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74" r:id="rId2"/>
    <p:sldId id="3375" r:id="rId3"/>
    <p:sldId id="3376" r:id="rId4"/>
    <p:sldId id="3377" r:id="rId5"/>
    <p:sldId id="3378" r:id="rId6"/>
    <p:sldId id="3379" r:id="rId7"/>
    <p:sldId id="3380" r:id="rId8"/>
    <p:sldId id="3381" r:id="rId9"/>
    <p:sldId id="3382" r:id="rId10"/>
    <p:sldId id="3383" r:id="rId11"/>
    <p:sldId id="3384" r:id="rId12"/>
    <p:sldId id="3385" r:id="rId13"/>
    <p:sldId id="3386" r:id="rId14"/>
    <p:sldId id="3387" r:id="rId15"/>
    <p:sldId id="3388" r:id="rId16"/>
    <p:sldId id="3389" r:id="rId17"/>
    <p:sldId id="3390" r:id="rId18"/>
    <p:sldId id="3391" r:id="rId19"/>
    <p:sldId id="3392" r:id="rId20"/>
    <p:sldId id="3393" r:id="rId21"/>
    <p:sldId id="3394" r:id="rId22"/>
    <p:sldId id="3395" r:id="rId23"/>
    <p:sldId id="3396" r:id="rId24"/>
    <p:sldId id="3397" r:id="rId25"/>
    <p:sldId id="3398" r:id="rId26"/>
    <p:sldId id="3399" r:id="rId27"/>
    <p:sldId id="3400" r:id="rId28"/>
    <p:sldId id="3401" r:id="rId29"/>
    <p:sldId id="3402" r:id="rId30"/>
    <p:sldId id="340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1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7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C5F0615B-107C-8A48-9CDC-9F8D9DC0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0904" y="1746648"/>
            <a:ext cx="7322321" cy="4969412"/>
          </a:xfrm>
          <a:custGeom>
            <a:avLst/>
            <a:gdLst>
              <a:gd name="T0" fmla="*/ 0 w 8370"/>
              <a:gd name="T1" fmla="*/ 0 h 7489"/>
              <a:gd name="T2" fmla="*/ 7871 w 8370"/>
              <a:gd name="T3" fmla="*/ 0 h 7489"/>
              <a:gd name="T4" fmla="*/ 7871 w 8370"/>
              <a:gd name="T5" fmla="*/ 0 h 7489"/>
              <a:gd name="T6" fmla="*/ 8369 w 8370"/>
              <a:gd name="T7" fmla="*/ 498 h 7489"/>
              <a:gd name="T8" fmla="*/ 8369 w 8370"/>
              <a:gd name="T9" fmla="*/ 498 h 7489"/>
              <a:gd name="T10" fmla="*/ 8369 w 8370"/>
              <a:gd name="T11" fmla="*/ 7488 h 7489"/>
              <a:gd name="T12" fmla="*/ 497 w 8370"/>
              <a:gd name="T13" fmla="*/ 7488 h 7489"/>
              <a:gd name="T14" fmla="*/ 497 w 8370"/>
              <a:gd name="T15" fmla="*/ 7488 h 7489"/>
              <a:gd name="T16" fmla="*/ 0 w 8370"/>
              <a:gd name="T17" fmla="*/ 6991 h 7489"/>
              <a:gd name="T18" fmla="*/ 0 w 8370"/>
              <a:gd name="T19" fmla="*/ 6991 h 7489"/>
              <a:gd name="T20" fmla="*/ 0 w 8370"/>
              <a:gd name="T21" fmla="*/ 0 h 7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70" h="7489">
                <a:moveTo>
                  <a:pt x="0" y="0"/>
                </a:moveTo>
                <a:lnTo>
                  <a:pt x="7871" y="0"/>
                </a:lnTo>
                <a:lnTo>
                  <a:pt x="7871" y="0"/>
                </a:lnTo>
                <a:cubicBezTo>
                  <a:pt x="8145" y="0"/>
                  <a:pt x="8369" y="223"/>
                  <a:pt x="8369" y="498"/>
                </a:cubicBezTo>
                <a:lnTo>
                  <a:pt x="8369" y="498"/>
                </a:lnTo>
                <a:lnTo>
                  <a:pt x="8369" y="7488"/>
                </a:lnTo>
                <a:lnTo>
                  <a:pt x="497" y="7488"/>
                </a:lnTo>
                <a:lnTo>
                  <a:pt x="497" y="7488"/>
                </a:lnTo>
                <a:cubicBezTo>
                  <a:pt x="222" y="7488"/>
                  <a:pt x="0" y="7265"/>
                  <a:pt x="0" y="6991"/>
                </a:cubicBezTo>
                <a:lnTo>
                  <a:pt x="0" y="6991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6FE8ACA-8ACD-8640-9CE6-D9C1D3989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4426" y="1746648"/>
            <a:ext cx="7322319" cy="4969412"/>
          </a:xfrm>
          <a:custGeom>
            <a:avLst/>
            <a:gdLst>
              <a:gd name="T0" fmla="*/ 497 w 8369"/>
              <a:gd name="T1" fmla="*/ 0 h 7489"/>
              <a:gd name="T2" fmla="*/ 8368 w 8369"/>
              <a:gd name="T3" fmla="*/ 0 h 7489"/>
              <a:gd name="T4" fmla="*/ 8368 w 8369"/>
              <a:gd name="T5" fmla="*/ 6991 h 7489"/>
              <a:gd name="T6" fmla="*/ 8368 w 8369"/>
              <a:gd name="T7" fmla="*/ 6991 h 7489"/>
              <a:gd name="T8" fmla="*/ 7871 w 8369"/>
              <a:gd name="T9" fmla="*/ 7488 h 7489"/>
              <a:gd name="T10" fmla="*/ 7871 w 8369"/>
              <a:gd name="T11" fmla="*/ 7488 h 7489"/>
              <a:gd name="T12" fmla="*/ 0 w 8369"/>
              <a:gd name="T13" fmla="*/ 7488 h 7489"/>
              <a:gd name="T14" fmla="*/ 0 w 8369"/>
              <a:gd name="T15" fmla="*/ 498 h 7489"/>
              <a:gd name="T16" fmla="*/ 0 w 8369"/>
              <a:gd name="T17" fmla="*/ 498 h 7489"/>
              <a:gd name="T18" fmla="*/ 497 w 8369"/>
              <a:gd name="T19" fmla="*/ 0 h 7489"/>
              <a:gd name="T20" fmla="*/ 497 w 8369"/>
              <a:gd name="T21" fmla="*/ 0 h 7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69" h="7489">
                <a:moveTo>
                  <a:pt x="497" y="0"/>
                </a:moveTo>
                <a:lnTo>
                  <a:pt x="8368" y="0"/>
                </a:lnTo>
                <a:lnTo>
                  <a:pt x="8368" y="6991"/>
                </a:lnTo>
                <a:lnTo>
                  <a:pt x="8368" y="6991"/>
                </a:lnTo>
                <a:cubicBezTo>
                  <a:pt x="8368" y="7265"/>
                  <a:pt x="8145" y="7488"/>
                  <a:pt x="7871" y="7488"/>
                </a:cubicBezTo>
                <a:lnTo>
                  <a:pt x="7871" y="7488"/>
                </a:lnTo>
                <a:lnTo>
                  <a:pt x="0" y="7488"/>
                </a:lnTo>
                <a:lnTo>
                  <a:pt x="0" y="498"/>
                </a:lnTo>
                <a:lnTo>
                  <a:pt x="0" y="498"/>
                </a:lnTo>
                <a:cubicBezTo>
                  <a:pt x="0" y="223"/>
                  <a:pt x="223" y="0"/>
                  <a:pt x="497" y="0"/>
                </a:cubicBezTo>
                <a:lnTo>
                  <a:pt x="49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5F9FA4EB-29E8-BA4D-B12A-A82CF0699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1026" y="6999944"/>
            <a:ext cx="7322321" cy="4969412"/>
          </a:xfrm>
          <a:custGeom>
            <a:avLst/>
            <a:gdLst>
              <a:gd name="T0" fmla="*/ 497 w 8370"/>
              <a:gd name="T1" fmla="*/ 0 h 7488"/>
              <a:gd name="T2" fmla="*/ 8369 w 8370"/>
              <a:gd name="T3" fmla="*/ 0 h 7488"/>
              <a:gd name="T4" fmla="*/ 8369 w 8370"/>
              <a:gd name="T5" fmla="*/ 6990 h 7488"/>
              <a:gd name="T6" fmla="*/ 8369 w 8370"/>
              <a:gd name="T7" fmla="*/ 6990 h 7488"/>
              <a:gd name="T8" fmla="*/ 7871 w 8370"/>
              <a:gd name="T9" fmla="*/ 7487 h 7488"/>
              <a:gd name="T10" fmla="*/ 7871 w 8370"/>
              <a:gd name="T11" fmla="*/ 7487 h 7488"/>
              <a:gd name="T12" fmla="*/ 0 w 8370"/>
              <a:gd name="T13" fmla="*/ 7487 h 7488"/>
              <a:gd name="T14" fmla="*/ 0 w 8370"/>
              <a:gd name="T15" fmla="*/ 497 h 7488"/>
              <a:gd name="T16" fmla="*/ 0 w 8370"/>
              <a:gd name="T17" fmla="*/ 497 h 7488"/>
              <a:gd name="T18" fmla="*/ 497 w 8370"/>
              <a:gd name="T19" fmla="*/ 0 h 7488"/>
              <a:gd name="T20" fmla="*/ 497 w 8370"/>
              <a:gd name="T21" fmla="*/ 0 h 7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70" h="7488">
                <a:moveTo>
                  <a:pt x="497" y="0"/>
                </a:moveTo>
                <a:lnTo>
                  <a:pt x="8369" y="0"/>
                </a:lnTo>
                <a:lnTo>
                  <a:pt x="8369" y="6990"/>
                </a:lnTo>
                <a:lnTo>
                  <a:pt x="8369" y="6990"/>
                </a:lnTo>
                <a:cubicBezTo>
                  <a:pt x="8369" y="7265"/>
                  <a:pt x="8145" y="7487"/>
                  <a:pt x="7871" y="7487"/>
                </a:cubicBezTo>
                <a:lnTo>
                  <a:pt x="7871" y="7487"/>
                </a:lnTo>
                <a:lnTo>
                  <a:pt x="0" y="7487"/>
                </a:lnTo>
                <a:lnTo>
                  <a:pt x="0" y="497"/>
                </a:lnTo>
                <a:lnTo>
                  <a:pt x="0" y="497"/>
                </a:lnTo>
                <a:cubicBezTo>
                  <a:pt x="0" y="222"/>
                  <a:pt x="222" y="0"/>
                  <a:pt x="497" y="0"/>
                </a:cubicBezTo>
                <a:lnTo>
                  <a:pt x="49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1FDB0D0D-3760-614B-8902-D4B406E1F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4426" y="6999944"/>
            <a:ext cx="7322319" cy="4969412"/>
          </a:xfrm>
          <a:custGeom>
            <a:avLst/>
            <a:gdLst>
              <a:gd name="T0" fmla="*/ 0 w 8369"/>
              <a:gd name="T1" fmla="*/ 0 h 7488"/>
              <a:gd name="T2" fmla="*/ 7871 w 8369"/>
              <a:gd name="T3" fmla="*/ 0 h 7488"/>
              <a:gd name="T4" fmla="*/ 7871 w 8369"/>
              <a:gd name="T5" fmla="*/ 0 h 7488"/>
              <a:gd name="T6" fmla="*/ 8368 w 8369"/>
              <a:gd name="T7" fmla="*/ 497 h 7488"/>
              <a:gd name="T8" fmla="*/ 8368 w 8369"/>
              <a:gd name="T9" fmla="*/ 497 h 7488"/>
              <a:gd name="T10" fmla="*/ 8368 w 8369"/>
              <a:gd name="T11" fmla="*/ 7487 h 7488"/>
              <a:gd name="T12" fmla="*/ 497 w 8369"/>
              <a:gd name="T13" fmla="*/ 7487 h 7488"/>
              <a:gd name="T14" fmla="*/ 497 w 8369"/>
              <a:gd name="T15" fmla="*/ 7487 h 7488"/>
              <a:gd name="T16" fmla="*/ 0 w 8369"/>
              <a:gd name="T17" fmla="*/ 6990 h 7488"/>
              <a:gd name="T18" fmla="*/ 0 w 8369"/>
              <a:gd name="T19" fmla="*/ 6990 h 7488"/>
              <a:gd name="T20" fmla="*/ 0 w 8369"/>
              <a:gd name="T21" fmla="*/ 0 h 7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69" h="7488">
                <a:moveTo>
                  <a:pt x="0" y="0"/>
                </a:moveTo>
                <a:lnTo>
                  <a:pt x="7871" y="0"/>
                </a:lnTo>
                <a:lnTo>
                  <a:pt x="7871" y="0"/>
                </a:lnTo>
                <a:cubicBezTo>
                  <a:pt x="8145" y="0"/>
                  <a:pt x="8368" y="222"/>
                  <a:pt x="8368" y="497"/>
                </a:cubicBezTo>
                <a:lnTo>
                  <a:pt x="8368" y="497"/>
                </a:lnTo>
                <a:lnTo>
                  <a:pt x="8368" y="7487"/>
                </a:lnTo>
                <a:lnTo>
                  <a:pt x="497" y="7487"/>
                </a:lnTo>
                <a:lnTo>
                  <a:pt x="497" y="7487"/>
                </a:lnTo>
                <a:cubicBezTo>
                  <a:pt x="223" y="7487"/>
                  <a:pt x="0" y="7265"/>
                  <a:pt x="0" y="6990"/>
                </a:cubicBezTo>
                <a:lnTo>
                  <a:pt x="0" y="699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">
            <a:extLst>
              <a:ext uri="{FF2B5EF4-FFF2-40B4-BE49-F238E27FC236}">
                <a16:creationId xmlns:a16="http://schemas.microsoft.com/office/drawing/2014/main" id="{96674F69-CC2C-D14B-8B3E-E2F6CFCEF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1717" y="3850892"/>
            <a:ext cx="2891508" cy="2868094"/>
          </a:xfrm>
          <a:custGeom>
            <a:avLst/>
            <a:gdLst>
              <a:gd name="T0" fmla="*/ 0 w 4357"/>
              <a:gd name="T1" fmla="*/ 4319 h 4320"/>
              <a:gd name="T2" fmla="*/ 4356 w 4357"/>
              <a:gd name="T3" fmla="*/ 0 h 4320"/>
              <a:gd name="T4" fmla="*/ 4356 w 4357"/>
              <a:gd name="T5" fmla="*/ 0 h 4320"/>
              <a:gd name="T6" fmla="*/ 4356 w 4357"/>
              <a:gd name="T7" fmla="*/ 4319 h 4320"/>
              <a:gd name="T8" fmla="*/ 0 w 4357"/>
              <a:gd name="T9" fmla="*/ 4319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7" h="4320">
                <a:moveTo>
                  <a:pt x="0" y="4319"/>
                </a:moveTo>
                <a:cubicBezTo>
                  <a:pt x="109" y="1971"/>
                  <a:pt x="2003" y="90"/>
                  <a:pt x="4356" y="0"/>
                </a:cubicBezTo>
                <a:lnTo>
                  <a:pt x="4356" y="0"/>
                </a:lnTo>
                <a:lnTo>
                  <a:pt x="4356" y="4319"/>
                </a:lnTo>
                <a:lnTo>
                  <a:pt x="0" y="431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C6FFDB76-11FD-D54D-A115-54497F9AC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4425" y="3850892"/>
            <a:ext cx="2891508" cy="2868094"/>
          </a:xfrm>
          <a:custGeom>
            <a:avLst/>
            <a:gdLst>
              <a:gd name="T0" fmla="*/ 0 w 4356"/>
              <a:gd name="T1" fmla="*/ 4319 h 4320"/>
              <a:gd name="T2" fmla="*/ 0 w 4356"/>
              <a:gd name="T3" fmla="*/ 0 h 4320"/>
              <a:gd name="T4" fmla="*/ 0 w 4356"/>
              <a:gd name="T5" fmla="*/ 0 h 4320"/>
              <a:gd name="T6" fmla="*/ 4355 w 4356"/>
              <a:gd name="T7" fmla="*/ 4319 h 4320"/>
              <a:gd name="T8" fmla="*/ 4355 w 4356"/>
              <a:gd name="T9" fmla="*/ 4319 h 4320"/>
              <a:gd name="T10" fmla="*/ 0 w 4356"/>
              <a:gd name="T11" fmla="*/ 4319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56" h="4320">
                <a:moveTo>
                  <a:pt x="0" y="4319"/>
                </a:moveTo>
                <a:lnTo>
                  <a:pt x="0" y="0"/>
                </a:lnTo>
                <a:lnTo>
                  <a:pt x="0" y="0"/>
                </a:lnTo>
                <a:cubicBezTo>
                  <a:pt x="2353" y="90"/>
                  <a:pt x="4246" y="1971"/>
                  <a:pt x="4355" y="4319"/>
                </a:cubicBezTo>
                <a:lnTo>
                  <a:pt x="4355" y="4319"/>
                </a:lnTo>
                <a:lnTo>
                  <a:pt x="0" y="431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2DAC26E2-1D1B-E445-8AB4-0BDA4C5E3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1717" y="6999943"/>
            <a:ext cx="2891508" cy="2868094"/>
          </a:xfrm>
          <a:custGeom>
            <a:avLst/>
            <a:gdLst>
              <a:gd name="T0" fmla="*/ 0 w 4357"/>
              <a:gd name="T1" fmla="*/ 0 h 4320"/>
              <a:gd name="T2" fmla="*/ 4356 w 4357"/>
              <a:gd name="T3" fmla="*/ 0 h 4320"/>
              <a:gd name="T4" fmla="*/ 4356 w 4357"/>
              <a:gd name="T5" fmla="*/ 4319 h 4320"/>
              <a:gd name="T6" fmla="*/ 4356 w 4357"/>
              <a:gd name="T7" fmla="*/ 4319 h 4320"/>
              <a:gd name="T8" fmla="*/ 0 w 4357"/>
              <a:gd name="T9" fmla="*/ 0 h 4320"/>
              <a:gd name="T10" fmla="*/ 0 w 4357"/>
              <a:gd name="T11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57" h="4320">
                <a:moveTo>
                  <a:pt x="0" y="0"/>
                </a:moveTo>
                <a:lnTo>
                  <a:pt x="4356" y="0"/>
                </a:lnTo>
                <a:lnTo>
                  <a:pt x="4356" y="4319"/>
                </a:lnTo>
                <a:lnTo>
                  <a:pt x="4356" y="4319"/>
                </a:lnTo>
                <a:cubicBezTo>
                  <a:pt x="2003" y="4229"/>
                  <a:pt x="109" y="2348"/>
                  <a:pt x="0" y="0"/>
                </a:cubicBez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AFEB2E83-561B-3243-974D-2DAC92571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4425" y="6999943"/>
            <a:ext cx="2891508" cy="2868094"/>
          </a:xfrm>
          <a:custGeom>
            <a:avLst/>
            <a:gdLst>
              <a:gd name="T0" fmla="*/ 0 w 4356"/>
              <a:gd name="T1" fmla="*/ 0 h 4320"/>
              <a:gd name="T2" fmla="*/ 4355 w 4356"/>
              <a:gd name="T3" fmla="*/ 0 h 4320"/>
              <a:gd name="T4" fmla="*/ 4355 w 4356"/>
              <a:gd name="T5" fmla="*/ 0 h 4320"/>
              <a:gd name="T6" fmla="*/ 0 w 4356"/>
              <a:gd name="T7" fmla="*/ 4319 h 4320"/>
              <a:gd name="T8" fmla="*/ 0 w 4356"/>
              <a:gd name="T9" fmla="*/ 4319 h 4320"/>
              <a:gd name="T10" fmla="*/ 0 w 4356"/>
              <a:gd name="T11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56" h="4320">
                <a:moveTo>
                  <a:pt x="0" y="0"/>
                </a:moveTo>
                <a:lnTo>
                  <a:pt x="4355" y="0"/>
                </a:lnTo>
                <a:lnTo>
                  <a:pt x="4355" y="0"/>
                </a:lnTo>
                <a:cubicBezTo>
                  <a:pt x="4246" y="2348"/>
                  <a:pt x="2353" y="4229"/>
                  <a:pt x="0" y="4319"/>
                </a:cubicBez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9">
            <a:extLst>
              <a:ext uri="{FF2B5EF4-FFF2-40B4-BE49-F238E27FC236}">
                <a16:creationId xmlns:a16="http://schemas.microsoft.com/office/drawing/2014/main" id="{1506D7C0-147A-404F-934E-39073D6B5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9036" y="4268213"/>
            <a:ext cx="5182504" cy="5182506"/>
          </a:xfrm>
          <a:custGeom>
            <a:avLst/>
            <a:gdLst>
              <a:gd name="T0" fmla="*/ 0 w 7223"/>
              <a:gd name="T1" fmla="*/ 3612 h 7224"/>
              <a:gd name="T2" fmla="*/ 3612 w 7223"/>
              <a:gd name="T3" fmla="*/ 0 h 7224"/>
              <a:gd name="T4" fmla="*/ 3612 w 7223"/>
              <a:gd name="T5" fmla="*/ 0 h 7224"/>
              <a:gd name="T6" fmla="*/ 3612 w 7223"/>
              <a:gd name="T7" fmla="*/ 0 h 7224"/>
              <a:gd name="T8" fmla="*/ 7222 w 7223"/>
              <a:gd name="T9" fmla="*/ 3612 h 7224"/>
              <a:gd name="T10" fmla="*/ 7222 w 7223"/>
              <a:gd name="T11" fmla="*/ 3612 h 7224"/>
              <a:gd name="T12" fmla="*/ 7222 w 7223"/>
              <a:gd name="T13" fmla="*/ 3612 h 7224"/>
              <a:gd name="T14" fmla="*/ 3612 w 7223"/>
              <a:gd name="T15" fmla="*/ 7223 h 7224"/>
              <a:gd name="T16" fmla="*/ 3612 w 7223"/>
              <a:gd name="T17" fmla="*/ 7223 h 7224"/>
              <a:gd name="T18" fmla="*/ 3612 w 7223"/>
              <a:gd name="T19" fmla="*/ 7223 h 7224"/>
              <a:gd name="T20" fmla="*/ 0 w 7223"/>
              <a:gd name="T21" fmla="*/ 3612 h 7224"/>
              <a:gd name="T22" fmla="*/ 0 w 7223"/>
              <a:gd name="T23" fmla="*/ 3612 h 7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223" h="7224">
                <a:moveTo>
                  <a:pt x="0" y="3612"/>
                </a:moveTo>
                <a:cubicBezTo>
                  <a:pt x="0" y="1617"/>
                  <a:pt x="1617" y="0"/>
                  <a:pt x="3612" y="0"/>
                </a:cubicBezTo>
                <a:lnTo>
                  <a:pt x="3612" y="0"/>
                </a:lnTo>
                <a:lnTo>
                  <a:pt x="3612" y="0"/>
                </a:lnTo>
                <a:cubicBezTo>
                  <a:pt x="5605" y="0"/>
                  <a:pt x="7222" y="1617"/>
                  <a:pt x="7222" y="3612"/>
                </a:cubicBezTo>
                <a:lnTo>
                  <a:pt x="7222" y="3612"/>
                </a:lnTo>
                <a:lnTo>
                  <a:pt x="7222" y="3612"/>
                </a:lnTo>
                <a:cubicBezTo>
                  <a:pt x="7222" y="5606"/>
                  <a:pt x="5605" y="7223"/>
                  <a:pt x="3612" y="7223"/>
                </a:cubicBezTo>
                <a:lnTo>
                  <a:pt x="3612" y="7223"/>
                </a:lnTo>
                <a:lnTo>
                  <a:pt x="3612" y="7223"/>
                </a:lnTo>
                <a:cubicBezTo>
                  <a:pt x="1617" y="7223"/>
                  <a:pt x="0" y="5606"/>
                  <a:pt x="0" y="3612"/>
                </a:cubicBezTo>
                <a:lnTo>
                  <a:pt x="0" y="36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0">
            <a:extLst>
              <a:ext uri="{FF2B5EF4-FFF2-40B4-BE49-F238E27FC236}">
                <a16:creationId xmlns:a16="http://schemas.microsoft.com/office/drawing/2014/main" id="{88AD8211-F218-F740-B9E8-77836A17B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9203" y="4481305"/>
            <a:ext cx="4756322" cy="4756320"/>
          </a:xfrm>
          <a:custGeom>
            <a:avLst/>
            <a:gdLst>
              <a:gd name="T0" fmla="*/ 0 w 6519"/>
              <a:gd name="T1" fmla="*/ 3260 h 6519"/>
              <a:gd name="T2" fmla="*/ 3260 w 6519"/>
              <a:gd name="T3" fmla="*/ 0 h 6519"/>
              <a:gd name="T4" fmla="*/ 6518 w 6519"/>
              <a:gd name="T5" fmla="*/ 3260 h 6519"/>
              <a:gd name="T6" fmla="*/ 3260 w 6519"/>
              <a:gd name="T7" fmla="*/ 6518 h 6519"/>
              <a:gd name="T8" fmla="*/ 0 w 6519"/>
              <a:gd name="T9" fmla="*/ 3260 h 6519"/>
              <a:gd name="T10" fmla="*/ 3260 w 6519"/>
              <a:gd name="T11" fmla="*/ 6257 h 6519"/>
              <a:gd name="T12" fmla="*/ 6257 w 6519"/>
              <a:gd name="T13" fmla="*/ 3260 h 6519"/>
              <a:gd name="T14" fmla="*/ 3260 w 6519"/>
              <a:gd name="T15" fmla="*/ 261 h 6519"/>
              <a:gd name="T16" fmla="*/ 261 w 6519"/>
              <a:gd name="T17" fmla="*/ 3260 h 6519"/>
              <a:gd name="T18" fmla="*/ 3260 w 6519"/>
              <a:gd name="T19" fmla="*/ 6257 h 6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519" h="6519">
                <a:moveTo>
                  <a:pt x="0" y="3260"/>
                </a:moveTo>
                <a:cubicBezTo>
                  <a:pt x="0" y="1463"/>
                  <a:pt x="1463" y="0"/>
                  <a:pt x="3260" y="0"/>
                </a:cubicBezTo>
                <a:cubicBezTo>
                  <a:pt x="5056" y="0"/>
                  <a:pt x="6518" y="1463"/>
                  <a:pt x="6518" y="3260"/>
                </a:cubicBezTo>
                <a:cubicBezTo>
                  <a:pt x="6518" y="5056"/>
                  <a:pt x="5056" y="6518"/>
                  <a:pt x="3260" y="6518"/>
                </a:cubicBezTo>
                <a:cubicBezTo>
                  <a:pt x="1463" y="6518"/>
                  <a:pt x="0" y="5056"/>
                  <a:pt x="0" y="3260"/>
                </a:cubicBezTo>
                <a:close/>
                <a:moveTo>
                  <a:pt x="3260" y="6257"/>
                </a:moveTo>
                <a:cubicBezTo>
                  <a:pt x="4912" y="6257"/>
                  <a:pt x="6257" y="4912"/>
                  <a:pt x="6257" y="3260"/>
                </a:cubicBezTo>
                <a:cubicBezTo>
                  <a:pt x="6257" y="1606"/>
                  <a:pt x="4912" y="261"/>
                  <a:pt x="3260" y="261"/>
                </a:cubicBezTo>
                <a:cubicBezTo>
                  <a:pt x="1606" y="261"/>
                  <a:pt x="261" y="1606"/>
                  <a:pt x="261" y="3260"/>
                </a:cubicBezTo>
                <a:cubicBezTo>
                  <a:pt x="261" y="4912"/>
                  <a:pt x="1606" y="6257"/>
                  <a:pt x="3260" y="625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023667-F18A-104F-A4B6-742205ED740D}"/>
              </a:ext>
            </a:extLst>
          </p:cNvPr>
          <p:cNvSpPr txBox="1"/>
          <p:nvPr/>
        </p:nvSpPr>
        <p:spPr>
          <a:xfrm>
            <a:off x="7096974" y="3684755"/>
            <a:ext cx="199125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Strength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B6FA593A-809F-6841-9313-F4BDDE8296BD}"/>
              </a:ext>
            </a:extLst>
          </p:cNvPr>
          <p:cNvSpPr txBox="1">
            <a:spLocks/>
          </p:cNvSpPr>
          <p:nvPr/>
        </p:nvSpPr>
        <p:spPr>
          <a:xfrm>
            <a:off x="5563431" y="4425040"/>
            <a:ext cx="3524794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7455033-EFEA-5245-9DC7-9C8C06435F2C}"/>
              </a:ext>
            </a:extLst>
          </p:cNvPr>
          <p:cNvSpPr txBox="1"/>
          <p:nvPr/>
        </p:nvSpPr>
        <p:spPr>
          <a:xfrm>
            <a:off x="7519948" y="8145807"/>
            <a:ext cx="1548822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Threat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1E2E94E6-22B9-0642-A8C2-49C5B8D559D6}"/>
              </a:ext>
            </a:extLst>
          </p:cNvPr>
          <p:cNvSpPr txBox="1">
            <a:spLocks/>
          </p:cNvSpPr>
          <p:nvPr/>
        </p:nvSpPr>
        <p:spPr>
          <a:xfrm>
            <a:off x="5543977" y="8886092"/>
            <a:ext cx="3524794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A95AAD-4CBE-E046-9353-C973EAB1E415}"/>
              </a:ext>
            </a:extLst>
          </p:cNvPr>
          <p:cNvSpPr txBox="1"/>
          <p:nvPr/>
        </p:nvSpPr>
        <p:spPr>
          <a:xfrm>
            <a:off x="15352784" y="3684755"/>
            <a:ext cx="235032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Weakness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CAC1057-3762-F841-99CB-A2954EA38341}"/>
              </a:ext>
            </a:extLst>
          </p:cNvPr>
          <p:cNvSpPr txBox="1">
            <a:spLocks/>
          </p:cNvSpPr>
          <p:nvPr/>
        </p:nvSpPr>
        <p:spPr>
          <a:xfrm>
            <a:off x="15352784" y="4425040"/>
            <a:ext cx="3529584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6816104-81E0-6546-80B3-1B0D6BD47728}"/>
              </a:ext>
            </a:extLst>
          </p:cNvPr>
          <p:cNvSpPr txBox="1"/>
          <p:nvPr/>
        </p:nvSpPr>
        <p:spPr>
          <a:xfrm>
            <a:off x="15333329" y="8145807"/>
            <a:ext cx="2712602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Opportunity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2A8362AA-0713-234E-9380-4C22D3A19232}"/>
              </a:ext>
            </a:extLst>
          </p:cNvPr>
          <p:cNvSpPr txBox="1">
            <a:spLocks/>
          </p:cNvSpPr>
          <p:nvPr/>
        </p:nvSpPr>
        <p:spPr>
          <a:xfrm>
            <a:off x="15333329" y="8886092"/>
            <a:ext cx="3529584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 useBgFill="1">
        <p:nvSpPr>
          <p:cNvPr id="9" name="Freeform 11">
            <a:extLst>
              <a:ext uri="{FF2B5EF4-FFF2-40B4-BE49-F238E27FC236}">
                <a16:creationId xmlns:a16="http://schemas.microsoft.com/office/drawing/2014/main" id="{C5B24F58-C013-3E44-BA63-1B75B7376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7419" y="762001"/>
            <a:ext cx="1969291" cy="1969291"/>
          </a:xfrm>
          <a:custGeom>
            <a:avLst/>
            <a:gdLst>
              <a:gd name="T0" fmla="*/ 0 w 2418"/>
              <a:gd name="T1" fmla="*/ 1208 h 2418"/>
              <a:gd name="T2" fmla="*/ 1208 w 2418"/>
              <a:gd name="T3" fmla="*/ 0 h 2418"/>
              <a:gd name="T4" fmla="*/ 1208 w 2418"/>
              <a:gd name="T5" fmla="*/ 0 h 2418"/>
              <a:gd name="T6" fmla="*/ 1208 w 2418"/>
              <a:gd name="T7" fmla="*/ 0 h 2418"/>
              <a:gd name="T8" fmla="*/ 2417 w 2418"/>
              <a:gd name="T9" fmla="*/ 1208 h 2418"/>
              <a:gd name="T10" fmla="*/ 2417 w 2418"/>
              <a:gd name="T11" fmla="*/ 1208 h 2418"/>
              <a:gd name="T12" fmla="*/ 2417 w 2418"/>
              <a:gd name="T13" fmla="*/ 1208 h 2418"/>
              <a:gd name="T14" fmla="*/ 1208 w 2418"/>
              <a:gd name="T15" fmla="*/ 2417 h 2418"/>
              <a:gd name="T16" fmla="*/ 1208 w 2418"/>
              <a:gd name="T17" fmla="*/ 2417 h 2418"/>
              <a:gd name="T18" fmla="*/ 1208 w 2418"/>
              <a:gd name="T19" fmla="*/ 2417 h 2418"/>
              <a:gd name="T20" fmla="*/ 0 w 2418"/>
              <a:gd name="T21" fmla="*/ 1208 h 2418"/>
              <a:gd name="T22" fmla="*/ 0 w 2418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8" h="2418">
                <a:moveTo>
                  <a:pt x="0" y="1208"/>
                </a:moveTo>
                <a:cubicBezTo>
                  <a:pt x="0" y="541"/>
                  <a:pt x="541" y="0"/>
                  <a:pt x="1208" y="0"/>
                </a:cubicBezTo>
                <a:lnTo>
                  <a:pt x="1208" y="0"/>
                </a:lnTo>
                <a:lnTo>
                  <a:pt x="1208" y="0"/>
                </a:lnTo>
                <a:cubicBezTo>
                  <a:pt x="1876" y="0"/>
                  <a:pt x="2417" y="541"/>
                  <a:pt x="2417" y="1208"/>
                </a:cubicBezTo>
                <a:lnTo>
                  <a:pt x="2417" y="1208"/>
                </a:lnTo>
                <a:lnTo>
                  <a:pt x="2417" y="1208"/>
                </a:lnTo>
                <a:cubicBezTo>
                  <a:pt x="2417" y="1876"/>
                  <a:pt x="1876" y="2417"/>
                  <a:pt x="1208" y="2417"/>
                </a:cubicBezTo>
                <a:lnTo>
                  <a:pt x="1208" y="2417"/>
                </a:lnTo>
                <a:lnTo>
                  <a:pt x="1208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1">
            <a:extLst>
              <a:ext uri="{FF2B5EF4-FFF2-40B4-BE49-F238E27FC236}">
                <a16:creationId xmlns:a16="http://schemas.microsoft.com/office/drawing/2014/main" id="{E410CE59-EBAD-A143-9554-19A8B579E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0169" y="944751"/>
            <a:ext cx="1603791" cy="1603792"/>
          </a:xfrm>
          <a:custGeom>
            <a:avLst/>
            <a:gdLst>
              <a:gd name="T0" fmla="*/ 0 w 2418"/>
              <a:gd name="T1" fmla="*/ 1208 h 2418"/>
              <a:gd name="T2" fmla="*/ 1208 w 2418"/>
              <a:gd name="T3" fmla="*/ 0 h 2418"/>
              <a:gd name="T4" fmla="*/ 1208 w 2418"/>
              <a:gd name="T5" fmla="*/ 0 h 2418"/>
              <a:gd name="T6" fmla="*/ 1208 w 2418"/>
              <a:gd name="T7" fmla="*/ 0 h 2418"/>
              <a:gd name="T8" fmla="*/ 2417 w 2418"/>
              <a:gd name="T9" fmla="*/ 1208 h 2418"/>
              <a:gd name="T10" fmla="*/ 2417 w 2418"/>
              <a:gd name="T11" fmla="*/ 1208 h 2418"/>
              <a:gd name="T12" fmla="*/ 2417 w 2418"/>
              <a:gd name="T13" fmla="*/ 1208 h 2418"/>
              <a:gd name="T14" fmla="*/ 1208 w 2418"/>
              <a:gd name="T15" fmla="*/ 2417 h 2418"/>
              <a:gd name="T16" fmla="*/ 1208 w 2418"/>
              <a:gd name="T17" fmla="*/ 2417 h 2418"/>
              <a:gd name="T18" fmla="*/ 1208 w 2418"/>
              <a:gd name="T19" fmla="*/ 2417 h 2418"/>
              <a:gd name="T20" fmla="*/ 0 w 2418"/>
              <a:gd name="T21" fmla="*/ 1208 h 2418"/>
              <a:gd name="T22" fmla="*/ 0 w 2418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8" h="2418">
                <a:moveTo>
                  <a:pt x="0" y="1208"/>
                </a:moveTo>
                <a:cubicBezTo>
                  <a:pt x="0" y="541"/>
                  <a:pt x="541" y="0"/>
                  <a:pt x="1208" y="0"/>
                </a:cubicBezTo>
                <a:lnTo>
                  <a:pt x="1208" y="0"/>
                </a:lnTo>
                <a:lnTo>
                  <a:pt x="1208" y="0"/>
                </a:lnTo>
                <a:cubicBezTo>
                  <a:pt x="1876" y="0"/>
                  <a:pt x="2417" y="541"/>
                  <a:pt x="2417" y="1208"/>
                </a:cubicBezTo>
                <a:lnTo>
                  <a:pt x="2417" y="1208"/>
                </a:lnTo>
                <a:lnTo>
                  <a:pt x="2417" y="1208"/>
                </a:lnTo>
                <a:cubicBezTo>
                  <a:pt x="2417" y="1876"/>
                  <a:pt x="1876" y="2417"/>
                  <a:pt x="1208" y="2417"/>
                </a:cubicBezTo>
                <a:lnTo>
                  <a:pt x="1208" y="2417"/>
                </a:lnTo>
                <a:lnTo>
                  <a:pt x="1208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553F75-3AC9-E849-9C37-9C90F3DFD952}"/>
              </a:ext>
            </a:extLst>
          </p:cNvPr>
          <p:cNvSpPr txBox="1"/>
          <p:nvPr/>
        </p:nvSpPr>
        <p:spPr>
          <a:xfrm>
            <a:off x="8061648" y="1192650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 useBgFill="1">
        <p:nvSpPr>
          <p:cNvPr id="10" name="Freeform 12">
            <a:extLst>
              <a:ext uri="{FF2B5EF4-FFF2-40B4-BE49-F238E27FC236}">
                <a16:creationId xmlns:a16="http://schemas.microsoft.com/office/drawing/2014/main" id="{0451812E-C9CB-524B-85F1-C1568D8B3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9143" y="762001"/>
            <a:ext cx="1972884" cy="1969291"/>
          </a:xfrm>
          <a:custGeom>
            <a:avLst/>
            <a:gdLst>
              <a:gd name="T0" fmla="*/ 0 w 2419"/>
              <a:gd name="T1" fmla="*/ 1208 h 2418"/>
              <a:gd name="T2" fmla="*/ 1209 w 2419"/>
              <a:gd name="T3" fmla="*/ 0 h 2418"/>
              <a:gd name="T4" fmla="*/ 1209 w 2419"/>
              <a:gd name="T5" fmla="*/ 0 h 2418"/>
              <a:gd name="T6" fmla="*/ 1209 w 2419"/>
              <a:gd name="T7" fmla="*/ 0 h 2418"/>
              <a:gd name="T8" fmla="*/ 2418 w 2419"/>
              <a:gd name="T9" fmla="*/ 1208 h 2418"/>
              <a:gd name="T10" fmla="*/ 2418 w 2419"/>
              <a:gd name="T11" fmla="*/ 1208 h 2418"/>
              <a:gd name="T12" fmla="*/ 2418 w 2419"/>
              <a:gd name="T13" fmla="*/ 1208 h 2418"/>
              <a:gd name="T14" fmla="*/ 1209 w 2419"/>
              <a:gd name="T15" fmla="*/ 2417 h 2418"/>
              <a:gd name="T16" fmla="*/ 1209 w 2419"/>
              <a:gd name="T17" fmla="*/ 2417 h 2418"/>
              <a:gd name="T18" fmla="*/ 1209 w 2419"/>
              <a:gd name="T19" fmla="*/ 2417 h 2418"/>
              <a:gd name="T20" fmla="*/ 0 w 2419"/>
              <a:gd name="T21" fmla="*/ 1208 h 2418"/>
              <a:gd name="T22" fmla="*/ 0 w 2419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9" h="2418">
                <a:moveTo>
                  <a:pt x="0" y="1208"/>
                </a:moveTo>
                <a:cubicBezTo>
                  <a:pt x="0" y="541"/>
                  <a:pt x="541" y="0"/>
                  <a:pt x="1209" y="0"/>
                </a:cubicBezTo>
                <a:lnTo>
                  <a:pt x="1209" y="0"/>
                </a:lnTo>
                <a:lnTo>
                  <a:pt x="1209" y="0"/>
                </a:lnTo>
                <a:cubicBezTo>
                  <a:pt x="1876" y="0"/>
                  <a:pt x="2418" y="541"/>
                  <a:pt x="2418" y="1208"/>
                </a:cubicBezTo>
                <a:lnTo>
                  <a:pt x="2418" y="1208"/>
                </a:lnTo>
                <a:lnTo>
                  <a:pt x="2418" y="1208"/>
                </a:lnTo>
                <a:cubicBezTo>
                  <a:pt x="2418" y="1876"/>
                  <a:pt x="1876" y="2417"/>
                  <a:pt x="1209" y="2417"/>
                </a:cubicBezTo>
                <a:lnTo>
                  <a:pt x="1209" y="2417"/>
                </a:lnTo>
                <a:lnTo>
                  <a:pt x="1209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2">
            <a:extLst>
              <a:ext uri="{FF2B5EF4-FFF2-40B4-BE49-F238E27FC236}">
                <a16:creationId xmlns:a16="http://schemas.microsoft.com/office/drawing/2014/main" id="{15844D85-98C5-B444-81DD-E2866EA89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2227" y="944751"/>
            <a:ext cx="1606717" cy="1603792"/>
          </a:xfrm>
          <a:custGeom>
            <a:avLst/>
            <a:gdLst>
              <a:gd name="T0" fmla="*/ 0 w 2419"/>
              <a:gd name="T1" fmla="*/ 1208 h 2418"/>
              <a:gd name="T2" fmla="*/ 1209 w 2419"/>
              <a:gd name="T3" fmla="*/ 0 h 2418"/>
              <a:gd name="T4" fmla="*/ 1209 w 2419"/>
              <a:gd name="T5" fmla="*/ 0 h 2418"/>
              <a:gd name="T6" fmla="*/ 1209 w 2419"/>
              <a:gd name="T7" fmla="*/ 0 h 2418"/>
              <a:gd name="T8" fmla="*/ 2418 w 2419"/>
              <a:gd name="T9" fmla="*/ 1208 h 2418"/>
              <a:gd name="T10" fmla="*/ 2418 w 2419"/>
              <a:gd name="T11" fmla="*/ 1208 h 2418"/>
              <a:gd name="T12" fmla="*/ 2418 w 2419"/>
              <a:gd name="T13" fmla="*/ 1208 h 2418"/>
              <a:gd name="T14" fmla="*/ 1209 w 2419"/>
              <a:gd name="T15" fmla="*/ 2417 h 2418"/>
              <a:gd name="T16" fmla="*/ 1209 w 2419"/>
              <a:gd name="T17" fmla="*/ 2417 h 2418"/>
              <a:gd name="T18" fmla="*/ 1209 w 2419"/>
              <a:gd name="T19" fmla="*/ 2417 h 2418"/>
              <a:gd name="T20" fmla="*/ 0 w 2419"/>
              <a:gd name="T21" fmla="*/ 1208 h 2418"/>
              <a:gd name="T22" fmla="*/ 0 w 2419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9" h="2418">
                <a:moveTo>
                  <a:pt x="0" y="1208"/>
                </a:moveTo>
                <a:cubicBezTo>
                  <a:pt x="0" y="541"/>
                  <a:pt x="541" y="0"/>
                  <a:pt x="1209" y="0"/>
                </a:cubicBezTo>
                <a:lnTo>
                  <a:pt x="1209" y="0"/>
                </a:lnTo>
                <a:lnTo>
                  <a:pt x="1209" y="0"/>
                </a:lnTo>
                <a:cubicBezTo>
                  <a:pt x="1876" y="0"/>
                  <a:pt x="2418" y="541"/>
                  <a:pt x="2418" y="1208"/>
                </a:cubicBezTo>
                <a:lnTo>
                  <a:pt x="2418" y="1208"/>
                </a:lnTo>
                <a:lnTo>
                  <a:pt x="2418" y="1208"/>
                </a:lnTo>
                <a:cubicBezTo>
                  <a:pt x="2418" y="1876"/>
                  <a:pt x="1876" y="2417"/>
                  <a:pt x="1209" y="2417"/>
                </a:cubicBezTo>
                <a:lnTo>
                  <a:pt x="1209" y="2417"/>
                </a:lnTo>
                <a:lnTo>
                  <a:pt x="1209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9D2BD62-32B0-A348-885C-C0A561BFF5FB}"/>
              </a:ext>
            </a:extLst>
          </p:cNvPr>
          <p:cNvSpPr txBox="1"/>
          <p:nvPr/>
        </p:nvSpPr>
        <p:spPr>
          <a:xfrm>
            <a:off x="15439640" y="1192650"/>
            <a:ext cx="105189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 useBgFill="1">
        <p:nvSpPr>
          <p:cNvPr id="12" name="Freeform 14">
            <a:extLst>
              <a:ext uri="{FF2B5EF4-FFF2-40B4-BE49-F238E27FC236}">
                <a16:creationId xmlns:a16="http://schemas.microsoft.com/office/drawing/2014/main" id="{9FDC13B3-0595-7040-A0F3-62547EBF1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9143" y="10984710"/>
            <a:ext cx="1972884" cy="1969291"/>
          </a:xfrm>
          <a:custGeom>
            <a:avLst/>
            <a:gdLst>
              <a:gd name="T0" fmla="*/ 0 w 2419"/>
              <a:gd name="T1" fmla="*/ 1208 h 2418"/>
              <a:gd name="T2" fmla="*/ 1209 w 2419"/>
              <a:gd name="T3" fmla="*/ 0 h 2418"/>
              <a:gd name="T4" fmla="*/ 1209 w 2419"/>
              <a:gd name="T5" fmla="*/ 0 h 2418"/>
              <a:gd name="T6" fmla="*/ 1209 w 2419"/>
              <a:gd name="T7" fmla="*/ 0 h 2418"/>
              <a:gd name="T8" fmla="*/ 2418 w 2419"/>
              <a:gd name="T9" fmla="*/ 1208 h 2418"/>
              <a:gd name="T10" fmla="*/ 2418 w 2419"/>
              <a:gd name="T11" fmla="*/ 1208 h 2418"/>
              <a:gd name="T12" fmla="*/ 2418 w 2419"/>
              <a:gd name="T13" fmla="*/ 1208 h 2418"/>
              <a:gd name="T14" fmla="*/ 1209 w 2419"/>
              <a:gd name="T15" fmla="*/ 2417 h 2418"/>
              <a:gd name="T16" fmla="*/ 1209 w 2419"/>
              <a:gd name="T17" fmla="*/ 2417 h 2418"/>
              <a:gd name="T18" fmla="*/ 1209 w 2419"/>
              <a:gd name="T19" fmla="*/ 2417 h 2418"/>
              <a:gd name="T20" fmla="*/ 0 w 2419"/>
              <a:gd name="T21" fmla="*/ 1208 h 2418"/>
              <a:gd name="T22" fmla="*/ 0 w 2419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9" h="2418">
                <a:moveTo>
                  <a:pt x="0" y="1208"/>
                </a:moveTo>
                <a:cubicBezTo>
                  <a:pt x="0" y="541"/>
                  <a:pt x="541" y="0"/>
                  <a:pt x="1209" y="0"/>
                </a:cubicBezTo>
                <a:lnTo>
                  <a:pt x="1209" y="0"/>
                </a:lnTo>
                <a:lnTo>
                  <a:pt x="1209" y="0"/>
                </a:lnTo>
                <a:cubicBezTo>
                  <a:pt x="1876" y="0"/>
                  <a:pt x="2418" y="541"/>
                  <a:pt x="2418" y="1208"/>
                </a:cubicBezTo>
                <a:lnTo>
                  <a:pt x="2418" y="1208"/>
                </a:lnTo>
                <a:lnTo>
                  <a:pt x="2418" y="1208"/>
                </a:lnTo>
                <a:cubicBezTo>
                  <a:pt x="2418" y="1876"/>
                  <a:pt x="1876" y="2417"/>
                  <a:pt x="1209" y="2417"/>
                </a:cubicBezTo>
                <a:lnTo>
                  <a:pt x="1209" y="2417"/>
                </a:lnTo>
                <a:lnTo>
                  <a:pt x="1209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4">
            <a:extLst>
              <a:ext uri="{FF2B5EF4-FFF2-40B4-BE49-F238E27FC236}">
                <a16:creationId xmlns:a16="http://schemas.microsoft.com/office/drawing/2014/main" id="{63B5634C-C064-1744-9C88-AC207B30B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2227" y="11167459"/>
            <a:ext cx="1606717" cy="1603792"/>
          </a:xfrm>
          <a:custGeom>
            <a:avLst/>
            <a:gdLst>
              <a:gd name="T0" fmla="*/ 0 w 2419"/>
              <a:gd name="T1" fmla="*/ 1208 h 2418"/>
              <a:gd name="T2" fmla="*/ 1209 w 2419"/>
              <a:gd name="T3" fmla="*/ 0 h 2418"/>
              <a:gd name="T4" fmla="*/ 1209 w 2419"/>
              <a:gd name="T5" fmla="*/ 0 h 2418"/>
              <a:gd name="T6" fmla="*/ 1209 w 2419"/>
              <a:gd name="T7" fmla="*/ 0 h 2418"/>
              <a:gd name="T8" fmla="*/ 2418 w 2419"/>
              <a:gd name="T9" fmla="*/ 1208 h 2418"/>
              <a:gd name="T10" fmla="*/ 2418 w 2419"/>
              <a:gd name="T11" fmla="*/ 1208 h 2418"/>
              <a:gd name="T12" fmla="*/ 2418 w 2419"/>
              <a:gd name="T13" fmla="*/ 1208 h 2418"/>
              <a:gd name="T14" fmla="*/ 1209 w 2419"/>
              <a:gd name="T15" fmla="*/ 2417 h 2418"/>
              <a:gd name="T16" fmla="*/ 1209 w 2419"/>
              <a:gd name="T17" fmla="*/ 2417 h 2418"/>
              <a:gd name="T18" fmla="*/ 1209 w 2419"/>
              <a:gd name="T19" fmla="*/ 2417 h 2418"/>
              <a:gd name="T20" fmla="*/ 0 w 2419"/>
              <a:gd name="T21" fmla="*/ 1208 h 2418"/>
              <a:gd name="T22" fmla="*/ 0 w 2419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9" h="2418">
                <a:moveTo>
                  <a:pt x="0" y="1208"/>
                </a:moveTo>
                <a:cubicBezTo>
                  <a:pt x="0" y="541"/>
                  <a:pt x="541" y="0"/>
                  <a:pt x="1209" y="0"/>
                </a:cubicBezTo>
                <a:lnTo>
                  <a:pt x="1209" y="0"/>
                </a:lnTo>
                <a:lnTo>
                  <a:pt x="1209" y="0"/>
                </a:lnTo>
                <a:cubicBezTo>
                  <a:pt x="1876" y="0"/>
                  <a:pt x="2418" y="541"/>
                  <a:pt x="2418" y="1208"/>
                </a:cubicBezTo>
                <a:lnTo>
                  <a:pt x="2418" y="1208"/>
                </a:lnTo>
                <a:lnTo>
                  <a:pt x="2418" y="1208"/>
                </a:lnTo>
                <a:cubicBezTo>
                  <a:pt x="2418" y="1876"/>
                  <a:pt x="1876" y="2417"/>
                  <a:pt x="1209" y="2417"/>
                </a:cubicBezTo>
                <a:lnTo>
                  <a:pt x="1209" y="2417"/>
                </a:lnTo>
                <a:lnTo>
                  <a:pt x="1209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D4C19B5-193C-E748-A761-653C35DE5D48}"/>
              </a:ext>
            </a:extLst>
          </p:cNvPr>
          <p:cNvSpPr txBox="1"/>
          <p:nvPr/>
        </p:nvSpPr>
        <p:spPr>
          <a:xfrm>
            <a:off x="15541430" y="11415358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 useBgFill="1">
        <p:nvSpPr>
          <p:cNvPr id="11" name="Freeform 13">
            <a:extLst>
              <a:ext uri="{FF2B5EF4-FFF2-40B4-BE49-F238E27FC236}">
                <a16:creationId xmlns:a16="http://schemas.microsoft.com/office/drawing/2014/main" id="{F91EA3A9-DAC4-764B-994E-D1265DEBF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541" y="10984710"/>
            <a:ext cx="1969291" cy="1969291"/>
          </a:xfrm>
          <a:custGeom>
            <a:avLst/>
            <a:gdLst>
              <a:gd name="T0" fmla="*/ 0 w 2418"/>
              <a:gd name="T1" fmla="*/ 1208 h 2418"/>
              <a:gd name="T2" fmla="*/ 1208 w 2418"/>
              <a:gd name="T3" fmla="*/ 0 h 2418"/>
              <a:gd name="T4" fmla="*/ 1208 w 2418"/>
              <a:gd name="T5" fmla="*/ 0 h 2418"/>
              <a:gd name="T6" fmla="*/ 1208 w 2418"/>
              <a:gd name="T7" fmla="*/ 0 h 2418"/>
              <a:gd name="T8" fmla="*/ 2417 w 2418"/>
              <a:gd name="T9" fmla="*/ 1208 h 2418"/>
              <a:gd name="T10" fmla="*/ 2417 w 2418"/>
              <a:gd name="T11" fmla="*/ 1208 h 2418"/>
              <a:gd name="T12" fmla="*/ 2417 w 2418"/>
              <a:gd name="T13" fmla="*/ 1208 h 2418"/>
              <a:gd name="T14" fmla="*/ 1208 w 2418"/>
              <a:gd name="T15" fmla="*/ 2417 h 2418"/>
              <a:gd name="T16" fmla="*/ 1208 w 2418"/>
              <a:gd name="T17" fmla="*/ 2417 h 2418"/>
              <a:gd name="T18" fmla="*/ 1208 w 2418"/>
              <a:gd name="T19" fmla="*/ 2417 h 2418"/>
              <a:gd name="T20" fmla="*/ 0 w 2418"/>
              <a:gd name="T21" fmla="*/ 1208 h 2418"/>
              <a:gd name="T22" fmla="*/ 0 w 2418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8" h="2418">
                <a:moveTo>
                  <a:pt x="0" y="1208"/>
                </a:moveTo>
                <a:cubicBezTo>
                  <a:pt x="0" y="541"/>
                  <a:pt x="541" y="0"/>
                  <a:pt x="1208" y="0"/>
                </a:cubicBezTo>
                <a:lnTo>
                  <a:pt x="1208" y="0"/>
                </a:lnTo>
                <a:lnTo>
                  <a:pt x="1208" y="0"/>
                </a:lnTo>
                <a:cubicBezTo>
                  <a:pt x="1876" y="0"/>
                  <a:pt x="2417" y="541"/>
                  <a:pt x="2417" y="1208"/>
                </a:cubicBezTo>
                <a:lnTo>
                  <a:pt x="2417" y="1208"/>
                </a:lnTo>
                <a:lnTo>
                  <a:pt x="2417" y="1208"/>
                </a:lnTo>
                <a:cubicBezTo>
                  <a:pt x="2417" y="1876"/>
                  <a:pt x="1876" y="2417"/>
                  <a:pt x="1208" y="2417"/>
                </a:cubicBezTo>
                <a:lnTo>
                  <a:pt x="1208" y="2417"/>
                </a:lnTo>
                <a:lnTo>
                  <a:pt x="1208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3">
            <a:extLst>
              <a:ext uri="{FF2B5EF4-FFF2-40B4-BE49-F238E27FC236}">
                <a16:creationId xmlns:a16="http://schemas.microsoft.com/office/drawing/2014/main" id="{216D349E-7BCB-9047-9342-9770EA968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0291" y="11167459"/>
            <a:ext cx="1603791" cy="1603792"/>
          </a:xfrm>
          <a:custGeom>
            <a:avLst/>
            <a:gdLst>
              <a:gd name="T0" fmla="*/ 0 w 2418"/>
              <a:gd name="T1" fmla="*/ 1208 h 2418"/>
              <a:gd name="T2" fmla="*/ 1208 w 2418"/>
              <a:gd name="T3" fmla="*/ 0 h 2418"/>
              <a:gd name="T4" fmla="*/ 1208 w 2418"/>
              <a:gd name="T5" fmla="*/ 0 h 2418"/>
              <a:gd name="T6" fmla="*/ 1208 w 2418"/>
              <a:gd name="T7" fmla="*/ 0 h 2418"/>
              <a:gd name="T8" fmla="*/ 2417 w 2418"/>
              <a:gd name="T9" fmla="*/ 1208 h 2418"/>
              <a:gd name="T10" fmla="*/ 2417 w 2418"/>
              <a:gd name="T11" fmla="*/ 1208 h 2418"/>
              <a:gd name="T12" fmla="*/ 2417 w 2418"/>
              <a:gd name="T13" fmla="*/ 1208 h 2418"/>
              <a:gd name="T14" fmla="*/ 1208 w 2418"/>
              <a:gd name="T15" fmla="*/ 2417 h 2418"/>
              <a:gd name="T16" fmla="*/ 1208 w 2418"/>
              <a:gd name="T17" fmla="*/ 2417 h 2418"/>
              <a:gd name="T18" fmla="*/ 1208 w 2418"/>
              <a:gd name="T19" fmla="*/ 2417 h 2418"/>
              <a:gd name="T20" fmla="*/ 0 w 2418"/>
              <a:gd name="T21" fmla="*/ 1208 h 2418"/>
              <a:gd name="T22" fmla="*/ 0 w 2418"/>
              <a:gd name="T23" fmla="*/ 1208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8" h="2418">
                <a:moveTo>
                  <a:pt x="0" y="1208"/>
                </a:moveTo>
                <a:cubicBezTo>
                  <a:pt x="0" y="541"/>
                  <a:pt x="541" y="0"/>
                  <a:pt x="1208" y="0"/>
                </a:cubicBezTo>
                <a:lnTo>
                  <a:pt x="1208" y="0"/>
                </a:lnTo>
                <a:lnTo>
                  <a:pt x="1208" y="0"/>
                </a:lnTo>
                <a:cubicBezTo>
                  <a:pt x="1876" y="0"/>
                  <a:pt x="2417" y="541"/>
                  <a:pt x="2417" y="1208"/>
                </a:cubicBezTo>
                <a:lnTo>
                  <a:pt x="2417" y="1208"/>
                </a:lnTo>
                <a:lnTo>
                  <a:pt x="2417" y="1208"/>
                </a:lnTo>
                <a:cubicBezTo>
                  <a:pt x="2417" y="1876"/>
                  <a:pt x="1876" y="2417"/>
                  <a:pt x="1208" y="2417"/>
                </a:cubicBezTo>
                <a:lnTo>
                  <a:pt x="1208" y="2417"/>
                </a:lnTo>
                <a:lnTo>
                  <a:pt x="1208" y="2417"/>
                </a:lnTo>
                <a:cubicBezTo>
                  <a:pt x="541" y="2417"/>
                  <a:pt x="0" y="1876"/>
                  <a:pt x="0" y="1208"/>
                </a:cubicBezTo>
                <a:lnTo>
                  <a:pt x="0" y="120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54675D5-B7EA-B145-8E2C-5277F21BB8B6}"/>
              </a:ext>
            </a:extLst>
          </p:cNvPr>
          <p:cNvSpPr txBox="1"/>
          <p:nvPr/>
        </p:nvSpPr>
        <p:spPr>
          <a:xfrm>
            <a:off x="8060532" y="11415358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CC84E11-60E0-7A4E-B186-B48F977E0CB9}"/>
              </a:ext>
            </a:extLst>
          </p:cNvPr>
          <p:cNvSpPr txBox="1"/>
          <p:nvPr/>
        </p:nvSpPr>
        <p:spPr>
          <a:xfrm>
            <a:off x="10272416" y="5420833"/>
            <a:ext cx="3829895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562930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521CB443-05EF-6040-85B1-1FD3B99E3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579" y="2647506"/>
            <a:ext cx="5040892" cy="5040891"/>
          </a:xfrm>
          <a:custGeom>
            <a:avLst/>
            <a:gdLst>
              <a:gd name="T0" fmla="*/ 6068 w 6069"/>
              <a:gd name="T1" fmla="*/ 0 h 6069"/>
              <a:gd name="T2" fmla="*/ 6068 w 6069"/>
              <a:gd name="T3" fmla="*/ 4539 h 6069"/>
              <a:gd name="T4" fmla="*/ 6068 w 6069"/>
              <a:gd name="T5" fmla="*/ 4539 h 6069"/>
              <a:gd name="T6" fmla="*/ 4538 w 6069"/>
              <a:gd name="T7" fmla="*/ 6068 h 6069"/>
              <a:gd name="T8" fmla="*/ 0 w 6069"/>
              <a:gd name="T9" fmla="*/ 6068 h 6069"/>
              <a:gd name="T10" fmla="*/ 0 w 6069"/>
              <a:gd name="T11" fmla="*/ 1531 h 6069"/>
              <a:gd name="T12" fmla="*/ 0 w 6069"/>
              <a:gd name="T13" fmla="*/ 1531 h 6069"/>
              <a:gd name="T14" fmla="*/ 1530 w 6069"/>
              <a:gd name="T15" fmla="*/ 0 h 6069"/>
              <a:gd name="T16" fmla="*/ 6068 w 6069"/>
              <a:gd name="T17" fmla="*/ 0 h 6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9" h="6069">
                <a:moveTo>
                  <a:pt x="6068" y="0"/>
                </a:moveTo>
                <a:lnTo>
                  <a:pt x="6068" y="4539"/>
                </a:lnTo>
                <a:lnTo>
                  <a:pt x="6068" y="4539"/>
                </a:lnTo>
                <a:cubicBezTo>
                  <a:pt x="6068" y="5382"/>
                  <a:pt x="5382" y="6068"/>
                  <a:pt x="4538" y="6068"/>
                </a:cubicBezTo>
                <a:lnTo>
                  <a:pt x="0" y="6068"/>
                </a:lnTo>
                <a:lnTo>
                  <a:pt x="0" y="1531"/>
                </a:lnTo>
                <a:lnTo>
                  <a:pt x="0" y="1531"/>
                </a:lnTo>
                <a:cubicBezTo>
                  <a:pt x="0" y="687"/>
                  <a:pt x="687" y="0"/>
                  <a:pt x="1530" y="0"/>
                </a:cubicBezTo>
                <a:lnTo>
                  <a:pt x="606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F039578B-AEEF-9142-A901-A986F8C29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3657" y="5585584"/>
            <a:ext cx="2102815" cy="2102814"/>
          </a:xfrm>
          <a:custGeom>
            <a:avLst/>
            <a:gdLst>
              <a:gd name="T0" fmla="*/ 2532 w 2533"/>
              <a:gd name="T1" fmla="*/ 0 h 2533"/>
              <a:gd name="T2" fmla="*/ 2532 w 2533"/>
              <a:gd name="T3" fmla="*/ 1003 h 2533"/>
              <a:gd name="T4" fmla="*/ 2532 w 2533"/>
              <a:gd name="T5" fmla="*/ 1003 h 2533"/>
              <a:gd name="T6" fmla="*/ 1002 w 2533"/>
              <a:gd name="T7" fmla="*/ 2532 h 2533"/>
              <a:gd name="T8" fmla="*/ 0 w 2533"/>
              <a:gd name="T9" fmla="*/ 2532 h 2533"/>
              <a:gd name="T10" fmla="*/ 0 w 2533"/>
              <a:gd name="T11" fmla="*/ 2007 h 2533"/>
              <a:gd name="T12" fmla="*/ 0 w 2533"/>
              <a:gd name="T13" fmla="*/ 2007 h 2533"/>
              <a:gd name="T14" fmla="*/ 2007 w 2533"/>
              <a:gd name="T15" fmla="*/ 0 h 2533"/>
              <a:gd name="T16" fmla="*/ 2532 w 2533"/>
              <a:gd name="T17" fmla="*/ 0 h 2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33" h="2533">
                <a:moveTo>
                  <a:pt x="2532" y="0"/>
                </a:moveTo>
                <a:lnTo>
                  <a:pt x="2532" y="1003"/>
                </a:lnTo>
                <a:lnTo>
                  <a:pt x="2532" y="1003"/>
                </a:lnTo>
                <a:cubicBezTo>
                  <a:pt x="2532" y="1846"/>
                  <a:pt x="1846" y="2532"/>
                  <a:pt x="1002" y="2532"/>
                </a:cubicBezTo>
                <a:lnTo>
                  <a:pt x="0" y="2532"/>
                </a:lnTo>
                <a:lnTo>
                  <a:pt x="0" y="2007"/>
                </a:lnTo>
                <a:lnTo>
                  <a:pt x="0" y="2007"/>
                </a:lnTo>
                <a:cubicBezTo>
                  <a:pt x="0" y="899"/>
                  <a:pt x="899" y="0"/>
                  <a:pt x="2007" y="0"/>
                </a:cubicBezTo>
                <a:lnTo>
                  <a:pt x="2532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0EC9F60C-BB5E-4040-A8BF-83B622462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579" y="7909445"/>
            <a:ext cx="5040892" cy="5044554"/>
          </a:xfrm>
          <a:custGeom>
            <a:avLst/>
            <a:gdLst>
              <a:gd name="T0" fmla="*/ 6068 w 6069"/>
              <a:gd name="T1" fmla="*/ 1531 h 6070"/>
              <a:gd name="T2" fmla="*/ 6068 w 6069"/>
              <a:gd name="T3" fmla="*/ 6069 h 6070"/>
              <a:gd name="T4" fmla="*/ 1530 w 6069"/>
              <a:gd name="T5" fmla="*/ 6069 h 6070"/>
              <a:gd name="T6" fmla="*/ 1530 w 6069"/>
              <a:gd name="T7" fmla="*/ 6069 h 6070"/>
              <a:gd name="T8" fmla="*/ 0 w 6069"/>
              <a:gd name="T9" fmla="*/ 4539 h 6070"/>
              <a:gd name="T10" fmla="*/ 0 w 6069"/>
              <a:gd name="T11" fmla="*/ 0 h 6070"/>
              <a:gd name="T12" fmla="*/ 4538 w 6069"/>
              <a:gd name="T13" fmla="*/ 0 h 6070"/>
              <a:gd name="T14" fmla="*/ 4538 w 6069"/>
              <a:gd name="T15" fmla="*/ 0 h 6070"/>
              <a:gd name="T16" fmla="*/ 6068 w 6069"/>
              <a:gd name="T17" fmla="*/ 1531 h 6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9" h="6070">
                <a:moveTo>
                  <a:pt x="6068" y="1531"/>
                </a:moveTo>
                <a:lnTo>
                  <a:pt x="6068" y="6069"/>
                </a:lnTo>
                <a:lnTo>
                  <a:pt x="1530" y="6069"/>
                </a:lnTo>
                <a:lnTo>
                  <a:pt x="1530" y="6069"/>
                </a:lnTo>
                <a:cubicBezTo>
                  <a:pt x="687" y="6069"/>
                  <a:pt x="0" y="5383"/>
                  <a:pt x="0" y="4539"/>
                </a:cubicBezTo>
                <a:lnTo>
                  <a:pt x="0" y="0"/>
                </a:lnTo>
                <a:lnTo>
                  <a:pt x="4538" y="0"/>
                </a:lnTo>
                <a:lnTo>
                  <a:pt x="4538" y="0"/>
                </a:lnTo>
                <a:cubicBezTo>
                  <a:pt x="5382" y="0"/>
                  <a:pt x="6068" y="687"/>
                  <a:pt x="6068" y="153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A75BF5F-22C0-C848-9F53-276F9ED3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3657" y="7909445"/>
            <a:ext cx="2102815" cy="2106476"/>
          </a:xfrm>
          <a:custGeom>
            <a:avLst/>
            <a:gdLst>
              <a:gd name="T0" fmla="*/ 2532 w 2533"/>
              <a:gd name="T1" fmla="*/ 1531 h 2535"/>
              <a:gd name="T2" fmla="*/ 2532 w 2533"/>
              <a:gd name="T3" fmla="*/ 2534 h 2535"/>
              <a:gd name="T4" fmla="*/ 2007 w 2533"/>
              <a:gd name="T5" fmla="*/ 2534 h 2535"/>
              <a:gd name="T6" fmla="*/ 2007 w 2533"/>
              <a:gd name="T7" fmla="*/ 2534 h 2535"/>
              <a:gd name="T8" fmla="*/ 0 w 2533"/>
              <a:gd name="T9" fmla="*/ 525 h 2535"/>
              <a:gd name="T10" fmla="*/ 0 w 2533"/>
              <a:gd name="T11" fmla="*/ 0 h 2535"/>
              <a:gd name="T12" fmla="*/ 1002 w 2533"/>
              <a:gd name="T13" fmla="*/ 0 h 2535"/>
              <a:gd name="T14" fmla="*/ 1002 w 2533"/>
              <a:gd name="T15" fmla="*/ 0 h 2535"/>
              <a:gd name="T16" fmla="*/ 2532 w 2533"/>
              <a:gd name="T17" fmla="*/ 1531 h 2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33" h="2535">
                <a:moveTo>
                  <a:pt x="2532" y="1531"/>
                </a:moveTo>
                <a:lnTo>
                  <a:pt x="2532" y="2534"/>
                </a:lnTo>
                <a:lnTo>
                  <a:pt x="2007" y="2534"/>
                </a:lnTo>
                <a:lnTo>
                  <a:pt x="2007" y="2534"/>
                </a:lnTo>
                <a:cubicBezTo>
                  <a:pt x="899" y="2534"/>
                  <a:pt x="0" y="1634"/>
                  <a:pt x="0" y="525"/>
                </a:cubicBezTo>
                <a:lnTo>
                  <a:pt x="0" y="0"/>
                </a:lnTo>
                <a:lnTo>
                  <a:pt x="1002" y="0"/>
                </a:lnTo>
                <a:lnTo>
                  <a:pt x="1002" y="0"/>
                </a:lnTo>
                <a:cubicBezTo>
                  <a:pt x="1846" y="0"/>
                  <a:pt x="2532" y="687"/>
                  <a:pt x="2532" y="153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844BF14A-CDD9-4D43-B584-A9D85D261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7519" y="2647506"/>
            <a:ext cx="5044553" cy="5040891"/>
          </a:xfrm>
          <a:custGeom>
            <a:avLst/>
            <a:gdLst>
              <a:gd name="T0" fmla="*/ 6069 w 6070"/>
              <a:gd name="T1" fmla="*/ 1531 h 6069"/>
              <a:gd name="T2" fmla="*/ 6069 w 6070"/>
              <a:gd name="T3" fmla="*/ 6068 h 6069"/>
              <a:gd name="T4" fmla="*/ 1531 w 6070"/>
              <a:gd name="T5" fmla="*/ 6068 h 6069"/>
              <a:gd name="T6" fmla="*/ 1531 w 6070"/>
              <a:gd name="T7" fmla="*/ 6068 h 6069"/>
              <a:gd name="T8" fmla="*/ 0 w 6070"/>
              <a:gd name="T9" fmla="*/ 4539 h 6069"/>
              <a:gd name="T10" fmla="*/ 0 w 6070"/>
              <a:gd name="T11" fmla="*/ 0 h 6069"/>
              <a:gd name="T12" fmla="*/ 4538 w 6070"/>
              <a:gd name="T13" fmla="*/ 0 h 6069"/>
              <a:gd name="T14" fmla="*/ 4538 w 6070"/>
              <a:gd name="T15" fmla="*/ 0 h 6069"/>
              <a:gd name="T16" fmla="*/ 6069 w 6070"/>
              <a:gd name="T17" fmla="*/ 1531 h 6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70" h="6069">
                <a:moveTo>
                  <a:pt x="6069" y="1531"/>
                </a:moveTo>
                <a:lnTo>
                  <a:pt x="6069" y="6068"/>
                </a:lnTo>
                <a:lnTo>
                  <a:pt x="1531" y="6068"/>
                </a:lnTo>
                <a:lnTo>
                  <a:pt x="1531" y="6068"/>
                </a:lnTo>
                <a:cubicBezTo>
                  <a:pt x="687" y="6068"/>
                  <a:pt x="0" y="5382"/>
                  <a:pt x="0" y="4539"/>
                </a:cubicBezTo>
                <a:lnTo>
                  <a:pt x="0" y="0"/>
                </a:lnTo>
                <a:lnTo>
                  <a:pt x="4538" y="0"/>
                </a:lnTo>
                <a:lnTo>
                  <a:pt x="4538" y="0"/>
                </a:lnTo>
                <a:cubicBezTo>
                  <a:pt x="5382" y="0"/>
                  <a:pt x="6069" y="687"/>
                  <a:pt x="6069" y="153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C9E286F5-492F-9E4B-9B09-94F0B312B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7514" y="5585584"/>
            <a:ext cx="2106476" cy="2102814"/>
          </a:xfrm>
          <a:custGeom>
            <a:avLst/>
            <a:gdLst>
              <a:gd name="T0" fmla="*/ 2533 w 2534"/>
              <a:gd name="T1" fmla="*/ 2007 h 2533"/>
              <a:gd name="T2" fmla="*/ 2533 w 2534"/>
              <a:gd name="T3" fmla="*/ 2532 h 2533"/>
              <a:gd name="T4" fmla="*/ 1531 w 2534"/>
              <a:gd name="T5" fmla="*/ 2532 h 2533"/>
              <a:gd name="T6" fmla="*/ 1531 w 2534"/>
              <a:gd name="T7" fmla="*/ 2532 h 2533"/>
              <a:gd name="T8" fmla="*/ 0 w 2534"/>
              <a:gd name="T9" fmla="*/ 1003 h 2533"/>
              <a:gd name="T10" fmla="*/ 0 w 2534"/>
              <a:gd name="T11" fmla="*/ 0 h 2533"/>
              <a:gd name="T12" fmla="*/ 525 w 2534"/>
              <a:gd name="T13" fmla="*/ 0 h 2533"/>
              <a:gd name="T14" fmla="*/ 525 w 2534"/>
              <a:gd name="T15" fmla="*/ 0 h 2533"/>
              <a:gd name="T16" fmla="*/ 2533 w 2534"/>
              <a:gd name="T17" fmla="*/ 2007 h 2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34" h="2533">
                <a:moveTo>
                  <a:pt x="2533" y="2007"/>
                </a:moveTo>
                <a:lnTo>
                  <a:pt x="2533" y="2532"/>
                </a:lnTo>
                <a:lnTo>
                  <a:pt x="1531" y="2532"/>
                </a:lnTo>
                <a:lnTo>
                  <a:pt x="1531" y="2532"/>
                </a:lnTo>
                <a:cubicBezTo>
                  <a:pt x="687" y="2532"/>
                  <a:pt x="0" y="1846"/>
                  <a:pt x="0" y="1003"/>
                </a:cubicBezTo>
                <a:lnTo>
                  <a:pt x="0" y="0"/>
                </a:lnTo>
                <a:lnTo>
                  <a:pt x="525" y="0"/>
                </a:lnTo>
                <a:lnTo>
                  <a:pt x="525" y="0"/>
                </a:lnTo>
                <a:cubicBezTo>
                  <a:pt x="1634" y="0"/>
                  <a:pt x="2533" y="899"/>
                  <a:pt x="2533" y="200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accent2"/>
              </a:solidFill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E3C5B1A-D0B7-4641-AA3E-A81576914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7519" y="7909445"/>
            <a:ext cx="5044553" cy="5044554"/>
          </a:xfrm>
          <a:custGeom>
            <a:avLst/>
            <a:gdLst>
              <a:gd name="T0" fmla="*/ 6069 w 6070"/>
              <a:gd name="T1" fmla="*/ 0 h 6070"/>
              <a:gd name="T2" fmla="*/ 6069 w 6070"/>
              <a:gd name="T3" fmla="*/ 4539 h 6070"/>
              <a:gd name="T4" fmla="*/ 6069 w 6070"/>
              <a:gd name="T5" fmla="*/ 4539 h 6070"/>
              <a:gd name="T6" fmla="*/ 4538 w 6070"/>
              <a:gd name="T7" fmla="*/ 6069 h 6070"/>
              <a:gd name="T8" fmla="*/ 0 w 6070"/>
              <a:gd name="T9" fmla="*/ 6069 h 6070"/>
              <a:gd name="T10" fmla="*/ 0 w 6070"/>
              <a:gd name="T11" fmla="*/ 1531 h 6070"/>
              <a:gd name="T12" fmla="*/ 0 w 6070"/>
              <a:gd name="T13" fmla="*/ 1531 h 6070"/>
              <a:gd name="T14" fmla="*/ 1531 w 6070"/>
              <a:gd name="T15" fmla="*/ 0 h 6070"/>
              <a:gd name="T16" fmla="*/ 6069 w 6070"/>
              <a:gd name="T17" fmla="*/ 0 h 6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70" h="6070">
                <a:moveTo>
                  <a:pt x="6069" y="0"/>
                </a:moveTo>
                <a:lnTo>
                  <a:pt x="6069" y="4539"/>
                </a:lnTo>
                <a:lnTo>
                  <a:pt x="6069" y="4539"/>
                </a:lnTo>
                <a:cubicBezTo>
                  <a:pt x="6069" y="5383"/>
                  <a:pt x="5382" y="6069"/>
                  <a:pt x="4538" y="6069"/>
                </a:cubicBezTo>
                <a:lnTo>
                  <a:pt x="0" y="6069"/>
                </a:lnTo>
                <a:lnTo>
                  <a:pt x="0" y="1531"/>
                </a:lnTo>
                <a:lnTo>
                  <a:pt x="0" y="1531"/>
                </a:lnTo>
                <a:cubicBezTo>
                  <a:pt x="0" y="687"/>
                  <a:pt x="687" y="0"/>
                  <a:pt x="1531" y="0"/>
                </a:cubicBezTo>
                <a:lnTo>
                  <a:pt x="606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D0D8912E-8AD0-564F-8E75-1C7444555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7514" y="7909445"/>
            <a:ext cx="2106476" cy="2106476"/>
          </a:xfrm>
          <a:custGeom>
            <a:avLst/>
            <a:gdLst>
              <a:gd name="T0" fmla="*/ 2533 w 2534"/>
              <a:gd name="T1" fmla="*/ 0 h 2535"/>
              <a:gd name="T2" fmla="*/ 2533 w 2534"/>
              <a:gd name="T3" fmla="*/ 525 h 2535"/>
              <a:gd name="T4" fmla="*/ 2533 w 2534"/>
              <a:gd name="T5" fmla="*/ 525 h 2535"/>
              <a:gd name="T6" fmla="*/ 525 w 2534"/>
              <a:gd name="T7" fmla="*/ 2534 h 2535"/>
              <a:gd name="T8" fmla="*/ 0 w 2534"/>
              <a:gd name="T9" fmla="*/ 2534 h 2535"/>
              <a:gd name="T10" fmla="*/ 0 w 2534"/>
              <a:gd name="T11" fmla="*/ 1531 h 2535"/>
              <a:gd name="T12" fmla="*/ 0 w 2534"/>
              <a:gd name="T13" fmla="*/ 1531 h 2535"/>
              <a:gd name="T14" fmla="*/ 1531 w 2534"/>
              <a:gd name="T15" fmla="*/ 0 h 2535"/>
              <a:gd name="T16" fmla="*/ 2533 w 2534"/>
              <a:gd name="T17" fmla="*/ 0 h 2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34" h="2535">
                <a:moveTo>
                  <a:pt x="2533" y="0"/>
                </a:moveTo>
                <a:lnTo>
                  <a:pt x="2533" y="525"/>
                </a:lnTo>
                <a:lnTo>
                  <a:pt x="2533" y="525"/>
                </a:lnTo>
                <a:cubicBezTo>
                  <a:pt x="2533" y="1634"/>
                  <a:pt x="1634" y="2534"/>
                  <a:pt x="525" y="2534"/>
                </a:cubicBezTo>
                <a:lnTo>
                  <a:pt x="0" y="2534"/>
                </a:lnTo>
                <a:lnTo>
                  <a:pt x="0" y="1531"/>
                </a:lnTo>
                <a:lnTo>
                  <a:pt x="0" y="1531"/>
                </a:lnTo>
                <a:cubicBezTo>
                  <a:pt x="0" y="687"/>
                  <a:pt x="687" y="0"/>
                  <a:pt x="1531" y="0"/>
                </a:cubicBezTo>
                <a:lnTo>
                  <a:pt x="2533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95986F-5A3B-B541-B37F-FDC5CEA3B3E0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FA6774-2C26-5B41-8AD5-9C94C877298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Shape 2765">
            <a:extLst>
              <a:ext uri="{FF2B5EF4-FFF2-40B4-BE49-F238E27FC236}">
                <a16:creationId xmlns:a16="http://schemas.microsoft.com/office/drawing/2014/main" id="{60E2EFD3-4823-D24E-8E67-4CD094190D00}"/>
              </a:ext>
            </a:extLst>
          </p:cNvPr>
          <p:cNvSpPr>
            <a:spLocks noChangeAspect="1"/>
          </p:cNvSpPr>
          <p:nvPr/>
        </p:nvSpPr>
        <p:spPr>
          <a:xfrm>
            <a:off x="12950995" y="6328676"/>
            <a:ext cx="799512" cy="7995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785">
            <a:extLst>
              <a:ext uri="{FF2B5EF4-FFF2-40B4-BE49-F238E27FC236}">
                <a16:creationId xmlns:a16="http://schemas.microsoft.com/office/drawing/2014/main" id="{9DF1E932-F4BF-F741-9895-D24CA3FD2A7D}"/>
              </a:ext>
            </a:extLst>
          </p:cNvPr>
          <p:cNvSpPr>
            <a:spLocks noChangeAspect="1"/>
          </p:cNvSpPr>
          <p:nvPr/>
        </p:nvSpPr>
        <p:spPr>
          <a:xfrm>
            <a:off x="12950997" y="8531107"/>
            <a:ext cx="799510" cy="654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25">
            <a:extLst>
              <a:ext uri="{FF2B5EF4-FFF2-40B4-BE49-F238E27FC236}">
                <a16:creationId xmlns:a16="http://schemas.microsoft.com/office/drawing/2014/main" id="{B4AA1964-9A41-D841-AF4D-167D4BC93A5C}"/>
              </a:ext>
            </a:extLst>
          </p:cNvPr>
          <p:cNvSpPr>
            <a:spLocks noChangeAspect="1"/>
          </p:cNvSpPr>
          <p:nvPr/>
        </p:nvSpPr>
        <p:spPr>
          <a:xfrm>
            <a:off x="10625309" y="8531107"/>
            <a:ext cx="799510" cy="654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30">
            <a:extLst>
              <a:ext uri="{FF2B5EF4-FFF2-40B4-BE49-F238E27FC236}">
                <a16:creationId xmlns:a16="http://schemas.microsoft.com/office/drawing/2014/main" id="{AD181016-3A08-0A43-A293-80327F7890E6}"/>
              </a:ext>
            </a:extLst>
          </p:cNvPr>
          <p:cNvSpPr>
            <a:spLocks noChangeAspect="1"/>
          </p:cNvSpPr>
          <p:nvPr/>
        </p:nvSpPr>
        <p:spPr>
          <a:xfrm>
            <a:off x="10807005" y="6328676"/>
            <a:ext cx="436118" cy="7995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2CA5640-F6A6-1642-B336-28B21BB1915C}"/>
              </a:ext>
            </a:extLst>
          </p:cNvPr>
          <p:cNvSpPr txBox="1"/>
          <p:nvPr/>
        </p:nvSpPr>
        <p:spPr>
          <a:xfrm>
            <a:off x="13886543" y="3363650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CD30BB0E-3021-3D4B-8532-23BA64F843BC}"/>
              </a:ext>
            </a:extLst>
          </p:cNvPr>
          <p:cNvSpPr txBox="1">
            <a:spLocks/>
          </p:cNvSpPr>
          <p:nvPr/>
        </p:nvSpPr>
        <p:spPr>
          <a:xfrm>
            <a:off x="13886543" y="4024615"/>
            <a:ext cx="29856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69A90C5-5394-984A-9AF7-A138F46B1598}"/>
              </a:ext>
            </a:extLst>
          </p:cNvPr>
          <p:cNvSpPr txBox="1"/>
          <p:nvPr/>
        </p:nvSpPr>
        <p:spPr>
          <a:xfrm>
            <a:off x="8499853" y="3363650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821DEC15-189C-1A4E-9823-8B2BFF063F91}"/>
              </a:ext>
            </a:extLst>
          </p:cNvPr>
          <p:cNvSpPr txBox="1">
            <a:spLocks/>
          </p:cNvSpPr>
          <p:nvPr/>
        </p:nvSpPr>
        <p:spPr>
          <a:xfrm>
            <a:off x="7505485" y="4024615"/>
            <a:ext cx="29856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3DF945D-6050-FA4A-AF87-CC38FF191FCE}"/>
              </a:ext>
            </a:extLst>
          </p:cNvPr>
          <p:cNvSpPr txBox="1"/>
          <p:nvPr/>
        </p:nvSpPr>
        <p:spPr>
          <a:xfrm>
            <a:off x="13886543" y="9954340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00DCA028-A1FD-A846-8165-C1D67A670311}"/>
              </a:ext>
            </a:extLst>
          </p:cNvPr>
          <p:cNvSpPr txBox="1">
            <a:spLocks/>
          </p:cNvSpPr>
          <p:nvPr/>
        </p:nvSpPr>
        <p:spPr>
          <a:xfrm>
            <a:off x="13886543" y="10615305"/>
            <a:ext cx="29856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BF1CDC2-7D47-CD44-A318-1C0D56278DAF}"/>
              </a:ext>
            </a:extLst>
          </p:cNvPr>
          <p:cNvSpPr txBox="1"/>
          <p:nvPr/>
        </p:nvSpPr>
        <p:spPr>
          <a:xfrm>
            <a:off x="8942282" y="9954340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45C04C51-EFE8-6545-AAD8-A48C8F908785}"/>
              </a:ext>
            </a:extLst>
          </p:cNvPr>
          <p:cNvSpPr txBox="1">
            <a:spLocks/>
          </p:cNvSpPr>
          <p:nvPr/>
        </p:nvSpPr>
        <p:spPr>
          <a:xfrm>
            <a:off x="7505485" y="10615305"/>
            <a:ext cx="29856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FC8EF8-5E0F-4F42-A810-61C833D371AB}"/>
              </a:ext>
            </a:extLst>
          </p:cNvPr>
          <p:cNvSpPr txBox="1"/>
          <p:nvPr/>
        </p:nvSpPr>
        <p:spPr>
          <a:xfrm>
            <a:off x="8041362" y="5928352"/>
            <a:ext cx="886781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545E57-57F5-1C4E-859A-0156F302272B}"/>
              </a:ext>
            </a:extLst>
          </p:cNvPr>
          <p:cNvSpPr txBox="1"/>
          <p:nvPr/>
        </p:nvSpPr>
        <p:spPr>
          <a:xfrm>
            <a:off x="8059795" y="8193229"/>
            <a:ext cx="84991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B67F20-0E6F-F24B-99FA-BD1A9B32AD6B}"/>
              </a:ext>
            </a:extLst>
          </p:cNvPr>
          <p:cNvSpPr txBox="1"/>
          <p:nvPr/>
        </p:nvSpPr>
        <p:spPr>
          <a:xfrm>
            <a:off x="15326361" y="8193229"/>
            <a:ext cx="109036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3D2487-82D5-C24A-9104-34DB6AEE19F8}"/>
              </a:ext>
            </a:extLst>
          </p:cNvPr>
          <p:cNvSpPr txBox="1"/>
          <p:nvPr/>
        </p:nvSpPr>
        <p:spPr>
          <a:xfrm>
            <a:off x="15189991" y="5928352"/>
            <a:ext cx="1366080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913390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6E9B735D-A758-9743-807E-0C64EF558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4118" y="4697336"/>
            <a:ext cx="4773571" cy="4773572"/>
          </a:xfrm>
          <a:custGeom>
            <a:avLst/>
            <a:gdLst>
              <a:gd name="T0" fmla="*/ 3504 w 4319"/>
              <a:gd name="T1" fmla="*/ 2972 h 4318"/>
              <a:gd name="T2" fmla="*/ 3504 w 4319"/>
              <a:gd name="T3" fmla="*/ 2972 h 4318"/>
              <a:gd name="T4" fmla="*/ 3504 w 4319"/>
              <a:gd name="T5" fmla="*/ 3634 h 4318"/>
              <a:gd name="T6" fmla="*/ 3504 w 4319"/>
              <a:gd name="T7" fmla="*/ 3634 h 4318"/>
              <a:gd name="T8" fmla="*/ 2843 w 4319"/>
              <a:gd name="T9" fmla="*/ 3634 h 4318"/>
              <a:gd name="T10" fmla="*/ 2159 w 4319"/>
              <a:gd name="T11" fmla="*/ 4317 h 4318"/>
              <a:gd name="T12" fmla="*/ 1411 w 4319"/>
              <a:gd name="T13" fmla="*/ 3568 h 4318"/>
              <a:gd name="T14" fmla="*/ 1411 w 4319"/>
              <a:gd name="T15" fmla="*/ 3568 h 4318"/>
              <a:gd name="T16" fmla="*/ 1411 w 4319"/>
              <a:gd name="T17" fmla="*/ 2907 h 4318"/>
              <a:gd name="T18" fmla="*/ 1411 w 4319"/>
              <a:gd name="T19" fmla="*/ 2907 h 4318"/>
              <a:gd name="T20" fmla="*/ 749 w 4319"/>
              <a:gd name="T21" fmla="*/ 2907 h 4318"/>
              <a:gd name="T22" fmla="*/ 0 w 4319"/>
              <a:gd name="T23" fmla="*/ 2158 h 4318"/>
              <a:gd name="T24" fmla="*/ 684 w 4319"/>
              <a:gd name="T25" fmla="*/ 1475 h 4318"/>
              <a:gd name="T26" fmla="*/ 684 w 4319"/>
              <a:gd name="T27" fmla="*/ 1475 h 4318"/>
              <a:gd name="T28" fmla="*/ 684 w 4319"/>
              <a:gd name="T29" fmla="*/ 813 h 4318"/>
              <a:gd name="T30" fmla="*/ 684 w 4319"/>
              <a:gd name="T31" fmla="*/ 813 h 4318"/>
              <a:gd name="T32" fmla="*/ 1346 w 4319"/>
              <a:gd name="T33" fmla="*/ 813 h 4318"/>
              <a:gd name="T34" fmla="*/ 2159 w 4319"/>
              <a:gd name="T35" fmla="*/ 0 h 4318"/>
              <a:gd name="T36" fmla="*/ 2908 w 4319"/>
              <a:gd name="T37" fmla="*/ 748 h 4318"/>
              <a:gd name="T38" fmla="*/ 2908 w 4319"/>
              <a:gd name="T39" fmla="*/ 748 h 4318"/>
              <a:gd name="T40" fmla="*/ 2908 w 4319"/>
              <a:gd name="T41" fmla="*/ 1410 h 4318"/>
              <a:gd name="T42" fmla="*/ 2908 w 4319"/>
              <a:gd name="T43" fmla="*/ 1410 h 4318"/>
              <a:gd name="T44" fmla="*/ 3570 w 4319"/>
              <a:gd name="T45" fmla="*/ 1410 h 4318"/>
              <a:gd name="T46" fmla="*/ 4318 w 4319"/>
              <a:gd name="T47" fmla="*/ 2158 h 4318"/>
              <a:gd name="T48" fmla="*/ 3504 w 4319"/>
              <a:gd name="T49" fmla="*/ 2972 h 4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319" h="4318">
                <a:moveTo>
                  <a:pt x="3504" y="2972"/>
                </a:moveTo>
                <a:lnTo>
                  <a:pt x="3504" y="2972"/>
                </a:lnTo>
                <a:cubicBezTo>
                  <a:pt x="3687" y="3155"/>
                  <a:pt x="3687" y="3452"/>
                  <a:pt x="3504" y="3634"/>
                </a:cubicBezTo>
                <a:lnTo>
                  <a:pt x="3504" y="3634"/>
                </a:lnTo>
                <a:cubicBezTo>
                  <a:pt x="3322" y="3817"/>
                  <a:pt x="3026" y="3817"/>
                  <a:pt x="2843" y="3634"/>
                </a:cubicBezTo>
                <a:lnTo>
                  <a:pt x="2159" y="4317"/>
                </a:lnTo>
                <a:lnTo>
                  <a:pt x="1411" y="3568"/>
                </a:lnTo>
                <a:lnTo>
                  <a:pt x="1411" y="3568"/>
                </a:lnTo>
                <a:cubicBezTo>
                  <a:pt x="1593" y="3386"/>
                  <a:pt x="1593" y="3090"/>
                  <a:pt x="1411" y="2907"/>
                </a:cubicBezTo>
                <a:lnTo>
                  <a:pt x="1411" y="2907"/>
                </a:lnTo>
                <a:cubicBezTo>
                  <a:pt x="1228" y="2724"/>
                  <a:pt x="932" y="2724"/>
                  <a:pt x="749" y="2907"/>
                </a:cubicBezTo>
                <a:lnTo>
                  <a:pt x="0" y="2158"/>
                </a:lnTo>
                <a:lnTo>
                  <a:pt x="684" y="1475"/>
                </a:lnTo>
                <a:lnTo>
                  <a:pt x="684" y="1475"/>
                </a:lnTo>
                <a:cubicBezTo>
                  <a:pt x="501" y="1292"/>
                  <a:pt x="501" y="996"/>
                  <a:pt x="684" y="813"/>
                </a:cubicBezTo>
                <a:lnTo>
                  <a:pt x="684" y="813"/>
                </a:lnTo>
                <a:cubicBezTo>
                  <a:pt x="866" y="630"/>
                  <a:pt x="1163" y="630"/>
                  <a:pt x="1346" y="813"/>
                </a:cubicBezTo>
                <a:lnTo>
                  <a:pt x="2159" y="0"/>
                </a:lnTo>
                <a:lnTo>
                  <a:pt x="2908" y="748"/>
                </a:lnTo>
                <a:lnTo>
                  <a:pt x="2908" y="748"/>
                </a:lnTo>
                <a:cubicBezTo>
                  <a:pt x="2725" y="931"/>
                  <a:pt x="2725" y="1227"/>
                  <a:pt x="2908" y="1410"/>
                </a:cubicBezTo>
                <a:lnTo>
                  <a:pt x="2908" y="1410"/>
                </a:lnTo>
                <a:cubicBezTo>
                  <a:pt x="3090" y="1593"/>
                  <a:pt x="3386" y="1593"/>
                  <a:pt x="3570" y="1410"/>
                </a:cubicBezTo>
                <a:lnTo>
                  <a:pt x="4318" y="2158"/>
                </a:lnTo>
                <a:lnTo>
                  <a:pt x="3504" y="2972"/>
                </a:lnTo>
              </a:path>
            </a:pathLst>
          </a:custGeom>
          <a:noFill/>
          <a:ln w="762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5E02465C-D515-E943-8089-3AE37190E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7689" y="4711962"/>
            <a:ext cx="4763822" cy="4758945"/>
          </a:xfrm>
          <a:custGeom>
            <a:avLst/>
            <a:gdLst>
              <a:gd name="T0" fmla="*/ 3505 w 4307"/>
              <a:gd name="T1" fmla="*/ 2959 h 4304"/>
              <a:gd name="T2" fmla="*/ 3505 w 4307"/>
              <a:gd name="T3" fmla="*/ 2959 h 4304"/>
              <a:gd name="T4" fmla="*/ 3505 w 4307"/>
              <a:gd name="T5" fmla="*/ 3620 h 4304"/>
              <a:gd name="T6" fmla="*/ 3505 w 4307"/>
              <a:gd name="T7" fmla="*/ 3620 h 4304"/>
              <a:gd name="T8" fmla="*/ 2842 w 4307"/>
              <a:gd name="T9" fmla="*/ 3620 h 4304"/>
              <a:gd name="T10" fmla="*/ 2160 w 4307"/>
              <a:gd name="T11" fmla="*/ 4303 h 4304"/>
              <a:gd name="T12" fmla="*/ 1411 w 4307"/>
              <a:gd name="T13" fmla="*/ 3555 h 4304"/>
              <a:gd name="T14" fmla="*/ 1411 w 4307"/>
              <a:gd name="T15" fmla="*/ 3555 h 4304"/>
              <a:gd name="T16" fmla="*/ 749 w 4307"/>
              <a:gd name="T17" fmla="*/ 3555 h 4304"/>
              <a:gd name="T18" fmla="*/ 749 w 4307"/>
              <a:gd name="T19" fmla="*/ 3555 h 4304"/>
              <a:gd name="T20" fmla="*/ 749 w 4307"/>
              <a:gd name="T21" fmla="*/ 2893 h 4304"/>
              <a:gd name="T22" fmla="*/ 0 w 4307"/>
              <a:gd name="T23" fmla="*/ 2144 h 4304"/>
              <a:gd name="T24" fmla="*/ 684 w 4307"/>
              <a:gd name="T25" fmla="*/ 1461 h 4304"/>
              <a:gd name="T26" fmla="*/ 684 w 4307"/>
              <a:gd name="T27" fmla="*/ 1461 h 4304"/>
              <a:gd name="T28" fmla="*/ 1345 w 4307"/>
              <a:gd name="T29" fmla="*/ 1461 h 4304"/>
              <a:gd name="T30" fmla="*/ 1345 w 4307"/>
              <a:gd name="T31" fmla="*/ 1461 h 4304"/>
              <a:gd name="T32" fmla="*/ 1345 w 4307"/>
              <a:gd name="T33" fmla="*/ 799 h 4304"/>
              <a:gd name="T34" fmla="*/ 2146 w 4307"/>
              <a:gd name="T35" fmla="*/ 0 h 4304"/>
              <a:gd name="T36" fmla="*/ 2894 w 4307"/>
              <a:gd name="T37" fmla="*/ 746 h 4304"/>
              <a:gd name="T38" fmla="*/ 2895 w 4307"/>
              <a:gd name="T39" fmla="*/ 746 h 4304"/>
              <a:gd name="T40" fmla="*/ 2896 w 4307"/>
              <a:gd name="T41" fmla="*/ 746 h 4304"/>
              <a:gd name="T42" fmla="*/ 2896 w 4307"/>
              <a:gd name="T43" fmla="*/ 746 h 4304"/>
              <a:gd name="T44" fmla="*/ 2908 w 4307"/>
              <a:gd name="T45" fmla="*/ 734 h 4304"/>
              <a:gd name="T46" fmla="*/ 2908 w 4307"/>
              <a:gd name="T47" fmla="*/ 734 h 4304"/>
              <a:gd name="T48" fmla="*/ 2914 w 4307"/>
              <a:gd name="T49" fmla="*/ 728 h 4304"/>
              <a:gd name="T50" fmla="*/ 2914 w 4307"/>
              <a:gd name="T51" fmla="*/ 728 h 4304"/>
              <a:gd name="T52" fmla="*/ 3570 w 4307"/>
              <a:gd name="T53" fmla="*/ 734 h 4304"/>
              <a:gd name="T54" fmla="*/ 3570 w 4307"/>
              <a:gd name="T55" fmla="*/ 734 h 4304"/>
              <a:gd name="T56" fmla="*/ 3570 w 4307"/>
              <a:gd name="T57" fmla="*/ 1396 h 4304"/>
              <a:gd name="T58" fmla="*/ 3570 w 4307"/>
              <a:gd name="T59" fmla="*/ 1396 h 4304"/>
              <a:gd name="T60" fmla="*/ 3557 w 4307"/>
              <a:gd name="T61" fmla="*/ 1408 h 4304"/>
              <a:gd name="T62" fmla="*/ 4306 w 4307"/>
              <a:gd name="T63" fmla="*/ 2157 h 4304"/>
              <a:gd name="T64" fmla="*/ 3505 w 4307"/>
              <a:gd name="T65" fmla="*/ 2959 h 4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307" h="4304">
                <a:moveTo>
                  <a:pt x="3505" y="2959"/>
                </a:moveTo>
                <a:lnTo>
                  <a:pt x="3505" y="2959"/>
                </a:lnTo>
                <a:cubicBezTo>
                  <a:pt x="3688" y="3141"/>
                  <a:pt x="3688" y="3438"/>
                  <a:pt x="3505" y="3620"/>
                </a:cubicBezTo>
                <a:lnTo>
                  <a:pt x="3505" y="3620"/>
                </a:lnTo>
                <a:cubicBezTo>
                  <a:pt x="3322" y="3803"/>
                  <a:pt x="3026" y="3803"/>
                  <a:pt x="2842" y="3620"/>
                </a:cubicBezTo>
                <a:lnTo>
                  <a:pt x="2160" y="4303"/>
                </a:lnTo>
                <a:lnTo>
                  <a:pt x="1411" y="3555"/>
                </a:lnTo>
                <a:lnTo>
                  <a:pt x="1411" y="3555"/>
                </a:lnTo>
                <a:cubicBezTo>
                  <a:pt x="1228" y="3738"/>
                  <a:pt x="931" y="3738"/>
                  <a:pt x="749" y="3555"/>
                </a:cubicBezTo>
                <a:lnTo>
                  <a:pt x="749" y="3555"/>
                </a:lnTo>
                <a:cubicBezTo>
                  <a:pt x="566" y="3372"/>
                  <a:pt x="566" y="3076"/>
                  <a:pt x="749" y="2893"/>
                </a:cubicBezTo>
                <a:lnTo>
                  <a:pt x="0" y="2144"/>
                </a:lnTo>
                <a:lnTo>
                  <a:pt x="684" y="1461"/>
                </a:lnTo>
                <a:lnTo>
                  <a:pt x="684" y="1461"/>
                </a:lnTo>
                <a:cubicBezTo>
                  <a:pt x="867" y="1644"/>
                  <a:pt x="1163" y="1644"/>
                  <a:pt x="1345" y="1461"/>
                </a:cubicBezTo>
                <a:lnTo>
                  <a:pt x="1345" y="1461"/>
                </a:lnTo>
                <a:cubicBezTo>
                  <a:pt x="1529" y="1278"/>
                  <a:pt x="1529" y="982"/>
                  <a:pt x="1345" y="799"/>
                </a:cubicBezTo>
                <a:lnTo>
                  <a:pt x="2146" y="0"/>
                </a:lnTo>
                <a:lnTo>
                  <a:pt x="2894" y="746"/>
                </a:lnTo>
                <a:lnTo>
                  <a:pt x="2895" y="746"/>
                </a:lnTo>
                <a:lnTo>
                  <a:pt x="2896" y="746"/>
                </a:lnTo>
                <a:lnTo>
                  <a:pt x="2896" y="746"/>
                </a:lnTo>
                <a:cubicBezTo>
                  <a:pt x="2900" y="743"/>
                  <a:pt x="2904" y="738"/>
                  <a:pt x="2908" y="734"/>
                </a:cubicBezTo>
                <a:lnTo>
                  <a:pt x="2908" y="734"/>
                </a:lnTo>
                <a:cubicBezTo>
                  <a:pt x="2910" y="732"/>
                  <a:pt x="2912" y="730"/>
                  <a:pt x="2914" y="728"/>
                </a:cubicBezTo>
                <a:lnTo>
                  <a:pt x="2914" y="728"/>
                </a:lnTo>
                <a:cubicBezTo>
                  <a:pt x="3097" y="552"/>
                  <a:pt x="3389" y="554"/>
                  <a:pt x="3570" y="734"/>
                </a:cubicBezTo>
                <a:lnTo>
                  <a:pt x="3570" y="734"/>
                </a:lnTo>
                <a:cubicBezTo>
                  <a:pt x="3753" y="917"/>
                  <a:pt x="3753" y="1213"/>
                  <a:pt x="3570" y="1396"/>
                </a:cubicBezTo>
                <a:lnTo>
                  <a:pt x="3570" y="1396"/>
                </a:lnTo>
                <a:cubicBezTo>
                  <a:pt x="3566" y="1400"/>
                  <a:pt x="3561" y="1404"/>
                  <a:pt x="3557" y="1408"/>
                </a:cubicBezTo>
                <a:lnTo>
                  <a:pt x="4306" y="2157"/>
                </a:lnTo>
                <a:lnTo>
                  <a:pt x="3505" y="2959"/>
                </a:lnTo>
              </a:path>
            </a:pathLst>
          </a:custGeom>
          <a:noFill/>
          <a:ln w="762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380685F-B53D-A841-BC35-36A487DA9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1511" y="4711964"/>
            <a:ext cx="4773571" cy="4773575"/>
          </a:xfrm>
          <a:custGeom>
            <a:avLst/>
            <a:gdLst>
              <a:gd name="T0" fmla="*/ 3504 w 4318"/>
              <a:gd name="T1" fmla="*/ 2972 h 4318"/>
              <a:gd name="T2" fmla="*/ 3504 w 4318"/>
              <a:gd name="T3" fmla="*/ 2972 h 4318"/>
              <a:gd name="T4" fmla="*/ 3504 w 4318"/>
              <a:gd name="T5" fmla="*/ 3634 h 4318"/>
              <a:gd name="T6" fmla="*/ 3504 w 4318"/>
              <a:gd name="T7" fmla="*/ 3634 h 4318"/>
              <a:gd name="T8" fmla="*/ 2842 w 4318"/>
              <a:gd name="T9" fmla="*/ 3634 h 4318"/>
              <a:gd name="T10" fmla="*/ 2158 w 4318"/>
              <a:gd name="T11" fmla="*/ 4317 h 4318"/>
              <a:gd name="T12" fmla="*/ 1410 w 4318"/>
              <a:gd name="T13" fmla="*/ 3569 h 4318"/>
              <a:gd name="T14" fmla="*/ 1410 w 4318"/>
              <a:gd name="T15" fmla="*/ 3569 h 4318"/>
              <a:gd name="T16" fmla="*/ 749 w 4318"/>
              <a:gd name="T17" fmla="*/ 3569 h 4318"/>
              <a:gd name="T18" fmla="*/ 749 w 4318"/>
              <a:gd name="T19" fmla="*/ 3569 h 4318"/>
              <a:gd name="T20" fmla="*/ 749 w 4318"/>
              <a:gd name="T21" fmla="*/ 2907 h 4318"/>
              <a:gd name="T22" fmla="*/ 0 w 4318"/>
              <a:gd name="T23" fmla="*/ 2158 h 4318"/>
              <a:gd name="T24" fmla="*/ 684 w 4318"/>
              <a:gd name="T25" fmla="*/ 1474 h 4318"/>
              <a:gd name="T26" fmla="*/ 684 w 4318"/>
              <a:gd name="T27" fmla="*/ 1474 h 4318"/>
              <a:gd name="T28" fmla="*/ 1344 w 4318"/>
              <a:gd name="T29" fmla="*/ 1474 h 4318"/>
              <a:gd name="T30" fmla="*/ 1344 w 4318"/>
              <a:gd name="T31" fmla="*/ 1474 h 4318"/>
              <a:gd name="T32" fmla="*/ 1345 w 4318"/>
              <a:gd name="T33" fmla="*/ 813 h 4318"/>
              <a:gd name="T34" fmla="*/ 2158 w 4318"/>
              <a:gd name="T35" fmla="*/ 0 h 4318"/>
              <a:gd name="T36" fmla="*/ 2906 w 4318"/>
              <a:gd name="T37" fmla="*/ 747 h 4318"/>
              <a:gd name="T38" fmla="*/ 2906 w 4318"/>
              <a:gd name="T39" fmla="*/ 747 h 4318"/>
              <a:gd name="T40" fmla="*/ 2906 w 4318"/>
              <a:gd name="T41" fmla="*/ 1410 h 4318"/>
              <a:gd name="T42" fmla="*/ 2906 w 4318"/>
              <a:gd name="T43" fmla="*/ 1410 h 4318"/>
              <a:gd name="T44" fmla="*/ 3569 w 4318"/>
              <a:gd name="T45" fmla="*/ 1410 h 4318"/>
              <a:gd name="T46" fmla="*/ 4317 w 4318"/>
              <a:gd name="T47" fmla="*/ 2158 h 4318"/>
              <a:gd name="T48" fmla="*/ 3504 w 4318"/>
              <a:gd name="T49" fmla="*/ 2972 h 4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318" h="4318">
                <a:moveTo>
                  <a:pt x="3504" y="2972"/>
                </a:moveTo>
                <a:lnTo>
                  <a:pt x="3504" y="2972"/>
                </a:lnTo>
                <a:cubicBezTo>
                  <a:pt x="3686" y="3155"/>
                  <a:pt x="3686" y="3451"/>
                  <a:pt x="3504" y="3634"/>
                </a:cubicBezTo>
                <a:lnTo>
                  <a:pt x="3504" y="3634"/>
                </a:lnTo>
                <a:cubicBezTo>
                  <a:pt x="3321" y="3816"/>
                  <a:pt x="3024" y="3816"/>
                  <a:pt x="2842" y="3634"/>
                </a:cubicBezTo>
                <a:lnTo>
                  <a:pt x="2158" y="4317"/>
                </a:lnTo>
                <a:lnTo>
                  <a:pt x="1410" y="3569"/>
                </a:lnTo>
                <a:lnTo>
                  <a:pt x="1410" y="3569"/>
                </a:lnTo>
                <a:cubicBezTo>
                  <a:pt x="1227" y="3751"/>
                  <a:pt x="932" y="3751"/>
                  <a:pt x="749" y="3569"/>
                </a:cubicBezTo>
                <a:lnTo>
                  <a:pt x="749" y="3569"/>
                </a:lnTo>
                <a:cubicBezTo>
                  <a:pt x="566" y="3386"/>
                  <a:pt x="566" y="3089"/>
                  <a:pt x="749" y="2907"/>
                </a:cubicBezTo>
                <a:lnTo>
                  <a:pt x="0" y="2158"/>
                </a:lnTo>
                <a:lnTo>
                  <a:pt x="684" y="1474"/>
                </a:lnTo>
                <a:lnTo>
                  <a:pt x="684" y="1474"/>
                </a:lnTo>
                <a:cubicBezTo>
                  <a:pt x="867" y="1657"/>
                  <a:pt x="1161" y="1657"/>
                  <a:pt x="1344" y="1474"/>
                </a:cubicBezTo>
                <a:lnTo>
                  <a:pt x="1344" y="1474"/>
                </a:lnTo>
                <a:cubicBezTo>
                  <a:pt x="1527" y="1291"/>
                  <a:pt x="1527" y="996"/>
                  <a:pt x="1345" y="813"/>
                </a:cubicBezTo>
                <a:lnTo>
                  <a:pt x="2158" y="0"/>
                </a:lnTo>
                <a:lnTo>
                  <a:pt x="2906" y="747"/>
                </a:lnTo>
                <a:lnTo>
                  <a:pt x="2906" y="747"/>
                </a:lnTo>
                <a:cubicBezTo>
                  <a:pt x="2724" y="930"/>
                  <a:pt x="2724" y="1227"/>
                  <a:pt x="2906" y="1410"/>
                </a:cubicBezTo>
                <a:lnTo>
                  <a:pt x="2906" y="1410"/>
                </a:lnTo>
                <a:cubicBezTo>
                  <a:pt x="3090" y="1592"/>
                  <a:pt x="3386" y="1592"/>
                  <a:pt x="3569" y="1410"/>
                </a:cubicBezTo>
                <a:lnTo>
                  <a:pt x="4317" y="2158"/>
                </a:lnTo>
                <a:lnTo>
                  <a:pt x="3504" y="2972"/>
                </a:lnTo>
              </a:path>
            </a:pathLst>
          </a:custGeom>
          <a:noFill/>
          <a:ln w="762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47F8620-36C9-2D4C-AC0D-7153CDDB0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5084" y="4711964"/>
            <a:ext cx="4778448" cy="4773575"/>
          </a:xfrm>
          <a:custGeom>
            <a:avLst/>
            <a:gdLst>
              <a:gd name="T0" fmla="*/ 3505 w 4320"/>
              <a:gd name="T1" fmla="*/ 2972 h 4318"/>
              <a:gd name="T2" fmla="*/ 3505 w 4320"/>
              <a:gd name="T3" fmla="*/ 2972 h 4318"/>
              <a:gd name="T4" fmla="*/ 3505 w 4320"/>
              <a:gd name="T5" fmla="*/ 3634 h 4318"/>
              <a:gd name="T6" fmla="*/ 3505 w 4320"/>
              <a:gd name="T7" fmla="*/ 3634 h 4318"/>
              <a:gd name="T8" fmla="*/ 2843 w 4320"/>
              <a:gd name="T9" fmla="*/ 3634 h 4318"/>
              <a:gd name="T10" fmla="*/ 2159 w 4320"/>
              <a:gd name="T11" fmla="*/ 4317 h 4318"/>
              <a:gd name="T12" fmla="*/ 1411 w 4320"/>
              <a:gd name="T13" fmla="*/ 3569 h 4318"/>
              <a:gd name="T14" fmla="*/ 1411 w 4320"/>
              <a:gd name="T15" fmla="*/ 3569 h 4318"/>
              <a:gd name="T16" fmla="*/ 1411 w 4320"/>
              <a:gd name="T17" fmla="*/ 2907 h 4318"/>
              <a:gd name="T18" fmla="*/ 1411 w 4320"/>
              <a:gd name="T19" fmla="*/ 2907 h 4318"/>
              <a:gd name="T20" fmla="*/ 749 w 4320"/>
              <a:gd name="T21" fmla="*/ 2907 h 4318"/>
              <a:gd name="T22" fmla="*/ 0 w 4320"/>
              <a:gd name="T23" fmla="*/ 2158 h 4318"/>
              <a:gd name="T24" fmla="*/ 684 w 4320"/>
              <a:gd name="T25" fmla="*/ 1474 h 4318"/>
              <a:gd name="T26" fmla="*/ 684 w 4320"/>
              <a:gd name="T27" fmla="*/ 1474 h 4318"/>
              <a:gd name="T28" fmla="*/ 684 w 4320"/>
              <a:gd name="T29" fmla="*/ 813 h 4318"/>
              <a:gd name="T30" fmla="*/ 684 w 4320"/>
              <a:gd name="T31" fmla="*/ 813 h 4318"/>
              <a:gd name="T32" fmla="*/ 1345 w 4320"/>
              <a:gd name="T33" fmla="*/ 813 h 4318"/>
              <a:gd name="T34" fmla="*/ 2159 w 4320"/>
              <a:gd name="T35" fmla="*/ 0 h 4318"/>
              <a:gd name="T36" fmla="*/ 2908 w 4320"/>
              <a:gd name="T37" fmla="*/ 747 h 4318"/>
              <a:gd name="T38" fmla="*/ 2908 w 4320"/>
              <a:gd name="T39" fmla="*/ 747 h 4318"/>
              <a:gd name="T40" fmla="*/ 2908 w 4320"/>
              <a:gd name="T41" fmla="*/ 1410 h 4318"/>
              <a:gd name="T42" fmla="*/ 2908 w 4320"/>
              <a:gd name="T43" fmla="*/ 1410 h 4318"/>
              <a:gd name="T44" fmla="*/ 3570 w 4320"/>
              <a:gd name="T45" fmla="*/ 1410 h 4318"/>
              <a:gd name="T46" fmla="*/ 4319 w 4320"/>
              <a:gd name="T47" fmla="*/ 2158 h 4318"/>
              <a:gd name="T48" fmla="*/ 3505 w 4320"/>
              <a:gd name="T49" fmla="*/ 2972 h 4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320" h="4318">
                <a:moveTo>
                  <a:pt x="3505" y="2972"/>
                </a:moveTo>
                <a:lnTo>
                  <a:pt x="3505" y="2972"/>
                </a:lnTo>
                <a:cubicBezTo>
                  <a:pt x="3688" y="3155"/>
                  <a:pt x="3688" y="3451"/>
                  <a:pt x="3505" y="3634"/>
                </a:cubicBezTo>
                <a:lnTo>
                  <a:pt x="3505" y="3634"/>
                </a:lnTo>
                <a:cubicBezTo>
                  <a:pt x="3322" y="3816"/>
                  <a:pt x="3026" y="3816"/>
                  <a:pt x="2843" y="3634"/>
                </a:cubicBezTo>
                <a:lnTo>
                  <a:pt x="2159" y="4317"/>
                </a:lnTo>
                <a:lnTo>
                  <a:pt x="1411" y="3569"/>
                </a:lnTo>
                <a:lnTo>
                  <a:pt x="1411" y="3569"/>
                </a:lnTo>
                <a:cubicBezTo>
                  <a:pt x="1594" y="3386"/>
                  <a:pt x="1594" y="3089"/>
                  <a:pt x="1411" y="2907"/>
                </a:cubicBezTo>
                <a:lnTo>
                  <a:pt x="1411" y="2907"/>
                </a:lnTo>
                <a:cubicBezTo>
                  <a:pt x="1228" y="2724"/>
                  <a:pt x="931" y="2724"/>
                  <a:pt x="749" y="2907"/>
                </a:cubicBezTo>
                <a:lnTo>
                  <a:pt x="0" y="2158"/>
                </a:lnTo>
                <a:lnTo>
                  <a:pt x="684" y="1474"/>
                </a:lnTo>
                <a:lnTo>
                  <a:pt x="684" y="1474"/>
                </a:lnTo>
                <a:cubicBezTo>
                  <a:pt x="501" y="1291"/>
                  <a:pt x="501" y="996"/>
                  <a:pt x="684" y="813"/>
                </a:cubicBezTo>
                <a:lnTo>
                  <a:pt x="684" y="813"/>
                </a:lnTo>
                <a:cubicBezTo>
                  <a:pt x="867" y="630"/>
                  <a:pt x="1163" y="630"/>
                  <a:pt x="1345" y="813"/>
                </a:cubicBezTo>
                <a:lnTo>
                  <a:pt x="2159" y="0"/>
                </a:lnTo>
                <a:lnTo>
                  <a:pt x="2908" y="747"/>
                </a:lnTo>
                <a:lnTo>
                  <a:pt x="2908" y="747"/>
                </a:lnTo>
                <a:cubicBezTo>
                  <a:pt x="2725" y="931"/>
                  <a:pt x="2725" y="1227"/>
                  <a:pt x="2908" y="1410"/>
                </a:cubicBezTo>
                <a:lnTo>
                  <a:pt x="2908" y="1410"/>
                </a:lnTo>
                <a:cubicBezTo>
                  <a:pt x="3091" y="1592"/>
                  <a:pt x="3387" y="1592"/>
                  <a:pt x="3570" y="1410"/>
                </a:cubicBezTo>
                <a:lnTo>
                  <a:pt x="4319" y="2158"/>
                </a:lnTo>
                <a:lnTo>
                  <a:pt x="3505" y="2972"/>
                </a:lnTo>
              </a:path>
            </a:pathLst>
          </a:custGeom>
          <a:noFill/>
          <a:ln w="762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4B215C-E484-8B4F-852F-AB5646E28474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ED67BF-0D8D-684E-B44B-0C5AF1B2AE4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" name="Shape 2765">
            <a:extLst>
              <a:ext uri="{FF2B5EF4-FFF2-40B4-BE49-F238E27FC236}">
                <a16:creationId xmlns:a16="http://schemas.microsoft.com/office/drawing/2014/main" id="{DE266CD8-BFEA-1B43-90A0-AB5A13D65D68}"/>
              </a:ext>
            </a:extLst>
          </p:cNvPr>
          <p:cNvSpPr>
            <a:spLocks noChangeAspect="1"/>
          </p:cNvSpPr>
          <p:nvPr/>
        </p:nvSpPr>
        <p:spPr>
          <a:xfrm>
            <a:off x="9020415" y="6546709"/>
            <a:ext cx="1558370" cy="1558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Shape 2785">
            <a:extLst>
              <a:ext uri="{FF2B5EF4-FFF2-40B4-BE49-F238E27FC236}">
                <a16:creationId xmlns:a16="http://schemas.microsoft.com/office/drawing/2014/main" id="{00CC3EE8-471E-A64A-ADE4-BF283E021480}"/>
              </a:ext>
            </a:extLst>
          </p:cNvPr>
          <p:cNvSpPr>
            <a:spLocks noChangeAspect="1"/>
          </p:cNvSpPr>
          <p:nvPr/>
        </p:nvSpPr>
        <p:spPr>
          <a:xfrm>
            <a:off x="13789113" y="6719144"/>
            <a:ext cx="155836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Shape 2625">
            <a:extLst>
              <a:ext uri="{FF2B5EF4-FFF2-40B4-BE49-F238E27FC236}">
                <a16:creationId xmlns:a16="http://schemas.microsoft.com/office/drawing/2014/main" id="{341903D6-F056-B147-B70B-2B5C70AA0FFB}"/>
              </a:ext>
            </a:extLst>
          </p:cNvPr>
          <p:cNvSpPr>
            <a:spLocks noChangeAspect="1"/>
          </p:cNvSpPr>
          <p:nvPr/>
        </p:nvSpPr>
        <p:spPr>
          <a:xfrm>
            <a:off x="18565125" y="6273670"/>
            <a:ext cx="155836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630">
            <a:extLst>
              <a:ext uri="{FF2B5EF4-FFF2-40B4-BE49-F238E27FC236}">
                <a16:creationId xmlns:a16="http://schemas.microsoft.com/office/drawing/2014/main" id="{8FD52F9C-CB27-D04B-BBEE-5F593BECA48F}"/>
              </a:ext>
            </a:extLst>
          </p:cNvPr>
          <p:cNvSpPr>
            <a:spLocks noChangeAspect="1"/>
          </p:cNvSpPr>
          <p:nvPr/>
        </p:nvSpPr>
        <p:spPr>
          <a:xfrm>
            <a:off x="4605873" y="6469059"/>
            <a:ext cx="850060" cy="1558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E85217-B5D7-1449-BC85-E4636932A47C}"/>
              </a:ext>
            </a:extLst>
          </p:cNvPr>
          <p:cNvSpPr txBox="1"/>
          <p:nvPr/>
        </p:nvSpPr>
        <p:spPr>
          <a:xfrm>
            <a:off x="4030308" y="10612524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392F36AD-7C01-9642-85DD-636E9B4459BB}"/>
              </a:ext>
            </a:extLst>
          </p:cNvPr>
          <p:cNvSpPr txBox="1">
            <a:spLocks/>
          </p:cNvSpPr>
          <p:nvPr/>
        </p:nvSpPr>
        <p:spPr>
          <a:xfrm>
            <a:off x="3208745" y="112734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8AE5C22-1796-4D46-B8A0-213C73D2AF14}"/>
              </a:ext>
            </a:extLst>
          </p:cNvPr>
          <p:cNvSpPr txBox="1"/>
          <p:nvPr/>
        </p:nvSpPr>
        <p:spPr>
          <a:xfrm>
            <a:off x="8624438" y="10612524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3DE04B56-3866-6A49-90BB-C8644A65A3F3}"/>
              </a:ext>
            </a:extLst>
          </p:cNvPr>
          <p:cNvSpPr txBox="1">
            <a:spLocks/>
          </p:cNvSpPr>
          <p:nvPr/>
        </p:nvSpPr>
        <p:spPr>
          <a:xfrm>
            <a:off x="7982413" y="112734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73EB14-550D-8B42-BA58-F7A3DF34AFC5}"/>
              </a:ext>
            </a:extLst>
          </p:cNvPr>
          <p:cNvSpPr txBox="1"/>
          <p:nvPr/>
        </p:nvSpPr>
        <p:spPr>
          <a:xfrm>
            <a:off x="13211995" y="10612524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BC1307C5-E7D0-D44C-9911-3974A48BD517}"/>
              </a:ext>
            </a:extLst>
          </p:cNvPr>
          <p:cNvSpPr txBox="1">
            <a:spLocks/>
          </p:cNvSpPr>
          <p:nvPr/>
        </p:nvSpPr>
        <p:spPr>
          <a:xfrm>
            <a:off x="12751109" y="112734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10A02A-4C6A-A446-8263-AE3DDEB2597B}"/>
              </a:ext>
            </a:extLst>
          </p:cNvPr>
          <p:cNvSpPr txBox="1"/>
          <p:nvPr/>
        </p:nvSpPr>
        <p:spPr>
          <a:xfrm>
            <a:off x="18569896" y="10612524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05A05FA-B929-334C-8F0A-3C58154B6F2A}"/>
              </a:ext>
            </a:extLst>
          </p:cNvPr>
          <p:cNvSpPr txBox="1">
            <a:spLocks/>
          </p:cNvSpPr>
          <p:nvPr/>
        </p:nvSpPr>
        <p:spPr>
          <a:xfrm>
            <a:off x="17527121" y="112734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BF71D4-DBA3-0349-AEF3-C27E788EBC29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5025934" y="9737428"/>
            <a:ext cx="4417" cy="8750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EE1C17E-9224-BC4D-9EB1-953AD28E2815}"/>
              </a:ext>
            </a:extLst>
          </p:cNvPr>
          <p:cNvCxnSpPr/>
          <p:nvPr/>
        </p:nvCxnSpPr>
        <p:spPr>
          <a:xfrm flipH="1">
            <a:off x="9797391" y="9625918"/>
            <a:ext cx="4417" cy="8750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76DE865-5D1F-954E-AC91-DB8FBBD6AFE9}"/>
              </a:ext>
            </a:extLst>
          </p:cNvPr>
          <p:cNvCxnSpPr/>
          <p:nvPr/>
        </p:nvCxnSpPr>
        <p:spPr>
          <a:xfrm flipH="1">
            <a:off x="14561671" y="9625918"/>
            <a:ext cx="4417" cy="8750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ADD5A8C-5B2F-EE43-A872-572F72854F92}"/>
              </a:ext>
            </a:extLst>
          </p:cNvPr>
          <p:cNvCxnSpPr/>
          <p:nvPr/>
        </p:nvCxnSpPr>
        <p:spPr>
          <a:xfrm flipH="1">
            <a:off x="19342097" y="9625918"/>
            <a:ext cx="4417" cy="8750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D0C40BC-E028-1C46-8E29-EEF365714C4D}"/>
              </a:ext>
            </a:extLst>
          </p:cNvPr>
          <p:cNvSpPr txBox="1"/>
          <p:nvPr/>
        </p:nvSpPr>
        <p:spPr>
          <a:xfrm>
            <a:off x="4394989" y="2601624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2D39C56-C7F0-DF4D-89AF-DFB291B40588}"/>
              </a:ext>
            </a:extLst>
          </p:cNvPr>
          <p:cNvSpPr txBox="1"/>
          <p:nvPr/>
        </p:nvSpPr>
        <p:spPr>
          <a:xfrm>
            <a:off x="8799361" y="2601624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3557784-6B08-804F-8C84-BF627C721480}"/>
              </a:ext>
            </a:extLst>
          </p:cNvPr>
          <p:cNvSpPr txBox="1"/>
          <p:nvPr/>
        </p:nvSpPr>
        <p:spPr>
          <a:xfrm>
            <a:off x="13781060" y="2601624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101F1E9-1FFB-2F48-89E6-18B906320CB7}"/>
              </a:ext>
            </a:extLst>
          </p:cNvPr>
          <p:cNvSpPr txBox="1"/>
          <p:nvPr/>
        </p:nvSpPr>
        <p:spPr>
          <a:xfrm>
            <a:off x="18748829" y="2601624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352559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B5C313F2-E446-4749-B67E-3FABC4C00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826" y="5747748"/>
            <a:ext cx="4093534" cy="4110264"/>
          </a:xfrm>
          <a:custGeom>
            <a:avLst/>
            <a:gdLst>
              <a:gd name="connsiteX0" fmla="*/ 1412135 w 2819164"/>
              <a:gd name="connsiteY0" fmla="*/ 625025 h 2830685"/>
              <a:gd name="connsiteX1" fmla="*/ 2197017 w 2819164"/>
              <a:gd name="connsiteY1" fmla="*/ 1407815 h 2830685"/>
              <a:gd name="connsiteX2" fmla="*/ 1412135 w 2819164"/>
              <a:gd name="connsiteY2" fmla="*/ 2191257 h 2830685"/>
              <a:gd name="connsiteX3" fmla="*/ 627905 w 2819164"/>
              <a:gd name="connsiteY3" fmla="*/ 1407815 h 2830685"/>
              <a:gd name="connsiteX4" fmla="*/ 1412135 w 2819164"/>
              <a:gd name="connsiteY4" fmla="*/ 625025 h 2830685"/>
              <a:gd name="connsiteX5" fmla="*/ 1407623 w 2819164"/>
              <a:gd name="connsiteY5" fmla="*/ 220208 h 2830685"/>
              <a:gd name="connsiteX6" fmla="*/ 829166 w 2819164"/>
              <a:gd name="connsiteY6" fmla="*/ 371805 h 2830685"/>
              <a:gd name="connsiteX7" fmla="*/ 261807 w 2819164"/>
              <a:gd name="connsiteY7" fmla="*/ 1087318 h 2830685"/>
              <a:gd name="connsiteX8" fmla="*/ 366269 w 2819164"/>
              <a:gd name="connsiteY8" fmla="*/ 1996247 h 2830685"/>
              <a:gd name="connsiteX9" fmla="*/ 1082486 w 2819164"/>
              <a:gd name="connsiteY9" fmla="*/ 2564736 h 2830685"/>
              <a:gd name="connsiteX10" fmla="*/ 1409582 w 2819164"/>
              <a:gd name="connsiteY10" fmla="*/ 2609823 h 2830685"/>
              <a:gd name="connsiteX11" fmla="*/ 2558009 w 2819164"/>
              <a:gd name="connsiteY11" fmla="*/ 1742714 h 2830685"/>
              <a:gd name="connsiteX12" fmla="*/ 2452895 w 2819164"/>
              <a:gd name="connsiteY12" fmla="*/ 835091 h 2830685"/>
              <a:gd name="connsiteX13" fmla="*/ 1736678 w 2819164"/>
              <a:gd name="connsiteY13" fmla="*/ 266602 h 2830685"/>
              <a:gd name="connsiteX14" fmla="*/ 1407623 w 2819164"/>
              <a:gd name="connsiteY14" fmla="*/ 220208 h 2830685"/>
              <a:gd name="connsiteX15" fmla="*/ 1407623 w 2819164"/>
              <a:gd name="connsiteY15" fmla="*/ 0 h 2830685"/>
              <a:gd name="connsiteX16" fmla="*/ 1797397 w 2819164"/>
              <a:gd name="connsiteY16" fmla="*/ 54888 h 2830685"/>
              <a:gd name="connsiteX17" fmla="*/ 2645496 w 2819164"/>
              <a:gd name="connsiteY17" fmla="*/ 727928 h 2830685"/>
              <a:gd name="connsiteX18" fmla="*/ 2819164 w 2819164"/>
              <a:gd name="connsiteY18" fmla="*/ 1299031 h 2830685"/>
              <a:gd name="connsiteX19" fmla="*/ 2819164 w 2819164"/>
              <a:gd name="connsiteY19" fmla="*/ 1527080 h 2830685"/>
              <a:gd name="connsiteX20" fmla="*/ 2768892 w 2819164"/>
              <a:gd name="connsiteY20" fmla="*/ 1802830 h 2830685"/>
              <a:gd name="connsiteX21" fmla="*/ 1408929 w 2819164"/>
              <a:gd name="connsiteY21" fmla="*/ 2830685 h 2830685"/>
              <a:gd name="connsiteX22" fmla="*/ 1021767 w 2819164"/>
              <a:gd name="connsiteY22" fmla="*/ 2775796 h 2830685"/>
              <a:gd name="connsiteX23" fmla="*/ 0 w 2819164"/>
              <a:gd name="connsiteY23" fmla="*/ 1519892 h 2830685"/>
              <a:gd name="connsiteX24" fmla="*/ 0 w 2819164"/>
              <a:gd name="connsiteY24" fmla="*/ 1311446 h 2830685"/>
              <a:gd name="connsiteX25" fmla="*/ 50272 w 2819164"/>
              <a:gd name="connsiteY25" fmla="*/ 1027855 h 2830685"/>
              <a:gd name="connsiteX26" fmla="*/ 722093 w 2819164"/>
              <a:gd name="connsiteY26" fmla="*/ 179695 h 2830685"/>
              <a:gd name="connsiteX27" fmla="*/ 1407623 w 2819164"/>
              <a:gd name="connsiteY27" fmla="*/ 0 h 2830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19164" h="2830685">
                <a:moveTo>
                  <a:pt x="1412135" y="625025"/>
                </a:moveTo>
                <a:cubicBezTo>
                  <a:pt x="1845421" y="625025"/>
                  <a:pt x="2197017" y="975616"/>
                  <a:pt x="2197017" y="1407815"/>
                </a:cubicBezTo>
                <a:cubicBezTo>
                  <a:pt x="2197017" y="1840667"/>
                  <a:pt x="1845421" y="2191257"/>
                  <a:pt x="1412135" y="2191257"/>
                </a:cubicBezTo>
                <a:cubicBezTo>
                  <a:pt x="979501" y="2191257"/>
                  <a:pt x="627905" y="1840667"/>
                  <a:pt x="627905" y="1407815"/>
                </a:cubicBezTo>
                <a:cubicBezTo>
                  <a:pt x="627905" y="975616"/>
                  <a:pt x="979501" y="625025"/>
                  <a:pt x="1412135" y="625025"/>
                </a:cubicBezTo>
                <a:close/>
                <a:moveTo>
                  <a:pt x="1407623" y="220208"/>
                </a:moveTo>
                <a:cubicBezTo>
                  <a:pt x="1207187" y="220208"/>
                  <a:pt x="1009363" y="271829"/>
                  <a:pt x="829166" y="371805"/>
                </a:cubicBezTo>
                <a:cubicBezTo>
                  <a:pt x="550383" y="526669"/>
                  <a:pt x="349294" y="781510"/>
                  <a:pt x="261807" y="1087318"/>
                </a:cubicBezTo>
                <a:cubicBezTo>
                  <a:pt x="174321" y="1394433"/>
                  <a:pt x="211535" y="1717230"/>
                  <a:pt x="366269" y="1996247"/>
                </a:cubicBezTo>
                <a:cubicBezTo>
                  <a:pt x="521003" y="2275264"/>
                  <a:pt x="775629" y="2477176"/>
                  <a:pt x="1082486" y="2564736"/>
                </a:cubicBezTo>
                <a:cubicBezTo>
                  <a:pt x="1191518" y="2595448"/>
                  <a:pt x="1301203" y="2609823"/>
                  <a:pt x="1409582" y="2609823"/>
                </a:cubicBezTo>
                <a:cubicBezTo>
                  <a:pt x="1928627" y="2609823"/>
                  <a:pt x="2408499" y="2267423"/>
                  <a:pt x="2558009" y="1742714"/>
                </a:cubicBezTo>
                <a:cubicBezTo>
                  <a:pt x="2645496" y="1435599"/>
                  <a:pt x="2608282" y="1113455"/>
                  <a:pt x="2452895" y="835091"/>
                </a:cubicBezTo>
                <a:cubicBezTo>
                  <a:pt x="2297508" y="556074"/>
                  <a:pt x="2043535" y="354162"/>
                  <a:pt x="1736678" y="266602"/>
                </a:cubicBezTo>
                <a:cubicBezTo>
                  <a:pt x="1628299" y="235890"/>
                  <a:pt x="1517961" y="220208"/>
                  <a:pt x="1407623" y="220208"/>
                </a:cubicBezTo>
                <a:close/>
                <a:moveTo>
                  <a:pt x="1407623" y="0"/>
                </a:moveTo>
                <a:cubicBezTo>
                  <a:pt x="1537548" y="0"/>
                  <a:pt x="1668778" y="18296"/>
                  <a:pt x="1797397" y="54888"/>
                </a:cubicBezTo>
                <a:cubicBezTo>
                  <a:pt x="2160401" y="158785"/>
                  <a:pt x="2461382" y="397942"/>
                  <a:pt x="2645496" y="727928"/>
                </a:cubicBezTo>
                <a:cubicBezTo>
                  <a:pt x="2744735" y="906969"/>
                  <a:pt x="2803495" y="1101040"/>
                  <a:pt x="2819164" y="1299031"/>
                </a:cubicBezTo>
                <a:lnTo>
                  <a:pt x="2819164" y="1527080"/>
                </a:lnTo>
                <a:cubicBezTo>
                  <a:pt x="2811982" y="1619868"/>
                  <a:pt x="2795007" y="1712002"/>
                  <a:pt x="2768892" y="1802830"/>
                </a:cubicBezTo>
                <a:cubicBezTo>
                  <a:pt x="2592613" y="2424248"/>
                  <a:pt x="2024601" y="2830685"/>
                  <a:pt x="1408929" y="2830685"/>
                </a:cubicBezTo>
                <a:cubicBezTo>
                  <a:pt x="1280963" y="2830685"/>
                  <a:pt x="1151692" y="2812388"/>
                  <a:pt x="1021767" y="2775796"/>
                </a:cubicBezTo>
                <a:cubicBezTo>
                  <a:pt x="436781" y="2609170"/>
                  <a:pt x="43091" y="2094916"/>
                  <a:pt x="0" y="1519892"/>
                </a:cubicBezTo>
                <a:lnTo>
                  <a:pt x="0" y="1311446"/>
                </a:lnTo>
                <a:cubicBezTo>
                  <a:pt x="7182" y="1217351"/>
                  <a:pt x="23504" y="1121950"/>
                  <a:pt x="50272" y="1027855"/>
                </a:cubicBezTo>
                <a:cubicBezTo>
                  <a:pt x="153428" y="664545"/>
                  <a:pt x="392385" y="363310"/>
                  <a:pt x="722093" y="179695"/>
                </a:cubicBezTo>
                <a:cubicBezTo>
                  <a:pt x="935586" y="60769"/>
                  <a:pt x="1169973" y="0"/>
                  <a:pt x="14076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843E6AAF-0FE9-E34D-A8EE-FB97849BE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981" y="5747748"/>
            <a:ext cx="4093534" cy="4110264"/>
          </a:xfrm>
          <a:custGeom>
            <a:avLst/>
            <a:gdLst>
              <a:gd name="connsiteX0" fmla="*/ 1412135 w 2819164"/>
              <a:gd name="connsiteY0" fmla="*/ 625025 h 2830685"/>
              <a:gd name="connsiteX1" fmla="*/ 2197017 w 2819164"/>
              <a:gd name="connsiteY1" fmla="*/ 1407815 h 2830685"/>
              <a:gd name="connsiteX2" fmla="*/ 1412135 w 2819164"/>
              <a:gd name="connsiteY2" fmla="*/ 2191257 h 2830685"/>
              <a:gd name="connsiteX3" fmla="*/ 627905 w 2819164"/>
              <a:gd name="connsiteY3" fmla="*/ 1407815 h 2830685"/>
              <a:gd name="connsiteX4" fmla="*/ 1412135 w 2819164"/>
              <a:gd name="connsiteY4" fmla="*/ 625025 h 2830685"/>
              <a:gd name="connsiteX5" fmla="*/ 1407623 w 2819164"/>
              <a:gd name="connsiteY5" fmla="*/ 220208 h 2830685"/>
              <a:gd name="connsiteX6" fmla="*/ 829166 w 2819164"/>
              <a:gd name="connsiteY6" fmla="*/ 371805 h 2830685"/>
              <a:gd name="connsiteX7" fmla="*/ 261807 w 2819164"/>
              <a:gd name="connsiteY7" fmla="*/ 1087318 h 2830685"/>
              <a:gd name="connsiteX8" fmla="*/ 366269 w 2819164"/>
              <a:gd name="connsiteY8" fmla="*/ 1996247 h 2830685"/>
              <a:gd name="connsiteX9" fmla="*/ 1082486 w 2819164"/>
              <a:gd name="connsiteY9" fmla="*/ 2564736 h 2830685"/>
              <a:gd name="connsiteX10" fmla="*/ 1409582 w 2819164"/>
              <a:gd name="connsiteY10" fmla="*/ 2609823 h 2830685"/>
              <a:gd name="connsiteX11" fmla="*/ 2558009 w 2819164"/>
              <a:gd name="connsiteY11" fmla="*/ 1742714 h 2830685"/>
              <a:gd name="connsiteX12" fmla="*/ 2452895 w 2819164"/>
              <a:gd name="connsiteY12" fmla="*/ 835091 h 2830685"/>
              <a:gd name="connsiteX13" fmla="*/ 1736678 w 2819164"/>
              <a:gd name="connsiteY13" fmla="*/ 266602 h 2830685"/>
              <a:gd name="connsiteX14" fmla="*/ 1407623 w 2819164"/>
              <a:gd name="connsiteY14" fmla="*/ 220208 h 2830685"/>
              <a:gd name="connsiteX15" fmla="*/ 1407623 w 2819164"/>
              <a:gd name="connsiteY15" fmla="*/ 0 h 2830685"/>
              <a:gd name="connsiteX16" fmla="*/ 1797397 w 2819164"/>
              <a:gd name="connsiteY16" fmla="*/ 54888 h 2830685"/>
              <a:gd name="connsiteX17" fmla="*/ 2645496 w 2819164"/>
              <a:gd name="connsiteY17" fmla="*/ 727928 h 2830685"/>
              <a:gd name="connsiteX18" fmla="*/ 2819164 w 2819164"/>
              <a:gd name="connsiteY18" fmla="*/ 1299031 h 2830685"/>
              <a:gd name="connsiteX19" fmla="*/ 2819164 w 2819164"/>
              <a:gd name="connsiteY19" fmla="*/ 1527080 h 2830685"/>
              <a:gd name="connsiteX20" fmla="*/ 2768892 w 2819164"/>
              <a:gd name="connsiteY20" fmla="*/ 1802830 h 2830685"/>
              <a:gd name="connsiteX21" fmla="*/ 1408929 w 2819164"/>
              <a:gd name="connsiteY21" fmla="*/ 2830685 h 2830685"/>
              <a:gd name="connsiteX22" fmla="*/ 1021767 w 2819164"/>
              <a:gd name="connsiteY22" fmla="*/ 2775796 h 2830685"/>
              <a:gd name="connsiteX23" fmla="*/ 0 w 2819164"/>
              <a:gd name="connsiteY23" fmla="*/ 1519892 h 2830685"/>
              <a:gd name="connsiteX24" fmla="*/ 0 w 2819164"/>
              <a:gd name="connsiteY24" fmla="*/ 1311446 h 2830685"/>
              <a:gd name="connsiteX25" fmla="*/ 50272 w 2819164"/>
              <a:gd name="connsiteY25" fmla="*/ 1027855 h 2830685"/>
              <a:gd name="connsiteX26" fmla="*/ 722093 w 2819164"/>
              <a:gd name="connsiteY26" fmla="*/ 179695 h 2830685"/>
              <a:gd name="connsiteX27" fmla="*/ 1407623 w 2819164"/>
              <a:gd name="connsiteY27" fmla="*/ 0 h 2830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19164" h="2830685">
                <a:moveTo>
                  <a:pt x="1412135" y="625025"/>
                </a:moveTo>
                <a:cubicBezTo>
                  <a:pt x="1845421" y="625025"/>
                  <a:pt x="2197017" y="975616"/>
                  <a:pt x="2197017" y="1407815"/>
                </a:cubicBezTo>
                <a:cubicBezTo>
                  <a:pt x="2197017" y="1840667"/>
                  <a:pt x="1845421" y="2191257"/>
                  <a:pt x="1412135" y="2191257"/>
                </a:cubicBezTo>
                <a:cubicBezTo>
                  <a:pt x="979501" y="2191257"/>
                  <a:pt x="627905" y="1840667"/>
                  <a:pt x="627905" y="1407815"/>
                </a:cubicBezTo>
                <a:cubicBezTo>
                  <a:pt x="627905" y="975616"/>
                  <a:pt x="979501" y="625025"/>
                  <a:pt x="1412135" y="625025"/>
                </a:cubicBezTo>
                <a:close/>
                <a:moveTo>
                  <a:pt x="1407623" y="220208"/>
                </a:moveTo>
                <a:cubicBezTo>
                  <a:pt x="1207187" y="220208"/>
                  <a:pt x="1009363" y="271829"/>
                  <a:pt x="829166" y="371805"/>
                </a:cubicBezTo>
                <a:cubicBezTo>
                  <a:pt x="550383" y="526669"/>
                  <a:pt x="349294" y="781510"/>
                  <a:pt x="261807" y="1087318"/>
                </a:cubicBezTo>
                <a:cubicBezTo>
                  <a:pt x="174321" y="1394433"/>
                  <a:pt x="211535" y="1717230"/>
                  <a:pt x="366269" y="1996247"/>
                </a:cubicBezTo>
                <a:cubicBezTo>
                  <a:pt x="521003" y="2275264"/>
                  <a:pt x="775629" y="2477176"/>
                  <a:pt x="1082486" y="2564736"/>
                </a:cubicBezTo>
                <a:cubicBezTo>
                  <a:pt x="1191518" y="2595448"/>
                  <a:pt x="1301203" y="2609823"/>
                  <a:pt x="1409582" y="2609823"/>
                </a:cubicBezTo>
                <a:cubicBezTo>
                  <a:pt x="1928627" y="2609823"/>
                  <a:pt x="2408499" y="2267423"/>
                  <a:pt x="2558009" y="1742714"/>
                </a:cubicBezTo>
                <a:cubicBezTo>
                  <a:pt x="2645496" y="1435599"/>
                  <a:pt x="2608282" y="1113455"/>
                  <a:pt x="2452895" y="835091"/>
                </a:cubicBezTo>
                <a:cubicBezTo>
                  <a:pt x="2297508" y="556074"/>
                  <a:pt x="2043535" y="354162"/>
                  <a:pt x="1736678" y="266602"/>
                </a:cubicBezTo>
                <a:cubicBezTo>
                  <a:pt x="1628299" y="235890"/>
                  <a:pt x="1517961" y="220208"/>
                  <a:pt x="1407623" y="220208"/>
                </a:cubicBezTo>
                <a:close/>
                <a:moveTo>
                  <a:pt x="1407623" y="0"/>
                </a:moveTo>
                <a:cubicBezTo>
                  <a:pt x="1537548" y="0"/>
                  <a:pt x="1668778" y="18296"/>
                  <a:pt x="1797397" y="54888"/>
                </a:cubicBezTo>
                <a:cubicBezTo>
                  <a:pt x="2160401" y="158785"/>
                  <a:pt x="2461382" y="397942"/>
                  <a:pt x="2645496" y="727928"/>
                </a:cubicBezTo>
                <a:cubicBezTo>
                  <a:pt x="2744735" y="906969"/>
                  <a:pt x="2803495" y="1101040"/>
                  <a:pt x="2819164" y="1299031"/>
                </a:cubicBezTo>
                <a:lnTo>
                  <a:pt x="2819164" y="1527080"/>
                </a:lnTo>
                <a:cubicBezTo>
                  <a:pt x="2811982" y="1619868"/>
                  <a:pt x="2795007" y="1712002"/>
                  <a:pt x="2768892" y="1802830"/>
                </a:cubicBezTo>
                <a:cubicBezTo>
                  <a:pt x="2592613" y="2424248"/>
                  <a:pt x="2024601" y="2830685"/>
                  <a:pt x="1408929" y="2830685"/>
                </a:cubicBezTo>
                <a:cubicBezTo>
                  <a:pt x="1280963" y="2830685"/>
                  <a:pt x="1151692" y="2812388"/>
                  <a:pt x="1021767" y="2775796"/>
                </a:cubicBezTo>
                <a:cubicBezTo>
                  <a:pt x="436781" y="2609170"/>
                  <a:pt x="43091" y="2094916"/>
                  <a:pt x="0" y="1519892"/>
                </a:cubicBezTo>
                <a:lnTo>
                  <a:pt x="0" y="1311446"/>
                </a:lnTo>
                <a:cubicBezTo>
                  <a:pt x="7182" y="1217351"/>
                  <a:pt x="23504" y="1121950"/>
                  <a:pt x="50272" y="1027855"/>
                </a:cubicBezTo>
                <a:cubicBezTo>
                  <a:pt x="153428" y="664545"/>
                  <a:pt x="392385" y="363310"/>
                  <a:pt x="722093" y="179695"/>
                </a:cubicBezTo>
                <a:cubicBezTo>
                  <a:pt x="935586" y="60769"/>
                  <a:pt x="1169973" y="0"/>
                  <a:pt x="14076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9A4B8886-6440-B548-8AA0-02CA0231B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84136" y="5747748"/>
            <a:ext cx="4093534" cy="4110264"/>
          </a:xfrm>
          <a:custGeom>
            <a:avLst/>
            <a:gdLst>
              <a:gd name="connsiteX0" fmla="*/ 1412135 w 2819164"/>
              <a:gd name="connsiteY0" fmla="*/ 625025 h 2830685"/>
              <a:gd name="connsiteX1" fmla="*/ 2197017 w 2819164"/>
              <a:gd name="connsiteY1" fmla="*/ 1407815 h 2830685"/>
              <a:gd name="connsiteX2" fmla="*/ 1412135 w 2819164"/>
              <a:gd name="connsiteY2" fmla="*/ 2191257 h 2830685"/>
              <a:gd name="connsiteX3" fmla="*/ 627905 w 2819164"/>
              <a:gd name="connsiteY3" fmla="*/ 1407815 h 2830685"/>
              <a:gd name="connsiteX4" fmla="*/ 1412135 w 2819164"/>
              <a:gd name="connsiteY4" fmla="*/ 625025 h 2830685"/>
              <a:gd name="connsiteX5" fmla="*/ 1407623 w 2819164"/>
              <a:gd name="connsiteY5" fmla="*/ 220208 h 2830685"/>
              <a:gd name="connsiteX6" fmla="*/ 829166 w 2819164"/>
              <a:gd name="connsiteY6" fmla="*/ 371805 h 2830685"/>
              <a:gd name="connsiteX7" fmla="*/ 261807 w 2819164"/>
              <a:gd name="connsiteY7" fmla="*/ 1087318 h 2830685"/>
              <a:gd name="connsiteX8" fmla="*/ 366269 w 2819164"/>
              <a:gd name="connsiteY8" fmla="*/ 1996247 h 2830685"/>
              <a:gd name="connsiteX9" fmla="*/ 1082486 w 2819164"/>
              <a:gd name="connsiteY9" fmla="*/ 2564736 h 2830685"/>
              <a:gd name="connsiteX10" fmla="*/ 1409582 w 2819164"/>
              <a:gd name="connsiteY10" fmla="*/ 2609823 h 2830685"/>
              <a:gd name="connsiteX11" fmla="*/ 2558009 w 2819164"/>
              <a:gd name="connsiteY11" fmla="*/ 1742714 h 2830685"/>
              <a:gd name="connsiteX12" fmla="*/ 2452895 w 2819164"/>
              <a:gd name="connsiteY12" fmla="*/ 835091 h 2830685"/>
              <a:gd name="connsiteX13" fmla="*/ 1736678 w 2819164"/>
              <a:gd name="connsiteY13" fmla="*/ 266602 h 2830685"/>
              <a:gd name="connsiteX14" fmla="*/ 1407623 w 2819164"/>
              <a:gd name="connsiteY14" fmla="*/ 220208 h 2830685"/>
              <a:gd name="connsiteX15" fmla="*/ 1407623 w 2819164"/>
              <a:gd name="connsiteY15" fmla="*/ 0 h 2830685"/>
              <a:gd name="connsiteX16" fmla="*/ 1797397 w 2819164"/>
              <a:gd name="connsiteY16" fmla="*/ 54888 h 2830685"/>
              <a:gd name="connsiteX17" fmla="*/ 2645496 w 2819164"/>
              <a:gd name="connsiteY17" fmla="*/ 727928 h 2830685"/>
              <a:gd name="connsiteX18" fmla="*/ 2819164 w 2819164"/>
              <a:gd name="connsiteY18" fmla="*/ 1299031 h 2830685"/>
              <a:gd name="connsiteX19" fmla="*/ 2819164 w 2819164"/>
              <a:gd name="connsiteY19" fmla="*/ 1527080 h 2830685"/>
              <a:gd name="connsiteX20" fmla="*/ 2768892 w 2819164"/>
              <a:gd name="connsiteY20" fmla="*/ 1802830 h 2830685"/>
              <a:gd name="connsiteX21" fmla="*/ 1408929 w 2819164"/>
              <a:gd name="connsiteY21" fmla="*/ 2830685 h 2830685"/>
              <a:gd name="connsiteX22" fmla="*/ 1021767 w 2819164"/>
              <a:gd name="connsiteY22" fmla="*/ 2775796 h 2830685"/>
              <a:gd name="connsiteX23" fmla="*/ 0 w 2819164"/>
              <a:gd name="connsiteY23" fmla="*/ 1519892 h 2830685"/>
              <a:gd name="connsiteX24" fmla="*/ 0 w 2819164"/>
              <a:gd name="connsiteY24" fmla="*/ 1311446 h 2830685"/>
              <a:gd name="connsiteX25" fmla="*/ 50272 w 2819164"/>
              <a:gd name="connsiteY25" fmla="*/ 1027855 h 2830685"/>
              <a:gd name="connsiteX26" fmla="*/ 722093 w 2819164"/>
              <a:gd name="connsiteY26" fmla="*/ 179695 h 2830685"/>
              <a:gd name="connsiteX27" fmla="*/ 1407623 w 2819164"/>
              <a:gd name="connsiteY27" fmla="*/ 0 h 2830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19164" h="2830685">
                <a:moveTo>
                  <a:pt x="1412135" y="625025"/>
                </a:moveTo>
                <a:cubicBezTo>
                  <a:pt x="1845421" y="625025"/>
                  <a:pt x="2197017" y="975616"/>
                  <a:pt x="2197017" y="1407815"/>
                </a:cubicBezTo>
                <a:cubicBezTo>
                  <a:pt x="2197017" y="1840667"/>
                  <a:pt x="1845421" y="2191257"/>
                  <a:pt x="1412135" y="2191257"/>
                </a:cubicBezTo>
                <a:cubicBezTo>
                  <a:pt x="979501" y="2191257"/>
                  <a:pt x="627905" y="1840667"/>
                  <a:pt x="627905" y="1407815"/>
                </a:cubicBezTo>
                <a:cubicBezTo>
                  <a:pt x="627905" y="975616"/>
                  <a:pt x="979501" y="625025"/>
                  <a:pt x="1412135" y="625025"/>
                </a:cubicBezTo>
                <a:close/>
                <a:moveTo>
                  <a:pt x="1407623" y="220208"/>
                </a:moveTo>
                <a:cubicBezTo>
                  <a:pt x="1207187" y="220208"/>
                  <a:pt x="1009363" y="271829"/>
                  <a:pt x="829166" y="371805"/>
                </a:cubicBezTo>
                <a:cubicBezTo>
                  <a:pt x="550383" y="526669"/>
                  <a:pt x="349294" y="781510"/>
                  <a:pt x="261807" y="1087318"/>
                </a:cubicBezTo>
                <a:cubicBezTo>
                  <a:pt x="174321" y="1394433"/>
                  <a:pt x="211535" y="1717230"/>
                  <a:pt x="366269" y="1996247"/>
                </a:cubicBezTo>
                <a:cubicBezTo>
                  <a:pt x="521003" y="2275264"/>
                  <a:pt x="775629" y="2477176"/>
                  <a:pt x="1082486" y="2564736"/>
                </a:cubicBezTo>
                <a:cubicBezTo>
                  <a:pt x="1191518" y="2595448"/>
                  <a:pt x="1301203" y="2609823"/>
                  <a:pt x="1409582" y="2609823"/>
                </a:cubicBezTo>
                <a:cubicBezTo>
                  <a:pt x="1928627" y="2609823"/>
                  <a:pt x="2408499" y="2267423"/>
                  <a:pt x="2558009" y="1742714"/>
                </a:cubicBezTo>
                <a:cubicBezTo>
                  <a:pt x="2645496" y="1435599"/>
                  <a:pt x="2608282" y="1113455"/>
                  <a:pt x="2452895" y="835091"/>
                </a:cubicBezTo>
                <a:cubicBezTo>
                  <a:pt x="2297508" y="556074"/>
                  <a:pt x="2043535" y="354162"/>
                  <a:pt x="1736678" y="266602"/>
                </a:cubicBezTo>
                <a:cubicBezTo>
                  <a:pt x="1628299" y="235890"/>
                  <a:pt x="1517961" y="220208"/>
                  <a:pt x="1407623" y="220208"/>
                </a:cubicBezTo>
                <a:close/>
                <a:moveTo>
                  <a:pt x="1407623" y="0"/>
                </a:moveTo>
                <a:cubicBezTo>
                  <a:pt x="1537548" y="0"/>
                  <a:pt x="1668778" y="18296"/>
                  <a:pt x="1797397" y="54888"/>
                </a:cubicBezTo>
                <a:cubicBezTo>
                  <a:pt x="2160401" y="158785"/>
                  <a:pt x="2461382" y="397942"/>
                  <a:pt x="2645496" y="727928"/>
                </a:cubicBezTo>
                <a:cubicBezTo>
                  <a:pt x="2744735" y="906969"/>
                  <a:pt x="2803495" y="1101040"/>
                  <a:pt x="2819164" y="1299031"/>
                </a:cubicBezTo>
                <a:lnTo>
                  <a:pt x="2819164" y="1527080"/>
                </a:lnTo>
                <a:cubicBezTo>
                  <a:pt x="2811982" y="1619868"/>
                  <a:pt x="2795007" y="1712002"/>
                  <a:pt x="2768892" y="1802830"/>
                </a:cubicBezTo>
                <a:cubicBezTo>
                  <a:pt x="2592613" y="2424248"/>
                  <a:pt x="2024601" y="2830685"/>
                  <a:pt x="1408929" y="2830685"/>
                </a:cubicBezTo>
                <a:cubicBezTo>
                  <a:pt x="1280963" y="2830685"/>
                  <a:pt x="1151692" y="2812388"/>
                  <a:pt x="1021767" y="2775796"/>
                </a:cubicBezTo>
                <a:cubicBezTo>
                  <a:pt x="436781" y="2609170"/>
                  <a:pt x="43091" y="2094916"/>
                  <a:pt x="0" y="1519892"/>
                </a:cubicBezTo>
                <a:lnTo>
                  <a:pt x="0" y="1311446"/>
                </a:lnTo>
                <a:cubicBezTo>
                  <a:pt x="7182" y="1217351"/>
                  <a:pt x="23504" y="1121950"/>
                  <a:pt x="50272" y="1027855"/>
                </a:cubicBezTo>
                <a:cubicBezTo>
                  <a:pt x="153428" y="664545"/>
                  <a:pt x="392385" y="363310"/>
                  <a:pt x="722093" y="179695"/>
                </a:cubicBezTo>
                <a:cubicBezTo>
                  <a:pt x="935586" y="60769"/>
                  <a:pt x="1169973" y="0"/>
                  <a:pt x="14076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80877B1-2C96-4144-8F6A-B7D7F1C7D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8290" y="5747748"/>
            <a:ext cx="4093534" cy="4110264"/>
          </a:xfrm>
          <a:custGeom>
            <a:avLst/>
            <a:gdLst>
              <a:gd name="connsiteX0" fmla="*/ 1412135 w 2819164"/>
              <a:gd name="connsiteY0" fmla="*/ 625025 h 2830685"/>
              <a:gd name="connsiteX1" fmla="*/ 2197017 w 2819164"/>
              <a:gd name="connsiteY1" fmla="*/ 1407815 h 2830685"/>
              <a:gd name="connsiteX2" fmla="*/ 1412135 w 2819164"/>
              <a:gd name="connsiteY2" fmla="*/ 2191257 h 2830685"/>
              <a:gd name="connsiteX3" fmla="*/ 627905 w 2819164"/>
              <a:gd name="connsiteY3" fmla="*/ 1407815 h 2830685"/>
              <a:gd name="connsiteX4" fmla="*/ 1412135 w 2819164"/>
              <a:gd name="connsiteY4" fmla="*/ 625025 h 2830685"/>
              <a:gd name="connsiteX5" fmla="*/ 1407623 w 2819164"/>
              <a:gd name="connsiteY5" fmla="*/ 220208 h 2830685"/>
              <a:gd name="connsiteX6" fmla="*/ 829166 w 2819164"/>
              <a:gd name="connsiteY6" fmla="*/ 371805 h 2830685"/>
              <a:gd name="connsiteX7" fmla="*/ 261807 w 2819164"/>
              <a:gd name="connsiteY7" fmla="*/ 1087318 h 2830685"/>
              <a:gd name="connsiteX8" fmla="*/ 366269 w 2819164"/>
              <a:gd name="connsiteY8" fmla="*/ 1996247 h 2830685"/>
              <a:gd name="connsiteX9" fmla="*/ 1082486 w 2819164"/>
              <a:gd name="connsiteY9" fmla="*/ 2564736 h 2830685"/>
              <a:gd name="connsiteX10" fmla="*/ 1409582 w 2819164"/>
              <a:gd name="connsiteY10" fmla="*/ 2609823 h 2830685"/>
              <a:gd name="connsiteX11" fmla="*/ 2558009 w 2819164"/>
              <a:gd name="connsiteY11" fmla="*/ 1742714 h 2830685"/>
              <a:gd name="connsiteX12" fmla="*/ 2452895 w 2819164"/>
              <a:gd name="connsiteY12" fmla="*/ 835091 h 2830685"/>
              <a:gd name="connsiteX13" fmla="*/ 1736678 w 2819164"/>
              <a:gd name="connsiteY13" fmla="*/ 266602 h 2830685"/>
              <a:gd name="connsiteX14" fmla="*/ 1407623 w 2819164"/>
              <a:gd name="connsiteY14" fmla="*/ 220208 h 2830685"/>
              <a:gd name="connsiteX15" fmla="*/ 1407623 w 2819164"/>
              <a:gd name="connsiteY15" fmla="*/ 0 h 2830685"/>
              <a:gd name="connsiteX16" fmla="*/ 1797397 w 2819164"/>
              <a:gd name="connsiteY16" fmla="*/ 54888 h 2830685"/>
              <a:gd name="connsiteX17" fmla="*/ 2645496 w 2819164"/>
              <a:gd name="connsiteY17" fmla="*/ 727928 h 2830685"/>
              <a:gd name="connsiteX18" fmla="*/ 2819164 w 2819164"/>
              <a:gd name="connsiteY18" fmla="*/ 1299031 h 2830685"/>
              <a:gd name="connsiteX19" fmla="*/ 2819164 w 2819164"/>
              <a:gd name="connsiteY19" fmla="*/ 1527080 h 2830685"/>
              <a:gd name="connsiteX20" fmla="*/ 2768892 w 2819164"/>
              <a:gd name="connsiteY20" fmla="*/ 1802830 h 2830685"/>
              <a:gd name="connsiteX21" fmla="*/ 1408929 w 2819164"/>
              <a:gd name="connsiteY21" fmla="*/ 2830685 h 2830685"/>
              <a:gd name="connsiteX22" fmla="*/ 1021767 w 2819164"/>
              <a:gd name="connsiteY22" fmla="*/ 2775796 h 2830685"/>
              <a:gd name="connsiteX23" fmla="*/ 0 w 2819164"/>
              <a:gd name="connsiteY23" fmla="*/ 1519892 h 2830685"/>
              <a:gd name="connsiteX24" fmla="*/ 0 w 2819164"/>
              <a:gd name="connsiteY24" fmla="*/ 1311446 h 2830685"/>
              <a:gd name="connsiteX25" fmla="*/ 50272 w 2819164"/>
              <a:gd name="connsiteY25" fmla="*/ 1027855 h 2830685"/>
              <a:gd name="connsiteX26" fmla="*/ 722093 w 2819164"/>
              <a:gd name="connsiteY26" fmla="*/ 179695 h 2830685"/>
              <a:gd name="connsiteX27" fmla="*/ 1407623 w 2819164"/>
              <a:gd name="connsiteY27" fmla="*/ 0 h 2830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19164" h="2830685">
                <a:moveTo>
                  <a:pt x="1412135" y="625025"/>
                </a:moveTo>
                <a:cubicBezTo>
                  <a:pt x="1845421" y="625025"/>
                  <a:pt x="2197017" y="975616"/>
                  <a:pt x="2197017" y="1407815"/>
                </a:cubicBezTo>
                <a:cubicBezTo>
                  <a:pt x="2197017" y="1840667"/>
                  <a:pt x="1845421" y="2191257"/>
                  <a:pt x="1412135" y="2191257"/>
                </a:cubicBezTo>
                <a:cubicBezTo>
                  <a:pt x="979501" y="2191257"/>
                  <a:pt x="627905" y="1840667"/>
                  <a:pt x="627905" y="1407815"/>
                </a:cubicBezTo>
                <a:cubicBezTo>
                  <a:pt x="627905" y="975616"/>
                  <a:pt x="979501" y="625025"/>
                  <a:pt x="1412135" y="625025"/>
                </a:cubicBezTo>
                <a:close/>
                <a:moveTo>
                  <a:pt x="1407623" y="220208"/>
                </a:moveTo>
                <a:cubicBezTo>
                  <a:pt x="1207187" y="220208"/>
                  <a:pt x="1009363" y="271829"/>
                  <a:pt x="829166" y="371805"/>
                </a:cubicBezTo>
                <a:cubicBezTo>
                  <a:pt x="550383" y="526669"/>
                  <a:pt x="349294" y="781510"/>
                  <a:pt x="261807" y="1087318"/>
                </a:cubicBezTo>
                <a:cubicBezTo>
                  <a:pt x="174321" y="1394433"/>
                  <a:pt x="211535" y="1717230"/>
                  <a:pt x="366269" y="1996247"/>
                </a:cubicBezTo>
                <a:cubicBezTo>
                  <a:pt x="521003" y="2275264"/>
                  <a:pt x="775629" y="2477176"/>
                  <a:pt x="1082486" y="2564736"/>
                </a:cubicBezTo>
                <a:cubicBezTo>
                  <a:pt x="1191518" y="2595448"/>
                  <a:pt x="1301203" y="2609823"/>
                  <a:pt x="1409582" y="2609823"/>
                </a:cubicBezTo>
                <a:cubicBezTo>
                  <a:pt x="1928627" y="2609823"/>
                  <a:pt x="2408499" y="2267423"/>
                  <a:pt x="2558009" y="1742714"/>
                </a:cubicBezTo>
                <a:cubicBezTo>
                  <a:pt x="2645496" y="1435599"/>
                  <a:pt x="2608282" y="1113455"/>
                  <a:pt x="2452895" y="835091"/>
                </a:cubicBezTo>
                <a:cubicBezTo>
                  <a:pt x="2297508" y="556074"/>
                  <a:pt x="2043535" y="354162"/>
                  <a:pt x="1736678" y="266602"/>
                </a:cubicBezTo>
                <a:cubicBezTo>
                  <a:pt x="1628299" y="235890"/>
                  <a:pt x="1517961" y="220208"/>
                  <a:pt x="1407623" y="220208"/>
                </a:cubicBezTo>
                <a:close/>
                <a:moveTo>
                  <a:pt x="1407623" y="0"/>
                </a:moveTo>
                <a:cubicBezTo>
                  <a:pt x="1537548" y="0"/>
                  <a:pt x="1668778" y="18296"/>
                  <a:pt x="1797397" y="54888"/>
                </a:cubicBezTo>
                <a:cubicBezTo>
                  <a:pt x="2160401" y="158785"/>
                  <a:pt x="2461382" y="397942"/>
                  <a:pt x="2645496" y="727928"/>
                </a:cubicBezTo>
                <a:cubicBezTo>
                  <a:pt x="2744735" y="906969"/>
                  <a:pt x="2803495" y="1101040"/>
                  <a:pt x="2819164" y="1299031"/>
                </a:cubicBezTo>
                <a:lnTo>
                  <a:pt x="2819164" y="1527080"/>
                </a:lnTo>
                <a:cubicBezTo>
                  <a:pt x="2811982" y="1619868"/>
                  <a:pt x="2795007" y="1712002"/>
                  <a:pt x="2768892" y="1802830"/>
                </a:cubicBezTo>
                <a:cubicBezTo>
                  <a:pt x="2592613" y="2424248"/>
                  <a:pt x="2024601" y="2830685"/>
                  <a:pt x="1408929" y="2830685"/>
                </a:cubicBezTo>
                <a:cubicBezTo>
                  <a:pt x="1280963" y="2830685"/>
                  <a:pt x="1151692" y="2812388"/>
                  <a:pt x="1021767" y="2775796"/>
                </a:cubicBezTo>
                <a:cubicBezTo>
                  <a:pt x="436781" y="2609170"/>
                  <a:pt x="43091" y="2094916"/>
                  <a:pt x="0" y="1519892"/>
                </a:cubicBezTo>
                <a:lnTo>
                  <a:pt x="0" y="1311446"/>
                </a:lnTo>
                <a:cubicBezTo>
                  <a:pt x="7182" y="1217351"/>
                  <a:pt x="23504" y="1121950"/>
                  <a:pt x="50272" y="1027855"/>
                </a:cubicBezTo>
                <a:cubicBezTo>
                  <a:pt x="153428" y="664545"/>
                  <a:pt x="392385" y="363310"/>
                  <a:pt x="722093" y="179695"/>
                </a:cubicBezTo>
                <a:cubicBezTo>
                  <a:pt x="935586" y="60769"/>
                  <a:pt x="1169973" y="0"/>
                  <a:pt x="14076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755610-6B6E-D742-9BE1-D3BCA8458CCF}"/>
              </a:ext>
            </a:extLst>
          </p:cNvPr>
          <p:cNvSpPr txBox="1"/>
          <p:nvPr/>
        </p:nvSpPr>
        <p:spPr>
          <a:xfrm>
            <a:off x="3631650" y="6694885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CBBCA1-EA3F-4A4F-B71E-2425F3422A8B}"/>
              </a:ext>
            </a:extLst>
          </p:cNvPr>
          <p:cNvSpPr txBox="1"/>
          <p:nvPr/>
        </p:nvSpPr>
        <p:spPr>
          <a:xfrm>
            <a:off x="8548718" y="6694885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6B63AE-809F-794A-844C-753BBD4B0CEF}"/>
              </a:ext>
            </a:extLst>
          </p:cNvPr>
          <p:cNvSpPr txBox="1"/>
          <p:nvPr/>
        </p:nvSpPr>
        <p:spPr>
          <a:xfrm>
            <a:off x="14043668" y="6694885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82DC7F-E4C0-F144-A382-466279B900D2}"/>
              </a:ext>
            </a:extLst>
          </p:cNvPr>
          <p:cNvSpPr txBox="1"/>
          <p:nvPr/>
        </p:nvSpPr>
        <p:spPr>
          <a:xfrm>
            <a:off x="19512167" y="6694885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E6D970-4730-004C-8EB6-8557FFF56309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534825-23DA-4241-A63E-A7A5726ED2A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Donut 13">
            <a:extLst>
              <a:ext uri="{FF2B5EF4-FFF2-40B4-BE49-F238E27FC236}">
                <a16:creationId xmlns:a16="http://schemas.microsoft.com/office/drawing/2014/main" id="{80A721B7-6448-F042-A7FB-846AA8467093}"/>
              </a:ext>
            </a:extLst>
          </p:cNvPr>
          <p:cNvSpPr/>
          <p:nvPr/>
        </p:nvSpPr>
        <p:spPr>
          <a:xfrm>
            <a:off x="2772456" y="6306653"/>
            <a:ext cx="2980274" cy="2992454"/>
          </a:xfrm>
          <a:prstGeom prst="donut">
            <a:avLst>
              <a:gd name="adj" fmla="val 374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5" name="Donut 14">
            <a:extLst>
              <a:ext uri="{FF2B5EF4-FFF2-40B4-BE49-F238E27FC236}">
                <a16:creationId xmlns:a16="http://schemas.microsoft.com/office/drawing/2014/main" id="{847F0B15-4214-C046-984B-3EA7F160D541}"/>
              </a:ext>
            </a:extLst>
          </p:cNvPr>
          <p:cNvSpPr/>
          <p:nvPr/>
        </p:nvSpPr>
        <p:spPr>
          <a:xfrm>
            <a:off x="8056610" y="6306653"/>
            <a:ext cx="2980274" cy="2992454"/>
          </a:xfrm>
          <a:prstGeom prst="donut">
            <a:avLst>
              <a:gd name="adj" fmla="val 3742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6" name="Donut 15">
            <a:extLst>
              <a:ext uri="{FF2B5EF4-FFF2-40B4-BE49-F238E27FC236}">
                <a16:creationId xmlns:a16="http://schemas.microsoft.com/office/drawing/2014/main" id="{DA4994A2-A6CB-9449-BB0E-ABDE1E815BD3}"/>
              </a:ext>
            </a:extLst>
          </p:cNvPr>
          <p:cNvSpPr/>
          <p:nvPr/>
        </p:nvSpPr>
        <p:spPr>
          <a:xfrm>
            <a:off x="13340765" y="6306653"/>
            <a:ext cx="2980274" cy="2992454"/>
          </a:xfrm>
          <a:prstGeom prst="donut">
            <a:avLst>
              <a:gd name="adj" fmla="val 3742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7" name="Donut 16">
            <a:extLst>
              <a:ext uri="{FF2B5EF4-FFF2-40B4-BE49-F238E27FC236}">
                <a16:creationId xmlns:a16="http://schemas.microsoft.com/office/drawing/2014/main" id="{690E7E66-00A1-F74B-9CC4-958C93A755CA}"/>
              </a:ext>
            </a:extLst>
          </p:cNvPr>
          <p:cNvSpPr/>
          <p:nvPr/>
        </p:nvSpPr>
        <p:spPr>
          <a:xfrm>
            <a:off x="18624919" y="6306653"/>
            <a:ext cx="2980274" cy="2992454"/>
          </a:xfrm>
          <a:prstGeom prst="donut">
            <a:avLst>
              <a:gd name="adj" fmla="val 374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8AA308-BFB1-DF48-AB5B-C6863DB51CD6}"/>
              </a:ext>
            </a:extLst>
          </p:cNvPr>
          <p:cNvSpPr txBox="1"/>
          <p:nvPr/>
        </p:nvSpPr>
        <p:spPr>
          <a:xfrm>
            <a:off x="2772456" y="10280295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223FB64A-0880-1B40-AE74-61753C447B0D}"/>
              </a:ext>
            </a:extLst>
          </p:cNvPr>
          <p:cNvSpPr txBox="1">
            <a:spLocks/>
          </p:cNvSpPr>
          <p:nvPr/>
        </p:nvSpPr>
        <p:spPr>
          <a:xfrm>
            <a:off x="2772456" y="10941260"/>
            <a:ext cx="363909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4FE846F-9C6D-C24C-A552-049F56988A1D}"/>
              </a:ext>
            </a:extLst>
          </p:cNvPr>
          <p:cNvSpPr txBox="1"/>
          <p:nvPr/>
        </p:nvSpPr>
        <p:spPr>
          <a:xfrm>
            <a:off x="2215826" y="10682624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1">
                    <a:alpha val="3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768D445-1846-104B-ACC5-23B4D0AE7A77}"/>
              </a:ext>
            </a:extLst>
          </p:cNvPr>
          <p:cNvSpPr txBox="1"/>
          <p:nvPr/>
        </p:nvSpPr>
        <p:spPr>
          <a:xfrm>
            <a:off x="8056611" y="3056535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D09C21A-2238-F342-8C6A-98A1C72DA706}"/>
              </a:ext>
            </a:extLst>
          </p:cNvPr>
          <p:cNvSpPr txBox="1">
            <a:spLocks/>
          </p:cNvSpPr>
          <p:nvPr/>
        </p:nvSpPr>
        <p:spPr>
          <a:xfrm>
            <a:off x="8056611" y="3717500"/>
            <a:ext cx="363909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E62A564-B5C4-BE4D-A475-49FA985F9810}"/>
              </a:ext>
            </a:extLst>
          </p:cNvPr>
          <p:cNvSpPr txBox="1"/>
          <p:nvPr/>
        </p:nvSpPr>
        <p:spPr>
          <a:xfrm>
            <a:off x="7499981" y="3458864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2">
                    <a:alpha val="3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3392A28-4D9D-2046-BE7C-550C6F10E3E6}"/>
              </a:ext>
            </a:extLst>
          </p:cNvPr>
          <p:cNvSpPr txBox="1"/>
          <p:nvPr/>
        </p:nvSpPr>
        <p:spPr>
          <a:xfrm>
            <a:off x="13340766" y="10280295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4E971F8-3F92-4D45-8D98-AFE5D655573D}"/>
              </a:ext>
            </a:extLst>
          </p:cNvPr>
          <p:cNvSpPr txBox="1">
            <a:spLocks/>
          </p:cNvSpPr>
          <p:nvPr/>
        </p:nvSpPr>
        <p:spPr>
          <a:xfrm>
            <a:off x="13340766" y="10941260"/>
            <a:ext cx="363909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BABDDF5-A23B-344F-AE12-FEF8AC0E02E1}"/>
              </a:ext>
            </a:extLst>
          </p:cNvPr>
          <p:cNvSpPr txBox="1"/>
          <p:nvPr/>
        </p:nvSpPr>
        <p:spPr>
          <a:xfrm>
            <a:off x="12784136" y="10682624"/>
            <a:ext cx="16209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3">
                    <a:alpha val="3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D71480E-635E-2648-A16F-7942467C99AB}"/>
              </a:ext>
            </a:extLst>
          </p:cNvPr>
          <p:cNvSpPr txBox="1"/>
          <p:nvPr/>
        </p:nvSpPr>
        <p:spPr>
          <a:xfrm>
            <a:off x="18624920" y="3056535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7F211D96-3CB7-E54B-BB47-0734C96167D4}"/>
              </a:ext>
            </a:extLst>
          </p:cNvPr>
          <p:cNvSpPr txBox="1">
            <a:spLocks/>
          </p:cNvSpPr>
          <p:nvPr/>
        </p:nvSpPr>
        <p:spPr>
          <a:xfrm>
            <a:off x="18624920" y="3717500"/>
            <a:ext cx="363909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6BF49A-4830-3F40-8210-16D8765B8DDE}"/>
              </a:ext>
            </a:extLst>
          </p:cNvPr>
          <p:cNvSpPr txBox="1"/>
          <p:nvPr/>
        </p:nvSpPr>
        <p:spPr>
          <a:xfrm>
            <a:off x="18068290" y="3458864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4">
                    <a:alpha val="3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2507520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7B827D03-0500-FD4E-A69B-795A5DBB7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573" y="3956948"/>
            <a:ext cx="229718" cy="158249"/>
          </a:xfrm>
          <a:custGeom>
            <a:avLst/>
            <a:gdLst>
              <a:gd name="T0" fmla="*/ 0 w 200"/>
              <a:gd name="T1" fmla="*/ 55 h 135"/>
              <a:gd name="T2" fmla="*/ 183 w 200"/>
              <a:gd name="T3" fmla="*/ 134 h 135"/>
              <a:gd name="T4" fmla="*/ 199 w 200"/>
              <a:gd name="T5" fmla="*/ 0 h 135"/>
              <a:gd name="T6" fmla="*/ 0 w 200"/>
              <a:gd name="T7" fmla="*/ 5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0" h="135">
                <a:moveTo>
                  <a:pt x="0" y="55"/>
                </a:moveTo>
                <a:lnTo>
                  <a:pt x="183" y="134"/>
                </a:lnTo>
                <a:lnTo>
                  <a:pt x="199" y="0"/>
                </a:lnTo>
                <a:lnTo>
                  <a:pt x="0" y="5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5B25D6C9-A896-1749-BDF4-95A00E0FD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573" y="7846872"/>
            <a:ext cx="234825" cy="153147"/>
          </a:xfrm>
          <a:custGeom>
            <a:avLst/>
            <a:gdLst>
              <a:gd name="T0" fmla="*/ 0 w 204"/>
              <a:gd name="T1" fmla="*/ 0 h 131"/>
              <a:gd name="T2" fmla="*/ 203 w 204"/>
              <a:gd name="T3" fmla="*/ 0 h 131"/>
              <a:gd name="T4" fmla="*/ 203 w 204"/>
              <a:gd name="T5" fmla="*/ 130 h 131"/>
              <a:gd name="T6" fmla="*/ 0 w 204"/>
              <a:gd name="T7" fmla="*/ 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" h="131">
                <a:moveTo>
                  <a:pt x="0" y="0"/>
                </a:moveTo>
                <a:lnTo>
                  <a:pt x="203" y="0"/>
                </a:lnTo>
                <a:lnTo>
                  <a:pt x="203" y="13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54BEDA1-839E-9B40-9980-98D376315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978" y="3431145"/>
            <a:ext cx="4395304" cy="8938656"/>
          </a:xfrm>
          <a:custGeom>
            <a:avLst/>
            <a:gdLst>
              <a:gd name="T0" fmla="*/ 589 w 3797"/>
              <a:gd name="T1" fmla="*/ 0 h 7722"/>
              <a:gd name="T2" fmla="*/ 3207 w 3797"/>
              <a:gd name="T3" fmla="*/ 0 h 7722"/>
              <a:gd name="T4" fmla="*/ 3207 w 3797"/>
              <a:gd name="T5" fmla="*/ 0 h 7722"/>
              <a:gd name="T6" fmla="*/ 3796 w 3797"/>
              <a:gd name="T7" fmla="*/ 589 h 7722"/>
              <a:gd name="T8" fmla="*/ 3796 w 3797"/>
              <a:gd name="T9" fmla="*/ 7132 h 7722"/>
              <a:gd name="T10" fmla="*/ 3796 w 3797"/>
              <a:gd name="T11" fmla="*/ 7132 h 7722"/>
              <a:gd name="T12" fmla="*/ 3207 w 3797"/>
              <a:gd name="T13" fmla="*/ 7721 h 7722"/>
              <a:gd name="T14" fmla="*/ 589 w 3797"/>
              <a:gd name="T15" fmla="*/ 7721 h 7722"/>
              <a:gd name="T16" fmla="*/ 589 w 3797"/>
              <a:gd name="T17" fmla="*/ 7721 h 7722"/>
              <a:gd name="T18" fmla="*/ 0 w 3797"/>
              <a:gd name="T19" fmla="*/ 7132 h 7722"/>
              <a:gd name="T20" fmla="*/ 0 w 3797"/>
              <a:gd name="T21" fmla="*/ 589 h 7722"/>
              <a:gd name="T22" fmla="*/ 0 w 3797"/>
              <a:gd name="T23" fmla="*/ 589 h 7722"/>
              <a:gd name="T24" fmla="*/ 589 w 3797"/>
              <a:gd name="T25" fmla="*/ 0 h 7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97" h="7722">
                <a:moveTo>
                  <a:pt x="589" y="0"/>
                </a:moveTo>
                <a:lnTo>
                  <a:pt x="3207" y="0"/>
                </a:lnTo>
                <a:lnTo>
                  <a:pt x="3207" y="0"/>
                </a:lnTo>
                <a:cubicBezTo>
                  <a:pt x="3532" y="0"/>
                  <a:pt x="3796" y="263"/>
                  <a:pt x="3796" y="589"/>
                </a:cubicBezTo>
                <a:lnTo>
                  <a:pt x="3796" y="7132"/>
                </a:lnTo>
                <a:lnTo>
                  <a:pt x="3796" y="7132"/>
                </a:lnTo>
                <a:cubicBezTo>
                  <a:pt x="3796" y="7457"/>
                  <a:pt x="3532" y="7721"/>
                  <a:pt x="3207" y="7721"/>
                </a:cubicBezTo>
                <a:lnTo>
                  <a:pt x="589" y="7721"/>
                </a:lnTo>
                <a:lnTo>
                  <a:pt x="589" y="7721"/>
                </a:lnTo>
                <a:cubicBezTo>
                  <a:pt x="264" y="7721"/>
                  <a:pt x="0" y="7457"/>
                  <a:pt x="0" y="7132"/>
                </a:cubicBezTo>
                <a:lnTo>
                  <a:pt x="0" y="589"/>
                </a:lnTo>
                <a:lnTo>
                  <a:pt x="0" y="589"/>
                </a:lnTo>
                <a:cubicBezTo>
                  <a:pt x="0" y="263"/>
                  <a:pt x="264" y="0"/>
                  <a:pt x="58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797E5ABD-F5DC-2B4B-AC69-A3C988214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571" y="4018207"/>
            <a:ext cx="2409507" cy="3828665"/>
          </a:xfrm>
          <a:custGeom>
            <a:avLst/>
            <a:gdLst>
              <a:gd name="T0" fmla="*/ 0 w 2082"/>
              <a:gd name="T1" fmla="*/ 0 h 3306"/>
              <a:gd name="T2" fmla="*/ 1817 w 2082"/>
              <a:gd name="T3" fmla="*/ 391 h 3306"/>
              <a:gd name="T4" fmla="*/ 1817 w 2082"/>
              <a:gd name="T5" fmla="*/ 391 h 3306"/>
              <a:gd name="T6" fmla="*/ 2081 w 2082"/>
              <a:gd name="T7" fmla="*/ 717 h 3306"/>
              <a:gd name="T8" fmla="*/ 2081 w 2082"/>
              <a:gd name="T9" fmla="*/ 2971 h 3306"/>
              <a:gd name="T10" fmla="*/ 2081 w 2082"/>
              <a:gd name="T11" fmla="*/ 2971 h 3306"/>
              <a:gd name="T12" fmla="*/ 1747 w 2082"/>
              <a:gd name="T13" fmla="*/ 3305 h 3306"/>
              <a:gd name="T14" fmla="*/ 0 w 2082"/>
              <a:gd name="T15" fmla="*/ 3305 h 3306"/>
              <a:gd name="T16" fmla="*/ 0 w 2082"/>
              <a:gd name="T17" fmla="*/ 0 h 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2" h="3306">
                <a:moveTo>
                  <a:pt x="0" y="0"/>
                </a:moveTo>
                <a:lnTo>
                  <a:pt x="1817" y="391"/>
                </a:lnTo>
                <a:lnTo>
                  <a:pt x="1817" y="391"/>
                </a:lnTo>
                <a:cubicBezTo>
                  <a:pt x="1971" y="424"/>
                  <a:pt x="2081" y="560"/>
                  <a:pt x="2081" y="717"/>
                </a:cubicBezTo>
                <a:lnTo>
                  <a:pt x="2081" y="2971"/>
                </a:lnTo>
                <a:lnTo>
                  <a:pt x="2081" y="2971"/>
                </a:lnTo>
                <a:cubicBezTo>
                  <a:pt x="2081" y="3156"/>
                  <a:pt x="1931" y="3305"/>
                  <a:pt x="1747" y="3305"/>
                </a:cubicBezTo>
                <a:lnTo>
                  <a:pt x="0" y="3305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4D97D8DA-E1DA-9641-9B10-105CEA1D6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571" y="3956948"/>
            <a:ext cx="229723" cy="158249"/>
          </a:xfrm>
          <a:custGeom>
            <a:avLst/>
            <a:gdLst>
              <a:gd name="T0" fmla="*/ 0 w 200"/>
              <a:gd name="T1" fmla="*/ 55 h 135"/>
              <a:gd name="T2" fmla="*/ 183 w 200"/>
              <a:gd name="T3" fmla="*/ 134 h 135"/>
              <a:gd name="T4" fmla="*/ 199 w 200"/>
              <a:gd name="T5" fmla="*/ 0 h 135"/>
              <a:gd name="T6" fmla="*/ 0 w 200"/>
              <a:gd name="T7" fmla="*/ 5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0" h="135">
                <a:moveTo>
                  <a:pt x="0" y="55"/>
                </a:moveTo>
                <a:lnTo>
                  <a:pt x="183" y="134"/>
                </a:lnTo>
                <a:lnTo>
                  <a:pt x="199" y="0"/>
                </a:lnTo>
                <a:lnTo>
                  <a:pt x="0" y="5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3B380DB7-10DC-534F-86EA-09467C486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572" y="7846872"/>
            <a:ext cx="234825" cy="153147"/>
          </a:xfrm>
          <a:custGeom>
            <a:avLst/>
            <a:gdLst>
              <a:gd name="T0" fmla="*/ 0 w 203"/>
              <a:gd name="T1" fmla="*/ 0 h 131"/>
              <a:gd name="T2" fmla="*/ 202 w 203"/>
              <a:gd name="T3" fmla="*/ 0 h 131"/>
              <a:gd name="T4" fmla="*/ 202 w 203"/>
              <a:gd name="T5" fmla="*/ 130 h 131"/>
              <a:gd name="T6" fmla="*/ 0 w 203"/>
              <a:gd name="T7" fmla="*/ 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3" h="131">
                <a:moveTo>
                  <a:pt x="0" y="0"/>
                </a:moveTo>
                <a:lnTo>
                  <a:pt x="202" y="0"/>
                </a:lnTo>
                <a:lnTo>
                  <a:pt x="202" y="13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09838CA6-F80B-E749-88F9-90A7C143C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874" y="3431145"/>
            <a:ext cx="4395304" cy="8938656"/>
          </a:xfrm>
          <a:custGeom>
            <a:avLst/>
            <a:gdLst>
              <a:gd name="T0" fmla="*/ 589 w 3797"/>
              <a:gd name="T1" fmla="*/ 0 h 7722"/>
              <a:gd name="T2" fmla="*/ 3207 w 3797"/>
              <a:gd name="T3" fmla="*/ 0 h 7722"/>
              <a:gd name="T4" fmla="*/ 3207 w 3797"/>
              <a:gd name="T5" fmla="*/ 0 h 7722"/>
              <a:gd name="T6" fmla="*/ 3796 w 3797"/>
              <a:gd name="T7" fmla="*/ 589 h 7722"/>
              <a:gd name="T8" fmla="*/ 3796 w 3797"/>
              <a:gd name="T9" fmla="*/ 7132 h 7722"/>
              <a:gd name="T10" fmla="*/ 3796 w 3797"/>
              <a:gd name="T11" fmla="*/ 7132 h 7722"/>
              <a:gd name="T12" fmla="*/ 3207 w 3797"/>
              <a:gd name="T13" fmla="*/ 7721 h 7722"/>
              <a:gd name="T14" fmla="*/ 589 w 3797"/>
              <a:gd name="T15" fmla="*/ 7721 h 7722"/>
              <a:gd name="T16" fmla="*/ 589 w 3797"/>
              <a:gd name="T17" fmla="*/ 7721 h 7722"/>
              <a:gd name="T18" fmla="*/ 0 w 3797"/>
              <a:gd name="T19" fmla="*/ 7132 h 7722"/>
              <a:gd name="T20" fmla="*/ 0 w 3797"/>
              <a:gd name="T21" fmla="*/ 589 h 7722"/>
              <a:gd name="T22" fmla="*/ 0 w 3797"/>
              <a:gd name="T23" fmla="*/ 589 h 7722"/>
              <a:gd name="T24" fmla="*/ 589 w 3797"/>
              <a:gd name="T25" fmla="*/ 0 h 7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97" h="7722">
                <a:moveTo>
                  <a:pt x="589" y="0"/>
                </a:moveTo>
                <a:lnTo>
                  <a:pt x="3207" y="0"/>
                </a:lnTo>
                <a:lnTo>
                  <a:pt x="3207" y="0"/>
                </a:lnTo>
                <a:cubicBezTo>
                  <a:pt x="3532" y="0"/>
                  <a:pt x="3796" y="263"/>
                  <a:pt x="3796" y="589"/>
                </a:cubicBezTo>
                <a:lnTo>
                  <a:pt x="3796" y="7132"/>
                </a:lnTo>
                <a:lnTo>
                  <a:pt x="3796" y="7132"/>
                </a:lnTo>
                <a:cubicBezTo>
                  <a:pt x="3796" y="7457"/>
                  <a:pt x="3532" y="7721"/>
                  <a:pt x="3207" y="7721"/>
                </a:cubicBezTo>
                <a:lnTo>
                  <a:pt x="589" y="7721"/>
                </a:lnTo>
                <a:lnTo>
                  <a:pt x="589" y="7721"/>
                </a:lnTo>
                <a:cubicBezTo>
                  <a:pt x="264" y="7721"/>
                  <a:pt x="0" y="7457"/>
                  <a:pt x="0" y="7132"/>
                </a:cubicBezTo>
                <a:lnTo>
                  <a:pt x="0" y="589"/>
                </a:lnTo>
                <a:lnTo>
                  <a:pt x="0" y="589"/>
                </a:lnTo>
                <a:cubicBezTo>
                  <a:pt x="0" y="263"/>
                  <a:pt x="264" y="0"/>
                  <a:pt x="58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583D1CF2-BB7A-8447-932A-63EAB198C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571" y="4018207"/>
            <a:ext cx="2409507" cy="3828665"/>
          </a:xfrm>
          <a:custGeom>
            <a:avLst/>
            <a:gdLst>
              <a:gd name="T0" fmla="*/ 0 w 2082"/>
              <a:gd name="T1" fmla="*/ 0 h 3306"/>
              <a:gd name="T2" fmla="*/ 1817 w 2082"/>
              <a:gd name="T3" fmla="*/ 391 h 3306"/>
              <a:gd name="T4" fmla="*/ 1817 w 2082"/>
              <a:gd name="T5" fmla="*/ 391 h 3306"/>
              <a:gd name="T6" fmla="*/ 2081 w 2082"/>
              <a:gd name="T7" fmla="*/ 717 h 3306"/>
              <a:gd name="T8" fmla="*/ 2081 w 2082"/>
              <a:gd name="T9" fmla="*/ 2971 h 3306"/>
              <a:gd name="T10" fmla="*/ 2081 w 2082"/>
              <a:gd name="T11" fmla="*/ 2971 h 3306"/>
              <a:gd name="T12" fmla="*/ 1747 w 2082"/>
              <a:gd name="T13" fmla="*/ 3305 h 3306"/>
              <a:gd name="T14" fmla="*/ 0 w 2082"/>
              <a:gd name="T15" fmla="*/ 3305 h 3306"/>
              <a:gd name="T16" fmla="*/ 0 w 2082"/>
              <a:gd name="T17" fmla="*/ 0 h 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2" h="3306">
                <a:moveTo>
                  <a:pt x="0" y="0"/>
                </a:moveTo>
                <a:lnTo>
                  <a:pt x="1817" y="391"/>
                </a:lnTo>
                <a:lnTo>
                  <a:pt x="1817" y="391"/>
                </a:lnTo>
                <a:cubicBezTo>
                  <a:pt x="1971" y="424"/>
                  <a:pt x="2081" y="560"/>
                  <a:pt x="2081" y="717"/>
                </a:cubicBezTo>
                <a:lnTo>
                  <a:pt x="2081" y="2971"/>
                </a:lnTo>
                <a:lnTo>
                  <a:pt x="2081" y="2971"/>
                </a:lnTo>
                <a:cubicBezTo>
                  <a:pt x="2081" y="3156"/>
                  <a:pt x="1931" y="3305"/>
                  <a:pt x="1747" y="3305"/>
                </a:cubicBezTo>
                <a:lnTo>
                  <a:pt x="0" y="330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FD900CA-B3D7-B540-A936-84291F16B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5469" y="3956948"/>
            <a:ext cx="234825" cy="158249"/>
          </a:xfrm>
          <a:custGeom>
            <a:avLst/>
            <a:gdLst>
              <a:gd name="T0" fmla="*/ 0 w 201"/>
              <a:gd name="T1" fmla="*/ 55 h 135"/>
              <a:gd name="T2" fmla="*/ 183 w 201"/>
              <a:gd name="T3" fmla="*/ 134 h 135"/>
              <a:gd name="T4" fmla="*/ 200 w 201"/>
              <a:gd name="T5" fmla="*/ 0 h 135"/>
              <a:gd name="T6" fmla="*/ 0 w 201"/>
              <a:gd name="T7" fmla="*/ 5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" h="135">
                <a:moveTo>
                  <a:pt x="0" y="55"/>
                </a:moveTo>
                <a:lnTo>
                  <a:pt x="183" y="134"/>
                </a:lnTo>
                <a:lnTo>
                  <a:pt x="200" y="0"/>
                </a:lnTo>
                <a:lnTo>
                  <a:pt x="0" y="5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C02CAD21-D723-3944-8E46-82FAA74A7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5469" y="7846872"/>
            <a:ext cx="234825" cy="153147"/>
          </a:xfrm>
          <a:custGeom>
            <a:avLst/>
            <a:gdLst>
              <a:gd name="T0" fmla="*/ 0 w 203"/>
              <a:gd name="T1" fmla="*/ 0 h 131"/>
              <a:gd name="T2" fmla="*/ 202 w 203"/>
              <a:gd name="T3" fmla="*/ 0 h 131"/>
              <a:gd name="T4" fmla="*/ 202 w 203"/>
              <a:gd name="T5" fmla="*/ 130 h 131"/>
              <a:gd name="T6" fmla="*/ 0 w 203"/>
              <a:gd name="T7" fmla="*/ 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3" h="131">
                <a:moveTo>
                  <a:pt x="0" y="0"/>
                </a:moveTo>
                <a:lnTo>
                  <a:pt x="202" y="0"/>
                </a:lnTo>
                <a:lnTo>
                  <a:pt x="202" y="13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C24F90C-E59C-DF42-AB90-6B085BAF8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4772" y="3431145"/>
            <a:ext cx="4395304" cy="8938656"/>
          </a:xfrm>
          <a:custGeom>
            <a:avLst/>
            <a:gdLst>
              <a:gd name="T0" fmla="*/ 589 w 3797"/>
              <a:gd name="T1" fmla="*/ 0 h 7722"/>
              <a:gd name="T2" fmla="*/ 3207 w 3797"/>
              <a:gd name="T3" fmla="*/ 0 h 7722"/>
              <a:gd name="T4" fmla="*/ 3207 w 3797"/>
              <a:gd name="T5" fmla="*/ 0 h 7722"/>
              <a:gd name="T6" fmla="*/ 3796 w 3797"/>
              <a:gd name="T7" fmla="*/ 589 h 7722"/>
              <a:gd name="T8" fmla="*/ 3796 w 3797"/>
              <a:gd name="T9" fmla="*/ 7132 h 7722"/>
              <a:gd name="T10" fmla="*/ 3796 w 3797"/>
              <a:gd name="T11" fmla="*/ 7132 h 7722"/>
              <a:gd name="T12" fmla="*/ 3207 w 3797"/>
              <a:gd name="T13" fmla="*/ 7721 h 7722"/>
              <a:gd name="T14" fmla="*/ 589 w 3797"/>
              <a:gd name="T15" fmla="*/ 7721 h 7722"/>
              <a:gd name="T16" fmla="*/ 589 w 3797"/>
              <a:gd name="T17" fmla="*/ 7721 h 7722"/>
              <a:gd name="T18" fmla="*/ 0 w 3797"/>
              <a:gd name="T19" fmla="*/ 7132 h 7722"/>
              <a:gd name="T20" fmla="*/ 0 w 3797"/>
              <a:gd name="T21" fmla="*/ 589 h 7722"/>
              <a:gd name="T22" fmla="*/ 0 w 3797"/>
              <a:gd name="T23" fmla="*/ 589 h 7722"/>
              <a:gd name="T24" fmla="*/ 589 w 3797"/>
              <a:gd name="T25" fmla="*/ 0 h 7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97" h="7722">
                <a:moveTo>
                  <a:pt x="589" y="0"/>
                </a:moveTo>
                <a:lnTo>
                  <a:pt x="3207" y="0"/>
                </a:lnTo>
                <a:lnTo>
                  <a:pt x="3207" y="0"/>
                </a:lnTo>
                <a:cubicBezTo>
                  <a:pt x="3532" y="0"/>
                  <a:pt x="3796" y="263"/>
                  <a:pt x="3796" y="589"/>
                </a:cubicBezTo>
                <a:lnTo>
                  <a:pt x="3796" y="7132"/>
                </a:lnTo>
                <a:lnTo>
                  <a:pt x="3796" y="7132"/>
                </a:lnTo>
                <a:cubicBezTo>
                  <a:pt x="3796" y="7457"/>
                  <a:pt x="3532" y="7721"/>
                  <a:pt x="3207" y="7721"/>
                </a:cubicBezTo>
                <a:lnTo>
                  <a:pt x="589" y="7721"/>
                </a:lnTo>
                <a:lnTo>
                  <a:pt x="589" y="7721"/>
                </a:lnTo>
                <a:cubicBezTo>
                  <a:pt x="264" y="7721"/>
                  <a:pt x="0" y="7457"/>
                  <a:pt x="0" y="7132"/>
                </a:cubicBezTo>
                <a:lnTo>
                  <a:pt x="0" y="589"/>
                </a:lnTo>
                <a:lnTo>
                  <a:pt x="0" y="589"/>
                </a:lnTo>
                <a:cubicBezTo>
                  <a:pt x="0" y="263"/>
                  <a:pt x="264" y="0"/>
                  <a:pt x="58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32923664-570E-9746-A080-1580EAED2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5467" y="4018207"/>
            <a:ext cx="2409507" cy="3828665"/>
          </a:xfrm>
          <a:custGeom>
            <a:avLst/>
            <a:gdLst>
              <a:gd name="T0" fmla="*/ 0 w 2082"/>
              <a:gd name="T1" fmla="*/ 0 h 3306"/>
              <a:gd name="T2" fmla="*/ 1818 w 2082"/>
              <a:gd name="T3" fmla="*/ 391 h 3306"/>
              <a:gd name="T4" fmla="*/ 1818 w 2082"/>
              <a:gd name="T5" fmla="*/ 391 h 3306"/>
              <a:gd name="T6" fmla="*/ 2081 w 2082"/>
              <a:gd name="T7" fmla="*/ 717 h 3306"/>
              <a:gd name="T8" fmla="*/ 2081 w 2082"/>
              <a:gd name="T9" fmla="*/ 2971 h 3306"/>
              <a:gd name="T10" fmla="*/ 2081 w 2082"/>
              <a:gd name="T11" fmla="*/ 2971 h 3306"/>
              <a:gd name="T12" fmla="*/ 1747 w 2082"/>
              <a:gd name="T13" fmla="*/ 3305 h 3306"/>
              <a:gd name="T14" fmla="*/ 0 w 2082"/>
              <a:gd name="T15" fmla="*/ 3305 h 3306"/>
              <a:gd name="T16" fmla="*/ 0 w 2082"/>
              <a:gd name="T17" fmla="*/ 0 h 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2" h="3306">
                <a:moveTo>
                  <a:pt x="0" y="0"/>
                </a:moveTo>
                <a:lnTo>
                  <a:pt x="1818" y="391"/>
                </a:lnTo>
                <a:lnTo>
                  <a:pt x="1818" y="391"/>
                </a:lnTo>
                <a:cubicBezTo>
                  <a:pt x="1971" y="424"/>
                  <a:pt x="2081" y="560"/>
                  <a:pt x="2081" y="717"/>
                </a:cubicBezTo>
                <a:lnTo>
                  <a:pt x="2081" y="2971"/>
                </a:lnTo>
                <a:lnTo>
                  <a:pt x="2081" y="2971"/>
                </a:lnTo>
                <a:cubicBezTo>
                  <a:pt x="2081" y="3156"/>
                  <a:pt x="1932" y="3305"/>
                  <a:pt x="1747" y="3305"/>
                </a:cubicBezTo>
                <a:lnTo>
                  <a:pt x="0" y="3305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C53F3772-8CDE-6C49-8365-224359D65C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3368" y="3956948"/>
            <a:ext cx="234825" cy="158249"/>
          </a:xfrm>
          <a:custGeom>
            <a:avLst/>
            <a:gdLst>
              <a:gd name="T0" fmla="*/ 0 w 201"/>
              <a:gd name="T1" fmla="*/ 55 h 135"/>
              <a:gd name="T2" fmla="*/ 184 w 201"/>
              <a:gd name="T3" fmla="*/ 134 h 135"/>
              <a:gd name="T4" fmla="*/ 200 w 201"/>
              <a:gd name="T5" fmla="*/ 0 h 135"/>
              <a:gd name="T6" fmla="*/ 0 w 201"/>
              <a:gd name="T7" fmla="*/ 5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" h="135">
                <a:moveTo>
                  <a:pt x="0" y="55"/>
                </a:moveTo>
                <a:lnTo>
                  <a:pt x="184" y="134"/>
                </a:lnTo>
                <a:lnTo>
                  <a:pt x="200" y="0"/>
                </a:lnTo>
                <a:lnTo>
                  <a:pt x="0" y="5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B796F55C-4C29-6A42-88BA-4A83A6AA3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3368" y="7846872"/>
            <a:ext cx="234825" cy="153147"/>
          </a:xfrm>
          <a:custGeom>
            <a:avLst/>
            <a:gdLst>
              <a:gd name="T0" fmla="*/ 0 w 205"/>
              <a:gd name="T1" fmla="*/ 0 h 131"/>
              <a:gd name="T2" fmla="*/ 204 w 205"/>
              <a:gd name="T3" fmla="*/ 0 h 131"/>
              <a:gd name="T4" fmla="*/ 204 w 205"/>
              <a:gd name="T5" fmla="*/ 130 h 131"/>
              <a:gd name="T6" fmla="*/ 0 w 205"/>
              <a:gd name="T7" fmla="*/ 0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5" h="131">
                <a:moveTo>
                  <a:pt x="0" y="0"/>
                </a:moveTo>
                <a:lnTo>
                  <a:pt x="204" y="0"/>
                </a:lnTo>
                <a:lnTo>
                  <a:pt x="204" y="13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20E1F0D4-F292-B44B-B3A4-FE2B8EEDF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7771" y="3431145"/>
            <a:ext cx="4395308" cy="8938656"/>
          </a:xfrm>
          <a:custGeom>
            <a:avLst/>
            <a:gdLst>
              <a:gd name="T0" fmla="*/ 589 w 3796"/>
              <a:gd name="T1" fmla="*/ 0 h 7722"/>
              <a:gd name="T2" fmla="*/ 3206 w 3796"/>
              <a:gd name="T3" fmla="*/ 0 h 7722"/>
              <a:gd name="T4" fmla="*/ 3206 w 3796"/>
              <a:gd name="T5" fmla="*/ 0 h 7722"/>
              <a:gd name="T6" fmla="*/ 3795 w 3796"/>
              <a:gd name="T7" fmla="*/ 589 h 7722"/>
              <a:gd name="T8" fmla="*/ 3795 w 3796"/>
              <a:gd name="T9" fmla="*/ 7132 h 7722"/>
              <a:gd name="T10" fmla="*/ 3795 w 3796"/>
              <a:gd name="T11" fmla="*/ 7132 h 7722"/>
              <a:gd name="T12" fmla="*/ 3206 w 3796"/>
              <a:gd name="T13" fmla="*/ 7721 h 7722"/>
              <a:gd name="T14" fmla="*/ 589 w 3796"/>
              <a:gd name="T15" fmla="*/ 7721 h 7722"/>
              <a:gd name="T16" fmla="*/ 589 w 3796"/>
              <a:gd name="T17" fmla="*/ 7721 h 7722"/>
              <a:gd name="T18" fmla="*/ 0 w 3796"/>
              <a:gd name="T19" fmla="*/ 7132 h 7722"/>
              <a:gd name="T20" fmla="*/ 0 w 3796"/>
              <a:gd name="T21" fmla="*/ 589 h 7722"/>
              <a:gd name="T22" fmla="*/ 0 w 3796"/>
              <a:gd name="T23" fmla="*/ 589 h 7722"/>
              <a:gd name="T24" fmla="*/ 589 w 3796"/>
              <a:gd name="T25" fmla="*/ 0 h 7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96" h="7722">
                <a:moveTo>
                  <a:pt x="589" y="0"/>
                </a:moveTo>
                <a:lnTo>
                  <a:pt x="3206" y="0"/>
                </a:lnTo>
                <a:lnTo>
                  <a:pt x="3206" y="0"/>
                </a:lnTo>
                <a:cubicBezTo>
                  <a:pt x="3532" y="0"/>
                  <a:pt x="3795" y="263"/>
                  <a:pt x="3795" y="589"/>
                </a:cubicBezTo>
                <a:lnTo>
                  <a:pt x="3795" y="7132"/>
                </a:lnTo>
                <a:lnTo>
                  <a:pt x="3795" y="7132"/>
                </a:lnTo>
                <a:cubicBezTo>
                  <a:pt x="3795" y="7457"/>
                  <a:pt x="3532" y="7721"/>
                  <a:pt x="3206" y="7721"/>
                </a:cubicBezTo>
                <a:lnTo>
                  <a:pt x="589" y="7721"/>
                </a:lnTo>
                <a:lnTo>
                  <a:pt x="589" y="7721"/>
                </a:lnTo>
                <a:cubicBezTo>
                  <a:pt x="263" y="7721"/>
                  <a:pt x="0" y="7457"/>
                  <a:pt x="0" y="7132"/>
                </a:cubicBezTo>
                <a:lnTo>
                  <a:pt x="0" y="589"/>
                </a:lnTo>
                <a:lnTo>
                  <a:pt x="0" y="589"/>
                </a:lnTo>
                <a:cubicBezTo>
                  <a:pt x="0" y="263"/>
                  <a:pt x="263" y="0"/>
                  <a:pt x="58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452D3A2E-5912-894F-B92D-6060AC1C7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3366" y="4018207"/>
            <a:ext cx="2409507" cy="3828665"/>
          </a:xfrm>
          <a:custGeom>
            <a:avLst/>
            <a:gdLst>
              <a:gd name="T0" fmla="*/ 0 w 2083"/>
              <a:gd name="T1" fmla="*/ 0 h 3306"/>
              <a:gd name="T2" fmla="*/ 1818 w 2083"/>
              <a:gd name="T3" fmla="*/ 391 h 3306"/>
              <a:gd name="T4" fmla="*/ 1818 w 2083"/>
              <a:gd name="T5" fmla="*/ 391 h 3306"/>
              <a:gd name="T6" fmla="*/ 2082 w 2083"/>
              <a:gd name="T7" fmla="*/ 717 h 3306"/>
              <a:gd name="T8" fmla="*/ 2082 w 2083"/>
              <a:gd name="T9" fmla="*/ 2971 h 3306"/>
              <a:gd name="T10" fmla="*/ 2082 w 2083"/>
              <a:gd name="T11" fmla="*/ 2971 h 3306"/>
              <a:gd name="T12" fmla="*/ 1748 w 2083"/>
              <a:gd name="T13" fmla="*/ 3305 h 3306"/>
              <a:gd name="T14" fmla="*/ 0 w 2083"/>
              <a:gd name="T15" fmla="*/ 3305 h 3306"/>
              <a:gd name="T16" fmla="*/ 0 w 2083"/>
              <a:gd name="T17" fmla="*/ 0 h 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3" h="3306">
                <a:moveTo>
                  <a:pt x="0" y="0"/>
                </a:moveTo>
                <a:lnTo>
                  <a:pt x="1818" y="391"/>
                </a:lnTo>
                <a:lnTo>
                  <a:pt x="1818" y="391"/>
                </a:lnTo>
                <a:cubicBezTo>
                  <a:pt x="1972" y="424"/>
                  <a:pt x="2082" y="560"/>
                  <a:pt x="2082" y="717"/>
                </a:cubicBezTo>
                <a:lnTo>
                  <a:pt x="2082" y="2971"/>
                </a:lnTo>
                <a:lnTo>
                  <a:pt x="2082" y="2971"/>
                </a:lnTo>
                <a:cubicBezTo>
                  <a:pt x="2082" y="3156"/>
                  <a:pt x="1932" y="3305"/>
                  <a:pt x="1748" y="3305"/>
                </a:cubicBezTo>
                <a:lnTo>
                  <a:pt x="0" y="330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6FA606-F675-3842-9BD4-E2369059BA91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53F1E41-7B4C-7349-BC42-E4B14E9922F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F17F47F-4B54-7548-B7B0-9DBFE2A043B1}"/>
              </a:ext>
            </a:extLst>
          </p:cNvPr>
          <p:cNvSpPr txBox="1"/>
          <p:nvPr/>
        </p:nvSpPr>
        <p:spPr>
          <a:xfrm>
            <a:off x="2358381" y="4873892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D346992-9358-E146-97DF-8957C63AF951}"/>
              </a:ext>
            </a:extLst>
          </p:cNvPr>
          <p:cNvSpPr txBox="1"/>
          <p:nvPr/>
        </p:nvSpPr>
        <p:spPr>
          <a:xfrm>
            <a:off x="7394294" y="4873891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8001FDE-24AB-2F45-A8C6-7FFDA9F8492D}"/>
              </a:ext>
            </a:extLst>
          </p:cNvPr>
          <p:cNvSpPr txBox="1"/>
          <p:nvPr/>
        </p:nvSpPr>
        <p:spPr>
          <a:xfrm>
            <a:off x="13002985" y="4873891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3CE5AB7-6198-DD4E-856C-80543D2705E0}"/>
              </a:ext>
            </a:extLst>
          </p:cNvPr>
          <p:cNvSpPr txBox="1"/>
          <p:nvPr/>
        </p:nvSpPr>
        <p:spPr>
          <a:xfrm>
            <a:off x="18585229" y="4873891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3A629E3-B876-FF41-AD6A-52F1C9A06ECB}"/>
              </a:ext>
            </a:extLst>
          </p:cNvPr>
          <p:cNvSpPr txBox="1"/>
          <p:nvPr/>
        </p:nvSpPr>
        <p:spPr>
          <a:xfrm>
            <a:off x="12830662" y="6874438"/>
            <a:ext cx="1919115" cy="430887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B19397F-D140-1A47-8A36-70C63ED8D948}"/>
              </a:ext>
            </a:extLst>
          </p:cNvPr>
          <p:cNvSpPr txBox="1"/>
          <p:nvPr/>
        </p:nvSpPr>
        <p:spPr>
          <a:xfrm>
            <a:off x="7556197" y="6874438"/>
            <a:ext cx="1672254" cy="430887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145D2B-7602-C540-AECC-2E3C2CD907EC}"/>
              </a:ext>
            </a:extLst>
          </p:cNvPr>
          <p:cNvSpPr txBox="1"/>
          <p:nvPr/>
        </p:nvSpPr>
        <p:spPr>
          <a:xfrm>
            <a:off x="2281150" y="6874438"/>
            <a:ext cx="1425390" cy="430887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FF0C65C-7422-9746-AAAC-051F2A868C8E}"/>
              </a:ext>
            </a:extLst>
          </p:cNvPr>
          <p:cNvSpPr txBox="1"/>
          <p:nvPr/>
        </p:nvSpPr>
        <p:spPr>
          <a:xfrm>
            <a:off x="18626906" y="6874438"/>
            <a:ext cx="1122423" cy="430887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43" name="Shape 2765">
            <a:extLst>
              <a:ext uri="{FF2B5EF4-FFF2-40B4-BE49-F238E27FC236}">
                <a16:creationId xmlns:a16="http://schemas.microsoft.com/office/drawing/2014/main" id="{82E81611-60F4-E540-905B-D1BD2EFD0EB2}"/>
              </a:ext>
            </a:extLst>
          </p:cNvPr>
          <p:cNvSpPr>
            <a:spLocks noChangeAspect="1"/>
          </p:cNvSpPr>
          <p:nvPr/>
        </p:nvSpPr>
        <p:spPr>
          <a:xfrm>
            <a:off x="10048237" y="5515140"/>
            <a:ext cx="127502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785">
            <a:extLst>
              <a:ext uri="{FF2B5EF4-FFF2-40B4-BE49-F238E27FC236}">
                <a16:creationId xmlns:a16="http://schemas.microsoft.com/office/drawing/2014/main" id="{4022107D-C489-9744-9ED8-5DD9535D8B8F}"/>
              </a:ext>
            </a:extLst>
          </p:cNvPr>
          <p:cNvSpPr>
            <a:spLocks noChangeAspect="1"/>
          </p:cNvSpPr>
          <p:nvPr/>
        </p:nvSpPr>
        <p:spPr>
          <a:xfrm>
            <a:off x="15313342" y="5515140"/>
            <a:ext cx="155836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25">
            <a:extLst>
              <a:ext uri="{FF2B5EF4-FFF2-40B4-BE49-F238E27FC236}">
                <a16:creationId xmlns:a16="http://schemas.microsoft.com/office/drawing/2014/main" id="{9DA494BE-3A70-6E4F-AB8E-1047B9CC9670}"/>
              </a:ext>
            </a:extLst>
          </p:cNvPr>
          <p:cNvSpPr>
            <a:spLocks noChangeAspect="1"/>
          </p:cNvSpPr>
          <p:nvPr/>
        </p:nvSpPr>
        <p:spPr>
          <a:xfrm>
            <a:off x="20713793" y="5515140"/>
            <a:ext cx="1558366" cy="1275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0">
            <a:extLst>
              <a:ext uri="{FF2B5EF4-FFF2-40B4-BE49-F238E27FC236}">
                <a16:creationId xmlns:a16="http://schemas.microsoft.com/office/drawing/2014/main" id="{433B95AD-35C9-0F44-B5BB-1F9F47FBB61B}"/>
              </a:ext>
            </a:extLst>
          </p:cNvPr>
          <p:cNvSpPr>
            <a:spLocks noChangeAspect="1"/>
          </p:cNvSpPr>
          <p:nvPr/>
        </p:nvSpPr>
        <p:spPr>
          <a:xfrm>
            <a:off x="4940445" y="5508848"/>
            <a:ext cx="702366" cy="12876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2F6FC19D-592E-A943-8537-3F7449447F6F}"/>
              </a:ext>
            </a:extLst>
          </p:cNvPr>
          <p:cNvSpPr txBox="1">
            <a:spLocks/>
          </p:cNvSpPr>
          <p:nvPr/>
        </p:nvSpPr>
        <p:spPr>
          <a:xfrm>
            <a:off x="2465341" y="9034933"/>
            <a:ext cx="345747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4B6ECF91-747F-784B-BE65-557A8520A636}"/>
              </a:ext>
            </a:extLst>
          </p:cNvPr>
          <p:cNvSpPr txBox="1">
            <a:spLocks/>
          </p:cNvSpPr>
          <p:nvPr/>
        </p:nvSpPr>
        <p:spPr>
          <a:xfrm>
            <a:off x="7865789" y="9034933"/>
            <a:ext cx="345747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CA78D523-ED44-204E-927A-CB3415898204}"/>
              </a:ext>
            </a:extLst>
          </p:cNvPr>
          <p:cNvSpPr txBox="1">
            <a:spLocks/>
          </p:cNvSpPr>
          <p:nvPr/>
        </p:nvSpPr>
        <p:spPr>
          <a:xfrm>
            <a:off x="13263687" y="9034933"/>
            <a:ext cx="345747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25B9998-AF18-6746-B58E-F3BB69B4627E}"/>
              </a:ext>
            </a:extLst>
          </p:cNvPr>
          <p:cNvSpPr txBox="1">
            <a:spLocks/>
          </p:cNvSpPr>
          <p:nvPr/>
        </p:nvSpPr>
        <p:spPr>
          <a:xfrm>
            <a:off x="18670775" y="9034933"/>
            <a:ext cx="345747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763000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1BB66C34-7FE4-5148-AFFE-1BC8036BD002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D1210BC-008A-064C-B611-996A5F6EC9B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6996FF68-4D68-A844-8488-CB7C2EFBD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8" y="2779059"/>
            <a:ext cx="5667335" cy="2541406"/>
          </a:xfrm>
          <a:custGeom>
            <a:avLst/>
            <a:gdLst>
              <a:gd name="T0" fmla="*/ 891 w 6883"/>
              <a:gd name="T1" fmla="*/ 3087 h 3088"/>
              <a:gd name="T2" fmla="*/ 0 w 6883"/>
              <a:gd name="T3" fmla="*/ 1543 h 3088"/>
              <a:gd name="T4" fmla="*/ 891 w 6883"/>
              <a:gd name="T5" fmla="*/ 0 h 3088"/>
              <a:gd name="T6" fmla="*/ 5991 w 6883"/>
              <a:gd name="T7" fmla="*/ 0 h 3088"/>
              <a:gd name="T8" fmla="*/ 6882 w 6883"/>
              <a:gd name="T9" fmla="*/ 1543 h 3088"/>
              <a:gd name="T10" fmla="*/ 5991 w 6883"/>
              <a:gd name="T11" fmla="*/ 3087 h 3088"/>
              <a:gd name="T12" fmla="*/ 891 w 6883"/>
              <a:gd name="T13" fmla="*/ 3087 h 3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83" h="3088">
                <a:moveTo>
                  <a:pt x="891" y="3087"/>
                </a:moveTo>
                <a:lnTo>
                  <a:pt x="0" y="1543"/>
                </a:lnTo>
                <a:lnTo>
                  <a:pt x="891" y="0"/>
                </a:lnTo>
                <a:lnTo>
                  <a:pt x="5991" y="0"/>
                </a:lnTo>
                <a:lnTo>
                  <a:pt x="6882" y="1543"/>
                </a:lnTo>
                <a:lnTo>
                  <a:pt x="5991" y="3087"/>
                </a:lnTo>
                <a:lnTo>
                  <a:pt x="891" y="308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6740180-D3D9-6248-813D-DE1E4FD15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8" y="5326150"/>
            <a:ext cx="5667335" cy="2541406"/>
          </a:xfrm>
          <a:custGeom>
            <a:avLst/>
            <a:gdLst>
              <a:gd name="T0" fmla="*/ 891 w 6883"/>
              <a:gd name="T1" fmla="*/ 3087 h 3088"/>
              <a:gd name="T2" fmla="*/ 0 w 6883"/>
              <a:gd name="T3" fmla="*/ 1544 h 3088"/>
              <a:gd name="T4" fmla="*/ 891 w 6883"/>
              <a:gd name="T5" fmla="*/ 0 h 3088"/>
              <a:gd name="T6" fmla="*/ 5991 w 6883"/>
              <a:gd name="T7" fmla="*/ 0 h 3088"/>
              <a:gd name="T8" fmla="*/ 6882 w 6883"/>
              <a:gd name="T9" fmla="*/ 1544 h 3088"/>
              <a:gd name="T10" fmla="*/ 5991 w 6883"/>
              <a:gd name="T11" fmla="*/ 3087 h 3088"/>
              <a:gd name="T12" fmla="*/ 891 w 6883"/>
              <a:gd name="T13" fmla="*/ 3087 h 3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83" h="3088">
                <a:moveTo>
                  <a:pt x="891" y="3087"/>
                </a:moveTo>
                <a:lnTo>
                  <a:pt x="0" y="1544"/>
                </a:lnTo>
                <a:lnTo>
                  <a:pt x="891" y="0"/>
                </a:lnTo>
                <a:lnTo>
                  <a:pt x="5991" y="0"/>
                </a:lnTo>
                <a:lnTo>
                  <a:pt x="6882" y="1544"/>
                </a:lnTo>
                <a:lnTo>
                  <a:pt x="5991" y="3087"/>
                </a:lnTo>
                <a:lnTo>
                  <a:pt x="891" y="308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28B5762-D64C-364A-B7E9-EC16FE59B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8" y="7867556"/>
            <a:ext cx="5667335" cy="2541406"/>
          </a:xfrm>
          <a:custGeom>
            <a:avLst/>
            <a:gdLst>
              <a:gd name="T0" fmla="*/ 891 w 6883"/>
              <a:gd name="T1" fmla="*/ 3086 h 3087"/>
              <a:gd name="T2" fmla="*/ 0 w 6883"/>
              <a:gd name="T3" fmla="*/ 1543 h 3087"/>
              <a:gd name="T4" fmla="*/ 891 w 6883"/>
              <a:gd name="T5" fmla="*/ 0 h 3087"/>
              <a:gd name="T6" fmla="*/ 5991 w 6883"/>
              <a:gd name="T7" fmla="*/ 0 h 3087"/>
              <a:gd name="T8" fmla="*/ 6882 w 6883"/>
              <a:gd name="T9" fmla="*/ 1543 h 3087"/>
              <a:gd name="T10" fmla="*/ 5991 w 6883"/>
              <a:gd name="T11" fmla="*/ 3086 h 3087"/>
              <a:gd name="T12" fmla="*/ 891 w 6883"/>
              <a:gd name="T13" fmla="*/ 3086 h 30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83" h="3087">
                <a:moveTo>
                  <a:pt x="891" y="3086"/>
                </a:moveTo>
                <a:lnTo>
                  <a:pt x="0" y="1543"/>
                </a:lnTo>
                <a:lnTo>
                  <a:pt x="891" y="0"/>
                </a:lnTo>
                <a:lnTo>
                  <a:pt x="5991" y="0"/>
                </a:lnTo>
                <a:lnTo>
                  <a:pt x="6882" y="1543"/>
                </a:lnTo>
                <a:lnTo>
                  <a:pt x="5991" y="3086"/>
                </a:lnTo>
                <a:lnTo>
                  <a:pt x="891" y="308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1DFC4D5C-49B5-204F-9B5A-DF02F1799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8" y="10412594"/>
            <a:ext cx="5667335" cy="2541406"/>
          </a:xfrm>
          <a:custGeom>
            <a:avLst/>
            <a:gdLst>
              <a:gd name="T0" fmla="*/ 891 w 6883"/>
              <a:gd name="T1" fmla="*/ 3088 h 3089"/>
              <a:gd name="T2" fmla="*/ 0 w 6883"/>
              <a:gd name="T3" fmla="*/ 1544 h 3089"/>
              <a:gd name="T4" fmla="*/ 891 w 6883"/>
              <a:gd name="T5" fmla="*/ 0 h 3089"/>
              <a:gd name="T6" fmla="*/ 5991 w 6883"/>
              <a:gd name="T7" fmla="*/ 0 h 3089"/>
              <a:gd name="T8" fmla="*/ 6882 w 6883"/>
              <a:gd name="T9" fmla="*/ 1544 h 3089"/>
              <a:gd name="T10" fmla="*/ 5991 w 6883"/>
              <a:gd name="T11" fmla="*/ 3088 h 3089"/>
              <a:gd name="T12" fmla="*/ 891 w 6883"/>
              <a:gd name="T13" fmla="*/ 3088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83" h="3089">
                <a:moveTo>
                  <a:pt x="891" y="3088"/>
                </a:moveTo>
                <a:lnTo>
                  <a:pt x="0" y="1544"/>
                </a:lnTo>
                <a:lnTo>
                  <a:pt x="891" y="0"/>
                </a:lnTo>
                <a:lnTo>
                  <a:pt x="5991" y="0"/>
                </a:lnTo>
                <a:lnTo>
                  <a:pt x="6882" y="1544"/>
                </a:lnTo>
                <a:lnTo>
                  <a:pt x="5991" y="3088"/>
                </a:lnTo>
                <a:lnTo>
                  <a:pt x="891" y="308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533BCA69-158C-4243-9A61-63BFE6D0E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4049762"/>
            <a:ext cx="4933958" cy="1270703"/>
          </a:xfrm>
          <a:custGeom>
            <a:avLst/>
            <a:gdLst>
              <a:gd name="T0" fmla="*/ 0 w 5992"/>
              <a:gd name="T1" fmla="*/ 0 h 1545"/>
              <a:gd name="T2" fmla="*/ 5991 w 5992"/>
              <a:gd name="T3" fmla="*/ 1544 h 1545"/>
              <a:gd name="T4" fmla="*/ 891 w 5992"/>
              <a:gd name="T5" fmla="*/ 1544 h 1545"/>
              <a:gd name="T6" fmla="*/ 0 w 5992"/>
              <a:gd name="T7" fmla="*/ 0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0" y="0"/>
                </a:moveTo>
                <a:lnTo>
                  <a:pt x="5991" y="1544"/>
                </a:lnTo>
                <a:lnTo>
                  <a:pt x="891" y="1544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02766A88-CFEA-9042-B62C-A6D9D0EF0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4049762"/>
            <a:ext cx="4933958" cy="1270703"/>
          </a:xfrm>
          <a:custGeom>
            <a:avLst/>
            <a:gdLst>
              <a:gd name="T0" fmla="*/ 5991 w 5992"/>
              <a:gd name="T1" fmla="*/ 0 h 1545"/>
              <a:gd name="T2" fmla="*/ 0 w 5992"/>
              <a:gd name="T3" fmla="*/ 1544 h 1545"/>
              <a:gd name="T4" fmla="*/ 5100 w 5992"/>
              <a:gd name="T5" fmla="*/ 1544 h 1545"/>
              <a:gd name="T6" fmla="*/ 5991 w 5992"/>
              <a:gd name="T7" fmla="*/ 0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5991" y="0"/>
                </a:moveTo>
                <a:lnTo>
                  <a:pt x="0" y="1544"/>
                </a:lnTo>
                <a:lnTo>
                  <a:pt x="5100" y="1544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098131D9-7B95-DA4F-96EF-27001AFE7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4049762"/>
            <a:ext cx="4933958" cy="1270703"/>
          </a:xfrm>
          <a:custGeom>
            <a:avLst/>
            <a:gdLst>
              <a:gd name="T0" fmla="*/ 0 w 5992"/>
              <a:gd name="T1" fmla="*/ 0 h 1545"/>
              <a:gd name="T2" fmla="*/ 5991 w 5992"/>
              <a:gd name="T3" fmla="*/ 1544 h 1545"/>
              <a:gd name="T4" fmla="*/ 891 w 5992"/>
              <a:gd name="T5" fmla="*/ 1544 h 1545"/>
              <a:gd name="T6" fmla="*/ 0 w 5992"/>
              <a:gd name="T7" fmla="*/ 0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0" y="0"/>
                </a:moveTo>
                <a:lnTo>
                  <a:pt x="5991" y="1544"/>
                </a:lnTo>
                <a:lnTo>
                  <a:pt x="891" y="1544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643A3D3A-67A2-C24C-92B4-AC98621A2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4049762"/>
            <a:ext cx="4933958" cy="1270703"/>
          </a:xfrm>
          <a:custGeom>
            <a:avLst/>
            <a:gdLst>
              <a:gd name="T0" fmla="*/ 5991 w 5992"/>
              <a:gd name="T1" fmla="*/ 0 h 1545"/>
              <a:gd name="T2" fmla="*/ 0 w 5992"/>
              <a:gd name="T3" fmla="*/ 1544 h 1545"/>
              <a:gd name="T4" fmla="*/ 5100 w 5992"/>
              <a:gd name="T5" fmla="*/ 1544 h 1545"/>
              <a:gd name="T6" fmla="*/ 5991 w 5992"/>
              <a:gd name="T7" fmla="*/ 0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5991" y="0"/>
                </a:moveTo>
                <a:lnTo>
                  <a:pt x="0" y="1544"/>
                </a:lnTo>
                <a:lnTo>
                  <a:pt x="5100" y="1544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44717C0F-AF64-5642-9ECF-1867197A4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2779060"/>
            <a:ext cx="4933958" cy="1270703"/>
          </a:xfrm>
          <a:custGeom>
            <a:avLst/>
            <a:gdLst>
              <a:gd name="T0" fmla="*/ 5991 w 5992"/>
              <a:gd name="T1" fmla="*/ 1543 h 1544"/>
              <a:gd name="T2" fmla="*/ 0 w 5992"/>
              <a:gd name="T3" fmla="*/ 0 h 1544"/>
              <a:gd name="T4" fmla="*/ 5100 w 5992"/>
              <a:gd name="T5" fmla="*/ 0 h 1544"/>
              <a:gd name="T6" fmla="*/ 5991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1543"/>
                </a:moveTo>
                <a:lnTo>
                  <a:pt x="0" y="0"/>
                </a:lnTo>
                <a:lnTo>
                  <a:pt x="5100" y="0"/>
                </a:lnTo>
                <a:lnTo>
                  <a:pt x="5991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4F45F057-4464-5E47-90A1-701E473CA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2779060"/>
            <a:ext cx="4933958" cy="1270703"/>
          </a:xfrm>
          <a:custGeom>
            <a:avLst/>
            <a:gdLst>
              <a:gd name="T0" fmla="*/ 0 w 5992"/>
              <a:gd name="T1" fmla="*/ 1543 h 1544"/>
              <a:gd name="T2" fmla="*/ 5991 w 5992"/>
              <a:gd name="T3" fmla="*/ 0 h 1544"/>
              <a:gd name="T4" fmla="*/ 891 w 5992"/>
              <a:gd name="T5" fmla="*/ 0 h 1544"/>
              <a:gd name="T6" fmla="*/ 0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1543"/>
                </a:moveTo>
                <a:lnTo>
                  <a:pt x="5991" y="0"/>
                </a:lnTo>
                <a:lnTo>
                  <a:pt x="891" y="0"/>
                </a:lnTo>
                <a:lnTo>
                  <a:pt x="0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1CC8B409-26C7-2B44-8E59-7C2EB632B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5329782"/>
            <a:ext cx="4933958" cy="1270703"/>
          </a:xfrm>
          <a:custGeom>
            <a:avLst/>
            <a:gdLst>
              <a:gd name="T0" fmla="*/ 5991 w 5992"/>
              <a:gd name="T1" fmla="*/ 1543 h 1544"/>
              <a:gd name="T2" fmla="*/ 0 w 5992"/>
              <a:gd name="T3" fmla="*/ 0 h 1544"/>
              <a:gd name="T4" fmla="*/ 5100 w 5992"/>
              <a:gd name="T5" fmla="*/ 0 h 1544"/>
              <a:gd name="T6" fmla="*/ 5991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1543"/>
                </a:moveTo>
                <a:lnTo>
                  <a:pt x="0" y="0"/>
                </a:lnTo>
                <a:lnTo>
                  <a:pt x="5100" y="0"/>
                </a:lnTo>
                <a:lnTo>
                  <a:pt x="5991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1E55F253-883B-C945-AB13-3C1C62DB0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5329782"/>
            <a:ext cx="4933958" cy="1270703"/>
          </a:xfrm>
          <a:custGeom>
            <a:avLst/>
            <a:gdLst>
              <a:gd name="T0" fmla="*/ 0 w 5992"/>
              <a:gd name="T1" fmla="*/ 1543 h 1544"/>
              <a:gd name="T2" fmla="*/ 5991 w 5992"/>
              <a:gd name="T3" fmla="*/ 0 h 1544"/>
              <a:gd name="T4" fmla="*/ 891 w 5992"/>
              <a:gd name="T5" fmla="*/ 0 h 1544"/>
              <a:gd name="T6" fmla="*/ 0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1543"/>
                </a:moveTo>
                <a:lnTo>
                  <a:pt x="5991" y="0"/>
                </a:lnTo>
                <a:lnTo>
                  <a:pt x="891" y="0"/>
                </a:lnTo>
                <a:lnTo>
                  <a:pt x="0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23815DEF-8C29-5F44-9F57-2F1C3A9A2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7867557"/>
            <a:ext cx="4933958" cy="1270703"/>
          </a:xfrm>
          <a:custGeom>
            <a:avLst/>
            <a:gdLst>
              <a:gd name="T0" fmla="*/ 5991 w 5992"/>
              <a:gd name="T1" fmla="*/ 1543 h 1544"/>
              <a:gd name="T2" fmla="*/ 0 w 5992"/>
              <a:gd name="T3" fmla="*/ 0 h 1544"/>
              <a:gd name="T4" fmla="*/ 5100 w 5992"/>
              <a:gd name="T5" fmla="*/ 0 h 1544"/>
              <a:gd name="T6" fmla="*/ 5991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1543"/>
                </a:moveTo>
                <a:lnTo>
                  <a:pt x="0" y="0"/>
                </a:lnTo>
                <a:lnTo>
                  <a:pt x="5100" y="0"/>
                </a:lnTo>
                <a:lnTo>
                  <a:pt x="5991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8D0C550E-84F3-7D49-90FC-C56F46223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7867557"/>
            <a:ext cx="4933958" cy="1270703"/>
          </a:xfrm>
          <a:custGeom>
            <a:avLst/>
            <a:gdLst>
              <a:gd name="T0" fmla="*/ 0 w 5992"/>
              <a:gd name="T1" fmla="*/ 1543 h 1544"/>
              <a:gd name="T2" fmla="*/ 5991 w 5992"/>
              <a:gd name="T3" fmla="*/ 0 h 1544"/>
              <a:gd name="T4" fmla="*/ 891 w 5992"/>
              <a:gd name="T5" fmla="*/ 0 h 1544"/>
              <a:gd name="T6" fmla="*/ 0 w 5992"/>
              <a:gd name="T7" fmla="*/ 1543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1543"/>
                </a:moveTo>
                <a:lnTo>
                  <a:pt x="5991" y="0"/>
                </a:lnTo>
                <a:lnTo>
                  <a:pt x="891" y="0"/>
                </a:lnTo>
                <a:lnTo>
                  <a:pt x="0" y="1543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8E77EA7B-3446-344A-82CF-3CA9136C3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10412595"/>
            <a:ext cx="4933958" cy="1270703"/>
          </a:xfrm>
          <a:custGeom>
            <a:avLst/>
            <a:gdLst>
              <a:gd name="T0" fmla="*/ 5991 w 5992"/>
              <a:gd name="T1" fmla="*/ 1544 h 1545"/>
              <a:gd name="T2" fmla="*/ 0 w 5992"/>
              <a:gd name="T3" fmla="*/ 0 h 1545"/>
              <a:gd name="T4" fmla="*/ 5100 w 5992"/>
              <a:gd name="T5" fmla="*/ 0 h 1545"/>
              <a:gd name="T6" fmla="*/ 5991 w 5992"/>
              <a:gd name="T7" fmla="*/ 1544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5991" y="1544"/>
                </a:moveTo>
                <a:lnTo>
                  <a:pt x="0" y="0"/>
                </a:lnTo>
                <a:lnTo>
                  <a:pt x="5100" y="0"/>
                </a:lnTo>
                <a:lnTo>
                  <a:pt x="5991" y="1544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900E713E-F862-3A44-B166-BD4626D17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10412595"/>
            <a:ext cx="4933958" cy="1270703"/>
          </a:xfrm>
          <a:custGeom>
            <a:avLst/>
            <a:gdLst>
              <a:gd name="T0" fmla="*/ 0 w 5992"/>
              <a:gd name="T1" fmla="*/ 1544 h 1545"/>
              <a:gd name="T2" fmla="*/ 5991 w 5992"/>
              <a:gd name="T3" fmla="*/ 0 h 1545"/>
              <a:gd name="T4" fmla="*/ 891 w 5992"/>
              <a:gd name="T5" fmla="*/ 0 h 1545"/>
              <a:gd name="T6" fmla="*/ 0 w 5992"/>
              <a:gd name="T7" fmla="*/ 1544 h 1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5">
                <a:moveTo>
                  <a:pt x="0" y="1544"/>
                </a:moveTo>
                <a:lnTo>
                  <a:pt x="5991" y="0"/>
                </a:lnTo>
                <a:lnTo>
                  <a:pt x="891" y="0"/>
                </a:lnTo>
                <a:lnTo>
                  <a:pt x="0" y="1544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6EA0FDA2-027B-4E4D-8631-17FF94A15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6600483"/>
            <a:ext cx="4933958" cy="1270703"/>
          </a:xfrm>
          <a:custGeom>
            <a:avLst/>
            <a:gdLst>
              <a:gd name="T0" fmla="*/ 0 w 5992"/>
              <a:gd name="T1" fmla="*/ 0 h 1544"/>
              <a:gd name="T2" fmla="*/ 5991 w 5992"/>
              <a:gd name="T3" fmla="*/ 1543 h 1544"/>
              <a:gd name="T4" fmla="*/ 891 w 5992"/>
              <a:gd name="T5" fmla="*/ 1543 h 1544"/>
              <a:gd name="T6" fmla="*/ 0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0"/>
                </a:moveTo>
                <a:lnTo>
                  <a:pt x="5991" y="1543"/>
                </a:lnTo>
                <a:lnTo>
                  <a:pt x="891" y="1543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0A9B0457-D7C9-964C-9903-5D446DC06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6600483"/>
            <a:ext cx="4933958" cy="1270703"/>
          </a:xfrm>
          <a:custGeom>
            <a:avLst/>
            <a:gdLst>
              <a:gd name="T0" fmla="*/ 5991 w 5992"/>
              <a:gd name="T1" fmla="*/ 0 h 1544"/>
              <a:gd name="T2" fmla="*/ 0 w 5992"/>
              <a:gd name="T3" fmla="*/ 1543 h 1544"/>
              <a:gd name="T4" fmla="*/ 5100 w 5992"/>
              <a:gd name="T5" fmla="*/ 1543 h 1544"/>
              <a:gd name="T6" fmla="*/ 5991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0"/>
                </a:moveTo>
                <a:lnTo>
                  <a:pt x="0" y="1543"/>
                </a:lnTo>
                <a:lnTo>
                  <a:pt x="5100" y="1543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9D53DC18-2B14-1B49-9E93-BC06E22CA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9138260"/>
            <a:ext cx="4933958" cy="1270703"/>
          </a:xfrm>
          <a:custGeom>
            <a:avLst/>
            <a:gdLst>
              <a:gd name="T0" fmla="*/ 0 w 5992"/>
              <a:gd name="T1" fmla="*/ 0 h 1544"/>
              <a:gd name="T2" fmla="*/ 5991 w 5992"/>
              <a:gd name="T3" fmla="*/ 1543 h 1544"/>
              <a:gd name="T4" fmla="*/ 891 w 5992"/>
              <a:gd name="T5" fmla="*/ 1543 h 1544"/>
              <a:gd name="T6" fmla="*/ 0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0"/>
                </a:moveTo>
                <a:lnTo>
                  <a:pt x="5991" y="1543"/>
                </a:lnTo>
                <a:lnTo>
                  <a:pt x="891" y="1543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D20DD4E7-506F-2044-BE10-696691317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9138260"/>
            <a:ext cx="4933958" cy="1270703"/>
          </a:xfrm>
          <a:custGeom>
            <a:avLst/>
            <a:gdLst>
              <a:gd name="T0" fmla="*/ 5991 w 5992"/>
              <a:gd name="T1" fmla="*/ 0 h 1544"/>
              <a:gd name="T2" fmla="*/ 0 w 5992"/>
              <a:gd name="T3" fmla="*/ 1543 h 1544"/>
              <a:gd name="T4" fmla="*/ 5100 w 5992"/>
              <a:gd name="T5" fmla="*/ 1543 h 1544"/>
              <a:gd name="T6" fmla="*/ 5991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0"/>
                </a:moveTo>
                <a:lnTo>
                  <a:pt x="0" y="1543"/>
                </a:lnTo>
                <a:lnTo>
                  <a:pt x="5100" y="1543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7D6DC13-7BBF-C549-B96E-25DDC6377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97" y="11679668"/>
            <a:ext cx="4933958" cy="1270703"/>
          </a:xfrm>
          <a:custGeom>
            <a:avLst/>
            <a:gdLst>
              <a:gd name="T0" fmla="*/ 0 w 5992"/>
              <a:gd name="T1" fmla="*/ 0 h 1544"/>
              <a:gd name="T2" fmla="*/ 5991 w 5992"/>
              <a:gd name="T3" fmla="*/ 1543 h 1544"/>
              <a:gd name="T4" fmla="*/ 891 w 5992"/>
              <a:gd name="T5" fmla="*/ 1543 h 1544"/>
              <a:gd name="T6" fmla="*/ 0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0" y="0"/>
                </a:moveTo>
                <a:lnTo>
                  <a:pt x="5991" y="1543"/>
                </a:lnTo>
                <a:lnTo>
                  <a:pt x="891" y="1543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92D3165B-FD38-CD49-8B8F-CE5F5332F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374" y="11679668"/>
            <a:ext cx="4933958" cy="1270703"/>
          </a:xfrm>
          <a:custGeom>
            <a:avLst/>
            <a:gdLst>
              <a:gd name="T0" fmla="*/ 5991 w 5992"/>
              <a:gd name="T1" fmla="*/ 0 h 1544"/>
              <a:gd name="T2" fmla="*/ 0 w 5992"/>
              <a:gd name="T3" fmla="*/ 1543 h 1544"/>
              <a:gd name="T4" fmla="*/ 5100 w 5992"/>
              <a:gd name="T5" fmla="*/ 1543 h 1544"/>
              <a:gd name="T6" fmla="*/ 5991 w 5992"/>
              <a:gd name="T7" fmla="*/ 0 h 1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92" h="1544">
                <a:moveTo>
                  <a:pt x="5991" y="0"/>
                </a:moveTo>
                <a:lnTo>
                  <a:pt x="0" y="1543"/>
                </a:lnTo>
                <a:lnTo>
                  <a:pt x="5100" y="1543"/>
                </a:lnTo>
                <a:lnTo>
                  <a:pt x="5991" y="0"/>
                </a:lnTo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Shape 2765">
            <a:extLst>
              <a:ext uri="{FF2B5EF4-FFF2-40B4-BE49-F238E27FC236}">
                <a16:creationId xmlns:a16="http://schemas.microsoft.com/office/drawing/2014/main" id="{47B5F9C4-878D-9641-A067-41C64CCAD1CA}"/>
              </a:ext>
            </a:extLst>
          </p:cNvPr>
          <p:cNvSpPr>
            <a:spLocks noChangeAspect="1"/>
          </p:cNvSpPr>
          <p:nvPr/>
        </p:nvSpPr>
        <p:spPr>
          <a:xfrm>
            <a:off x="8287191" y="5948009"/>
            <a:ext cx="1304948" cy="13049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85">
            <a:extLst>
              <a:ext uri="{FF2B5EF4-FFF2-40B4-BE49-F238E27FC236}">
                <a16:creationId xmlns:a16="http://schemas.microsoft.com/office/drawing/2014/main" id="{32F3EC18-50C4-5648-92D4-1903298187B6}"/>
              </a:ext>
            </a:extLst>
          </p:cNvPr>
          <p:cNvSpPr>
            <a:spLocks noChangeAspect="1"/>
          </p:cNvSpPr>
          <p:nvPr/>
        </p:nvSpPr>
        <p:spPr>
          <a:xfrm>
            <a:off x="8287189" y="8600788"/>
            <a:ext cx="1304951" cy="10676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25">
            <a:extLst>
              <a:ext uri="{FF2B5EF4-FFF2-40B4-BE49-F238E27FC236}">
                <a16:creationId xmlns:a16="http://schemas.microsoft.com/office/drawing/2014/main" id="{B5968D74-B677-0148-81B7-1F5A2C0EADBD}"/>
              </a:ext>
            </a:extLst>
          </p:cNvPr>
          <p:cNvSpPr>
            <a:spLocks noChangeAspect="1"/>
          </p:cNvSpPr>
          <p:nvPr/>
        </p:nvSpPr>
        <p:spPr>
          <a:xfrm>
            <a:off x="8296957" y="11153451"/>
            <a:ext cx="1295183" cy="10596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30">
            <a:extLst>
              <a:ext uri="{FF2B5EF4-FFF2-40B4-BE49-F238E27FC236}">
                <a16:creationId xmlns:a16="http://schemas.microsoft.com/office/drawing/2014/main" id="{3743A3D4-7E03-7B44-A93F-4CD9166D5144}"/>
              </a:ext>
            </a:extLst>
          </p:cNvPr>
          <p:cNvSpPr>
            <a:spLocks noChangeAspect="1"/>
          </p:cNvSpPr>
          <p:nvPr/>
        </p:nvSpPr>
        <p:spPr>
          <a:xfrm>
            <a:off x="8595728" y="3409121"/>
            <a:ext cx="687873" cy="1261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D2C805F-349A-4248-A149-23C7BAC7FD67}"/>
              </a:ext>
            </a:extLst>
          </p:cNvPr>
          <p:cNvSpPr txBox="1"/>
          <p:nvPr/>
        </p:nvSpPr>
        <p:spPr>
          <a:xfrm>
            <a:off x="12432906" y="3148689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1063FB26-46AB-4A4A-B6AE-63C3A1B7C3F7}"/>
              </a:ext>
            </a:extLst>
          </p:cNvPr>
          <p:cNvSpPr txBox="1">
            <a:spLocks/>
          </p:cNvSpPr>
          <p:nvPr/>
        </p:nvSpPr>
        <p:spPr>
          <a:xfrm>
            <a:off x="12432906" y="380943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063BEDD-CCEE-2B4B-B9C9-7D9CEEF3F33A}"/>
              </a:ext>
            </a:extLst>
          </p:cNvPr>
          <p:cNvSpPr txBox="1"/>
          <p:nvPr/>
        </p:nvSpPr>
        <p:spPr>
          <a:xfrm>
            <a:off x="12432906" y="5695780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A3BC9A2-05C6-FD45-B970-975DAF7827D6}"/>
              </a:ext>
            </a:extLst>
          </p:cNvPr>
          <p:cNvSpPr txBox="1">
            <a:spLocks/>
          </p:cNvSpPr>
          <p:nvPr/>
        </p:nvSpPr>
        <p:spPr>
          <a:xfrm>
            <a:off x="12432906" y="6356523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09258A2-3D2A-8F4B-9364-FF1D3EB2EC10}"/>
              </a:ext>
            </a:extLst>
          </p:cNvPr>
          <p:cNvSpPr txBox="1"/>
          <p:nvPr/>
        </p:nvSpPr>
        <p:spPr>
          <a:xfrm>
            <a:off x="12432906" y="8233558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B1FB158B-2363-A045-BF82-5AC5B75457FF}"/>
              </a:ext>
            </a:extLst>
          </p:cNvPr>
          <p:cNvSpPr txBox="1">
            <a:spLocks/>
          </p:cNvSpPr>
          <p:nvPr/>
        </p:nvSpPr>
        <p:spPr>
          <a:xfrm>
            <a:off x="12432906" y="889430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5559078-8413-B54D-8D75-D30A7465753F}"/>
              </a:ext>
            </a:extLst>
          </p:cNvPr>
          <p:cNvSpPr txBox="1"/>
          <p:nvPr/>
        </p:nvSpPr>
        <p:spPr>
          <a:xfrm>
            <a:off x="12432906" y="10778595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30149BE9-7B9D-1147-9126-08B21BF074CD}"/>
              </a:ext>
            </a:extLst>
          </p:cNvPr>
          <p:cNvSpPr txBox="1">
            <a:spLocks/>
          </p:cNvSpPr>
          <p:nvPr/>
        </p:nvSpPr>
        <p:spPr>
          <a:xfrm>
            <a:off x="12432906" y="1143933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280725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15BD5AE4-6588-BC4C-AB3A-9F3460CE7D87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AB9CE1-9714-7049-B2C5-3C9DCD709EB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BBD3AA08-60BB-8D45-9894-6C7D7B138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8439" y="3064372"/>
            <a:ext cx="20480772" cy="5594003"/>
          </a:xfrm>
          <a:custGeom>
            <a:avLst/>
            <a:gdLst>
              <a:gd name="T0" fmla="*/ 16981 w 17726"/>
              <a:gd name="T1" fmla="*/ 674 h 4841"/>
              <a:gd name="T2" fmla="*/ 15304 w 17726"/>
              <a:gd name="T3" fmla="*/ 0 h 4841"/>
              <a:gd name="T4" fmla="*/ 12884 w 17726"/>
              <a:gd name="T5" fmla="*/ 2421 h 4841"/>
              <a:gd name="T6" fmla="*/ 12890 w 17726"/>
              <a:gd name="T7" fmla="*/ 2478 h 4841"/>
              <a:gd name="T8" fmla="*/ 11009 w 17726"/>
              <a:gd name="T9" fmla="*/ 4302 h 4841"/>
              <a:gd name="T10" fmla="*/ 9128 w 17726"/>
              <a:gd name="T11" fmla="*/ 2478 h 4841"/>
              <a:gd name="T12" fmla="*/ 9134 w 17726"/>
              <a:gd name="T13" fmla="*/ 2421 h 4841"/>
              <a:gd name="T14" fmla="*/ 8392 w 17726"/>
              <a:gd name="T15" fmla="*/ 674 h 4841"/>
              <a:gd name="T16" fmla="*/ 6715 w 17726"/>
              <a:gd name="T17" fmla="*/ 0 h 4841"/>
              <a:gd name="T18" fmla="*/ 4295 w 17726"/>
              <a:gd name="T19" fmla="*/ 2421 h 4841"/>
              <a:gd name="T20" fmla="*/ 4301 w 17726"/>
              <a:gd name="T21" fmla="*/ 2478 h 4841"/>
              <a:gd name="T22" fmla="*/ 2420 w 17726"/>
              <a:gd name="T23" fmla="*/ 4302 h 4841"/>
              <a:gd name="T24" fmla="*/ 537 w 17726"/>
              <a:gd name="T25" fmla="*/ 2421 h 4841"/>
              <a:gd name="T26" fmla="*/ 2420 w 17726"/>
              <a:gd name="T27" fmla="*/ 538 h 4841"/>
              <a:gd name="T28" fmla="*/ 2689 w 17726"/>
              <a:gd name="T29" fmla="*/ 269 h 4841"/>
              <a:gd name="T30" fmla="*/ 2420 w 17726"/>
              <a:gd name="T31" fmla="*/ 0 h 4841"/>
              <a:gd name="T32" fmla="*/ 0 w 17726"/>
              <a:gd name="T33" fmla="*/ 2421 h 4841"/>
              <a:gd name="T34" fmla="*/ 2420 w 17726"/>
              <a:gd name="T35" fmla="*/ 4840 h 4841"/>
              <a:gd name="T36" fmla="*/ 4840 w 17726"/>
              <a:gd name="T37" fmla="*/ 2421 h 4841"/>
              <a:gd name="T38" fmla="*/ 4834 w 17726"/>
              <a:gd name="T39" fmla="*/ 2363 h 4841"/>
              <a:gd name="T40" fmla="*/ 6715 w 17726"/>
              <a:gd name="T41" fmla="*/ 538 h 4841"/>
              <a:gd name="T42" fmla="*/ 8019 w 17726"/>
              <a:gd name="T43" fmla="*/ 1063 h 4841"/>
              <a:gd name="T44" fmla="*/ 8596 w 17726"/>
              <a:gd name="T45" fmla="*/ 2363 h 4841"/>
              <a:gd name="T46" fmla="*/ 8590 w 17726"/>
              <a:gd name="T47" fmla="*/ 2421 h 4841"/>
              <a:gd name="T48" fmla="*/ 11009 w 17726"/>
              <a:gd name="T49" fmla="*/ 4840 h 4841"/>
              <a:gd name="T50" fmla="*/ 13430 w 17726"/>
              <a:gd name="T51" fmla="*/ 2421 h 4841"/>
              <a:gd name="T52" fmla="*/ 13424 w 17726"/>
              <a:gd name="T53" fmla="*/ 2364 h 4841"/>
              <a:gd name="T54" fmla="*/ 15304 w 17726"/>
              <a:gd name="T55" fmla="*/ 538 h 4841"/>
              <a:gd name="T56" fmla="*/ 16609 w 17726"/>
              <a:gd name="T57" fmla="*/ 1063 h 4841"/>
              <a:gd name="T58" fmla="*/ 17187 w 17726"/>
              <a:gd name="T59" fmla="*/ 2421 h 4841"/>
              <a:gd name="T60" fmla="*/ 17456 w 17726"/>
              <a:gd name="T61" fmla="*/ 2690 h 4841"/>
              <a:gd name="T62" fmla="*/ 17725 w 17726"/>
              <a:gd name="T63" fmla="*/ 2421 h 4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726" h="4841">
                <a:moveTo>
                  <a:pt x="16981" y="674"/>
                </a:moveTo>
                <a:lnTo>
                  <a:pt x="16981" y="674"/>
                </a:lnTo>
                <a:cubicBezTo>
                  <a:pt x="16528" y="240"/>
                  <a:pt x="15933" y="0"/>
                  <a:pt x="15304" y="0"/>
                </a:cubicBezTo>
                <a:lnTo>
                  <a:pt x="15304" y="0"/>
                </a:lnTo>
                <a:cubicBezTo>
                  <a:pt x="13970" y="0"/>
                  <a:pt x="12884" y="1086"/>
                  <a:pt x="12884" y="2421"/>
                </a:cubicBezTo>
                <a:lnTo>
                  <a:pt x="12884" y="2421"/>
                </a:lnTo>
                <a:cubicBezTo>
                  <a:pt x="12884" y="2439"/>
                  <a:pt x="12886" y="2458"/>
                  <a:pt x="12890" y="2478"/>
                </a:cubicBezTo>
                <a:lnTo>
                  <a:pt x="12890" y="2478"/>
                </a:lnTo>
                <a:cubicBezTo>
                  <a:pt x="12860" y="3485"/>
                  <a:pt x="12018" y="4302"/>
                  <a:pt x="11009" y="4302"/>
                </a:cubicBezTo>
                <a:lnTo>
                  <a:pt x="11009" y="4302"/>
                </a:lnTo>
                <a:cubicBezTo>
                  <a:pt x="10000" y="4302"/>
                  <a:pt x="9159" y="3485"/>
                  <a:pt x="9128" y="2478"/>
                </a:cubicBezTo>
                <a:lnTo>
                  <a:pt x="9128" y="2478"/>
                </a:lnTo>
                <a:cubicBezTo>
                  <a:pt x="9133" y="2458"/>
                  <a:pt x="9134" y="2439"/>
                  <a:pt x="9134" y="2421"/>
                </a:cubicBezTo>
                <a:lnTo>
                  <a:pt x="9134" y="2421"/>
                </a:lnTo>
                <a:cubicBezTo>
                  <a:pt x="9134" y="1755"/>
                  <a:pt x="8870" y="1136"/>
                  <a:pt x="8392" y="674"/>
                </a:cubicBezTo>
                <a:lnTo>
                  <a:pt x="8392" y="674"/>
                </a:lnTo>
                <a:cubicBezTo>
                  <a:pt x="7938" y="240"/>
                  <a:pt x="7344" y="0"/>
                  <a:pt x="6715" y="0"/>
                </a:cubicBezTo>
                <a:lnTo>
                  <a:pt x="6715" y="0"/>
                </a:lnTo>
                <a:cubicBezTo>
                  <a:pt x="5381" y="0"/>
                  <a:pt x="4295" y="1086"/>
                  <a:pt x="4295" y="2421"/>
                </a:cubicBezTo>
                <a:lnTo>
                  <a:pt x="4295" y="2421"/>
                </a:lnTo>
                <a:cubicBezTo>
                  <a:pt x="4295" y="2439"/>
                  <a:pt x="4297" y="2458"/>
                  <a:pt x="4301" y="2478"/>
                </a:cubicBezTo>
                <a:lnTo>
                  <a:pt x="4301" y="2478"/>
                </a:lnTo>
                <a:cubicBezTo>
                  <a:pt x="4271" y="3485"/>
                  <a:pt x="3429" y="4302"/>
                  <a:pt x="2420" y="4302"/>
                </a:cubicBezTo>
                <a:lnTo>
                  <a:pt x="2420" y="4302"/>
                </a:lnTo>
                <a:cubicBezTo>
                  <a:pt x="1382" y="4302"/>
                  <a:pt x="537" y="3458"/>
                  <a:pt x="537" y="2421"/>
                </a:cubicBezTo>
                <a:lnTo>
                  <a:pt x="537" y="2421"/>
                </a:lnTo>
                <a:cubicBezTo>
                  <a:pt x="537" y="1382"/>
                  <a:pt x="1382" y="538"/>
                  <a:pt x="2420" y="538"/>
                </a:cubicBezTo>
                <a:lnTo>
                  <a:pt x="2420" y="538"/>
                </a:lnTo>
                <a:cubicBezTo>
                  <a:pt x="2568" y="538"/>
                  <a:pt x="2689" y="417"/>
                  <a:pt x="2689" y="269"/>
                </a:cubicBezTo>
                <a:lnTo>
                  <a:pt x="2689" y="269"/>
                </a:lnTo>
                <a:cubicBezTo>
                  <a:pt x="2689" y="121"/>
                  <a:pt x="2568" y="0"/>
                  <a:pt x="2420" y="0"/>
                </a:cubicBezTo>
                <a:lnTo>
                  <a:pt x="2420" y="0"/>
                </a:lnTo>
                <a:cubicBezTo>
                  <a:pt x="1085" y="0"/>
                  <a:pt x="0" y="1086"/>
                  <a:pt x="0" y="2421"/>
                </a:cubicBezTo>
                <a:lnTo>
                  <a:pt x="0" y="2421"/>
                </a:lnTo>
                <a:cubicBezTo>
                  <a:pt x="0" y="3754"/>
                  <a:pt x="1085" y="4840"/>
                  <a:pt x="2420" y="4840"/>
                </a:cubicBezTo>
                <a:lnTo>
                  <a:pt x="2420" y="4840"/>
                </a:lnTo>
                <a:cubicBezTo>
                  <a:pt x="3755" y="4840"/>
                  <a:pt x="4840" y="3754"/>
                  <a:pt x="4840" y="2421"/>
                </a:cubicBezTo>
                <a:lnTo>
                  <a:pt x="4840" y="2421"/>
                </a:lnTo>
                <a:cubicBezTo>
                  <a:pt x="4840" y="2402"/>
                  <a:pt x="4838" y="2382"/>
                  <a:pt x="4834" y="2363"/>
                </a:cubicBezTo>
                <a:lnTo>
                  <a:pt x="4834" y="2363"/>
                </a:lnTo>
                <a:cubicBezTo>
                  <a:pt x="4865" y="1356"/>
                  <a:pt x="5706" y="538"/>
                  <a:pt x="6715" y="538"/>
                </a:cubicBezTo>
                <a:lnTo>
                  <a:pt x="6715" y="538"/>
                </a:lnTo>
                <a:cubicBezTo>
                  <a:pt x="7204" y="538"/>
                  <a:pt x="7667" y="724"/>
                  <a:pt x="8019" y="1063"/>
                </a:cubicBezTo>
                <a:lnTo>
                  <a:pt x="8019" y="1063"/>
                </a:lnTo>
                <a:cubicBezTo>
                  <a:pt x="8377" y="1406"/>
                  <a:pt x="8582" y="1868"/>
                  <a:pt x="8596" y="2363"/>
                </a:cubicBezTo>
                <a:lnTo>
                  <a:pt x="8596" y="2363"/>
                </a:lnTo>
                <a:cubicBezTo>
                  <a:pt x="8592" y="2382"/>
                  <a:pt x="8590" y="2402"/>
                  <a:pt x="8590" y="2421"/>
                </a:cubicBezTo>
                <a:lnTo>
                  <a:pt x="8590" y="2421"/>
                </a:lnTo>
                <a:cubicBezTo>
                  <a:pt x="8590" y="3754"/>
                  <a:pt x="9675" y="4840"/>
                  <a:pt x="11009" y="4840"/>
                </a:cubicBezTo>
                <a:lnTo>
                  <a:pt x="11009" y="4840"/>
                </a:lnTo>
                <a:cubicBezTo>
                  <a:pt x="12344" y="4840"/>
                  <a:pt x="13430" y="3754"/>
                  <a:pt x="13430" y="2421"/>
                </a:cubicBezTo>
                <a:lnTo>
                  <a:pt x="13430" y="2421"/>
                </a:lnTo>
                <a:cubicBezTo>
                  <a:pt x="13430" y="2402"/>
                  <a:pt x="13428" y="2382"/>
                  <a:pt x="13424" y="2364"/>
                </a:cubicBezTo>
                <a:lnTo>
                  <a:pt x="13424" y="2364"/>
                </a:lnTo>
                <a:cubicBezTo>
                  <a:pt x="13454" y="1356"/>
                  <a:pt x="14295" y="538"/>
                  <a:pt x="15304" y="538"/>
                </a:cubicBezTo>
                <a:lnTo>
                  <a:pt x="15304" y="538"/>
                </a:lnTo>
                <a:cubicBezTo>
                  <a:pt x="15793" y="538"/>
                  <a:pt x="16256" y="724"/>
                  <a:pt x="16609" y="1063"/>
                </a:cubicBezTo>
                <a:lnTo>
                  <a:pt x="16609" y="1063"/>
                </a:lnTo>
                <a:cubicBezTo>
                  <a:pt x="16982" y="1421"/>
                  <a:pt x="17187" y="1903"/>
                  <a:pt x="17187" y="2421"/>
                </a:cubicBezTo>
                <a:lnTo>
                  <a:pt x="17187" y="2421"/>
                </a:lnTo>
                <a:cubicBezTo>
                  <a:pt x="17187" y="2569"/>
                  <a:pt x="17308" y="2690"/>
                  <a:pt x="17456" y="2690"/>
                </a:cubicBezTo>
                <a:lnTo>
                  <a:pt x="17456" y="2690"/>
                </a:lnTo>
                <a:cubicBezTo>
                  <a:pt x="17604" y="2690"/>
                  <a:pt x="17725" y="2569"/>
                  <a:pt x="17725" y="2421"/>
                </a:cubicBezTo>
                <a:lnTo>
                  <a:pt x="17725" y="2421"/>
                </a:lnTo>
                <a:cubicBezTo>
                  <a:pt x="17725" y="1755"/>
                  <a:pt x="17461" y="1136"/>
                  <a:pt x="16981" y="674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C814D512-C15F-0E43-B36C-899A88A21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4047" y="9150098"/>
            <a:ext cx="1421428" cy="891578"/>
          </a:xfrm>
          <a:custGeom>
            <a:avLst/>
            <a:gdLst>
              <a:gd name="T0" fmla="*/ 173 w 1229"/>
              <a:gd name="T1" fmla="*/ 66 h 773"/>
              <a:gd name="T2" fmla="*/ 173 w 1229"/>
              <a:gd name="T3" fmla="*/ 66 h 773"/>
              <a:gd name="T4" fmla="*/ 93 w 1229"/>
              <a:gd name="T5" fmla="*/ 101 h 773"/>
              <a:gd name="T6" fmla="*/ 93 w 1229"/>
              <a:gd name="T7" fmla="*/ 101 h 773"/>
              <a:gd name="T8" fmla="*/ 98 w 1229"/>
              <a:gd name="T9" fmla="*/ 257 h 773"/>
              <a:gd name="T10" fmla="*/ 569 w 1229"/>
              <a:gd name="T11" fmla="*/ 695 h 773"/>
              <a:gd name="T12" fmla="*/ 569 w 1229"/>
              <a:gd name="T13" fmla="*/ 695 h 773"/>
              <a:gd name="T14" fmla="*/ 647 w 1229"/>
              <a:gd name="T15" fmla="*/ 725 h 773"/>
              <a:gd name="T16" fmla="*/ 647 w 1229"/>
              <a:gd name="T17" fmla="*/ 725 h 773"/>
              <a:gd name="T18" fmla="*/ 724 w 1229"/>
              <a:gd name="T19" fmla="*/ 690 h 773"/>
              <a:gd name="T20" fmla="*/ 1150 w 1229"/>
              <a:gd name="T21" fmla="*/ 232 h 773"/>
              <a:gd name="T22" fmla="*/ 1150 w 1229"/>
              <a:gd name="T23" fmla="*/ 232 h 773"/>
              <a:gd name="T24" fmla="*/ 1180 w 1229"/>
              <a:gd name="T25" fmla="*/ 153 h 773"/>
              <a:gd name="T26" fmla="*/ 1180 w 1229"/>
              <a:gd name="T27" fmla="*/ 153 h 773"/>
              <a:gd name="T28" fmla="*/ 1145 w 1229"/>
              <a:gd name="T29" fmla="*/ 76 h 773"/>
              <a:gd name="T30" fmla="*/ 1145 w 1229"/>
              <a:gd name="T31" fmla="*/ 76 h 773"/>
              <a:gd name="T32" fmla="*/ 1070 w 1229"/>
              <a:gd name="T33" fmla="*/ 47 h 773"/>
              <a:gd name="T34" fmla="*/ 1069 w 1229"/>
              <a:gd name="T35" fmla="*/ 47 h 773"/>
              <a:gd name="T36" fmla="*/ 1069 w 1229"/>
              <a:gd name="T37" fmla="*/ 47 h 773"/>
              <a:gd name="T38" fmla="*/ 989 w 1229"/>
              <a:gd name="T39" fmla="*/ 82 h 773"/>
              <a:gd name="T40" fmla="*/ 639 w 1229"/>
              <a:gd name="T41" fmla="*/ 459 h 773"/>
              <a:gd name="T42" fmla="*/ 249 w 1229"/>
              <a:gd name="T43" fmla="*/ 95 h 773"/>
              <a:gd name="T44" fmla="*/ 249 w 1229"/>
              <a:gd name="T45" fmla="*/ 95 h 773"/>
              <a:gd name="T46" fmla="*/ 173 w 1229"/>
              <a:gd name="T47" fmla="*/ 66 h 773"/>
              <a:gd name="T48" fmla="*/ 639 w 1229"/>
              <a:gd name="T49" fmla="*/ 772 h 773"/>
              <a:gd name="T50" fmla="*/ 639 w 1229"/>
              <a:gd name="T51" fmla="*/ 772 h 773"/>
              <a:gd name="T52" fmla="*/ 537 w 1229"/>
              <a:gd name="T53" fmla="*/ 730 h 773"/>
              <a:gd name="T54" fmla="*/ 66 w 1229"/>
              <a:gd name="T55" fmla="*/ 291 h 773"/>
              <a:gd name="T56" fmla="*/ 66 w 1229"/>
              <a:gd name="T57" fmla="*/ 291 h 773"/>
              <a:gd name="T58" fmla="*/ 59 w 1229"/>
              <a:gd name="T59" fmla="*/ 69 h 773"/>
              <a:gd name="T60" fmla="*/ 59 w 1229"/>
              <a:gd name="T61" fmla="*/ 69 h 773"/>
              <a:gd name="T62" fmla="*/ 280 w 1229"/>
              <a:gd name="T63" fmla="*/ 61 h 773"/>
              <a:gd name="T64" fmla="*/ 636 w 1229"/>
              <a:gd name="T65" fmla="*/ 393 h 773"/>
              <a:gd name="T66" fmla="*/ 955 w 1229"/>
              <a:gd name="T67" fmla="*/ 50 h 773"/>
              <a:gd name="T68" fmla="*/ 955 w 1229"/>
              <a:gd name="T69" fmla="*/ 50 h 773"/>
              <a:gd name="T70" fmla="*/ 1069 w 1229"/>
              <a:gd name="T71" fmla="*/ 0 h 773"/>
              <a:gd name="T72" fmla="*/ 1070 w 1229"/>
              <a:gd name="T73" fmla="*/ 0 h 773"/>
              <a:gd name="T74" fmla="*/ 1070 w 1229"/>
              <a:gd name="T75" fmla="*/ 0 h 773"/>
              <a:gd name="T76" fmla="*/ 1177 w 1229"/>
              <a:gd name="T77" fmla="*/ 42 h 773"/>
              <a:gd name="T78" fmla="*/ 1177 w 1229"/>
              <a:gd name="T79" fmla="*/ 42 h 773"/>
              <a:gd name="T80" fmla="*/ 1227 w 1229"/>
              <a:gd name="T81" fmla="*/ 152 h 773"/>
              <a:gd name="T82" fmla="*/ 1227 w 1229"/>
              <a:gd name="T83" fmla="*/ 152 h 773"/>
              <a:gd name="T84" fmla="*/ 1185 w 1229"/>
              <a:gd name="T85" fmla="*/ 264 h 773"/>
              <a:gd name="T86" fmla="*/ 759 w 1229"/>
              <a:gd name="T87" fmla="*/ 721 h 773"/>
              <a:gd name="T88" fmla="*/ 759 w 1229"/>
              <a:gd name="T89" fmla="*/ 721 h 773"/>
              <a:gd name="T90" fmla="*/ 650 w 1229"/>
              <a:gd name="T91" fmla="*/ 771 h 773"/>
              <a:gd name="T92" fmla="*/ 650 w 1229"/>
              <a:gd name="T93" fmla="*/ 771 h 773"/>
              <a:gd name="T94" fmla="*/ 639 w 1229"/>
              <a:gd name="T95" fmla="*/ 772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29" h="773">
                <a:moveTo>
                  <a:pt x="173" y="66"/>
                </a:moveTo>
                <a:lnTo>
                  <a:pt x="173" y="66"/>
                </a:lnTo>
                <a:cubicBezTo>
                  <a:pt x="144" y="66"/>
                  <a:pt x="115" y="77"/>
                  <a:pt x="93" y="101"/>
                </a:cubicBezTo>
                <a:lnTo>
                  <a:pt x="93" y="101"/>
                </a:lnTo>
                <a:cubicBezTo>
                  <a:pt x="52" y="145"/>
                  <a:pt x="54" y="215"/>
                  <a:pt x="98" y="257"/>
                </a:cubicBezTo>
                <a:lnTo>
                  <a:pt x="569" y="695"/>
                </a:lnTo>
                <a:lnTo>
                  <a:pt x="569" y="695"/>
                </a:lnTo>
                <a:cubicBezTo>
                  <a:pt x="590" y="715"/>
                  <a:pt x="621" y="727"/>
                  <a:pt x="647" y="725"/>
                </a:cubicBezTo>
                <a:lnTo>
                  <a:pt x="647" y="725"/>
                </a:lnTo>
                <a:cubicBezTo>
                  <a:pt x="677" y="724"/>
                  <a:pt x="704" y="711"/>
                  <a:pt x="724" y="690"/>
                </a:cubicBezTo>
                <a:lnTo>
                  <a:pt x="1150" y="232"/>
                </a:lnTo>
                <a:lnTo>
                  <a:pt x="1150" y="232"/>
                </a:lnTo>
                <a:cubicBezTo>
                  <a:pt x="1171" y="210"/>
                  <a:pt x="1181" y="183"/>
                  <a:pt x="1180" y="153"/>
                </a:cubicBezTo>
                <a:lnTo>
                  <a:pt x="1180" y="153"/>
                </a:lnTo>
                <a:cubicBezTo>
                  <a:pt x="1179" y="123"/>
                  <a:pt x="1167" y="96"/>
                  <a:pt x="1145" y="76"/>
                </a:cubicBezTo>
                <a:lnTo>
                  <a:pt x="1145" y="76"/>
                </a:lnTo>
                <a:cubicBezTo>
                  <a:pt x="1124" y="57"/>
                  <a:pt x="1098" y="47"/>
                  <a:pt x="1070" y="47"/>
                </a:cubicBezTo>
                <a:lnTo>
                  <a:pt x="1069" y="47"/>
                </a:lnTo>
                <a:lnTo>
                  <a:pt x="1069" y="47"/>
                </a:lnTo>
                <a:cubicBezTo>
                  <a:pt x="1038" y="47"/>
                  <a:pt x="1010" y="59"/>
                  <a:pt x="989" y="82"/>
                </a:cubicBezTo>
                <a:lnTo>
                  <a:pt x="639" y="459"/>
                </a:lnTo>
                <a:lnTo>
                  <a:pt x="249" y="95"/>
                </a:lnTo>
                <a:lnTo>
                  <a:pt x="249" y="95"/>
                </a:lnTo>
                <a:cubicBezTo>
                  <a:pt x="227" y="76"/>
                  <a:pt x="201" y="66"/>
                  <a:pt x="173" y="66"/>
                </a:cubicBezTo>
                <a:close/>
                <a:moveTo>
                  <a:pt x="639" y="772"/>
                </a:moveTo>
                <a:lnTo>
                  <a:pt x="639" y="772"/>
                </a:lnTo>
                <a:cubicBezTo>
                  <a:pt x="605" y="772"/>
                  <a:pt x="566" y="756"/>
                  <a:pt x="537" y="730"/>
                </a:cubicBezTo>
                <a:lnTo>
                  <a:pt x="66" y="291"/>
                </a:lnTo>
                <a:lnTo>
                  <a:pt x="66" y="291"/>
                </a:lnTo>
                <a:cubicBezTo>
                  <a:pt x="3" y="232"/>
                  <a:pt x="0" y="132"/>
                  <a:pt x="59" y="69"/>
                </a:cubicBezTo>
                <a:lnTo>
                  <a:pt x="59" y="69"/>
                </a:lnTo>
                <a:cubicBezTo>
                  <a:pt x="118" y="6"/>
                  <a:pt x="217" y="2"/>
                  <a:pt x="280" y="61"/>
                </a:cubicBezTo>
                <a:lnTo>
                  <a:pt x="636" y="393"/>
                </a:lnTo>
                <a:lnTo>
                  <a:pt x="955" y="50"/>
                </a:lnTo>
                <a:lnTo>
                  <a:pt x="955" y="50"/>
                </a:lnTo>
                <a:cubicBezTo>
                  <a:pt x="984" y="19"/>
                  <a:pt x="1026" y="1"/>
                  <a:pt x="1069" y="0"/>
                </a:cubicBezTo>
                <a:lnTo>
                  <a:pt x="1070" y="0"/>
                </a:lnTo>
                <a:lnTo>
                  <a:pt x="1070" y="0"/>
                </a:lnTo>
                <a:cubicBezTo>
                  <a:pt x="1110" y="0"/>
                  <a:pt x="1147" y="15"/>
                  <a:pt x="1177" y="42"/>
                </a:cubicBezTo>
                <a:lnTo>
                  <a:pt x="1177" y="42"/>
                </a:lnTo>
                <a:cubicBezTo>
                  <a:pt x="1207" y="71"/>
                  <a:pt x="1225" y="109"/>
                  <a:pt x="1227" y="152"/>
                </a:cubicBezTo>
                <a:lnTo>
                  <a:pt x="1227" y="152"/>
                </a:lnTo>
                <a:cubicBezTo>
                  <a:pt x="1228" y="193"/>
                  <a:pt x="1213" y="233"/>
                  <a:pt x="1185" y="264"/>
                </a:cubicBezTo>
                <a:lnTo>
                  <a:pt x="759" y="721"/>
                </a:lnTo>
                <a:lnTo>
                  <a:pt x="759" y="721"/>
                </a:lnTo>
                <a:cubicBezTo>
                  <a:pt x="730" y="752"/>
                  <a:pt x="691" y="770"/>
                  <a:pt x="650" y="771"/>
                </a:cubicBezTo>
                <a:lnTo>
                  <a:pt x="650" y="771"/>
                </a:lnTo>
                <a:cubicBezTo>
                  <a:pt x="646" y="772"/>
                  <a:pt x="643" y="772"/>
                  <a:pt x="639" y="77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9E5ED17-C2E8-5343-80A1-D0C1FDF42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26125" y="9147552"/>
            <a:ext cx="1421425" cy="896670"/>
          </a:xfrm>
          <a:custGeom>
            <a:avLst/>
            <a:gdLst>
              <a:gd name="T0" fmla="*/ 174 w 1230"/>
              <a:gd name="T1" fmla="*/ 68 h 775"/>
              <a:gd name="T2" fmla="*/ 174 w 1230"/>
              <a:gd name="T3" fmla="*/ 68 h 775"/>
              <a:gd name="T4" fmla="*/ 94 w 1230"/>
              <a:gd name="T5" fmla="*/ 103 h 775"/>
              <a:gd name="T6" fmla="*/ 94 w 1230"/>
              <a:gd name="T7" fmla="*/ 103 h 775"/>
              <a:gd name="T8" fmla="*/ 99 w 1230"/>
              <a:gd name="T9" fmla="*/ 259 h 775"/>
              <a:gd name="T10" fmla="*/ 570 w 1230"/>
              <a:gd name="T11" fmla="*/ 697 h 775"/>
              <a:gd name="T12" fmla="*/ 570 w 1230"/>
              <a:gd name="T13" fmla="*/ 697 h 775"/>
              <a:gd name="T14" fmla="*/ 647 w 1230"/>
              <a:gd name="T15" fmla="*/ 727 h 775"/>
              <a:gd name="T16" fmla="*/ 647 w 1230"/>
              <a:gd name="T17" fmla="*/ 727 h 775"/>
              <a:gd name="T18" fmla="*/ 725 w 1230"/>
              <a:gd name="T19" fmla="*/ 692 h 775"/>
              <a:gd name="T20" fmla="*/ 1151 w 1230"/>
              <a:gd name="T21" fmla="*/ 234 h 775"/>
              <a:gd name="T22" fmla="*/ 1151 w 1230"/>
              <a:gd name="T23" fmla="*/ 234 h 775"/>
              <a:gd name="T24" fmla="*/ 1180 w 1230"/>
              <a:gd name="T25" fmla="*/ 155 h 775"/>
              <a:gd name="T26" fmla="*/ 1180 w 1230"/>
              <a:gd name="T27" fmla="*/ 155 h 775"/>
              <a:gd name="T28" fmla="*/ 1146 w 1230"/>
              <a:gd name="T29" fmla="*/ 78 h 775"/>
              <a:gd name="T30" fmla="*/ 1146 w 1230"/>
              <a:gd name="T31" fmla="*/ 78 h 775"/>
              <a:gd name="T32" fmla="*/ 1070 w 1230"/>
              <a:gd name="T33" fmla="*/ 49 h 775"/>
              <a:gd name="T34" fmla="*/ 1070 w 1230"/>
              <a:gd name="T35" fmla="*/ 49 h 775"/>
              <a:gd name="T36" fmla="*/ 1070 w 1230"/>
              <a:gd name="T37" fmla="*/ 49 h 775"/>
              <a:gd name="T38" fmla="*/ 990 w 1230"/>
              <a:gd name="T39" fmla="*/ 84 h 775"/>
              <a:gd name="T40" fmla="*/ 639 w 1230"/>
              <a:gd name="T41" fmla="*/ 461 h 775"/>
              <a:gd name="T42" fmla="*/ 249 w 1230"/>
              <a:gd name="T43" fmla="*/ 97 h 775"/>
              <a:gd name="T44" fmla="*/ 249 w 1230"/>
              <a:gd name="T45" fmla="*/ 97 h 775"/>
              <a:gd name="T46" fmla="*/ 174 w 1230"/>
              <a:gd name="T47" fmla="*/ 68 h 775"/>
              <a:gd name="T48" fmla="*/ 640 w 1230"/>
              <a:gd name="T49" fmla="*/ 774 h 775"/>
              <a:gd name="T50" fmla="*/ 640 w 1230"/>
              <a:gd name="T51" fmla="*/ 774 h 775"/>
              <a:gd name="T52" fmla="*/ 538 w 1230"/>
              <a:gd name="T53" fmla="*/ 732 h 775"/>
              <a:gd name="T54" fmla="*/ 67 w 1230"/>
              <a:gd name="T55" fmla="*/ 293 h 775"/>
              <a:gd name="T56" fmla="*/ 67 w 1230"/>
              <a:gd name="T57" fmla="*/ 293 h 775"/>
              <a:gd name="T58" fmla="*/ 59 w 1230"/>
              <a:gd name="T59" fmla="*/ 71 h 775"/>
              <a:gd name="T60" fmla="*/ 59 w 1230"/>
              <a:gd name="T61" fmla="*/ 71 h 775"/>
              <a:gd name="T62" fmla="*/ 281 w 1230"/>
              <a:gd name="T63" fmla="*/ 63 h 775"/>
              <a:gd name="T64" fmla="*/ 636 w 1230"/>
              <a:gd name="T65" fmla="*/ 395 h 775"/>
              <a:gd name="T66" fmla="*/ 956 w 1230"/>
              <a:gd name="T67" fmla="*/ 52 h 775"/>
              <a:gd name="T68" fmla="*/ 956 w 1230"/>
              <a:gd name="T69" fmla="*/ 52 h 775"/>
              <a:gd name="T70" fmla="*/ 1069 w 1230"/>
              <a:gd name="T71" fmla="*/ 2 h 775"/>
              <a:gd name="T72" fmla="*/ 1069 w 1230"/>
              <a:gd name="T73" fmla="*/ 2 h 775"/>
              <a:gd name="T74" fmla="*/ 1178 w 1230"/>
              <a:gd name="T75" fmla="*/ 44 h 775"/>
              <a:gd name="T76" fmla="*/ 1178 w 1230"/>
              <a:gd name="T77" fmla="*/ 44 h 775"/>
              <a:gd name="T78" fmla="*/ 1227 w 1230"/>
              <a:gd name="T79" fmla="*/ 154 h 775"/>
              <a:gd name="T80" fmla="*/ 1227 w 1230"/>
              <a:gd name="T81" fmla="*/ 154 h 775"/>
              <a:gd name="T82" fmla="*/ 1185 w 1230"/>
              <a:gd name="T83" fmla="*/ 266 h 775"/>
              <a:gd name="T84" fmla="*/ 759 w 1230"/>
              <a:gd name="T85" fmla="*/ 723 h 775"/>
              <a:gd name="T86" fmla="*/ 759 w 1230"/>
              <a:gd name="T87" fmla="*/ 723 h 775"/>
              <a:gd name="T88" fmla="*/ 650 w 1230"/>
              <a:gd name="T89" fmla="*/ 773 h 775"/>
              <a:gd name="T90" fmla="*/ 650 w 1230"/>
              <a:gd name="T91" fmla="*/ 773 h 775"/>
              <a:gd name="T92" fmla="*/ 640 w 1230"/>
              <a:gd name="T93" fmla="*/ 774 h 7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230" h="775">
                <a:moveTo>
                  <a:pt x="174" y="68"/>
                </a:moveTo>
                <a:lnTo>
                  <a:pt x="174" y="68"/>
                </a:lnTo>
                <a:cubicBezTo>
                  <a:pt x="145" y="68"/>
                  <a:pt x="116" y="79"/>
                  <a:pt x="94" y="103"/>
                </a:cubicBezTo>
                <a:lnTo>
                  <a:pt x="94" y="103"/>
                </a:lnTo>
                <a:cubicBezTo>
                  <a:pt x="52" y="147"/>
                  <a:pt x="55" y="217"/>
                  <a:pt x="99" y="259"/>
                </a:cubicBezTo>
                <a:lnTo>
                  <a:pt x="570" y="697"/>
                </a:lnTo>
                <a:lnTo>
                  <a:pt x="570" y="697"/>
                </a:lnTo>
                <a:cubicBezTo>
                  <a:pt x="591" y="717"/>
                  <a:pt x="622" y="729"/>
                  <a:pt x="647" y="727"/>
                </a:cubicBezTo>
                <a:lnTo>
                  <a:pt x="647" y="727"/>
                </a:lnTo>
                <a:cubicBezTo>
                  <a:pt x="678" y="726"/>
                  <a:pt x="705" y="713"/>
                  <a:pt x="725" y="692"/>
                </a:cubicBezTo>
                <a:lnTo>
                  <a:pt x="1151" y="234"/>
                </a:lnTo>
                <a:lnTo>
                  <a:pt x="1151" y="234"/>
                </a:lnTo>
                <a:cubicBezTo>
                  <a:pt x="1171" y="212"/>
                  <a:pt x="1181" y="185"/>
                  <a:pt x="1180" y="155"/>
                </a:cubicBezTo>
                <a:lnTo>
                  <a:pt x="1180" y="155"/>
                </a:lnTo>
                <a:cubicBezTo>
                  <a:pt x="1180" y="125"/>
                  <a:pt x="1167" y="98"/>
                  <a:pt x="1146" y="78"/>
                </a:cubicBezTo>
                <a:lnTo>
                  <a:pt x="1146" y="78"/>
                </a:lnTo>
                <a:cubicBezTo>
                  <a:pt x="1125" y="59"/>
                  <a:pt x="1098" y="49"/>
                  <a:pt x="1070" y="49"/>
                </a:cubicBezTo>
                <a:lnTo>
                  <a:pt x="1070" y="49"/>
                </a:lnTo>
                <a:lnTo>
                  <a:pt x="1070" y="49"/>
                </a:lnTo>
                <a:cubicBezTo>
                  <a:pt x="1039" y="49"/>
                  <a:pt x="1011" y="61"/>
                  <a:pt x="990" y="84"/>
                </a:cubicBezTo>
                <a:lnTo>
                  <a:pt x="639" y="461"/>
                </a:lnTo>
                <a:lnTo>
                  <a:pt x="249" y="97"/>
                </a:lnTo>
                <a:lnTo>
                  <a:pt x="249" y="97"/>
                </a:lnTo>
                <a:cubicBezTo>
                  <a:pt x="228" y="78"/>
                  <a:pt x="201" y="68"/>
                  <a:pt x="174" y="68"/>
                </a:cubicBezTo>
                <a:close/>
                <a:moveTo>
                  <a:pt x="640" y="774"/>
                </a:moveTo>
                <a:lnTo>
                  <a:pt x="640" y="774"/>
                </a:lnTo>
                <a:cubicBezTo>
                  <a:pt x="605" y="774"/>
                  <a:pt x="566" y="758"/>
                  <a:pt x="538" y="732"/>
                </a:cubicBezTo>
                <a:lnTo>
                  <a:pt x="67" y="293"/>
                </a:lnTo>
                <a:lnTo>
                  <a:pt x="67" y="293"/>
                </a:lnTo>
                <a:cubicBezTo>
                  <a:pt x="4" y="234"/>
                  <a:pt x="0" y="134"/>
                  <a:pt x="59" y="71"/>
                </a:cubicBezTo>
                <a:lnTo>
                  <a:pt x="59" y="71"/>
                </a:lnTo>
                <a:cubicBezTo>
                  <a:pt x="118" y="8"/>
                  <a:pt x="218" y="4"/>
                  <a:pt x="281" y="63"/>
                </a:cubicBezTo>
                <a:lnTo>
                  <a:pt x="636" y="395"/>
                </a:lnTo>
                <a:lnTo>
                  <a:pt x="956" y="52"/>
                </a:lnTo>
                <a:lnTo>
                  <a:pt x="956" y="52"/>
                </a:lnTo>
                <a:cubicBezTo>
                  <a:pt x="985" y="21"/>
                  <a:pt x="1027" y="3"/>
                  <a:pt x="1069" y="2"/>
                </a:cubicBezTo>
                <a:lnTo>
                  <a:pt x="1069" y="2"/>
                </a:lnTo>
                <a:cubicBezTo>
                  <a:pt x="1109" y="0"/>
                  <a:pt x="1148" y="17"/>
                  <a:pt x="1178" y="44"/>
                </a:cubicBezTo>
                <a:lnTo>
                  <a:pt x="1178" y="44"/>
                </a:lnTo>
                <a:cubicBezTo>
                  <a:pt x="1208" y="73"/>
                  <a:pt x="1226" y="111"/>
                  <a:pt x="1227" y="154"/>
                </a:cubicBezTo>
                <a:lnTo>
                  <a:pt x="1227" y="154"/>
                </a:lnTo>
                <a:cubicBezTo>
                  <a:pt x="1229" y="195"/>
                  <a:pt x="1214" y="235"/>
                  <a:pt x="1185" y="266"/>
                </a:cubicBezTo>
                <a:lnTo>
                  <a:pt x="759" y="723"/>
                </a:lnTo>
                <a:lnTo>
                  <a:pt x="759" y="723"/>
                </a:lnTo>
                <a:cubicBezTo>
                  <a:pt x="731" y="754"/>
                  <a:pt x="692" y="772"/>
                  <a:pt x="650" y="773"/>
                </a:cubicBezTo>
                <a:lnTo>
                  <a:pt x="650" y="773"/>
                </a:lnTo>
                <a:cubicBezTo>
                  <a:pt x="647" y="774"/>
                  <a:pt x="644" y="774"/>
                  <a:pt x="640" y="77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9A720A9-A23A-A345-9358-50B119E64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4249" y="9150098"/>
            <a:ext cx="1421425" cy="891578"/>
          </a:xfrm>
          <a:custGeom>
            <a:avLst/>
            <a:gdLst>
              <a:gd name="T0" fmla="*/ 174 w 1229"/>
              <a:gd name="T1" fmla="*/ 66 h 773"/>
              <a:gd name="T2" fmla="*/ 174 w 1229"/>
              <a:gd name="T3" fmla="*/ 66 h 773"/>
              <a:gd name="T4" fmla="*/ 93 w 1229"/>
              <a:gd name="T5" fmla="*/ 101 h 773"/>
              <a:gd name="T6" fmla="*/ 93 w 1229"/>
              <a:gd name="T7" fmla="*/ 101 h 773"/>
              <a:gd name="T8" fmla="*/ 98 w 1229"/>
              <a:gd name="T9" fmla="*/ 257 h 773"/>
              <a:gd name="T10" fmla="*/ 569 w 1229"/>
              <a:gd name="T11" fmla="*/ 695 h 773"/>
              <a:gd name="T12" fmla="*/ 569 w 1229"/>
              <a:gd name="T13" fmla="*/ 695 h 773"/>
              <a:gd name="T14" fmla="*/ 647 w 1229"/>
              <a:gd name="T15" fmla="*/ 725 h 773"/>
              <a:gd name="T16" fmla="*/ 647 w 1229"/>
              <a:gd name="T17" fmla="*/ 725 h 773"/>
              <a:gd name="T18" fmla="*/ 724 w 1229"/>
              <a:gd name="T19" fmla="*/ 690 h 773"/>
              <a:gd name="T20" fmla="*/ 1150 w 1229"/>
              <a:gd name="T21" fmla="*/ 232 h 773"/>
              <a:gd name="T22" fmla="*/ 1150 w 1229"/>
              <a:gd name="T23" fmla="*/ 232 h 773"/>
              <a:gd name="T24" fmla="*/ 1180 w 1229"/>
              <a:gd name="T25" fmla="*/ 153 h 773"/>
              <a:gd name="T26" fmla="*/ 1180 w 1229"/>
              <a:gd name="T27" fmla="*/ 153 h 773"/>
              <a:gd name="T28" fmla="*/ 1145 w 1229"/>
              <a:gd name="T29" fmla="*/ 76 h 773"/>
              <a:gd name="T30" fmla="*/ 1145 w 1229"/>
              <a:gd name="T31" fmla="*/ 76 h 773"/>
              <a:gd name="T32" fmla="*/ 1069 w 1229"/>
              <a:gd name="T33" fmla="*/ 47 h 773"/>
              <a:gd name="T34" fmla="*/ 1069 w 1229"/>
              <a:gd name="T35" fmla="*/ 47 h 773"/>
              <a:gd name="T36" fmla="*/ 989 w 1229"/>
              <a:gd name="T37" fmla="*/ 82 h 773"/>
              <a:gd name="T38" fmla="*/ 639 w 1229"/>
              <a:gd name="T39" fmla="*/ 459 h 773"/>
              <a:gd name="T40" fmla="*/ 249 w 1229"/>
              <a:gd name="T41" fmla="*/ 95 h 773"/>
              <a:gd name="T42" fmla="*/ 249 w 1229"/>
              <a:gd name="T43" fmla="*/ 95 h 773"/>
              <a:gd name="T44" fmla="*/ 174 w 1229"/>
              <a:gd name="T45" fmla="*/ 66 h 773"/>
              <a:gd name="T46" fmla="*/ 639 w 1229"/>
              <a:gd name="T47" fmla="*/ 772 h 773"/>
              <a:gd name="T48" fmla="*/ 639 w 1229"/>
              <a:gd name="T49" fmla="*/ 772 h 773"/>
              <a:gd name="T50" fmla="*/ 537 w 1229"/>
              <a:gd name="T51" fmla="*/ 730 h 773"/>
              <a:gd name="T52" fmla="*/ 67 w 1229"/>
              <a:gd name="T53" fmla="*/ 291 h 773"/>
              <a:gd name="T54" fmla="*/ 67 w 1229"/>
              <a:gd name="T55" fmla="*/ 291 h 773"/>
              <a:gd name="T56" fmla="*/ 59 w 1229"/>
              <a:gd name="T57" fmla="*/ 69 h 773"/>
              <a:gd name="T58" fmla="*/ 59 w 1229"/>
              <a:gd name="T59" fmla="*/ 69 h 773"/>
              <a:gd name="T60" fmla="*/ 280 w 1229"/>
              <a:gd name="T61" fmla="*/ 61 h 773"/>
              <a:gd name="T62" fmla="*/ 636 w 1229"/>
              <a:gd name="T63" fmla="*/ 393 h 773"/>
              <a:gd name="T64" fmla="*/ 955 w 1229"/>
              <a:gd name="T65" fmla="*/ 50 h 773"/>
              <a:gd name="T66" fmla="*/ 955 w 1229"/>
              <a:gd name="T67" fmla="*/ 50 h 773"/>
              <a:gd name="T68" fmla="*/ 1069 w 1229"/>
              <a:gd name="T69" fmla="*/ 0 h 773"/>
              <a:gd name="T70" fmla="*/ 1069 w 1229"/>
              <a:gd name="T71" fmla="*/ 0 h 773"/>
              <a:gd name="T72" fmla="*/ 1070 w 1229"/>
              <a:gd name="T73" fmla="*/ 0 h 773"/>
              <a:gd name="T74" fmla="*/ 1070 w 1229"/>
              <a:gd name="T75" fmla="*/ 0 h 773"/>
              <a:gd name="T76" fmla="*/ 1177 w 1229"/>
              <a:gd name="T77" fmla="*/ 42 h 773"/>
              <a:gd name="T78" fmla="*/ 1177 w 1229"/>
              <a:gd name="T79" fmla="*/ 42 h 773"/>
              <a:gd name="T80" fmla="*/ 1227 w 1229"/>
              <a:gd name="T81" fmla="*/ 152 h 773"/>
              <a:gd name="T82" fmla="*/ 1227 w 1229"/>
              <a:gd name="T83" fmla="*/ 152 h 773"/>
              <a:gd name="T84" fmla="*/ 1185 w 1229"/>
              <a:gd name="T85" fmla="*/ 264 h 773"/>
              <a:gd name="T86" fmla="*/ 759 w 1229"/>
              <a:gd name="T87" fmla="*/ 721 h 773"/>
              <a:gd name="T88" fmla="*/ 759 w 1229"/>
              <a:gd name="T89" fmla="*/ 721 h 773"/>
              <a:gd name="T90" fmla="*/ 650 w 1229"/>
              <a:gd name="T91" fmla="*/ 771 h 773"/>
              <a:gd name="T92" fmla="*/ 650 w 1229"/>
              <a:gd name="T93" fmla="*/ 771 h 773"/>
              <a:gd name="T94" fmla="*/ 639 w 1229"/>
              <a:gd name="T95" fmla="*/ 772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29" h="773">
                <a:moveTo>
                  <a:pt x="174" y="66"/>
                </a:moveTo>
                <a:lnTo>
                  <a:pt x="174" y="66"/>
                </a:lnTo>
                <a:cubicBezTo>
                  <a:pt x="144" y="66"/>
                  <a:pt x="115" y="77"/>
                  <a:pt x="93" y="101"/>
                </a:cubicBezTo>
                <a:lnTo>
                  <a:pt x="93" y="101"/>
                </a:lnTo>
                <a:cubicBezTo>
                  <a:pt x="52" y="145"/>
                  <a:pt x="54" y="215"/>
                  <a:pt x="98" y="257"/>
                </a:cubicBezTo>
                <a:lnTo>
                  <a:pt x="569" y="695"/>
                </a:lnTo>
                <a:lnTo>
                  <a:pt x="569" y="695"/>
                </a:lnTo>
                <a:cubicBezTo>
                  <a:pt x="591" y="715"/>
                  <a:pt x="621" y="727"/>
                  <a:pt x="647" y="725"/>
                </a:cubicBezTo>
                <a:lnTo>
                  <a:pt x="647" y="725"/>
                </a:lnTo>
                <a:cubicBezTo>
                  <a:pt x="677" y="724"/>
                  <a:pt x="704" y="711"/>
                  <a:pt x="724" y="690"/>
                </a:cubicBezTo>
                <a:lnTo>
                  <a:pt x="1150" y="232"/>
                </a:lnTo>
                <a:lnTo>
                  <a:pt x="1150" y="232"/>
                </a:lnTo>
                <a:cubicBezTo>
                  <a:pt x="1171" y="210"/>
                  <a:pt x="1181" y="183"/>
                  <a:pt x="1180" y="153"/>
                </a:cubicBezTo>
                <a:lnTo>
                  <a:pt x="1180" y="153"/>
                </a:lnTo>
                <a:cubicBezTo>
                  <a:pt x="1179" y="123"/>
                  <a:pt x="1167" y="96"/>
                  <a:pt x="1145" y="76"/>
                </a:cubicBezTo>
                <a:lnTo>
                  <a:pt x="1145" y="76"/>
                </a:lnTo>
                <a:cubicBezTo>
                  <a:pt x="1125" y="57"/>
                  <a:pt x="1097" y="46"/>
                  <a:pt x="1069" y="47"/>
                </a:cubicBezTo>
                <a:lnTo>
                  <a:pt x="1069" y="47"/>
                </a:lnTo>
                <a:cubicBezTo>
                  <a:pt x="1039" y="47"/>
                  <a:pt x="1010" y="60"/>
                  <a:pt x="989" y="82"/>
                </a:cubicBezTo>
                <a:lnTo>
                  <a:pt x="639" y="459"/>
                </a:lnTo>
                <a:lnTo>
                  <a:pt x="249" y="95"/>
                </a:lnTo>
                <a:lnTo>
                  <a:pt x="249" y="95"/>
                </a:lnTo>
                <a:cubicBezTo>
                  <a:pt x="227" y="76"/>
                  <a:pt x="201" y="66"/>
                  <a:pt x="174" y="66"/>
                </a:cubicBezTo>
                <a:close/>
                <a:moveTo>
                  <a:pt x="639" y="772"/>
                </a:moveTo>
                <a:lnTo>
                  <a:pt x="639" y="772"/>
                </a:lnTo>
                <a:cubicBezTo>
                  <a:pt x="605" y="772"/>
                  <a:pt x="566" y="756"/>
                  <a:pt x="537" y="730"/>
                </a:cubicBezTo>
                <a:lnTo>
                  <a:pt x="67" y="291"/>
                </a:lnTo>
                <a:lnTo>
                  <a:pt x="67" y="291"/>
                </a:lnTo>
                <a:cubicBezTo>
                  <a:pt x="3" y="232"/>
                  <a:pt x="0" y="132"/>
                  <a:pt x="59" y="69"/>
                </a:cubicBezTo>
                <a:lnTo>
                  <a:pt x="59" y="69"/>
                </a:lnTo>
                <a:cubicBezTo>
                  <a:pt x="118" y="6"/>
                  <a:pt x="218" y="2"/>
                  <a:pt x="280" y="61"/>
                </a:cubicBezTo>
                <a:lnTo>
                  <a:pt x="636" y="393"/>
                </a:lnTo>
                <a:lnTo>
                  <a:pt x="955" y="50"/>
                </a:lnTo>
                <a:lnTo>
                  <a:pt x="955" y="50"/>
                </a:lnTo>
                <a:cubicBezTo>
                  <a:pt x="984" y="19"/>
                  <a:pt x="1026" y="1"/>
                  <a:pt x="1069" y="0"/>
                </a:cubicBezTo>
                <a:lnTo>
                  <a:pt x="1069" y="0"/>
                </a:lnTo>
                <a:lnTo>
                  <a:pt x="1070" y="0"/>
                </a:lnTo>
                <a:lnTo>
                  <a:pt x="1070" y="0"/>
                </a:lnTo>
                <a:cubicBezTo>
                  <a:pt x="1110" y="0"/>
                  <a:pt x="1147" y="15"/>
                  <a:pt x="1177" y="42"/>
                </a:cubicBezTo>
                <a:lnTo>
                  <a:pt x="1177" y="42"/>
                </a:lnTo>
                <a:cubicBezTo>
                  <a:pt x="1207" y="71"/>
                  <a:pt x="1226" y="109"/>
                  <a:pt x="1227" y="152"/>
                </a:cubicBezTo>
                <a:lnTo>
                  <a:pt x="1227" y="152"/>
                </a:lnTo>
                <a:cubicBezTo>
                  <a:pt x="1228" y="193"/>
                  <a:pt x="1213" y="233"/>
                  <a:pt x="1185" y="264"/>
                </a:cubicBezTo>
                <a:lnTo>
                  <a:pt x="759" y="721"/>
                </a:lnTo>
                <a:lnTo>
                  <a:pt x="759" y="721"/>
                </a:lnTo>
                <a:cubicBezTo>
                  <a:pt x="730" y="752"/>
                  <a:pt x="692" y="770"/>
                  <a:pt x="650" y="771"/>
                </a:cubicBezTo>
                <a:lnTo>
                  <a:pt x="650" y="771"/>
                </a:lnTo>
                <a:cubicBezTo>
                  <a:pt x="646" y="772"/>
                  <a:pt x="643" y="772"/>
                  <a:pt x="639" y="77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B48D3AA9-7CC7-A44D-A952-83D528C10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2372" y="9150098"/>
            <a:ext cx="1416332" cy="891578"/>
          </a:xfrm>
          <a:custGeom>
            <a:avLst/>
            <a:gdLst>
              <a:gd name="T0" fmla="*/ 173 w 1228"/>
              <a:gd name="T1" fmla="*/ 66 h 773"/>
              <a:gd name="T2" fmla="*/ 173 w 1228"/>
              <a:gd name="T3" fmla="*/ 66 h 773"/>
              <a:gd name="T4" fmla="*/ 92 w 1228"/>
              <a:gd name="T5" fmla="*/ 101 h 773"/>
              <a:gd name="T6" fmla="*/ 92 w 1228"/>
              <a:gd name="T7" fmla="*/ 101 h 773"/>
              <a:gd name="T8" fmla="*/ 98 w 1228"/>
              <a:gd name="T9" fmla="*/ 257 h 773"/>
              <a:gd name="T10" fmla="*/ 569 w 1228"/>
              <a:gd name="T11" fmla="*/ 695 h 773"/>
              <a:gd name="T12" fmla="*/ 569 w 1228"/>
              <a:gd name="T13" fmla="*/ 695 h 773"/>
              <a:gd name="T14" fmla="*/ 646 w 1228"/>
              <a:gd name="T15" fmla="*/ 725 h 773"/>
              <a:gd name="T16" fmla="*/ 646 w 1228"/>
              <a:gd name="T17" fmla="*/ 725 h 773"/>
              <a:gd name="T18" fmla="*/ 724 w 1228"/>
              <a:gd name="T19" fmla="*/ 690 h 773"/>
              <a:gd name="T20" fmla="*/ 1150 w 1228"/>
              <a:gd name="T21" fmla="*/ 232 h 773"/>
              <a:gd name="T22" fmla="*/ 1150 w 1228"/>
              <a:gd name="T23" fmla="*/ 232 h 773"/>
              <a:gd name="T24" fmla="*/ 1179 w 1228"/>
              <a:gd name="T25" fmla="*/ 153 h 773"/>
              <a:gd name="T26" fmla="*/ 1179 w 1228"/>
              <a:gd name="T27" fmla="*/ 153 h 773"/>
              <a:gd name="T28" fmla="*/ 1144 w 1228"/>
              <a:gd name="T29" fmla="*/ 76 h 773"/>
              <a:gd name="T30" fmla="*/ 1144 w 1228"/>
              <a:gd name="T31" fmla="*/ 76 h 773"/>
              <a:gd name="T32" fmla="*/ 1069 w 1228"/>
              <a:gd name="T33" fmla="*/ 47 h 773"/>
              <a:gd name="T34" fmla="*/ 1068 w 1228"/>
              <a:gd name="T35" fmla="*/ 47 h 773"/>
              <a:gd name="T36" fmla="*/ 1068 w 1228"/>
              <a:gd name="T37" fmla="*/ 47 h 773"/>
              <a:gd name="T38" fmla="*/ 989 w 1228"/>
              <a:gd name="T39" fmla="*/ 82 h 773"/>
              <a:gd name="T40" fmla="*/ 638 w 1228"/>
              <a:gd name="T41" fmla="*/ 459 h 773"/>
              <a:gd name="T42" fmla="*/ 248 w 1228"/>
              <a:gd name="T43" fmla="*/ 95 h 773"/>
              <a:gd name="T44" fmla="*/ 248 w 1228"/>
              <a:gd name="T45" fmla="*/ 95 h 773"/>
              <a:gd name="T46" fmla="*/ 173 w 1228"/>
              <a:gd name="T47" fmla="*/ 66 h 773"/>
              <a:gd name="T48" fmla="*/ 639 w 1228"/>
              <a:gd name="T49" fmla="*/ 772 h 773"/>
              <a:gd name="T50" fmla="*/ 639 w 1228"/>
              <a:gd name="T51" fmla="*/ 772 h 773"/>
              <a:gd name="T52" fmla="*/ 536 w 1228"/>
              <a:gd name="T53" fmla="*/ 730 h 773"/>
              <a:gd name="T54" fmla="*/ 66 w 1228"/>
              <a:gd name="T55" fmla="*/ 291 h 773"/>
              <a:gd name="T56" fmla="*/ 66 w 1228"/>
              <a:gd name="T57" fmla="*/ 291 h 773"/>
              <a:gd name="T58" fmla="*/ 58 w 1228"/>
              <a:gd name="T59" fmla="*/ 69 h 773"/>
              <a:gd name="T60" fmla="*/ 58 w 1228"/>
              <a:gd name="T61" fmla="*/ 69 h 773"/>
              <a:gd name="T62" fmla="*/ 280 w 1228"/>
              <a:gd name="T63" fmla="*/ 61 h 773"/>
              <a:gd name="T64" fmla="*/ 636 w 1228"/>
              <a:gd name="T65" fmla="*/ 393 h 773"/>
              <a:gd name="T66" fmla="*/ 954 w 1228"/>
              <a:gd name="T67" fmla="*/ 50 h 773"/>
              <a:gd name="T68" fmla="*/ 954 w 1228"/>
              <a:gd name="T69" fmla="*/ 50 h 773"/>
              <a:gd name="T70" fmla="*/ 1068 w 1228"/>
              <a:gd name="T71" fmla="*/ 0 h 773"/>
              <a:gd name="T72" fmla="*/ 1068 w 1228"/>
              <a:gd name="T73" fmla="*/ 0 h 773"/>
              <a:gd name="T74" fmla="*/ 1068 w 1228"/>
              <a:gd name="T75" fmla="*/ 0 h 773"/>
              <a:gd name="T76" fmla="*/ 1176 w 1228"/>
              <a:gd name="T77" fmla="*/ 42 h 773"/>
              <a:gd name="T78" fmla="*/ 1176 w 1228"/>
              <a:gd name="T79" fmla="*/ 42 h 773"/>
              <a:gd name="T80" fmla="*/ 1226 w 1228"/>
              <a:gd name="T81" fmla="*/ 152 h 773"/>
              <a:gd name="T82" fmla="*/ 1226 w 1228"/>
              <a:gd name="T83" fmla="*/ 152 h 773"/>
              <a:gd name="T84" fmla="*/ 1184 w 1228"/>
              <a:gd name="T85" fmla="*/ 264 h 773"/>
              <a:gd name="T86" fmla="*/ 758 w 1228"/>
              <a:gd name="T87" fmla="*/ 721 h 773"/>
              <a:gd name="T88" fmla="*/ 758 w 1228"/>
              <a:gd name="T89" fmla="*/ 721 h 773"/>
              <a:gd name="T90" fmla="*/ 649 w 1228"/>
              <a:gd name="T91" fmla="*/ 771 h 773"/>
              <a:gd name="T92" fmla="*/ 649 w 1228"/>
              <a:gd name="T93" fmla="*/ 771 h 773"/>
              <a:gd name="T94" fmla="*/ 639 w 1228"/>
              <a:gd name="T95" fmla="*/ 772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28" h="773">
                <a:moveTo>
                  <a:pt x="173" y="66"/>
                </a:moveTo>
                <a:lnTo>
                  <a:pt x="173" y="66"/>
                </a:lnTo>
                <a:cubicBezTo>
                  <a:pt x="143" y="66"/>
                  <a:pt x="114" y="77"/>
                  <a:pt x="92" y="101"/>
                </a:cubicBezTo>
                <a:lnTo>
                  <a:pt x="92" y="101"/>
                </a:lnTo>
                <a:cubicBezTo>
                  <a:pt x="51" y="145"/>
                  <a:pt x="53" y="215"/>
                  <a:pt x="98" y="257"/>
                </a:cubicBezTo>
                <a:lnTo>
                  <a:pt x="569" y="695"/>
                </a:lnTo>
                <a:lnTo>
                  <a:pt x="569" y="695"/>
                </a:lnTo>
                <a:cubicBezTo>
                  <a:pt x="590" y="715"/>
                  <a:pt x="620" y="727"/>
                  <a:pt x="646" y="725"/>
                </a:cubicBezTo>
                <a:lnTo>
                  <a:pt x="646" y="725"/>
                </a:lnTo>
                <a:cubicBezTo>
                  <a:pt x="677" y="724"/>
                  <a:pt x="704" y="711"/>
                  <a:pt x="724" y="690"/>
                </a:cubicBezTo>
                <a:lnTo>
                  <a:pt x="1150" y="232"/>
                </a:lnTo>
                <a:lnTo>
                  <a:pt x="1150" y="232"/>
                </a:lnTo>
                <a:cubicBezTo>
                  <a:pt x="1170" y="210"/>
                  <a:pt x="1181" y="183"/>
                  <a:pt x="1179" y="153"/>
                </a:cubicBezTo>
                <a:lnTo>
                  <a:pt x="1179" y="153"/>
                </a:lnTo>
                <a:cubicBezTo>
                  <a:pt x="1178" y="123"/>
                  <a:pt x="1166" y="96"/>
                  <a:pt x="1144" y="76"/>
                </a:cubicBezTo>
                <a:lnTo>
                  <a:pt x="1144" y="76"/>
                </a:lnTo>
                <a:cubicBezTo>
                  <a:pt x="1124" y="57"/>
                  <a:pt x="1097" y="47"/>
                  <a:pt x="1069" y="47"/>
                </a:cubicBezTo>
                <a:lnTo>
                  <a:pt x="1068" y="47"/>
                </a:lnTo>
                <a:lnTo>
                  <a:pt x="1068" y="47"/>
                </a:lnTo>
                <a:cubicBezTo>
                  <a:pt x="1038" y="47"/>
                  <a:pt x="1009" y="60"/>
                  <a:pt x="989" y="82"/>
                </a:cubicBezTo>
                <a:lnTo>
                  <a:pt x="638" y="459"/>
                </a:lnTo>
                <a:lnTo>
                  <a:pt x="248" y="95"/>
                </a:lnTo>
                <a:lnTo>
                  <a:pt x="248" y="95"/>
                </a:lnTo>
                <a:cubicBezTo>
                  <a:pt x="227" y="76"/>
                  <a:pt x="200" y="66"/>
                  <a:pt x="173" y="66"/>
                </a:cubicBezTo>
                <a:close/>
                <a:moveTo>
                  <a:pt x="639" y="772"/>
                </a:moveTo>
                <a:lnTo>
                  <a:pt x="639" y="772"/>
                </a:lnTo>
                <a:cubicBezTo>
                  <a:pt x="604" y="772"/>
                  <a:pt x="565" y="756"/>
                  <a:pt x="536" y="730"/>
                </a:cubicBezTo>
                <a:lnTo>
                  <a:pt x="66" y="291"/>
                </a:lnTo>
                <a:lnTo>
                  <a:pt x="66" y="291"/>
                </a:lnTo>
                <a:cubicBezTo>
                  <a:pt x="3" y="232"/>
                  <a:pt x="0" y="132"/>
                  <a:pt x="58" y="69"/>
                </a:cubicBezTo>
                <a:lnTo>
                  <a:pt x="58" y="69"/>
                </a:lnTo>
                <a:cubicBezTo>
                  <a:pt x="118" y="6"/>
                  <a:pt x="217" y="2"/>
                  <a:pt x="280" y="61"/>
                </a:cubicBezTo>
                <a:lnTo>
                  <a:pt x="636" y="393"/>
                </a:lnTo>
                <a:lnTo>
                  <a:pt x="954" y="50"/>
                </a:lnTo>
                <a:lnTo>
                  <a:pt x="954" y="50"/>
                </a:lnTo>
                <a:cubicBezTo>
                  <a:pt x="984" y="19"/>
                  <a:pt x="1025" y="1"/>
                  <a:pt x="1068" y="0"/>
                </a:cubicBezTo>
                <a:lnTo>
                  <a:pt x="1068" y="0"/>
                </a:lnTo>
                <a:lnTo>
                  <a:pt x="1068" y="0"/>
                </a:lnTo>
                <a:cubicBezTo>
                  <a:pt x="1108" y="1"/>
                  <a:pt x="1146" y="15"/>
                  <a:pt x="1176" y="42"/>
                </a:cubicBezTo>
                <a:lnTo>
                  <a:pt x="1176" y="42"/>
                </a:lnTo>
                <a:cubicBezTo>
                  <a:pt x="1207" y="71"/>
                  <a:pt x="1225" y="109"/>
                  <a:pt x="1226" y="152"/>
                </a:cubicBezTo>
                <a:lnTo>
                  <a:pt x="1226" y="152"/>
                </a:lnTo>
                <a:cubicBezTo>
                  <a:pt x="1227" y="193"/>
                  <a:pt x="1213" y="233"/>
                  <a:pt x="1184" y="264"/>
                </a:cubicBezTo>
                <a:lnTo>
                  <a:pt x="758" y="721"/>
                </a:lnTo>
                <a:lnTo>
                  <a:pt x="758" y="721"/>
                </a:lnTo>
                <a:cubicBezTo>
                  <a:pt x="730" y="752"/>
                  <a:pt x="691" y="770"/>
                  <a:pt x="649" y="771"/>
                </a:cubicBezTo>
                <a:lnTo>
                  <a:pt x="649" y="771"/>
                </a:lnTo>
                <a:cubicBezTo>
                  <a:pt x="646" y="772"/>
                  <a:pt x="642" y="772"/>
                  <a:pt x="639" y="7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9A697DF-387B-B240-9008-CBBCABA24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3698" y="3666956"/>
            <a:ext cx="4393677" cy="438883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3D2525-C08B-D54A-854D-35930582D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122" y="3666956"/>
            <a:ext cx="4393677" cy="438883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BAEEA6C-39FC-454E-B4E3-01CC84DEE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1060" y="3666956"/>
            <a:ext cx="4393677" cy="4388834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54A5C9B-3F78-F14C-9743-91A08092A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7922" y="3666956"/>
            <a:ext cx="4393677" cy="438883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86D9976-9DED-A74E-82BF-4A2EA70C7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777" y="3943729"/>
            <a:ext cx="3839520" cy="383528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018A895-9CDA-424C-ABEF-DD56A229F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5201" y="3943729"/>
            <a:ext cx="3839520" cy="383528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CF79612-09FB-DA4A-B897-7D34C83C9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8139" y="3943729"/>
            <a:ext cx="3839520" cy="383528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8561839-C3E9-7C43-8C92-966E37610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5001" y="3943729"/>
            <a:ext cx="3839520" cy="3835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1B9CB7-B755-1A40-AED0-F9E578F01431}"/>
              </a:ext>
            </a:extLst>
          </p:cNvPr>
          <p:cNvSpPr txBox="1"/>
          <p:nvPr/>
        </p:nvSpPr>
        <p:spPr>
          <a:xfrm>
            <a:off x="8696931" y="4753378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CE8E80-FC60-1E49-B6A1-01AC4124DC1F}"/>
              </a:ext>
            </a:extLst>
          </p:cNvPr>
          <p:cNvSpPr txBox="1"/>
          <p:nvPr/>
        </p:nvSpPr>
        <p:spPr>
          <a:xfrm>
            <a:off x="13880664" y="4753378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BFF836-38CE-3147-B2A2-A03F2CE56B21}"/>
              </a:ext>
            </a:extLst>
          </p:cNvPr>
          <p:cNvSpPr txBox="1"/>
          <p:nvPr/>
        </p:nvSpPr>
        <p:spPr>
          <a:xfrm>
            <a:off x="19031872" y="4753378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FF000B-CF8D-7441-AC90-D427728CB1B4}"/>
              </a:ext>
            </a:extLst>
          </p:cNvPr>
          <p:cNvSpPr txBox="1"/>
          <p:nvPr/>
        </p:nvSpPr>
        <p:spPr>
          <a:xfrm>
            <a:off x="4119596" y="4753378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CF631B-2C05-4A4A-922B-8790CBC36775}"/>
              </a:ext>
            </a:extLst>
          </p:cNvPr>
          <p:cNvSpPr txBox="1"/>
          <p:nvPr/>
        </p:nvSpPr>
        <p:spPr>
          <a:xfrm>
            <a:off x="3754912" y="10498224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AB334005-9F4B-F142-8B29-368D606E6112}"/>
              </a:ext>
            </a:extLst>
          </p:cNvPr>
          <p:cNvSpPr txBox="1">
            <a:spLocks/>
          </p:cNvSpPr>
          <p:nvPr/>
        </p:nvSpPr>
        <p:spPr>
          <a:xfrm>
            <a:off x="2933349" y="111591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51569ED-2778-594A-8BB8-267FA525EB9F}"/>
              </a:ext>
            </a:extLst>
          </p:cNvPr>
          <p:cNvSpPr txBox="1"/>
          <p:nvPr/>
        </p:nvSpPr>
        <p:spPr>
          <a:xfrm>
            <a:off x="8536782" y="10498224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A26998A8-0FAB-134D-AB01-B140CCFE4DCB}"/>
              </a:ext>
            </a:extLst>
          </p:cNvPr>
          <p:cNvSpPr txBox="1">
            <a:spLocks/>
          </p:cNvSpPr>
          <p:nvPr/>
        </p:nvSpPr>
        <p:spPr>
          <a:xfrm>
            <a:off x="7894757" y="111591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8ACE631-7065-DD4D-86C2-C9D34C860F79}"/>
              </a:ext>
            </a:extLst>
          </p:cNvPr>
          <p:cNvSpPr txBox="1"/>
          <p:nvPr/>
        </p:nvSpPr>
        <p:spPr>
          <a:xfrm>
            <a:off x="13317051" y="10498224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2256146-8862-5449-9B46-A120C50ECE6C}"/>
              </a:ext>
            </a:extLst>
          </p:cNvPr>
          <p:cNvSpPr txBox="1">
            <a:spLocks/>
          </p:cNvSpPr>
          <p:nvPr/>
        </p:nvSpPr>
        <p:spPr>
          <a:xfrm>
            <a:off x="12856165" y="111591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553843C-4CA1-D945-A5F8-2705B2C81780}"/>
              </a:ext>
            </a:extLst>
          </p:cNvPr>
          <p:cNvSpPr txBox="1"/>
          <p:nvPr/>
        </p:nvSpPr>
        <p:spPr>
          <a:xfrm>
            <a:off x="18860348" y="10498224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EFD95DFE-21F9-A647-B172-C3F7027EFA86}"/>
              </a:ext>
            </a:extLst>
          </p:cNvPr>
          <p:cNvSpPr txBox="1">
            <a:spLocks/>
          </p:cNvSpPr>
          <p:nvPr/>
        </p:nvSpPr>
        <p:spPr>
          <a:xfrm>
            <a:off x="17817573" y="1115918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2153089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D0ED85D7-EDBA-D04D-BD9F-586213EBF469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7D63573-C19A-E44C-99A1-F985DCBABDF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1A38FEFA-A551-E446-8880-966D34953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9954" y="3105017"/>
            <a:ext cx="5253018" cy="5253017"/>
          </a:xfrm>
          <a:custGeom>
            <a:avLst/>
            <a:gdLst>
              <a:gd name="T0" fmla="*/ 3420 w 6840"/>
              <a:gd name="T1" fmla="*/ 5382 h 6841"/>
              <a:gd name="T2" fmla="*/ 3420 w 6840"/>
              <a:gd name="T3" fmla="*/ 5382 h 6841"/>
              <a:gd name="T4" fmla="*/ 1459 w 6840"/>
              <a:gd name="T5" fmla="*/ 3420 h 6841"/>
              <a:gd name="T6" fmla="*/ 1459 w 6840"/>
              <a:gd name="T7" fmla="*/ 3420 h 6841"/>
              <a:gd name="T8" fmla="*/ 3420 w 6840"/>
              <a:gd name="T9" fmla="*/ 1458 h 6841"/>
              <a:gd name="T10" fmla="*/ 3420 w 6840"/>
              <a:gd name="T11" fmla="*/ 1458 h 6841"/>
              <a:gd name="T12" fmla="*/ 5381 w 6840"/>
              <a:gd name="T13" fmla="*/ 3420 h 6841"/>
              <a:gd name="T14" fmla="*/ 5381 w 6840"/>
              <a:gd name="T15" fmla="*/ 3420 h 6841"/>
              <a:gd name="T16" fmla="*/ 3420 w 6840"/>
              <a:gd name="T17" fmla="*/ 5382 h 6841"/>
              <a:gd name="T18" fmla="*/ 3420 w 6840"/>
              <a:gd name="T19" fmla="*/ 0 h 6841"/>
              <a:gd name="T20" fmla="*/ 3420 w 6840"/>
              <a:gd name="T21" fmla="*/ 0 h 6841"/>
              <a:gd name="T22" fmla="*/ 0 w 6840"/>
              <a:gd name="T23" fmla="*/ 3420 h 6841"/>
              <a:gd name="T24" fmla="*/ 0 w 6840"/>
              <a:gd name="T25" fmla="*/ 3420 h 6841"/>
              <a:gd name="T26" fmla="*/ 3420 w 6840"/>
              <a:gd name="T27" fmla="*/ 6840 h 6841"/>
              <a:gd name="T28" fmla="*/ 3420 w 6840"/>
              <a:gd name="T29" fmla="*/ 6840 h 6841"/>
              <a:gd name="T30" fmla="*/ 6839 w 6840"/>
              <a:gd name="T31" fmla="*/ 3420 h 6841"/>
              <a:gd name="T32" fmla="*/ 6839 w 6840"/>
              <a:gd name="T33" fmla="*/ 3420 h 6841"/>
              <a:gd name="T34" fmla="*/ 3420 w 6840"/>
              <a:gd name="T35" fmla="*/ 0 h 6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840" h="6841">
                <a:moveTo>
                  <a:pt x="3420" y="5382"/>
                </a:moveTo>
                <a:lnTo>
                  <a:pt x="3420" y="5382"/>
                </a:lnTo>
                <a:cubicBezTo>
                  <a:pt x="2337" y="5382"/>
                  <a:pt x="1459" y="4503"/>
                  <a:pt x="1459" y="3420"/>
                </a:cubicBezTo>
                <a:lnTo>
                  <a:pt x="1459" y="3420"/>
                </a:lnTo>
                <a:cubicBezTo>
                  <a:pt x="1459" y="2337"/>
                  <a:pt x="2337" y="1458"/>
                  <a:pt x="3420" y="1458"/>
                </a:cubicBezTo>
                <a:lnTo>
                  <a:pt x="3420" y="1458"/>
                </a:lnTo>
                <a:cubicBezTo>
                  <a:pt x="4504" y="1458"/>
                  <a:pt x="5381" y="2337"/>
                  <a:pt x="5381" y="3420"/>
                </a:cubicBezTo>
                <a:lnTo>
                  <a:pt x="5381" y="3420"/>
                </a:lnTo>
                <a:cubicBezTo>
                  <a:pt x="5381" y="4503"/>
                  <a:pt x="4504" y="5382"/>
                  <a:pt x="3420" y="5382"/>
                </a:cubicBezTo>
                <a:close/>
                <a:moveTo>
                  <a:pt x="3420" y="0"/>
                </a:moveTo>
                <a:lnTo>
                  <a:pt x="3420" y="0"/>
                </a:lnTo>
                <a:cubicBezTo>
                  <a:pt x="1532" y="0"/>
                  <a:pt x="0" y="1532"/>
                  <a:pt x="0" y="3420"/>
                </a:cubicBezTo>
                <a:lnTo>
                  <a:pt x="0" y="3420"/>
                </a:lnTo>
                <a:cubicBezTo>
                  <a:pt x="0" y="5310"/>
                  <a:pt x="1532" y="6840"/>
                  <a:pt x="3420" y="6840"/>
                </a:cubicBezTo>
                <a:lnTo>
                  <a:pt x="3420" y="6840"/>
                </a:lnTo>
                <a:cubicBezTo>
                  <a:pt x="5308" y="6840"/>
                  <a:pt x="6839" y="5310"/>
                  <a:pt x="6839" y="3420"/>
                </a:cubicBezTo>
                <a:lnTo>
                  <a:pt x="6839" y="3420"/>
                </a:lnTo>
                <a:cubicBezTo>
                  <a:pt x="6839" y="1532"/>
                  <a:pt x="5308" y="0"/>
                  <a:pt x="342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2F060EFD-2070-0046-9AF6-01DDF6A37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727" y="5729831"/>
            <a:ext cx="3915210" cy="2628203"/>
          </a:xfrm>
          <a:custGeom>
            <a:avLst/>
            <a:gdLst>
              <a:gd name="T0" fmla="*/ 3420 w 5098"/>
              <a:gd name="T1" fmla="*/ 3419 h 3420"/>
              <a:gd name="T2" fmla="*/ 3420 w 5098"/>
              <a:gd name="T3" fmla="*/ 3419 h 3420"/>
              <a:gd name="T4" fmla="*/ 5097 w 5098"/>
              <a:gd name="T5" fmla="*/ 2980 h 3420"/>
              <a:gd name="T6" fmla="*/ 5097 w 5098"/>
              <a:gd name="T7" fmla="*/ 2980 h 3420"/>
              <a:gd name="T8" fmla="*/ 0 w 5098"/>
              <a:gd name="T9" fmla="*/ 0 h 3420"/>
              <a:gd name="T10" fmla="*/ 0 w 5098"/>
              <a:gd name="T11" fmla="*/ 0 h 3420"/>
              <a:gd name="T12" fmla="*/ 3420 w 5098"/>
              <a:gd name="T13" fmla="*/ 3419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8" h="3420">
                <a:moveTo>
                  <a:pt x="3420" y="3419"/>
                </a:moveTo>
                <a:lnTo>
                  <a:pt x="3420" y="3419"/>
                </a:lnTo>
                <a:cubicBezTo>
                  <a:pt x="4029" y="3419"/>
                  <a:pt x="4601" y="3260"/>
                  <a:pt x="5097" y="2980"/>
                </a:cubicBezTo>
                <a:lnTo>
                  <a:pt x="5097" y="2980"/>
                </a:lnTo>
                <a:cubicBezTo>
                  <a:pt x="1436" y="2903"/>
                  <a:pt x="0" y="0"/>
                  <a:pt x="0" y="0"/>
                </a:cubicBezTo>
                <a:lnTo>
                  <a:pt x="0" y="0"/>
                </a:lnTo>
                <a:cubicBezTo>
                  <a:pt x="0" y="1889"/>
                  <a:pt x="1531" y="3419"/>
                  <a:pt x="3420" y="3419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D74D28CE-8ABF-5A46-ACF5-F6B94C8FB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536" y="5729831"/>
            <a:ext cx="3915210" cy="2628203"/>
          </a:xfrm>
          <a:custGeom>
            <a:avLst/>
            <a:gdLst>
              <a:gd name="T0" fmla="*/ 5095 w 5096"/>
              <a:gd name="T1" fmla="*/ 0 h 3420"/>
              <a:gd name="T2" fmla="*/ 5095 w 5096"/>
              <a:gd name="T3" fmla="*/ 0 h 3420"/>
              <a:gd name="T4" fmla="*/ 0 w 5096"/>
              <a:gd name="T5" fmla="*/ 2980 h 3420"/>
              <a:gd name="T6" fmla="*/ 0 w 5096"/>
              <a:gd name="T7" fmla="*/ 2980 h 3420"/>
              <a:gd name="T8" fmla="*/ 1676 w 5096"/>
              <a:gd name="T9" fmla="*/ 3419 h 3420"/>
              <a:gd name="T10" fmla="*/ 1676 w 5096"/>
              <a:gd name="T11" fmla="*/ 3419 h 3420"/>
              <a:gd name="T12" fmla="*/ 5095 w 5096"/>
              <a:gd name="T13" fmla="*/ 0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6" h="3420">
                <a:moveTo>
                  <a:pt x="5095" y="0"/>
                </a:moveTo>
                <a:lnTo>
                  <a:pt x="5095" y="0"/>
                </a:lnTo>
                <a:cubicBezTo>
                  <a:pt x="5095" y="0"/>
                  <a:pt x="3659" y="2903"/>
                  <a:pt x="0" y="2980"/>
                </a:cubicBezTo>
                <a:lnTo>
                  <a:pt x="0" y="2980"/>
                </a:lnTo>
                <a:cubicBezTo>
                  <a:pt x="495" y="3260"/>
                  <a:pt x="1067" y="3419"/>
                  <a:pt x="1676" y="3419"/>
                </a:cubicBezTo>
                <a:lnTo>
                  <a:pt x="1676" y="3419"/>
                </a:lnTo>
                <a:cubicBezTo>
                  <a:pt x="3564" y="3419"/>
                  <a:pt x="5095" y="1889"/>
                  <a:pt x="5095" y="0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9A14E86E-A04F-5544-82D7-2E9A3B9D5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5243" y="4193646"/>
            <a:ext cx="3075670" cy="3079145"/>
          </a:xfrm>
          <a:custGeom>
            <a:avLst/>
            <a:gdLst>
              <a:gd name="T0" fmla="*/ 3903 w 3904"/>
              <a:gd name="T1" fmla="*/ 1952 h 3906"/>
              <a:gd name="T2" fmla="*/ 3903 w 3904"/>
              <a:gd name="T3" fmla="*/ 1952 h 3906"/>
              <a:gd name="T4" fmla="*/ 1952 w 3904"/>
              <a:gd name="T5" fmla="*/ 3905 h 3906"/>
              <a:gd name="T6" fmla="*/ 1952 w 3904"/>
              <a:gd name="T7" fmla="*/ 3905 h 3906"/>
              <a:gd name="T8" fmla="*/ 0 w 3904"/>
              <a:gd name="T9" fmla="*/ 1952 h 3906"/>
              <a:gd name="T10" fmla="*/ 0 w 3904"/>
              <a:gd name="T11" fmla="*/ 1952 h 3906"/>
              <a:gd name="T12" fmla="*/ 1952 w 3904"/>
              <a:gd name="T13" fmla="*/ 0 h 3906"/>
              <a:gd name="T14" fmla="*/ 1952 w 3904"/>
              <a:gd name="T15" fmla="*/ 0 h 3906"/>
              <a:gd name="T16" fmla="*/ 3903 w 3904"/>
              <a:gd name="T17" fmla="*/ 1952 h 3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4" h="3906">
                <a:moveTo>
                  <a:pt x="3903" y="1952"/>
                </a:moveTo>
                <a:lnTo>
                  <a:pt x="3903" y="1952"/>
                </a:lnTo>
                <a:cubicBezTo>
                  <a:pt x="3903" y="3031"/>
                  <a:pt x="3031" y="3905"/>
                  <a:pt x="1952" y="3905"/>
                </a:cubicBezTo>
                <a:lnTo>
                  <a:pt x="1952" y="3905"/>
                </a:lnTo>
                <a:cubicBezTo>
                  <a:pt x="874" y="3905"/>
                  <a:pt x="0" y="3031"/>
                  <a:pt x="0" y="1952"/>
                </a:cubicBezTo>
                <a:lnTo>
                  <a:pt x="0" y="1952"/>
                </a:lnTo>
                <a:cubicBezTo>
                  <a:pt x="0" y="874"/>
                  <a:pt x="874" y="0"/>
                  <a:pt x="1952" y="0"/>
                </a:cubicBezTo>
                <a:lnTo>
                  <a:pt x="1952" y="0"/>
                </a:lnTo>
                <a:cubicBezTo>
                  <a:pt x="3031" y="0"/>
                  <a:pt x="3903" y="874"/>
                  <a:pt x="3903" y="195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" name="Freeform 5">
            <a:extLst>
              <a:ext uri="{FF2B5EF4-FFF2-40B4-BE49-F238E27FC236}">
                <a16:creationId xmlns:a16="http://schemas.microsoft.com/office/drawing/2014/main" id="{CE2D497D-0B2D-3E4A-BE42-99C950734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0347" y="4398798"/>
            <a:ext cx="2672233" cy="2672231"/>
          </a:xfrm>
          <a:custGeom>
            <a:avLst/>
            <a:gdLst>
              <a:gd name="T0" fmla="*/ 3477 w 3478"/>
              <a:gd name="T1" fmla="*/ 1738 h 3478"/>
              <a:gd name="T2" fmla="*/ 3477 w 3478"/>
              <a:gd name="T3" fmla="*/ 1738 h 3478"/>
              <a:gd name="T4" fmla="*/ 1739 w 3478"/>
              <a:gd name="T5" fmla="*/ 3477 h 3478"/>
              <a:gd name="T6" fmla="*/ 1739 w 3478"/>
              <a:gd name="T7" fmla="*/ 3477 h 3478"/>
              <a:gd name="T8" fmla="*/ 0 w 3478"/>
              <a:gd name="T9" fmla="*/ 1738 h 3478"/>
              <a:gd name="T10" fmla="*/ 0 w 3478"/>
              <a:gd name="T11" fmla="*/ 1738 h 3478"/>
              <a:gd name="T12" fmla="*/ 1739 w 3478"/>
              <a:gd name="T13" fmla="*/ 0 h 3478"/>
              <a:gd name="T14" fmla="*/ 1739 w 3478"/>
              <a:gd name="T15" fmla="*/ 0 h 3478"/>
              <a:gd name="T16" fmla="*/ 3477 w 3478"/>
              <a:gd name="T17" fmla="*/ 1738 h 3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78" h="3478">
                <a:moveTo>
                  <a:pt x="3477" y="1738"/>
                </a:moveTo>
                <a:lnTo>
                  <a:pt x="3477" y="1738"/>
                </a:lnTo>
                <a:cubicBezTo>
                  <a:pt x="3477" y="2699"/>
                  <a:pt x="2700" y="3477"/>
                  <a:pt x="1739" y="3477"/>
                </a:cubicBezTo>
                <a:lnTo>
                  <a:pt x="1739" y="3477"/>
                </a:lnTo>
                <a:cubicBezTo>
                  <a:pt x="779" y="3477"/>
                  <a:pt x="0" y="2699"/>
                  <a:pt x="0" y="1738"/>
                </a:cubicBezTo>
                <a:lnTo>
                  <a:pt x="0" y="1738"/>
                </a:lnTo>
                <a:cubicBezTo>
                  <a:pt x="0" y="778"/>
                  <a:pt x="779" y="0"/>
                  <a:pt x="1739" y="0"/>
                </a:cubicBezTo>
                <a:lnTo>
                  <a:pt x="1739" y="0"/>
                </a:lnTo>
                <a:cubicBezTo>
                  <a:pt x="2700" y="0"/>
                  <a:pt x="3477" y="778"/>
                  <a:pt x="3477" y="17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89AF2C8D-FE50-0A47-9737-3ED891A35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0453" y="3105017"/>
            <a:ext cx="5253018" cy="5253017"/>
          </a:xfrm>
          <a:custGeom>
            <a:avLst/>
            <a:gdLst>
              <a:gd name="T0" fmla="*/ 3420 w 6840"/>
              <a:gd name="T1" fmla="*/ 5382 h 6841"/>
              <a:gd name="T2" fmla="*/ 3420 w 6840"/>
              <a:gd name="T3" fmla="*/ 5382 h 6841"/>
              <a:gd name="T4" fmla="*/ 1459 w 6840"/>
              <a:gd name="T5" fmla="*/ 3420 h 6841"/>
              <a:gd name="T6" fmla="*/ 1459 w 6840"/>
              <a:gd name="T7" fmla="*/ 3420 h 6841"/>
              <a:gd name="T8" fmla="*/ 3420 w 6840"/>
              <a:gd name="T9" fmla="*/ 1458 h 6841"/>
              <a:gd name="T10" fmla="*/ 3420 w 6840"/>
              <a:gd name="T11" fmla="*/ 1458 h 6841"/>
              <a:gd name="T12" fmla="*/ 5381 w 6840"/>
              <a:gd name="T13" fmla="*/ 3420 h 6841"/>
              <a:gd name="T14" fmla="*/ 5381 w 6840"/>
              <a:gd name="T15" fmla="*/ 3420 h 6841"/>
              <a:gd name="T16" fmla="*/ 3420 w 6840"/>
              <a:gd name="T17" fmla="*/ 5382 h 6841"/>
              <a:gd name="T18" fmla="*/ 3420 w 6840"/>
              <a:gd name="T19" fmla="*/ 0 h 6841"/>
              <a:gd name="T20" fmla="*/ 3420 w 6840"/>
              <a:gd name="T21" fmla="*/ 0 h 6841"/>
              <a:gd name="T22" fmla="*/ 0 w 6840"/>
              <a:gd name="T23" fmla="*/ 3420 h 6841"/>
              <a:gd name="T24" fmla="*/ 0 w 6840"/>
              <a:gd name="T25" fmla="*/ 3420 h 6841"/>
              <a:gd name="T26" fmla="*/ 3420 w 6840"/>
              <a:gd name="T27" fmla="*/ 6840 h 6841"/>
              <a:gd name="T28" fmla="*/ 3420 w 6840"/>
              <a:gd name="T29" fmla="*/ 6840 h 6841"/>
              <a:gd name="T30" fmla="*/ 6839 w 6840"/>
              <a:gd name="T31" fmla="*/ 3420 h 6841"/>
              <a:gd name="T32" fmla="*/ 6839 w 6840"/>
              <a:gd name="T33" fmla="*/ 3420 h 6841"/>
              <a:gd name="T34" fmla="*/ 3420 w 6840"/>
              <a:gd name="T35" fmla="*/ 0 h 6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840" h="6841">
                <a:moveTo>
                  <a:pt x="3420" y="5382"/>
                </a:moveTo>
                <a:lnTo>
                  <a:pt x="3420" y="5382"/>
                </a:lnTo>
                <a:cubicBezTo>
                  <a:pt x="2337" y="5382"/>
                  <a:pt x="1459" y="4503"/>
                  <a:pt x="1459" y="3420"/>
                </a:cubicBezTo>
                <a:lnTo>
                  <a:pt x="1459" y="3420"/>
                </a:lnTo>
                <a:cubicBezTo>
                  <a:pt x="1459" y="2337"/>
                  <a:pt x="2337" y="1458"/>
                  <a:pt x="3420" y="1458"/>
                </a:cubicBezTo>
                <a:lnTo>
                  <a:pt x="3420" y="1458"/>
                </a:lnTo>
                <a:cubicBezTo>
                  <a:pt x="4504" y="1458"/>
                  <a:pt x="5381" y="2337"/>
                  <a:pt x="5381" y="3420"/>
                </a:cubicBezTo>
                <a:lnTo>
                  <a:pt x="5381" y="3420"/>
                </a:lnTo>
                <a:cubicBezTo>
                  <a:pt x="5381" y="4503"/>
                  <a:pt x="4504" y="5382"/>
                  <a:pt x="3420" y="5382"/>
                </a:cubicBezTo>
                <a:close/>
                <a:moveTo>
                  <a:pt x="3420" y="0"/>
                </a:moveTo>
                <a:lnTo>
                  <a:pt x="3420" y="0"/>
                </a:lnTo>
                <a:cubicBezTo>
                  <a:pt x="1532" y="0"/>
                  <a:pt x="0" y="1532"/>
                  <a:pt x="0" y="3420"/>
                </a:cubicBezTo>
                <a:lnTo>
                  <a:pt x="0" y="3420"/>
                </a:lnTo>
                <a:cubicBezTo>
                  <a:pt x="0" y="5310"/>
                  <a:pt x="1532" y="6840"/>
                  <a:pt x="3420" y="6840"/>
                </a:cubicBezTo>
                <a:lnTo>
                  <a:pt x="3420" y="6840"/>
                </a:lnTo>
                <a:cubicBezTo>
                  <a:pt x="5308" y="6840"/>
                  <a:pt x="6839" y="5310"/>
                  <a:pt x="6839" y="3420"/>
                </a:cubicBezTo>
                <a:lnTo>
                  <a:pt x="6839" y="3420"/>
                </a:lnTo>
                <a:cubicBezTo>
                  <a:pt x="6839" y="1532"/>
                  <a:pt x="5308" y="0"/>
                  <a:pt x="342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09F7975-1805-C84A-B1BB-0A8288661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226" y="5729831"/>
            <a:ext cx="3915210" cy="2628203"/>
          </a:xfrm>
          <a:custGeom>
            <a:avLst/>
            <a:gdLst>
              <a:gd name="T0" fmla="*/ 3420 w 5098"/>
              <a:gd name="T1" fmla="*/ 3419 h 3420"/>
              <a:gd name="T2" fmla="*/ 3420 w 5098"/>
              <a:gd name="T3" fmla="*/ 3419 h 3420"/>
              <a:gd name="T4" fmla="*/ 5097 w 5098"/>
              <a:gd name="T5" fmla="*/ 2980 h 3420"/>
              <a:gd name="T6" fmla="*/ 5097 w 5098"/>
              <a:gd name="T7" fmla="*/ 2980 h 3420"/>
              <a:gd name="T8" fmla="*/ 0 w 5098"/>
              <a:gd name="T9" fmla="*/ 0 h 3420"/>
              <a:gd name="T10" fmla="*/ 0 w 5098"/>
              <a:gd name="T11" fmla="*/ 0 h 3420"/>
              <a:gd name="T12" fmla="*/ 3420 w 5098"/>
              <a:gd name="T13" fmla="*/ 3419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8" h="3420">
                <a:moveTo>
                  <a:pt x="3420" y="3419"/>
                </a:moveTo>
                <a:lnTo>
                  <a:pt x="3420" y="3419"/>
                </a:lnTo>
                <a:cubicBezTo>
                  <a:pt x="4029" y="3419"/>
                  <a:pt x="4601" y="3260"/>
                  <a:pt x="5097" y="2980"/>
                </a:cubicBezTo>
                <a:lnTo>
                  <a:pt x="5097" y="2980"/>
                </a:lnTo>
                <a:cubicBezTo>
                  <a:pt x="1436" y="2903"/>
                  <a:pt x="0" y="0"/>
                  <a:pt x="0" y="0"/>
                </a:cubicBezTo>
                <a:lnTo>
                  <a:pt x="0" y="0"/>
                </a:lnTo>
                <a:cubicBezTo>
                  <a:pt x="0" y="1889"/>
                  <a:pt x="1531" y="3419"/>
                  <a:pt x="3420" y="3419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742A1B2-EBED-534D-9AF3-521FDD953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5035" y="5729831"/>
            <a:ext cx="3915210" cy="2628203"/>
          </a:xfrm>
          <a:custGeom>
            <a:avLst/>
            <a:gdLst>
              <a:gd name="T0" fmla="*/ 5095 w 5096"/>
              <a:gd name="T1" fmla="*/ 0 h 3420"/>
              <a:gd name="T2" fmla="*/ 5095 w 5096"/>
              <a:gd name="T3" fmla="*/ 0 h 3420"/>
              <a:gd name="T4" fmla="*/ 0 w 5096"/>
              <a:gd name="T5" fmla="*/ 2980 h 3420"/>
              <a:gd name="T6" fmla="*/ 0 w 5096"/>
              <a:gd name="T7" fmla="*/ 2980 h 3420"/>
              <a:gd name="T8" fmla="*/ 1676 w 5096"/>
              <a:gd name="T9" fmla="*/ 3419 h 3420"/>
              <a:gd name="T10" fmla="*/ 1676 w 5096"/>
              <a:gd name="T11" fmla="*/ 3419 h 3420"/>
              <a:gd name="T12" fmla="*/ 5095 w 5096"/>
              <a:gd name="T13" fmla="*/ 0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6" h="3420">
                <a:moveTo>
                  <a:pt x="5095" y="0"/>
                </a:moveTo>
                <a:lnTo>
                  <a:pt x="5095" y="0"/>
                </a:lnTo>
                <a:cubicBezTo>
                  <a:pt x="5095" y="0"/>
                  <a:pt x="3659" y="2903"/>
                  <a:pt x="0" y="2980"/>
                </a:cubicBezTo>
                <a:lnTo>
                  <a:pt x="0" y="2980"/>
                </a:lnTo>
                <a:cubicBezTo>
                  <a:pt x="495" y="3260"/>
                  <a:pt x="1067" y="3419"/>
                  <a:pt x="1676" y="3419"/>
                </a:cubicBezTo>
                <a:lnTo>
                  <a:pt x="1676" y="3419"/>
                </a:lnTo>
                <a:cubicBezTo>
                  <a:pt x="3564" y="3419"/>
                  <a:pt x="5095" y="1889"/>
                  <a:pt x="5095" y="0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95DFB20-B32D-4948-B5DE-8606743F7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742" y="4193646"/>
            <a:ext cx="3075670" cy="3079145"/>
          </a:xfrm>
          <a:custGeom>
            <a:avLst/>
            <a:gdLst>
              <a:gd name="T0" fmla="*/ 3903 w 3904"/>
              <a:gd name="T1" fmla="*/ 1952 h 3906"/>
              <a:gd name="T2" fmla="*/ 3903 w 3904"/>
              <a:gd name="T3" fmla="*/ 1952 h 3906"/>
              <a:gd name="T4" fmla="*/ 1952 w 3904"/>
              <a:gd name="T5" fmla="*/ 3905 h 3906"/>
              <a:gd name="T6" fmla="*/ 1952 w 3904"/>
              <a:gd name="T7" fmla="*/ 3905 h 3906"/>
              <a:gd name="T8" fmla="*/ 0 w 3904"/>
              <a:gd name="T9" fmla="*/ 1952 h 3906"/>
              <a:gd name="T10" fmla="*/ 0 w 3904"/>
              <a:gd name="T11" fmla="*/ 1952 h 3906"/>
              <a:gd name="T12" fmla="*/ 1952 w 3904"/>
              <a:gd name="T13" fmla="*/ 0 h 3906"/>
              <a:gd name="T14" fmla="*/ 1952 w 3904"/>
              <a:gd name="T15" fmla="*/ 0 h 3906"/>
              <a:gd name="T16" fmla="*/ 3903 w 3904"/>
              <a:gd name="T17" fmla="*/ 1952 h 3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4" h="3906">
                <a:moveTo>
                  <a:pt x="3903" y="1952"/>
                </a:moveTo>
                <a:lnTo>
                  <a:pt x="3903" y="1952"/>
                </a:lnTo>
                <a:cubicBezTo>
                  <a:pt x="3903" y="3031"/>
                  <a:pt x="3031" y="3905"/>
                  <a:pt x="1952" y="3905"/>
                </a:cubicBezTo>
                <a:lnTo>
                  <a:pt x="1952" y="3905"/>
                </a:lnTo>
                <a:cubicBezTo>
                  <a:pt x="874" y="3905"/>
                  <a:pt x="0" y="3031"/>
                  <a:pt x="0" y="1952"/>
                </a:cubicBezTo>
                <a:lnTo>
                  <a:pt x="0" y="1952"/>
                </a:lnTo>
                <a:cubicBezTo>
                  <a:pt x="0" y="874"/>
                  <a:pt x="874" y="0"/>
                  <a:pt x="1952" y="0"/>
                </a:cubicBezTo>
                <a:lnTo>
                  <a:pt x="1952" y="0"/>
                </a:lnTo>
                <a:cubicBezTo>
                  <a:pt x="3031" y="0"/>
                  <a:pt x="3903" y="874"/>
                  <a:pt x="3903" y="195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12">
            <a:extLst>
              <a:ext uri="{FF2B5EF4-FFF2-40B4-BE49-F238E27FC236}">
                <a16:creationId xmlns:a16="http://schemas.microsoft.com/office/drawing/2014/main" id="{B7A7C3FF-48DE-7D45-AD13-D894DA49F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0846" y="4398798"/>
            <a:ext cx="2672233" cy="2672231"/>
          </a:xfrm>
          <a:custGeom>
            <a:avLst/>
            <a:gdLst>
              <a:gd name="T0" fmla="*/ 3477 w 3478"/>
              <a:gd name="T1" fmla="*/ 1738 h 3478"/>
              <a:gd name="T2" fmla="*/ 3477 w 3478"/>
              <a:gd name="T3" fmla="*/ 1738 h 3478"/>
              <a:gd name="T4" fmla="*/ 1739 w 3478"/>
              <a:gd name="T5" fmla="*/ 3477 h 3478"/>
              <a:gd name="T6" fmla="*/ 1739 w 3478"/>
              <a:gd name="T7" fmla="*/ 3477 h 3478"/>
              <a:gd name="T8" fmla="*/ 0 w 3478"/>
              <a:gd name="T9" fmla="*/ 1738 h 3478"/>
              <a:gd name="T10" fmla="*/ 0 w 3478"/>
              <a:gd name="T11" fmla="*/ 1738 h 3478"/>
              <a:gd name="T12" fmla="*/ 1739 w 3478"/>
              <a:gd name="T13" fmla="*/ 0 h 3478"/>
              <a:gd name="T14" fmla="*/ 1739 w 3478"/>
              <a:gd name="T15" fmla="*/ 0 h 3478"/>
              <a:gd name="T16" fmla="*/ 3477 w 3478"/>
              <a:gd name="T17" fmla="*/ 1738 h 3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78" h="3478">
                <a:moveTo>
                  <a:pt x="3477" y="1738"/>
                </a:moveTo>
                <a:lnTo>
                  <a:pt x="3477" y="1738"/>
                </a:lnTo>
                <a:cubicBezTo>
                  <a:pt x="3477" y="2699"/>
                  <a:pt x="2700" y="3477"/>
                  <a:pt x="1739" y="3477"/>
                </a:cubicBezTo>
                <a:lnTo>
                  <a:pt x="1739" y="3477"/>
                </a:lnTo>
                <a:cubicBezTo>
                  <a:pt x="779" y="3477"/>
                  <a:pt x="0" y="2699"/>
                  <a:pt x="0" y="1738"/>
                </a:cubicBezTo>
                <a:lnTo>
                  <a:pt x="0" y="1738"/>
                </a:lnTo>
                <a:cubicBezTo>
                  <a:pt x="0" y="778"/>
                  <a:pt x="779" y="0"/>
                  <a:pt x="1739" y="0"/>
                </a:cubicBezTo>
                <a:lnTo>
                  <a:pt x="1739" y="0"/>
                </a:lnTo>
                <a:cubicBezTo>
                  <a:pt x="2700" y="0"/>
                  <a:pt x="3477" y="778"/>
                  <a:pt x="3477" y="17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0AC90FA1-4C9A-4C40-B959-927B71F17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0198" y="7327724"/>
            <a:ext cx="5253018" cy="5253017"/>
          </a:xfrm>
          <a:custGeom>
            <a:avLst/>
            <a:gdLst>
              <a:gd name="T0" fmla="*/ 3420 w 6840"/>
              <a:gd name="T1" fmla="*/ 5382 h 6841"/>
              <a:gd name="T2" fmla="*/ 3420 w 6840"/>
              <a:gd name="T3" fmla="*/ 5382 h 6841"/>
              <a:gd name="T4" fmla="*/ 1459 w 6840"/>
              <a:gd name="T5" fmla="*/ 3420 h 6841"/>
              <a:gd name="T6" fmla="*/ 1459 w 6840"/>
              <a:gd name="T7" fmla="*/ 3420 h 6841"/>
              <a:gd name="T8" fmla="*/ 3420 w 6840"/>
              <a:gd name="T9" fmla="*/ 1458 h 6841"/>
              <a:gd name="T10" fmla="*/ 3420 w 6840"/>
              <a:gd name="T11" fmla="*/ 1458 h 6841"/>
              <a:gd name="T12" fmla="*/ 5381 w 6840"/>
              <a:gd name="T13" fmla="*/ 3420 h 6841"/>
              <a:gd name="T14" fmla="*/ 5381 w 6840"/>
              <a:gd name="T15" fmla="*/ 3420 h 6841"/>
              <a:gd name="T16" fmla="*/ 3420 w 6840"/>
              <a:gd name="T17" fmla="*/ 5382 h 6841"/>
              <a:gd name="T18" fmla="*/ 3420 w 6840"/>
              <a:gd name="T19" fmla="*/ 0 h 6841"/>
              <a:gd name="T20" fmla="*/ 3420 w 6840"/>
              <a:gd name="T21" fmla="*/ 0 h 6841"/>
              <a:gd name="T22" fmla="*/ 0 w 6840"/>
              <a:gd name="T23" fmla="*/ 3420 h 6841"/>
              <a:gd name="T24" fmla="*/ 0 w 6840"/>
              <a:gd name="T25" fmla="*/ 3420 h 6841"/>
              <a:gd name="T26" fmla="*/ 3420 w 6840"/>
              <a:gd name="T27" fmla="*/ 6840 h 6841"/>
              <a:gd name="T28" fmla="*/ 3420 w 6840"/>
              <a:gd name="T29" fmla="*/ 6840 h 6841"/>
              <a:gd name="T30" fmla="*/ 6839 w 6840"/>
              <a:gd name="T31" fmla="*/ 3420 h 6841"/>
              <a:gd name="T32" fmla="*/ 6839 w 6840"/>
              <a:gd name="T33" fmla="*/ 3420 h 6841"/>
              <a:gd name="T34" fmla="*/ 3420 w 6840"/>
              <a:gd name="T35" fmla="*/ 0 h 6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840" h="6841">
                <a:moveTo>
                  <a:pt x="3420" y="5382"/>
                </a:moveTo>
                <a:lnTo>
                  <a:pt x="3420" y="5382"/>
                </a:lnTo>
                <a:cubicBezTo>
                  <a:pt x="2337" y="5382"/>
                  <a:pt x="1459" y="4503"/>
                  <a:pt x="1459" y="3420"/>
                </a:cubicBezTo>
                <a:lnTo>
                  <a:pt x="1459" y="3420"/>
                </a:lnTo>
                <a:cubicBezTo>
                  <a:pt x="1459" y="2337"/>
                  <a:pt x="2337" y="1458"/>
                  <a:pt x="3420" y="1458"/>
                </a:cubicBezTo>
                <a:lnTo>
                  <a:pt x="3420" y="1458"/>
                </a:lnTo>
                <a:cubicBezTo>
                  <a:pt x="4504" y="1458"/>
                  <a:pt x="5381" y="2337"/>
                  <a:pt x="5381" y="3420"/>
                </a:cubicBezTo>
                <a:lnTo>
                  <a:pt x="5381" y="3420"/>
                </a:lnTo>
                <a:cubicBezTo>
                  <a:pt x="5381" y="4503"/>
                  <a:pt x="4504" y="5382"/>
                  <a:pt x="3420" y="5382"/>
                </a:cubicBezTo>
                <a:close/>
                <a:moveTo>
                  <a:pt x="3420" y="0"/>
                </a:moveTo>
                <a:lnTo>
                  <a:pt x="3420" y="0"/>
                </a:lnTo>
                <a:cubicBezTo>
                  <a:pt x="1532" y="0"/>
                  <a:pt x="0" y="1532"/>
                  <a:pt x="0" y="3420"/>
                </a:cubicBezTo>
                <a:lnTo>
                  <a:pt x="0" y="3420"/>
                </a:lnTo>
                <a:cubicBezTo>
                  <a:pt x="0" y="5310"/>
                  <a:pt x="1532" y="6840"/>
                  <a:pt x="3420" y="6840"/>
                </a:cubicBezTo>
                <a:lnTo>
                  <a:pt x="3420" y="6840"/>
                </a:lnTo>
                <a:cubicBezTo>
                  <a:pt x="5308" y="6840"/>
                  <a:pt x="6839" y="5310"/>
                  <a:pt x="6839" y="3420"/>
                </a:cubicBezTo>
                <a:lnTo>
                  <a:pt x="6839" y="3420"/>
                </a:lnTo>
                <a:cubicBezTo>
                  <a:pt x="6839" y="1532"/>
                  <a:pt x="5308" y="0"/>
                  <a:pt x="342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D6779074-6F71-154D-9148-CE2752CE6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971" y="9952538"/>
            <a:ext cx="3915210" cy="2628203"/>
          </a:xfrm>
          <a:custGeom>
            <a:avLst/>
            <a:gdLst>
              <a:gd name="T0" fmla="*/ 3420 w 5098"/>
              <a:gd name="T1" fmla="*/ 3419 h 3420"/>
              <a:gd name="T2" fmla="*/ 3420 w 5098"/>
              <a:gd name="T3" fmla="*/ 3419 h 3420"/>
              <a:gd name="T4" fmla="*/ 5097 w 5098"/>
              <a:gd name="T5" fmla="*/ 2980 h 3420"/>
              <a:gd name="T6" fmla="*/ 5097 w 5098"/>
              <a:gd name="T7" fmla="*/ 2980 h 3420"/>
              <a:gd name="T8" fmla="*/ 0 w 5098"/>
              <a:gd name="T9" fmla="*/ 0 h 3420"/>
              <a:gd name="T10" fmla="*/ 0 w 5098"/>
              <a:gd name="T11" fmla="*/ 0 h 3420"/>
              <a:gd name="T12" fmla="*/ 3420 w 5098"/>
              <a:gd name="T13" fmla="*/ 3419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8" h="3420">
                <a:moveTo>
                  <a:pt x="3420" y="3419"/>
                </a:moveTo>
                <a:lnTo>
                  <a:pt x="3420" y="3419"/>
                </a:lnTo>
                <a:cubicBezTo>
                  <a:pt x="4029" y="3419"/>
                  <a:pt x="4601" y="3260"/>
                  <a:pt x="5097" y="2980"/>
                </a:cubicBezTo>
                <a:lnTo>
                  <a:pt x="5097" y="2980"/>
                </a:lnTo>
                <a:cubicBezTo>
                  <a:pt x="1436" y="2903"/>
                  <a:pt x="0" y="0"/>
                  <a:pt x="0" y="0"/>
                </a:cubicBezTo>
                <a:lnTo>
                  <a:pt x="0" y="0"/>
                </a:lnTo>
                <a:cubicBezTo>
                  <a:pt x="0" y="1889"/>
                  <a:pt x="1531" y="3419"/>
                  <a:pt x="3420" y="3419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987A6E97-C67C-8245-88E7-E039BDE93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780" y="9952538"/>
            <a:ext cx="3915210" cy="2628203"/>
          </a:xfrm>
          <a:custGeom>
            <a:avLst/>
            <a:gdLst>
              <a:gd name="T0" fmla="*/ 5095 w 5096"/>
              <a:gd name="T1" fmla="*/ 0 h 3420"/>
              <a:gd name="T2" fmla="*/ 5095 w 5096"/>
              <a:gd name="T3" fmla="*/ 0 h 3420"/>
              <a:gd name="T4" fmla="*/ 0 w 5096"/>
              <a:gd name="T5" fmla="*/ 2980 h 3420"/>
              <a:gd name="T6" fmla="*/ 0 w 5096"/>
              <a:gd name="T7" fmla="*/ 2980 h 3420"/>
              <a:gd name="T8" fmla="*/ 1676 w 5096"/>
              <a:gd name="T9" fmla="*/ 3419 h 3420"/>
              <a:gd name="T10" fmla="*/ 1676 w 5096"/>
              <a:gd name="T11" fmla="*/ 3419 h 3420"/>
              <a:gd name="T12" fmla="*/ 5095 w 5096"/>
              <a:gd name="T13" fmla="*/ 0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6" h="3420">
                <a:moveTo>
                  <a:pt x="5095" y="0"/>
                </a:moveTo>
                <a:lnTo>
                  <a:pt x="5095" y="0"/>
                </a:lnTo>
                <a:cubicBezTo>
                  <a:pt x="5095" y="0"/>
                  <a:pt x="3659" y="2903"/>
                  <a:pt x="0" y="2980"/>
                </a:cubicBezTo>
                <a:lnTo>
                  <a:pt x="0" y="2980"/>
                </a:lnTo>
                <a:cubicBezTo>
                  <a:pt x="495" y="3260"/>
                  <a:pt x="1067" y="3419"/>
                  <a:pt x="1676" y="3419"/>
                </a:cubicBezTo>
                <a:lnTo>
                  <a:pt x="1676" y="3419"/>
                </a:lnTo>
                <a:cubicBezTo>
                  <a:pt x="3564" y="3419"/>
                  <a:pt x="5095" y="1889"/>
                  <a:pt x="5095" y="0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D81C09A6-D20A-0546-82B4-8D80D4ADA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487" y="8416353"/>
            <a:ext cx="3075670" cy="3079145"/>
          </a:xfrm>
          <a:custGeom>
            <a:avLst/>
            <a:gdLst>
              <a:gd name="T0" fmla="*/ 3903 w 3904"/>
              <a:gd name="T1" fmla="*/ 1952 h 3906"/>
              <a:gd name="T2" fmla="*/ 3903 w 3904"/>
              <a:gd name="T3" fmla="*/ 1952 h 3906"/>
              <a:gd name="T4" fmla="*/ 1952 w 3904"/>
              <a:gd name="T5" fmla="*/ 3905 h 3906"/>
              <a:gd name="T6" fmla="*/ 1952 w 3904"/>
              <a:gd name="T7" fmla="*/ 3905 h 3906"/>
              <a:gd name="T8" fmla="*/ 0 w 3904"/>
              <a:gd name="T9" fmla="*/ 1952 h 3906"/>
              <a:gd name="T10" fmla="*/ 0 w 3904"/>
              <a:gd name="T11" fmla="*/ 1952 h 3906"/>
              <a:gd name="T12" fmla="*/ 1952 w 3904"/>
              <a:gd name="T13" fmla="*/ 0 h 3906"/>
              <a:gd name="T14" fmla="*/ 1952 w 3904"/>
              <a:gd name="T15" fmla="*/ 0 h 3906"/>
              <a:gd name="T16" fmla="*/ 3903 w 3904"/>
              <a:gd name="T17" fmla="*/ 1952 h 3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4" h="3906">
                <a:moveTo>
                  <a:pt x="3903" y="1952"/>
                </a:moveTo>
                <a:lnTo>
                  <a:pt x="3903" y="1952"/>
                </a:lnTo>
                <a:cubicBezTo>
                  <a:pt x="3903" y="3031"/>
                  <a:pt x="3031" y="3905"/>
                  <a:pt x="1952" y="3905"/>
                </a:cubicBezTo>
                <a:lnTo>
                  <a:pt x="1952" y="3905"/>
                </a:lnTo>
                <a:cubicBezTo>
                  <a:pt x="874" y="3905"/>
                  <a:pt x="0" y="3031"/>
                  <a:pt x="0" y="1952"/>
                </a:cubicBezTo>
                <a:lnTo>
                  <a:pt x="0" y="1952"/>
                </a:lnTo>
                <a:cubicBezTo>
                  <a:pt x="0" y="874"/>
                  <a:pt x="874" y="0"/>
                  <a:pt x="1952" y="0"/>
                </a:cubicBezTo>
                <a:lnTo>
                  <a:pt x="1952" y="0"/>
                </a:lnTo>
                <a:cubicBezTo>
                  <a:pt x="3031" y="0"/>
                  <a:pt x="3903" y="874"/>
                  <a:pt x="3903" y="195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8">
            <a:extLst>
              <a:ext uri="{FF2B5EF4-FFF2-40B4-BE49-F238E27FC236}">
                <a16:creationId xmlns:a16="http://schemas.microsoft.com/office/drawing/2014/main" id="{CE31946D-79D3-2F4A-8BC1-7DAD9E40E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0591" y="8621505"/>
            <a:ext cx="2672233" cy="2672231"/>
          </a:xfrm>
          <a:custGeom>
            <a:avLst/>
            <a:gdLst>
              <a:gd name="T0" fmla="*/ 3477 w 3478"/>
              <a:gd name="T1" fmla="*/ 1738 h 3478"/>
              <a:gd name="T2" fmla="*/ 3477 w 3478"/>
              <a:gd name="T3" fmla="*/ 1738 h 3478"/>
              <a:gd name="T4" fmla="*/ 1739 w 3478"/>
              <a:gd name="T5" fmla="*/ 3477 h 3478"/>
              <a:gd name="T6" fmla="*/ 1739 w 3478"/>
              <a:gd name="T7" fmla="*/ 3477 h 3478"/>
              <a:gd name="T8" fmla="*/ 0 w 3478"/>
              <a:gd name="T9" fmla="*/ 1738 h 3478"/>
              <a:gd name="T10" fmla="*/ 0 w 3478"/>
              <a:gd name="T11" fmla="*/ 1738 h 3478"/>
              <a:gd name="T12" fmla="*/ 1739 w 3478"/>
              <a:gd name="T13" fmla="*/ 0 h 3478"/>
              <a:gd name="T14" fmla="*/ 1739 w 3478"/>
              <a:gd name="T15" fmla="*/ 0 h 3478"/>
              <a:gd name="T16" fmla="*/ 3477 w 3478"/>
              <a:gd name="T17" fmla="*/ 1738 h 3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78" h="3478">
                <a:moveTo>
                  <a:pt x="3477" y="1738"/>
                </a:moveTo>
                <a:lnTo>
                  <a:pt x="3477" y="1738"/>
                </a:lnTo>
                <a:cubicBezTo>
                  <a:pt x="3477" y="2699"/>
                  <a:pt x="2700" y="3477"/>
                  <a:pt x="1739" y="3477"/>
                </a:cubicBezTo>
                <a:lnTo>
                  <a:pt x="1739" y="3477"/>
                </a:lnTo>
                <a:cubicBezTo>
                  <a:pt x="779" y="3477"/>
                  <a:pt x="0" y="2699"/>
                  <a:pt x="0" y="1738"/>
                </a:cubicBezTo>
                <a:lnTo>
                  <a:pt x="0" y="1738"/>
                </a:lnTo>
                <a:cubicBezTo>
                  <a:pt x="0" y="778"/>
                  <a:pt x="779" y="0"/>
                  <a:pt x="1739" y="0"/>
                </a:cubicBezTo>
                <a:lnTo>
                  <a:pt x="1739" y="0"/>
                </a:lnTo>
                <a:cubicBezTo>
                  <a:pt x="2700" y="0"/>
                  <a:pt x="3477" y="778"/>
                  <a:pt x="3477" y="17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A6E2AC5C-E78F-F540-87DD-9FFB09C80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0696" y="7327724"/>
            <a:ext cx="5253018" cy="5253017"/>
          </a:xfrm>
          <a:custGeom>
            <a:avLst/>
            <a:gdLst>
              <a:gd name="T0" fmla="*/ 3420 w 6840"/>
              <a:gd name="T1" fmla="*/ 5382 h 6841"/>
              <a:gd name="T2" fmla="*/ 3420 w 6840"/>
              <a:gd name="T3" fmla="*/ 5382 h 6841"/>
              <a:gd name="T4" fmla="*/ 1459 w 6840"/>
              <a:gd name="T5" fmla="*/ 3420 h 6841"/>
              <a:gd name="T6" fmla="*/ 1459 w 6840"/>
              <a:gd name="T7" fmla="*/ 3420 h 6841"/>
              <a:gd name="T8" fmla="*/ 3420 w 6840"/>
              <a:gd name="T9" fmla="*/ 1458 h 6841"/>
              <a:gd name="T10" fmla="*/ 3420 w 6840"/>
              <a:gd name="T11" fmla="*/ 1458 h 6841"/>
              <a:gd name="T12" fmla="*/ 5381 w 6840"/>
              <a:gd name="T13" fmla="*/ 3420 h 6841"/>
              <a:gd name="T14" fmla="*/ 5381 w 6840"/>
              <a:gd name="T15" fmla="*/ 3420 h 6841"/>
              <a:gd name="T16" fmla="*/ 3420 w 6840"/>
              <a:gd name="T17" fmla="*/ 5382 h 6841"/>
              <a:gd name="T18" fmla="*/ 3420 w 6840"/>
              <a:gd name="T19" fmla="*/ 0 h 6841"/>
              <a:gd name="T20" fmla="*/ 3420 w 6840"/>
              <a:gd name="T21" fmla="*/ 0 h 6841"/>
              <a:gd name="T22" fmla="*/ 0 w 6840"/>
              <a:gd name="T23" fmla="*/ 3420 h 6841"/>
              <a:gd name="T24" fmla="*/ 0 w 6840"/>
              <a:gd name="T25" fmla="*/ 3420 h 6841"/>
              <a:gd name="T26" fmla="*/ 3420 w 6840"/>
              <a:gd name="T27" fmla="*/ 6840 h 6841"/>
              <a:gd name="T28" fmla="*/ 3420 w 6840"/>
              <a:gd name="T29" fmla="*/ 6840 h 6841"/>
              <a:gd name="T30" fmla="*/ 6839 w 6840"/>
              <a:gd name="T31" fmla="*/ 3420 h 6841"/>
              <a:gd name="T32" fmla="*/ 6839 w 6840"/>
              <a:gd name="T33" fmla="*/ 3420 h 6841"/>
              <a:gd name="T34" fmla="*/ 3420 w 6840"/>
              <a:gd name="T35" fmla="*/ 0 h 6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840" h="6841">
                <a:moveTo>
                  <a:pt x="3420" y="5382"/>
                </a:moveTo>
                <a:lnTo>
                  <a:pt x="3420" y="5382"/>
                </a:lnTo>
                <a:cubicBezTo>
                  <a:pt x="2337" y="5382"/>
                  <a:pt x="1459" y="4503"/>
                  <a:pt x="1459" y="3420"/>
                </a:cubicBezTo>
                <a:lnTo>
                  <a:pt x="1459" y="3420"/>
                </a:lnTo>
                <a:cubicBezTo>
                  <a:pt x="1459" y="2337"/>
                  <a:pt x="2337" y="1458"/>
                  <a:pt x="3420" y="1458"/>
                </a:cubicBezTo>
                <a:lnTo>
                  <a:pt x="3420" y="1458"/>
                </a:lnTo>
                <a:cubicBezTo>
                  <a:pt x="4504" y="1458"/>
                  <a:pt x="5381" y="2337"/>
                  <a:pt x="5381" y="3420"/>
                </a:cubicBezTo>
                <a:lnTo>
                  <a:pt x="5381" y="3420"/>
                </a:lnTo>
                <a:cubicBezTo>
                  <a:pt x="5381" y="4503"/>
                  <a:pt x="4504" y="5382"/>
                  <a:pt x="3420" y="5382"/>
                </a:cubicBezTo>
                <a:close/>
                <a:moveTo>
                  <a:pt x="3420" y="0"/>
                </a:moveTo>
                <a:lnTo>
                  <a:pt x="3420" y="0"/>
                </a:lnTo>
                <a:cubicBezTo>
                  <a:pt x="1532" y="0"/>
                  <a:pt x="0" y="1532"/>
                  <a:pt x="0" y="3420"/>
                </a:cubicBezTo>
                <a:lnTo>
                  <a:pt x="0" y="3420"/>
                </a:lnTo>
                <a:cubicBezTo>
                  <a:pt x="0" y="5310"/>
                  <a:pt x="1532" y="6840"/>
                  <a:pt x="3420" y="6840"/>
                </a:cubicBezTo>
                <a:lnTo>
                  <a:pt x="3420" y="6840"/>
                </a:lnTo>
                <a:cubicBezTo>
                  <a:pt x="5308" y="6840"/>
                  <a:pt x="6839" y="5310"/>
                  <a:pt x="6839" y="3420"/>
                </a:cubicBezTo>
                <a:lnTo>
                  <a:pt x="6839" y="3420"/>
                </a:lnTo>
                <a:cubicBezTo>
                  <a:pt x="6839" y="1532"/>
                  <a:pt x="5308" y="0"/>
                  <a:pt x="342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43672747-FA24-9B40-AE24-0C260E5A7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7469" y="9952538"/>
            <a:ext cx="3915210" cy="2628203"/>
          </a:xfrm>
          <a:custGeom>
            <a:avLst/>
            <a:gdLst>
              <a:gd name="T0" fmla="*/ 3420 w 5098"/>
              <a:gd name="T1" fmla="*/ 3419 h 3420"/>
              <a:gd name="T2" fmla="*/ 3420 w 5098"/>
              <a:gd name="T3" fmla="*/ 3419 h 3420"/>
              <a:gd name="T4" fmla="*/ 5097 w 5098"/>
              <a:gd name="T5" fmla="*/ 2980 h 3420"/>
              <a:gd name="T6" fmla="*/ 5097 w 5098"/>
              <a:gd name="T7" fmla="*/ 2980 h 3420"/>
              <a:gd name="T8" fmla="*/ 0 w 5098"/>
              <a:gd name="T9" fmla="*/ 0 h 3420"/>
              <a:gd name="T10" fmla="*/ 0 w 5098"/>
              <a:gd name="T11" fmla="*/ 0 h 3420"/>
              <a:gd name="T12" fmla="*/ 3420 w 5098"/>
              <a:gd name="T13" fmla="*/ 3419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8" h="3420">
                <a:moveTo>
                  <a:pt x="3420" y="3419"/>
                </a:moveTo>
                <a:lnTo>
                  <a:pt x="3420" y="3419"/>
                </a:lnTo>
                <a:cubicBezTo>
                  <a:pt x="4029" y="3419"/>
                  <a:pt x="4601" y="3260"/>
                  <a:pt x="5097" y="2980"/>
                </a:cubicBezTo>
                <a:lnTo>
                  <a:pt x="5097" y="2980"/>
                </a:lnTo>
                <a:cubicBezTo>
                  <a:pt x="1436" y="2903"/>
                  <a:pt x="0" y="0"/>
                  <a:pt x="0" y="0"/>
                </a:cubicBezTo>
                <a:lnTo>
                  <a:pt x="0" y="0"/>
                </a:lnTo>
                <a:cubicBezTo>
                  <a:pt x="0" y="1889"/>
                  <a:pt x="1531" y="3419"/>
                  <a:pt x="3420" y="3419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089694FD-C004-0C44-8187-8DD04BAFC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5278" y="9952538"/>
            <a:ext cx="3915210" cy="2628203"/>
          </a:xfrm>
          <a:custGeom>
            <a:avLst/>
            <a:gdLst>
              <a:gd name="T0" fmla="*/ 5095 w 5096"/>
              <a:gd name="T1" fmla="*/ 0 h 3420"/>
              <a:gd name="T2" fmla="*/ 5095 w 5096"/>
              <a:gd name="T3" fmla="*/ 0 h 3420"/>
              <a:gd name="T4" fmla="*/ 0 w 5096"/>
              <a:gd name="T5" fmla="*/ 2980 h 3420"/>
              <a:gd name="T6" fmla="*/ 0 w 5096"/>
              <a:gd name="T7" fmla="*/ 2980 h 3420"/>
              <a:gd name="T8" fmla="*/ 1676 w 5096"/>
              <a:gd name="T9" fmla="*/ 3419 h 3420"/>
              <a:gd name="T10" fmla="*/ 1676 w 5096"/>
              <a:gd name="T11" fmla="*/ 3419 h 3420"/>
              <a:gd name="T12" fmla="*/ 5095 w 5096"/>
              <a:gd name="T13" fmla="*/ 0 h 3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96" h="3420">
                <a:moveTo>
                  <a:pt x="5095" y="0"/>
                </a:moveTo>
                <a:lnTo>
                  <a:pt x="5095" y="0"/>
                </a:lnTo>
                <a:cubicBezTo>
                  <a:pt x="5095" y="0"/>
                  <a:pt x="3659" y="2903"/>
                  <a:pt x="0" y="2980"/>
                </a:cubicBezTo>
                <a:lnTo>
                  <a:pt x="0" y="2980"/>
                </a:lnTo>
                <a:cubicBezTo>
                  <a:pt x="495" y="3260"/>
                  <a:pt x="1067" y="3419"/>
                  <a:pt x="1676" y="3419"/>
                </a:cubicBezTo>
                <a:lnTo>
                  <a:pt x="1676" y="3419"/>
                </a:lnTo>
                <a:cubicBezTo>
                  <a:pt x="3564" y="3419"/>
                  <a:pt x="5095" y="1889"/>
                  <a:pt x="5095" y="0"/>
                </a:cubicBezTo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9FC594C-61E9-0744-A63A-A72077FA4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85" y="8416353"/>
            <a:ext cx="3075670" cy="3079145"/>
          </a:xfrm>
          <a:custGeom>
            <a:avLst/>
            <a:gdLst>
              <a:gd name="T0" fmla="*/ 3903 w 3904"/>
              <a:gd name="T1" fmla="*/ 1952 h 3906"/>
              <a:gd name="T2" fmla="*/ 3903 w 3904"/>
              <a:gd name="T3" fmla="*/ 1952 h 3906"/>
              <a:gd name="T4" fmla="*/ 1952 w 3904"/>
              <a:gd name="T5" fmla="*/ 3905 h 3906"/>
              <a:gd name="T6" fmla="*/ 1952 w 3904"/>
              <a:gd name="T7" fmla="*/ 3905 h 3906"/>
              <a:gd name="T8" fmla="*/ 0 w 3904"/>
              <a:gd name="T9" fmla="*/ 1952 h 3906"/>
              <a:gd name="T10" fmla="*/ 0 w 3904"/>
              <a:gd name="T11" fmla="*/ 1952 h 3906"/>
              <a:gd name="T12" fmla="*/ 1952 w 3904"/>
              <a:gd name="T13" fmla="*/ 0 h 3906"/>
              <a:gd name="T14" fmla="*/ 1952 w 3904"/>
              <a:gd name="T15" fmla="*/ 0 h 3906"/>
              <a:gd name="T16" fmla="*/ 3903 w 3904"/>
              <a:gd name="T17" fmla="*/ 1952 h 3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4" h="3906">
                <a:moveTo>
                  <a:pt x="3903" y="1952"/>
                </a:moveTo>
                <a:lnTo>
                  <a:pt x="3903" y="1952"/>
                </a:lnTo>
                <a:cubicBezTo>
                  <a:pt x="3903" y="3031"/>
                  <a:pt x="3031" y="3905"/>
                  <a:pt x="1952" y="3905"/>
                </a:cubicBezTo>
                <a:lnTo>
                  <a:pt x="1952" y="3905"/>
                </a:lnTo>
                <a:cubicBezTo>
                  <a:pt x="874" y="3905"/>
                  <a:pt x="0" y="3031"/>
                  <a:pt x="0" y="1952"/>
                </a:cubicBezTo>
                <a:lnTo>
                  <a:pt x="0" y="1952"/>
                </a:lnTo>
                <a:cubicBezTo>
                  <a:pt x="0" y="874"/>
                  <a:pt x="874" y="0"/>
                  <a:pt x="1952" y="0"/>
                </a:cubicBezTo>
                <a:lnTo>
                  <a:pt x="1952" y="0"/>
                </a:lnTo>
                <a:cubicBezTo>
                  <a:pt x="3031" y="0"/>
                  <a:pt x="3903" y="874"/>
                  <a:pt x="3903" y="195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4">
            <a:extLst>
              <a:ext uri="{FF2B5EF4-FFF2-40B4-BE49-F238E27FC236}">
                <a16:creationId xmlns:a16="http://schemas.microsoft.com/office/drawing/2014/main" id="{AD98A3B4-B01E-414D-B966-31327FC24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1089" y="8621505"/>
            <a:ext cx="2672233" cy="2672231"/>
          </a:xfrm>
          <a:custGeom>
            <a:avLst/>
            <a:gdLst>
              <a:gd name="T0" fmla="*/ 3477 w 3478"/>
              <a:gd name="T1" fmla="*/ 1738 h 3478"/>
              <a:gd name="T2" fmla="*/ 3477 w 3478"/>
              <a:gd name="T3" fmla="*/ 1738 h 3478"/>
              <a:gd name="T4" fmla="*/ 1739 w 3478"/>
              <a:gd name="T5" fmla="*/ 3477 h 3478"/>
              <a:gd name="T6" fmla="*/ 1739 w 3478"/>
              <a:gd name="T7" fmla="*/ 3477 h 3478"/>
              <a:gd name="T8" fmla="*/ 0 w 3478"/>
              <a:gd name="T9" fmla="*/ 1738 h 3478"/>
              <a:gd name="T10" fmla="*/ 0 w 3478"/>
              <a:gd name="T11" fmla="*/ 1738 h 3478"/>
              <a:gd name="T12" fmla="*/ 1739 w 3478"/>
              <a:gd name="T13" fmla="*/ 0 h 3478"/>
              <a:gd name="T14" fmla="*/ 1739 w 3478"/>
              <a:gd name="T15" fmla="*/ 0 h 3478"/>
              <a:gd name="T16" fmla="*/ 3477 w 3478"/>
              <a:gd name="T17" fmla="*/ 1738 h 3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78" h="3478">
                <a:moveTo>
                  <a:pt x="3477" y="1738"/>
                </a:moveTo>
                <a:lnTo>
                  <a:pt x="3477" y="1738"/>
                </a:lnTo>
                <a:cubicBezTo>
                  <a:pt x="3477" y="2699"/>
                  <a:pt x="2700" y="3477"/>
                  <a:pt x="1739" y="3477"/>
                </a:cubicBezTo>
                <a:lnTo>
                  <a:pt x="1739" y="3477"/>
                </a:lnTo>
                <a:cubicBezTo>
                  <a:pt x="779" y="3477"/>
                  <a:pt x="0" y="2699"/>
                  <a:pt x="0" y="1738"/>
                </a:cubicBezTo>
                <a:lnTo>
                  <a:pt x="0" y="1738"/>
                </a:lnTo>
                <a:cubicBezTo>
                  <a:pt x="0" y="778"/>
                  <a:pt x="779" y="0"/>
                  <a:pt x="1739" y="0"/>
                </a:cubicBezTo>
                <a:lnTo>
                  <a:pt x="1739" y="0"/>
                </a:lnTo>
                <a:cubicBezTo>
                  <a:pt x="2700" y="0"/>
                  <a:pt x="3477" y="778"/>
                  <a:pt x="3477" y="17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Shape 2765">
            <a:extLst>
              <a:ext uri="{FF2B5EF4-FFF2-40B4-BE49-F238E27FC236}">
                <a16:creationId xmlns:a16="http://schemas.microsoft.com/office/drawing/2014/main" id="{51987C19-212C-FC45-A15C-BB6F87815B6C}"/>
              </a:ext>
            </a:extLst>
          </p:cNvPr>
          <p:cNvSpPr>
            <a:spLocks noChangeAspect="1"/>
          </p:cNvSpPr>
          <p:nvPr/>
        </p:nvSpPr>
        <p:spPr>
          <a:xfrm>
            <a:off x="8442187" y="4985783"/>
            <a:ext cx="1502777" cy="15027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85">
            <a:extLst>
              <a:ext uri="{FF2B5EF4-FFF2-40B4-BE49-F238E27FC236}">
                <a16:creationId xmlns:a16="http://schemas.microsoft.com/office/drawing/2014/main" id="{2812B2A8-6A48-FD41-A9D9-2B5F205C25C8}"/>
              </a:ext>
            </a:extLst>
          </p:cNvPr>
          <p:cNvSpPr>
            <a:spLocks noChangeAspect="1"/>
          </p:cNvSpPr>
          <p:nvPr/>
        </p:nvSpPr>
        <p:spPr>
          <a:xfrm>
            <a:off x="6028704" y="9339459"/>
            <a:ext cx="1502781" cy="12295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25">
            <a:extLst>
              <a:ext uri="{FF2B5EF4-FFF2-40B4-BE49-F238E27FC236}">
                <a16:creationId xmlns:a16="http://schemas.microsoft.com/office/drawing/2014/main" id="{1C03CB07-E6D5-324E-BF69-3480864A3BFB}"/>
              </a:ext>
            </a:extLst>
          </p:cNvPr>
          <p:cNvSpPr>
            <a:spLocks noChangeAspect="1"/>
          </p:cNvSpPr>
          <p:nvPr/>
        </p:nvSpPr>
        <p:spPr>
          <a:xfrm>
            <a:off x="11025817" y="9342366"/>
            <a:ext cx="1491532" cy="1220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30">
            <a:extLst>
              <a:ext uri="{FF2B5EF4-FFF2-40B4-BE49-F238E27FC236}">
                <a16:creationId xmlns:a16="http://schemas.microsoft.com/office/drawing/2014/main" id="{ED260332-4B21-AD43-928E-F686FD75B64E}"/>
              </a:ext>
            </a:extLst>
          </p:cNvPr>
          <p:cNvSpPr>
            <a:spLocks noChangeAspect="1"/>
          </p:cNvSpPr>
          <p:nvPr/>
        </p:nvSpPr>
        <p:spPr>
          <a:xfrm>
            <a:off x="3797000" y="5003725"/>
            <a:ext cx="792154" cy="1452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965D0E6-4BD2-DA42-B1A0-E6B8E56F82A5}"/>
              </a:ext>
            </a:extLst>
          </p:cNvPr>
          <p:cNvSpPr txBox="1"/>
          <p:nvPr/>
        </p:nvSpPr>
        <p:spPr>
          <a:xfrm>
            <a:off x="15883660" y="2621116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B8AEC2D-EF4A-5044-9FAC-218BD9D65FFA}"/>
              </a:ext>
            </a:extLst>
          </p:cNvPr>
          <p:cNvSpPr txBox="1">
            <a:spLocks/>
          </p:cNvSpPr>
          <p:nvPr/>
        </p:nvSpPr>
        <p:spPr>
          <a:xfrm>
            <a:off x="15883660" y="328185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3F2C1AA-C546-A24F-B9F5-4ACACE98D2E9}"/>
              </a:ext>
            </a:extLst>
          </p:cNvPr>
          <p:cNvSpPr txBox="1"/>
          <p:nvPr/>
        </p:nvSpPr>
        <p:spPr>
          <a:xfrm>
            <a:off x="15883660" y="5340276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952A5114-B062-3D43-AE8C-A5D5DE761EA6}"/>
              </a:ext>
            </a:extLst>
          </p:cNvPr>
          <p:cNvSpPr txBox="1">
            <a:spLocks/>
          </p:cNvSpPr>
          <p:nvPr/>
        </p:nvSpPr>
        <p:spPr>
          <a:xfrm>
            <a:off x="15883660" y="600101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2AF750C-595A-EE4D-BD7B-AD02A5B74B90}"/>
              </a:ext>
            </a:extLst>
          </p:cNvPr>
          <p:cNvSpPr txBox="1"/>
          <p:nvPr/>
        </p:nvSpPr>
        <p:spPr>
          <a:xfrm>
            <a:off x="15883660" y="8059436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BB17189-2CF5-7B4C-A1FD-D71B5B0A78A8}"/>
              </a:ext>
            </a:extLst>
          </p:cNvPr>
          <p:cNvSpPr txBox="1">
            <a:spLocks/>
          </p:cNvSpPr>
          <p:nvPr/>
        </p:nvSpPr>
        <p:spPr>
          <a:xfrm>
            <a:off x="15883660" y="872017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13E5BDE-E94B-C245-AF66-2468EDD77A7C}"/>
              </a:ext>
            </a:extLst>
          </p:cNvPr>
          <p:cNvSpPr txBox="1"/>
          <p:nvPr/>
        </p:nvSpPr>
        <p:spPr>
          <a:xfrm>
            <a:off x="15883660" y="10778595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C7FCE6AF-0113-0740-A82C-10FD5E3FE6FB}"/>
              </a:ext>
            </a:extLst>
          </p:cNvPr>
          <p:cNvSpPr txBox="1">
            <a:spLocks/>
          </p:cNvSpPr>
          <p:nvPr/>
        </p:nvSpPr>
        <p:spPr>
          <a:xfrm>
            <a:off x="15883660" y="1143933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01591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68BBCFAD-606F-354D-B6C8-C5BA90A50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729746"/>
            <a:ext cx="6176738" cy="5351506"/>
          </a:xfrm>
          <a:custGeom>
            <a:avLst/>
            <a:gdLst>
              <a:gd name="T0" fmla="*/ 1362 w 5448"/>
              <a:gd name="T1" fmla="*/ 4716 h 4717"/>
              <a:gd name="T2" fmla="*/ 0 w 5448"/>
              <a:gd name="T3" fmla="*/ 2358 h 4717"/>
              <a:gd name="T4" fmla="*/ 1362 w 5448"/>
              <a:gd name="T5" fmla="*/ 0 h 4717"/>
              <a:gd name="T6" fmla="*/ 4085 w 5448"/>
              <a:gd name="T7" fmla="*/ 0 h 4717"/>
              <a:gd name="T8" fmla="*/ 5447 w 5448"/>
              <a:gd name="T9" fmla="*/ 2358 h 4717"/>
              <a:gd name="T10" fmla="*/ 4085 w 5448"/>
              <a:gd name="T11" fmla="*/ 4716 h 4717"/>
              <a:gd name="T12" fmla="*/ 1362 w 5448"/>
              <a:gd name="T13" fmla="*/ 4716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48" h="4717">
                <a:moveTo>
                  <a:pt x="1362" y="4716"/>
                </a:moveTo>
                <a:lnTo>
                  <a:pt x="0" y="2358"/>
                </a:lnTo>
                <a:lnTo>
                  <a:pt x="1362" y="0"/>
                </a:lnTo>
                <a:lnTo>
                  <a:pt x="4085" y="0"/>
                </a:lnTo>
                <a:lnTo>
                  <a:pt x="5447" y="2358"/>
                </a:lnTo>
                <a:lnTo>
                  <a:pt x="4085" y="4716"/>
                </a:lnTo>
                <a:lnTo>
                  <a:pt x="1362" y="471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0764DF6C-8516-8042-96FE-64DD68D17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937" y="6400498"/>
            <a:ext cx="5376514" cy="2330656"/>
          </a:xfrm>
          <a:custGeom>
            <a:avLst/>
            <a:gdLst>
              <a:gd name="T0" fmla="*/ 1185 w 4739"/>
              <a:gd name="T1" fmla="*/ 2052 h 2053"/>
              <a:gd name="T2" fmla="*/ 0 w 4739"/>
              <a:gd name="T3" fmla="*/ 0 h 2053"/>
              <a:gd name="T4" fmla="*/ 4738 w 4739"/>
              <a:gd name="T5" fmla="*/ 0 h 2053"/>
              <a:gd name="T6" fmla="*/ 3554 w 4739"/>
              <a:gd name="T7" fmla="*/ 2052 h 2053"/>
              <a:gd name="T8" fmla="*/ 1185 w 4739"/>
              <a:gd name="T9" fmla="*/ 2052 h 2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39" h="2053">
                <a:moveTo>
                  <a:pt x="1185" y="2052"/>
                </a:moveTo>
                <a:lnTo>
                  <a:pt x="0" y="0"/>
                </a:lnTo>
                <a:lnTo>
                  <a:pt x="4738" y="0"/>
                </a:lnTo>
                <a:lnTo>
                  <a:pt x="3554" y="2052"/>
                </a:lnTo>
                <a:lnTo>
                  <a:pt x="1185" y="205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2EB8FAA7-51EF-9749-9A2B-1C7390C8C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249" y="6680575"/>
            <a:ext cx="6176738" cy="5351506"/>
          </a:xfrm>
          <a:custGeom>
            <a:avLst/>
            <a:gdLst>
              <a:gd name="T0" fmla="*/ 1362 w 5447"/>
              <a:gd name="T1" fmla="*/ 4716 h 4717"/>
              <a:gd name="T2" fmla="*/ 0 w 5447"/>
              <a:gd name="T3" fmla="*/ 2358 h 4717"/>
              <a:gd name="T4" fmla="*/ 1362 w 5447"/>
              <a:gd name="T5" fmla="*/ 0 h 4717"/>
              <a:gd name="T6" fmla="*/ 4085 w 5447"/>
              <a:gd name="T7" fmla="*/ 0 h 4717"/>
              <a:gd name="T8" fmla="*/ 5446 w 5447"/>
              <a:gd name="T9" fmla="*/ 2358 h 4717"/>
              <a:gd name="T10" fmla="*/ 4085 w 5447"/>
              <a:gd name="T11" fmla="*/ 4716 h 4717"/>
              <a:gd name="T12" fmla="*/ 1362 w 5447"/>
              <a:gd name="T13" fmla="*/ 4716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47" h="4717">
                <a:moveTo>
                  <a:pt x="1362" y="4716"/>
                </a:moveTo>
                <a:lnTo>
                  <a:pt x="0" y="2358"/>
                </a:lnTo>
                <a:lnTo>
                  <a:pt x="1362" y="0"/>
                </a:lnTo>
                <a:lnTo>
                  <a:pt x="4085" y="0"/>
                </a:lnTo>
                <a:lnTo>
                  <a:pt x="5446" y="2358"/>
                </a:lnTo>
                <a:lnTo>
                  <a:pt x="4085" y="4716"/>
                </a:lnTo>
                <a:lnTo>
                  <a:pt x="1362" y="4716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11633FC-E331-0546-A785-9496A110A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2361" y="9356330"/>
            <a:ext cx="5371512" cy="2325653"/>
          </a:xfrm>
          <a:custGeom>
            <a:avLst/>
            <a:gdLst>
              <a:gd name="T0" fmla="*/ 1185 w 4738"/>
              <a:gd name="T1" fmla="*/ 2051 h 2052"/>
              <a:gd name="T2" fmla="*/ 0 w 4738"/>
              <a:gd name="T3" fmla="*/ 0 h 2052"/>
              <a:gd name="T4" fmla="*/ 4737 w 4738"/>
              <a:gd name="T5" fmla="*/ 0 h 2052"/>
              <a:gd name="T6" fmla="*/ 3554 w 4738"/>
              <a:gd name="T7" fmla="*/ 2051 h 2052"/>
              <a:gd name="T8" fmla="*/ 1185 w 4738"/>
              <a:gd name="T9" fmla="*/ 2051 h 2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38" h="2052">
                <a:moveTo>
                  <a:pt x="1185" y="2051"/>
                </a:moveTo>
                <a:lnTo>
                  <a:pt x="0" y="0"/>
                </a:lnTo>
                <a:lnTo>
                  <a:pt x="4737" y="0"/>
                </a:lnTo>
                <a:lnTo>
                  <a:pt x="3554" y="2051"/>
                </a:lnTo>
                <a:lnTo>
                  <a:pt x="1185" y="205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C6B6B90-B5B1-A444-8C00-41360E9E2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8673" y="3729746"/>
            <a:ext cx="6176736" cy="5351506"/>
          </a:xfrm>
          <a:custGeom>
            <a:avLst/>
            <a:gdLst>
              <a:gd name="T0" fmla="*/ 1361 w 5446"/>
              <a:gd name="T1" fmla="*/ 4716 h 4717"/>
              <a:gd name="T2" fmla="*/ 0 w 5446"/>
              <a:gd name="T3" fmla="*/ 2358 h 4717"/>
              <a:gd name="T4" fmla="*/ 1361 w 5446"/>
              <a:gd name="T5" fmla="*/ 0 h 4717"/>
              <a:gd name="T6" fmla="*/ 4084 w 5446"/>
              <a:gd name="T7" fmla="*/ 0 h 4717"/>
              <a:gd name="T8" fmla="*/ 5445 w 5446"/>
              <a:gd name="T9" fmla="*/ 2358 h 4717"/>
              <a:gd name="T10" fmla="*/ 4084 w 5446"/>
              <a:gd name="T11" fmla="*/ 4716 h 4717"/>
              <a:gd name="T12" fmla="*/ 1361 w 5446"/>
              <a:gd name="T13" fmla="*/ 4716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46" h="4717">
                <a:moveTo>
                  <a:pt x="1361" y="4716"/>
                </a:moveTo>
                <a:lnTo>
                  <a:pt x="0" y="2358"/>
                </a:lnTo>
                <a:lnTo>
                  <a:pt x="1361" y="0"/>
                </a:lnTo>
                <a:lnTo>
                  <a:pt x="4084" y="0"/>
                </a:lnTo>
                <a:lnTo>
                  <a:pt x="5445" y="2358"/>
                </a:lnTo>
                <a:lnTo>
                  <a:pt x="4084" y="4716"/>
                </a:lnTo>
                <a:lnTo>
                  <a:pt x="1361" y="4716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0B591F4-5B81-7149-8022-0722CF1F9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53789" y="6400498"/>
            <a:ext cx="5371512" cy="2330656"/>
          </a:xfrm>
          <a:custGeom>
            <a:avLst/>
            <a:gdLst>
              <a:gd name="T0" fmla="*/ 1183 w 4738"/>
              <a:gd name="T1" fmla="*/ 2052 h 2053"/>
              <a:gd name="T2" fmla="*/ 0 w 4738"/>
              <a:gd name="T3" fmla="*/ 0 h 2053"/>
              <a:gd name="T4" fmla="*/ 4737 w 4738"/>
              <a:gd name="T5" fmla="*/ 0 h 2053"/>
              <a:gd name="T6" fmla="*/ 3553 w 4738"/>
              <a:gd name="T7" fmla="*/ 2052 h 2053"/>
              <a:gd name="T8" fmla="*/ 1183 w 4738"/>
              <a:gd name="T9" fmla="*/ 2052 h 2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38" h="2053">
                <a:moveTo>
                  <a:pt x="1183" y="2052"/>
                </a:moveTo>
                <a:lnTo>
                  <a:pt x="0" y="0"/>
                </a:lnTo>
                <a:lnTo>
                  <a:pt x="4737" y="0"/>
                </a:lnTo>
                <a:lnTo>
                  <a:pt x="3553" y="2052"/>
                </a:lnTo>
                <a:lnTo>
                  <a:pt x="1183" y="205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DEA2118A-B4E8-4E4E-BF23-81E7129B0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0089" y="6680575"/>
            <a:ext cx="6176736" cy="5351506"/>
          </a:xfrm>
          <a:custGeom>
            <a:avLst/>
            <a:gdLst>
              <a:gd name="T0" fmla="*/ 1361 w 5447"/>
              <a:gd name="T1" fmla="*/ 4716 h 4717"/>
              <a:gd name="T2" fmla="*/ 0 w 5447"/>
              <a:gd name="T3" fmla="*/ 2358 h 4717"/>
              <a:gd name="T4" fmla="*/ 1361 w 5447"/>
              <a:gd name="T5" fmla="*/ 0 h 4717"/>
              <a:gd name="T6" fmla="*/ 4085 w 5447"/>
              <a:gd name="T7" fmla="*/ 0 h 4717"/>
              <a:gd name="T8" fmla="*/ 5446 w 5447"/>
              <a:gd name="T9" fmla="*/ 2358 h 4717"/>
              <a:gd name="T10" fmla="*/ 4085 w 5447"/>
              <a:gd name="T11" fmla="*/ 4716 h 4717"/>
              <a:gd name="T12" fmla="*/ 1361 w 5447"/>
              <a:gd name="T13" fmla="*/ 4716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47" h="4717">
                <a:moveTo>
                  <a:pt x="1361" y="4716"/>
                </a:moveTo>
                <a:lnTo>
                  <a:pt x="0" y="2358"/>
                </a:lnTo>
                <a:lnTo>
                  <a:pt x="1361" y="0"/>
                </a:lnTo>
                <a:lnTo>
                  <a:pt x="4085" y="0"/>
                </a:lnTo>
                <a:lnTo>
                  <a:pt x="5446" y="2358"/>
                </a:lnTo>
                <a:lnTo>
                  <a:pt x="4085" y="4716"/>
                </a:lnTo>
                <a:lnTo>
                  <a:pt x="1361" y="471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0929F2FF-3B50-4A42-A8B9-A714A16F6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0203" y="9356330"/>
            <a:ext cx="5376510" cy="2325653"/>
          </a:xfrm>
          <a:custGeom>
            <a:avLst/>
            <a:gdLst>
              <a:gd name="T0" fmla="*/ 1185 w 4741"/>
              <a:gd name="T1" fmla="*/ 2051 h 2052"/>
              <a:gd name="T2" fmla="*/ 0 w 4741"/>
              <a:gd name="T3" fmla="*/ 0 h 2052"/>
              <a:gd name="T4" fmla="*/ 4740 w 4741"/>
              <a:gd name="T5" fmla="*/ 0 h 2052"/>
              <a:gd name="T6" fmla="*/ 3554 w 4741"/>
              <a:gd name="T7" fmla="*/ 2051 h 2052"/>
              <a:gd name="T8" fmla="*/ 1185 w 4741"/>
              <a:gd name="T9" fmla="*/ 2051 h 2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41" h="2052">
                <a:moveTo>
                  <a:pt x="1185" y="2051"/>
                </a:moveTo>
                <a:lnTo>
                  <a:pt x="0" y="0"/>
                </a:lnTo>
                <a:lnTo>
                  <a:pt x="4740" y="0"/>
                </a:lnTo>
                <a:lnTo>
                  <a:pt x="3554" y="2051"/>
                </a:lnTo>
                <a:lnTo>
                  <a:pt x="1185" y="205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C00008B-F1B6-AB47-B26D-C75E42EE1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6163" y="9409272"/>
            <a:ext cx="3786063" cy="840236"/>
          </a:xfrm>
          <a:custGeom>
            <a:avLst/>
            <a:gdLst>
              <a:gd name="T0" fmla="*/ 2964 w 3336"/>
              <a:gd name="T1" fmla="*/ 741 h 742"/>
              <a:gd name="T2" fmla="*/ 370 w 3336"/>
              <a:gd name="T3" fmla="*/ 741 h 742"/>
              <a:gd name="T4" fmla="*/ 370 w 3336"/>
              <a:gd name="T5" fmla="*/ 741 h 742"/>
              <a:gd name="T6" fmla="*/ 0 w 3336"/>
              <a:gd name="T7" fmla="*/ 371 h 742"/>
              <a:gd name="T8" fmla="*/ 0 w 3336"/>
              <a:gd name="T9" fmla="*/ 371 h 742"/>
              <a:gd name="T10" fmla="*/ 370 w 3336"/>
              <a:gd name="T11" fmla="*/ 0 h 742"/>
              <a:gd name="T12" fmla="*/ 2964 w 3336"/>
              <a:gd name="T13" fmla="*/ 0 h 742"/>
              <a:gd name="T14" fmla="*/ 2964 w 3336"/>
              <a:gd name="T15" fmla="*/ 0 h 742"/>
              <a:gd name="T16" fmla="*/ 3335 w 3336"/>
              <a:gd name="T17" fmla="*/ 371 h 742"/>
              <a:gd name="T18" fmla="*/ 3335 w 3336"/>
              <a:gd name="T19" fmla="*/ 371 h 742"/>
              <a:gd name="T20" fmla="*/ 2964 w 3336"/>
              <a:gd name="T21" fmla="*/ 741 h 7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6" h="742">
                <a:moveTo>
                  <a:pt x="2964" y="741"/>
                </a:moveTo>
                <a:lnTo>
                  <a:pt x="370" y="741"/>
                </a:lnTo>
                <a:lnTo>
                  <a:pt x="370" y="741"/>
                </a:lnTo>
                <a:cubicBezTo>
                  <a:pt x="166" y="741"/>
                  <a:pt x="0" y="575"/>
                  <a:pt x="0" y="371"/>
                </a:cubicBezTo>
                <a:lnTo>
                  <a:pt x="0" y="371"/>
                </a:lnTo>
                <a:cubicBezTo>
                  <a:pt x="0" y="166"/>
                  <a:pt x="166" y="0"/>
                  <a:pt x="370" y="0"/>
                </a:cubicBezTo>
                <a:lnTo>
                  <a:pt x="2964" y="0"/>
                </a:lnTo>
                <a:lnTo>
                  <a:pt x="2964" y="0"/>
                </a:lnTo>
                <a:cubicBezTo>
                  <a:pt x="3169" y="0"/>
                  <a:pt x="3335" y="166"/>
                  <a:pt x="3335" y="371"/>
                </a:cubicBezTo>
                <a:lnTo>
                  <a:pt x="3335" y="371"/>
                </a:lnTo>
                <a:cubicBezTo>
                  <a:pt x="3335" y="575"/>
                  <a:pt x="3169" y="741"/>
                  <a:pt x="2964" y="74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533367C8-5D5D-8449-845A-EA81895AE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9012" y="9409272"/>
            <a:ext cx="3781065" cy="840236"/>
          </a:xfrm>
          <a:custGeom>
            <a:avLst/>
            <a:gdLst>
              <a:gd name="T0" fmla="*/ 2964 w 3335"/>
              <a:gd name="T1" fmla="*/ 741 h 742"/>
              <a:gd name="T2" fmla="*/ 370 w 3335"/>
              <a:gd name="T3" fmla="*/ 741 h 742"/>
              <a:gd name="T4" fmla="*/ 370 w 3335"/>
              <a:gd name="T5" fmla="*/ 741 h 742"/>
              <a:gd name="T6" fmla="*/ 0 w 3335"/>
              <a:gd name="T7" fmla="*/ 371 h 742"/>
              <a:gd name="T8" fmla="*/ 0 w 3335"/>
              <a:gd name="T9" fmla="*/ 371 h 742"/>
              <a:gd name="T10" fmla="*/ 370 w 3335"/>
              <a:gd name="T11" fmla="*/ 0 h 742"/>
              <a:gd name="T12" fmla="*/ 2964 w 3335"/>
              <a:gd name="T13" fmla="*/ 0 h 742"/>
              <a:gd name="T14" fmla="*/ 2964 w 3335"/>
              <a:gd name="T15" fmla="*/ 0 h 742"/>
              <a:gd name="T16" fmla="*/ 3334 w 3335"/>
              <a:gd name="T17" fmla="*/ 371 h 742"/>
              <a:gd name="T18" fmla="*/ 3334 w 3335"/>
              <a:gd name="T19" fmla="*/ 371 h 742"/>
              <a:gd name="T20" fmla="*/ 2964 w 3335"/>
              <a:gd name="T21" fmla="*/ 741 h 7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5" h="742">
                <a:moveTo>
                  <a:pt x="2964" y="741"/>
                </a:moveTo>
                <a:lnTo>
                  <a:pt x="370" y="741"/>
                </a:lnTo>
                <a:lnTo>
                  <a:pt x="370" y="741"/>
                </a:lnTo>
                <a:cubicBezTo>
                  <a:pt x="166" y="741"/>
                  <a:pt x="0" y="575"/>
                  <a:pt x="0" y="371"/>
                </a:cubicBezTo>
                <a:lnTo>
                  <a:pt x="0" y="371"/>
                </a:lnTo>
                <a:cubicBezTo>
                  <a:pt x="0" y="166"/>
                  <a:pt x="166" y="0"/>
                  <a:pt x="370" y="0"/>
                </a:cubicBezTo>
                <a:lnTo>
                  <a:pt x="2964" y="0"/>
                </a:lnTo>
                <a:lnTo>
                  <a:pt x="2964" y="0"/>
                </a:lnTo>
                <a:cubicBezTo>
                  <a:pt x="3169" y="0"/>
                  <a:pt x="3334" y="166"/>
                  <a:pt x="3334" y="371"/>
                </a:cubicBezTo>
                <a:lnTo>
                  <a:pt x="3334" y="371"/>
                </a:lnTo>
                <a:cubicBezTo>
                  <a:pt x="3334" y="575"/>
                  <a:pt x="3169" y="741"/>
                  <a:pt x="2964" y="74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95DCCC7B-448B-7F43-849C-38F67A136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2586" y="3609711"/>
            <a:ext cx="3786067" cy="840236"/>
          </a:xfrm>
          <a:custGeom>
            <a:avLst/>
            <a:gdLst>
              <a:gd name="T0" fmla="*/ 2964 w 3336"/>
              <a:gd name="T1" fmla="*/ 742 h 743"/>
              <a:gd name="T2" fmla="*/ 370 w 3336"/>
              <a:gd name="T3" fmla="*/ 742 h 743"/>
              <a:gd name="T4" fmla="*/ 370 w 3336"/>
              <a:gd name="T5" fmla="*/ 742 h 743"/>
              <a:gd name="T6" fmla="*/ 0 w 3336"/>
              <a:gd name="T7" fmla="*/ 371 h 743"/>
              <a:gd name="T8" fmla="*/ 0 w 3336"/>
              <a:gd name="T9" fmla="*/ 371 h 743"/>
              <a:gd name="T10" fmla="*/ 370 w 3336"/>
              <a:gd name="T11" fmla="*/ 0 h 743"/>
              <a:gd name="T12" fmla="*/ 2964 w 3336"/>
              <a:gd name="T13" fmla="*/ 0 h 743"/>
              <a:gd name="T14" fmla="*/ 2964 w 3336"/>
              <a:gd name="T15" fmla="*/ 0 h 743"/>
              <a:gd name="T16" fmla="*/ 3335 w 3336"/>
              <a:gd name="T17" fmla="*/ 371 h 743"/>
              <a:gd name="T18" fmla="*/ 3335 w 3336"/>
              <a:gd name="T19" fmla="*/ 371 h 743"/>
              <a:gd name="T20" fmla="*/ 2964 w 3336"/>
              <a:gd name="T21" fmla="*/ 742 h 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6" h="743">
                <a:moveTo>
                  <a:pt x="2964" y="742"/>
                </a:moveTo>
                <a:lnTo>
                  <a:pt x="370" y="742"/>
                </a:lnTo>
                <a:lnTo>
                  <a:pt x="370" y="742"/>
                </a:lnTo>
                <a:cubicBezTo>
                  <a:pt x="166" y="742"/>
                  <a:pt x="0" y="576"/>
                  <a:pt x="0" y="371"/>
                </a:cubicBezTo>
                <a:lnTo>
                  <a:pt x="0" y="371"/>
                </a:lnTo>
                <a:cubicBezTo>
                  <a:pt x="0" y="167"/>
                  <a:pt x="166" y="0"/>
                  <a:pt x="370" y="0"/>
                </a:cubicBezTo>
                <a:lnTo>
                  <a:pt x="2964" y="0"/>
                </a:lnTo>
                <a:lnTo>
                  <a:pt x="2964" y="0"/>
                </a:lnTo>
                <a:cubicBezTo>
                  <a:pt x="3169" y="0"/>
                  <a:pt x="3335" y="167"/>
                  <a:pt x="3335" y="371"/>
                </a:cubicBezTo>
                <a:lnTo>
                  <a:pt x="3335" y="371"/>
                </a:lnTo>
                <a:cubicBezTo>
                  <a:pt x="3335" y="576"/>
                  <a:pt x="3169" y="742"/>
                  <a:pt x="2964" y="74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8ACDB34B-7590-E04F-A5F4-8EFCC1AC6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424" y="3609711"/>
            <a:ext cx="3786067" cy="840236"/>
          </a:xfrm>
          <a:custGeom>
            <a:avLst/>
            <a:gdLst>
              <a:gd name="T0" fmla="*/ 2965 w 3337"/>
              <a:gd name="T1" fmla="*/ 742 h 743"/>
              <a:gd name="T2" fmla="*/ 371 w 3337"/>
              <a:gd name="T3" fmla="*/ 742 h 743"/>
              <a:gd name="T4" fmla="*/ 371 w 3337"/>
              <a:gd name="T5" fmla="*/ 742 h 743"/>
              <a:gd name="T6" fmla="*/ 0 w 3337"/>
              <a:gd name="T7" fmla="*/ 371 h 743"/>
              <a:gd name="T8" fmla="*/ 0 w 3337"/>
              <a:gd name="T9" fmla="*/ 371 h 743"/>
              <a:gd name="T10" fmla="*/ 371 w 3337"/>
              <a:gd name="T11" fmla="*/ 0 h 743"/>
              <a:gd name="T12" fmla="*/ 2965 w 3337"/>
              <a:gd name="T13" fmla="*/ 0 h 743"/>
              <a:gd name="T14" fmla="*/ 2965 w 3337"/>
              <a:gd name="T15" fmla="*/ 0 h 743"/>
              <a:gd name="T16" fmla="*/ 3336 w 3337"/>
              <a:gd name="T17" fmla="*/ 371 h 743"/>
              <a:gd name="T18" fmla="*/ 3336 w 3337"/>
              <a:gd name="T19" fmla="*/ 371 h 743"/>
              <a:gd name="T20" fmla="*/ 2965 w 3337"/>
              <a:gd name="T21" fmla="*/ 742 h 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7" h="743">
                <a:moveTo>
                  <a:pt x="2965" y="742"/>
                </a:moveTo>
                <a:lnTo>
                  <a:pt x="371" y="742"/>
                </a:lnTo>
                <a:lnTo>
                  <a:pt x="371" y="742"/>
                </a:lnTo>
                <a:cubicBezTo>
                  <a:pt x="166" y="742"/>
                  <a:pt x="0" y="576"/>
                  <a:pt x="0" y="371"/>
                </a:cubicBezTo>
                <a:lnTo>
                  <a:pt x="0" y="371"/>
                </a:lnTo>
                <a:cubicBezTo>
                  <a:pt x="0" y="167"/>
                  <a:pt x="166" y="0"/>
                  <a:pt x="371" y="0"/>
                </a:cubicBezTo>
                <a:lnTo>
                  <a:pt x="2965" y="0"/>
                </a:lnTo>
                <a:lnTo>
                  <a:pt x="2965" y="0"/>
                </a:lnTo>
                <a:cubicBezTo>
                  <a:pt x="3169" y="0"/>
                  <a:pt x="3336" y="167"/>
                  <a:pt x="3336" y="371"/>
                </a:cubicBezTo>
                <a:lnTo>
                  <a:pt x="3336" y="371"/>
                </a:lnTo>
                <a:cubicBezTo>
                  <a:pt x="3336" y="576"/>
                  <a:pt x="3169" y="742"/>
                  <a:pt x="2965" y="7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D39BED6-5EF3-1542-8AA2-6C81B3E68D66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E5BEEE8-D410-9046-8312-B907E9F0D04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6E4EE0F-A796-1647-82D7-32126E724882}"/>
              </a:ext>
            </a:extLst>
          </p:cNvPr>
          <p:cNvSpPr txBox="1"/>
          <p:nvPr/>
        </p:nvSpPr>
        <p:spPr>
          <a:xfrm>
            <a:off x="3613568" y="9541188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75BA41-3791-0842-9C7B-977F3FE89F5B}"/>
              </a:ext>
            </a:extLst>
          </p:cNvPr>
          <p:cNvSpPr txBox="1"/>
          <p:nvPr/>
        </p:nvSpPr>
        <p:spPr>
          <a:xfrm>
            <a:off x="8492955" y="3737441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0FC0B0-AC2B-2845-965D-A2B5A261B2E9}"/>
              </a:ext>
            </a:extLst>
          </p:cNvPr>
          <p:cNvSpPr txBox="1"/>
          <p:nvPr/>
        </p:nvSpPr>
        <p:spPr>
          <a:xfrm>
            <a:off x="13380740" y="9541188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DE7E759-123A-AF41-AD84-8B9F6436BBFF}"/>
              </a:ext>
            </a:extLst>
          </p:cNvPr>
          <p:cNvSpPr txBox="1"/>
          <p:nvPr/>
        </p:nvSpPr>
        <p:spPr>
          <a:xfrm>
            <a:off x="18994046" y="3737441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0" name="Shape 2765">
            <a:extLst>
              <a:ext uri="{FF2B5EF4-FFF2-40B4-BE49-F238E27FC236}">
                <a16:creationId xmlns:a16="http://schemas.microsoft.com/office/drawing/2014/main" id="{1DDC665B-9DBD-8441-9289-CF97613EDEF1}"/>
              </a:ext>
            </a:extLst>
          </p:cNvPr>
          <p:cNvSpPr>
            <a:spLocks noChangeAspect="1"/>
          </p:cNvSpPr>
          <p:nvPr/>
        </p:nvSpPr>
        <p:spPr>
          <a:xfrm>
            <a:off x="8916727" y="9767767"/>
            <a:ext cx="1502777" cy="15027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785">
            <a:extLst>
              <a:ext uri="{FF2B5EF4-FFF2-40B4-BE49-F238E27FC236}">
                <a16:creationId xmlns:a16="http://schemas.microsoft.com/office/drawing/2014/main" id="{E69FFD45-AE74-0B4E-99D9-2EFCE35FAAE2}"/>
              </a:ext>
            </a:extLst>
          </p:cNvPr>
          <p:cNvSpPr>
            <a:spLocks noChangeAspect="1"/>
          </p:cNvSpPr>
          <p:nvPr/>
        </p:nvSpPr>
        <p:spPr>
          <a:xfrm>
            <a:off x="13985650" y="6951053"/>
            <a:ext cx="1502781" cy="12295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25">
            <a:extLst>
              <a:ext uri="{FF2B5EF4-FFF2-40B4-BE49-F238E27FC236}">
                <a16:creationId xmlns:a16="http://schemas.microsoft.com/office/drawing/2014/main" id="{5DE250E0-29C3-1742-8BDF-0BEA6F4FA7CB}"/>
              </a:ext>
            </a:extLst>
          </p:cNvPr>
          <p:cNvSpPr>
            <a:spLocks noChangeAspect="1"/>
          </p:cNvSpPr>
          <p:nvPr/>
        </p:nvSpPr>
        <p:spPr>
          <a:xfrm>
            <a:off x="19022691" y="9908984"/>
            <a:ext cx="1491532" cy="1220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30">
            <a:extLst>
              <a:ext uri="{FF2B5EF4-FFF2-40B4-BE49-F238E27FC236}">
                <a16:creationId xmlns:a16="http://schemas.microsoft.com/office/drawing/2014/main" id="{F20B9FDC-30CC-E243-995A-D820C7D6B092}"/>
              </a:ext>
            </a:extLst>
          </p:cNvPr>
          <p:cNvSpPr>
            <a:spLocks noChangeAspect="1"/>
          </p:cNvSpPr>
          <p:nvPr/>
        </p:nvSpPr>
        <p:spPr>
          <a:xfrm>
            <a:off x="4210617" y="6839719"/>
            <a:ext cx="792154" cy="1452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C31B4D6-F87F-0846-8D42-7C47E519FF96}"/>
              </a:ext>
            </a:extLst>
          </p:cNvPr>
          <p:cNvSpPr txBox="1">
            <a:spLocks/>
          </p:cNvSpPr>
          <p:nvPr/>
        </p:nvSpPr>
        <p:spPr>
          <a:xfrm>
            <a:off x="2881167" y="4231528"/>
            <a:ext cx="3451054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5F6BED0-E6FB-0E4D-890D-6EB2FAF93E5B}"/>
              </a:ext>
            </a:extLst>
          </p:cNvPr>
          <p:cNvSpPr txBox="1">
            <a:spLocks/>
          </p:cNvSpPr>
          <p:nvPr/>
        </p:nvSpPr>
        <p:spPr>
          <a:xfrm>
            <a:off x="13011513" y="4231528"/>
            <a:ext cx="3451054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19D9EAA-D0D0-F243-8CE5-ECEC2277A29F}"/>
              </a:ext>
            </a:extLst>
          </p:cNvPr>
          <p:cNvSpPr txBox="1">
            <a:spLocks/>
          </p:cNvSpPr>
          <p:nvPr/>
        </p:nvSpPr>
        <p:spPr>
          <a:xfrm>
            <a:off x="7938556" y="7184859"/>
            <a:ext cx="3451054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D7366E22-6431-4A42-AB80-2C42488B747A}"/>
              </a:ext>
            </a:extLst>
          </p:cNvPr>
          <p:cNvSpPr txBox="1">
            <a:spLocks/>
          </p:cNvSpPr>
          <p:nvPr/>
        </p:nvSpPr>
        <p:spPr>
          <a:xfrm>
            <a:off x="18042930" y="7184859"/>
            <a:ext cx="3451054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8EE69C4-D9E5-AD4D-ACD0-CCE663D731E4}"/>
              </a:ext>
            </a:extLst>
          </p:cNvPr>
          <p:cNvSpPr txBox="1"/>
          <p:nvPr/>
        </p:nvSpPr>
        <p:spPr>
          <a:xfrm>
            <a:off x="8675088" y="4449946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299F68E-3821-9943-B9A9-A501C6F7CD3E}"/>
              </a:ext>
            </a:extLst>
          </p:cNvPr>
          <p:cNvSpPr txBox="1"/>
          <p:nvPr/>
        </p:nvSpPr>
        <p:spPr>
          <a:xfrm>
            <a:off x="13949805" y="10249508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5EFEFEF-54AE-6542-BF51-EFB75923D05E}"/>
              </a:ext>
            </a:extLst>
          </p:cNvPr>
          <p:cNvSpPr txBox="1"/>
          <p:nvPr/>
        </p:nvSpPr>
        <p:spPr>
          <a:xfrm>
            <a:off x="19165568" y="4449945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B4B0C5B-BDC6-DC4B-8935-6E6121C89AE8}"/>
              </a:ext>
            </a:extLst>
          </p:cNvPr>
          <p:cNvSpPr txBox="1"/>
          <p:nvPr/>
        </p:nvSpPr>
        <p:spPr>
          <a:xfrm>
            <a:off x="3975752" y="10249597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697243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646EB75C-7E53-594D-82B9-B68FC0DE53EF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5641BBA-D498-3242-BD53-A860ADD524F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0D92A15-4C2D-F84A-B89D-F829324D0F85}"/>
              </a:ext>
            </a:extLst>
          </p:cNvPr>
          <p:cNvGrpSpPr/>
          <p:nvPr/>
        </p:nvGrpSpPr>
        <p:grpSpPr>
          <a:xfrm>
            <a:off x="4118049" y="8630982"/>
            <a:ext cx="6730960" cy="1679217"/>
            <a:chOff x="8692140" y="9251533"/>
            <a:chExt cx="3738633" cy="167921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6EF9CB1-7742-4B45-B8A0-D169454F2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2140" y="9251533"/>
              <a:ext cx="3738633" cy="1679217"/>
            </a:xfrm>
            <a:custGeom>
              <a:avLst/>
              <a:gdLst>
                <a:gd name="T0" fmla="*/ 741 w 5726"/>
                <a:gd name="T1" fmla="*/ 2568 h 2569"/>
                <a:gd name="T2" fmla="*/ 0 w 5726"/>
                <a:gd name="T3" fmla="*/ 1284 h 2569"/>
                <a:gd name="T4" fmla="*/ 741 w 5726"/>
                <a:gd name="T5" fmla="*/ 0 h 2569"/>
                <a:gd name="T6" fmla="*/ 4983 w 5726"/>
                <a:gd name="T7" fmla="*/ 0 h 2569"/>
                <a:gd name="T8" fmla="*/ 5725 w 5726"/>
                <a:gd name="T9" fmla="*/ 1284 h 2569"/>
                <a:gd name="T10" fmla="*/ 4983 w 5726"/>
                <a:gd name="T11" fmla="*/ 2568 h 2569"/>
                <a:gd name="T12" fmla="*/ 741 w 5726"/>
                <a:gd name="T13" fmla="*/ 2568 h 2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26" h="2569">
                  <a:moveTo>
                    <a:pt x="741" y="2568"/>
                  </a:moveTo>
                  <a:lnTo>
                    <a:pt x="0" y="1284"/>
                  </a:lnTo>
                  <a:lnTo>
                    <a:pt x="741" y="0"/>
                  </a:lnTo>
                  <a:lnTo>
                    <a:pt x="4983" y="0"/>
                  </a:lnTo>
                  <a:lnTo>
                    <a:pt x="5725" y="1284"/>
                  </a:lnTo>
                  <a:lnTo>
                    <a:pt x="4983" y="2568"/>
                  </a:lnTo>
                  <a:lnTo>
                    <a:pt x="741" y="256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6F30C13-9F46-4347-AD00-86032A636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2140" y="10089701"/>
              <a:ext cx="3254742" cy="838167"/>
            </a:xfrm>
            <a:custGeom>
              <a:avLst/>
              <a:gdLst>
                <a:gd name="T0" fmla="*/ 0 w 4984"/>
                <a:gd name="T1" fmla="*/ 0 h 1285"/>
                <a:gd name="T2" fmla="*/ 4983 w 4984"/>
                <a:gd name="T3" fmla="*/ 1284 h 1285"/>
                <a:gd name="T4" fmla="*/ 741 w 4984"/>
                <a:gd name="T5" fmla="*/ 1284 h 1285"/>
                <a:gd name="T6" fmla="*/ 0 w 4984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5">
                  <a:moveTo>
                    <a:pt x="0" y="0"/>
                  </a:moveTo>
                  <a:lnTo>
                    <a:pt x="4983" y="1284"/>
                  </a:lnTo>
                  <a:lnTo>
                    <a:pt x="741" y="128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B89B47-C903-0744-B995-45B4FED78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76031" y="10089701"/>
              <a:ext cx="3254742" cy="838167"/>
            </a:xfrm>
            <a:custGeom>
              <a:avLst/>
              <a:gdLst>
                <a:gd name="T0" fmla="*/ 4984 w 4985"/>
                <a:gd name="T1" fmla="*/ 0 h 1285"/>
                <a:gd name="T2" fmla="*/ 0 w 4985"/>
                <a:gd name="T3" fmla="*/ 1284 h 1285"/>
                <a:gd name="T4" fmla="*/ 4242 w 4985"/>
                <a:gd name="T5" fmla="*/ 1284 h 1285"/>
                <a:gd name="T6" fmla="*/ 4984 w 4985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5" h="1285">
                  <a:moveTo>
                    <a:pt x="4984" y="0"/>
                  </a:moveTo>
                  <a:lnTo>
                    <a:pt x="0" y="1284"/>
                  </a:lnTo>
                  <a:lnTo>
                    <a:pt x="4242" y="1284"/>
                  </a:lnTo>
                  <a:lnTo>
                    <a:pt x="4984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7CA4F28-C24B-894B-A96B-30857A582D57}"/>
              </a:ext>
            </a:extLst>
          </p:cNvPr>
          <p:cNvGrpSpPr/>
          <p:nvPr/>
        </p:nvGrpSpPr>
        <p:grpSpPr>
          <a:xfrm>
            <a:off x="13528641" y="8630982"/>
            <a:ext cx="6730960" cy="1676336"/>
            <a:chOff x="12744725" y="9251533"/>
            <a:chExt cx="3738633" cy="1676336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6D1B5889-2883-DC4A-B9B1-2774AD893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4725" y="9251533"/>
              <a:ext cx="3738633" cy="1676336"/>
            </a:xfrm>
            <a:custGeom>
              <a:avLst/>
              <a:gdLst>
                <a:gd name="T0" fmla="*/ 741 w 5725"/>
                <a:gd name="T1" fmla="*/ 2567 h 2568"/>
                <a:gd name="T2" fmla="*/ 0 w 5725"/>
                <a:gd name="T3" fmla="*/ 1284 h 2568"/>
                <a:gd name="T4" fmla="*/ 741 w 5725"/>
                <a:gd name="T5" fmla="*/ 0 h 2568"/>
                <a:gd name="T6" fmla="*/ 4983 w 5725"/>
                <a:gd name="T7" fmla="*/ 0 h 2568"/>
                <a:gd name="T8" fmla="*/ 5724 w 5725"/>
                <a:gd name="T9" fmla="*/ 1284 h 2568"/>
                <a:gd name="T10" fmla="*/ 4983 w 5725"/>
                <a:gd name="T11" fmla="*/ 2567 h 2568"/>
                <a:gd name="T12" fmla="*/ 741 w 5725"/>
                <a:gd name="T13" fmla="*/ 2567 h 2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25" h="2568">
                  <a:moveTo>
                    <a:pt x="741" y="2567"/>
                  </a:moveTo>
                  <a:lnTo>
                    <a:pt x="0" y="1284"/>
                  </a:lnTo>
                  <a:lnTo>
                    <a:pt x="741" y="0"/>
                  </a:lnTo>
                  <a:lnTo>
                    <a:pt x="4983" y="0"/>
                  </a:lnTo>
                  <a:lnTo>
                    <a:pt x="5724" y="1284"/>
                  </a:lnTo>
                  <a:lnTo>
                    <a:pt x="4983" y="2567"/>
                  </a:lnTo>
                  <a:lnTo>
                    <a:pt x="741" y="256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0A44F15-F9C6-6142-A1AE-BCB9F7156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4725" y="10086821"/>
              <a:ext cx="3254742" cy="838169"/>
            </a:xfrm>
            <a:custGeom>
              <a:avLst/>
              <a:gdLst>
                <a:gd name="T0" fmla="*/ 0 w 4984"/>
                <a:gd name="T1" fmla="*/ 0 h 1284"/>
                <a:gd name="T2" fmla="*/ 4983 w 4984"/>
                <a:gd name="T3" fmla="*/ 1283 h 1284"/>
                <a:gd name="T4" fmla="*/ 741 w 4984"/>
                <a:gd name="T5" fmla="*/ 1283 h 1284"/>
                <a:gd name="T6" fmla="*/ 0 w 4984"/>
                <a:gd name="T7" fmla="*/ 0 h 1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4">
                  <a:moveTo>
                    <a:pt x="0" y="0"/>
                  </a:moveTo>
                  <a:lnTo>
                    <a:pt x="4983" y="1283"/>
                  </a:lnTo>
                  <a:lnTo>
                    <a:pt x="741" y="1283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120ADF3-F922-844B-B81B-9530184D0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28616" y="10086821"/>
              <a:ext cx="3254742" cy="838169"/>
            </a:xfrm>
            <a:custGeom>
              <a:avLst/>
              <a:gdLst>
                <a:gd name="T0" fmla="*/ 4983 w 4984"/>
                <a:gd name="T1" fmla="*/ 0 h 1284"/>
                <a:gd name="T2" fmla="*/ 0 w 4984"/>
                <a:gd name="T3" fmla="*/ 1283 h 1284"/>
                <a:gd name="T4" fmla="*/ 4242 w 4984"/>
                <a:gd name="T5" fmla="*/ 1283 h 1284"/>
                <a:gd name="T6" fmla="*/ 4983 w 4984"/>
                <a:gd name="T7" fmla="*/ 0 h 1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4">
                  <a:moveTo>
                    <a:pt x="4983" y="0"/>
                  </a:moveTo>
                  <a:lnTo>
                    <a:pt x="0" y="1283"/>
                  </a:lnTo>
                  <a:lnTo>
                    <a:pt x="4242" y="1283"/>
                  </a:lnTo>
                  <a:lnTo>
                    <a:pt x="4983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6369BC3-F98E-5347-B774-67421D4E4C17}"/>
              </a:ext>
            </a:extLst>
          </p:cNvPr>
          <p:cNvGrpSpPr/>
          <p:nvPr/>
        </p:nvGrpSpPr>
        <p:grpSpPr>
          <a:xfrm>
            <a:off x="13528639" y="3577252"/>
            <a:ext cx="6725781" cy="1676336"/>
            <a:chOff x="12744725" y="3626303"/>
            <a:chExt cx="3738633" cy="1676336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9DDB1861-54B1-3C4F-9337-646D57711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4725" y="3626303"/>
              <a:ext cx="3738633" cy="1676336"/>
            </a:xfrm>
            <a:custGeom>
              <a:avLst/>
              <a:gdLst>
                <a:gd name="T0" fmla="*/ 741 w 5725"/>
                <a:gd name="T1" fmla="*/ 2567 h 2568"/>
                <a:gd name="T2" fmla="*/ 0 w 5725"/>
                <a:gd name="T3" fmla="*/ 1284 h 2568"/>
                <a:gd name="T4" fmla="*/ 741 w 5725"/>
                <a:gd name="T5" fmla="*/ 0 h 2568"/>
                <a:gd name="T6" fmla="*/ 4983 w 5725"/>
                <a:gd name="T7" fmla="*/ 0 h 2568"/>
                <a:gd name="T8" fmla="*/ 5724 w 5725"/>
                <a:gd name="T9" fmla="*/ 1284 h 2568"/>
                <a:gd name="T10" fmla="*/ 4983 w 5725"/>
                <a:gd name="T11" fmla="*/ 2567 h 2568"/>
                <a:gd name="T12" fmla="*/ 741 w 5725"/>
                <a:gd name="T13" fmla="*/ 2567 h 2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25" h="2568">
                  <a:moveTo>
                    <a:pt x="741" y="2567"/>
                  </a:moveTo>
                  <a:lnTo>
                    <a:pt x="0" y="1284"/>
                  </a:lnTo>
                  <a:lnTo>
                    <a:pt x="741" y="0"/>
                  </a:lnTo>
                  <a:lnTo>
                    <a:pt x="4983" y="0"/>
                  </a:lnTo>
                  <a:lnTo>
                    <a:pt x="5724" y="1284"/>
                  </a:lnTo>
                  <a:lnTo>
                    <a:pt x="4983" y="2567"/>
                  </a:lnTo>
                  <a:lnTo>
                    <a:pt x="741" y="256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BB9DDB7-EC90-9447-BE43-778C0EE90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4725" y="4461590"/>
              <a:ext cx="3254742" cy="838167"/>
            </a:xfrm>
            <a:custGeom>
              <a:avLst/>
              <a:gdLst>
                <a:gd name="T0" fmla="*/ 0 w 4984"/>
                <a:gd name="T1" fmla="*/ 0 h 1285"/>
                <a:gd name="T2" fmla="*/ 4983 w 4984"/>
                <a:gd name="T3" fmla="*/ 1284 h 1285"/>
                <a:gd name="T4" fmla="*/ 741 w 4984"/>
                <a:gd name="T5" fmla="*/ 1284 h 1285"/>
                <a:gd name="T6" fmla="*/ 0 w 4984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5">
                  <a:moveTo>
                    <a:pt x="0" y="0"/>
                  </a:moveTo>
                  <a:lnTo>
                    <a:pt x="4983" y="1284"/>
                  </a:lnTo>
                  <a:lnTo>
                    <a:pt x="741" y="128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648D180-5F6E-0E47-8A0C-AEBE9BEFE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28616" y="4461590"/>
              <a:ext cx="3254742" cy="838167"/>
            </a:xfrm>
            <a:custGeom>
              <a:avLst/>
              <a:gdLst>
                <a:gd name="T0" fmla="*/ 4983 w 4984"/>
                <a:gd name="T1" fmla="*/ 0 h 1285"/>
                <a:gd name="T2" fmla="*/ 0 w 4984"/>
                <a:gd name="T3" fmla="*/ 1284 h 1285"/>
                <a:gd name="T4" fmla="*/ 4242 w 4984"/>
                <a:gd name="T5" fmla="*/ 1284 h 1285"/>
                <a:gd name="T6" fmla="*/ 4983 w 4984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4" h="1285">
                  <a:moveTo>
                    <a:pt x="4983" y="0"/>
                  </a:moveTo>
                  <a:lnTo>
                    <a:pt x="0" y="1284"/>
                  </a:lnTo>
                  <a:lnTo>
                    <a:pt x="4242" y="1284"/>
                  </a:lnTo>
                  <a:lnTo>
                    <a:pt x="4983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8A15DF-EC89-C048-B5BD-E3E2D5F32245}"/>
              </a:ext>
            </a:extLst>
          </p:cNvPr>
          <p:cNvGrpSpPr/>
          <p:nvPr/>
        </p:nvGrpSpPr>
        <p:grpSpPr>
          <a:xfrm>
            <a:off x="4118049" y="3577251"/>
            <a:ext cx="6730958" cy="1679215"/>
            <a:chOff x="8718062" y="3626303"/>
            <a:chExt cx="3744394" cy="1679215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C7AFC87-1753-6941-9A08-CB2010DAE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8062" y="3626303"/>
              <a:ext cx="3741514" cy="1679215"/>
            </a:xfrm>
            <a:custGeom>
              <a:avLst/>
              <a:gdLst>
                <a:gd name="T0" fmla="*/ 741 w 5727"/>
                <a:gd name="T1" fmla="*/ 2568 h 2569"/>
                <a:gd name="T2" fmla="*/ 0 w 5727"/>
                <a:gd name="T3" fmla="*/ 1284 h 2569"/>
                <a:gd name="T4" fmla="*/ 741 w 5727"/>
                <a:gd name="T5" fmla="*/ 0 h 2569"/>
                <a:gd name="T6" fmla="*/ 4984 w 5727"/>
                <a:gd name="T7" fmla="*/ 0 h 2569"/>
                <a:gd name="T8" fmla="*/ 5726 w 5727"/>
                <a:gd name="T9" fmla="*/ 1284 h 2569"/>
                <a:gd name="T10" fmla="*/ 4984 w 5727"/>
                <a:gd name="T11" fmla="*/ 2568 h 2569"/>
                <a:gd name="T12" fmla="*/ 741 w 5727"/>
                <a:gd name="T13" fmla="*/ 2568 h 2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27" h="2569">
                  <a:moveTo>
                    <a:pt x="741" y="2568"/>
                  </a:moveTo>
                  <a:lnTo>
                    <a:pt x="0" y="1284"/>
                  </a:lnTo>
                  <a:lnTo>
                    <a:pt x="741" y="0"/>
                  </a:lnTo>
                  <a:lnTo>
                    <a:pt x="4984" y="0"/>
                  </a:lnTo>
                  <a:lnTo>
                    <a:pt x="5726" y="1284"/>
                  </a:lnTo>
                  <a:lnTo>
                    <a:pt x="4984" y="2568"/>
                  </a:lnTo>
                  <a:lnTo>
                    <a:pt x="741" y="256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81B64C7-8069-144B-B064-0CC25F3DC0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3823" y="4461590"/>
              <a:ext cx="3254742" cy="838167"/>
            </a:xfrm>
            <a:custGeom>
              <a:avLst/>
              <a:gdLst>
                <a:gd name="T0" fmla="*/ 0 w 4985"/>
                <a:gd name="T1" fmla="*/ 0 h 1285"/>
                <a:gd name="T2" fmla="*/ 4984 w 4985"/>
                <a:gd name="T3" fmla="*/ 1284 h 1285"/>
                <a:gd name="T4" fmla="*/ 741 w 4985"/>
                <a:gd name="T5" fmla="*/ 1284 h 1285"/>
                <a:gd name="T6" fmla="*/ 0 w 4985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5" h="1285">
                  <a:moveTo>
                    <a:pt x="0" y="0"/>
                  </a:moveTo>
                  <a:lnTo>
                    <a:pt x="4984" y="1284"/>
                  </a:lnTo>
                  <a:lnTo>
                    <a:pt x="741" y="128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64623F7-421D-B54A-8891-BC0113441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7714" y="4461590"/>
              <a:ext cx="3254742" cy="838167"/>
            </a:xfrm>
            <a:custGeom>
              <a:avLst/>
              <a:gdLst>
                <a:gd name="T0" fmla="*/ 4984 w 4985"/>
                <a:gd name="T1" fmla="*/ 0 h 1285"/>
                <a:gd name="T2" fmla="*/ 0 w 4985"/>
                <a:gd name="T3" fmla="*/ 1284 h 1285"/>
                <a:gd name="T4" fmla="*/ 4243 w 4985"/>
                <a:gd name="T5" fmla="*/ 1284 h 1285"/>
                <a:gd name="T6" fmla="*/ 4984 w 4985"/>
                <a:gd name="T7" fmla="*/ 0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5" h="1285">
                  <a:moveTo>
                    <a:pt x="4984" y="0"/>
                  </a:moveTo>
                  <a:lnTo>
                    <a:pt x="0" y="1284"/>
                  </a:lnTo>
                  <a:lnTo>
                    <a:pt x="4243" y="1284"/>
                  </a:lnTo>
                  <a:lnTo>
                    <a:pt x="4984" y="0"/>
                  </a:lnTo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9F51A07-A1B2-004B-A041-047E5C444BB6}"/>
              </a:ext>
            </a:extLst>
          </p:cNvPr>
          <p:cNvSpPr txBox="1"/>
          <p:nvPr/>
        </p:nvSpPr>
        <p:spPr>
          <a:xfrm>
            <a:off x="6127229" y="9178202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23F5D1-6A6D-D242-88BD-215DC4054AA3}"/>
              </a:ext>
            </a:extLst>
          </p:cNvPr>
          <p:cNvSpPr txBox="1"/>
          <p:nvPr/>
        </p:nvSpPr>
        <p:spPr>
          <a:xfrm>
            <a:off x="6487905" y="4124471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CA4C28-264E-D64E-9A5D-2A7AFAFBEA6F}"/>
              </a:ext>
            </a:extLst>
          </p:cNvPr>
          <p:cNvSpPr txBox="1"/>
          <p:nvPr/>
        </p:nvSpPr>
        <p:spPr>
          <a:xfrm>
            <a:off x="16119710" y="9171003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FB9C6D-E551-7B45-8F92-73076EECFE77}"/>
              </a:ext>
            </a:extLst>
          </p:cNvPr>
          <p:cNvSpPr txBox="1"/>
          <p:nvPr/>
        </p:nvSpPr>
        <p:spPr>
          <a:xfrm>
            <a:off x="15716368" y="4124471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96361F6C-ED1B-394F-92F7-8A0417FE3E90}"/>
              </a:ext>
            </a:extLst>
          </p:cNvPr>
          <p:cNvSpPr txBox="1">
            <a:spLocks/>
          </p:cNvSpPr>
          <p:nvPr/>
        </p:nvSpPr>
        <p:spPr>
          <a:xfrm>
            <a:off x="4984057" y="5611731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9AB7B058-FAC5-4040-9ABC-394B3FBE0DF0}"/>
              </a:ext>
            </a:extLst>
          </p:cNvPr>
          <p:cNvSpPr txBox="1">
            <a:spLocks/>
          </p:cNvSpPr>
          <p:nvPr/>
        </p:nvSpPr>
        <p:spPr>
          <a:xfrm>
            <a:off x="4984057" y="10658908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ABE7A9CC-5F0A-9F45-888D-C2361DC7B882}"/>
              </a:ext>
            </a:extLst>
          </p:cNvPr>
          <p:cNvSpPr txBox="1">
            <a:spLocks/>
          </p:cNvSpPr>
          <p:nvPr/>
        </p:nvSpPr>
        <p:spPr>
          <a:xfrm>
            <a:off x="14390139" y="5611731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9F9E71F-712F-E448-9135-7B2E3FD60A58}"/>
              </a:ext>
            </a:extLst>
          </p:cNvPr>
          <p:cNvSpPr txBox="1">
            <a:spLocks/>
          </p:cNvSpPr>
          <p:nvPr/>
        </p:nvSpPr>
        <p:spPr>
          <a:xfrm>
            <a:off x="14390139" y="10658908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17445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3B262049-593D-D641-AD1B-7F5A3FDC13BF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8B6312-0DFA-C14A-98B6-F6CAAE7435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BCC3DA6-72E9-9C49-97BD-29E69EA781E6}"/>
              </a:ext>
            </a:extLst>
          </p:cNvPr>
          <p:cNvGrpSpPr/>
          <p:nvPr/>
        </p:nvGrpSpPr>
        <p:grpSpPr>
          <a:xfrm>
            <a:off x="1562712" y="4972845"/>
            <a:ext cx="4732338" cy="3974817"/>
            <a:chOff x="7191502" y="829529"/>
            <a:chExt cx="4732338" cy="3974817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C8D52842-66FF-F145-BC2D-EB9DED882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1502" y="3171215"/>
              <a:ext cx="1782908" cy="1633131"/>
            </a:xfrm>
            <a:custGeom>
              <a:avLst/>
              <a:gdLst>
                <a:gd name="T0" fmla="*/ 1697 w 2731"/>
                <a:gd name="T1" fmla="*/ 0 h 2500"/>
                <a:gd name="T2" fmla="*/ 2730 w 2731"/>
                <a:gd name="T3" fmla="*/ 0 h 2500"/>
                <a:gd name="T4" fmla="*/ 2730 w 2731"/>
                <a:gd name="T5" fmla="*/ 1118 h 2500"/>
                <a:gd name="T6" fmla="*/ 2730 w 2731"/>
                <a:gd name="T7" fmla="*/ 1118 h 2500"/>
                <a:gd name="T8" fmla="*/ 1349 w 2731"/>
                <a:gd name="T9" fmla="*/ 2499 h 2500"/>
                <a:gd name="T10" fmla="*/ 1349 w 2731"/>
                <a:gd name="T11" fmla="*/ 2499 h 2500"/>
                <a:gd name="T12" fmla="*/ 0 w 2731"/>
                <a:gd name="T13" fmla="*/ 2499 h 2500"/>
                <a:gd name="T14" fmla="*/ 0 w 2731"/>
                <a:gd name="T15" fmla="*/ 1696 h 2500"/>
                <a:gd name="T16" fmla="*/ 0 w 2731"/>
                <a:gd name="T17" fmla="*/ 1696 h 2500"/>
                <a:gd name="T18" fmla="*/ 1697 w 2731"/>
                <a:gd name="T19" fmla="*/ 0 h 2500"/>
                <a:gd name="T20" fmla="*/ 1697 w 2731"/>
                <a:gd name="T21" fmla="*/ 0 h 2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1" h="2500">
                  <a:moveTo>
                    <a:pt x="1697" y="0"/>
                  </a:moveTo>
                  <a:lnTo>
                    <a:pt x="2730" y="0"/>
                  </a:lnTo>
                  <a:lnTo>
                    <a:pt x="2730" y="1118"/>
                  </a:lnTo>
                  <a:lnTo>
                    <a:pt x="2730" y="1118"/>
                  </a:lnTo>
                  <a:cubicBezTo>
                    <a:pt x="2730" y="1881"/>
                    <a:pt x="2111" y="2499"/>
                    <a:pt x="1349" y="2499"/>
                  </a:cubicBezTo>
                  <a:lnTo>
                    <a:pt x="1349" y="2499"/>
                  </a:lnTo>
                  <a:lnTo>
                    <a:pt x="0" y="2499"/>
                  </a:lnTo>
                  <a:lnTo>
                    <a:pt x="0" y="1696"/>
                  </a:lnTo>
                  <a:lnTo>
                    <a:pt x="0" y="1696"/>
                  </a:lnTo>
                  <a:cubicBezTo>
                    <a:pt x="0" y="759"/>
                    <a:pt x="761" y="0"/>
                    <a:pt x="1697" y="0"/>
                  </a:cubicBezTo>
                  <a:lnTo>
                    <a:pt x="1697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E431C48A-4AE5-2646-A838-05E46877EE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1502" y="829529"/>
              <a:ext cx="4732338" cy="3450602"/>
            </a:xfrm>
            <a:custGeom>
              <a:avLst/>
              <a:gdLst>
                <a:gd name="T0" fmla="*/ 7242 w 7243"/>
                <a:gd name="T1" fmla="*/ 2265 h 5282"/>
                <a:gd name="T2" fmla="*/ 4380 w 7243"/>
                <a:gd name="T3" fmla="*/ 4515 h 5282"/>
                <a:gd name="T4" fmla="*/ 4380 w 7243"/>
                <a:gd name="T5" fmla="*/ 3586 h 5282"/>
                <a:gd name="T6" fmla="*/ 1697 w 7243"/>
                <a:gd name="T7" fmla="*/ 3586 h 5282"/>
                <a:gd name="T8" fmla="*/ 0 w 7243"/>
                <a:gd name="T9" fmla="*/ 5281 h 5282"/>
                <a:gd name="T10" fmla="*/ 0 w 7243"/>
                <a:gd name="T11" fmla="*/ 2554 h 5282"/>
                <a:gd name="T12" fmla="*/ 1697 w 7243"/>
                <a:gd name="T13" fmla="*/ 858 h 5282"/>
                <a:gd name="T14" fmla="*/ 4380 w 7243"/>
                <a:gd name="T15" fmla="*/ 858 h 5282"/>
                <a:gd name="T16" fmla="*/ 4380 w 7243"/>
                <a:gd name="T17" fmla="*/ 0 h 5282"/>
                <a:gd name="T18" fmla="*/ 7242 w 7243"/>
                <a:gd name="T19" fmla="*/ 2250 h 5282"/>
                <a:gd name="T20" fmla="*/ 7242 w 7243"/>
                <a:gd name="T21" fmla="*/ 2265 h 5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43" h="5282">
                  <a:moveTo>
                    <a:pt x="7242" y="2265"/>
                  </a:moveTo>
                  <a:lnTo>
                    <a:pt x="4380" y="4515"/>
                  </a:lnTo>
                  <a:lnTo>
                    <a:pt x="4380" y="3586"/>
                  </a:lnTo>
                  <a:lnTo>
                    <a:pt x="1697" y="3586"/>
                  </a:lnTo>
                  <a:cubicBezTo>
                    <a:pt x="760" y="3586"/>
                    <a:pt x="0" y="4345"/>
                    <a:pt x="0" y="5281"/>
                  </a:cubicBezTo>
                  <a:lnTo>
                    <a:pt x="0" y="2554"/>
                  </a:lnTo>
                  <a:cubicBezTo>
                    <a:pt x="0" y="1617"/>
                    <a:pt x="760" y="858"/>
                    <a:pt x="1697" y="858"/>
                  </a:cubicBezTo>
                  <a:lnTo>
                    <a:pt x="4380" y="858"/>
                  </a:lnTo>
                  <a:lnTo>
                    <a:pt x="4380" y="0"/>
                  </a:lnTo>
                  <a:lnTo>
                    <a:pt x="7242" y="2250"/>
                  </a:lnTo>
                  <a:lnTo>
                    <a:pt x="7242" y="226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09858D2D-89CD-EA43-B83F-DFB13869E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7462" y="835289"/>
              <a:ext cx="2825578" cy="2822696"/>
            </a:xfrm>
            <a:custGeom>
              <a:avLst/>
              <a:gdLst>
                <a:gd name="T0" fmla="*/ 4263 w 4324"/>
                <a:gd name="T1" fmla="*/ 2161 h 4323"/>
                <a:gd name="T2" fmla="*/ 2161 w 4324"/>
                <a:gd name="T3" fmla="*/ 59 h 4323"/>
                <a:gd name="T4" fmla="*/ 59 w 4324"/>
                <a:gd name="T5" fmla="*/ 2161 h 4323"/>
                <a:gd name="T6" fmla="*/ 2161 w 4324"/>
                <a:gd name="T7" fmla="*/ 4263 h 4323"/>
                <a:gd name="T8" fmla="*/ 4263 w 4324"/>
                <a:gd name="T9" fmla="*/ 2161 h 4323"/>
                <a:gd name="T10" fmla="*/ 0 w 4324"/>
                <a:gd name="T11" fmla="*/ 2161 h 4323"/>
                <a:gd name="T12" fmla="*/ 2161 w 4324"/>
                <a:gd name="T13" fmla="*/ 0 h 4323"/>
                <a:gd name="T14" fmla="*/ 4323 w 4324"/>
                <a:gd name="T15" fmla="*/ 2161 h 4323"/>
                <a:gd name="T16" fmla="*/ 2161 w 4324"/>
                <a:gd name="T17" fmla="*/ 4322 h 4323"/>
                <a:gd name="T18" fmla="*/ 0 w 4324"/>
                <a:gd name="T19" fmla="*/ 2161 h 4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24" h="4323">
                  <a:moveTo>
                    <a:pt x="4263" y="2161"/>
                  </a:moveTo>
                  <a:lnTo>
                    <a:pt x="2161" y="59"/>
                  </a:lnTo>
                  <a:lnTo>
                    <a:pt x="59" y="2161"/>
                  </a:lnTo>
                  <a:lnTo>
                    <a:pt x="2161" y="4263"/>
                  </a:lnTo>
                  <a:lnTo>
                    <a:pt x="4263" y="2161"/>
                  </a:lnTo>
                  <a:close/>
                  <a:moveTo>
                    <a:pt x="0" y="2161"/>
                  </a:moveTo>
                  <a:lnTo>
                    <a:pt x="2161" y="0"/>
                  </a:lnTo>
                  <a:lnTo>
                    <a:pt x="4323" y="2161"/>
                  </a:lnTo>
                  <a:lnTo>
                    <a:pt x="2161" y="4322"/>
                  </a:lnTo>
                  <a:lnTo>
                    <a:pt x="0" y="216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4" name="Shape 2630">
            <a:extLst>
              <a:ext uri="{FF2B5EF4-FFF2-40B4-BE49-F238E27FC236}">
                <a16:creationId xmlns:a16="http://schemas.microsoft.com/office/drawing/2014/main" id="{91349008-8460-5249-B07F-F0FA21F08606}"/>
              </a:ext>
            </a:extLst>
          </p:cNvPr>
          <p:cNvSpPr>
            <a:spLocks noChangeAspect="1"/>
          </p:cNvSpPr>
          <p:nvPr/>
        </p:nvSpPr>
        <p:spPr>
          <a:xfrm>
            <a:off x="3019683" y="5838992"/>
            <a:ext cx="651874" cy="11950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B5EE2FE-EC62-A043-B26B-980E1F7C2EA4}"/>
              </a:ext>
            </a:extLst>
          </p:cNvPr>
          <p:cNvSpPr txBox="1"/>
          <p:nvPr/>
        </p:nvSpPr>
        <p:spPr>
          <a:xfrm>
            <a:off x="2933257" y="9423804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0C8854C-BEE7-994B-9677-EA2900A85464}"/>
              </a:ext>
            </a:extLst>
          </p:cNvPr>
          <p:cNvSpPr txBox="1">
            <a:spLocks/>
          </p:cNvSpPr>
          <p:nvPr/>
        </p:nvSpPr>
        <p:spPr>
          <a:xfrm>
            <a:off x="2111694" y="1008476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6D8EC8D-CDDC-1F4F-A7CA-CB0F13A3BAF6}"/>
              </a:ext>
            </a:extLst>
          </p:cNvPr>
          <p:cNvSpPr txBox="1"/>
          <p:nvPr/>
        </p:nvSpPr>
        <p:spPr>
          <a:xfrm>
            <a:off x="4924508" y="5881167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F1E3170-9283-7D45-AE4E-8C7F4F7215E9}"/>
              </a:ext>
            </a:extLst>
          </p:cNvPr>
          <p:cNvGrpSpPr/>
          <p:nvPr/>
        </p:nvGrpSpPr>
        <p:grpSpPr>
          <a:xfrm>
            <a:off x="7069342" y="4972845"/>
            <a:ext cx="4732338" cy="3974817"/>
            <a:chOff x="7191502" y="6480682"/>
            <a:chExt cx="4732338" cy="3974817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9FFD721-5962-A54F-87EA-982D82D484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1502" y="8822368"/>
              <a:ext cx="1782908" cy="1633131"/>
            </a:xfrm>
            <a:custGeom>
              <a:avLst/>
              <a:gdLst>
                <a:gd name="T0" fmla="*/ 1697 w 2731"/>
                <a:gd name="T1" fmla="*/ 0 h 2500"/>
                <a:gd name="T2" fmla="*/ 2730 w 2731"/>
                <a:gd name="T3" fmla="*/ 0 h 2500"/>
                <a:gd name="T4" fmla="*/ 2730 w 2731"/>
                <a:gd name="T5" fmla="*/ 1118 h 2500"/>
                <a:gd name="T6" fmla="*/ 2730 w 2731"/>
                <a:gd name="T7" fmla="*/ 1118 h 2500"/>
                <a:gd name="T8" fmla="*/ 1349 w 2731"/>
                <a:gd name="T9" fmla="*/ 2499 h 2500"/>
                <a:gd name="T10" fmla="*/ 1349 w 2731"/>
                <a:gd name="T11" fmla="*/ 2499 h 2500"/>
                <a:gd name="T12" fmla="*/ 0 w 2731"/>
                <a:gd name="T13" fmla="*/ 2499 h 2500"/>
                <a:gd name="T14" fmla="*/ 0 w 2731"/>
                <a:gd name="T15" fmla="*/ 1696 h 2500"/>
                <a:gd name="T16" fmla="*/ 0 w 2731"/>
                <a:gd name="T17" fmla="*/ 1696 h 2500"/>
                <a:gd name="T18" fmla="*/ 1697 w 2731"/>
                <a:gd name="T19" fmla="*/ 0 h 2500"/>
                <a:gd name="T20" fmla="*/ 1697 w 2731"/>
                <a:gd name="T21" fmla="*/ 0 h 2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1" h="2500">
                  <a:moveTo>
                    <a:pt x="1697" y="0"/>
                  </a:moveTo>
                  <a:lnTo>
                    <a:pt x="2730" y="0"/>
                  </a:lnTo>
                  <a:lnTo>
                    <a:pt x="2730" y="1118"/>
                  </a:lnTo>
                  <a:lnTo>
                    <a:pt x="2730" y="1118"/>
                  </a:lnTo>
                  <a:cubicBezTo>
                    <a:pt x="2730" y="1881"/>
                    <a:pt x="2111" y="2499"/>
                    <a:pt x="1349" y="2499"/>
                  </a:cubicBezTo>
                  <a:lnTo>
                    <a:pt x="1349" y="2499"/>
                  </a:lnTo>
                  <a:lnTo>
                    <a:pt x="0" y="2499"/>
                  </a:lnTo>
                  <a:lnTo>
                    <a:pt x="0" y="1696"/>
                  </a:lnTo>
                  <a:lnTo>
                    <a:pt x="0" y="1696"/>
                  </a:lnTo>
                  <a:cubicBezTo>
                    <a:pt x="0" y="759"/>
                    <a:pt x="761" y="0"/>
                    <a:pt x="1697" y="0"/>
                  </a:cubicBezTo>
                  <a:lnTo>
                    <a:pt x="1697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793464E-9C0C-C04B-AD2F-E77493AF0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1502" y="6480682"/>
              <a:ext cx="4732338" cy="3450602"/>
            </a:xfrm>
            <a:custGeom>
              <a:avLst/>
              <a:gdLst>
                <a:gd name="T0" fmla="*/ 7242 w 7243"/>
                <a:gd name="T1" fmla="*/ 2264 h 5281"/>
                <a:gd name="T2" fmla="*/ 4380 w 7243"/>
                <a:gd name="T3" fmla="*/ 4514 h 5281"/>
                <a:gd name="T4" fmla="*/ 4380 w 7243"/>
                <a:gd name="T5" fmla="*/ 3586 h 5281"/>
                <a:gd name="T6" fmla="*/ 1697 w 7243"/>
                <a:gd name="T7" fmla="*/ 3586 h 5281"/>
                <a:gd name="T8" fmla="*/ 0 w 7243"/>
                <a:gd name="T9" fmla="*/ 5280 h 5281"/>
                <a:gd name="T10" fmla="*/ 0 w 7243"/>
                <a:gd name="T11" fmla="*/ 2553 h 5281"/>
                <a:gd name="T12" fmla="*/ 1697 w 7243"/>
                <a:gd name="T13" fmla="*/ 857 h 5281"/>
                <a:gd name="T14" fmla="*/ 4380 w 7243"/>
                <a:gd name="T15" fmla="*/ 857 h 5281"/>
                <a:gd name="T16" fmla="*/ 4380 w 7243"/>
                <a:gd name="T17" fmla="*/ 0 h 5281"/>
                <a:gd name="T18" fmla="*/ 7242 w 7243"/>
                <a:gd name="T19" fmla="*/ 2250 h 5281"/>
                <a:gd name="T20" fmla="*/ 7242 w 7243"/>
                <a:gd name="T21" fmla="*/ 2264 h 5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43" h="5281">
                  <a:moveTo>
                    <a:pt x="7242" y="2264"/>
                  </a:moveTo>
                  <a:lnTo>
                    <a:pt x="4380" y="4514"/>
                  </a:lnTo>
                  <a:lnTo>
                    <a:pt x="4380" y="3586"/>
                  </a:lnTo>
                  <a:lnTo>
                    <a:pt x="1697" y="3586"/>
                  </a:lnTo>
                  <a:cubicBezTo>
                    <a:pt x="760" y="3586"/>
                    <a:pt x="0" y="4344"/>
                    <a:pt x="0" y="5280"/>
                  </a:cubicBezTo>
                  <a:lnTo>
                    <a:pt x="0" y="2553"/>
                  </a:lnTo>
                  <a:cubicBezTo>
                    <a:pt x="0" y="1616"/>
                    <a:pt x="760" y="857"/>
                    <a:pt x="1697" y="857"/>
                  </a:cubicBezTo>
                  <a:lnTo>
                    <a:pt x="4380" y="857"/>
                  </a:lnTo>
                  <a:lnTo>
                    <a:pt x="4380" y="0"/>
                  </a:lnTo>
                  <a:lnTo>
                    <a:pt x="7242" y="2250"/>
                  </a:lnTo>
                  <a:lnTo>
                    <a:pt x="7242" y="226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5920F3A-B714-CC43-9206-04A4C25FD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7462" y="6486442"/>
              <a:ext cx="2825578" cy="2822696"/>
            </a:xfrm>
            <a:custGeom>
              <a:avLst/>
              <a:gdLst>
                <a:gd name="T0" fmla="*/ 4263 w 4324"/>
                <a:gd name="T1" fmla="*/ 2160 h 4322"/>
                <a:gd name="T2" fmla="*/ 2161 w 4324"/>
                <a:gd name="T3" fmla="*/ 59 h 4322"/>
                <a:gd name="T4" fmla="*/ 59 w 4324"/>
                <a:gd name="T5" fmla="*/ 2160 h 4322"/>
                <a:gd name="T6" fmla="*/ 2161 w 4324"/>
                <a:gd name="T7" fmla="*/ 4262 h 4322"/>
                <a:gd name="T8" fmla="*/ 4263 w 4324"/>
                <a:gd name="T9" fmla="*/ 2160 h 4322"/>
                <a:gd name="T10" fmla="*/ 0 w 4324"/>
                <a:gd name="T11" fmla="*/ 2160 h 4322"/>
                <a:gd name="T12" fmla="*/ 2161 w 4324"/>
                <a:gd name="T13" fmla="*/ 0 h 4322"/>
                <a:gd name="T14" fmla="*/ 4323 w 4324"/>
                <a:gd name="T15" fmla="*/ 2160 h 4322"/>
                <a:gd name="T16" fmla="*/ 2161 w 4324"/>
                <a:gd name="T17" fmla="*/ 4321 h 4322"/>
                <a:gd name="T18" fmla="*/ 0 w 4324"/>
                <a:gd name="T19" fmla="*/ 2160 h 4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24" h="4322">
                  <a:moveTo>
                    <a:pt x="4263" y="2160"/>
                  </a:moveTo>
                  <a:lnTo>
                    <a:pt x="2161" y="59"/>
                  </a:lnTo>
                  <a:lnTo>
                    <a:pt x="59" y="2160"/>
                  </a:lnTo>
                  <a:lnTo>
                    <a:pt x="2161" y="4262"/>
                  </a:lnTo>
                  <a:lnTo>
                    <a:pt x="4263" y="2160"/>
                  </a:lnTo>
                  <a:close/>
                  <a:moveTo>
                    <a:pt x="0" y="2160"/>
                  </a:moveTo>
                  <a:lnTo>
                    <a:pt x="2161" y="0"/>
                  </a:lnTo>
                  <a:lnTo>
                    <a:pt x="4323" y="2160"/>
                  </a:lnTo>
                  <a:lnTo>
                    <a:pt x="2161" y="4321"/>
                  </a:lnTo>
                  <a:lnTo>
                    <a:pt x="0" y="216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2" name="Shape 2785">
            <a:extLst>
              <a:ext uri="{FF2B5EF4-FFF2-40B4-BE49-F238E27FC236}">
                <a16:creationId xmlns:a16="http://schemas.microsoft.com/office/drawing/2014/main" id="{A785202C-29FC-8847-8A75-DDA4CF692D7A}"/>
              </a:ext>
            </a:extLst>
          </p:cNvPr>
          <p:cNvSpPr>
            <a:spLocks noChangeAspect="1"/>
          </p:cNvSpPr>
          <p:nvPr/>
        </p:nvSpPr>
        <p:spPr>
          <a:xfrm>
            <a:off x="8249763" y="5881167"/>
            <a:ext cx="1236658" cy="10118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6E9826-D273-B34A-B9CB-B4EF9B9D0901}"/>
              </a:ext>
            </a:extLst>
          </p:cNvPr>
          <p:cNvSpPr txBox="1"/>
          <p:nvPr/>
        </p:nvSpPr>
        <p:spPr>
          <a:xfrm>
            <a:off x="8258909" y="9423804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8B34BAC-5FAA-1D40-98DA-E2036241502A}"/>
              </a:ext>
            </a:extLst>
          </p:cNvPr>
          <p:cNvSpPr txBox="1">
            <a:spLocks/>
          </p:cNvSpPr>
          <p:nvPr/>
        </p:nvSpPr>
        <p:spPr>
          <a:xfrm>
            <a:off x="7616884" y="1008476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33676DB-30C7-3B42-B9A0-F67DD3BFDE93}"/>
              </a:ext>
            </a:extLst>
          </p:cNvPr>
          <p:cNvSpPr txBox="1"/>
          <p:nvPr/>
        </p:nvSpPr>
        <p:spPr>
          <a:xfrm>
            <a:off x="10342850" y="5881167"/>
            <a:ext cx="105189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143715-63BB-0F46-9F4B-984AED561940}"/>
              </a:ext>
            </a:extLst>
          </p:cNvPr>
          <p:cNvGrpSpPr/>
          <p:nvPr/>
        </p:nvGrpSpPr>
        <p:grpSpPr>
          <a:xfrm>
            <a:off x="12575972" y="4972845"/>
            <a:ext cx="4732337" cy="3974817"/>
            <a:chOff x="13245898" y="3465007"/>
            <a:chExt cx="4732337" cy="397481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C7E19A9-97C9-9342-9BCE-B286267C0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5327" y="5806692"/>
              <a:ext cx="1782908" cy="1633132"/>
            </a:xfrm>
            <a:custGeom>
              <a:avLst/>
              <a:gdLst>
                <a:gd name="T0" fmla="*/ 0 w 2730"/>
                <a:gd name="T1" fmla="*/ 0 h 2499"/>
                <a:gd name="T2" fmla="*/ 1033 w 2730"/>
                <a:gd name="T3" fmla="*/ 0 h 2499"/>
                <a:gd name="T4" fmla="*/ 1033 w 2730"/>
                <a:gd name="T5" fmla="*/ 0 h 2499"/>
                <a:gd name="T6" fmla="*/ 2729 w 2730"/>
                <a:gd name="T7" fmla="*/ 1695 h 2499"/>
                <a:gd name="T8" fmla="*/ 2729 w 2730"/>
                <a:gd name="T9" fmla="*/ 1695 h 2499"/>
                <a:gd name="T10" fmla="*/ 2729 w 2730"/>
                <a:gd name="T11" fmla="*/ 2498 h 2499"/>
                <a:gd name="T12" fmla="*/ 1381 w 2730"/>
                <a:gd name="T13" fmla="*/ 2498 h 2499"/>
                <a:gd name="T14" fmla="*/ 1381 w 2730"/>
                <a:gd name="T15" fmla="*/ 2498 h 2499"/>
                <a:gd name="T16" fmla="*/ 0 w 2730"/>
                <a:gd name="T17" fmla="*/ 1118 h 2499"/>
                <a:gd name="T18" fmla="*/ 0 w 2730"/>
                <a:gd name="T19" fmla="*/ 1118 h 2499"/>
                <a:gd name="T20" fmla="*/ 0 w 2730"/>
                <a:gd name="T21" fmla="*/ 0 h 2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0" h="2499">
                  <a:moveTo>
                    <a:pt x="0" y="0"/>
                  </a:moveTo>
                  <a:lnTo>
                    <a:pt x="1033" y="0"/>
                  </a:lnTo>
                  <a:lnTo>
                    <a:pt x="1033" y="0"/>
                  </a:lnTo>
                  <a:cubicBezTo>
                    <a:pt x="1969" y="0"/>
                    <a:pt x="2729" y="758"/>
                    <a:pt x="2729" y="1695"/>
                  </a:cubicBezTo>
                  <a:lnTo>
                    <a:pt x="2729" y="1695"/>
                  </a:lnTo>
                  <a:lnTo>
                    <a:pt x="2729" y="2498"/>
                  </a:lnTo>
                  <a:lnTo>
                    <a:pt x="1381" y="2498"/>
                  </a:lnTo>
                  <a:lnTo>
                    <a:pt x="1381" y="2498"/>
                  </a:lnTo>
                  <a:cubicBezTo>
                    <a:pt x="619" y="2498"/>
                    <a:pt x="0" y="1880"/>
                    <a:pt x="0" y="1118"/>
                  </a:cubicBezTo>
                  <a:lnTo>
                    <a:pt x="0" y="1118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6E2AA5F-3BE5-9645-82A0-E1F18BAC60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5898" y="3465007"/>
              <a:ext cx="4729457" cy="3450602"/>
            </a:xfrm>
            <a:custGeom>
              <a:avLst/>
              <a:gdLst>
                <a:gd name="T0" fmla="*/ 0 w 7242"/>
                <a:gd name="T1" fmla="*/ 2251 h 5282"/>
                <a:gd name="T2" fmla="*/ 2862 w 7242"/>
                <a:gd name="T3" fmla="*/ 0 h 5282"/>
                <a:gd name="T4" fmla="*/ 2862 w 7242"/>
                <a:gd name="T5" fmla="*/ 858 h 5282"/>
                <a:gd name="T6" fmla="*/ 5545 w 7242"/>
                <a:gd name="T7" fmla="*/ 858 h 5282"/>
                <a:gd name="T8" fmla="*/ 7241 w 7242"/>
                <a:gd name="T9" fmla="*/ 2555 h 5282"/>
                <a:gd name="T10" fmla="*/ 7241 w 7242"/>
                <a:gd name="T11" fmla="*/ 5281 h 5282"/>
                <a:gd name="T12" fmla="*/ 5545 w 7242"/>
                <a:gd name="T13" fmla="*/ 3587 h 5282"/>
                <a:gd name="T14" fmla="*/ 2862 w 7242"/>
                <a:gd name="T15" fmla="*/ 3587 h 5282"/>
                <a:gd name="T16" fmla="*/ 2862 w 7242"/>
                <a:gd name="T17" fmla="*/ 4516 h 5282"/>
                <a:gd name="T18" fmla="*/ 0 w 7242"/>
                <a:gd name="T19" fmla="*/ 2265 h 5282"/>
                <a:gd name="T20" fmla="*/ 0 w 7242"/>
                <a:gd name="T21" fmla="*/ 2251 h 5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42" h="5282">
                  <a:moveTo>
                    <a:pt x="0" y="2251"/>
                  </a:moveTo>
                  <a:lnTo>
                    <a:pt x="2862" y="0"/>
                  </a:lnTo>
                  <a:lnTo>
                    <a:pt x="2862" y="858"/>
                  </a:lnTo>
                  <a:lnTo>
                    <a:pt x="5545" y="858"/>
                  </a:lnTo>
                  <a:cubicBezTo>
                    <a:pt x="6481" y="858"/>
                    <a:pt x="7241" y="1618"/>
                    <a:pt x="7241" y="2555"/>
                  </a:cubicBezTo>
                  <a:lnTo>
                    <a:pt x="7241" y="5281"/>
                  </a:lnTo>
                  <a:cubicBezTo>
                    <a:pt x="7241" y="4345"/>
                    <a:pt x="6481" y="3587"/>
                    <a:pt x="5545" y="3587"/>
                  </a:cubicBezTo>
                  <a:lnTo>
                    <a:pt x="2862" y="3587"/>
                  </a:lnTo>
                  <a:lnTo>
                    <a:pt x="2862" y="4516"/>
                  </a:lnTo>
                  <a:lnTo>
                    <a:pt x="0" y="2265"/>
                  </a:lnTo>
                  <a:lnTo>
                    <a:pt x="0" y="2251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D0349B0-F0CD-C94A-9834-937965D6C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9579" y="3467885"/>
              <a:ext cx="2825576" cy="2822696"/>
            </a:xfrm>
            <a:custGeom>
              <a:avLst/>
              <a:gdLst>
                <a:gd name="T0" fmla="*/ 2162 w 4324"/>
                <a:gd name="T1" fmla="*/ 60 h 4323"/>
                <a:gd name="T2" fmla="*/ 60 w 4324"/>
                <a:gd name="T3" fmla="*/ 2162 h 4323"/>
                <a:gd name="T4" fmla="*/ 2162 w 4324"/>
                <a:gd name="T5" fmla="*/ 4264 h 4323"/>
                <a:gd name="T6" fmla="*/ 4263 w 4324"/>
                <a:gd name="T7" fmla="*/ 2162 h 4323"/>
                <a:gd name="T8" fmla="*/ 2162 w 4324"/>
                <a:gd name="T9" fmla="*/ 60 h 4323"/>
                <a:gd name="T10" fmla="*/ 2162 w 4324"/>
                <a:gd name="T11" fmla="*/ 0 h 4323"/>
                <a:gd name="T12" fmla="*/ 4323 w 4324"/>
                <a:gd name="T13" fmla="*/ 2162 h 4323"/>
                <a:gd name="T14" fmla="*/ 2162 w 4324"/>
                <a:gd name="T15" fmla="*/ 4322 h 4323"/>
                <a:gd name="T16" fmla="*/ 0 w 4324"/>
                <a:gd name="T17" fmla="*/ 2162 h 4323"/>
                <a:gd name="T18" fmla="*/ 2162 w 4324"/>
                <a:gd name="T19" fmla="*/ 0 h 4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24" h="4323">
                  <a:moveTo>
                    <a:pt x="2162" y="60"/>
                  </a:moveTo>
                  <a:lnTo>
                    <a:pt x="60" y="2162"/>
                  </a:lnTo>
                  <a:lnTo>
                    <a:pt x="2162" y="4264"/>
                  </a:lnTo>
                  <a:lnTo>
                    <a:pt x="4263" y="2162"/>
                  </a:lnTo>
                  <a:lnTo>
                    <a:pt x="2162" y="60"/>
                  </a:lnTo>
                  <a:close/>
                  <a:moveTo>
                    <a:pt x="2162" y="0"/>
                  </a:moveTo>
                  <a:lnTo>
                    <a:pt x="4323" y="2162"/>
                  </a:lnTo>
                  <a:lnTo>
                    <a:pt x="2162" y="4322"/>
                  </a:lnTo>
                  <a:lnTo>
                    <a:pt x="0" y="2162"/>
                  </a:lnTo>
                  <a:lnTo>
                    <a:pt x="2162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1" name="Shape 2765">
            <a:extLst>
              <a:ext uri="{FF2B5EF4-FFF2-40B4-BE49-F238E27FC236}">
                <a16:creationId xmlns:a16="http://schemas.microsoft.com/office/drawing/2014/main" id="{A1561E3B-D424-E444-974C-3DF970467C54}"/>
              </a:ext>
            </a:extLst>
          </p:cNvPr>
          <p:cNvSpPr>
            <a:spLocks noChangeAspect="1"/>
          </p:cNvSpPr>
          <p:nvPr/>
        </p:nvSpPr>
        <p:spPr>
          <a:xfrm>
            <a:off x="14893895" y="5818187"/>
            <a:ext cx="1236654" cy="1236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D3D5AE-392B-F94C-997C-179354FA7035}"/>
              </a:ext>
            </a:extLst>
          </p:cNvPr>
          <p:cNvSpPr txBox="1"/>
          <p:nvPr/>
        </p:nvSpPr>
        <p:spPr>
          <a:xfrm>
            <a:off x="13584399" y="9423804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681BC84-AEEF-2D4F-BC7F-BD0728D69725}"/>
              </a:ext>
            </a:extLst>
          </p:cNvPr>
          <p:cNvSpPr txBox="1">
            <a:spLocks/>
          </p:cNvSpPr>
          <p:nvPr/>
        </p:nvSpPr>
        <p:spPr>
          <a:xfrm>
            <a:off x="13123513" y="1008476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A12A298-39B5-F849-9860-1A747EA7F619}"/>
              </a:ext>
            </a:extLst>
          </p:cNvPr>
          <p:cNvSpPr txBox="1"/>
          <p:nvPr/>
        </p:nvSpPr>
        <p:spPr>
          <a:xfrm>
            <a:off x="13139288" y="5882516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F001E29-59FE-774B-862E-D51232F66B2E}"/>
              </a:ext>
            </a:extLst>
          </p:cNvPr>
          <p:cNvGrpSpPr/>
          <p:nvPr/>
        </p:nvGrpSpPr>
        <p:grpSpPr>
          <a:xfrm>
            <a:off x="18082601" y="4972845"/>
            <a:ext cx="4732337" cy="3974817"/>
            <a:chOff x="13245898" y="9116160"/>
            <a:chExt cx="4732337" cy="3974817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F5ED0D6-E4A2-BE47-88D5-8B7502675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5327" y="11457845"/>
              <a:ext cx="1782908" cy="1633132"/>
            </a:xfrm>
            <a:custGeom>
              <a:avLst/>
              <a:gdLst>
                <a:gd name="T0" fmla="*/ 0 w 2730"/>
                <a:gd name="T1" fmla="*/ 0 h 2500"/>
                <a:gd name="T2" fmla="*/ 1033 w 2730"/>
                <a:gd name="T3" fmla="*/ 0 h 2500"/>
                <a:gd name="T4" fmla="*/ 1033 w 2730"/>
                <a:gd name="T5" fmla="*/ 0 h 2500"/>
                <a:gd name="T6" fmla="*/ 2729 w 2730"/>
                <a:gd name="T7" fmla="*/ 1695 h 2500"/>
                <a:gd name="T8" fmla="*/ 2729 w 2730"/>
                <a:gd name="T9" fmla="*/ 1695 h 2500"/>
                <a:gd name="T10" fmla="*/ 2729 w 2730"/>
                <a:gd name="T11" fmla="*/ 2499 h 2500"/>
                <a:gd name="T12" fmla="*/ 1381 w 2730"/>
                <a:gd name="T13" fmla="*/ 2499 h 2500"/>
                <a:gd name="T14" fmla="*/ 1381 w 2730"/>
                <a:gd name="T15" fmla="*/ 2499 h 2500"/>
                <a:gd name="T16" fmla="*/ 0 w 2730"/>
                <a:gd name="T17" fmla="*/ 1118 h 2500"/>
                <a:gd name="T18" fmla="*/ 0 w 2730"/>
                <a:gd name="T19" fmla="*/ 1118 h 2500"/>
                <a:gd name="T20" fmla="*/ 0 w 2730"/>
                <a:gd name="T21" fmla="*/ 0 h 2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30" h="2500">
                  <a:moveTo>
                    <a:pt x="0" y="0"/>
                  </a:moveTo>
                  <a:lnTo>
                    <a:pt x="1033" y="0"/>
                  </a:lnTo>
                  <a:lnTo>
                    <a:pt x="1033" y="0"/>
                  </a:lnTo>
                  <a:cubicBezTo>
                    <a:pt x="1969" y="0"/>
                    <a:pt x="2729" y="759"/>
                    <a:pt x="2729" y="1695"/>
                  </a:cubicBezTo>
                  <a:lnTo>
                    <a:pt x="2729" y="1695"/>
                  </a:lnTo>
                  <a:lnTo>
                    <a:pt x="2729" y="2499"/>
                  </a:lnTo>
                  <a:lnTo>
                    <a:pt x="1381" y="2499"/>
                  </a:lnTo>
                  <a:lnTo>
                    <a:pt x="1381" y="2499"/>
                  </a:lnTo>
                  <a:cubicBezTo>
                    <a:pt x="619" y="2499"/>
                    <a:pt x="0" y="1881"/>
                    <a:pt x="0" y="1118"/>
                  </a:cubicBezTo>
                  <a:lnTo>
                    <a:pt x="0" y="111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4A96F1D6-3140-0D45-BCCB-ADDF02A30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5898" y="9116160"/>
              <a:ext cx="4729457" cy="3450602"/>
            </a:xfrm>
            <a:custGeom>
              <a:avLst/>
              <a:gdLst>
                <a:gd name="T0" fmla="*/ 0 w 7242"/>
                <a:gd name="T1" fmla="*/ 2251 h 5283"/>
                <a:gd name="T2" fmla="*/ 2862 w 7242"/>
                <a:gd name="T3" fmla="*/ 0 h 5283"/>
                <a:gd name="T4" fmla="*/ 2862 w 7242"/>
                <a:gd name="T5" fmla="*/ 858 h 5283"/>
                <a:gd name="T6" fmla="*/ 5545 w 7242"/>
                <a:gd name="T7" fmla="*/ 858 h 5283"/>
                <a:gd name="T8" fmla="*/ 7241 w 7242"/>
                <a:gd name="T9" fmla="*/ 2554 h 5283"/>
                <a:gd name="T10" fmla="*/ 7241 w 7242"/>
                <a:gd name="T11" fmla="*/ 5282 h 5283"/>
                <a:gd name="T12" fmla="*/ 5545 w 7242"/>
                <a:gd name="T13" fmla="*/ 3587 h 5283"/>
                <a:gd name="T14" fmla="*/ 2862 w 7242"/>
                <a:gd name="T15" fmla="*/ 3587 h 5283"/>
                <a:gd name="T16" fmla="*/ 2862 w 7242"/>
                <a:gd name="T17" fmla="*/ 4516 h 5283"/>
                <a:gd name="T18" fmla="*/ 0 w 7242"/>
                <a:gd name="T19" fmla="*/ 2266 h 5283"/>
                <a:gd name="T20" fmla="*/ 0 w 7242"/>
                <a:gd name="T21" fmla="*/ 2251 h 5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42" h="5283">
                  <a:moveTo>
                    <a:pt x="0" y="2251"/>
                  </a:moveTo>
                  <a:lnTo>
                    <a:pt x="2862" y="0"/>
                  </a:lnTo>
                  <a:lnTo>
                    <a:pt x="2862" y="858"/>
                  </a:lnTo>
                  <a:lnTo>
                    <a:pt x="5545" y="858"/>
                  </a:lnTo>
                  <a:cubicBezTo>
                    <a:pt x="6481" y="858"/>
                    <a:pt x="7241" y="1618"/>
                    <a:pt x="7241" y="2554"/>
                  </a:cubicBezTo>
                  <a:lnTo>
                    <a:pt x="7241" y="5282"/>
                  </a:lnTo>
                  <a:cubicBezTo>
                    <a:pt x="7241" y="4345"/>
                    <a:pt x="6481" y="3587"/>
                    <a:pt x="5545" y="3587"/>
                  </a:cubicBezTo>
                  <a:lnTo>
                    <a:pt x="2862" y="3587"/>
                  </a:lnTo>
                  <a:lnTo>
                    <a:pt x="2862" y="4516"/>
                  </a:lnTo>
                  <a:lnTo>
                    <a:pt x="0" y="2266"/>
                  </a:lnTo>
                  <a:lnTo>
                    <a:pt x="0" y="225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F66574A-E9B9-464D-81EE-0109A2B93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9579" y="9119038"/>
              <a:ext cx="2825576" cy="2825578"/>
            </a:xfrm>
            <a:custGeom>
              <a:avLst/>
              <a:gdLst>
                <a:gd name="T0" fmla="*/ 2162 w 4324"/>
                <a:gd name="T1" fmla="*/ 60 h 4324"/>
                <a:gd name="T2" fmla="*/ 60 w 4324"/>
                <a:gd name="T3" fmla="*/ 2162 h 4324"/>
                <a:gd name="T4" fmla="*/ 2162 w 4324"/>
                <a:gd name="T5" fmla="*/ 4264 h 4324"/>
                <a:gd name="T6" fmla="*/ 4263 w 4324"/>
                <a:gd name="T7" fmla="*/ 2162 h 4324"/>
                <a:gd name="T8" fmla="*/ 2162 w 4324"/>
                <a:gd name="T9" fmla="*/ 60 h 4324"/>
                <a:gd name="T10" fmla="*/ 2162 w 4324"/>
                <a:gd name="T11" fmla="*/ 0 h 4324"/>
                <a:gd name="T12" fmla="*/ 4323 w 4324"/>
                <a:gd name="T13" fmla="*/ 2162 h 4324"/>
                <a:gd name="T14" fmla="*/ 2162 w 4324"/>
                <a:gd name="T15" fmla="*/ 4323 h 4324"/>
                <a:gd name="T16" fmla="*/ 0 w 4324"/>
                <a:gd name="T17" fmla="*/ 2162 h 4324"/>
                <a:gd name="T18" fmla="*/ 2162 w 4324"/>
                <a:gd name="T19" fmla="*/ 0 h 4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24" h="4324">
                  <a:moveTo>
                    <a:pt x="2162" y="60"/>
                  </a:moveTo>
                  <a:lnTo>
                    <a:pt x="60" y="2162"/>
                  </a:lnTo>
                  <a:lnTo>
                    <a:pt x="2162" y="4264"/>
                  </a:lnTo>
                  <a:lnTo>
                    <a:pt x="4263" y="2162"/>
                  </a:lnTo>
                  <a:lnTo>
                    <a:pt x="2162" y="60"/>
                  </a:lnTo>
                  <a:close/>
                  <a:moveTo>
                    <a:pt x="2162" y="0"/>
                  </a:moveTo>
                  <a:lnTo>
                    <a:pt x="4323" y="2162"/>
                  </a:lnTo>
                  <a:lnTo>
                    <a:pt x="2162" y="4323"/>
                  </a:lnTo>
                  <a:lnTo>
                    <a:pt x="0" y="2162"/>
                  </a:lnTo>
                  <a:lnTo>
                    <a:pt x="2162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3" name="Shape 2625">
            <a:extLst>
              <a:ext uri="{FF2B5EF4-FFF2-40B4-BE49-F238E27FC236}">
                <a16:creationId xmlns:a16="http://schemas.microsoft.com/office/drawing/2014/main" id="{D4058608-4682-5242-AB5C-C9C0F30F7747}"/>
              </a:ext>
            </a:extLst>
          </p:cNvPr>
          <p:cNvSpPr>
            <a:spLocks noChangeAspect="1"/>
          </p:cNvSpPr>
          <p:nvPr/>
        </p:nvSpPr>
        <p:spPr>
          <a:xfrm>
            <a:off x="20405370" y="5884953"/>
            <a:ext cx="1227400" cy="1004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9AB52A8-0D06-2843-94C5-CD49AB459D6A}"/>
              </a:ext>
            </a:extLst>
          </p:cNvPr>
          <p:cNvSpPr txBox="1"/>
          <p:nvPr/>
        </p:nvSpPr>
        <p:spPr>
          <a:xfrm>
            <a:off x="19672917" y="9423804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9CE5975-C00E-2045-8A43-E655AD991182}"/>
              </a:ext>
            </a:extLst>
          </p:cNvPr>
          <p:cNvSpPr txBox="1">
            <a:spLocks/>
          </p:cNvSpPr>
          <p:nvPr/>
        </p:nvSpPr>
        <p:spPr>
          <a:xfrm>
            <a:off x="18630142" y="10084769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E2E8737-EDEE-7140-96C6-01A3D9C55CA4}"/>
              </a:ext>
            </a:extLst>
          </p:cNvPr>
          <p:cNvSpPr txBox="1"/>
          <p:nvPr/>
        </p:nvSpPr>
        <p:spPr>
          <a:xfrm>
            <a:off x="18798081" y="5882516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4296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9CC0378-54BA-544C-A6F9-61E96CA3AED0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626755-FA33-E042-831D-92D33034B64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" name="Freeform 1">
            <a:extLst>
              <a:ext uri="{FF2B5EF4-FFF2-40B4-BE49-F238E27FC236}">
                <a16:creationId xmlns:a16="http://schemas.microsoft.com/office/drawing/2014/main" id="{FE1B8BA6-2F7B-7E43-B626-BC006C7C3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8547" y="4271259"/>
            <a:ext cx="19741128" cy="3725857"/>
          </a:xfrm>
          <a:custGeom>
            <a:avLst/>
            <a:gdLst>
              <a:gd name="T0" fmla="*/ 1834 w 19184"/>
              <a:gd name="T1" fmla="*/ 0 h 3619"/>
              <a:gd name="T2" fmla="*/ 2427 w 19184"/>
              <a:gd name="T3" fmla="*/ 110 h 3619"/>
              <a:gd name="T4" fmla="*/ 3366 w 19184"/>
              <a:gd name="T5" fmla="*/ 904 h 3619"/>
              <a:gd name="T6" fmla="*/ 4180 w 19184"/>
              <a:gd name="T7" fmla="*/ 1368 h 3619"/>
              <a:gd name="T8" fmla="*/ 4617 w 19184"/>
              <a:gd name="T9" fmla="*/ 1368 h 3619"/>
              <a:gd name="T10" fmla="*/ 5439 w 19184"/>
              <a:gd name="T11" fmla="*/ 886 h 3619"/>
              <a:gd name="T12" fmla="*/ 5607 w 19184"/>
              <a:gd name="T13" fmla="*/ 646 h 3619"/>
              <a:gd name="T14" fmla="*/ 6997 w 19184"/>
              <a:gd name="T15" fmla="*/ 0 h 3619"/>
              <a:gd name="T16" fmla="*/ 7023 w 19184"/>
              <a:gd name="T17" fmla="*/ 0 h 3619"/>
              <a:gd name="T18" fmla="*/ 7616 w 19184"/>
              <a:gd name="T19" fmla="*/ 110 h 3619"/>
              <a:gd name="T20" fmla="*/ 8555 w 19184"/>
              <a:gd name="T21" fmla="*/ 904 h 3619"/>
              <a:gd name="T22" fmla="*/ 9370 w 19184"/>
              <a:gd name="T23" fmla="*/ 1368 h 3619"/>
              <a:gd name="T24" fmla="*/ 9805 w 19184"/>
              <a:gd name="T25" fmla="*/ 1368 h 3619"/>
              <a:gd name="T26" fmla="*/ 10628 w 19184"/>
              <a:gd name="T27" fmla="*/ 886 h 3619"/>
              <a:gd name="T28" fmla="*/ 10796 w 19184"/>
              <a:gd name="T29" fmla="*/ 646 h 3619"/>
              <a:gd name="T30" fmla="*/ 12186 w 19184"/>
              <a:gd name="T31" fmla="*/ 0 h 3619"/>
              <a:gd name="T32" fmla="*/ 12212 w 19184"/>
              <a:gd name="T33" fmla="*/ 0 h 3619"/>
              <a:gd name="T34" fmla="*/ 12805 w 19184"/>
              <a:gd name="T35" fmla="*/ 110 h 3619"/>
              <a:gd name="T36" fmla="*/ 13743 w 19184"/>
              <a:gd name="T37" fmla="*/ 904 h 3619"/>
              <a:gd name="T38" fmla="*/ 14558 w 19184"/>
              <a:gd name="T39" fmla="*/ 1368 h 3619"/>
              <a:gd name="T40" fmla="*/ 14995 w 19184"/>
              <a:gd name="T41" fmla="*/ 1368 h 3619"/>
              <a:gd name="T42" fmla="*/ 15817 w 19184"/>
              <a:gd name="T43" fmla="*/ 886 h 3619"/>
              <a:gd name="T44" fmla="*/ 15985 w 19184"/>
              <a:gd name="T45" fmla="*/ 646 h 3619"/>
              <a:gd name="T46" fmla="*/ 17382 w 19184"/>
              <a:gd name="T47" fmla="*/ 0 h 3619"/>
              <a:gd name="T48" fmla="*/ 17994 w 19184"/>
              <a:gd name="T49" fmla="*/ 110 h 3619"/>
              <a:gd name="T50" fmla="*/ 19183 w 19184"/>
              <a:gd name="T51" fmla="*/ 1809 h 3619"/>
              <a:gd name="T52" fmla="*/ 17718 w 19184"/>
              <a:gd name="T53" fmla="*/ 3588 h 3619"/>
              <a:gd name="T54" fmla="*/ 17415 w 19184"/>
              <a:gd name="T55" fmla="*/ 3618 h 3619"/>
              <a:gd name="T56" fmla="*/ 17357 w 19184"/>
              <a:gd name="T57" fmla="*/ 3618 h 3619"/>
              <a:gd name="T58" fmla="*/ 15813 w 19184"/>
              <a:gd name="T59" fmla="*/ 2734 h 3619"/>
              <a:gd name="T60" fmla="*/ 15810 w 19184"/>
              <a:gd name="T61" fmla="*/ 2730 h 3619"/>
              <a:gd name="T62" fmla="*/ 14988 w 19184"/>
              <a:gd name="T63" fmla="*/ 2253 h 3619"/>
              <a:gd name="T64" fmla="*/ 14543 w 19184"/>
              <a:gd name="T65" fmla="*/ 2253 h 3619"/>
              <a:gd name="T66" fmla="*/ 13738 w 19184"/>
              <a:gd name="T67" fmla="*/ 2722 h 3619"/>
              <a:gd name="T68" fmla="*/ 12529 w 19184"/>
              <a:gd name="T69" fmla="*/ 3588 h 3619"/>
              <a:gd name="T70" fmla="*/ 12227 w 19184"/>
              <a:gd name="T71" fmla="*/ 3618 h 3619"/>
              <a:gd name="T72" fmla="*/ 12168 w 19184"/>
              <a:gd name="T73" fmla="*/ 3618 h 3619"/>
              <a:gd name="T74" fmla="*/ 10623 w 19184"/>
              <a:gd name="T75" fmla="*/ 2734 h 3619"/>
              <a:gd name="T76" fmla="*/ 10621 w 19184"/>
              <a:gd name="T77" fmla="*/ 2730 h 3619"/>
              <a:gd name="T78" fmla="*/ 9798 w 19184"/>
              <a:gd name="T79" fmla="*/ 2253 h 3619"/>
              <a:gd name="T80" fmla="*/ 9355 w 19184"/>
              <a:gd name="T81" fmla="*/ 2253 h 3619"/>
              <a:gd name="T82" fmla="*/ 8550 w 19184"/>
              <a:gd name="T83" fmla="*/ 2722 h 3619"/>
              <a:gd name="T84" fmla="*/ 7341 w 19184"/>
              <a:gd name="T85" fmla="*/ 3588 h 3619"/>
              <a:gd name="T86" fmla="*/ 7038 w 19184"/>
              <a:gd name="T87" fmla="*/ 3618 h 3619"/>
              <a:gd name="T88" fmla="*/ 6979 w 19184"/>
              <a:gd name="T89" fmla="*/ 3618 h 3619"/>
              <a:gd name="T90" fmla="*/ 5435 w 19184"/>
              <a:gd name="T91" fmla="*/ 2734 h 3619"/>
              <a:gd name="T92" fmla="*/ 5433 w 19184"/>
              <a:gd name="T93" fmla="*/ 2730 h 3619"/>
              <a:gd name="T94" fmla="*/ 4610 w 19184"/>
              <a:gd name="T95" fmla="*/ 2253 h 3619"/>
              <a:gd name="T96" fmla="*/ 4165 w 19184"/>
              <a:gd name="T97" fmla="*/ 2253 h 3619"/>
              <a:gd name="T98" fmla="*/ 3361 w 19184"/>
              <a:gd name="T99" fmla="*/ 2722 h 3619"/>
              <a:gd name="T100" fmla="*/ 2151 w 19184"/>
              <a:gd name="T101" fmla="*/ 3588 h 3619"/>
              <a:gd name="T102" fmla="*/ 1848 w 19184"/>
              <a:gd name="T103" fmla="*/ 3618 h 3619"/>
              <a:gd name="T104" fmla="*/ 1790 w 19184"/>
              <a:gd name="T105" fmla="*/ 3618 h 3619"/>
              <a:gd name="T106" fmla="*/ 246 w 19184"/>
              <a:gd name="T107" fmla="*/ 2734 h 3619"/>
              <a:gd name="T108" fmla="*/ 0 w 19184"/>
              <a:gd name="T109" fmla="*/ 1936 h 3619"/>
              <a:gd name="T110" fmla="*/ 0 w 19184"/>
              <a:gd name="T111" fmla="*/ 1707 h 3619"/>
              <a:gd name="T112" fmla="*/ 418 w 19184"/>
              <a:gd name="T113" fmla="*/ 646 h 3619"/>
              <a:gd name="T114" fmla="*/ 1807 w 19184"/>
              <a:gd name="T115" fmla="*/ 0 h 3619"/>
              <a:gd name="T116" fmla="*/ 1834 w 19184"/>
              <a:gd name="T117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9184" h="3619">
                <a:moveTo>
                  <a:pt x="1834" y="0"/>
                </a:moveTo>
                <a:cubicBezTo>
                  <a:pt x="2035" y="2"/>
                  <a:pt x="2236" y="37"/>
                  <a:pt x="2427" y="110"/>
                </a:cubicBezTo>
                <a:cubicBezTo>
                  <a:pt x="2831" y="263"/>
                  <a:pt x="3158" y="547"/>
                  <a:pt x="3366" y="904"/>
                </a:cubicBezTo>
                <a:cubicBezTo>
                  <a:pt x="3534" y="1193"/>
                  <a:pt x="3846" y="1368"/>
                  <a:pt x="4180" y="1368"/>
                </a:cubicBezTo>
                <a:lnTo>
                  <a:pt x="4617" y="1368"/>
                </a:lnTo>
                <a:cubicBezTo>
                  <a:pt x="4958" y="1368"/>
                  <a:pt x="5267" y="1181"/>
                  <a:pt x="5439" y="886"/>
                </a:cubicBezTo>
                <a:cubicBezTo>
                  <a:pt x="5488" y="803"/>
                  <a:pt x="5544" y="722"/>
                  <a:pt x="5607" y="646"/>
                </a:cubicBezTo>
                <a:cubicBezTo>
                  <a:pt x="5946" y="233"/>
                  <a:pt x="6470" y="1"/>
                  <a:pt x="6997" y="0"/>
                </a:cubicBezTo>
                <a:lnTo>
                  <a:pt x="7023" y="0"/>
                </a:lnTo>
                <a:cubicBezTo>
                  <a:pt x="7224" y="2"/>
                  <a:pt x="7425" y="37"/>
                  <a:pt x="7616" y="110"/>
                </a:cubicBezTo>
                <a:cubicBezTo>
                  <a:pt x="8021" y="263"/>
                  <a:pt x="8347" y="547"/>
                  <a:pt x="8555" y="904"/>
                </a:cubicBezTo>
                <a:cubicBezTo>
                  <a:pt x="8723" y="1193"/>
                  <a:pt x="9036" y="1368"/>
                  <a:pt x="9370" y="1368"/>
                </a:cubicBezTo>
                <a:lnTo>
                  <a:pt x="9805" y="1368"/>
                </a:lnTo>
                <a:cubicBezTo>
                  <a:pt x="10146" y="1368"/>
                  <a:pt x="10456" y="1181"/>
                  <a:pt x="10628" y="886"/>
                </a:cubicBezTo>
                <a:cubicBezTo>
                  <a:pt x="10677" y="803"/>
                  <a:pt x="10733" y="722"/>
                  <a:pt x="10796" y="646"/>
                </a:cubicBezTo>
                <a:cubicBezTo>
                  <a:pt x="11135" y="233"/>
                  <a:pt x="11659" y="1"/>
                  <a:pt x="12186" y="0"/>
                </a:cubicBezTo>
                <a:lnTo>
                  <a:pt x="12212" y="0"/>
                </a:lnTo>
                <a:cubicBezTo>
                  <a:pt x="12413" y="2"/>
                  <a:pt x="12614" y="37"/>
                  <a:pt x="12805" y="110"/>
                </a:cubicBezTo>
                <a:cubicBezTo>
                  <a:pt x="13209" y="263"/>
                  <a:pt x="13536" y="547"/>
                  <a:pt x="13743" y="904"/>
                </a:cubicBezTo>
                <a:cubicBezTo>
                  <a:pt x="13912" y="1193"/>
                  <a:pt x="14224" y="1368"/>
                  <a:pt x="14558" y="1368"/>
                </a:cubicBezTo>
                <a:lnTo>
                  <a:pt x="14995" y="1368"/>
                </a:lnTo>
                <a:cubicBezTo>
                  <a:pt x="15335" y="1368"/>
                  <a:pt x="15645" y="1181"/>
                  <a:pt x="15817" y="886"/>
                </a:cubicBezTo>
                <a:cubicBezTo>
                  <a:pt x="15866" y="803"/>
                  <a:pt x="15922" y="722"/>
                  <a:pt x="15985" y="646"/>
                </a:cubicBezTo>
                <a:cubicBezTo>
                  <a:pt x="16326" y="232"/>
                  <a:pt x="16852" y="0"/>
                  <a:pt x="17382" y="0"/>
                </a:cubicBezTo>
                <a:cubicBezTo>
                  <a:pt x="17589" y="0"/>
                  <a:pt x="17797" y="35"/>
                  <a:pt x="17994" y="110"/>
                </a:cubicBezTo>
                <a:cubicBezTo>
                  <a:pt x="18704" y="378"/>
                  <a:pt x="19174" y="1052"/>
                  <a:pt x="19183" y="1809"/>
                </a:cubicBezTo>
                <a:cubicBezTo>
                  <a:pt x="19173" y="2660"/>
                  <a:pt x="18566" y="3431"/>
                  <a:pt x="17718" y="3588"/>
                </a:cubicBezTo>
                <a:cubicBezTo>
                  <a:pt x="17617" y="3607"/>
                  <a:pt x="17516" y="3617"/>
                  <a:pt x="17415" y="3618"/>
                </a:cubicBezTo>
                <a:lnTo>
                  <a:pt x="17357" y="3618"/>
                </a:lnTo>
                <a:cubicBezTo>
                  <a:pt x="16734" y="3609"/>
                  <a:pt x="16141" y="3285"/>
                  <a:pt x="15813" y="2734"/>
                </a:cubicBezTo>
                <a:cubicBezTo>
                  <a:pt x="15812" y="2733"/>
                  <a:pt x="15811" y="2731"/>
                  <a:pt x="15810" y="2730"/>
                </a:cubicBezTo>
                <a:cubicBezTo>
                  <a:pt x="15637" y="2437"/>
                  <a:pt x="15328" y="2253"/>
                  <a:pt x="14988" y="2253"/>
                </a:cubicBezTo>
                <a:lnTo>
                  <a:pt x="14543" y="2253"/>
                </a:lnTo>
                <a:cubicBezTo>
                  <a:pt x="14210" y="2253"/>
                  <a:pt x="13907" y="2435"/>
                  <a:pt x="13738" y="2722"/>
                </a:cubicBezTo>
                <a:cubicBezTo>
                  <a:pt x="13482" y="3161"/>
                  <a:pt x="13051" y="3492"/>
                  <a:pt x="12529" y="3588"/>
                </a:cubicBezTo>
                <a:cubicBezTo>
                  <a:pt x="12428" y="3607"/>
                  <a:pt x="12327" y="3617"/>
                  <a:pt x="12227" y="3618"/>
                </a:cubicBezTo>
                <a:lnTo>
                  <a:pt x="12168" y="3618"/>
                </a:lnTo>
                <a:cubicBezTo>
                  <a:pt x="11545" y="3609"/>
                  <a:pt x="10951" y="3285"/>
                  <a:pt x="10623" y="2734"/>
                </a:cubicBezTo>
                <a:cubicBezTo>
                  <a:pt x="10623" y="2733"/>
                  <a:pt x="10622" y="2731"/>
                  <a:pt x="10621" y="2730"/>
                </a:cubicBezTo>
                <a:cubicBezTo>
                  <a:pt x="10448" y="2437"/>
                  <a:pt x="10138" y="2253"/>
                  <a:pt x="9798" y="2253"/>
                </a:cubicBezTo>
                <a:lnTo>
                  <a:pt x="9355" y="2253"/>
                </a:lnTo>
                <a:cubicBezTo>
                  <a:pt x="9022" y="2253"/>
                  <a:pt x="8718" y="2435"/>
                  <a:pt x="8550" y="2722"/>
                </a:cubicBezTo>
                <a:cubicBezTo>
                  <a:pt x="8294" y="3161"/>
                  <a:pt x="7864" y="3492"/>
                  <a:pt x="7341" y="3588"/>
                </a:cubicBezTo>
                <a:cubicBezTo>
                  <a:pt x="7240" y="3607"/>
                  <a:pt x="7138" y="3617"/>
                  <a:pt x="7038" y="3618"/>
                </a:cubicBezTo>
                <a:lnTo>
                  <a:pt x="6979" y="3618"/>
                </a:lnTo>
                <a:cubicBezTo>
                  <a:pt x="6356" y="3609"/>
                  <a:pt x="5762" y="3285"/>
                  <a:pt x="5435" y="2734"/>
                </a:cubicBezTo>
                <a:cubicBezTo>
                  <a:pt x="5434" y="2733"/>
                  <a:pt x="5433" y="2731"/>
                  <a:pt x="5433" y="2730"/>
                </a:cubicBezTo>
                <a:cubicBezTo>
                  <a:pt x="5259" y="2437"/>
                  <a:pt x="4950" y="2253"/>
                  <a:pt x="4610" y="2253"/>
                </a:cubicBezTo>
                <a:lnTo>
                  <a:pt x="4165" y="2253"/>
                </a:lnTo>
                <a:cubicBezTo>
                  <a:pt x="3832" y="2253"/>
                  <a:pt x="3529" y="2435"/>
                  <a:pt x="3361" y="2722"/>
                </a:cubicBezTo>
                <a:cubicBezTo>
                  <a:pt x="3105" y="3161"/>
                  <a:pt x="2674" y="3492"/>
                  <a:pt x="2151" y="3588"/>
                </a:cubicBezTo>
                <a:cubicBezTo>
                  <a:pt x="2050" y="3607"/>
                  <a:pt x="1949" y="3617"/>
                  <a:pt x="1848" y="3618"/>
                </a:cubicBezTo>
                <a:lnTo>
                  <a:pt x="1790" y="3618"/>
                </a:lnTo>
                <a:cubicBezTo>
                  <a:pt x="1167" y="3609"/>
                  <a:pt x="574" y="3285"/>
                  <a:pt x="246" y="2734"/>
                </a:cubicBezTo>
                <a:cubicBezTo>
                  <a:pt x="98" y="2486"/>
                  <a:pt x="17" y="2213"/>
                  <a:pt x="0" y="1936"/>
                </a:cubicBezTo>
                <a:lnTo>
                  <a:pt x="0" y="1707"/>
                </a:lnTo>
                <a:cubicBezTo>
                  <a:pt x="24" y="1326"/>
                  <a:pt x="166" y="951"/>
                  <a:pt x="418" y="646"/>
                </a:cubicBezTo>
                <a:cubicBezTo>
                  <a:pt x="757" y="233"/>
                  <a:pt x="1281" y="1"/>
                  <a:pt x="1807" y="0"/>
                </a:cubicBezTo>
                <a:lnTo>
                  <a:pt x="1834" y="0"/>
                </a:lnTo>
              </a:path>
            </a:pathLst>
          </a:custGeom>
          <a:gradFill>
            <a:gsLst>
              <a:gs pos="10000">
                <a:schemeClr val="accent1"/>
              </a:gs>
              <a:gs pos="37000">
                <a:schemeClr val="accent2"/>
              </a:gs>
              <a:gs pos="64000">
                <a:schemeClr val="accent3"/>
              </a:gs>
              <a:gs pos="90000">
                <a:schemeClr val="accent4"/>
              </a:gs>
            </a:gsLst>
            <a:lin ang="0" scaled="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2">
            <a:extLst>
              <a:ext uri="{FF2B5EF4-FFF2-40B4-BE49-F238E27FC236}">
                <a16:creationId xmlns:a16="http://schemas.microsoft.com/office/drawing/2014/main" id="{98E3ED63-C82A-B94A-9658-2DF9210DC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8245" y="4615498"/>
            <a:ext cx="3032843" cy="3032844"/>
          </a:xfrm>
          <a:custGeom>
            <a:avLst/>
            <a:gdLst>
              <a:gd name="T0" fmla="*/ 0 w 3221"/>
              <a:gd name="T1" fmla="*/ 1608 h 3220"/>
              <a:gd name="T2" fmla="*/ 1610 w 3221"/>
              <a:gd name="T3" fmla="*/ 0 h 3220"/>
              <a:gd name="T4" fmla="*/ 1610 w 3221"/>
              <a:gd name="T5" fmla="*/ 0 h 3220"/>
              <a:gd name="T6" fmla="*/ 1610 w 3221"/>
              <a:gd name="T7" fmla="*/ 0 h 3220"/>
              <a:gd name="T8" fmla="*/ 3220 w 3221"/>
              <a:gd name="T9" fmla="*/ 1608 h 3220"/>
              <a:gd name="T10" fmla="*/ 3220 w 3221"/>
              <a:gd name="T11" fmla="*/ 1608 h 3220"/>
              <a:gd name="T12" fmla="*/ 3220 w 3221"/>
              <a:gd name="T13" fmla="*/ 1608 h 3220"/>
              <a:gd name="T14" fmla="*/ 1610 w 3221"/>
              <a:gd name="T15" fmla="*/ 3219 h 3220"/>
              <a:gd name="T16" fmla="*/ 1610 w 3221"/>
              <a:gd name="T17" fmla="*/ 3219 h 3220"/>
              <a:gd name="T18" fmla="*/ 1610 w 3221"/>
              <a:gd name="T19" fmla="*/ 3219 h 3220"/>
              <a:gd name="T20" fmla="*/ 0 w 3221"/>
              <a:gd name="T21" fmla="*/ 1608 h 3220"/>
              <a:gd name="T22" fmla="*/ 0 w 3221"/>
              <a:gd name="T23" fmla="*/ 1608 h 3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221" h="3220">
                <a:moveTo>
                  <a:pt x="0" y="1608"/>
                </a:moveTo>
                <a:cubicBezTo>
                  <a:pt x="0" y="720"/>
                  <a:pt x="721" y="0"/>
                  <a:pt x="1610" y="0"/>
                </a:cubicBezTo>
                <a:lnTo>
                  <a:pt x="1610" y="0"/>
                </a:lnTo>
                <a:lnTo>
                  <a:pt x="1610" y="0"/>
                </a:lnTo>
                <a:cubicBezTo>
                  <a:pt x="2499" y="0"/>
                  <a:pt x="3220" y="720"/>
                  <a:pt x="3220" y="1608"/>
                </a:cubicBezTo>
                <a:lnTo>
                  <a:pt x="3220" y="1608"/>
                </a:lnTo>
                <a:lnTo>
                  <a:pt x="3220" y="1608"/>
                </a:lnTo>
                <a:cubicBezTo>
                  <a:pt x="3220" y="2498"/>
                  <a:pt x="2499" y="3219"/>
                  <a:pt x="1610" y="3219"/>
                </a:cubicBezTo>
                <a:lnTo>
                  <a:pt x="1610" y="3219"/>
                </a:lnTo>
                <a:lnTo>
                  <a:pt x="1610" y="3219"/>
                </a:lnTo>
                <a:cubicBezTo>
                  <a:pt x="721" y="3219"/>
                  <a:pt x="0" y="2498"/>
                  <a:pt x="0" y="1608"/>
                </a:cubicBezTo>
                <a:lnTo>
                  <a:pt x="0" y="16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3">
            <a:extLst>
              <a:ext uri="{FF2B5EF4-FFF2-40B4-BE49-F238E27FC236}">
                <a16:creationId xmlns:a16="http://schemas.microsoft.com/office/drawing/2014/main" id="{07A20A83-F46E-B94E-8162-58D0BCF2B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5348" y="4615498"/>
            <a:ext cx="3036994" cy="3032844"/>
          </a:xfrm>
          <a:custGeom>
            <a:avLst/>
            <a:gdLst>
              <a:gd name="T0" fmla="*/ 0 w 3222"/>
              <a:gd name="T1" fmla="*/ 1608 h 3220"/>
              <a:gd name="T2" fmla="*/ 1611 w 3222"/>
              <a:gd name="T3" fmla="*/ 0 h 3220"/>
              <a:gd name="T4" fmla="*/ 1611 w 3222"/>
              <a:gd name="T5" fmla="*/ 0 h 3220"/>
              <a:gd name="T6" fmla="*/ 1611 w 3222"/>
              <a:gd name="T7" fmla="*/ 0 h 3220"/>
              <a:gd name="T8" fmla="*/ 3221 w 3222"/>
              <a:gd name="T9" fmla="*/ 1608 h 3220"/>
              <a:gd name="T10" fmla="*/ 3221 w 3222"/>
              <a:gd name="T11" fmla="*/ 1608 h 3220"/>
              <a:gd name="T12" fmla="*/ 3221 w 3222"/>
              <a:gd name="T13" fmla="*/ 1608 h 3220"/>
              <a:gd name="T14" fmla="*/ 1611 w 3222"/>
              <a:gd name="T15" fmla="*/ 3219 h 3220"/>
              <a:gd name="T16" fmla="*/ 1611 w 3222"/>
              <a:gd name="T17" fmla="*/ 3219 h 3220"/>
              <a:gd name="T18" fmla="*/ 1611 w 3222"/>
              <a:gd name="T19" fmla="*/ 3219 h 3220"/>
              <a:gd name="T20" fmla="*/ 0 w 3222"/>
              <a:gd name="T21" fmla="*/ 1608 h 3220"/>
              <a:gd name="T22" fmla="*/ 0 w 3222"/>
              <a:gd name="T23" fmla="*/ 1608 h 3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222" h="3220">
                <a:moveTo>
                  <a:pt x="0" y="1608"/>
                </a:moveTo>
                <a:cubicBezTo>
                  <a:pt x="0" y="720"/>
                  <a:pt x="721" y="0"/>
                  <a:pt x="1611" y="0"/>
                </a:cubicBezTo>
                <a:lnTo>
                  <a:pt x="1611" y="0"/>
                </a:lnTo>
                <a:lnTo>
                  <a:pt x="1611" y="0"/>
                </a:lnTo>
                <a:cubicBezTo>
                  <a:pt x="2500" y="0"/>
                  <a:pt x="3221" y="720"/>
                  <a:pt x="3221" y="1608"/>
                </a:cubicBezTo>
                <a:lnTo>
                  <a:pt x="3221" y="1608"/>
                </a:lnTo>
                <a:lnTo>
                  <a:pt x="3221" y="1608"/>
                </a:lnTo>
                <a:cubicBezTo>
                  <a:pt x="3221" y="2498"/>
                  <a:pt x="2500" y="3219"/>
                  <a:pt x="1611" y="3219"/>
                </a:cubicBezTo>
                <a:lnTo>
                  <a:pt x="1611" y="3219"/>
                </a:lnTo>
                <a:lnTo>
                  <a:pt x="1611" y="3219"/>
                </a:lnTo>
                <a:cubicBezTo>
                  <a:pt x="721" y="3219"/>
                  <a:pt x="0" y="2498"/>
                  <a:pt x="0" y="1608"/>
                </a:cubicBezTo>
                <a:lnTo>
                  <a:pt x="0" y="16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4">
            <a:extLst>
              <a:ext uri="{FF2B5EF4-FFF2-40B4-BE49-F238E27FC236}">
                <a16:creationId xmlns:a16="http://schemas.microsoft.com/office/drawing/2014/main" id="{23FB330F-FF61-7545-8B46-C311F9A90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6607" y="4615498"/>
            <a:ext cx="3032843" cy="3032844"/>
          </a:xfrm>
          <a:custGeom>
            <a:avLst/>
            <a:gdLst>
              <a:gd name="T0" fmla="*/ 0 w 3221"/>
              <a:gd name="T1" fmla="*/ 1608 h 3220"/>
              <a:gd name="T2" fmla="*/ 1610 w 3221"/>
              <a:gd name="T3" fmla="*/ 0 h 3220"/>
              <a:gd name="T4" fmla="*/ 1610 w 3221"/>
              <a:gd name="T5" fmla="*/ 0 h 3220"/>
              <a:gd name="T6" fmla="*/ 1610 w 3221"/>
              <a:gd name="T7" fmla="*/ 0 h 3220"/>
              <a:gd name="T8" fmla="*/ 3220 w 3221"/>
              <a:gd name="T9" fmla="*/ 1608 h 3220"/>
              <a:gd name="T10" fmla="*/ 3220 w 3221"/>
              <a:gd name="T11" fmla="*/ 1608 h 3220"/>
              <a:gd name="T12" fmla="*/ 3220 w 3221"/>
              <a:gd name="T13" fmla="*/ 1608 h 3220"/>
              <a:gd name="T14" fmla="*/ 1610 w 3221"/>
              <a:gd name="T15" fmla="*/ 3219 h 3220"/>
              <a:gd name="T16" fmla="*/ 1610 w 3221"/>
              <a:gd name="T17" fmla="*/ 3219 h 3220"/>
              <a:gd name="T18" fmla="*/ 1610 w 3221"/>
              <a:gd name="T19" fmla="*/ 3219 h 3220"/>
              <a:gd name="T20" fmla="*/ 0 w 3221"/>
              <a:gd name="T21" fmla="*/ 1608 h 3220"/>
              <a:gd name="T22" fmla="*/ 0 w 3221"/>
              <a:gd name="T23" fmla="*/ 1608 h 3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221" h="3220">
                <a:moveTo>
                  <a:pt x="0" y="1608"/>
                </a:moveTo>
                <a:cubicBezTo>
                  <a:pt x="0" y="720"/>
                  <a:pt x="720" y="0"/>
                  <a:pt x="1610" y="0"/>
                </a:cubicBezTo>
                <a:lnTo>
                  <a:pt x="1610" y="0"/>
                </a:lnTo>
                <a:lnTo>
                  <a:pt x="1610" y="0"/>
                </a:lnTo>
                <a:cubicBezTo>
                  <a:pt x="2499" y="0"/>
                  <a:pt x="3220" y="720"/>
                  <a:pt x="3220" y="1608"/>
                </a:cubicBezTo>
                <a:lnTo>
                  <a:pt x="3220" y="1608"/>
                </a:lnTo>
                <a:lnTo>
                  <a:pt x="3220" y="1608"/>
                </a:lnTo>
                <a:cubicBezTo>
                  <a:pt x="3220" y="2498"/>
                  <a:pt x="2499" y="3219"/>
                  <a:pt x="1610" y="3219"/>
                </a:cubicBezTo>
                <a:lnTo>
                  <a:pt x="1610" y="3219"/>
                </a:lnTo>
                <a:lnTo>
                  <a:pt x="1610" y="3219"/>
                </a:lnTo>
                <a:cubicBezTo>
                  <a:pt x="720" y="3219"/>
                  <a:pt x="0" y="2498"/>
                  <a:pt x="0" y="1608"/>
                </a:cubicBezTo>
                <a:lnTo>
                  <a:pt x="0" y="16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5">
            <a:extLst>
              <a:ext uri="{FF2B5EF4-FFF2-40B4-BE49-F238E27FC236}">
                <a16:creationId xmlns:a16="http://schemas.microsoft.com/office/drawing/2014/main" id="{39A0D5D6-9E57-B743-9E98-D8C1AFF7A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8058" y="4615498"/>
            <a:ext cx="3032843" cy="3032844"/>
          </a:xfrm>
          <a:custGeom>
            <a:avLst/>
            <a:gdLst>
              <a:gd name="T0" fmla="*/ 0 w 3221"/>
              <a:gd name="T1" fmla="*/ 1608 h 3220"/>
              <a:gd name="T2" fmla="*/ 1610 w 3221"/>
              <a:gd name="T3" fmla="*/ 0 h 3220"/>
              <a:gd name="T4" fmla="*/ 1610 w 3221"/>
              <a:gd name="T5" fmla="*/ 0 h 3220"/>
              <a:gd name="T6" fmla="*/ 1610 w 3221"/>
              <a:gd name="T7" fmla="*/ 0 h 3220"/>
              <a:gd name="T8" fmla="*/ 3220 w 3221"/>
              <a:gd name="T9" fmla="*/ 1608 h 3220"/>
              <a:gd name="T10" fmla="*/ 3220 w 3221"/>
              <a:gd name="T11" fmla="*/ 1608 h 3220"/>
              <a:gd name="T12" fmla="*/ 3220 w 3221"/>
              <a:gd name="T13" fmla="*/ 1608 h 3220"/>
              <a:gd name="T14" fmla="*/ 1610 w 3221"/>
              <a:gd name="T15" fmla="*/ 3219 h 3220"/>
              <a:gd name="T16" fmla="*/ 1610 w 3221"/>
              <a:gd name="T17" fmla="*/ 3219 h 3220"/>
              <a:gd name="T18" fmla="*/ 1610 w 3221"/>
              <a:gd name="T19" fmla="*/ 3219 h 3220"/>
              <a:gd name="T20" fmla="*/ 0 w 3221"/>
              <a:gd name="T21" fmla="*/ 1608 h 3220"/>
              <a:gd name="T22" fmla="*/ 0 w 3221"/>
              <a:gd name="T23" fmla="*/ 1608 h 3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221" h="3220">
                <a:moveTo>
                  <a:pt x="0" y="1608"/>
                </a:moveTo>
                <a:cubicBezTo>
                  <a:pt x="0" y="720"/>
                  <a:pt x="721" y="0"/>
                  <a:pt x="1610" y="0"/>
                </a:cubicBezTo>
                <a:lnTo>
                  <a:pt x="1610" y="0"/>
                </a:lnTo>
                <a:lnTo>
                  <a:pt x="1610" y="0"/>
                </a:lnTo>
                <a:cubicBezTo>
                  <a:pt x="2500" y="0"/>
                  <a:pt x="3220" y="720"/>
                  <a:pt x="3220" y="1608"/>
                </a:cubicBezTo>
                <a:lnTo>
                  <a:pt x="3220" y="1608"/>
                </a:lnTo>
                <a:lnTo>
                  <a:pt x="3220" y="1608"/>
                </a:lnTo>
                <a:cubicBezTo>
                  <a:pt x="3220" y="2498"/>
                  <a:pt x="2500" y="3219"/>
                  <a:pt x="1610" y="3219"/>
                </a:cubicBezTo>
                <a:lnTo>
                  <a:pt x="1610" y="3219"/>
                </a:lnTo>
                <a:lnTo>
                  <a:pt x="1610" y="3219"/>
                </a:lnTo>
                <a:cubicBezTo>
                  <a:pt x="721" y="3219"/>
                  <a:pt x="0" y="2498"/>
                  <a:pt x="0" y="1608"/>
                </a:cubicBezTo>
                <a:lnTo>
                  <a:pt x="0" y="16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3CEEBBEF-5EDF-DB4A-9855-A1C73B023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3559" y="8419168"/>
            <a:ext cx="322212" cy="322212"/>
          </a:xfrm>
          <a:custGeom>
            <a:avLst/>
            <a:gdLst>
              <a:gd name="T0" fmla="*/ 0 w 312"/>
              <a:gd name="T1" fmla="*/ 156 h 312"/>
              <a:gd name="T2" fmla="*/ 156 w 312"/>
              <a:gd name="T3" fmla="*/ 0 h 312"/>
              <a:gd name="T4" fmla="*/ 156 w 312"/>
              <a:gd name="T5" fmla="*/ 0 h 312"/>
              <a:gd name="T6" fmla="*/ 156 w 312"/>
              <a:gd name="T7" fmla="*/ 0 h 312"/>
              <a:gd name="T8" fmla="*/ 311 w 312"/>
              <a:gd name="T9" fmla="*/ 156 h 312"/>
              <a:gd name="T10" fmla="*/ 311 w 312"/>
              <a:gd name="T11" fmla="*/ 156 h 312"/>
              <a:gd name="T12" fmla="*/ 311 w 312"/>
              <a:gd name="T13" fmla="*/ 156 h 312"/>
              <a:gd name="T14" fmla="*/ 156 w 312"/>
              <a:gd name="T15" fmla="*/ 311 h 312"/>
              <a:gd name="T16" fmla="*/ 156 w 312"/>
              <a:gd name="T17" fmla="*/ 311 h 312"/>
              <a:gd name="T18" fmla="*/ 156 w 312"/>
              <a:gd name="T19" fmla="*/ 311 h 312"/>
              <a:gd name="T20" fmla="*/ 0 w 312"/>
              <a:gd name="T21" fmla="*/ 156 h 312"/>
              <a:gd name="T22" fmla="*/ 0 w 312"/>
              <a:gd name="T23" fmla="*/ 15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" h="312">
                <a:moveTo>
                  <a:pt x="0" y="156"/>
                </a:moveTo>
                <a:cubicBezTo>
                  <a:pt x="0" y="70"/>
                  <a:pt x="70" y="0"/>
                  <a:pt x="156" y="0"/>
                </a:cubicBezTo>
                <a:lnTo>
                  <a:pt x="156" y="0"/>
                </a:lnTo>
                <a:lnTo>
                  <a:pt x="156" y="0"/>
                </a:lnTo>
                <a:cubicBezTo>
                  <a:pt x="241" y="0"/>
                  <a:pt x="311" y="70"/>
                  <a:pt x="311" y="156"/>
                </a:cubicBezTo>
                <a:lnTo>
                  <a:pt x="311" y="156"/>
                </a:lnTo>
                <a:lnTo>
                  <a:pt x="311" y="156"/>
                </a:lnTo>
                <a:cubicBezTo>
                  <a:pt x="311" y="242"/>
                  <a:pt x="241" y="311"/>
                  <a:pt x="156" y="311"/>
                </a:cubicBezTo>
                <a:lnTo>
                  <a:pt x="156" y="311"/>
                </a:lnTo>
                <a:lnTo>
                  <a:pt x="156" y="311"/>
                </a:lnTo>
                <a:cubicBezTo>
                  <a:pt x="70" y="311"/>
                  <a:pt x="0" y="242"/>
                  <a:pt x="0" y="156"/>
                </a:cubicBezTo>
                <a:lnTo>
                  <a:pt x="0" y="15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B0BD70B7-2532-9A45-B73A-76F2C16AC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3498" y="8419168"/>
            <a:ext cx="322211" cy="322212"/>
          </a:xfrm>
          <a:custGeom>
            <a:avLst/>
            <a:gdLst>
              <a:gd name="T0" fmla="*/ 0 w 312"/>
              <a:gd name="T1" fmla="*/ 156 h 312"/>
              <a:gd name="T2" fmla="*/ 156 w 312"/>
              <a:gd name="T3" fmla="*/ 0 h 312"/>
              <a:gd name="T4" fmla="*/ 156 w 312"/>
              <a:gd name="T5" fmla="*/ 0 h 312"/>
              <a:gd name="T6" fmla="*/ 156 w 312"/>
              <a:gd name="T7" fmla="*/ 0 h 312"/>
              <a:gd name="T8" fmla="*/ 311 w 312"/>
              <a:gd name="T9" fmla="*/ 156 h 312"/>
              <a:gd name="T10" fmla="*/ 311 w 312"/>
              <a:gd name="T11" fmla="*/ 156 h 312"/>
              <a:gd name="T12" fmla="*/ 311 w 312"/>
              <a:gd name="T13" fmla="*/ 156 h 312"/>
              <a:gd name="T14" fmla="*/ 156 w 312"/>
              <a:gd name="T15" fmla="*/ 311 h 312"/>
              <a:gd name="T16" fmla="*/ 156 w 312"/>
              <a:gd name="T17" fmla="*/ 311 h 312"/>
              <a:gd name="T18" fmla="*/ 156 w 312"/>
              <a:gd name="T19" fmla="*/ 311 h 312"/>
              <a:gd name="T20" fmla="*/ 0 w 312"/>
              <a:gd name="T21" fmla="*/ 156 h 312"/>
              <a:gd name="T22" fmla="*/ 0 w 312"/>
              <a:gd name="T23" fmla="*/ 15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" h="312">
                <a:moveTo>
                  <a:pt x="0" y="156"/>
                </a:moveTo>
                <a:cubicBezTo>
                  <a:pt x="0" y="70"/>
                  <a:pt x="70" y="0"/>
                  <a:pt x="156" y="0"/>
                </a:cubicBezTo>
                <a:lnTo>
                  <a:pt x="156" y="0"/>
                </a:lnTo>
                <a:lnTo>
                  <a:pt x="156" y="0"/>
                </a:lnTo>
                <a:cubicBezTo>
                  <a:pt x="241" y="0"/>
                  <a:pt x="311" y="70"/>
                  <a:pt x="311" y="156"/>
                </a:cubicBezTo>
                <a:lnTo>
                  <a:pt x="311" y="156"/>
                </a:lnTo>
                <a:lnTo>
                  <a:pt x="311" y="156"/>
                </a:lnTo>
                <a:cubicBezTo>
                  <a:pt x="311" y="242"/>
                  <a:pt x="241" y="311"/>
                  <a:pt x="156" y="311"/>
                </a:cubicBezTo>
                <a:lnTo>
                  <a:pt x="156" y="311"/>
                </a:lnTo>
                <a:lnTo>
                  <a:pt x="156" y="311"/>
                </a:lnTo>
                <a:cubicBezTo>
                  <a:pt x="70" y="311"/>
                  <a:pt x="0" y="242"/>
                  <a:pt x="0" y="156"/>
                </a:cubicBezTo>
                <a:lnTo>
                  <a:pt x="0" y="15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F2385646-0280-4B48-A475-6943A42B1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3436" y="8419168"/>
            <a:ext cx="322211" cy="322212"/>
          </a:xfrm>
          <a:custGeom>
            <a:avLst/>
            <a:gdLst>
              <a:gd name="T0" fmla="*/ 0 w 311"/>
              <a:gd name="T1" fmla="*/ 156 h 312"/>
              <a:gd name="T2" fmla="*/ 155 w 311"/>
              <a:gd name="T3" fmla="*/ 0 h 312"/>
              <a:gd name="T4" fmla="*/ 155 w 311"/>
              <a:gd name="T5" fmla="*/ 0 h 312"/>
              <a:gd name="T6" fmla="*/ 155 w 311"/>
              <a:gd name="T7" fmla="*/ 0 h 312"/>
              <a:gd name="T8" fmla="*/ 310 w 311"/>
              <a:gd name="T9" fmla="*/ 156 h 312"/>
              <a:gd name="T10" fmla="*/ 310 w 311"/>
              <a:gd name="T11" fmla="*/ 156 h 312"/>
              <a:gd name="T12" fmla="*/ 310 w 311"/>
              <a:gd name="T13" fmla="*/ 156 h 312"/>
              <a:gd name="T14" fmla="*/ 155 w 311"/>
              <a:gd name="T15" fmla="*/ 311 h 312"/>
              <a:gd name="T16" fmla="*/ 155 w 311"/>
              <a:gd name="T17" fmla="*/ 311 h 312"/>
              <a:gd name="T18" fmla="*/ 155 w 311"/>
              <a:gd name="T19" fmla="*/ 311 h 312"/>
              <a:gd name="T20" fmla="*/ 0 w 311"/>
              <a:gd name="T21" fmla="*/ 156 h 312"/>
              <a:gd name="T22" fmla="*/ 0 w 311"/>
              <a:gd name="T23" fmla="*/ 15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1" h="312">
                <a:moveTo>
                  <a:pt x="0" y="156"/>
                </a:moveTo>
                <a:cubicBezTo>
                  <a:pt x="0" y="70"/>
                  <a:pt x="69" y="0"/>
                  <a:pt x="155" y="0"/>
                </a:cubicBezTo>
                <a:lnTo>
                  <a:pt x="155" y="0"/>
                </a:lnTo>
                <a:lnTo>
                  <a:pt x="155" y="0"/>
                </a:lnTo>
                <a:cubicBezTo>
                  <a:pt x="241" y="0"/>
                  <a:pt x="310" y="70"/>
                  <a:pt x="310" y="156"/>
                </a:cubicBezTo>
                <a:lnTo>
                  <a:pt x="310" y="156"/>
                </a:lnTo>
                <a:lnTo>
                  <a:pt x="310" y="156"/>
                </a:lnTo>
                <a:cubicBezTo>
                  <a:pt x="310" y="242"/>
                  <a:pt x="241" y="311"/>
                  <a:pt x="155" y="311"/>
                </a:cubicBezTo>
                <a:lnTo>
                  <a:pt x="155" y="311"/>
                </a:lnTo>
                <a:lnTo>
                  <a:pt x="155" y="311"/>
                </a:lnTo>
                <a:cubicBezTo>
                  <a:pt x="69" y="311"/>
                  <a:pt x="0" y="242"/>
                  <a:pt x="0" y="156"/>
                </a:cubicBezTo>
                <a:lnTo>
                  <a:pt x="0" y="15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6D161293-1A31-AD43-B15F-EBF0B9781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33375" y="8419168"/>
            <a:ext cx="322211" cy="322212"/>
          </a:xfrm>
          <a:custGeom>
            <a:avLst/>
            <a:gdLst>
              <a:gd name="T0" fmla="*/ 0 w 312"/>
              <a:gd name="T1" fmla="*/ 156 h 312"/>
              <a:gd name="T2" fmla="*/ 156 w 312"/>
              <a:gd name="T3" fmla="*/ 0 h 312"/>
              <a:gd name="T4" fmla="*/ 156 w 312"/>
              <a:gd name="T5" fmla="*/ 0 h 312"/>
              <a:gd name="T6" fmla="*/ 156 w 312"/>
              <a:gd name="T7" fmla="*/ 0 h 312"/>
              <a:gd name="T8" fmla="*/ 311 w 312"/>
              <a:gd name="T9" fmla="*/ 156 h 312"/>
              <a:gd name="T10" fmla="*/ 311 w 312"/>
              <a:gd name="T11" fmla="*/ 156 h 312"/>
              <a:gd name="T12" fmla="*/ 311 w 312"/>
              <a:gd name="T13" fmla="*/ 156 h 312"/>
              <a:gd name="T14" fmla="*/ 156 w 312"/>
              <a:gd name="T15" fmla="*/ 311 h 312"/>
              <a:gd name="T16" fmla="*/ 156 w 312"/>
              <a:gd name="T17" fmla="*/ 311 h 312"/>
              <a:gd name="T18" fmla="*/ 156 w 312"/>
              <a:gd name="T19" fmla="*/ 311 h 312"/>
              <a:gd name="T20" fmla="*/ 0 w 312"/>
              <a:gd name="T21" fmla="*/ 156 h 312"/>
              <a:gd name="T22" fmla="*/ 0 w 312"/>
              <a:gd name="T23" fmla="*/ 15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" h="312">
                <a:moveTo>
                  <a:pt x="0" y="156"/>
                </a:moveTo>
                <a:cubicBezTo>
                  <a:pt x="0" y="70"/>
                  <a:pt x="70" y="0"/>
                  <a:pt x="156" y="0"/>
                </a:cubicBezTo>
                <a:lnTo>
                  <a:pt x="156" y="0"/>
                </a:lnTo>
                <a:lnTo>
                  <a:pt x="156" y="0"/>
                </a:lnTo>
                <a:cubicBezTo>
                  <a:pt x="242" y="0"/>
                  <a:pt x="311" y="70"/>
                  <a:pt x="311" y="156"/>
                </a:cubicBezTo>
                <a:lnTo>
                  <a:pt x="311" y="156"/>
                </a:lnTo>
                <a:lnTo>
                  <a:pt x="311" y="156"/>
                </a:lnTo>
                <a:cubicBezTo>
                  <a:pt x="311" y="242"/>
                  <a:pt x="242" y="311"/>
                  <a:pt x="156" y="311"/>
                </a:cubicBezTo>
                <a:lnTo>
                  <a:pt x="156" y="311"/>
                </a:lnTo>
                <a:lnTo>
                  <a:pt x="156" y="311"/>
                </a:lnTo>
                <a:cubicBezTo>
                  <a:pt x="70" y="311"/>
                  <a:pt x="0" y="242"/>
                  <a:pt x="0" y="156"/>
                </a:cubicBezTo>
                <a:lnTo>
                  <a:pt x="0" y="15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41EE8F-906B-0F48-8FB2-E9889E89362B}"/>
              </a:ext>
            </a:extLst>
          </p:cNvPr>
          <p:cNvSpPr txBox="1"/>
          <p:nvPr/>
        </p:nvSpPr>
        <p:spPr>
          <a:xfrm>
            <a:off x="3543721" y="5023925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BB70F6B-A297-D640-B926-CC67DF3F7774}"/>
              </a:ext>
            </a:extLst>
          </p:cNvPr>
          <p:cNvSpPr txBox="1"/>
          <p:nvPr/>
        </p:nvSpPr>
        <p:spPr>
          <a:xfrm>
            <a:off x="8515815" y="5023925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D630E8-20FA-7C44-865E-EF0104B49694}"/>
              </a:ext>
            </a:extLst>
          </p:cNvPr>
          <p:cNvSpPr txBox="1"/>
          <p:nvPr/>
        </p:nvSpPr>
        <p:spPr>
          <a:xfrm>
            <a:off x="14065794" y="5023925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6F63D75-0F6F-B141-926D-11B0FE009E23}"/>
              </a:ext>
            </a:extLst>
          </p:cNvPr>
          <p:cNvSpPr txBox="1"/>
          <p:nvPr/>
        </p:nvSpPr>
        <p:spPr>
          <a:xfrm>
            <a:off x="19591590" y="5023925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09E9FF-3E4F-C942-933F-0A2D3E8E9A06}"/>
              </a:ext>
            </a:extLst>
          </p:cNvPr>
          <p:cNvSpPr txBox="1"/>
          <p:nvPr/>
        </p:nvSpPr>
        <p:spPr>
          <a:xfrm>
            <a:off x="3179039" y="9313279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169E35E-2A26-6D44-8864-FCE12D080017}"/>
              </a:ext>
            </a:extLst>
          </p:cNvPr>
          <p:cNvSpPr txBox="1">
            <a:spLocks/>
          </p:cNvSpPr>
          <p:nvPr/>
        </p:nvSpPr>
        <p:spPr>
          <a:xfrm>
            <a:off x="2141957" y="9974244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90F27F-5724-7743-A699-4DA6A9BB5A26}"/>
              </a:ext>
            </a:extLst>
          </p:cNvPr>
          <p:cNvSpPr txBox="1"/>
          <p:nvPr/>
        </p:nvSpPr>
        <p:spPr>
          <a:xfrm>
            <a:off x="8338682" y="9313279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FEAD2D14-23FA-614F-9E7A-9A3FB8EA86CB}"/>
              </a:ext>
            </a:extLst>
          </p:cNvPr>
          <p:cNvSpPr txBox="1">
            <a:spLocks/>
          </p:cNvSpPr>
          <p:nvPr/>
        </p:nvSpPr>
        <p:spPr>
          <a:xfrm>
            <a:off x="7481138" y="9974244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64095D8-0BB3-E645-818B-1D0A7504A970}"/>
              </a:ext>
            </a:extLst>
          </p:cNvPr>
          <p:cNvSpPr txBox="1"/>
          <p:nvPr/>
        </p:nvSpPr>
        <p:spPr>
          <a:xfrm>
            <a:off x="13496727" y="9313279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6019DFA-A56A-6D44-83CA-1D91D2033B40}"/>
              </a:ext>
            </a:extLst>
          </p:cNvPr>
          <p:cNvSpPr txBox="1">
            <a:spLocks/>
          </p:cNvSpPr>
          <p:nvPr/>
        </p:nvSpPr>
        <p:spPr>
          <a:xfrm>
            <a:off x="12820322" y="9974244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9CC78EB-3147-0A42-8E53-BAABE797DC89}"/>
              </a:ext>
            </a:extLst>
          </p:cNvPr>
          <p:cNvSpPr txBox="1"/>
          <p:nvPr/>
        </p:nvSpPr>
        <p:spPr>
          <a:xfrm>
            <a:off x="19420067" y="9313279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09A73F8D-5459-2446-8529-920D7A304641}"/>
              </a:ext>
            </a:extLst>
          </p:cNvPr>
          <p:cNvSpPr txBox="1">
            <a:spLocks/>
          </p:cNvSpPr>
          <p:nvPr/>
        </p:nvSpPr>
        <p:spPr>
          <a:xfrm>
            <a:off x="18161773" y="9974244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315290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436D9F9-824C-E141-B23E-61A2CC3C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979" y="2788152"/>
            <a:ext cx="9847633" cy="2228817"/>
          </a:xfrm>
          <a:prstGeom prst="roundRect">
            <a:avLst>
              <a:gd name="adj" fmla="val 14037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2">
            <a:extLst>
              <a:ext uri="{FF2B5EF4-FFF2-40B4-BE49-F238E27FC236}">
                <a16:creationId xmlns:a16="http://schemas.microsoft.com/office/drawing/2014/main" id="{479DB0C1-361F-A844-97D5-6E11D1C5F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6247" y="2373693"/>
            <a:ext cx="3057732" cy="3057734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CD16873B-5EF1-2B48-B67A-97376FE75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321" y="2489201"/>
            <a:ext cx="2826716" cy="2826718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" name="Freeform 2">
            <a:extLst>
              <a:ext uri="{FF2B5EF4-FFF2-40B4-BE49-F238E27FC236}">
                <a16:creationId xmlns:a16="http://schemas.microsoft.com/office/drawing/2014/main" id="{5FA5D604-DF46-554F-BBBB-262E2B894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186" y="2631633"/>
            <a:ext cx="2541854" cy="2541854"/>
          </a:xfrm>
          <a:custGeom>
            <a:avLst/>
            <a:gdLst>
              <a:gd name="T0" fmla="*/ 3580 w 3581"/>
              <a:gd name="T1" fmla="*/ 1790 h 3582"/>
              <a:gd name="T2" fmla="*/ 3580 w 3581"/>
              <a:gd name="T3" fmla="*/ 1790 h 3582"/>
              <a:gd name="T4" fmla="*/ 1790 w 3581"/>
              <a:gd name="T5" fmla="*/ 3581 h 3582"/>
              <a:gd name="T6" fmla="*/ 1790 w 3581"/>
              <a:gd name="T7" fmla="*/ 3581 h 3582"/>
              <a:gd name="T8" fmla="*/ 0 w 3581"/>
              <a:gd name="T9" fmla="*/ 1790 h 3582"/>
              <a:gd name="T10" fmla="*/ 0 w 3581"/>
              <a:gd name="T11" fmla="*/ 1790 h 3582"/>
              <a:gd name="T12" fmla="*/ 1790 w 3581"/>
              <a:gd name="T13" fmla="*/ 0 h 3582"/>
              <a:gd name="T14" fmla="*/ 1790 w 3581"/>
              <a:gd name="T15" fmla="*/ 0 h 3582"/>
              <a:gd name="T16" fmla="*/ 3580 w 3581"/>
              <a:gd name="T17" fmla="*/ 1790 h 3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81" h="3582">
                <a:moveTo>
                  <a:pt x="3580" y="1790"/>
                </a:moveTo>
                <a:lnTo>
                  <a:pt x="3580" y="1790"/>
                </a:lnTo>
                <a:cubicBezTo>
                  <a:pt x="3580" y="2779"/>
                  <a:pt x="2778" y="3581"/>
                  <a:pt x="1790" y="3581"/>
                </a:cubicBezTo>
                <a:lnTo>
                  <a:pt x="1790" y="3581"/>
                </a:lnTo>
                <a:cubicBezTo>
                  <a:pt x="802" y="3581"/>
                  <a:pt x="0" y="2779"/>
                  <a:pt x="0" y="1790"/>
                </a:cubicBezTo>
                <a:lnTo>
                  <a:pt x="0" y="1790"/>
                </a:lnTo>
                <a:cubicBezTo>
                  <a:pt x="0" y="802"/>
                  <a:pt x="802" y="0"/>
                  <a:pt x="1790" y="0"/>
                </a:cubicBezTo>
                <a:lnTo>
                  <a:pt x="1790" y="0"/>
                </a:lnTo>
                <a:cubicBezTo>
                  <a:pt x="2778" y="0"/>
                  <a:pt x="3580" y="802"/>
                  <a:pt x="3580" y="179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7">
            <a:extLst>
              <a:ext uri="{FF2B5EF4-FFF2-40B4-BE49-F238E27FC236}">
                <a16:creationId xmlns:a16="http://schemas.microsoft.com/office/drawing/2014/main" id="{BED4CCCB-16C8-4C4B-B0E6-D7CB74544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366" y="3601902"/>
            <a:ext cx="6858000" cy="59478"/>
          </a:xfrm>
          <a:custGeom>
            <a:avLst/>
            <a:gdLst>
              <a:gd name="T0" fmla="*/ 5545 w 5546"/>
              <a:gd name="T1" fmla="*/ 83 h 84"/>
              <a:gd name="T2" fmla="*/ 0 w 5546"/>
              <a:gd name="T3" fmla="*/ 83 h 84"/>
              <a:gd name="T4" fmla="*/ 0 w 5546"/>
              <a:gd name="T5" fmla="*/ 0 h 84"/>
              <a:gd name="T6" fmla="*/ 5545 w 5546"/>
              <a:gd name="T7" fmla="*/ 0 h 84"/>
              <a:gd name="T8" fmla="*/ 5545 w 5546"/>
              <a:gd name="T9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6" h="84">
                <a:moveTo>
                  <a:pt x="5545" y="83"/>
                </a:moveTo>
                <a:lnTo>
                  <a:pt x="0" y="83"/>
                </a:lnTo>
                <a:lnTo>
                  <a:pt x="0" y="0"/>
                </a:lnTo>
                <a:lnTo>
                  <a:pt x="5545" y="0"/>
                </a:lnTo>
                <a:lnTo>
                  <a:pt x="5545" y="8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5DCD71EE-0756-224A-834F-768392D81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3114" y="5338900"/>
            <a:ext cx="9852499" cy="2228817"/>
          </a:xfrm>
          <a:prstGeom prst="roundRect">
            <a:avLst>
              <a:gd name="adj" fmla="val 14037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3">
            <a:extLst>
              <a:ext uri="{FF2B5EF4-FFF2-40B4-BE49-F238E27FC236}">
                <a16:creationId xmlns:a16="http://schemas.microsoft.com/office/drawing/2014/main" id="{4CCBFE72-2E3B-F04B-81C8-9CF045DB2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6747" y="4924441"/>
            <a:ext cx="3057732" cy="3057734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12DEA70-50EF-F540-8780-B1DC5388A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2254" y="5039949"/>
            <a:ext cx="2826718" cy="2826718"/>
          </a:xfrm>
          <a:custGeom>
            <a:avLst/>
            <a:gdLst>
              <a:gd name="T0" fmla="*/ 0 w 3982"/>
              <a:gd name="T1" fmla="*/ 1991 h 3981"/>
              <a:gd name="T2" fmla="*/ 0 w 3982"/>
              <a:gd name="T3" fmla="*/ 1991 h 3981"/>
              <a:gd name="T4" fmla="*/ 1991 w 3982"/>
              <a:gd name="T5" fmla="*/ 0 h 3981"/>
              <a:gd name="T6" fmla="*/ 1991 w 3982"/>
              <a:gd name="T7" fmla="*/ 0 h 3981"/>
              <a:gd name="T8" fmla="*/ 3981 w 3982"/>
              <a:gd name="T9" fmla="*/ 1991 h 3981"/>
              <a:gd name="T10" fmla="*/ 3981 w 3982"/>
              <a:gd name="T11" fmla="*/ 1991 h 3981"/>
              <a:gd name="T12" fmla="*/ 1991 w 3982"/>
              <a:gd name="T13" fmla="*/ 3980 h 3981"/>
              <a:gd name="T14" fmla="*/ 1991 w 3982"/>
              <a:gd name="T15" fmla="*/ 3980 h 3981"/>
              <a:gd name="T16" fmla="*/ 0 w 3982"/>
              <a:gd name="T17" fmla="*/ 1991 h 3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2" h="3981">
                <a:moveTo>
                  <a:pt x="0" y="1991"/>
                </a:moveTo>
                <a:lnTo>
                  <a:pt x="0" y="1991"/>
                </a:lnTo>
                <a:cubicBezTo>
                  <a:pt x="0" y="891"/>
                  <a:pt x="891" y="0"/>
                  <a:pt x="1991" y="0"/>
                </a:cubicBezTo>
                <a:lnTo>
                  <a:pt x="1991" y="0"/>
                </a:lnTo>
                <a:cubicBezTo>
                  <a:pt x="3090" y="0"/>
                  <a:pt x="3981" y="891"/>
                  <a:pt x="3981" y="1991"/>
                </a:cubicBezTo>
                <a:lnTo>
                  <a:pt x="3981" y="1991"/>
                </a:lnTo>
                <a:cubicBezTo>
                  <a:pt x="3981" y="3090"/>
                  <a:pt x="3090" y="3980"/>
                  <a:pt x="1991" y="3980"/>
                </a:cubicBezTo>
                <a:lnTo>
                  <a:pt x="1991" y="3980"/>
                </a:lnTo>
                <a:cubicBezTo>
                  <a:pt x="891" y="3980"/>
                  <a:pt x="0" y="3090"/>
                  <a:pt x="0" y="199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6">
            <a:extLst>
              <a:ext uri="{FF2B5EF4-FFF2-40B4-BE49-F238E27FC236}">
                <a16:creationId xmlns:a16="http://schemas.microsoft.com/office/drawing/2014/main" id="{EFDE532A-0D21-2947-936A-2E7CDCF37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4686" y="5182381"/>
            <a:ext cx="2541854" cy="2541854"/>
          </a:xfrm>
          <a:custGeom>
            <a:avLst/>
            <a:gdLst>
              <a:gd name="T0" fmla="*/ 0 w 3581"/>
              <a:gd name="T1" fmla="*/ 1790 h 3581"/>
              <a:gd name="T2" fmla="*/ 0 w 3581"/>
              <a:gd name="T3" fmla="*/ 1790 h 3581"/>
              <a:gd name="T4" fmla="*/ 1790 w 3581"/>
              <a:gd name="T5" fmla="*/ 0 h 3581"/>
              <a:gd name="T6" fmla="*/ 1790 w 3581"/>
              <a:gd name="T7" fmla="*/ 0 h 3581"/>
              <a:gd name="T8" fmla="*/ 3580 w 3581"/>
              <a:gd name="T9" fmla="*/ 1790 h 3581"/>
              <a:gd name="T10" fmla="*/ 3580 w 3581"/>
              <a:gd name="T11" fmla="*/ 1790 h 3581"/>
              <a:gd name="T12" fmla="*/ 1790 w 3581"/>
              <a:gd name="T13" fmla="*/ 3580 h 3581"/>
              <a:gd name="T14" fmla="*/ 1790 w 3581"/>
              <a:gd name="T15" fmla="*/ 3580 h 3581"/>
              <a:gd name="T16" fmla="*/ 0 w 3581"/>
              <a:gd name="T17" fmla="*/ 1790 h 3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81" h="3581">
                <a:moveTo>
                  <a:pt x="0" y="1790"/>
                </a:moveTo>
                <a:lnTo>
                  <a:pt x="0" y="1790"/>
                </a:lnTo>
                <a:cubicBezTo>
                  <a:pt x="0" y="801"/>
                  <a:pt x="801" y="0"/>
                  <a:pt x="1790" y="0"/>
                </a:cubicBezTo>
                <a:lnTo>
                  <a:pt x="1790" y="0"/>
                </a:lnTo>
                <a:cubicBezTo>
                  <a:pt x="2778" y="0"/>
                  <a:pt x="3580" y="801"/>
                  <a:pt x="3580" y="1790"/>
                </a:cubicBezTo>
                <a:lnTo>
                  <a:pt x="3580" y="1790"/>
                </a:lnTo>
                <a:cubicBezTo>
                  <a:pt x="3580" y="2778"/>
                  <a:pt x="2778" y="3580"/>
                  <a:pt x="1790" y="3580"/>
                </a:cubicBezTo>
                <a:lnTo>
                  <a:pt x="1790" y="3580"/>
                </a:lnTo>
                <a:cubicBezTo>
                  <a:pt x="801" y="3580"/>
                  <a:pt x="0" y="2778"/>
                  <a:pt x="0" y="179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471D07E-1E48-9F47-9BBE-27048CED7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979" y="7889648"/>
            <a:ext cx="9847633" cy="2228817"/>
          </a:xfrm>
          <a:prstGeom prst="roundRect">
            <a:avLst>
              <a:gd name="adj" fmla="val 14037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26">
            <a:extLst>
              <a:ext uri="{FF2B5EF4-FFF2-40B4-BE49-F238E27FC236}">
                <a16:creationId xmlns:a16="http://schemas.microsoft.com/office/drawing/2014/main" id="{4D4C5EAD-540A-4545-8FDC-E9981C7ED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6247" y="7475189"/>
            <a:ext cx="3057732" cy="3057734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7E07D66B-8707-9146-B2D4-ABE8F8AED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321" y="7590698"/>
            <a:ext cx="2826716" cy="2826716"/>
          </a:xfrm>
          <a:custGeom>
            <a:avLst/>
            <a:gdLst>
              <a:gd name="T0" fmla="*/ 3980 w 3981"/>
              <a:gd name="T1" fmla="*/ 1989 h 3982"/>
              <a:gd name="T2" fmla="*/ 3980 w 3981"/>
              <a:gd name="T3" fmla="*/ 1989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89 h 3982"/>
              <a:gd name="T10" fmla="*/ 0 w 3981"/>
              <a:gd name="T11" fmla="*/ 1989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89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89"/>
                </a:moveTo>
                <a:lnTo>
                  <a:pt x="3980" y="1989"/>
                </a:lnTo>
                <a:cubicBezTo>
                  <a:pt x="3980" y="3089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89"/>
                  <a:pt x="0" y="1989"/>
                </a:cubicBezTo>
                <a:lnTo>
                  <a:pt x="0" y="1989"/>
                </a:lnTo>
                <a:cubicBezTo>
                  <a:pt x="0" y="890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0"/>
                  <a:pt x="3980" y="198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0">
            <a:extLst>
              <a:ext uri="{FF2B5EF4-FFF2-40B4-BE49-F238E27FC236}">
                <a16:creationId xmlns:a16="http://schemas.microsoft.com/office/drawing/2014/main" id="{89652051-F7AA-0246-8CDF-EFC582A25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186" y="7733129"/>
            <a:ext cx="2541854" cy="2541854"/>
          </a:xfrm>
          <a:custGeom>
            <a:avLst/>
            <a:gdLst>
              <a:gd name="T0" fmla="*/ 3580 w 3581"/>
              <a:gd name="T1" fmla="*/ 1789 h 3581"/>
              <a:gd name="T2" fmla="*/ 3580 w 3581"/>
              <a:gd name="T3" fmla="*/ 1789 h 3581"/>
              <a:gd name="T4" fmla="*/ 1790 w 3581"/>
              <a:gd name="T5" fmla="*/ 3580 h 3581"/>
              <a:gd name="T6" fmla="*/ 1790 w 3581"/>
              <a:gd name="T7" fmla="*/ 3580 h 3581"/>
              <a:gd name="T8" fmla="*/ 0 w 3581"/>
              <a:gd name="T9" fmla="*/ 1789 h 3581"/>
              <a:gd name="T10" fmla="*/ 0 w 3581"/>
              <a:gd name="T11" fmla="*/ 1789 h 3581"/>
              <a:gd name="T12" fmla="*/ 1790 w 3581"/>
              <a:gd name="T13" fmla="*/ 0 h 3581"/>
              <a:gd name="T14" fmla="*/ 1790 w 3581"/>
              <a:gd name="T15" fmla="*/ 0 h 3581"/>
              <a:gd name="T16" fmla="*/ 3580 w 3581"/>
              <a:gd name="T17" fmla="*/ 1789 h 3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81" h="3581">
                <a:moveTo>
                  <a:pt x="3580" y="1789"/>
                </a:moveTo>
                <a:lnTo>
                  <a:pt x="3580" y="1789"/>
                </a:lnTo>
                <a:cubicBezTo>
                  <a:pt x="3580" y="2779"/>
                  <a:pt x="2778" y="3580"/>
                  <a:pt x="1790" y="3580"/>
                </a:cubicBezTo>
                <a:lnTo>
                  <a:pt x="1790" y="3580"/>
                </a:lnTo>
                <a:cubicBezTo>
                  <a:pt x="802" y="3580"/>
                  <a:pt x="0" y="2779"/>
                  <a:pt x="0" y="1789"/>
                </a:cubicBezTo>
                <a:lnTo>
                  <a:pt x="0" y="1789"/>
                </a:lnTo>
                <a:cubicBezTo>
                  <a:pt x="0" y="801"/>
                  <a:pt x="802" y="0"/>
                  <a:pt x="1790" y="0"/>
                </a:cubicBezTo>
                <a:lnTo>
                  <a:pt x="1790" y="0"/>
                </a:lnTo>
                <a:cubicBezTo>
                  <a:pt x="2778" y="0"/>
                  <a:pt x="3580" y="801"/>
                  <a:pt x="3580" y="178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7A81CFFB-EB1E-7848-AF0B-5FACF6EA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0038" y="10440396"/>
            <a:ext cx="9852499" cy="2228817"/>
          </a:xfrm>
          <a:prstGeom prst="roundRect">
            <a:avLst>
              <a:gd name="adj" fmla="val 14037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28">
            <a:extLst>
              <a:ext uri="{FF2B5EF4-FFF2-40B4-BE49-F238E27FC236}">
                <a16:creationId xmlns:a16="http://schemas.microsoft.com/office/drawing/2014/main" id="{5752B8C5-BB1B-D547-800A-EE87E8F20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3671" y="10025937"/>
            <a:ext cx="3057732" cy="3057734"/>
          </a:xfrm>
          <a:custGeom>
            <a:avLst/>
            <a:gdLst>
              <a:gd name="T0" fmla="*/ 3980 w 3981"/>
              <a:gd name="T1" fmla="*/ 1990 h 3982"/>
              <a:gd name="T2" fmla="*/ 3980 w 3981"/>
              <a:gd name="T3" fmla="*/ 1990 h 3982"/>
              <a:gd name="T4" fmla="*/ 1990 w 3981"/>
              <a:gd name="T5" fmla="*/ 3981 h 3982"/>
              <a:gd name="T6" fmla="*/ 1990 w 3981"/>
              <a:gd name="T7" fmla="*/ 3981 h 3982"/>
              <a:gd name="T8" fmla="*/ 0 w 3981"/>
              <a:gd name="T9" fmla="*/ 1990 h 3982"/>
              <a:gd name="T10" fmla="*/ 0 w 3981"/>
              <a:gd name="T11" fmla="*/ 1990 h 3982"/>
              <a:gd name="T12" fmla="*/ 1990 w 3981"/>
              <a:gd name="T13" fmla="*/ 0 h 3982"/>
              <a:gd name="T14" fmla="*/ 1990 w 3981"/>
              <a:gd name="T15" fmla="*/ 0 h 3982"/>
              <a:gd name="T16" fmla="*/ 3980 w 3981"/>
              <a:gd name="T17" fmla="*/ 1990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1" h="3982">
                <a:moveTo>
                  <a:pt x="3980" y="1990"/>
                </a:moveTo>
                <a:lnTo>
                  <a:pt x="3980" y="1990"/>
                </a:lnTo>
                <a:cubicBezTo>
                  <a:pt x="3980" y="3090"/>
                  <a:pt x="3089" y="3981"/>
                  <a:pt x="1990" y="3981"/>
                </a:cubicBezTo>
                <a:lnTo>
                  <a:pt x="1990" y="3981"/>
                </a:lnTo>
                <a:cubicBezTo>
                  <a:pt x="890" y="3981"/>
                  <a:pt x="0" y="3090"/>
                  <a:pt x="0" y="1990"/>
                </a:cubicBezTo>
                <a:lnTo>
                  <a:pt x="0" y="1990"/>
                </a:lnTo>
                <a:cubicBezTo>
                  <a:pt x="0" y="891"/>
                  <a:pt x="890" y="0"/>
                  <a:pt x="1990" y="0"/>
                </a:cubicBezTo>
                <a:lnTo>
                  <a:pt x="1990" y="0"/>
                </a:lnTo>
                <a:cubicBezTo>
                  <a:pt x="3089" y="0"/>
                  <a:pt x="3980" y="891"/>
                  <a:pt x="3980" y="1990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DFDA2CAE-8DDD-E848-A0C3-B5745378D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0744" y="10141445"/>
            <a:ext cx="2826718" cy="2826718"/>
          </a:xfrm>
          <a:custGeom>
            <a:avLst/>
            <a:gdLst>
              <a:gd name="T0" fmla="*/ 0 w 3982"/>
              <a:gd name="T1" fmla="*/ 1991 h 3982"/>
              <a:gd name="T2" fmla="*/ 0 w 3982"/>
              <a:gd name="T3" fmla="*/ 1991 h 3982"/>
              <a:gd name="T4" fmla="*/ 1991 w 3982"/>
              <a:gd name="T5" fmla="*/ 0 h 3982"/>
              <a:gd name="T6" fmla="*/ 1991 w 3982"/>
              <a:gd name="T7" fmla="*/ 0 h 3982"/>
              <a:gd name="T8" fmla="*/ 3981 w 3982"/>
              <a:gd name="T9" fmla="*/ 1991 h 3982"/>
              <a:gd name="T10" fmla="*/ 3981 w 3982"/>
              <a:gd name="T11" fmla="*/ 1991 h 3982"/>
              <a:gd name="T12" fmla="*/ 1991 w 3982"/>
              <a:gd name="T13" fmla="*/ 3981 h 3982"/>
              <a:gd name="T14" fmla="*/ 1991 w 3982"/>
              <a:gd name="T15" fmla="*/ 3981 h 3982"/>
              <a:gd name="T16" fmla="*/ 0 w 3982"/>
              <a:gd name="T17" fmla="*/ 1991 h 3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82" h="3982">
                <a:moveTo>
                  <a:pt x="0" y="1991"/>
                </a:moveTo>
                <a:lnTo>
                  <a:pt x="0" y="1991"/>
                </a:lnTo>
                <a:cubicBezTo>
                  <a:pt x="0" y="891"/>
                  <a:pt x="891" y="0"/>
                  <a:pt x="1991" y="0"/>
                </a:cubicBezTo>
                <a:lnTo>
                  <a:pt x="1991" y="0"/>
                </a:lnTo>
                <a:cubicBezTo>
                  <a:pt x="3090" y="0"/>
                  <a:pt x="3981" y="891"/>
                  <a:pt x="3981" y="1991"/>
                </a:cubicBezTo>
                <a:lnTo>
                  <a:pt x="3981" y="1991"/>
                </a:lnTo>
                <a:cubicBezTo>
                  <a:pt x="3981" y="3090"/>
                  <a:pt x="3090" y="3981"/>
                  <a:pt x="1991" y="3981"/>
                </a:cubicBezTo>
                <a:lnTo>
                  <a:pt x="1991" y="3981"/>
                </a:lnTo>
                <a:cubicBezTo>
                  <a:pt x="891" y="3981"/>
                  <a:pt x="0" y="3090"/>
                  <a:pt x="0" y="199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4">
            <a:extLst>
              <a:ext uri="{FF2B5EF4-FFF2-40B4-BE49-F238E27FC236}">
                <a16:creationId xmlns:a16="http://schemas.microsoft.com/office/drawing/2014/main" id="{A08C2188-2A8E-9545-814E-19EB05A67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3176" y="10283877"/>
            <a:ext cx="2541854" cy="2541854"/>
          </a:xfrm>
          <a:custGeom>
            <a:avLst/>
            <a:gdLst>
              <a:gd name="T0" fmla="*/ 0 w 3581"/>
              <a:gd name="T1" fmla="*/ 1790 h 3581"/>
              <a:gd name="T2" fmla="*/ 0 w 3581"/>
              <a:gd name="T3" fmla="*/ 1790 h 3581"/>
              <a:gd name="T4" fmla="*/ 1790 w 3581"/>
              <a:gd name="T5" fmla="*/ 0 h 3581"/>
              <a:gd name="T6" fmla="*/ 1790 w 3581"/>
              <a:gd name="T7" fmla="*/ 0 h 3581"/>
              <a:gd name="T8" fmla="*/ 3580 w 3581"/>
              <a:gd name="T9" fmla="*/ 1790 h 3581"/>
              <a:gd name="T10" fmla="*/ 3580 w 3581"/>
              <a:gd name="T11" fmla="*/ 1790 h 3581"/>
              <a:gd name="T12" fmla="*/ 1790 w 3581"/>
              <a:gd name="T13" fmla="*/ 3580 h 3581"/>
              <a:gd name="T14" fmla="*/ 1790 w 3581"/>
              <a:gd name="T15" fmla="*/ 3580 h 3581"/>
              <a:gd name="T16" fmla="*/ 0 w 3581"/>
              <a:gd name="T17" fmla="*/ 1790 h 3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81" h="3581">
                <a:moveTo>
                  <a:pt x="0" y="1790"/>
                </a:moveTo>
                <a:lnTo>
                  <a:pt x="0" y="1790"/>
                </a:lnTo>
                <a:cubicBezTo>
                  <a:pt x="0" y="801"/>
                  <a:pt x="801" y="0"/>
                  <a:pt x="1790" y="0"/>
                </a:cubicBezTo>
                <a:lnTo>
                  <a:pt x="1790" y="0"/>
                </a:lnTo>
                <a:cubicBezTo>
                  <a:pt x="2778" y="0"/>
                  <a:pt x="3580" y="801"/>
                  <a:pt x="3580" y="1790"/>
                </a:cubicBezTo>
                <a:lnTo>
                  <a:pt x="3580" y="1790"/>
                </a:lnTo>
                <a:cubicBezTo>
                  <a:pt x="3580" y="2778"/>
                  <a:pt x="2778" y="3580"/>
                  <a:pt x="1790" y="3580"/>
                </a:cubicBezTo>
                <a:lnTo>
                  <a:pt x="1790" y="3580"/>
                </a:lnTo>
                <a:cubicBezTo>
                  <a:pt x="801" y="3580"/>
                  <a:pt x="0" y="2778"/>
                  <a:pt x="0" y="179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Freeform 34">
            <a:extLst>
              <a:ext uri="{FF2B5EF4-FFF2-40B4-BE49-F238E27FC236}">
                <a16:creationId xmlns:a16="http://schemas.microsoft.com/office/drawing/2014/main" id="{C1884B3D-058D-8745-94EB-30352011C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366" y="6180403"/>
            <a:ext cx="6858000" cy="59478"/>
          </a:xfrm>
          <a:custGeom>
            <a:avLst/>
            <a:gdLst>
              <a:gd name="T0" fmla="*/ 5545 w 5546"/>
              <a:gd name="T1" fmla="*/ 83 h 84"/>
              <a:gd name="T2" fmla="*/ 0 w 5546"/>
              <a:gd name="T3" fmla="*/ 83 h 84"/>
              <a:gd name="T4" fmla="*/ 0 w 5546"/>
              <a:gd name="T5" fmla="*/ 0 h 84"/>
              <a:gd name="T6" fmla="*/ 5545 w 5546"/>
              <a:gd name="T7" fmla="*/ 0 h 84"/>
              <a:gd name="T8" fmla="*/ 5545 w 5546"/>
              <a:gd name="T9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6" h="84">
                <a:moveTo>
                  <a:pt x="5545" y="83"/>
                </a:moveTo>
                <a:lnTo>
                  <a:pt x="0" y="83"/>
                </a:lnTo>
                <a:lnTo>
                  <a:pt x="0" y="0"/>
                </a:lnTo>
                <a:lnTo>
                  <a:pt x="5545" y="0"/>
                </a:lnTo>
                <a:lnTo>
                  <a:pt x="5545" y="8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6" name="Freeform 35">
            <a:extLst>
              <a:ext uri="{FF2B5EF4-FFF2-40B4-BE49-F238E27FC236}">
                <a16:creationId xmlns:a16="http://schemas.microsoft.com/office/drawing/2014/main" id="{A2219081-950F-7B40-AF6F-85542199B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366" y="8732825"/>
            <a:ext cx="6858000" cy="59478"/>
          </a:xfrm>
          <a:custGeom>
            <a:avLst/>
            <a:gdLst>
              <a:gd name="T0" fmla="*/ 5545 w 5546"/>
              <a:gd name="T1" fmla="*/ 83 h 84"/>
              <a:gd name="T2" fmla="*/ 0 w 5546"/>
              <a:gd name="T3" fmla="*/ 83 h 84"/>
              <a:gd name="T4" fmla="*/ 0 w 5546"/>
              <a:gd name="T5" fmla="*/ 0 h 84"/>
              <a:gd name="T6" fmla="*/ 5545 w 5546"/>
              <a:gd name="T7" fmla="*/ 0 h 84"/>
              <a:gd name="T8" fmla="*/ 5545 w 5546"/>
              <a:gd name="T9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6" h="84">
                <a:moveTo>
                  <a:pt x="5545" y="83"/>
                </a:moveTo>
                <a:lnTo>
                  <a:pt x="0" y="83"/>
                </a:lnTo>
                <a:lnTo>
                  <a:pt x="0" y="0"/>
                </a:lnTo>
                <a:lnTo>
                  <a:pt x="5545" y="0"/>
                </a:lnTo>
                <a:lnTo>
                  <a:pt x="5545" y="8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7" name="Freeform 36">
            <a:extLst>
              <a:ext uri="{FF2B5EF4-FFF2-40B4-BE49-F238E27FC236}">
                <a16:creationId xmlns:a16="http://schemas.microsoft.com/office/drawing/2014/main" id="{2E0F8432-788D-6345-B93F-457AE1046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366" y="11288811"/>
            <a:ext cx="6858000" cy="59478"/>
          </a:xfrm>
          <a:custGeom>
            <a:avLst/>
            <a:gdLst>
              <a:gd name="T0" fmla="*/ 5545 w 5546"/>
              <a:gd name="T1" fmla="*/ 83 h 84"/>
              <a:gd name="T2" fmla="*/ 0 w 5546"/>
              <a:gd name="T3" fmla="*/ 83 h 84"/>
              <a:gd name="T4" fmla="*/ 0 w 5546"/>
              <a:gd name="T5" fmla="*/ 0 h 84"/>
              <a:gd name="T6" fmla="*/ 5545 w 5546"/>
              <a:gd name="T7" fmla="*/ 0 h 84"/>
              <a:gd name="T8" fmla="*/ 5545 w 5546"/>
              <a:gd name="T9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6" h="84">
                <a:moveTo>
                  <a:pt x="5545" y="83"/>
                </a:moveTo>
                <a:lnTo>
                  <a:pt x="0" y="83"/>
                </a:lnTo>
                <a:lnTo>
                  <a:pt x="0" y="0"/>
                </a:lnTo>
                <a:lnTo>
                  <a:pt x="5545" y="0"/>
                </a:lnTo>
                <a:lnTo>
                  <a:pt x="5545" y="8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5AA5AC6-3EAA-E84E-8EF7-9A405FD19AFD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D3CCC8-2548-7146-AB99-45E7AAC03C5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3A14479-3B95-6C4A-BFA0-BCC72E1D1D33}"/>
              </a:ext>
            </a:extLst>
          </p:cNvPr>
          <p:cNvSpPr txBox="1"/>
          <p:nvPr/>
        </p:nvSpPr>
        <p:spPr>
          <a:xfrm>
            <a:off x="8676371" y="3021273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63A72EB3-BCB3-E547-934D-FD6A7EEB1123}"/>
              </a:ext>
            </a:extLst>
          </p:cNvPr>
          <p:cNvSpPr txBox="1">
            <a:spLocks/>
          </p:cNvSpPr>
          <p:nvPr/>
        </p:nvSpPr>
        <p:spPr>
          <a:xfrm>
            <a:off x="8676371" y="3682238"/>
            <a:ext cx="70005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AE53F62-EDD0-5C4B-BC0D-D251BA427071}"/>
              </a:ext>
            </a:extLst>
          </p:cNvPr>
          <p:cNvSpPr txBox="1"/>
          <p:nvPr/>
        </p:nvSpPr>
        <p:spPr>
          <a:xfrm>
            <a:off x="13326557" y="5574859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3B6CDD62-BC77-4948-A96A-F8D504596835}"/>
              </a:ext>
            </a:extLst>
          </p:cNvPr>
          <p:cNvSpPr txBox="1">
            <a:spLocks/>
          </p:cNvSpPr>
          <p:nvPr/>
        </p:nvSpPr>
        <p:spPr>
          <a:xfrm>
            <a:off x="8676371" y="6235824"/>
            <a:ext cx="70005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DE03270-7227-DF48-BE1C-9389DABEE364}"/>
              </a:ext>
            </a:extLst>
          </p:cNvPr>
          <p:cNvSpPr txBox="1"/>
          <p:nvPr/>
        </p:nvSpPr>
        <p:spPr>
          <a:xfrm>
            <a:off x="8676371" y="8129059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5C3A6F6-3DD2-4846-AF96-861848F7D572}"/>
              </a:ext>
            </a:extLst>
          </p:cNvPr>
          <p:cNvSpPr txBox="1">
            <a:spLocks/>
          </p:cNvSpPr>
          <p:nvPr/>
        </p:nvSpPr>
        <p:spPr>
          <a:xfrm>
            <a:off x="8676371" y="8790024"/>
            <a:ext cx="70005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BEB8A71-3471-7C4F-8225-0A1F588E90DA}"/>
              </a:ext>
            </a:extLst>
          </p:cNvPr>
          <p:cNvSpPr txBox="1"/>
          <p:nvPr/>
        </p:nvSpPr>
        <p:spPr>
          <a:xfrm>
            <a:off x="14128058" y="10692836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B731329B-211B-6D4E-B01A-BC5AAE3431C6}"/>
              </a:ext>
            </a:extLst>
          </p:cNvPr>
          <p:cNvSpPr txBox="1">
            <a:spLocks/>
          </p:cNvSpPr>
          <p:nvPr/>
        </p:nvSpPr>
        <p:spPr>
          <a:xfrm>
            <a:off x="8676371" y="11353801"/>
            <a:ext cx="70005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F14B12-71D4-9D43-A923-350144CAEE51}"/>
              </a:ext>
            </a:extLst>
          </p:cNvPr>
          <p:cNvSpPr txBox="1"/>
          <p:nvPr/>
        </p:nvSpPr>
        <p:spPr>
          <a:xfrm>
            <a:off x="5924171" y="2788152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13185C1-CD9A-9349-B734-5E023ED12741}"/>
              </a:ext>
            </a:extLst>
          </p:cNvPr>
          <p:cNvSpPr txBox="1"/>
          <p:nvPr/>
        </p:nvSpPr>
        <p:spPr>
          <a:xfrm>
            <a:off x="17192722" y="10446809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7DA9F80-A7B2-EF49-8AE1-307E4B7094D1}"/>
              </a:ext>
            </a:extLst>
          </p:cNvPr>
          <p:cNvSpPr txBox="1"/>
          <p:nvPr/>
        </p:nvSpPr>
        <p:spPr>
          <a:xfrm>
            <a:off x="5770654" y="7902474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1C6CA92-1852-E142-A201-B5A76838C591}"/>
              </a:ext>
            </a:extLst>
          </p:cNvPr>
          <p:cNvSpPr txBox="1"/>
          <p:nvPr/>
        </p:nvSpPr>
        <p:spPr>
          <a:xfrm>
            <a:off x="16797583" y="5345313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1791965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B6D6F157-7937-2644-A9B6-6A5CEE97CF34}"/>
              </a:ext>
            </a:extLst>
          </p:cNvPr>
          <p:cNvGrpSpPr/>
          <p:nvPr/>
        </p:nvGrpSpPr>
        <p:grpSpPr>
          <a:xfrm>
            <a:off x="6013452" y="682627"/>
            <a:ext cx="12350748" cy="12350746"/>
            <a:chOff x="5976013" y="645188"/>
            <a:chExt cx="12425625" cy="12425624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61D22715-A153-8D41-9AFE-66C3E7B0C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4910" y="4810105"/>
              <a:ext cx="4006502" cy="2039254"/>
            </a:xfrm>
            <a:custGeom>
              <a:avLst/>
              <a:gdLst>
                <a:gd name="T0" fmla="*/ 6132 w 6133"/>
                <a:gd name="T1" fmla="*/ 3119 h 3120"/>
                <a:gd name="T2" fmla="*/ 6132 w 6133"/>
                <a:gd name="T3" fmla="*/ 3119 h 3120"/>
                <a:gd name="T4" fmla="*/ 5283 w 6133"/>
                <a:gd name="T5" fmla="*/ 0 h 3120"/>
                <a:gd name="T6" fmla="*/ 0 w 6133"/>
                <a:gd name="T7" fmla="*/ 3119 h 3120"/>
                <a:gd name="T8" fmla="*/ 6132 w 6133"/>
                <a:gd name="T9" fmla="*/ 3119 h 3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33" h="3120">
                  <a:moveTo>
                    <a:pt x="6132" y="3119"/>
                  </a:moveTo>
                  <a:lnTo>
                    <a:pt x="6132" y="3119"/>
                  </a:lnTo>
                  <a:cubicBezTo>
                    <a:pt x="6129" y="1982"/>
                    <a:pt x="5819" y="916"/>
                    <a:pt x="5283" y="0"/>
                  </a:cubicBezTo>
                  <a:lnTo>
                    <a:pt x="0" y="3119"/>
                  </a:lnTo>
                  <a:lnTo>
                    <a:pt x="6132" y="311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20D13B44-FC51-B14A-A314-F0B737C8C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20509" y="3283545"/>
              <a:ext cx="3450602" cy="3545651"/>
            </a:xfrm>
            <a:custGeom>
              <a:avLst/>
              <a:gdLst>
                <a:gd name="T0" fmla="*/ 5284 w 5285"/>
                <a:gd name="T1" fmla="*/ 2308 h 5428"/>
                <a:gd name="T2" fmla="*/ 5284 w 5285"/>
                <a:gd name="T3" fmla="*/ 2308 h 5428"/>
                <a:gd name="T4" fmla="*/ 2871 w 5285"/>
                <a:gd name="T5" fmla="*/ 0 h 5428"/>
                <a:gd name="T6" fmla="*/ 0 w 5285"/>
                <a:gd name="T7" fmla="*/ 5427 h 5428"/>
                <a:gd name="T8" fmla="*/ 5284 w 5285"/>
                <a:gd name="T9" fmla="*/ 2308 h 5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5" h="5428">
                  <a:moveTo>
                    <a:pt x="5284" y="2308"/>
                  </a:moveTo>
                  <a:lnTo>
                    <a:pt x="5284" y="2308"/>
                  </a:lnTo>
                  <a:cubicBezTo>
                    <a:pt x="4707" y="1335"/>
                    <a:pt x="3871" y="535"/>
                    <a:pt x="2871" y="0"/>
                  </a:cubicBezTo>
                  <a:lnTo>
                    <a:pt x="0" y="5427"/>
                  </a:lnTo>
                  <a:lnTo>
                    <a:pt x="5284" y="2308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C2FDDD67-87FC-A845-AB5E-1D1A33E25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3227" y="2808294"/>
              <a:ext cx="1872197" cy="4006502"/>
            </a:xfrm>
            <a:custGeom>
              <a:avLst/>
              <a:gdLst>
                <a:gd name="T0" fmla="*/ 2866 w 2867"/>
                <a:gd name="T1" fmla="*/ 712 h 6133"/>
                <a:gd name="T2" fmla="*/ 2866 w 2867"/>
                <a:gd name="T3" fmla="*/ 712 h 6133"/>
                <a:gd name="T4" fmla="*/ 0 w 2867"/>
                <a:gd name="T5" fmla="*/ 0 h 6133"/>
                <a:gd name="T6" fmla="*/ 0 w 2867"/>
                <a:gd name="T7" fmla="*/ 6132 h 6133"/>
                <a:gd name="T8" fmla="*/ 2866 w 2867"/>
                <a:gd name="T9" fmla="*/ 712 h 6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67" h="6133">
                  <a:moveTo>
                    <a:pt x="2866" y="712"/>
                  </a:moveTo>
                  <a:lnTo>
                    <a:pt x="2866" y="712"/>
                  </a:lnTo>
                  <a:cubicBezTo>
                    <a:pt x="2010" y="261"/>
                    <a:pt x="1035" y="3"/>
                    <a:pt x="0" y="0"/>
                  </a:cubicBezTo>
                  <a:lnTo>
                    <a:pt x="0" y="6132"/>
                  </a:lnTo>
                  <a:lnTo>
                    <a:pt x="2866" y="712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A424F03-D6B2-4844-9593-7FFE34D48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7988" y="6904084"/>
              <a:ext cx="1875076" cy="4006502"/>
            </a:xfrm>
            <a:custGeom>
              <a:avLst/>
              <a:gdLst>
                <a:gd name="T0" fmla="*/ 0 w 2870"/>
                <a:gd name="T1" fmla="*/ 5424 h 6132"/>
                <a:gd name="T2" fmla="*/ 0 w 2870"/>
                <a:gd name="T3" fmla="*/ 5424 h 6132"/>
                <a:gd name="T4" fmla="*/ 2869 w 2870"/>
                <a:gd name="T5" fmla="*/ 6131 h 6132"/>
                <a:gd name="T6" fmla="*/ 2869 w 2870"/>
                <a:gd name="T7" fmla="*/ 0 h 6132"/>
                <a:gd name="T8" fmla="*/ 0 w 2870"/>
                <a:gd name="T9" fmla="*/ 5424 h 6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0" h="6132">
                  <a:moveTo>
                    <a:pt x="0" y="5424"/>
                  </a:moveTo>
                  <a:lnTo>
                    <a:pt x="0" y="5424"/>
                  </a:lnTo>
                  <a:cubicBezTo>
                    <a:pt x="858" y="5874"/>
                    <a:pt x="1834" y="6130"/>
                    <a:pt x="2869" y="6131"/>
                  </a:cubicBezTo>
                  <a:lnTo>
                    <a:pt x="2869" y="0"/>
                  </a:lnTo>
                  <a:lnTo>
                    <a:pt x="0" y="5424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A1CA942-A11B-134F-A842-9641AF897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23389" y="6889683"/>
              <a:ext cx="3542772" cy="3453482"/>
            </a:xfrm>
            <a:custGeom>
              <a:avLst/>
              <a:gdLst>
                <a:gd name="T0" fmla="*/ 3119 w 5424"/>
                <a:gd name="T1" fmla="*/ 5285 h 5286"/>
                <a:gd name="T2" fmla="*/ 3119 w 5424"/>
                <a:gd name="T3" fmla="*/ 5285 h 5286"/>
                <a:gd name="T4" fmla="*/ 5423 w 5424"/>
                <a:gd name="T5" fmla="*/ 2869 h 5286"/>
                <a:gd name="T6" fmla="*/ 0 w 5424"/>
                <a:gd name="T7" fmla="*/ 0 h 5286"/>
                <a:gd name="T8" fmla="*/ 3119 w 5424"/>
                <a:gd name="T9" fmla="*/ 5285 h 5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24" h="5286">
                  <a:moveTo>
                    <a:pt x="3119" y="5285"/>
                  </a:moveTo>
                  <a:lnTo>
                    <a:pt x="3119" y="5285"/>
                  </a:lnTo>
                  <a:cubicBezTo>
                    <a:pt x="4090" y="4706"/>
                    <a:pt x="4890" y="3869"/>
                    <a:pt x="5423" y="2869"/>
                  </a:cubicBezTo>
                  <a:lnTo>
                    <a:pt x="0" y="0"/>
                  </a:lnTo>
                  <a:lnTo>
                    <a:pt x="3119" y="5285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65CC022-CBE5-2542-8B15-10897412B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3226" y="6901204"/>
              <a:ext cx="2036373" cy="4009381"/>
            </a:xfrm>
            <a:custGeom>
              <a:avLst/>
              <a:gdLst>
                <a:gd name="T0" fmla="*/ 0 w 3119"/>
                <a:gd name="T1" fmla="*/ 6137 h 6138"/>
                <a:gd name="T2" fmla="*/ 0 w 3119"/>
                <a:gd name="T3" fmla="*/ 6137 h 6138"/>
                <a:gd name="T4" fmla="*/ 3118 w 3119"/>
                <a:gd name="T5" fmla="*/ 5283 h 6138"/>
                <a:gd name="T6" fmla="*/ 0 w 3119"/>
                <a:gd name="T7" fmla="*/ 0 h 6138"/>
                <a:gd name="T8" fmla="*/ 0 w 3119"/>
                <a:gd name="T9" fmla="*/ 6137 h 6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9" h="6138">
                  <a:moveTo>
                    <a:pt x="0" y="6137"/>
                  </a:moveTo>
                  <a:lnTo>
                    <a:pt x="0" y="6137"/>
                  </a:lnTo>
                  <a:cubicBezTo>
                    <a:pt x="1137" y="6133"/>
                    <a:pt x="2204" y="5822"/>
                    <a:pt x="3118" y="5283"/>
                  </a:cubicBezTo>
                  <a:lnTo>
                    <a:pt x="0" y="0"/>
                  </a:lnTo>
                  <a:lnTo>
                    <a:pt x="0" y="6137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BDBF56E-6142-8F4A-8955-19C5A49C3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37791" y="6872402"/>
              <a:ext cx="4000739" cy="1872197"/>
            </a:xfrm>
            <a:custGeom>
              <a:avLst/>
              <a:gdLst>
                <a:gd name="T0" fmla="*/ 0 w 6127"/>
                <a:gd name="T1" fmla="*/ 0 h 2865"/>
                <a:gd name="T2" fmla="*/ 5416 w 6127"/>
                <a:gd name="T3" fmla="*/ 2864 h 2865"/>
                <a:gd name="T4" fmla="*/ 5416 w 6127"/>
                <a:gd name="T5" fmla="*/ 2864 h 2865"/>
                <a:gd name="T6" fmla="*/ 6126 w 6127"/>
                <a:gd name="T7" fmla="*/ 0 h 2865"/>
                <a:gd name="T8" fmla="*/ 0 w 6127"/>
                <a:gd name="T9" fmla="*/ 0 h 2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27" h="2865">
                  <a:moveTo>
                    <a:pt x="0" y="0"/>
                  </a:moveTo>
                  <a:lnTo>
                    <a:pt x="5416" y="2864"/>
                  </a:lnTo>
                  <a:lnTo>
                    <a:pt x="5416" y="2864"/>
                  </a:lnTo>
                  <a:cubicBezTo>
                    <a:pt x="5867" y="2008"/>
                    <a:pt x="6123" y="1033"/>
                    <a:pt x="6126" y="0"/>
                  </a:cubicBez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0AD9D7E-9372-404F-8F59-B7FFC5A20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1488" y="3372833"/>
              <a:ext cx="3551414" cy="3459244"/>
            </a:xfrm>
            <a:custGeom>
              <a:avLst/>
              <a:gdLst>
                <a:gd name="T0" fmla="*/ 2310 w 5435"/>
                <a:gd name="T1" fmla="*/ 0 h 5294"/>
                <a:gd name="T2" fmla="*/ 2310 w 5435"/>
                <a:gd name="T3" fmla="*/ 0 h 5294"/>
                <a:gd name="T4" fmla="*/ 0 w 5435"/>
                <a:gd name="T5" fmla="*/ 2417 h 5294"/>
                <a:gd name="T6" fmla="*/ 5434 w 5435"/>
                <a:gd name="T7" fmla="*/ 5293 h 5294"/>
                <a:gd name="T8" fmla="*/ 2310 w 5435"/>
                <a:gd name="T9" fmla="*/ 0 h 5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35" h="5294">
                  <a:moveTo>
                    <a:pt x="2310" y="0"/>
                  </a:moveTo>
                  <a:lnTo>
                    <a:pt x="2310" y="0"/>
                  </a:lnTo>
                  <a:cubicBezTo>
                    <a:pt x="1337" y="578"/>
                    <a:pt x="535" y="1416"/>
                    <a:pt x="0" y="2417"/>
                  </a:cubicBezTo>
                  <a:lnTo>
                    <a:pt x="5434" y="5293"/>
                  </a:lnTo>
                  <a:lnTo>
                    <a:pt x="231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D4DB3AE-232A-9B4E-9CA9-578999AFA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06540" y="6889683"/>
              <a:ext cx="3459242" cy="3548533"/>
            </a:xfrm>
            <a:custGeom>
              <a:avLst/>
              <a:gdLst>
                <a:gd name="T0" fmla="*/ 0 w 5294"/>
                <a:gd name="T1" fmla="*/ 3125 h 5433"/>
                <a:gd name="T2" fmla="*/ 0 w 5294"/>
                <a:gd name="T3" fmla="*/ 3125 h 5433"/>
                <a:gd name="T4" fmla="*/ 2421 w 5294"/>
                <a:gd name="T5" fmla="*/ 5432 h 5433"/>
                <a:gd name="T6" fmla="*/ 5293 w 5294"/>
                <a:gd name="T7" fmla="*/ 0 h 5433"/>
                <a:gd name="T8" fmla="*/ 0 w 5294"/>
                <a:gd name="T9" fmla="*/ 3125 h 5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94" h="5433">
                  <a:moveTo>
                    <a:pt x="0" y="3125"/>
                  </a:moveTo>
                  <a:lnTo>
                    <a:pt x="0" y="3125"/>
                  </a:lnTo>
                  <a:cubicBezTo>
                    <a:pt x="580" y="4098"/>
                    <a:pt x="1418" y="4898"/>
                    <a:pt x="2421" y="5432"/>
                  </a:cubicBezTo>
                  <a:lnTo>
                    <a:pt x="5293" y="0"/>
                  </a:lnTo>
                  <a:lnTo>
                    <a:pt x="0" y="3125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B17FD20-A14E-E64F-9FCB-71D3703C6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40930" y="2808294"/>
              <a:ext cx="2039254" cy="4012262"/>
            </a:xfrm>
            <a:custGeom>
              <a:avLst/>
              <a:gdLst>
                <a:gd name="T0" fmla="*/ 3123 w 3124"/>
                <a:gd name="T1" fmla="*/ 0 h 6141"/>
                <a:gd name="T2" fmla="*/ 3123 w 3124"/>
                <a:gd name="T3" fmla="*/ 0 h 6141"/>
                <a:gd name="T4" fmla="*/ 0 w 3124"/>
                <a:gd name="T5" fmla="*/ 849 h 6141"/>
                <a:gd name="T6" fmla="*/ 3123 w 3124"/>
                <a:gd name="T7" fmla="*/ 6140 h 6141"/>
                <a:gd name="T8" fmla="*/ 3123 w 3124"/>
                <a:gd name="T9" fmla="*/ 0 h 6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4" h="6141">
                  <a:moveTo>
                    <a:pt x="3123" y="0"/>
                  </a:moveTo>
                  <a:lnTo>
                    <a:pt x="3123" y="0"/>
                  </a:lnTo>
                  <a:cubicBezTo>
                    <a:pt x="1984" y="2"/>
                    <a:pt x="917" y="311"/>
                    <a:pt x="0" y="849"/>
                  </a:cubicBezTo>
                  <a:lnTo>
                    <a:pt x="3123" y="6140"/>
                  </a:lnTo>
                  <a:lnTo>
                    <a:pt x="3123" y="0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AAB6E4A-3BE0-7D47-8569-24BF72475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6239" y="4974282"/>
              <a:ext cx="4009381" cy="1875078"/>
            </a:xfrm>
            <a:custGeom>
              <a:avLst/>
              <a:gdLst>
                <a:gd name="T0" fmla="*/ 711 w 6139"/>
                <a:gd name="T1" fmla="*/ 0 h 2872"/>
                <a:gd name="T2" fmla="*/ 711 w 6139"/>
                <a:gd name="T3" fmla="*/ 0 h 2872"/>
                <a:gd name="T4" fmla="*/ 0 w 6139"/>
                <a:gd name="T5" fmla="*/ 2871 h 2872"/>
                <a:gd name="T6" fmla="*/ 6138 w 6139"/>
                <a:gd name="T7" fmla="*/ 2871 h 2872"/>
                <a:gd name="T8" fmla="*/ 711 w 6139"/>
                <a:gd name="T9" fmla="*/ 0 h 2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39" h="2872">
                  <a:moveTo>
                    <a:pt x="711" y="0"/>
                  </a:moveTo>
                  <a:lnTo>
                    <a:pt x="711" y="0"/>
                  </a:lnTo>
                  <a:cubicBezTo>
                    <a:pt x="259" y="858"/>
                    <a:pt x="2" y="1835"/>
                    <a:pt x="0" y="2871"/>
                  </a:cubicBezTo>
                  <a:lnTo>
                    <a:pt x="6138" y="2871"/>
                  </a:lnTo>
                  <a:lnTo>
                    <a:pt x="711" y="0"/>
                  </a:lnTo>
                </a:path>
              </a:pathLst>
            </a:custGeom>
            <a:solidFill>
              <a:schemeClr val="bg1"/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6C541AA-DD35-DD41-9578-0AD0F0351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6240" y="6872401"/>
              <a:ext cx="4015142" cy="2039254"/>
            </a:xfrm>
            <a:custGeom>
              <a:avLst/>
              <a:gdLst>
                <a:gd name="T0" fmla="*/ 0 w 6145"/>
                <a:gd name="T1" fmla="*/ 0 h 3124"/>
                <a:gd name="T2" fmla="*/ 0 w 6145"/>
                <a:gd name="T3" fmla="*/ 0 h 3124"/>
                <a:gd name="T4" fmla="*/ 853 w 6145"/>
                <a:gd name="T5" fmla="*/ 3123 h 3124"/>
                <a:gd name="T6" fmla="*/ 6144 w 6145"/>
                <a:gd name="T7" fmla="*/ 0 h 3124"/>
                <a:gd name="T8" fmla="*/ 0 w 6145"/>
                <a:gd name="T9" fmla="*/ 0 h 3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45" h="3124">
                  <a:moveTo>
                    <a:pt x="0" y="0"/>
                  </a:moveTo>
                  <a:lnTo>
                    <a:pt x="0" y="0"/>
                  </a:lnTo>
                  <a:cubicBezTo>
                    <a:pt x="3" y="1139"/>
                    <a:pt x="314" y="2207"/>
                    <a:pt x="853" y="3123"/>
                  </a:cubicBezTo>
                  <a:lnTo>
                    <a:pt x="6144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600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5A1A2C5-8D3E-A742-87F0-ED99779B1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2781" y="6866641"/>
              <a:ext cx="2753569" cy="4620005"/>
            </a:xfrm>
            <a:custGeom>
              <a:avLst/>
              <a:gdLst>
                <a:gd name="T0" fmla="*/ 4214 w 4215"/>
                <a:gd name="T1" fmla="*/ 0 h 7075"/>
                <a:gd name="T2" fmla="*/ 4214 w 4215"/>
                <a:gd name="T3" fmla="*/ 7074 h 7075"/>
                <a:gd name="T4" fmla="*/ 0 w 4215"/>
                <a:gd name="T5" fmla="*/ 7074 h 7075"/>
                <a:gd name="T6" fmla="*/ 4214 w 4215"/>
                <a:gd name="T7" fmla="*/ 0 h 70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15" h="7075">
                  <a:moveTo>
                    <a:pt x="4214" y="0"/>
                  </a:moveTo>
                  <a:lnTo>
                    <a:pt x="4214" y="7074"/>
                  </a:lnTo>
                  <a:lnTo>
                    <a:pt x="0" y="7074"/>
                  </a:lnTo>
                  <a:lnTo>
                    <a:pt x="4214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B32B347-46D3-1D47-BB26-FCF39BCF0D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8819" y="9358101"/>
              <a:ext cx="4611365" cy="2883184"/>
            </a:xfrm>
            <a:custGeom>
              <a:avLst/>
              <a:gdLst>
                <a:gd name="T0" fmla="*/ 7058 w 7059"/>
                <a:gd name="T1" fmla="*/ 4411 h 4412"/>
                <a:gd name="T2" fmla="*/ 0 w 7059"/>
                <a:gd name="T3" fmla="*/ 4411 h 4412"/>
                <a:gd name="T4" fmla="*/ 0 w 7059"/>
                <a:gd name="T5" fmla="*/ 0 h 4412"/>
                <a:gd name="T6" fmla="*/ 7058 w 7059"/>
                <a:gd name="T7" fmla="*/ 4411 h 4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59" h="4412">
                  <a:moveTo>
                    <a:pt x="7058" y="4411"/>
                  </a:moveTo>
                  <a:lnTo>
                    <a:pt x="0" y="4411"/>
                  </a:lnTo>
                  <a:lnTo>
                    <a:pt x="0" y="0"/>
                  </a:lnTo>
                  <a:lnTo>
                    <a:pt x="7058" y="441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2280D13-5E56-9147-B37F-3D1AEC3E3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7467" y="1486236"/>
              <a:ext cx="4614244" cy="2626836"/>
            </a:xfrm>
            <a:custGeom>
              <a:avLst/>
              <a:gdLst>
                <a:gd name="T0" fmla="*/ 0 w 7064"/>
                <a:gd name="T1" fmla="*/ 0 h 4020"/>
                <a:gd name="T2" fmla="*/ 7063 w 7064"/>
                <a:gd name="T3" fmla="*/ 0 h 4020"/>
                <a:gd name="T4" fmla="*/ 7063 w 7064"/>
                <a:gd name="T5" fmla="*/ 4019 h 4020"/>
                <a:gd name="T6" fmla="*/ 0 w 7064"/>
                <a:gd name="T7" fmla="*/ 0 h 4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64" h="4020">
                  <a:moveTo>
                    <a:pt x="0" y="0"/>
                  </a:moveTo>
                  <a:lnTo>
                    <a:pt x="7063" y="0"/>
                  </a:lnTo>
                  <a:lnTo>
                    <a:pt x="7063" y="4019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61B8E2D-2EB0-684A-979B-77E3BB786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4770" y="4046824"/>
              <a:ext cx="5625230" cy="5625231"/>
            </a:xfrm>
            <a:custGeom>
              <a:avLst/>
              <a:gdLst>
                <a:gd name="T0" fmla="*/ 8611 w 8612"/>
                <a:gd name="T1" fmla="*/ 4306 h 8613"/>
                <a:gd name="T2" fmla="*/ 8611 w 8612"/>
                <a:gd name="T3" fmla="*/ 4306 h 8613"/>
                <a:gd name="T4" fmla="*/ 4305 w 8612"/>
                <a:gd name="T5" fmla="*/ 8612 h 8613"/>
                <a:gd name="T6" fmla="*/ 4305 w 8612"/>
                <a:gd name="T7" fmla="*/ 8612 h 8613"/>
                <a:gd name="T8" fmla="*/ 0 w 8612"/>
                <a:gd name="T9" fmla="*/ 4306 h 8613"/>
                <a:gd name="T10" fmla="*/ 0 w 8612"/>
                <a:gd name="T11" fmla="*/ 4306 h 8613"/>
                <a:gd name="T12" fmla="*/ 4305 w 8612"/>
                <a:gd name="T13" fmla="*/ 0 h 8613"/>
                <a:gd name="T14" fmla="*/ 4305 w 8612"/>
                <a:gd name="T15" fmla="*/ 0 h 8613"/>
                <a:gd name="T16" fmla="*/ 8611 w 8612"/>
                <a:gd name="T17" fmla="*/ 4306 h 8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612" h="8613">
                  <a:moveTo>
                    <a:pt x="8611" y="4306"/>
                  </a:moveTo>
                  <a:lnTo>
                    <a:pt x="8611" y="4306"/>
                  </a:lnTo>
                  <a:cubicBezTo>
                    <a:pt x="8611" y="6684"/>
                    <a:pt x="6683" y="8612"/>
                    <a:pt x="4305" y="8612"/>
                  </a:cubicBezTo>
                  <a:lnTo>
                    <a:pt x="4305" y="8612"/>
                  </a:lnTo>
                  <a:cubicBezTo>
                    <a:pt x="1928" y="8612"/>
                    <a:pt x="0" y="6684"/>
                    <a:pt x="0" y="4306"/>
                  </a:cubicBezTo>
                  <a:lnTo>
                    <a:pt x="0" y="4306"/>
                  </a:lnTo>
                  <a:cubicBezTo>
                    <a:pt x="0" y="1928"/>
                    <a:pt x="1928" y="0"/>
                    <a:pt x="4305" y="0"/>
                  </a:cubicBezTo>
                  <a:lnTo>
                    <a:pt x="4305" y="0"/>
                  </a:lnTo>
                  <a:cubicBezTo>
                    <a:pt x="6683" y="0"/>
                    <a:pt x="8611" y="1928"/>
                    <a:pt x="8611" y="4306"/>
                  </a:cubicBezTo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8E462B2-D0E5-3E42-BE9A-02B4D7888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5941" y="7710568"/>
              <a:ext cx="7364932" cy="5360244"/>
            </a:xfrm>
            <a:custGeom>
              <a:avLst/>
              <a:gdLst>
                <a:gd name="T0" fmla="*/ 9168 w 11276"/>
                <a:gd name="T1" fmla="*/ 4558 h 8208"/>
                <a:gd name="T2" fmla="*/ 8380 w 11276"/>
                <a:gd name="T3" fmla="*/ 4103 h 8208"/>
                <a:gd name="T4" fmla="*/ 7062 w 11276"/>
                <a:gd name="T5" fmla="*/ 3342 h 8208"/>
                <a:gd name="T6" fmla="*/ 7062 w 11276"/>
                <a:gd name="T7" fmla="*/ 4258 h 8208"/>
                <a:gd name="T8" fmla="*/ 7062 w 11276"/>
                <a:gd name="T9" fmla="*/ 4258 h 8208"/>
                <a:gd name="T10" fmla="*/ 6332 w 11276"/>
                <a:gd name="T11" fmla="*/ 4218 h 8208"/>
                <a:gd name="T12" fmla="*/ 6332 w 11276"/>
                <a:gd name="T13" fmla="*/ 4218 h 8208"/>
                <a:gd name="T14" fmla="*/ 4918 w 11276"/>
                <a:gd name="T15" fmla="*/ 3832 h 8208"/>
                <a:gd name="T16" fmla="*/ 4918 w 11276"/>
                <a:gd name="T17" fmla="*/ 3832 h 8208"/>
                <a:gd name="T18" fmla="*/ 3681 w 11276"/>
                <a:gd name="T19" fmla="*/ 3109 h 8208"/>
                <a:gd name="T20" fmla="*/ 3681 w 11276"/>
                <a:gd name="T21" fmla="*/ 3109 h 8208"/>
                <a:gd name="T22" fmla="*/ 2674 w 11276"/>
                <a:gd name="T23" fmla="*/ 2101 h 8208"/>
                <a:gd name="T24" fmla="*/ 2674 w 11276"/>
                <a:gd name="T25" fmla="*/ 2101 h 8208"/>
                <a:gd name="T26" fmla="*/ 1950 w 11276"/>
                <a:gd name="T27" fmla="*/ 864 h 8208"/>
                <a:gd name="T28" fmla="*/ 1950 w 11276"/>
                <a:gd name="T29" fmla="*/ 864 h 8208"/>
                <a:gd name="T30" fmla="*/ 1676 w 11276"/>
                <a:gd name="T31" fmla="*/ 0 h 8208"/>
                <a:gd name="T32" fmla="*/ 1215 w 11276"/>
                <a:gd name="T33" fmla="*/ 799 h 8208"/>
                <a:gd name="T34" fmla="*/ 0 w 11276"/>
                <a:gd name="T35" fmla="*/ 2903 h 8208"/>
                <a:gd name="T36" fmla="*/ 0 w 11276"/>
                <a:gd name="T37" fmla="*/ 2903 h 8208"/>
                <a:gd name="T38" fmla="*/ 25 w 11276"/>
                <a:gd name="T39" fmla="*/ 2945 h 8208"/>
                <a:gd name="T40" fmla="*/ 25 w 11276"/>
                <a:gd name="T41" fmla="*/ 2945 h 8208"/>
                <a:gd name="T42" fmla="*/ 833 w 11276"/>
                <a:gd name="T43" fmla="*/ 4056 h 8208"/>
                <a:gd name="T44" fmla="*/ 833 w 11276"/>
                <a:gd name="T45" fmla="*/ 4056 h 8208"/>
                <a:gd name="T46" fmla="*/ 1562 w 11276"/>
                <a:gd name="T47" fmla="*/ 4808 h 8208"/>
                <a:gd name="T48" fmla="*/ 1562 w 11276"/>
                <a:gd name="T49" fmla="*/ 4808 h 8208"/>
                <a:gd name="T50" fmla="*/ 2645 w 11276"/>
                <a:gd name="T51" fmla="*/ 5636 h 8208"/>
                <a:gd name="T52" fmla="*/ 2645 w 11276"/>
                <a:gd name="T53" fmla="*/ 5636 h 8208"/>
                <a:gd name="T54" fmla="*/ 3571 w 11276"/>
                <a:gd name="T55" fmla="*/ 6143 h 8208"/>
                <a:gd name="T56" fmla="*/ 3571 w 11276"/>
                <a:gd name="T57" fmla="*/ 6143 h 8208"/>
                <a:gd name="T58" fmla="*/ 4868 w 11276"/>
                <a:gd name="T59" fmla="*/ 6633 h 8208"/>
                <a:gd name="T60" fmla="*/ 4868 w 11276"/>
                <a:gd name="T61" fmla="*/ 6633 h 8208"/>
                <a:gd name="T62" fmla="*/ 6274 w 11276"/>
                <a:gd name="T63" fmla="*/ 6887 h 8208"/>
                <a:gd name="T64" fmla="*/ 6274 w 11276"/>
                <a:gd name="T65" fmla="*/ 6887 h 8208"/>
                <a:gd name="T66" fmla="*/ 7068 w 11276"/>
                <a:gd name="T67" fmla="*/ 6932 h 8208"/>
                <a:gd name="T68" fmla="*/ 7068 w 11276"/>
                <a:gd name="T69" fmla="*/ 6932 h 8208"/>
                <a:gd name="T70" fmla="*/ 7068 w 11276"/>
                <a:gd name="T71" fmla="*/ 6932 h 8208"/>
                <a:gd name="T72" fmla="*/ 7062 w 11276"/>
                <a:gd name="T73" fmla="*/ 6932 h 8208"/>
                <a:gd name="T74" fmla="*/ 7062 w 11276"/>
                <a:gd name="T75" fmla="*/ 8207 h 8208"/>
                <a:gd name="T76" fmla="*/ 9168 w 11276"/>
                <a:gd name="T77" fmla="*/ 6990 h 8208"/>
                <a:gd name="T78" fmla="*/ 10949 w 11276"/>
                <a:gd name="T79" fmla="*/ 5962 h 8208"/>
                <a:gd name="T80" fmla="*/ 11275 w 11276"/>
                <a:gd name="T81" fmla="*/ 5774 h 8208"/>
                <a:gd name="T82" fmla="*/ 9168 w 11276"/>
                <a:gd name="T83" fmla="*/ 4558 h 8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276" h="8208">
                  <a:moveTo>
                    <a:pt x="9168" y="4558"/>
                  </a:moveTo>
                  <a:lnTo>
                    <a:pt x="8380" y="4103"/>
                  </a:lnTo>
                  <a:lnTo>
                    <a:pt x="7062" y="3342"/>
                  </a:lnTo>
                  <a:lnTo>
                    <a:pt x="7062" y="4258"/>
                  </a:lnTo>
                  <a:lnTo>
                    <a:pt x="7062" y="4258"/>
                  </a:lnTo>
                  <a:cubicBezTo>
                    <a:pt x="6819" y="4258"/>
                    <a:pt x="6575" y="4244"/>
                    <a:pt x="6332" y="4218"/>
                  </a:cubicBezTo>
                  <a:lnTo>
                    <a:pt x="6332" y="4218"/>
                  </a:lnTo>
                  <a:cubicBezTo>
                    <a:pt x="5848" y="4140"/>
                    <a:pt x="5375" y="4011"/>
                    <a:pt x="4918" y="3832"/>
                  </a:cubicBezTo>
                  <a:lnTo>
                    <a:pt x="4918" y="3832"/>
                  </a:lnTo>
                  <a:cubicBezTo>
                    <a:pt x="4482" y="3634"/>
                    <a:pt x="4067" y="3392"/>
                    <a:pt x="3681" y="3109"/>
                  </a:cubicBezTo>
                  <a:lnTo>
                    <a:pt x="3681" y="3109"/>
                  </a:lnTo>
                  <a:cubicBezTo>
                    <a:pt x="3311" y="2808"/>
                    <a:pt x="2974" y="2471"/>
                    <a:pt x="2674" y="2101"/>
                  </a:cubicBezTo>
                  <a:lnTo>
                    <a:pt x="2674" y="2101"/>
                  </a:lnTo>
                  <a:cubicBezTo>
                    <a:pt x="2391" y="1715"/>
                    <a:pt x="2148" y="1300"/>
                    <a:pt x="1950" y="864"/>
                  </a:cubicBezTo>
                  <a:lnTo>
                    <a:pt x="1950" y="864"/>
                  </a:lnTo>
                  <a:cubicBezTo>
                    <a:pt x="1839" y="582"/>
                    <a:pt x="1748" y="293"/>
                    <a:pt x="1676" y="0"/>
                  </a:cubicBezTo>
                  <a:lnTo>
                    <a:pt x="1215" y="799"/>
                  </a:lnTo>
                  <a:lnTo>
                    <a:pt x="0" y="2903"/>
                  </a:lnTo>
                  <a:lnTo>
                    <a:pt x="0" y="2903"/>
                  </a:lnTo>
                  <a:cubicBezTo>
                    <a:pt x="8" y="2917"/>
                    <a:pt x="16" y="2931"/>
                    <a:pt x="25" y="2945"/>
                  </a:cubicBezTo>
                  <a:lnTo>
                    <a:pt x="25" y="2945"/>
                  </a:lnTo>
                  <a:cubicBezTo>
                    <a:pt x="262" y="3336"/>
                    <a:pt x="541" y="3704"/>
                    <a:pt x="833" y="4056"/>
                  </a:cubicBezTo>
                  <a:lnTo>
                    <a:pt x="833" y="4056"/>
                  </a:lnTo>
                  <a:cubicBezTo>
                    <a:pt x="1057" y="4324"/>
                    <a:pt x="1300" y="4576"/>
                    <a:pt x="1562" y="4808"/>
                  </a:cubicBezTo>
                  <a:lnTo>
                    <a:pt x="1562" y="4808"/>
                  </a:lnTo>
                  <a:cubicBezTo>
                    <a:pt x="1901" y="5108"/>
                    <a:pt x="2265" y="5389"/>
                    <a:pt x="2645" y="5636"/>
                  </a:cubicBezTo>
                  <a:lnTo>
                    <a:pt x="2645" y="5636"/>
                  </a:lnTo>
                  <a:cubicBezTo>
                    <a:pt x="2940" y="5829"/>
                    <a:pt x="3250" y="5998"/>
                    <a:pt x="3571" y="6143"/>
                  </a:cubicBezTo>
                  <a:lnTo>
                    <a:pt x="3571" y="6143"/>
                  </a:lnTo>
                  <a:cubicBezTo>
                    <a:pt x="3992" y="6334"/>
                    <a:pt x="4422" y="6509"/>
                    <a:pt x="4868" y="6633"/>
                  </a:cubicBezTo>
                  <a:lnTo>
                    <a:pt x="4868" y="6633"/>
                  </a:lnTo>
                  <a:cubicBezTo>
                    <a:pt x="5329" y="6762"/>
                    <a:pt x="5800" y="6832"/>
                    <a:pt x="6274" y="6887"/>
                  </a:cubicBezTo>
                  <a:lnTo>
                    <a:pt x="6274" y="6887"/>
                  </a:lnTo>
                  <a:cubicBezTo>
                    <a:pt x="6538" y="6918"/>
                    <a:pt x="6804" y="6932"/>
                    <a:pt x="7068" y="6932"/>
                  </a:cubicBezTo>
                  <a:lnTo>
                    <a:pt x="7068" y="6932"/>
                  </a:lnTo>
                  <a:lnTo>
                    <a:pt x="7068" y="6932"/>
                  </a:lnTo>
                  <a:cubicBezTo>
                    <a:pt x="7066" y="6932"/>
                    <a:pt x="7064" y="6932"/>
                    <a:pt x="7062" y="6932"/>
                  </a:cubicBezTo>
                  <a:lnTo>
                    <a:pt x="7062" y="8207"/>
                  </a:lnTo>
                  <a:lnTo>
                    <a:pt x="9168" y="6990"/>
                  </a:lnTo>
                  <a:lnTo>
                    <a:pt x="10949" y="5962"/>
                  </a:lnTo>
                  <a:lnTo>
                    <a:pt x="11275" y="5774"/>
                  </a:lnTo>
                  <a:lnTo>
                    <a:pt x="9168" y="455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9A438C8-5C71-3B41-B07D-29BE97F1D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7155" y="4115951"/>
              <a:ext cx="5354483" cy="7488786"/>
            </a:xfrm>
            <a:custGeom>
              <a:avLst/>
              <a:gdLst>
                <a:gd name="T0" fmla="*/ 8195 w 8196"/>
                <a:gd name="T1" fmla="*/ 4212 h 11466"/>
                <a:gd name="T2" fmla="*/ 6979 w 8196"/>
                <a:gd name="T3" fmla="*/ 2107 h 11466"/>
                <a:gd name="T4" fmla="*/ 5763 w 8196"/>
                <a:gd name="T5" fmla="*/ 0 h 11466"/>
                <a:gd name="T6" fmla="*/ 5761 w 8196"/>
                <a:gd name="T7" fmla="*/ 3 h 11466"/>
                <a:gd name="T8" fmla="*/ 4547 w 8196"/>
                <a:gd name="T9" fmla="*/ 2107 h 11466"/>
                <a:gd name="T10" fmla="*/ 4088 w 8196"/>
                <a:gd name="T11" fmla="*/ 2902 h 11466"/>
                <a:gd name="T12" fmla="*/ 3331 w 8196"/>
                <a:gd name="T13" fmla="*/ 4212 h 11466"/>
                <a:gd name="T14" fmla="*/ 4245 w 8196"/>
                <a:gd name="T15" fmla="*/ 4212 h 11466"/>
                <a:gd name="T16" fmla="*/ 4245 w 8196"/>
                <a:gd name="T17" fmla="*/ 4212 h 11466"/>
                <a:gd name="T18" fmla="*/ 4245 w 8196"/>
                <a:gd name="T19" fmla="*/ 4263 h 11466"/>
                <a:gd name="T20" fmla="*/ 4245 w 8196"/>
                <a:gd name="T21" fmla="*/ 4263 h 11466"/>
                <a:gd name="T22" fmla="*/ 4205 w 8196"/>
                <a:gd name="T23" fmla="*/ 4952 h 11466"/>
                <a:gd name="T24" fmla="*/ 4205 w 8196"/>
                <a:gd name="T25" fmla="*/ 4952 h 11466"/>
                <a:gd name="T26" fmla="*/ 3818 w 8196"/>
                <a:gd name="T27" fmla="*/ 6367 h 11466"/>
                <a:gd name="T28" fmla="*/ 3818 w 8196"/>
                <a:gd name="T29" fmla="*/ 6367 h 11466"/>
                <a:gd name="T30" fmla="*/ 3095 w 8196"/>
                <a:gd name="T31" fmla="*/ 7604 h 11466"/>
                <a:gd name="T32" fmla="*/ 3095 w 8196"/>
                <a:gd name="T33" fmla="*/ 7604 h 11466"/>
                <a:gd name="T34" fmla="*/ 2088 w 8196"/>
                <a:gd name="T35" fmla="*/ 8612 h 11466"/>
                <a:gd name="T36" fmla="*/ 2088 w 8196"/>
                <a:gd name="T37" fmla="*/ 8612 h 11466"/>
                <a:gd name="T38" fmla="*/ 850 w 8196"/>
                <a:gd name="T39" fmla="*/ 9335 h 11466"/>
                <a:gd name="T40" fmla="*/ 850 w 8196"/>
                <a:gd name="T41" fmla="*/ 9335 h 11466"/>
                <a:gd name="T42" fmla="*/ 0 w 8196"/>
                <a:gd name="T43" fmla="*/ 9606 h 11466"/>
                <a:gd name="T44" fmla="*/ 789 w 8196"/>
                <a:gd name="T45" fmla="*/ 10061 h 11466"/>
                <a:gd name="T46" fmla="*/ 2895 w 8196"/>
                <a:gd name="T47" fmla="*/ 11277 h 11466"/>
                <a:gd name="T48" fmla="*/ 2569 w 8196"/>
                <a:gd name="T49" fmla="*/ 11465 h 11466"/>
                <a:gd name="T50" fmla="*/ 2569 w 8196"/>
                <a:gd name="T51" fmla="*/ 11465 h 11466"/>
                <a:gd name="T52" fmla="*/ 2711 w 8196"/>
                <a:gd name="T53" fmla="*/ 11388 h 11466"/>
                <a:gd name="T54" fmla="*/ 2711 w 8196"/>
                <a:gd name="T55" fmla="*/ 11388 h 11466"/>
                <a:gd name="T56" fmla="*/ 3844 w 8196"/>
                <a:gd name="T57" fmla="*/ 10610 h 11466"/>
                <a:gd name="T58" fmla="*/ 3844 w 8196"/>
                <a:gd name="T59" fmla="*/ 10610 h 11466"/>
                <a:gd name="T60" fmla="*/ 4622 w 8196"/>
                <a:gd name="T61" fmla="*/ 9910 h 11466"/>
                <a:gd name="T62" fmla="*/ 4622 w 8196"/>
                <a:gd name="T63" fmla="*/ 9910 h 11466"/>
                <a:gd name="T64" fmla="*/ 5480 w 8196"/>
                <a:gd name="T65" fmla="*/ 8850 h 11466"/>
                <a:gd name="T66" fmla="*/ 5480 w 8196"/>
                <a:gd name="T67" fmla="*/ 8850 h 11466"/>
                <a:gd name="T68" fmla="*/ 6020 w 8196"/>
                <a:gd name="T69" fmla="*/ 7945 h 11466"/>
                <a:gd name="T70" fmla="*/ 6020 w 8196"/>
                <a:gd name="T71" fmla="*/ 7945 h 11466"/>
                <a:gd name="T72" fmla="*/ 6793 w 8196"/>
                <a:gd name="T73" fmla="*/ 5611 h 11466"/>
                <a:gd name="T74" fmla="*/ 6793 w 8196"/>
                <a:gd name="T75" fmla="*/ 5611 h 11466"/>
                <a:gd name="T76" fmla="*/ 6920 w 8196"/>
                <a:gd name="T77" fmla="*/ 4212 h 11466"/>
                <a:gd name="T78" fmla="*/ 6920 w 8196"/>
                <a:gd name="T79" fmla="*/ 4212 h 11466"/>
                <a:gd name="T80" fmla="*/ 8195 w 8196"/>
                <a:gd name="T81" fmla="*/ 4212 h 11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196" h="11466">
                  <a:moveTo>
                    <a:pt x="8195" y="4212"/>
                  </a:moveTo>
                  <a:lnTo>
                    <a:pt x="6979" y="2107"/>
                  </a:lnTo>
                  <a:lnTo>
                    <a:pt x="5763" y="0"/>
                  </a:lnTo>
                  <a:lnTo>
                    <a:pt x="5761" y="3"/>
                  </a:lnTo>
                  <a:lnTo>
                    <a:pt x="4547" y="2107"/>
                  </a:lnTo>
                  <a:lnTo>
                    <a:pt x="4088" y="2902"/>
                  </a:lnTo>
                  <a:lnTo>
                    <a:pt x="3331" y="4212"/>
                  </a:lnTo>
                  <a:lnTo>
                    <a:pt x="4245" y="4212"/>
                  </a:lnTo>
                  <a:lnTo>
                    <a:pt x="4245" y="4212"/>
                  </a:lnTo>
                  <a:cubicBezTo>
                    <a:pt x="4245" y="4229"/>
                    <a:pt x="4244" y="4247"/>
                    <a:pt x="4245" y="4263"/>
                  </a:cubicBezTo>
                  <a:lnTo>
                    <a:pt x="4245" y="4263"/>
                  </a:lnTo>
                  <a:cubicBezTo>
                    <a:pt x="4243" y="4494"/>
                    <a:pt x="4229" y="4724"/>
                    <a:pt x="4205" y="4952"/>
                  </a:cubicBezTo>
                  <a:lnTo>
                    <a:pt x="4205" y="4952"/>
                  </a:lnTo>
                  <a:cubicBezTo>
                    <a:pt x="4126" y="5436"/>
                    <a:pt x="3997" y="5910"/>
                    <a:pt x="3818" y="6367"/>
                  </a:cubicBezTo>
                  <a:lnTo>
                    <a:pt x="3818" y="6367"/>
                  </a:lnTo>
                  <a:cubicBezTo>
                    <a:pt x="3620" y="6803"/>
                    <a:pt x="3378" y="7218"/>
                    <a:pt x="3095" y="7604"/>
                  </a:cubicBezTo>
                  <a:lnTo>
                    <a:pt x="3095" y="7604"/>
                  </a:lnTo>
                  <a:cubicBezTo>
                    <a:pt x="2794" y="7974"/>
                    <a:pt x="2456" y="8311"/>
                    <a:pt x="2088" y="8612"/>
                  </a:cubicBezTo>
                  <a:lnTo>
                    <a:pt x="2088" y="8612"/>
                  </a:lnTo>
                  <a:cubicBezTo>
                    <a:pt x="1701" y="8895"/>
                    <a:pt x="1287" y="9137"/>
                    <a:pt x="850" y="9335"/>
                  </a:cubicBezTo>
                  <a:lnTo>
                    <a:pt x="850" y="9335"/>
                  </a:lnTo>
                  <a:cubicBezTo>
                    <a:pt x="573" y="9444"/>
                    <a:pt x="289" y="9534"/>
                    <a:pt x="0" y="9606"/>
                  </a:cubicBezTo>
                  <a:lnTo>
                    <a:pt x="789" y="10061"/>
                  </a:lnTo>
                  <a:lnTo>
                    <a:pt x="2895" y="11277"/>
                  </a:lnTo>
                  <a:lnTo>
                    <a:pt x="2569" y="11465"/>
                  </a:lnTo>
                  <a:lnTo>
                    <a:pt x="2569" y="11465"/>
                  </a:lnTo>
                  <a:cubicBezTo>
                    <a:pt x="2617" y="11440"/>
                    <a:pt x="2664" y="11414"/>
                    <a:pt x="2711" y="11388"/>
                  </a:cubicBezTo>
                  <a:lnTo>
                    <a:pt x="2711" y="11388"/>
                  </a:lnTo>
                  <a:cubicBezTo>
                    <a:pt x="3114" y="11164"/>
                    <a:pt x="3480" y="10893"/>
                    <a:pt x="3844" y="10610"/>
                  </a:cubicBezTo>
                  <a:lnTo>
                    <a:pt x="3844" y="10610"/>
                  </a:lnTo>
                  <a:cubicBezTo>
                    <a:pt x="4120" y="10396"/>
                    <a:pt x="4381" y="10162"/>
                    <a:pt x="4622" y="9910"/>
                  </a:cubicBezTo>
                  <a:lnTo>
                    <a:pt x="4622" y="9910"/>
                  </a:lnTo>
                  <a:cubicBezTo>
                    <a:pt x="4935" y="9581"/>
                    <a:pt x="5218" y="9221"/>
                    <a:pt x="5480" y="8850"/>
                  </a:cubicBezTo>
                  <a:lnTo>
                    <a:pt x="5480" y="8850"/>
                  </a:lnTo>
                  <a:cubicBezTo>
                    <a:pt x="5683" y="8563"/>
                    <a:pt x="5864" y="8260"/>
                    <a:pt x="6020" y="7945"/>
                  </a:cubicBezTo>
                  <a:lnTo>
                    <a:pt x="6020" y="7945"/>
                  </a:lnTo>
                  <a:cubicBezTo>
                    <a:pt x="6386" y="7209"/>
                    <a:pt x="6668" y="6425"/>
                    <a:pt x="6793" y="5611"/>
                  </a:cubicBezTo>
                  <a:lnTo>
                    <a:pt x="6793" y="5611"/>
                  </a:lnTo>
                  <a:cubicBezTo>
                    <a:pt x="6864" y="5147"/>
                    <a:pt x="6919" y="4682"/>
                    <a:pt x="6920" y="4212"/>
                  </a:cubicBezTo>
                  <a:lnTo>
                    <a:pt x="6920" y="4212"/>
                  </a:lnTo>
                  <a:lnTo>
                    <a:pt x="8195" y="421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757DA50-6709-B74F-9815-F86E81A1E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6013" y="2237994"/>
              <a:ext cx="5366002" cy="7362053"/>
            </a:xfrm>
            <a:custGeom>
              <a:avLst/>
              <a:gdLst>
                <a:gd name="T0" fmla="*/ 7407 w 8214"/>
                <a:gd name="T1" fmla="*/ 1211 h 11273"/>
                <a:gd name="T2" fmla="*/ 5311 w 8214"/>
                <a:gd name="T3" fmla="*/ 0 h 11273"/>
                <a:gd name="T4" fmla="*/ 5311 w 8214"/>
                <a:gd name="T5" fmla="*/ 0 h 11273"/>
                <a:gd name="T6" fmla="*/ 5056 w 8214"/>
                <a:gd name="T7" fmla="*/ 160 h 11273"/>
                <a:gd name="T8" fmla="*/ 5056 w 8214"/>
                <a:gd name="T9" fmla="*/ 160 h 11273"/>
                <a:gd name="T10" fmla="*/ 3244 w 8214"/>
                <a:gd name="T11" fmla="*/ 1754 h 11273"/>
                <a:gd name="T12" fmla="*/ 3244 w 8214"/>
                <a:gd name="T13" fmla="*/ 1754 h 11273"/>
                <a:gd name="T14" fmla="*/ 2445 w 8214"/>
                <a:gd name="T15" fmla="*/ 2860 h 11273"/>
                <a:gd name="T16" fmla="*/ 2445 w 8214"/>
                <a:gd name="T17" fmla="*/ 2860 h 11273"/>
                <a:gd name="T18" fmla="*/ 1844 w 8214"/>
                <a:gd name="T19" fmla="*/ 4108 h 11273"/>
                <a:gd name="T20" fmla="*/ 1844 w 8214"/>
                <a:gd name="T21" fmla="*/ 4108 h 11273"/>
                <a:gd name="T22" fmla="*/ 1303 w 8214"/>
                <a:gd name="T23" fmla="*/ 6540 h 11273"/>
                <a:gd name="T24" fmla="*/ 1303 w 8214"/>
                <a:gd name="T25" fmla="*/ 6540 h 11273"/>
                <a:gd name="T26" fmla="*/ 1282 w 8214"/>
                <a:gd name="T27" fmla="*/ 7067 h 11273"/>
                <a:gd name="T28" fmla="*/ 1282 w 8214"/>
                <a:gd name="T29" fmla="*/ 7067 h 11273"/>
                <a:gd name="T30" fmla="*/ 1282 w 8214"/>
                <a:gd name="T31" fmla="*/ 7067 h 11273"/>
                <a:gd name="T32" fmla="*/ 1282 w 8214"/>
                <a:gd name="T33" fmla="*/ 7059 h 11273"/>
                <a:gd name="T34" fmla="*/ 0 w 8214"/>
                <a:gd name="T35" fmla="*/ 7059 h 11273"/>
                <a:gd name="T36" fmla="*/ 1216 w 8214"/>
                <a:gd name="T37" fmla="*/ 9165 h 11273"/>
                <a:gd name="T38" fmla="*/ 2432 w 8214"/>
                <a:gd name="T39" fmla="*/ 11272 h 11273"/>
                <a:gd name="T40" fmla="*/ 2434 w 8214"/>
                <a:gd name="T41" fmla="*/ 11269 h 11273"/>
                <a:gd name="T42" fmla="*/ 3649 w 8214"/>
                <a:gd name="T43" fmla="*/ 9165 h 11273"/>
                <a:gd name="T44" fmla="*/ 4110 w 8214"/>
                <a:gd name="T45" fmla="*/ 8366 h 11273"/>
                <a:gd name="T46" fmla="*/ 4864 w 8214"/>
                <a:gd name="T47" fmla="*/ 7059 h 11273"/>
                <a:gd name="T48" fmla="*/ 3957 w 8214"/>
                <a:gd name="T49" fmla="*/ 7059 h 11273"/>
                <a:gd name="T50" fmla="*/ 3957 w 8214"/>
                <a:gd name="T51" fmla="*/ 7059 h 11273"/>
                <a:gd name="T52" fmla="*/ 3997 w 8214"/>
                <a:gd name="T53" fmla="*/ 6332 h 11273"/>
                <a:gd name="T54" fmla="*/ 3997 w 8214"/>
                <a:gd name="T55" fmla="*/ 6332 h 11273"/>
                <a:gd name="T56" fmla="*/ 4384 w 8214"/>
                <a:gd name="T57" fmla="*/ 4917 h 11273"/>
                <a:gd name="T58" fmla="*/ 4384 w 8214"/>
                <a:gd name="T59" fmla="*/ 4917 h 11273"/>
                <a:gd name="T60" fmla="*/ 5108 w 8214"/>
                <a:gd name="T61" fmla="*/ 3680 h 11273"/>
                <a:gd name="T62" fmla="*/ 5108 w 8214"/>
                <a:gd name="T63" fmla="*/ 3680 h 11273"/>
                <a:gd name="T64" fmla="*/ 6115 w 8214"/>
                <a:gd name="T65" fmla="*/ 2673 h 11273"/>
                <a:gd name="T66" fmla="*/ 6115 w 8214"/>
                <a:gd name="T67" fmla="*/ 2673 h 11273"/>
                <a:gd name="T68" fmla="*/ 7352 w 8214"/>
                <a:gd name="T69" fmla="*/ 1950 h 11273"/>
                <a:gd name="T70" fmla="*/ 7352 w 8214"/>
                <a:gd name="T71" fmla="*/ 1950 h 11273"/>
                <a:gd name="T72" fmla="*/ 8213 w 8214"/>
                <a:gd name="T73" fmla="*/ 1676 h 11273"/>
                <a:gd name="T74" fmla="*/ 7407 w 8214"/>
                <a:gd name="T75" fmla="*/ 1211 h 11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214" h="11273">
                  <a:moveTo>
                    <a:pt x="7407" y="1211"/>
                  </a:moveTo>
                  <a:lnTo>
                    <a:pt x="5311" y="0"/>
                  </a:lnTo>
                  <a:lnTo>
                    <a:pt x="5311" y="0"/>
                  </a:lnTo>
                  <a:cubicBezTo>
                    <a:pt x="5225" y="52"/>
                    <a:pt x="5140" y="105"/>
                    <a:pt x="5056" y="160"/>
                  </a:cubicBezTo>
                  <a:lnTo>
                    <a:pt x="5056" y="160"/>
                  </a:lnTo>
                  <a:cubicBezTo>
                    <a:pt x="4384" y="602"/>
                    <a:pt x="3756" y="1131"/>
                    <a:pt x="3244" y="1754"/>
                  </a:cubicBezTo>
                  <a:lnTo>
                    <a:pt x="3244" y="1754"/>
                  </a:lnTo>
                  <a:cubicBezTo>
                    <a:pt x="2955" y="2105"/>
                    <a:pt x="2679" y="2470"/>
                    <a:pt x="2445" y="2860"/>
                  </a:cubicBezTo>
                  <a:lnTo>
                    <a:pt x="2445" y="2860"/>
                  </a:lnTo>
                  <a:cubicBezTo>
                    <a:pt x="2206" y="3258"/>
                    <a:pt x="2020" y="3679"/>
                    <a:pt x="1844" y="4108"/>
                  </a:cubicBezTo>
                  <a:lnTo>
                    <a:pt x="1844" y="4108"/>
                  </a:lnTo>
                  <a:cubicBezTo>
                    <a:pt x="1526" y="4882"/>
                    <a:pt x="1367" y="5708"/>
                    <a:pt x="1303" y="6540"/>
                  </a:cubicBezTo>
                  <a:lnTo>
                    <a:pt x="1303" y="6540"/>
                  </a:lnTo>
                  <a:cubicBezTo>
                    <a:pt x="1289" y="6715"/>
                    <a:pt x="1283" y="6892"/>
                    <a:pt x="1282" y="7067"/>
                  </a:cubicBezTo>
                  <a:lnTo>
                    <a:pt x="1282" y="7067"/>
                  </a:lnTo>
                  <a:lnTo>
                    <a:pt x="1282" y="7067"/>
                  </a:lnTo>
                  <a:cubicBezTo>
                    <a:pt x="1282" y="7064"/>
                    <a:pt x="1282" y="7062"/>
                    <a:pt x="1282" y="7059"/>
                  </a:cubicBezTo>
                  <a:lnTo>
                    <a:pt x="0" y="7059"/>
                  </a:lnTo>
                  <a:lnTo>
                    <a:pt x="1216" y="9165"/>
                  </a:lnTo>
                  <a:lnTo>
                    <a:pt x="2432" y="11272"/>
                  </a:lnTo>
                  <a:lnTo>
                    <a:pt x="2434" y="11269"/>
                  </a:lnTo>
                  <a:lnTo>
                    <a:pt x="3649" y="9165"/>
                  </a:lnTo>
                  <a:lnTo>
                    <a:pt x="4110" y="8366"/>
                  </a:lnTo>
                  <a:lnTo>
                    <a:pt x="4864" y="7059"/>
                  </a:lnTo>
                  <a:lnTo>
                    <a:pt x="3957" y="7059"/>
                  </a:lnTo>
                  <a:lnTo>
                    <a:pt x="3957" y="7059"/>
                  </a:lnTo>
                  <a:cubicBezTo>
                    <a:pt x="3959" y="6816"/>
                    <a:pt x="3972" y="6574"/>
                    <a:pt x="3997" y="6332"/>
                  </a:cubicBezTo>
                  <a:lnTo>
                    <a:pt x="3997" y="6332"/>
                  </a:lnTo>
                  <a:cubicBezTo>
                    <a:pt x="4076" y="5848"/>
                    <a:pt x="4205" y="5374"/>
                    <a:pt x="4384" y="4917"/>
                  </a:cubicBezTo>
                  <a:lnTo>
                    <a:pt x="4384" y="4917"/>
                  </a:lnTo>
                  <a:cubicBezTo>
                    <a:pt x="4582" y="4481"/>
                    <a:pt x="4825" y="4066"/>
                    <a:pt x="5108" y="3680"/>
                  </a:cubicBezTo>
                  <a:lnTo>
                    <a:pt x="5108" y="3680"/>
                  </a:lnTo>
                  <a:cubicBezTo>
                    <a:pt x="5408" y="3311"/>
                    <a:pt x="5745" y="2973"/>
                    <a:pt x="6115" y="2673"/>
                  </a:cubicBezTo>
                  <a:lnTo>
                    <a:pt x="6115" y="2673"/>
                  </a:lnTo>
                  <a:cubicBezTo>
                    <a:pt x="6501" y="2390"/>
                    <a:pt x="6916" y="2147"/>
                    <a:pt x="7352" y="1950"/>
                  </a:cubicBezTo>
                  <a:lnTo>
                    <a:pt x="7352" y="1950"/>
                  </a:lnTo>
                  <a:cubicBezTo>
                    <a:pt x="7633" y="1839"/>
                    <a:pt x="7921" y="1748"/>
                    <a:pt x="8213" y="1676"/>
                  </a:cubicBezTo>
                  <a:lnTo>
                    <a:pt x="7407" y="12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5E7BE2F-B3A7-C04A-917D-8A9CA9986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3898" y="645188"/>
              <a:ext cx="7364932" cy="5357362"/>
            </a:xfrm>
            <a:custGeom>
              <a:avLst/>
              <a:gdLst>
                <a:gd name="T0" fmla="*/ 10978 w 11276"/>
                <a:gd name="T1" fmla="*/ 4850 h 8204"/>
                <a:gd name="T2" fmla="*/ 10978 w 11276"/>
                <a:gd name="T3" fmla="*/ 4850 h 8204"/>
                <a:gd name="T4" fmla="*/ 10111 w 11276"/>
                <a:gd name="T5" fmla="*/ 3787 h 8204"/>
                <a:gd name="T6" fmla="*/ 10111 w 11276"/>
                <a:gd name="T7" fmla="*/ 3787 h 8204"/>
                <a:gd name="T8" fmla="*/ 9073 w 11276"/>
                <a:gd name="T9" fmla="*/ 2892 h 8204"/>
                <a:gd name="T10" fmla="*/ 9073 w 11276"/>
                <a:gd name="T11" fmla="*/ 2892 h 8204"/>
                <a:gd name="T12" fmla="*/ 6933 w 11276"/>
                <a:gd name="T13" fmla="*/ 1754 h 8204"/>
                <a:gd name="T14" fmla="*/ 6933 w 11276"/>
                <a:gd name="T15" fmla="*/ 1754 h 8204"/>
                <a:gd name="T16" fmla="*/ 5905 w 11276"/>
                <a:gd name="T17" fmla="*/ 1465 h 8204"/>
                <a:gd name="T18" fmla="*/ 5905 w 11276"/>
                <a:gd name="T19" fmla="*/ 1465 h 8204"/>
                <a:gd name="T20" fmla="*/ 4473 w 11276"/>
                <a:gd name="T21" fmla="*/ 1291 h 8204"/>
                <a:gd name="T22" fmla="*/ 4473 w 11276"/>
                <a:gd name="T23" fmla="*/ 1291 h 8204"/>
                <a:gd name="T24" fmla="*/ 4212 w 11276"/>
                <a:gd name="T25" fmla="*/ 1286 h 8204"/>
                <a:gd name="T26" fmla="*/ 4212 w 11276"/>
                <a:gd name="T27" fmla="*/ 1286 h 8204"/>
                <a:gd name="T28" fmla="*/ 4212 w 11276"/>
                <a:gd name="T29" fmla="*/ 0 h 8204"/>
                <a:gd name="T30" fmla="*/ 2107 w 11276"/>
                <a:gd name="T31" fmla="*/ 1217 h 8204"/>
                <a:gd name="T32" fmla="*/ 0 w 11276"/>
                <a:gd name="T33" fmla="*/ 2432 h 8204"/>
                <a:gd name="T34" fmla="*/ 11 w 11276"/>
                <a:gd name="T35" fmla="*/ 2438 h 8204"/>
                <a:gd name="T36" fmla="*/ 2107 w 11276"/>
                <a:gd name="T37" fmla="*/ 3649 h 8204"/>
                <a:gd name="T38" fmla="*/ 2913 w 11276"/>
                <a:gd name="T39" fmla="*/ 4114 h 8204"/>
                <a:gd name="T40" fmla="*/ 4212 w 11276"/>
                <a:gd name="T41" fmla="*/ 4865 h 8204"/>
                <a:gd name="T42" fmla="*/ 4212 w 11276"/>
                <a:gd name="T43" fmla="*/ 3961 h 8204"/>
                <a:gd name="T44" fmla="*/ 4212 w 11276"/>
                <a:gd name="T45" fmla="*/ 3961 h 8204"/>
                <a:gd name="T46" fmla="*/ 4950 w 11276"/>
                <a:gd name="T47" fmla="*/ 4001 h 8204"/>
                <a:gd name="T48" fmla="*/ 4950 w 11276"/>
                <a:gd name="T49" fmla="*/ 4001 h 8204"/>
                <a:gd name="T50" fmla="*/ 6364 w 11276"/>
                <a:gd name="T51" fmla="*/ 4388 h 8204"/>
                <a:gd name="T52" fmla="*/ 6364 w 11276"/>
                <a:gd name="T53" fmla="*/ 4388 h 8204"/>
                <a:gd name="T54" fmla="*/ 7602 w 11276"/>
                <a:gd name="T55" fmla="*/ 5111 h 8204"/>
                <a:gd name="T56" fmla="*/ 7602 w 11276"/>
                <a:gd name="T57" fmla="*/ 5111 h 8204"/>
                <a:gd name="T58" fmla="*/ 8609 w 11276"/>
                <a:gd name="T59" fmla="*/ 6118 h 8204"/>
                <a:gd name="T60" fmla="*/ 8609 w 11276"/>
                <a:gd name="T61" fmla="*/ 6118 h 8204"/>
                <a:gd name="T62" fmla="*/ 9332 w 11276"/>
                <a:gd name="T63" fmla="*/ 7355 h 8204"/>
                <a:gd name="T64" fmla="*/ 9332 w 11276"/>
                <a:gd name="T65" fmla="*/ 7355 h 8204"/>
                <a:gd name="T66" fmla="*/ 9602 w 11276"/>
                <a:gd name="T67" fmla="*/ 8203 h 8204"/>
                <a:gd name="T68" fmla="*/ 10061 w 11276"/>
                <a:gd name="T69" fmla="*/ 7408 h 8204"/>
                <a:gd name="T70" fmla="*/ 11275 w 11276"/>
                <a:gd name="T71" fmla="*/ 5305 h 8204"/>
                <a:gd name="T72" fmla="*/ 11275 w 11276"/>
                <a:gd name="T73" fmla="*/ 5305 h 8204"/>
                <a:gd name="T74" fmla="*/ 10978 w 11276"/>
                <a:gd name="T75" fmla="*/ 4850 h 8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276" h="8204">
                  <a:moveTo>
                    <a:pt x="10978" y="4850"/>
                  </a:moveTo>
                  <a:lnTo>
                    <a:pt x="10978" y="4850"/>
                  </a:lnTo>
                  <a:cubicBezTo>
                    <a:pt x="10714" y="4478"/>
                    <a:pt x="10428" y="4116"/>
                    <a:pt x="10111" y="3787"/>
                  </a:cubicBezTo>
                  <a:lnTo>
                    <a:pt x="10111" y="3787"/>
                  </a:lnTo>
                  <a:cubicBezTo>
                    <a:pt x="9792" y="3456"/>
                    <a:pt x="9438" y="3171"/>
                    <a:pt x="9073" y="2892"/>
                  </a:cubicBezTo>
                  <a:lnTo>
                    <a:pt x="9073" y="2892"/>
                  </a:lnTo>
                  <a:cubicBezTo>
                    <a:pt x="8426" y="2396"/>
                    <a:pt x="7697" y="2034"/>
                    <a:pt x="6933" y="1754"/>
                  </a:cubicBezTo>
                  <a:lnTo>
                    <a:pt x="6933" y="1754"/>
                  </a:lnTo>
                  <a:cubicBezTo>
                    <a:pt x="6599" y="1631"/>
                    <a:pt x="6255" y="1534"/>
                    <a:pt x="5905" y="1465"/>
                  </a:cubicBezTo>
                  <a:lnTo>
                    <a:pt x="5905" y="1465"/>
                  </a:lnTo>
                  <a:cubicBezTo>
                    <a:pt x="5435" y="1372"/>
                    <a:pt x="4953" y="1309"/>
                    <a:pt x="4473" y="1291"/>
                  </a:cubicBezTo>
                  <a:lnTo>
                    <a:pt x="4473" y="1291"/>
                  </a:lnTo>
                  <a:cubicBezTo>
                    <a:pt x="4386" y="1287"/>
                    <a:pt x="4299" y="1286"/>
                    <a:pt x="4212" y="1286"/>
                  </a:cubicBezTo>
                  <a:lnTo>
                    <a:pt x="4212" y="1286"/>
                  </a:lnTo>
                  <a:lnTo>
                    <a:pt x="4212" y="0"/>
                  </a:lnTo>
                  <a:lnTo>
                    <a:pt x="2107" y="1217"/>
                  </a:lnTo>
                  <a:lnTo>
                    <a:pt x="0" y="2432"/>
                  </a:lnTo>
                  <a:lnTo>
                    <a:pt x="11" y="2438"/>
                  </a:lnTo>
                  <a:lnTo>
                    <a:pt x="2107" y="3649"/>
                  </a:lnTo>
                  <a:lnTo>
                    <a:pt x="2913" y="4114"/>
                  </a:lnTo>
                  <a:lnTo>
                    <a:pt x="4212" y="4865"/>
                  </a:lnTo>
                  <a:lnTo>
                    <a:pt x="4212" y="3961"/>
                  </a:lnTo>
                  <a:lnTo>
                    <a:pt x="4212" y="3961"/>
                  </a:lnTo>
                  <a:cubicBezTo>
                    <a:pt x="4458" y="3961"/>
                    <a:pt x="4705" y="3975"/>
                    <a:pt x="4950" y="4001"/>
                  </a:cubicBezTo>
                  <a:lnTo>
                    <a:pt x="4950" y="4001"/>
                  </a:lnTo>
                  <a:cubicBezTo>
                    <a:pt x="5434" y="4080"/>
                    <a:pt x="5908" y="4209"/>
                    <a:pt x="6364" y="4388"/>
                  </a:cubicBezTo>
                  <a:lnTo>
                    <a:pt x="6364" y="4388"/>
                  </a:lnTo>
                  <a:cubicBezTo>
                    <a:pt x="6801" y="4585"/>
                    <a:pt x="7215" y="4828"/>
                    <a:pt x="7602" y="5111"/>
                  </a:cubicBezTo>
                  <a:lnTo>
                    <a:pt x="7602" y="5111"/>
                  </a:lnTo>
                  <a:cubicBezTo>
                    <a:pt x="7970" y="5411"/>
                    <a:pt x="8308" y="5749"/>
                    <a:pt x="8609" y="6118"/>
                  </a:cubicBezTo>
                  <a:lnTo>
                    <a:pt x="8609" y="6118"/>
                  </a:lnTo>
                  <a:cubicBezTo>
                    <a:pt x="8892" y="6504"/>
                    <a:pt x="9134" y="6919"/>
                    <a:pt x="9332" y="7355"/>
                  </a:cubicBezTo>
                  <a:lnTo>
                    <a:pt x="9332" y="7355"/>
                  </a:lnTo>
                  <a:cubicBezTo>
                    <a:pt x="9441" y="7632"/>
                    <a:pt x="9530" y="7915"/>
                    <a:pt x="9602" y="8203"/>
                  </a:cubicBezTo>
                  <a:lnTo>
                    <a:pt x="10061" y="7408"/>
                  </a:lnTo>
                  <a:lnTo>
                    <a:pt x="11275" y="5305"/>
                  </a:lnTo>
                  <a:lnTo>
                    <a:pt x="11275" y="5305"/>
                  </a:lnTo>
                  <a:cubicBezTo>
                    <a:pt x="11183" y="5149"/>
                    <a:pt x="11083" y="4997"/>
                    <a:pt x="10978" y="485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353AD17-018D-FD47-8BC5-51BBC2DB4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4181" y="2235114"/>
              <a:ext cx="2632596" cy="4620005"/>
            </a:xfrm>
            <a:custGeom>
              <a:avLst/>
              <a:gdLst>
                <a:gd name="T0" fmla="*/ 0 w 4031"/>
                <a:gd name="T1" fmla="*/ 7073 h 7074"/>
                <a:gd name="T2" fmla="*/ 0 w 4031"/>
                <a:gd name="T3" fmla="*/ 0 h 7074"/>
                <a:gd name="T4" fmla="*/ 4030 w 4031"/>
                <a:gd name="T5" fmla="*/ 0 h 7074"/>
                <a:gd name="T6" fmla="*/ 0 w 4031"/>
                <a:gd name="T7" fmla="*/ 7073 h 7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31" h="7074">
                  <a:moveTo>
                    <a:pt x="0" y="7073"/>
                  </a:moveTo>
                  <a:lnTo>
                    <a:pt x="0" y="0"/>
                  </a:lnTo>
                  <a:lnTo>
                    <a:pt x="4030" y="0"/>
                  </a:lnTo>
                  <a:lnTo>
                    <a:pt x="0" y="707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9D5BF35-FEEB-134D-B6AC-414657EB5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0266" y="6613174"/>
              <a:ext cx="1699378" cy="239064"/>
            </a:xfrm>
            <a:custGeom>
              <a:avLst/>
              <a:gdLst>
                <a:gd name="T0" fmla="*/ 2602 w 2603"/>
                <a:gd name="T1" fmla="*/ 363 h 364"/>
                <a:gd name="T2" fmla="*/ 0 w 2603"/>
                <a:gd name="T3" fmla="*/ 363 h 364"/>
                <a:gd name="T4" fmla="*/ 2593 w 2603"/>
                <a:gd name="T5" fmla="*/ 0 h 364"/>
                <a:gd name="T6" fmla="*/ 2602 w 2603"/>
                <a:gd name="T7" fmla="*/ 363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3" h="364">
                  <a:moveTo>
                    <a:pt x="2602" y="363"/>
                  </a:moveTo>
                  <a:lnTo>
                    <a:pt x="0" y="363"/>
                  </a:lnTo>
                  <a:lnTo>
                    <a:pt x="2593" y="0"/>
                  </a:lnTo>
                  <a:lnTo>
                    <a:pt x="2602" y="363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F8A7A35-FB72-A240-B287-BCCE6B592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18006" y="6866642"/>
              <a:ext cx="1748344" cy="371558"/>
            </a:xfrm>
            <a:custGeom>
              <a:avLst/>
              <a:gdLst>
                <a:gd name="T0" fmla="*/ 0 w 2676"/>
                <a:gd name="T1" fmla="*/ 0 h 571"/>
                <a:gd name="T2" fmla="*/ 2675 w 2676"/>
                <a:gd name="T3" fmla="*/ 0 h 571"/>
                <a:gd name="T4" fmla="*/ 0 w 2676"/>
                <a:gd name="T5" fmla="*/ 570 h 571"/>
                <a:gd name="T6" fmla="*/ 0 w 2676"/>
                <a:gd name="T7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6" h="571">
                  <a:moveTo>
                    <a:pt x="0" y="0"/>
                  </a:moveTo>
                  <a:lnTo>
                    <a:pt x="2675" y="0"/>
                  </a:lnTo>
                  <a:lnTo>
                    <a:pt x="0" y="570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953B927-DE26-3347-8661-FEF8A5D8EC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7467" y="1486236"/>
              <a:ext cx="236185" cy="1748343"/>
            </a:xfrm>
            <a:custGeom>
              <a:avLst/>
              <a:gdLst>
                <a:gd name="T0" fmla="*/ 0 w 363"/>
                <a:gd name="T1" fmla="*/ 0 h 2676"/>
                <a:gd name="T2" fmla="*/ 0 w 363"/>
                <a:gd name="T3" fmla="*/ 2675 h 2676"/>
                <a:gd name="T4" fmla="*/ 362 w 363"/>
                <a:gd name="T5" fmla="*/ 2675 h 2676"/>
                <a:gd name="T6" fmla="*/ 0 w 363"/>
                <a:gd name="T7" fmla="*/ 0 h 2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3" h="2676">
                  <a:moveTo>
                    <a:pt x="0" y="0"/>
                  </a:moveTo>
                  <a:lnTo>
                    <a:pt x="0" y="2675"/>
                  </a:lnTo>
                  <a:lnTo>
                    <a:pt x="362" y="2675"/>
                  </a:lnTo>
                  <a:lnTo>
                    <a:pt x="0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8D136CC2-D803-5749-BF8C-7EB1783EA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76943" y="10492942"/>
              <a:ext cx="406122" cy="1748344"/>
            </a:xfrm>
            <a:custGeom>
              <a:avLst/>
              <a:gdLst>
                <a:gd name="T0" fmla="*/ 619 w 620"/>
                <a:gd name="T1" fmla="*/ 2674 h 2675"/>
                <a:gd name="T2" fmla="*/ 619 w 620"/>
                <a:gd name="T3" fmla="*/ 0 h 2675"/>
                <a:gd name="T4" fmla="*/ 0 w 620"/>
                <a:gd name="T5" fmla="*/ 0 h 2675"/>
                <a:gd name="T6" fmla="*/ 619 w 620"/>
                <a:gd name="T7" fmla="*/ 2674 h 2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20" h="2675">
                  <a:moveTo>
                    <a:pt x="619" y="2674"/>
                  </a:moveTo>
                  <a:lnTo>
                    <a:pt x="619" y="0"/>
                  </a:lnTo>
                  <a:lnTo>
                    <a:pt x="0" y="0"/>
                  </a:lnTo>
                  <a:lnTo>
                    <a:pt x="619" y="267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052E2C4C-F3B5-CB49-ADAD-17F4F3BFB0A6}"/>
              </a:ext>
            </a:extLst>
          </p:cNvPr>
          <p:cNvSpPr txBox="1"/>
          <p:nvPr/>
        </p:nvSpPr>
        <p:spPr>
          <a:xfrm>
            <a:off x="10273878" y="5562774"/>
            <a:ext cx="3829895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Analysis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6E85394-E875-5D4E-BBCA-2D46F4C9081F}"/>
              </a:ext>
            </a:extLst>
          </p:cNvPr>
          <p:cNvGrpSpPr/>
          <p:nvPr/>
        </p:nvGrpSpPr>
        <p:grpSpPr>
          <a:xfrm>
            <a:off x="13462837" y="1708395"/>
            <a:ext cx="3128864" cy="2327931"/>
            <a:chOff x="13462837" y="1708395"/>
            <a:chExt cx="3128864" cy="2327931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D3BD12F-64F3-B047-870A-8030707265D0}"/>
                </a:ext>
              </a:extLst>
            </p:cNvPr>
            <p:cNvSpPr txBox="1"/>
            <p:nvPr/>
          </p:nvSpPr>
          <p:spPr>
            <a:xfrm>
              <a:off x="14241378" y="1708395"/>
              <a:ext cx="2350323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Weakness</a:t>
              </a:r>
            </a:p>
          </p:txBody>
        </p:sp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6EBE6103-A59E-D041-8895-B40F71017709}"/>
                </a:ext>
              </a:extLst>
            </p:cNvPr>
            <p:cNvSpPr txBox="1">
              <a:spLocks/>
            </p:cNvSpPr>
            <p:nvPr/>
          </p:nvSpPr>
          <p:spPr>
            <a:xfrm>
              <a:off x="13462837" y="2369138"/>
              <a:ext cx="312886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ECADA31-1F3C-3B49-A4F0-AC6FFA378509}"/>
              </a:ext>
            </a:extLst>
          </p:cNvPr>
          <p:cNvGrpSpPr/>
          <p:nvPr/>
        </p:nvGrpSpPr>
        <p:grpSpPr>
          <a:xfrm>
            <a:off x="14220254" y="8933634"/>
            <a:ext cx="3128864" cy="2327931"/>
            <a:chOff x="13462837" y="1708395"/>
            <a:chExt cx="3128864" cy="2327931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189B8E5-76FA-F140-A44F-423FB313FF23}"/>
                </a:ext>
              </a:extLst>
            </p:cNvPr>
            <p:cNvSpPr txBox="1"/>
            <p:nvPr/>
          </p:nvSpPr>
          <p:spPr>
            <a:xfrm>
              <a:off x="13879099" y="1708395"/>
              <a:ext cx="2712602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Opportunity</a:t>
              </a:r>
            </a:p>
          </p:txBody>
        </p:sp>
        <p:sp>
          <p:nvSpPr>
            <p:cNvPr id="36" name="Subtitle 2">
              <a:extLst>
                <a:ext uri="{FF2B5EF4-FFF2-40B4-BE49-F238E27FC236}">
                  <a16:creationId xmlns:a16="http://schemas.microsoft.com/office/drawing/2014/main" id="{28522B7C-E43A-7A45-A08E-5EAEDDAC2A89}"/>
                </a:ext>
              </a:extLst>
            </p:cNvPr>
            <p:cNvSpPr txBox="1">
              <a:spLocks/>
            </p:cNvSpPr>
            <p:nvPr/>
          </p:nvSpPr>
          <p:spPr>
            <a:xfrm>
              <a:off x="13462837" y="2369138"/>
              <a:ext cx="312886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F9D2C72-C9D0-344C-975D-78085CC1CB2E}"/>
              </a:ext>
            </a:extLst>
          </p:cNvPr>
          <p:cNvGrpSpPr/>
          <p:nvPr/>
        </p:nvGrpSpPr>
        <p:grpSpPr>
          <a:xfrm>
            <a:off x="7736945" y="9708538"/>
            <a:ext cx="3128864" cy="2327931"/>
            <a:chOff x="13462837" y="1708395"/>
            <a:chExt cx="3128864" cy="2327931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EC54460-6974-8A48-A63F-057D7D9A6DD7}"/>
                </a:ext>
              </a:extLst>
            </p:cNvPr>
            <p:cNvSpPr txBox="1"/>
            <p:nvPr/>
          </p:nvSpPr>
          <p:spPr>
            <a:xfrm>
              <a:off x="13462837" y="1708395"/>
              <a:ext cx="1548822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Threat</a:t>
              </a:r>
            </a:p>
          </p:txBody>
        </p:sp>
        <p:sp>
          <p:nvSpPr>
            <p:cNvPr id="39" name="Subtitle 2">
              <a:extLst>
                <a:ext uri="{FF2B5EF4-FFF2-40B4-BE49-F238E27FC236}">
                  <a16:creationId xmlns:a16="http://schemas.microsoft.com/office/drawing/2014/main" id="{F664A5A0-3153-F54F-B822-D815D253FAAF}"/>
                </a:ext>
              </a:extLst>
            </p:cNvPr>
            <p:cNvSpPr txBox="1">
              <a:spLocks/>
            </p:cNvSpPr>
            <p:nvPr/>
          </p:nvSpPr>
          <p:spPr>
            <a:xfrm>
              <a:off x="13462837" y="2369138"/>
              <a:ext cx="312886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AAC5930-C803-2145-907E-7A675F09E67C}"/>
              </a:ext>
            </a:extLst>
          </p:cNvPr>
          <p:cNvGrpSpPr/>
          <p:nvPr/>
        </p:nvGrpSpPr>
        <p:grpSpPr>
          <a:xfrm>
            <a:off x="7021380" y="2432893"/>
            <a:ext cx="3128864" cy="2327931"/>
            <a:chOff x="13462837" y="1708395"/>
            <a:chExt cx="3128864" cy="2327931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49C2BDC-F7C9-C34B-8D56-FC304357AD11}"/>
                </a:ext>
              </a:extLst>
            </p:cNvPr>
            <p:cNvSpPr txBox="1"/>
            <p:nvPr/>
          </p:nvSpPr>
          <p:spPr>
            <a:xfrm>
              <a:off x="13462837" y="1708395"/>
              <a:ext cx="1991251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Strength</a:t>
              </a:r>
            </a:p>
          </p:txBody>
        </p:sp>
        <p:sp>
          <p:nvSpPr>
            <p:cNvPr id="42" name="Subtitle 2">
              <a:extLst>
                <a:ext uri="{FF2B5EF4-FFF2-40B4-BE49-F238E27FC236}">
                  <a16:creationId xmlns:a16="http://schemas.microsoft.com/office/drawing/2014/main" id="{46D1E961-02FB-FB48-9A57-D3CBA6038854}"/>
                </a:ext>
              </a:extLst>
            </p:cNvPr>
            <p:cNvSpPr txBox="1">
              <a:spLocks/>
            </p:cNvSpPr>
            <p:nvPr/>
          </p:nvSpPr>
          <p:spPr>
            <a:xfrm>
              <a:off x="13462837" y="2369138"/>
              <a:ext cx="312886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04864C82-6F0A-8045-900E-3B14E0AC08A0}"/>
              </a:ext>
            </a:extLst>
          </p:cNvPr>
          <p:cNvSpPr txBox="1"/>
          <p:nvPr/>
        </p:nvSpPr>
        <p:spPr>
          <a:xfrm rot="16973951">
            <a:off x="8722827" y="5853127"/>
            <a:ext cx="721672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CD6BE53-19FC-0343-A256-F7510E3CBD07}"/>
              </a:ext>
            </a:extLst>
          </p:cNvPr>
          <p:cNvSpPr txBox="1"/>
          <p:nvPr/>
        </p:nvSpPr>
        <p:spPr>
          <a:xfrm rot="18803819">
            <a:off x="9529021" y="4489375"/>
            <a:ext cx="699230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5D90022-689E-E54A-8421-982622609B2E}"/>
              </a:ext>
            </a:extLst>
          </p:cNvPr>
          <p:cNvSpPr txBox="1"/>
          <p:nvPr/>
        </p:nvSpPr>
        <p:spPr>
          <a:xfrm rot="20681526">
            <a:off x="10977294" y="3598522"/>
            <a:ext cx="742511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F36630F-7A07-7545-A569-F9977E2238E1}"/>
              </a:ext>
            </a:extLst>
          </p:cNvPr>
          <p:cNvSpPr txBox="1"/>
          <p:nvPr/>
        </p:nvSpPr>
        <p:spPr>
          <a:xfrm rot="773950">
            <a:off x="12577559" y="3534110"/>
            <a:ext cx="691215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1025E4A-ADD5-2445-AA74-AF2B3CAD446D}"/>
              </a:ext>
            </a:extLst>
          </p:cNvPr>
          <p:cNvSpPr txBox="1"/>
          <p:nvPr/>
        </p:nvSpPr>
        <p:spPr>
          <a:xfrm rot="2659451">
            <a:off x="14002012" y="4361398"/>
            <a:ext cx="798617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3DEFDE3-1C85-234E-9E13-8C617D0E390B}"/>
              </a:ext>
            </a:extLst>
          </p:cNvPr>
          <p:cNvSpPr txBox="1"/>
          <p:nvPr/>
        </p:nvSpPr>
        <p:spPr>
          <a:xfrm rot="4307884">
            <a:off x="14906093" y="5816584"/>
            <a:ext cx="71686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DC59B2-5164-7740-8E94-8D400788F5E1}"/>
              </a:ext>
            </a:extLst>
          </p:cNvPr>
          <p:cNvSpPr txBox="1"/>
          <p:nvPr/>
        </p:nvSpPr>
        <p:spPr>
          <a:xfrm rot="16786808">
            <a:off x="14959794" y="7428324"/>
            <a:ext cx="609462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42A4B78-A4AB-9B4D-BC8C-414CCEF28CA4}"/>
              </a:ext>
            </a:extLst>
          </p:cNvPr>
          <p:cNvSpPr txBox="1"/>
          <p:nvPr/>
        </p:nvSpPr>
        <p:spPr>
          <a:xfrm rot="18837080">
            <a:off x="14122898" y="8846843"/>
            <a:ext cx="763351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AEE1F0A-94B5-9149-9735-471ED02E1267}"/>
              </a:ext>
            </a:extLst>
          </p:cNvPr>
          <p:cNvSpPr txBox="1"/>
          <p:nvPr/>
        </p:nvSpPr>
        <p:spPr>
          <a:xfrm rot="20836128">
            <a:off x="12637340" y="9734309"/>
            <a:ext cx="721672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EF2F759-E521-8341-96CC-233DB1EE7EC1}"/>
              </a:ext>
            </a:extLst>
          </p:cNvPr>
          <p:cNvSpPr txBox="1"/>
          <p:nvPr/>
        </p:nvSpPr>
        <p:spPr>
          <a:xfrm rot="742786">
            <a:off x="11085001" y="9747107"/>
            <a:ext cx="68480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BD06409-4440-1A42-929C-87A733A649FA}"/>
              </a:ext>
            </a:extLst>
          </p:cNvPr>
          <p:cNvSpPr txBox="1"/>
          <p:nvPr/>
        </p:nvSpPr>
        <p:spPr>
          <a:xfrm rot="2603124">
            <a:off x="9617568" y="8947228"/>
            <a:ext cx="739306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Nov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4F62426-8102-2F4C-9854-F186D9FC7DBE}"/>
              </a:ext>
            </a:extLst>
          </p:cNvPr>
          <p:cNvSpPr txBox="1"/>
          <p:nvPr/>
        </p:nvSpPr>
        <p:spPr>
          <a:xfrm rot="4316912">
            <a:off x="8730591" y="7454397"/>
            <a:ext cx="731290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</a:t>
            </a:r>
          </a:p>
        </p:txBody>
      </p:sp>
    </p:spTree>
    <p:extLst>
      <p:ext uri="{BB962C8B-B14F-4D97-AF65-F5344CB8AC3E}">
        <p14:creationId xmlns:p14="http://schemas.microsoft.com/office/powerpoint/2010/main" val="2497506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93AAB587-A7B9-6E42-9FDF-BFEE30091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9190" y="9178498"/>
            <a:ext cx="4293766" cy="3775502"/>
          </a:xfrm>
          <a:custGeom>
            <a:avLst/>
            <a:gdLst>
              <a:gd name="T0" fmla="*/ 3835 w 6283"/>
              <a:gd name="T1" fmla="*/ 0 h 5525"/>
              <a:gd name="T2" fmla="*/ 5135 w 6283"/>
              <a:gd name="T3" fmla="*/ 0 h 5525"/>
              <a:gd name="T4" fmla="*/ 5135 w 6283"/>
              <a:gd name="T5" fmla="*/ 0 h 5525"/>
              <a:gd name="T6" fmla="*/ 6282 w 6283"/>
              <a:gd name="T7" fmla="*/ 1148 h 5525"/>
              <a:gd name="T8" fmla="*/ 6282 w 6283"/>
              <a:gd name="T9" fmla="*/ 1148 h 5525"/>
              <a:gd name="T10" fmla="*/ 6282 w 6283"/>
              <a:gd name="T11" fmla="*/ 1332 h 5525"/>
              <a:gd name="T12" fmla="*/ 6282 w 6283"/>
              <a:gd name="T13" fmla="*/ 4376 h 5525"/>
              <a:gd name="T14" fmla="*/ 6282 w 6283"/>
              <a:gd name="T15" fmla="*/ 4376 h 5525"/>
              <a:gd name="T16" fmla="*/ 5135 w 6283"/>
              <a:gd name="T17" fmla="*/ 5524 h 5525"/>
              <a:gd name="T18" fmla="*/ 5135 w 6283"/>
              <a:gd name="T19" fmla="*/ 5524 h 5525"/>
              <a:gd name="T20" fmla="*/ 1148 w 6283"/>
              <a:gd name="T21" fmla="*/ 5524 h 5525"/>
              <a:gd name="T22" fmla="*/ 1148 w 6283"/>
              <a:gd name="T23" fmla="*/ 5524 h 5525"/>
              <a:gd name="T24" fmla="*/ 0 w 6283"/>
              <a:gd name="T25" fmla="*/ 4376 h 5525"/>
              <a:gd name="T26" fmla="*/ 0 w 6283"/>
              <a:gd name="T27" fmla="*/ 4376 h 5525"/>
              <a:gd name="T28" fmla="*/ 0 w 6283"/>
              <a:gd name="T29" fmla="*/ 1148 h 5525"/>
              <a:gd name="T30" fmla="*/ 0 w 6283"/>
              <a:gd name="T31" fmla="*/ 1148 h 5525"/>
              <a:gd name="T32" fmla="*/ 1148 w 6283"/>
              <a:gd name="T33" fmla="*/ 0 h 5525"/>
              <a:gd name="T34" fmla="*/ 1148 w 6283"/>
              <a:gd name="T35" fmla="*/ 0 h 5525"/>
              <a:gd name="T36" fmla="*/ 3835 w 6283"/>
              <a:gd name="T37" fmla="*/ 0 h 5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83" h="5525">
                <a:moveTo>
                  <a:pt x="3835" y="0"/>
                </a:moveTo>
                <a:lnTo>
                  <a:pt x="5135" y="0"/>
                </a:lnTo>
                <a:lnTo>
                  <a:pt x="5135" y="0"/>
                </a:lnTo>
                <a:cubicBezTo>
                  <a:pt x="5766" y="0"/>
                  <a:pt x="6282" y="516"/>
                  <a:pt x="6282" y="1148"/>
                </a:cubicBezTo>
                <a:lnTo>
                  <a:pt x="6282" y="1148"/>
                </a:lnTo>
                <a:lnTo>
                  <a:pt x="6282" y="1332"/>
                </a:lnTo>
                <a:lnTo>
                  <a:pt x="6282" y="4376"/>
                </a:lnTo>
                <a:lnTo>
                  <a:pt x="6282" y="4376"/>
                </a:lnTo>
                <a:cubicBezTo>
                  <a:pt x="6282" y="5008"/>
                  <a:pt x="5766" y="5524"/>
                  <a:pt x="5135" y="5524"/>
                </a:cubicBezTo>
                <a:lnTo>
                  <a:pt x="5135" y="5524"/>
                </a:lnTo>
                <a:lnTo>
                  <a:pt x="1148" y="5524"/>
                </a:lnTo>
                <a:lnTo>
                  <a:pt x="1148" y="5524"/>
                </a:lnTo>
                <a:cubicBezTo>
                  <a:pt x="517" y="5524"/>
                  <a:pt x="0" y="5008"/>
                  <a:pt x="0" y="4376"/>
                </a:cubicBezTo>
                <a:lnTo>
                  <a:pt x="0" y="4376"/>
                </a:lnTo>
                <a:lnTo>
                  <a:pt x="0" y="1148"/>
                </a:lnTo>
                <a:lnTo>
                  <a:pt x="0" y="1148"/>
                </a:lnTo>
                <a:cubicBezTo>
                  <a:pt x="0" y="516"/>
                  <a:pt x="517" y="0"/>
                  <a:pt x="1148" y="0"/>
                </a:cubicBezTo>
                <a:lnTo>
                  <a:pt x="1148" y="0"/>
                </a:lnTo>
                <a:lnTo>
                  <a:pt x="3835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B69E9E9-5E6F-2F45-909A-3CCFEFBAC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0845" y="8026266"/>
            <a:ext cx="4751770" cy="4179268"/>
          </a:xfrm>
          <a:custGeom>
            <a:avLst/>
            <a:gdLst>
              <a:gd name="T0" fmla="*/ 2832 w 6956"/>
              <a:gd name="T1" fmla="*/ 0 h 6116"/>
              <a:gd name="T2" fmla="*/ 5683 w 6956"/>
              <a:gd name="T3" fmla="*/ 0 h 6116"/>
              <a:gd name="T4" fmla="*/ 5683 w 6956"/>
              <a:gd name="T5" fmla="*/ 0 h 6116"/>
              <a:gd name="T6" fmla="*/ 6955 w 6956"/>
              <a:gd name="T7" fmla="*/ 1270 h 6116"/>
              <a:gd name="T8" fmla="*/ 6955 w 6956"/>
              <a:gd name="T9" fmla="*/ 1270 h 6116"/>
              <a:gd name="T10" fmla="*/ 6955 w 6956"/>
              <a:gd name="T11" fmla="*/ 4844 h 6116"/>
              <a:gd name="T12" fmla="*/ 6955 w 6956"/>
              <a:gd name="T13" fmla="*/ 4844 h 6116"/>
              <a:gd name="T14" fmla="*/ 5683 w 6956"/>
              <a:gd name="T15" fmla="*/ 6115 h 6116"/>
              <a:gd name="T16" fmla="*/ 5683 w 6956"/>
              <a:gd name="T17" fmla="*/ 6115 h 6116"/>
              <a:gd name="T18" fmla="*/ 1271 w 6956"/>
              <a:gd name="T19" fmla="*/ 6115 h 6116"/>
              <a:gd name="T20" fmla="*/ 1271 w 6956"/>
              <a:gd name="T21" fmla="*/ 6115 h 6116"/>
              <a:gd name="T22" fmla="*/ 0 w 6956"/>
              <a:gd name="T23" fmla="*/ 4844 h 6116"/>
              <a:gd name="T24" fmla="*/ 0 w 6956"/>
              <a:gd name="T25" fmla="*/ 4844 h 6116"/>
              <a:gd name="T26" fmla="*/ 0 w 6956"/>
              <a:gd name="T27" fmla="*/ 3057 h 6116"/>
              <a:gd name="T28" fmla="*/ 0 w 6956"/>
              <a:gd name="T29" fmla="*/ 1270 h 6116"/>
              <a:gd name="T30" fmla="*/ 0 w 6956"/>
              <a:gd name="T31" fmla="*/ 1270 h 6116"/>
              <a:gd name="T32" fmla="*/ 1271 w 6956"/>
              <a:gd name="T33" fmla="*/ 0 h 6116"/>
              <a:gd name="T34" fmla="*/ 1271 w 6956"/>
              <a:gd name="T35" fmla="*/ 0 h 6116"/>
              <a:gd name="T36" fmla="*/ 2832 w 6956"/>
              <a:gd name="T37" fmla="*/ 0 h 6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956" h="6116">
                <a:moveTo>
                  <a:pt x="2832" y="0"/>
                </a:moveTo>
                <a:lnTo>
                  <a:pt x="5683" y="0"/>
                </a:lnTo>
                <a:lnTo>
                  <a:pt x="5683" y="0"/>
                </a:lnTo>
                <a:cubicBezTo>
                  <a:pt x="6383" y="0"/>
                  <a:pt x="6955" y="571"/>
                  <a:pt x="6955" y="1270"/>
                </a:cubicBezTo>
                <a:lnTo>
                  <a:pt x="6955" y="1270"/>
                </a:lnTo>
                <a:lnTo>
                  <a:pt x="6955" y="4844"/>
                </a:lnTo>
                <a:lnTo>
                  <a:pt x="6955" y="4844"/>
                </a:lnTo>
                <a:cubicBezTo>
                  <a:pt x="6955" y="5543"/>
                  <a:pt x="6383" y="6115"/>
                  <a:pt x="5683" y="6115"/>
                </a:cubicBezTo>
                <a:lnTo>
                  <a:pt x="5683" y="6115"/>
                </a:lnTo>
                <a:lnTo>
                  <a:pt x="1271" y="6115"/>
                </a:lnTo>
                <a:lnTo>
                  <a:pt x="1271" y="6115"/>
                </a:lnTo>
                <a:cubicBezTo>
                  <a:pt x="572" y="6115"/>
                  <a:pt x="0" y="5543"/>
                  <a:pt x="0" y="4844"/>
                </a:cubicBezTo>
                <a:lnTo>
                  <a:pt x="0" y="4844"/>
                </a:lnTo>
                <a:lnTo>
                  <a:pt x="0" y="3057"/>
                </a:lnTo>
                <a:lnTo>
                  <a:pt x="0" y="1270"/>
                </a:lnTo>
                <a:lnTo>
                  <a:pt x="0" y="1270"/>
                </a:lnTo>
                <a:cubicBezTo>
                  <a:pt x="0" y="571"/>
                  <a:pt x="572" y="0"/>
                  <a:pt x="1271" y="0"/>
                </a:cubicBezTo>
                <a:lnTo>
                  <a:pt x="1271" y="0"/>
                </a:lnTo>
                <a:lnTo>
                  <a:pt x="2832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D70BB7D6-15C0-0540-A254-096FEA494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4287" y="2416894"/>
            <a:ext cx="5164573" cy="4540847"/>
          </a:xfrm>
          <a:custGeom>
            <a:avLst/>
            <a:gdLst>
              <a:gd name="T0" fmla="*/ 1382 w 7559"/>
              <a:gd name="T1" fmla="*/ 0 h 6647"/>
              <a:gd name="T2" fmla="*/ 6177 w 7559"/>
              <a:gd name="T3" fmla="*/ 0 h 6647"/>
              <a:gd name="T4" fmla="*/ 6177 w 7559"/>
              <a:gd name="T5" fmla="*/ 0 h 6647"/>
              <a:gd name="T6" fmla="*/ 7558 w 7559"/>
              <a:gd name="T7" fmla="*/ 1381 h 6647"/>
              <a:gd name="T8" fmla="*/ 7558 w 7559"/>
              <a:gd name="T9" fmla="*/ 1381 h 6647"/>
              <a:gd name="T10" fmla="*/ 7558 w 7559"/>
              <a:gd name="T11" fmla="*/ 5264 h 6647"/>
              <a:gd name="T12" fmla="*/ 7558 w 7559"/>
              <a:gd name="T13" fmla="*/ 5264 h 6647"/>
              <a:gd name="T14" fmla="*/ 6177 w 7559"/>
              <a:gd name="T15" fmla="*/ 6646 h 6647"/>
              <a:gd name="T16" fmla="*/ 6177 w 7559"/>
              <a:gd name="T17" fmla="*/ 6646 h 6647"/>
              <a:gd name="T18" fmla="*/ 2445 w 7559"/>
              <a:gd name="T19" fmla="*/ 6646 h 6647"/>
              <a:gd name="T20" fmla="*/ 1382 w 7559"/>
              <a:gd name="T21" fmla="*/ 6646 h 6647"/>
              <a:gd name="T22" fmla="*/ 1382 w 7559"/>
              <a:gd name="T23" fmla="*/ 6646 h 6647"/>
              <a:gd name="T24" fmla="*/ 0 w 7559"/>
              <a:gd name="T25" fmla="*/ 5264 h 6647"/>
              <a:gd name="T26" fmla="*/ 0 w 7559"/>
              <a:gd name="T27" fmla="*/ 5264 h 6647"/>
              <a:gd name="T28" fmla="*/ 0 w 7559"/>
              <a:gd name="T29" fmla="*/ 5089 h 6647"/>
              <a:gd name="T30" fmla="*/ 0 w 7559"/>
              <a:gd name="T31" fmla="*/ 1381 h 6647"/>
              <a:gd name="T32" fmla="*/ 0 w 7559"/>
              <a:gd name="T33" fmla="*/ 1381 h 6647"/>
              <a:gd name="T34" fmla="*/ 1382 w 7559"/>
              <a:gd name="T35" fmla="*/ 0 h 6647"/>
              <a:gd name="T36" fmla="*/ 1382 w 7559"/>
              <a:gd name="T37" fmla="*/ 0 h 6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559" h="6647">
                <a:moveTo>
                  <a:pt x="1382" y="0"/>
                </a:moveTo>
                <a:lnTo>
                  <a:pt x="6177" y="0"/>
                </a:lnTo>
                <a:lnTo>
                  <a:pt x="6177" y="0"/>
                </a:lnTo>
                <a:cubicBezTo>
                  <a:pt x="6936" y="0"/>
                  <a:pt x="7558" y="621"/>
                  <a:pt x="7558" y="1381"/>
                </a:cubicBezTo>
                <a:lnTo>
                  <a:pt x="7558" y="1381"/>
                </a:lnTo>
                <a:lnTo>
                  <a:pt x="7558" y="5264"/>
                </a:lnTo>
                <a:lnTo>
                  <a:pt x="7558" y="5264"/>
                </a:lnTo>
                <a:cubicBezTo>
                  <a:pt x="7558" y="6024"/>
                  <a:pt x="6936" y="6646"/>
                  <a:pt x="6177" y="6646"/>
                </a:cubicBezTo>
                <a:lnTo>
                  <a:pt x="6177" y="6646"/>
                </a:lnTo>
                <a:lnTo>
                  <a:pt x="2445" y="6646"/>
                </a:lnTo>
                <a:lnTo>
                  <a:pt x="1382" y="6646"/>
                </a:lnTo>
                <a:lnTo>
                  <a:pt x="1382" y="6646"/>
                </a:lnTo>
                <a:cubicBezTo>
                  <a:pt x="622" y="6646"/>
                  <a:pt x="0" y="6024"/>
                  <a:pt x="0" y="5264"/>
                </a:cubicBezTo>
                <a:lnTo>
                  <a:pt x="0" y="5264"/>
                </a:lnTo>
                <a:lnTo>
                  <a:pt x="0" y="5089"/>
                </a:lnTo>
                <a:lnTo>
                  <a:pt x="0" y="1381"/>
                </a:lnTo>
                <a:lnTo>
                  <a:pt x="0" y="1381"/>
                </a:lnTo>
                <a:cubicBezTo>
                  <a:pt x="0" y="621"/>
                  <a:pt x="622" y="0"/>
                  <a:pt x="1382" y="0"/>
                </a:cubicBezTo>
                <a:lnTo>
                  <a:pt x="1382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DBEEDD6D-3750-F14A-928B-6E4089EEF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8791" y="3377336"/>
            <a:ext cx="5339337" cy="4694520"/>
          </a:xfrm>
          <a:custGeom>
            <a:avLst/>
            <a:gdLst>
              <a:gd name="T0" fmla="*/ 6383 w 7812"/>
              <a:gd name="T1" fmla="*/ 0 h 6869"/>
              <a:gd name="T2" fmla="*/ 1427 w 7812"/>
              <a:gd name="T3" fmla="*/ 0 h 6869"/>
              <a:gd name="T4" fmla="*/ 1427 w 7812"/>
              <a:gd name="T5" fmla="*/ 0 h 6869"/>
              <a:gd name="T6" fmla="*/ 0 w 7812"/>
              <a:gd name="T7" fmla="*/ 1428 h 6869"/>
              <a:gd name="T8" fmla="*/ 0 w 7812"/>
              <a:gd name="T9" fmla="*/ 5442 h 6869"/>
              <a:gd name="T10" fmla="*/ 0 w 7812"/>
              <a:gd name="T11" fmla="*/ 5442 h 6869"/>
              <a:gd name="T12" fmla="*/ 1427 w 7812"/>
              <a:gd name="T13" fmla="*/ 6868 h 6869"/>
              <a:gd name="T14" fmla="*/ 6383 w 7812"/>
              <a:gd name="T15" fmla="*/ 6868 h 6869"/>
              <a:gd name="T16" fmla="*/ 6383 w 7812"/>
              <a:gd name="T17" fmla="*/ 6868 h 6869"/>
              <a:gd name="T18" fmla="*/ 7811 w 7812"/>
              <a:gd name="T19" fmla="*/ 5442 h 6869"/>
              <a:gd name="T20" fmla="*/ 7811 w 7812"/>
              <a:gd name="T21" fmla="*/ 1428 h 6869"/>
              <a:gd name="T22" fmla="*/ 7811 w 7812"/>
              <a:gd name="T23" fmla="*/ 1428 h 6869"/>
              <a:gd name="T24" fmla="*/ 6383 w 7812"/>
              <a:gd name="T25" fmla="*/ 0 h 6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812" h="6869">
                <a:moveTo>
                  <a:pt x="6383" y="0"/>
                </a:moveTo>
                <a:lnTo>
                  <a:pt x="1427" y="0"/>
                </a:lnTo>
                <a:lnTo>
                  <a:pt x="1427" y="0"/>
                </a:lnTo>
                <a:cubicBezTo>
                  <a:pt x="642" y="0"/>
                  <a:pt x="0" y="643"/>
                  <a:pt x="0" y="1428"/>
                </a:cubicBezTo>
                <a:lnTo>
                  <a:pt x="0" y="5442"/>
                </a:lnTo>
                <a:lnTo>
                  <a:pt x="0" y="5442"/>
                </a:lnTo>
                <a:cubicBezTo>
                  <a:pt x="0" y="6227"/>
                  <a:pt x="642" y="6868"/>
                  <a:pt x="1427" y="6868"/>
                </a:cubicBezTo>
                <a:lnTo>
                  <a:pt x="6383" y="6868"/>
                </a:lnTo>
                <a:lnTo>
                  <a:pt x="6383" y="6868"/>
                </a:lnTo>
                <a:cubicBezTo>
                  <a:pt x="7168" y="6868"/>
                  <a:pt x="7811" y="6227"/>
                  <a:pt x="7811" y="5442"/>
                </a:cubicBezTo>
                <a:lnTo>
                  <a:pt x="7811" y="1428"/>
                </a:lnTo>
                <a:lnTo>
                  <a:pt x="7811" y="1428"/>
                </a:lnTo>
                <a:cubicBezTo>
                  <a:pt x="7811" y="643"/>
                  <a:pt x="7168" y="0"/>
                  <a:pt x="6383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83C85118-795B-2049-BDDE-EBD98BC4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1860" y="3877523"/>
            <a:ext cx="5339337" cy="4694520"/>
          </a:xfrm>
          <a:custGeom>
            <a:avLst/>
            <a:gdLst>
              <a:gd name="T0" fmla="*/ 1427 w 7812"/>
              <a:gd name="T1" fmla="*/ 0 h 6869"/>
              <a:gd name="T2" fmla="*/ 6384 w 7812"/>
              <a:gd name="T3" fmla="*/ 0 h 6869"/>
              <a:gd name="T4" fmla="*/ 6384 w 7812"/>
              <a:gd name="T5" fmla="*/ 0 h 6869"/>
              <a:gd name="T6" fmla="*/ 7811 w 7812"/>
              <a:gd name="T7" fmla="*/ 1428 h 6869"/>
              <a:gd name="T8" fmla="*/ 7811 w 7812"/>
              <a:gd name="T9" fmla="*/ 1428 h 6869"/>
              <a:gd name="T10" fmla="*/ 7811 w 7812"/>
              <a:gd name="T11" fmla="*/ 3644 h 6869"/>
              <a:gd name="T12" fmla="*/ 7811 w 7812"/>
              <a:gd name="T13" fmla="*/ 5442 h 6869"/>
              <a:gd name="T14" fmla="*/ 7811 w 7812"/>
              <a:gd name="T15" fmla="*/ 5442 h 6869"/>
              <a:gd name="T16" fmla="*/ 6384 w 7812"/>
              <a:gd name="T17" fmla="*/ 6868 h 6869"/>
              <a:gd name="T18" fmla="*/ 6384 w 7812"/>
              <a:gd name="T19" fmla="*/ 6868 h 6869"/>
              <a:gd name="T20" fmla="*/ 5042 w 7812"/>
              <a:gd name="T21" fmla="*/ 6868 h 6869"/>
              <a:gd name="T22" fmla="*/ 1427 w 7812"/>
              <a:gd name="T23" fmla="*/ 6868 h 6869"/>
              <a:gd name="T24" fmla="*/ 1427 w 7812"/>
              <a:gd name="T25" fmla="*/ 6868 h 6869"/>
              <a:gd name="T26" fmla="*/ 0 w 7812"/>
              <a:gd name="T27" fmla="*/ 5442 h 6869"/>
              <a:gd name="T28" fmla="*/ 0 w 7812"/>
              <a:gd name="T29" fmla="*/ 5442 h 6869"/>
              <a:gd name="T30" fmla="*/ 0 w 7812"/>
              <a:gd name="T31" fmla="*/ 1428 h 6869"/>
              <a:gd name="T32" fmla="*/ 0 w 7812"/>
              <a:gd name="T33" fmla="*/ 1428 h 6869"/>
              <a:gd name="T34" fmla="*/ 1427 w 7812"/>
              <a:gd name="T35" fmla="*/ 0 h 6869"/>
              <a:gd name="T36" fmla="*/ 1427 w 7812"/>
              <a:gd name="T37" fmla="*/ 0 h 6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812" h="6869">
                <a:moveTo>
                  <a:pt x="1427" y="0"/>
                </a:moveTo>
                <a:lnTo>
                  <a:pt x="6384" y="0"/>
                </a:lnTo>
                <a:lnTo>
                  <a:pt x="6384" y="0"/>
                </a:lnTo>
                <a:cubicBezTo>
                  <a:pt x="7169" y="0"/>
                  <a:pt x="7811" y="643"/>
                  <a:pt x="7811" y="1428"/>
                </a:cubicBezTo>
                <a:lnTo>
                  <a:pt x="7811" y="1428"/>
                </a:lnTo>
                <a:lnTo>
                  <a:pt x="7811" y="3644"/>
                </a:lnTo>
                <a:lnTo>
                  <a:pt x="7811" y="5442"/>
                </a:lnTo>
                <a:lnTo>
                  <a:pt x="7811" y="5442"/>
                </a:lnTo>
                <a:cubicBezTo>
                  <a:pt x="7811" y="6226"/>
                  <a:pt x="7169" y="6868"/>
                  <a:pt x="6384" y="6868"/>
                </a:cubicBezTo>
                <a:lnTo>
                  <a:pt x="6384" y="6868"/>
                </a:lnTo>
                <a:lnTo>
                  <a:pt x="5042" y="6868"/>
                </a:lnTo>
                <a:lnTo>
                  <a:pt x="1427" y="6868"/>
                </a:lnTo>
                <a:lnTo>
                  <a:pt x="1427" y="6868"/>
                </a:lnTo>
                <a:cubicBezTo>
                  <a:pt x="642" y="6868"/>
                  <a:pt x="0" y="6226"/>
                  <a:pt x="0" y="5442"/>
                </a:cubicBezTo>
                <a:lnTo>
                  <a:pt x="0" y="5442"/>
                </a:lnTo>
                <a:lnTo>
                  <a:pt x="0" y="1428"/>
                </a:lnTo>
                <a:lnTo>
                  <a:pt x="0" y="1428"/>
                </a:lnTo>
                <a:cubicBezTo>
                  <a:pt x="0" y="643"/>
                  <a:pt x="642" y="0"/>
                  <a:pt x="1427" y="0"/>
                </a:cubicBezTo>
                <a:lnTo>
                  <a:pt x="1427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7FBD8DB5-4F10-F048-9492-83C501F95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5998" y="7604813"/>
            <a:ext cx="4751770" cy="4179268"/>
          </a:xfrm>
          <a:custGeom>
            <a:avLst/>
            <a:gdLst>
              <a:gd name="T0" fmla="*/ 2832 w 6956"/>
              <a:gd name="T1" fmla="*/ 0 h 6116"/>
              <a:gd name="T2" fmla="*/ 5683 w 6956"/>
              <a:gd name="T3" fmla="*/ 0 h 6116"/>
              <a:gd name="T4" fmla="*/ 5683 w 6956"/>
              <a:gd name="T5" fmla="*/ 0 h 6116"/>
              <a:gd name="T6" fmla="*/ 6955 w 6956"/>
              <a:gd name="T7" fmla="*/ 1270 h 6116"/>
              <a:gd name="T8" fmla="*/ 6955 w 6956"/>
              <a:gd name="T9" fmla="*/ 1270 h 6116"/>
              <a:gd name="T10" fmla="*/ 6955 w 6956"/>
              <a:gd name="T11" fmla="*/ 4844 h 6116"/>
              <a:gd name="T12" fmla="*/ 6955 w 6956"/>
              <a:gd name="T13" fmla="*/ 4844 h 6116"/>
              <a:gd name="T14" fmla="*/ 5683 w 6956"/>
              <a:gd name="T15" fmla="*/ 6115 h 6116"/>
              <a:gd name="T16" fmla="*/ 5683 w 6956"/>
              <a:gd name="T17" fmla="*/ 6115 h 6116"/>
              <a:gd name="T18" fmla="*/ 1271 w 6956"/>
              <a:gd name="T19" fmla="*/ 6115 h 6116"/>
              <a:gd name="T20" fmla="*/ 1271 w 6956"/>
              <a:gd name="T21" fmla="*/ 6115 h 6116"/>
              <a:gd name="T22" fmla="*/ 0 w 6956"/>
              <a:gd name="T23" fmla="*/ 4844 h 6116"/>
              <a:gd name="T24" fmla="*/ 0 w 6956"/>
              <a:gd name="T25" fmla="*/ 4844 h 6116"/>
              <a:gd name="T26" fmla="*/ 0 w 6956"/>
              <a:gd name="T27" fmla="*/ 3057 h 6116"/>
              <a:gd name="T28" fmla="*/ 0 w 6956"/>
              <a:gd name="T29" fmla="*/ 1270 h 6116"/>
              <a:gd name="T30" fmla="*/ 0 w 6956"/>
              <a:gd name="T31" fmla="*/ 1270 h 6116"/>
              <a:gd name="T32" fmla="*/ 1271 w 6956"/>
              <a:gd name="T33" fmla="*/ 0 h 6116"/>
              <a:gd name="T34" fmla="*/ 1271 w 6956"/>
              <a:gd name="T35" fmla="*/ 0 h 6116"/>
              <a:gd name="T36" fmla="*/ 2832 w 6956"/>
              <a:gd name="T37" fmla="*/ 0 h 6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956" h="6116">
                <a:moveTo>
                  <a:pt x="2832" y="0"/>
                </a:moveTo>
                <a:lnTo>
                  <a:pt x="5683" y="0"/>
                </a:lnTo>
                <a:lnTo>
                  <a:pt x="5683" y="0"/>
                </a:lnTo>
                <a:cubicBezTo>
                  <a:pt x="6383" y="0"/>
                  <a:pt x="6955" y="571"/>
                  <a:pt x="6955" y="1270"/>
                </a:cubicBezTo>
                <a:lnTo>
                  <a:pt x="6955" y="1270"/>
                </a:lnTo>
                <a:lnTo>
                  <a:pt x="6955" y="4844"/>
                </a:lnTo>
                <a:lnTo>
                  <a:pt x="6955" y="4844"/>
                </a:lnTo>
                <a:cubicBezTo>
                  <a:pt x="6955" y="5543"/>
                  <a:pt x="6383" y="6115"/>
                  <a:pt x="5683" y="6115"/>
                </a:cubicBezTo>
                <a:lnTo>
                  <a:pt x="5683" y="6115"/>
                </a:lnTo>
                <a:lnTo>
                  <a:pt x="1271" y="6115"/>
                </a:lnTo>
                <a:lnTo>
                  <a:pt x="1271" y="6115"/>
                </a:lnTo>
                <a:cubicBezTo>
                  <a:pt x="572" y="6115"/>
                  <a:pt x="0" y="5543"/>
                  <a:pt x="0" y="4844"/>
                </a:cubicBezTo>
                <a:lnTo>
                  <a:pt x="0" y="4844"/>
                </a:lnTo>
                <a:lnTo>
                  <a:pt x="0" y="3057"/>
                </a:lnTo>
                <a:lnTo>
                  <a:pt x="0" y="1270"/>
                </a:lnTo>
                <a:lnTo>
                  <a:pt x="0" y="1270"/>
                </a:lnTo>
                <a:cubicBezTo>
                  <a:pt x="0" y="571"/>
                  <a:pt x="572" y="0"/>
                  <a:pt x="1271" y="0"/>
                </a:cubicBezTo>
                <a:lnTo>
                  <a:pt x="1271" y="0"/>
                </a:lnTo>
                <a:lnTo>
                  <a:pt x="283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A9862A35-6FA0-344E-A05D-92954ECCA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1158" y="2889202"/>
            <a:ext cx="5164573" cy="4540847"/>
          </a:xfrm>
          <a:custGeom>
            <a:avLst/>
            <a:gdLst>
              <a:gd name="T0" fmla="*/ 1382 w 7559"/>
              <a:gd name="T1" fmla="*/ 0 h 6647"/>
              <a:gd name="T2" fmla="*/ 6177 w 7559"/>
              <a:gd name="T3" fmla="*/ 0 h 6647"/>
              <a:gd name="T4" fmla="*/ 6177 w 7559"/>
              <a:gd name="T5" fmla="*/ 0 h 6647"/>
              <a:gd name="T6" fmla="*/ 7558 w 7559"/>
              <a:gd name="T7" fmla="*/ 1381 h 6647"/>
              <a:gd name="T8" fmla="*/ 7558 w 7559"/>
              <a:gd name="T9" fmla="*/ 1381 h 6647"/>
              <a:gd name="T10" fmla="*/ 7558 w 7559"/>
              <a:gd name="T11" fmla="*/ 5264 h 6647"/>
              <a:gd name="T12" fmla="*/ 7558 w 7559"/>
              <a:gd name="T13" fmla="*/ 5264 h 6647"/>
              <a:gd name="T14" fmla="*/ 6177 w 7559"/>
              <a:gd name="T15" fmla="*/ 6646 h 6647"/>
              <a:gd name="T16" fmla="*/ 6177 w 7559"/>
              <a:gd name="T17" fmla="*/ 6646 h 6647"/>
              <a:gd name="T18" fmla="*/ 2445 w 7559"/>
              <a:gd name="T19" fmla="*/ 6646 h 6647"/>
              <a:gd name="T20" fmla="*/ 1382 w 7559"/>
              <a:gd name="T21" fmla="*/ 6646 h 6647"/>
              <a:gd name="T22" fmla="*/ 1382 w 7559"/>
              <a:gd name="T23" fmla="*/ 6646 h 6647"/>
              <a:gd name="T24" fmla="*/ 0 w 7559"/>
              <a:gd name="T25" fmla="*/ 5264 h 6647"/>
              <a:gd name="T26" fmla="*/ 0 w 7559"/>
              <a:gd name="T27" fmla="*/ 5264 h 6647"/>
              <a:gd name="T28" fmla="*/ 0 w 7559"/>
              <a:gd name="T29" fmla="*/ 5089 h 6647"/>
              <a:gd name="T30" fmla="*/ 0 w 7559"/>
              <a:gd name="T31" fmla="*/ 1381 h 6647"/>
              <a:gd name="T32" fmla="*/ 0 w 7559"/>
              <a:gd name="T33" fmla="*/ 1381 h 6647"/>
              <a:gd name="T34" fmla="*/ 1382 w 7559"/>
              <a:gd name="T35" fmla="*/ 0 h 6647"/>
              <a:gd name="T36" fmla="*/ 1382 w 7559"/>
              <a:gd name="T37" fmla="*/ 0 h 6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559" h="6647">
                <a:moveTo>
                  <a:pt x="1382" y="0"/>
                </a:moveTo>
                <a:lnTo>
                  <a:pt x="6177" y="0"/>
                </a:lnTo>
                <a:lnTo>
                  <a:pt x="6177" y="0"/>
                </a:lnTo>
                <a:cubicBezTo>
                  <a:pt x="6936" y="0"/>
                  <a:pt x="7558" y="621"/>
                  <a:pt x="7558" y="1381"/>
                </a:cubicBezTo>
                <a:lnTo>
                  <a:pt x="7558" y="1381"/>
                </a:lnTo>
                <a:lnTo>
                  <a:pt x="7558" y="5264"/>
                </a:lnTo>
                <a:lnTo>
                  <a:pt x="7558" y="5264"/>
                </a:lnTo>
                <a:cubicBezTo>
                  <a:pt x="7558" y="6024"/>
                  <a:pt x="6936" y="6646"/>
                  <a:pt x="6177" y="6646"/>
                </a:cubicBezTo>
                <a:lnTo>
                  <a:pt x="6177" y="6646"/>
                </a:lnTo>
                <a:lnTo>
                  <a:pt x="2445" y="6646"/>
                </a:lnTo>
                <a:lnTo>
                  <a:pt x="1382" y="6646"/>
                </a:lnTo>
                <a:lnTo>
                  <a:pt x="1382" y="6646"/>
                </a:lnTo>
                <a:cubicBezTo>
                  <a:pt x="622" y="6646"/>
                  <a:pt x="0" y="6024"/>
                  <a:pt x="0" y="5264"/>
                </a:cubicBezTo>
                <a:lnTo>
                  <a:pt x="0" y="5264"/>
                </a:lnTo>
                <a:lnTo>
                  <a:pt x="0" y="5089"/>
                </a:lnTo>
                <a:lnTo>
                  <a:pt x="0" y="1381"/>
                </a:lnTo>
                <a:lnTo>
                  <a:pt x="0" y="1381"/>
                </a:lnTo>
                <a:cubicBezTo>
                  <a:pt x="0" y="621"/>
                  <a:pt x="622" y="0"/>
                  <a:pt x="1382" y="0"/>
                </a:cubicBezTo>
                <a:lnTo>
                  <a:pt x="1382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pPr algn="r"/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8EA8CE6-4165-784D-BE14-C781F7F0F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7470" y="8782964"/>
            <a:ext cx="4293766" cy="3775502"/>
          </a:xfrm>
          <a:custGeom>
            <a:avLst/>
            <a:gdLst>
              <a:gd name="T0" fmla="*/ 3835 w 6283"/>
              <a:gd name="T1" fmla="*/ 0 h 5525"/>
              <a:gd name="T2" fmla="*/ 5135 w 6283"/>
              <a:gd name="T3" fmla="*/ 0 h 5525"/>
              <a:gd name="T4" fmla="*/ 5135 w 6283"/>
              <a:gd name="T5" fmla="*/ 0 h 5525"/>
              <a:gd name="T6" fmla="*/ 6282 w 6283"/>
              <a:gd name="T7" fmla="*/ 1148 h 5525"/>
              <a:gd name="T8" fmla="*/ 6282 w 6283"/>
              <a:gd name="T9" fmla="*/ 1148 h 5525"/>
              <a:gd name="T10" fmla="*/ 6282 w 6283"/>
              <a:gd name="T11" fmla="*/ 1332 h 5525"/>
              <a:gd name="T12" fmla="*/ 6282 w 6283"/>
              <a:gd name="T13" fmla="*/ 4376 h 5525"/>
              <a:gd name="T14" fmla="*/ 6282 w 6283"/>
              <a:gd name="T15" fmla="*/ 4376 h 5525"/>
              <a:gd name="T16" fmla="*/ 5135 w 6283"/>
              <a:gd name="T17" fmla="*/ 5524 h 5525"/>
              <a:gd name="T18" fmla="*/ 5135 w 6283"/>
              <a:gd name="T19" fmla="*/ 5524 h 5525"/>
              <a:gd name="T20" fmla="*/ 1148 w 6283"/>
              <a:gd name="T21" fmla="*/ 5524 h 5525"/>
              <a:gd name="T22" fmla="*/ 1148 w 6283"/>
              <a:gd name="T23" fmla="*/ 5524 h 5525"/>
              <a:gd name="T24" fmla="*/ 0 w 6283"/>
              <a:gd name="T25" fmla="*/ 4376 h 5525"/>
              <a:gd name="T26" fmla="*/ 0 w 6283"/>
              <a:gd name="T27" fmla="*/ 4376 h 5525"/>
              <a:gd name="T28" fmla="*/ 0 w 6283"/>
              <a:gd name="T29" fmla="*/ 1148 h 5525"/>
              <a:gd name="T30" fmla="*/ 0 w 6283"/>
              <a:gd name="T31" fmla="*/ 1148 h 5525"/>
              <a:gd name="T32" fmla="*/ 1148 w 6283"/>
              <a:gd name="T33" fmla="*/ 0 h 5525"/>
              <a:gd name="T34" fmla="*/ 1148 w 6283"/>
              <a:gd name="T35" fmla="*/ 0 h 5525"/>
              <a:gd name="T36" fmla="*/ 3835 w 6283"/>
              <a:gd name="T37" fmla="*/ 0 h 5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83" h="5525">
                <a:moveTo>
                  <a:pt x="3835" y="0"/>
                </a:moveTo>
                <a:lnTo>
                  <a:pt x="5135" y="0"/>
                </a:lnTo>
                <a:lnTo>
                  <a:pt x="5135" y="0"/>
                </a:lnTo>
                <a:cubicBezTo>
                  <a:pt x="5766" y="0"/>
                  <a:pt x="6282" y="516"/>
                  <a:pt x="6282" y="1148"/>
                </a:cubicBezTo>
                <a:lnTo>
                  <a:pt x="6282" y="1148"/>
                </a:lnTo>
                <a:lnTo>
                  <a:pt x="6282" y="1332"/>
                </a:lnTo>
                <a:lnTo>
                  <a:pt x="6282" y="4376"/>
                </a:lnTo>
                <a:lnTo>
                  <a:pt x="6282" y="4376"/>
                </a:lnTo>
                <a:cubicBezTo>
                  <a:pt x="6282" y="5008"/>
                  <a:pt x="5766" y="5524"/>
                  <a:pt x="5135" y="5524"/>
                </a:cubicBezTo>
                <a:lnTo>
                  <a:pt x="5135" y="5524"/>
                </a:lnTo>
                <a:lnTo>
                  <a:pt x="1148" y="5524"/>
                </a:lnTo>
                <a:lnTo>
                  <a:pt x="1148" y="5524"/>
                </a:lnTo>
                <a:cubicBezTo>
                  <a:pt x="517" y="5524"/>
                  <a:pt x="0" y="5008"/>
                  <a:pt x="0" y="4376"/>
                </a:cubicBezTo>
                <a:lnTo>
                  <a:pt x="0" y="4376"/>
                </a:lnTo>
                <a:lnTo>
                  <a:pt x="0" y="1148"/>
                </a:lnTo>
                <a:lnTo>
                  <a:pt x="0" y="1148"/>
                </a:lnTo>
                <a:cubicBezTo>
                  <a:pt x="0" y="516"/>
                  <a:pt x="517" y="0"/>
                  <a:pt x="1148" y="0"/>
                </a:cubicBezTo>
                <a:lnTo>
                  <a:pt x="1148" y="0"/>
                </a:lnTo>
                <a:lnTo>
                  <a:pt x="3835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DE9733D9-D1FE-6E41-977F-B2FB61BD5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106" y="3582741"/>
            <a:ext cx="1318746" cy="1318748"/>
          </a:xfrm>
          <a:custGeom>
            <a:avLst/>
            <a:gdLst>
              <a:gd name="T0" fmla="*/ 0 w 1516"/>
              <a:gd name="T1" fmla="*/ 758 h 1517"/>
              <a:gd name="T2" fmla="*/ 757 w 1516"/>
              <a:gd name="T3" fmla="*/ 0 h 1517"/>
              <a:gd name="T4" fmla="*/ 757 w 1516"/>
              <a:gd name="T5" fmla="*/ 0 h 1517"/>
              <a:gd name="T6" fmla="*/ 757 w 1516"/>
              <a:gd name="T7" fmla="*/ 0 h 1517"/>
              <a:gd name="T8" fmla="*/ 1515 w 1516"/>
              <a:gd name="T9" fmla="*/ 758 h 1517"/>
              <a:gd name="T10" fmla="*/ 1515 w 1516"/>
              <a:gd name="T11" fmla="*/ 758 h 1517"/>
              <a:gd name="T12" fmla="*/ 1515 w 1516"/>
              <a:gd name="T13" fmla="*/ 758 h 1517"/>
              <a:gd name="T14" fmla="*/ 757 w 1516"/>
              <a:gd name="T15" fmla="*/ 1516 h 1517"/>
              <a:gd name="T16" fmla="*/ 757 w 1516"/>
              <a:gd name="T17" fmla="*/ 1516 h 1517"/>
              <a:gd name="T18" fmla="*/ 757 w 1516"/>
              <a:gd name="T19" fmla="*/ 1516 h 1517"/>
              <a:gd name="T20" fmla="*/ 0 w 1516"/>
              <a:gd name="T21" fmla="*/ 758 h 1517"/>
              <a:gd name="T22" fmla="*/ 0 w 1516"/>
              <a:gd name="T23" fmla="*/ 758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16" h="1517">
                <a:moveTo>
                  <a:pt x="0" y="758"/>
                </a:moveTo>
                <a:cubicBezTo>
                  <a:pt x="0" y="340"/>
                  <a:pt x="338" y="0"/>
                  <a:pt x="757" y="0"/>
                </a:cubicBezTo>
                <a:lnTo>
                  <a:pt x="757" y="0"/>
                </a:lnTo>
                <a:lnTo>
                  <a:pt x="757" y="0"/>
                </a:lnTo>
                <a:cubicBezTo>
                  <a:pt x="1176" y="0"/>
                  <a:pt x="1515" y="340"/>
                  <a:pt x="1515" y="758"/>
                </a:cubicBezTo>
                <a:lnTo>
                  <a:pt x="1515" y="758"/>
                </a:lnTo>
                <a:lnTo>
                  <a:pt x="1515" y="758"/>
                </a:lnTo>
                <a:cubicBezTo>
                  <a:pt x="1515" y="1177"/>
                  <a:pt x="1176" y="1516"/>
                  <a:pt x="757" y="1516"/>
                </a:cubicBezTo>
                <a:lnTo>
                  <a:pt x="757" y="1516"/>
                </a:lnTo>
                <a:lnTo>
                  <a:pt x="757" y="1516"/>
                </a:lnTo>
                <a:cubicBezTo>
                  <a:pt x="338" y="1516"/>
                  <a:pt x="0" y="1177"/>
                  <a:pt x="0" y="758"/>
                </a:cubicBezTo>
                <a:lnTo>
                  <a:pt x="0" y="75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78E10C0-8D6C-E947-BE5A-6FAE676E4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556" y="8433945"/>
            <a:ext cx="1318746" cy="1318748"/>
          </a:xfrm>
          <a:custGeom>
            <a:avLst/>
            <a:gdLst>
              <a:gd name="T0" fmla="*/ 0 w 1517"/>
              <a:gd name="T1" fmla="*/ 758 h 1517"/>
              <a:gd name="T2" fmla="*/ 758 w 1517"/>
              <a:gd name="T3" fmla="*/ 0 h 1517"/>
              <a:gd name="T4" fmla="*/ 758 w 1517"/>
              <a:gd name="T5" fmla="*/ 0 h 1517"/>
              <a:gd name="T6" fmla="*/ 758 w 1517"/>
              <a:gd name="T7" fmla="*/ 0 h 1517"/>
              <a:gd name="T8" fmla="*/ 1516 w 1517"/>
              <a:gd name="T9" fmla="*/ 758 h 1517"/>
              <a:gd name="T10" fmla="*/ 1516 w 1517"/>
              <a:gd name="T11" fmla="*/ 758 h 1517"/>
              <a:gd name="T12" fmla="*/ 1516 w 1517"/>
              <a:gd name="T13" fmla="*/ 758 h 1517"/>
              <a:gd name="T14" fmla="*/ 758 w 1517"/>
              <a:gd name="T15" fmla="*/ 1516 h 1517"/>
              <a:gd name="T16" fmla="*/ 758 w 1517"/>
              <a:gd name="T17" fmla="*/ 1516 h 1517"/>
              <a:gd name="T18" fmla="*/ 758 w 1517"/>
              <a:gd name="T19" fmla="*/ 1516 h 1517"/>
              <a:gd name="T20" fmla="*/ 0 w 1517"/>
              <a:gd name="T21" fmla="*/ 758 h 1517"/>
              <a:gd name="T22" fmla="*/ 0 w 1517"/>
              <a:gd name="T23" fmla="*/ 758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17" h="1517">
                <a:moveTo>
                  <a:pt x="0" y="758"/>
                </a:moveTo>
                <a:cubicBezTo>
                  <a:pt x="0" y="340"/>
                  <a:pt x="340" y="0"/>
                  <a:pt x="758" y="0"/>
                </a:cubicBezTo>
                <a:lnTo>
                  <a:pt x="758" y="0"/>
                </a:lnTo>
                <a:lnTo>
                  <a:pt x="758" y="0"/>
                </a:lnTo>
                <a:cubicBezTo>
                  <a:pt x="1176" y="0"/>
                  <a:pt x="1516" y="340"/>
                  <a:pt x="1516" y="758"/>
                </a:cubicBezTo>
                <a:lnTo>
                  <a:pt x="1516" y="758"/>
                </a:lnTo>
                <a:lnTo>
                  <a:pt x="1516" y="758"/>
                </a:lnTo>
                <a:cubicBezTo>
                  <a:pt x="1516" y="1177"/>
                  <a:pt x="1176" y="1516"/>
                  <a:pt x="758" y="1516"/>
                </a:cubicBezTo>
                <a:lnTo>
                  <a:pt x="758" y="1516"/>
                </a:lnTo>
                <a:lnTo>
                  <a:pt x="758" y="1516"/>
                </a:lnTo>
                <a:cubicBezTo>
                  <a:pt x="340" y="1516"/>
                  <a:pt x="0" y="1177"/>
                  <a:pt x="0" y="758"/>
                </a:cubicBezTo>
                <a:lnTo>
                  <a:pt x="0" y="758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50DC051-4706-4C4D-921B-3226E3308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7774" y="7234703"/>
            <a:ext cx="1318746" cy="1318748"/>
          </a:xfrm>
          <a:custGeom>
            <a:avLst/>
            <a:gdLst>
              <a:gd name="T0" fmla="*/ 0 w 1517"/>
              <a:gd name="T1" fmla="*/ 757 h 1516"/>
              <a:gd name="T2" fmla="*/ 758 w 1517"/>
              <a:gd name="T3" fmla="*/ 0 h 1516"/>
              <a:gd name="T4" fmla="*/ 758 w 1517"/>
              <a:gd name="T5" fmla="*/ 0 h 1516"/>
              <a:gd name="T6" fmla="*/ 758 w 1517"/>
              <a:gd name="T7" fmla="*/ 0 h 1516"/>
              <a:gd name="T8" fmla="*/ 1516 w 1517"/>
              <a:gd name="T9" fmla="*/ 757 h 1516"/>
              <a:gd name="T10" fmla="*/ 1516 w 1517"/>
              <a:gd name="T11" fmla="*/ 757 h 1516"/>
              <a:gd name="T12" fmla="*/ 1516 w 1517"/>
              <a:gd name="T13" fmla="*/ 757 h 1516"/>
              <a:gd name="T14" fmla="*/ 758 w 1517"/>
              <a:gd name="T15" fmla="*/ 1515 h 1516"/>
              <a:gd name="T16" fmla="*/ 758 w 1517"/>
              <a:gd name="T17" fmla="*/ 1515 h 1516"/>
              <a:gd name="T18" fmla="*/ 758 w 1517"/>
              <a:gd name="T19" fmla="*/ 1515 h 1516"/>
              <a:gd name="T20" fmla="*/ 0 w 1517"/>
              <a:gd name="T21" fmla="*/ 757 h 1516"/>
              <a:gd name="T22" fmla="*/ 0 w 1517"/>
              <a:gd name="T23" fmla="*/ 757 h 1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17" h="1516">
                <a:moveTo>
                  <a:pt x="0" y="757"/>
                </a:move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lnTo>
                  <a:pt x="758" y="0"/>
                </a:lnTo>
                <a:cubicBezTo>
                  <a:pt x="1177" y="0"/>
                  <a:pt x="1516" y="339"/>
                  <a:pt x="1516" y="757"/>
                </a:cubicBezTo>
                <a:lnTo>
                  <a:pt x="1516" y="757"/>
                </a:lnTo>
                <a:lnTo>
                  <a:pt x="1516" y="757"/>
                </a:lnTo>
                <a:cubicBezTo>
                  <a:pt x="1516" y="1175"/>
                  <a:pt x="1177" y="1515"/>
                  <a:pt x="758" y="1515"/>
                </a:cubicBezTo>
                <a:lnTo>
                  <a:pt x="758" y="1515"/>
                </a:lnTo>
                <a:lnTo>
                  <a:pt x="758" y="1515"/>
                </a:lnTo>
                <a:cubicBezTo>
                  <a:pt x="339" y="1515"/>
                  <a:pt x="0" y="1175"/>
                  <a:pt x="0" y="757"/>
                </a:cubicBezTo>
                <a:lnTo>
                  <a:pt x="0" y="75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6855E5F-868A-6A46-89B3-8A6906564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61897" y="2699883"/>
            <a:ext cx="1318746" cy="1318748"/>
          </a:xfrm>
          <a:custGeom>
            <a:avLst/>
            <a:gdLst>
              <a:gd name="T0" fmla="*/ 0 w 1516"/>
              <a:gd name="T1" fmla="*/ 758 h 1516"/>
              <a:gd name="T2" fmla="*/ 758 w 1516"/>
              <a:gd name="T3" fmla="*/ 0 h 1516"/>
              <a:gd name="T4" fmla="*/ 758 w 1516"/>
              <a:gd name="T5" fmla="*/ 0 h 1516"/>
              <a:gd name="T6" fmla="*/ 758 w 1516"/>
              <a:gd name="T7" fmla="*/ 0 h 1516"/>
              <a:gd name="T8" fmla="*/ 1515 w 1516"/>
              <a:gd name="T9" fmla="*/ 758 h 1516"/>
              <a:gd name="T10" fmla="*/ 1515 w 1516"/>
              <a:gd name="T11" fmla="*/ 758 h 1516"/>
              <a:gd name="T12" fmla="*/ 1515 w 1516"/>
              <a:gd name="T13" fmla="*/ 758 h 1516"/>
              <a:gd name="T14" fmla="*/ 758 w 1516"/>
              <a:gd name="T15" fmla="*/ 1515 h 1516"/>
              <a:gd name="T16" fmla="*/ 758 w 1516"/>
              <a:gd name="T17" fmla="*/ 1515 h 1516"/>
              <a:gd name="T18" fmla="*/ 758 w 1516"/>
              <a:gd name="T19" fmla="*/ 1515 h 1516"/>
              <a:gd name="T20" fmla="*/ 0 w 1516"/>
              <a:gd name="T21" fmla="*/ 758 h 1516"/>
              <a:gd name="T22" fmla="*/ 0 w 1516"/>
              <a:gd name="T23" fmla="*/ 758 h 1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16" h="1516">
                <a:moveTo>
                  <a:pt x="0" y="758"/>
                </a:move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lnTo>
                  <a:pt x="758" y="0"/>
                </a:lnTo>
                <a:cubicBezTo>
                  <a:pt x="1177" y="0"/>
                  <a:pt x="1515" y="339"/>
                  <a:pt x="1515" y="758"/>
                </a:cubicBezTo>
                <a:lnTo>
                  <a:pt x="1515" y="758"/>
                </a:lnTo>
                <a:lnTo>
                  <a:pt x="1515" y="758"/>
                </a:lnTo>
                <a:cubicBezTo>
                  <a:pt x="1515" y="1177"/>
                  <a:pt x="1177" y="1515"/>
                  <a:pt x="758" y="1515"/>
                </a:cubicBezTo>
                <a:lnTo>
                  <a:pt x="758" y="1515"/>
                </a:lnTo>
                <a:lnTo>
                  <a:pt x="758" y="1515"/>
                </a:lnTo>
                <a:cubicBezTo>
                  <a:pt x="339" y="1515"/>
                  <a:pt x="0" y="1177"/>
                  <a:pt x="0" y="758"/>
                </a:cubicBezTo>
                <a:lnTo>
                  <a:pt x="0" y="75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D746A9-094D-8B47-87D2-28E9B204EF70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3FAA81-D7BD-0445-8579-6740640301C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37E4D39-A165-B443-A083-810779577E31}"/>
              </a:ext>
            </a:extLst>
          </p:cNvPr>
          <p:cNvSpPr txBox="1"/>
          <p:nvPr/>
        </p:nvSpPr>
        <p:spPr>
          <a:xfrm>
            <a:off x="6852062" y="3688117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2B1D24-2F51-A341-8E07-4359721EDD2E}"/>
              </a:ext>
            </a:extLst>
          </p:cNvPr>
          <p:cNvSpPr txBox="1"/>
          <p:nvPr/>
        </p:nvSpPr>
        <p:spPr>
          <a:xfrm>
            <a:off x="16695325" y="2805259"/>
            <a:ext cx="105189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38AD683-28A3-7946-86DD-AC977AE99AE1}"/>
              </a:ext>
            </a:extLst>
          </p:cNvPr>
          <p:cNvSpPr txBox="1"/>
          <p:nvPr/>
        </p:nvSpPr>
        <p:spPr>
          <a:xfrm>
            <a:off x="7655137" y="8539321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305B09-64E4-EF4D-9639-3DF949421D69}"/>
              </a:ext>
            </a:extLst>
          </p:cNvPr>
          <p:cNvSpPr txBox="1"/>
          <p:nvPr/>
        </p:nvSpPr>
        <p:spPr>
          <a:xfrm>
            <a:off x="16066924" y="7340079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607CC9-CC68-0543-B456-57E966F7DB5F}"/>
              </a:ext>
            </a:extLst>
          </p:cNvPr>
          <p:cNvSpPr txBox="1"/>
          <p:nvPr/>
        </p:nvSpPr>
        <p:spPr>
          <a:xfrm>
            <a:off x="7557619" y="5083790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A1851E95-C581-694C-BBD3-C566E538728B}"/>
              </a:ext>
            </a:extLst>
          </p:cNvPr>
          <p:cNvSpPr txBox="1">
            <a:spLocks/>
          </p:cNvSpPr>
          <p:nvPr/>
        </p:nvSpPr>
        <p:spPr>
          <a:xfrm>
            <a:off x="7557619" y="5744755"/>
            <a:ext cx="38878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B29BDA-FA15-FD49-ABD9-5D0E92C087E3}"/>
              </a:ext>
            </a:extLst>
          </p:cNvPr>
          <p:cNvSpPr txBox="1"/>
          <p:nvPr/>
        </p:nvSpPr>
        <p:spPr>
          <a:xfrm>
            <a:off x="8271425" y="9529722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136E210-8E79-E941-8DB9-17B9E7288AA0}"/>
              </a:ext>
            </a:extLst>
          </p:cNvPr>
          <p:cNvSpPr txBox="1">
            <a:spLocks/>
          </p:cNvSpPr>
          <p:nvPr/>
        </p:nvSpPr>
        <p:spPr>
          <a:xfrm>
            <a:off x="8271426" y="10190687"/>
            <a:ext cx="306585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CAC635F-3EB9-D149-A6FB-3D1BD37B0452}"/>
              </a:ext>
            </a:extLst>
          </p:cNvPr>
          <p:cNvSpPr txBox="1"/>
          <p:nvPr/>
        </p:nvSpPr>
        <p:spPr>
          <a:xfrm>
            <a:off x="14567031" y="4018632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1D1458C6-5839-934D-9109-DF271BAC1E02}"/>
              </a:ext>
            </a:extLst>
          </p:cNvPr>
          <p:cNvSpPr txBox="1">
            <a:spLocks/>
          </p:cNvSpPr>
          <p:nvPr/>
        </p:nvSpPr>
        <p:spPr>
          <a:xfrm>
            <a:off x="13029535" y="4679597"/>
            <a:ext cx="38878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818F84-4872-114E-9415-FB5C5FEE3785}"/>
              </a:ext>
            </a:extLst>
          </p:cNvPr>
          <p:cNvSpPr txBox="1"/>
          <p:nvPr/>
        </p:nvSpPr>
        <p:spPr>
          <a:xfrm>
            <a:off x="13733190" y="8553454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D0B059C3-C692-6245-9EC1-8913AE473FD0}"/>
              </a:ext>
            </a:extLst>
          </p:cNvPr>
          <p:cNvSpPr txBox="1">
            <a:spLocks/>
          </p:cNvSpPr>
          <p:nvPr/>
        </p:nvSpPr>
        <p:spPr>
          <a:xfrm>
            <a:off x="12557973" y="9214419"/>
            <a:ext cx="388781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</p:spTree>
    <p:extLst>
      <p:ext uri="{BB962C8B-B14F-4D97-AF65-F5344CB8AC3E}">
        <p14:creationId xmlns:p14="http://schemas.microsoft.com/office/powerpoint/2010/main" val="3252617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CD4DE319-4EBE-3842-9450-0735225CB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870" y="6593342"/>
            <a:ext cx="4776911" cy="1052058"/>
          </a:xfrm>
          <a:custGeom>
            <a:avLst/>
            <a:gdLst>
              <a:gd name="T0" fmla="*/ 0 w 4445"/>
              <a:gd name="T1" fmla="*/ 489 h 981"/>
              <a:gd name="T2" fmla="*/ 0 w 4445"/>
              <a:gd name="T3" fmla="*/ 220 h 981"/>
              <a:gd name="T4" fmla="*/ 2222 w 4445"/>
              <a:gd name="T5" fmla="*/ 0 h 981"/>
              <a:gd name="T6" fmla="*/ 4444 w 4445"/>
              <a:gd name="T7" fmla="*/ 220 h 981"/>
              <a:gd name="T8" fmla="*/ 4444 w 4445"/>
              <a:gd name="T9" fmla="*/ 489 h 981"/>
              <a:gd name="T10" fmla="*/ 2222 w 4445"/>
              <a:gd name="T11" fmla="*/ 980 h 981"/>
              <a:gd name="T12" fmla="*/ 0 w 4445"/>
              <a:gd name="T13" fmla="*/ 489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5" h="981">
                <a:moveTo>
                  <a:pt x="0" y="489"/>
                </a:moveTo>
                <a:lnTo>
                  <a:pt x="0" y="220"/>
                </a:lnTo>
                <a:lnTo>
                  <a:pt x="2222" y="0"/>
                </a:lnTo>
                <a:lnTo>
                  <a:pt x="4444" y="220"/>
                </a:lnTo>
                <a:lnTo>
                  <a:pt x="4444" y="489"/>
                </a:lnTo>
                <a:lnTo>
                  <a:pt x="2222" y="980"/>
                </a:lnTo>
                <a:lnTo>
                  <a:pt x="0" y="48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CEEB0A1B-506B-3C4C-BE1C-719038464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870" y="6304265"/>
            <a:ext cx="4776911" cy="1052058"/>
          </a:xfrm>
          <a:custGeom>
            <a:avLst/>
            <a:gdLst>
              <a:gd name="T0" fmla="*/ 0 w 4445"/>
              <a:gd name="T1" fmla="*/ 490 h 981"/>
              <a:gd name="T2" fmla="*/ 2222 w 4445"/>
              <a:gd name="T3" fmla="*/ 0 h 981"/>
              <a:gd name="T4" fmla="*/ 4444 w 4445"/>
              <a:gd name="T5" fmla="*/ 490 h 981"/>
              <a:gd name="T6" fmla="*/ 2222 w 4445"/>
              <a:gd name="T7" fmla="*/ 980 h 981"/>
              <a:gd name="T8" fmla="*/ 0 w 4445"/>
              <a:gd name="T9" fmla="*/ 490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45" h="981">
                <a:moveTo>
                  <a:pt x="0" y="490"/>
                </a:moveTo>
                <a:lnTo>
                  <a:pt x="2222" y="0"/>
                </a:lnTo>
                <a:lnTo>
                  <a:pt x="4444" y="490"/>
                </a:lnTo>
                <a:lnTo>
                  <a:pt x="2222" y="980"/>
                </a:lnTo>
                <a:lnTo>
                  <a:pt x="0" y="49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CB66CEC0-AFCB-2445-A681-8D8C48159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0710" y="4294928"/>
            <a:ext cx="2705970" cy="2862357"/>
          </a:xfrm>
          <a:custGeom>
            <a:avLst/>
            <a:gdLst>
              <a:gd name="T0" fmla="*/ 2517 w 2518"/>
              <a:gd name="T1" fmla="*/ 1259 h 2664"/>
              <a:gd name="T2" fmla="*/ 2517 w 2518"/>
              <a:gd name="T3" fmla="*/ 1259 h 2664"/>
              <a:gd name="T4" fmla="*/ 1490 w 2518"/>
              <a:gd name="T5" fmla="*/ 2496 h 2664"/>
              <a:gd name="T6" fmla="*/ 1490 w 2518"/>
              <a:gd name="T7" fmla="*/ 2496 h 2664"/>
              <a:gd name="T8" fmla="*/ 1258 w 2518"/>
              <a:gd name="T9" fmla="*/ 2663 h 2664"/>
              <a:gd name="T10" fmla="*/ 1258 w 2518"/>
              <a:gd name="T11" fmla="*/ 2663 h 2664"/>
              <a:gd name="T12" fmla="*/ 1025 w 2518"/>
              <a:gd name="T13" fmla="*/ 2495 h 2664"/>
              <a:gd name="T14" fmla="*/ 1025 w 2518"/>
              <a:gd name="T15" fmla="*/ 2495 h 2664"/>
              <a:gd name="T16" fmla="*/ 0 w 2518"/>
              <a:gd name="T17" fmla="*/ 1259 h 2664"/>
              <a:gd name="T18" fmla="*/ 0 w 2518"/>
              <a:gd name="T19" fmla="*/ 1259 h 2664"/>
              <a:gd name="T20" fmla="*/ 1258 w 2518"/>
              <a:gd name="T21" fmla="*/ 0 h 2664"/>
              <a:gd name="T22" fmla="*/ 1258 w 2518"/>
              <a:gd name="T23" fmla="*/ 0 h 2664"/>
              <a:gd name="T24" fmla="*/ 2517 w 2518"/>
              <a:gd name="T25" fmla="*/ 1259 h 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8" h="2664">
                <a:moveTo>
                  <a:pt x="2517" y="1259"/>
                </a:moveTo>
                <a:lnTo>
                  <a:pt x="2517" y="1259"/>
                </a:lnTo>
                <a:cubicBezTo>
                  <a:pt x="2517" y="1875"/>
                  <a:pt x="2074" y="2387"/>
                  <a:pt x="1490" y="2496"/>
                </a:cubicBezTo>
                <a:lnTo>
                  <a:pt x="1490" y="2496"/>
                </a:lnTo>
                <a:cubicBezTo>
                  <a:pt x="1414" y="2510"/>
                  <a:pt x="1337" y="2663"/>
                  <a:pt x="1258" y="2663"/>
                </a:cubicBezTo>
                <a:lnTo>
                  <a:pt x="1258" y="2663"/>
                </a:lnTo>
                <a:cubicBezTo>
                  <a:pt x="1178" y="2663"/>
                  <a:pt x="1100" y="2510"/>
                  <a:pt x="1025" y="2495"/>
                </a:cubicBezTo>
                <a:lnTo>
                  <a:pt x="1025" y="2495"/>
                </a:lnTo>
                <a:cubicBezTo>
                  <a:pt x="441" y="2386"/>
                  <a:pt x="0" y="1874"/>
                  <a:pt x="0" y="1259"/>
                </a:cubicBezTo>
                <a:lnTo>
                  <a:pt x="0" y="1259"/>
                </a:lnTo>
                <a:cubicBezTo>
                  <a:pt x="0" y="564"/>
                  <a:pt x="563" y="0"/>
                  <a:pt x="1258" y="0"/>
                </a:cubicBezTo>
                <a:lnTo>
                  <a:pt x="1258" y="0"/>
                </a:lnTo>
                <a:cubicBezTo>
                  <a:pt x="1954" y="0"/>
                  <a:pt x="2517" y="564"/>
                  <a:pt x="2517" y="125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E26B19D3-DCEF-ED4A-9A8C-82BFEE302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1029" y="6593342"/>
            <a:ext cx="4776911" cy="1052058"/>
          </a:xfrm>
          <a:custGeom>
            <a:avLst/>
            <a:gdLst>
              <a:gd name="T0" fmla="*/ 0 w 4444"/>
              <a:gd name="T1" fmla="*/ 489 h 981"/>
              <a:gd name="T2" fmla="*/ 0 w 4444"/>
              <a:gd name="T3" fmla="*/ 220 h 981"/>
              <a:gd name="T4" fmla="*/ 2221 w 4444"/>
              <a:gd name="T5" fmla="*/ 0 h 981"/>
              <a:gd name="T6" fmla="*/ 4443 w 4444"/>
              <a:gd name="T7" fmla="*/ 220 h 981"/>
              <a:gd name="T8" fmla="*/ 4443 w 4444"/>
              <a:gd name="T9" fmla="*/ 489 h 981"/>
              <a:gd name="T10" fmla="*/ 2221 w 4444"/>
              <a:gd name="T11" fmla="*/ 980 h 981"/>
              <a:gd name="T12" fmla="*/ 0 w 4444"/>
              <a:gd name="T13" fmla="*/ 489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4" h="981">
                <a:moveTo>
                  <a:pt x="0" y="489"/>
                </a:moveTo>
                <a:lnTo>
                  <a:pt x="0" y="220"/>
                </a:lnTo>
                <a:lnTo>
                  <a:pt x="2221" y="0"/>
                </a:lnTo>
                <a:lnTo>
                  <a:pt x="4443" y="220"/>
                </a:lnTo>
                <a:lnTo>
                  <a:pt x="4443" y="489"/>
                </a:lnTo>
                <a:lnTo>
                  <a:pt x="2221" y="980"/>
                </a:lnTo>
                <a:lnTo>
                  <a:pt x="0" y="48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3A83351-0E14-E34E-860E-23DFB0A9B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1029" y="6304265"/>
            <a:ext cx="4776911" cy="1052058"/>
          </a:xfrm>
          <a:custGeom>
            <a:avLst/>
            <a:gdLst>
              <a:gd name="T0" fmla="*/ 0 w 4444"/>
              <a:gd name="T1" fmla="*/ 490 h 981"/>
              <a:gd name="T2" fmla="*/ 2221 w 4444"/>
              <a:gd name="T3" fmla="*/ 0 h 981"/>
              <a:gd name="T4" fmla="*/ 4443 w 4444"/>
              <a:gd name="T5" fmla="*/ 490 h 981"/>
              <a:gd name="T6" fmla="*/ 2221 w 4444"/>
              <a:gd name="T7" fmla="*/ 980 h 981"/>
              <a:gd name="T8" fmla="*/ 0 w 4444"/>
              <a:gd name="T9" fmla="*/ 490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44" h="981">
                <a:moveTo>
                  <a:pt x="0" y="490"/>
                </a:moveTo>
                <a:lnTo>
                  <a:pt x="2221" y="0"/>
                </a:lnTo>
                <a:lnTo>
                  <a:pt x="4443" y="490"/>
                </a:lnTo>
                <a:lnTo>
                  <a:pt x="2221" y="980"/>
                </a:lnTo>
                <a:lnTo>
                  <a:pt x="0" y="49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CDBE7C3-18A3-584A-AB1C-4289ABE27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4131" y="4294928"/>
            <a:ext cx="2705970" cy="2862357"/>
          </a:xfrm>
          <a:custGeom>
            <a:avLst/>
            <a:gdLst>
              <a:gd name="T0" fmla="*/ 2517 w 2518"/>
              <a:gd name="T1" fmla="*/ 1259 h 2664"/>
              <a:gd name="T2" fmla="*/ 2517 w 2518"/>
              <a:gd name="T3" fmla="*/ 1259 h 2664"/>
              <a:gd name="T4" fmla="*/ 1489 w 2518"/>
              <a:gd name="T5" fmla="*/ 2496 h 2664"/>
              <a:gd name="T6" fmla="*/ 1489 w 2518"/>
              <a:gd name="T7" fmla="*/ 2496 h 2664"/>
              <a:gd name="T8" fmla="*/ 1258 w 2518"/>
              <a:gd name="T9" fmla="*/ 2663 h 2664"/>
              <a:gd name="T10" fmla="*/ 1258 w 2518"/>
              <a:gd name="T11" fmla="*/ 2663 h 2664"/>
              <a:gd name="T12" fmla="*/ 1025 w 2518"/>
              <a:gd name="T13" fmla="*/ 2495 h 2664"/>
              <a:gd name="T14" fmla="*/ 1025 w 2518"/>
              <a:gd name="T15" fmla="*/ 2495 h 2664"/>
              <a:gd name="T16" fmla="*/ 0 w 2518"/>
              <a:gd name="T17" fmla="*/ 1259 h 2664"/>
              <a:gd name="T18" fmla="*/ 0 w 2518"/>
              <a:gd name="T19" fmla="*/ 1259 h 2664"/>
              <a:gd name="T20" fmla="*/ 1258 w 2518"/>
              <a:gd name="T21" fmla="*/ 0 h 2664"/>
              <a:gd name="T22" fmla="*/ 1258 w 2518"/>
              <a:gd name="T23" fmla="*/ 0 h 2664"/>
              <a:gd name="T24" fmla="*/ 2517 w 2518"/>
              <a:gd name="T25" fmla="*/ 1259 h 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8" h="2664">
                <a:moveTo>
                  <a:pt x="2517" y="1259"/>
                </a:moveTo>
                <a:lnTo>
                  <a:pt x="2517" y="1259"/>
                </a:lnTo>
                <a:cubicBezTo>
                  <a:pt x="2517" y="1875"/>
                  <a:pt x="2074" y="2387"/>
                  <a:pt x="1489" y="2496"/>
                </a:cubicBezTo>
                <a:lnTo>
                  <a:pt x="1489" y="2496"/>
                </a:lnTo>
                <a:cubicBezTo>
                  <a:pt x="1415" y="2510"/>
                  <a:pt x="1337" y="2663"/>
                  <a:pt x="1258" y="2663"/>
                </a:cubicBezTo>
                <a:lnTo>
                  <a:pt x="1258" y="2663"/>
                </a:lnTo>
                <a:cubicBezTo>
                  <a:pt x="1179" y="2663"/>
                  <a:pt x="1101" y="2510"/>
                  <a:pt x="1025" y="2495"/>
                </a:cubicBezTo>
                <a:lnTo>
                  <a:pt x="1025" y="2495"/>
                </a:lnTo>
                <a:cubicBezTo>
                  <a:pt x="442" y="2386"/>
                  <a:pt x="0" y="1874"/>
                  <a:pt x="0" y="1259"/>
                </a:cubicBezTo>
                <a:lnTo>
                  <a:pt x="0" y="1259"/>
                </a:lnTo>
                <a:cubicBezTo>
                  <a:pt x="0" y="564"/>
                  <a:pt x="564" y="0"/>
                  <a:pt x="1258" y="0"/>
                </a:cubicBezTo>
                <a:lnTo>
                  <a:pt x="1258" y="0"/>
                </a:lnTo>
                <a:cubicBezTo>
                  <a:pt x="1954" y="0"/>
                  <a:pt x="2517" y="564"/>
                  <a:pt x="2517" y="125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0DD941E-0A1E-194B-AEDC-A731C6E44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9711" y="6593342"/>
            <a:ext cx="4776911" cy="1052058"/>
          </a:xfrm>
          <a:custGeom>
            <a:avLst/>
            <a:gdLst>
              <a:gd name="T0" fmla="*/ 0 w 4445"/>
              <a:gd name="T1" fmla="*/ 489 h 981"/>
              <a:gd name="T2" fmla="*/ 0 w 4445"/>
              <a:gd name="T3" fmla="*/ 220 h 981"/>
              <a:gd name="T4" fmla="*/ 2222 w 4445"/>
              <a:gd name="T5" fmla="*/ 0 h 981"/>
              <a:gd name="T6" fmla="*/ 4444 w 4445"/>
              <a:gd name="T7" fmla="*/ 220 h 981"/>
              <a:gd name="T8" fmla="*/ 4444 w 4445"/>
              <a:gd name="T9" fmla="*/ 489 h 981"/>
              <a:gd name="T10" fmla="*/ 2222 w 4445"/>
              <a:gd name="T11" fmla="*/ 980 h 981"/>
              <a:gd name="T12" fmla="*/ 0 w 4445"/>
              <a:gd name="T13" fmla="*/ 489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5" h="981">
                <a:moveTo>
                  <a:pt x="0" y="489"/>
                </a:moveTo>
                <a:lnTo>
                  <a:pt x="0" y="220"/>
                </a:lnTo>
                <a:lnTo>
                  <a:pt x="2222" y="0"/>
                </a:lnTo>
                <a:lnTo>
                  <a:pt x="4444" y="220"/>
                </a:lnTo>
                <a:lnTo>
                  <a:pt x="4444" y="489"/>
                </a:lnTo>
                <a:lnTo>
                  <a:pt x="2222" y="980"/>
                </a:lnTo>
                <a:lnTo>
                  <a:pt x="0" y="48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2F64380-33F0-C54F-9CE9-EE42D3527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9711" y="6304265"/>
            <a:ext cx="4776911" cy="1052058"/>
          </a:xfrm>
          <a:custGeom>
            <a:avLst/>
            <a:gdLst>
              <a:gd name="T0" fmla="*/ 0 w 4445"/>
              <a:gd name="T1" fmla="*/ 490 h 981"/>
              <a:gd name="T2" fmla="*/ 2222 w 4445"/>
              <a:gd name="T3" fmla="*/ 0 h 981"/>
              <a:gd name="T4" fmla="*/ 4444 w 4445"/>
              <a:gd name="T5" fmla="*/ 490 h 981"/>
              <a:gd name="T6" fmla="*/ 2222 w 4445"/>
              <a:gd name="T7" fmla="*/ 980 h 981"/>
              <a:gd name="T8" fmla="*/ 0 w 4445"/>
              <a:gd name="T9" fmla="*/ 490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45" h="981">
                <a:moveTo>
                  <a:pt x="0" y="490"/>
                </a:moveTo>
                <a:lnTo>
                  <a:pt x="2222" y="0"/>
                </a:lnTo>
                <a:lnTo>
                  <a:pt x="4444" y="490"/>
                </a:lnTo>
                <a:lnTo>
                  <a:pt x="2222" y="980"/>
                </a:lnTo>
                <a:lnTo>
                  <a:pt x="0" y="49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879490F3-771E-0545-8DBB-6D4334B85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7551" y="4294928"/>
            <a:ext cx="2705970" cy="2862357"/>
          </a:xfrm>
          <a:custGeom>
            <a:avLst/>
            <a:gdLst>
              <a:gd name="T0" fmla="*/ 2518 w 2519"/>
              <a:gd name="T1" fmla="*/ 1259 h 2664"/>
              <a:gd name="T2" fmla="*/ 2518 w 2519"/>
              <a:gd name="T3" fmla="*/ 1259 h 2664"/>
              <a:gd name="T4" fmla="*/ 1490 w 2519"/>
              <a:gd name="T5" fmla="*/ 2496 h 2664"/>
              <a:gd name="T6" fmla="*/ 1490 w 2519"/>
              <a:gd name="T7" fmla="*/ 2496 h 2664"/>
              <a:gd name="T8" fmla="*/ 1259 w 2519"/>
              <a:gd name="T9" fmla="*/ 2663 h 2664"/>
              <a:gd name="T10" fmla="*/ 1259 w 2519"/>
              <a:gd name="T11" fmla="*/ 2663 h 2664"/>
              <a:gd name="T12" fmla="*/ 1025 w 2519"/>
              <a:gd name="T13" fmla="*/ 2495 h 2664"/>
              <a:gd name="T14" fmla="*/ 1025 w 2519"/>
              <a:gd name="T15" fmla="*/ 2495 h 2664"/>
              <a:gd name="T16" fmla="*/ 0 w 2519"/>
              <a:gd name="T17" fmla="*/ 1259 h 2664"/>
              <a:gd name="T18" fmla="*/ 0 w 2519"/>
              <a:gd name="T19" fmla="*/ 1259 h 2664"/>
              <a:gd name="T20" fmla="*/ 1259 w 2519"/>
              <a:gd name="T21" fmla="*/ 0 h 2664"/>
              <a:gd name="T22" fmla="*/ 1259 w 2519"/>
              <a:gd name="T23" fmla="*/ 0 h 2664"/>
              <a:gd name="T24" fmla="*/ 2518 w 2519"/>
              <a:gd name="T25" fmla="*/ 1259 h 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9" h="2664">
                <a:moveTo>
                  <a:pt x="2518" y="1259"/>
                </a:moveTo>
                <a:lnTo>
                  <a:pt x="2518" y="1259"/>
                </a:lnTo>
                <a:cubicBezTo>
                  <a:pt x="2518" y="1875"/>
                  <a:pt x="2075" y="2387"/>
                  <a:pt x="1490" y="2496"/>
                </a:cubicBezTo>
                <a:lnTo>
                  <a:pt x="1490" y="2496"/>
                </a:lnTo>
                <a:cubicBezTo>
                  <a:pt x="1415" y="2510"/>
                  <a:pt x="1338" y="2663"/>
                  <a:pt x="1259" y="2663"/>
                </a:cubicBezTo>
                <a:lnTo>
                  <a:pt x="1259" y="2663"/>
                </a:lnTo>
                <a:cubicBezTo>
                  <a:pt x="1179" y="2663"/>
                  <a:pt x="1101" y="2510"/>
                  <a:pt x="1025" y="2495"/>
                </a:cubicBezTo>
                <a:lnTo>
                  <a:pt x="1025" y="2495"/>
                </a:lnTo>
                <a:cubicBezTo>
                  <a:pt x="442" y="2386"/>
                  <a:pt x="0" y="1874"/>
                  <a:pt x="0" y="1259"/>
                </a:cubicBezTo>
                <a:lnTo>
                  <a:pt x="0" y="1259"/>
                </a:lnTo>
                <a:cubicBezTo>
                  <a:pt x="0" y="564"/>
                  <a:pt x="564" y="0"/>
                  <a:pt x="1259" y="0"/>
                </a:cubicBezTo>
                <a:lnTo>
                  <a:pt x="1259" y="0"/>
                </a:lnTo>
                <a:cubicBezTo>
                  <a:pt x="1954" y="0"/>
                  <a:pt x="2518" y="564"/>
                  <a:pt x="2518" y="125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812CA301-FF72-0449-A4AE-D96CAD3C2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7869" y="6593342"/>
            <a:ext cx="4776911" cy="1052058"/>
          </a:xfrm>
          <a:custGeom>
            <a:avLst/>
            <a:gdLst>
              <a:gd name="T0" fmla="*/ 0 w 4444"/>
              <a:gd name="T1" fmla="*/ 489 h 981"/>
              <a:gd name="T2" fmla="*/ 0 w 4444"/>
              <a:gd name="T3" fmla="*/ 220 h 981"/>
              <a:gd name="T4" fmla="*/ 2221 w 4444"/>
              <a:gd name="T5" fmla="*/ 0 h 981"/>
              <a:gd name="T6" fmla="*/ 4443 w 4444"/>
              <a:gd name="T7" fmla="*/ 220 h 981"/>
              <a:gd name="T8" fmla="*/ 4443 w 4444"/>
              <a:gd name="T9" fmla="*/ 489 h 981"/>
              <a:gd name="T10" fmla="*/ 2221 w 4444"/>
              <a:gd name="T11" fmla="*/ 980 h 981"/>
              <a:gd name="T12" fmla="*/ 0 w 4444"/>
              <a:gd name="T13" fmla="*/ 489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4" h="981">
                <a:moveTo>
                  <a:pt x="0" y="489"/>
                </a:moveTo>
                <a:lnTo>
                  <a:pt x="0" y="220"/>
                </a:lnTo>
                <a:lnTo>
                  <a:pt x="2221" y="0"/>
                </a:lnTo>
                <a:lnTo>
                  <a:pt x="4443" y="220"/>
                </a:lnTo>
                <a:lnTo>
                  <a:pt x="4443" y="489"/>
                </a:lnTo>
                <a:lnTo>
                  <a:pt x="2221" y="980"/>
                </a:lnTo>
                <a:lnTo>
                  <a:pt x="0" y="48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73A3F063-9CD9-594A-AF8D-3DBF872BC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7869" y="6304265"/>
            <a:ext cx="4776911" cy="1052058"/>
          </a:xfrm>
          <a:custGeom>
            <a:avLst/>
            <a:gdLst>
              <a:gd name="T0" fmla="*/ 0 w 4444"/>
              <a:gd name="T1" fmla="*/ 490 h 981"/>
              <a:gd name="T2" fmla="*/ 2221 w 4444"/>
              <a:gd name="T3" fmla="*/ 0 h 981"/>
              <a:gd name="T4" fmla="*/ 4443 w 4444"/>
              <a:gd name="T5" fmla="*/ 490 h 981"/>
              <a:gd name="T6" fmla="*/ 2221 w 4444"/>
              <a:gd name="T7" fmla="*/ 980 h 981"/>
              <a:gd name="T8" fmla="*/ 0 w 4444"/>
              <a:gd name="T9" fmla="*/ 490 h 9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44" h="981">
                <a:moveTo>
                  <a:pt x="0" y="490"/>
                </a:moveTo>
                <a:lnTo>
                  <a:pt x="2221" y="0"/>
                </a:lnTo>
                <a:lnTo>
                  <a:pt x="4443" y="490"/>
                </a:lnTo>
                <a:lnTo>
                  <a:pt x="2221" y="980"/>
                </a:lnTo>
                <a:lnTo>
                  <a:pt x="0" y="49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61647E68-E8DE-414B-AC0B-1E9BEB321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0971" y="4294928"/>
            <a:ext cx="2705970" cy="2862357"/>
          </a:xfrm>
          <a:custGeom>
            <a:avLst/>
            <a:gdLst>
              <a:gd name="T0" fmla="*/ 2517 w 2518"/>
              <a:gd name="T1" fmla="*/ 1259 h 2664"/>
              <a:gd name="T2" fmla="*/ 2517 w 2518"/>
              <a:gd name="T3" fmla="*/ 1259 h 2664"/>
              <a:gd name="T4" fmla="*/ 1489 w 2518"/>
              <a:gd name="T5" fmla="*/ 2496 h 2664"/>
              <a:gd name="T6" fmla="*/ 1489 w 2518"/>
              <a:gd name="T7" fmla="*/ 2496 h 2664"/>
              <a:gd name="T8" fmla="*/ 1258 w 2518"/>
              <a:gd name="T9" fmla="*/ 2663 h 2664"/>
              <a:gd name="T10" fmla="*/ 1258 w 2518"/>
              <a:gd name="T11" fmla="*/ 2663 h 2664"/>
              <a:gd name="T12" fmla="*/ 1025 w 2518"/>
              <a:gd name="T13" fmla="*/ 2495 h 2664"/>
              <a:gd name="T14" fmla="*/ 1025 w 2518"/>
              <a:gd name="T15" fmla="*/ 2495 h 2664"/>
              <a:gd name="T16" fmla="*/ 0 w 2518"/>
              <a:gd name="T17" fmla="*/ 1259 h 2664"/>
              <a:gd name="T18" fmla="*/ 0 w 2518"/>
              <a:gd name="T19" fmla="*/ 1259 h 2664"/>
              <a:gd name="T20" fmla="*/ 1258 w 2518"/>
              <a:gd name="T21" fmla="*/ 0 h 2664"/>
              <a:gd name="T22" fmla="*/ 1258 w 2518"/>
              <a:gd name="T23" fmla="*/ 0 h 2664"/>
              <a:gd name="T24" fmla="*/ 2517 w 2518"/>
              <a:gd name="T25" fmla="*/ 1259 h 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8" h="2664">
                <a:moveTo>
                  <a:pt x="2517" y="1259"/>
                </a:moveTo>
                <a:lnTo>
                  <a:pt x="2517" y="1259"/>
                </a:lnTo>
                <a:cubicBezTo>
                  <a:pt x="2517" y="1875"/>
                  <a:pt x="2074" y="2387"/>
                  <a:pt x="1489" y="2496"/>
                </a:cubicBezTo>
                <a:lnTo>
                  <a:pt x="1489" y="2496"/>
                </a:lnTo>
                <a:cubicBezTo>
                  <a:pt x="1415" y="2510"/>
                  <a:pt x="1337" y="2663"/>
                  <a:pt x="1258" y="2663"/>
                </a:cubicBezTo>
                <a:lnTo>
                  <a:pt x="1258" y="2663"/>
                </a:lnTo>
                <a:cubicBezTo>
                  <a:pt x="1179" y="2663"/>
                  <a:pt x="1100" y="2510"/>
                  <a:pt x="1025" y="2495"/>
                </a:cubicBezTo>
                <a:lnTo>
                  <a:pt x="1025" y="2495"/>
                </a:lnTo>
                <a:cubicBezTo>
                  <a:pt x="441" y="2386"/>
                  <a:pt x="0" y="1874"/>
                  <a:pt x="0" y="1259"/>
                </a:cubicBezTo>
                <a:lnTo>
                  <a:pt x="0" y="1259"/>
                </a:lnTo>
                <a:cubicBezTo>
                  <a:pt x="0" y="564"/>
                  <a:pt x="563" y="0"/>
                  <a:pt x="1258" y="0"/>
                </a:cubicBezTo>
                <a:lnTo>
                  <a:pt x="1258" y="0"/>
                </a:lnTo>
                <a:cubicBezTo>
                  <a:pt x="1954" y="0"/>
                  <a:pt x="2517" y="564"/>
                  <a:pt x="2517" y="125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B107772-6B66-964B-8807-92D67D05E6D5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39A9C6-5962-DB4F-9EC1-3797CC4723B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F6232E5-6A47-4A49-86F4-14BAB768FE7F}"/>
              </a:ext>
            </a:extLst>
          </p:cNvPr>
          <p:cNvSpPr txBox="1"/>
          <p:nvPr/>
        </p:nvSpPr>
        <p:spPr>
          <a:xfrm>
            <a:off x="8589086" y="4643510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10670A-7838-064C-B71F-33B660DBCA5D}"/>
              </a:ext>
            </a:extLst>
          </p:cNvPr>
          <p:cNvSpPr txBox="1"/>
          <p:nvPr/>
        </p:nvSpPr>
        <p:spPr>
          <a:xfrm>
            <a:off x="14000931" y="4643510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908863-506E-9D40-BF58-426C2056B1E1}"/>
              </a:ext>
            </a:extLst>
          </p:cNvPr>
          <p:cNvSpPr txBox="1"/>
          <p:nvPr/>
        </p:nvSpPr>
        <p:spPr>
          <a:xfrm>
            <a:off x="19391067" y="4643509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7ADAE4-7288-9849-AD6F-D215A9BFB0BA}"/>
              </a:ext>
            </a:extLst>
          </p:cNvPr>
          <p:cNvSpPr txBox="1"/>
          <p:nvPr/>
        </p:nvSpPr>
        <p:spPr>
          <a:xfrm>
            <a:off x="3750383" y="4643510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A41C7C1-1D1C-2947-BCCD-B31AB708BF13}"/>
              </a:ext>
            </a:extLst>
          </p:cNvPr>
          <p:cNvSpPr txBox="1"/>
          <p:nvPr/>
        </p:nvSpPr>
        <p:spPr>
          <a:xfrm>
            <a:off x="3388070" y="8520255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D91B67F8-5A2F-3C4F-AE5D-4A77355169AB}"/>
              </a:ext>
            </a:extLst>
          </p:cNvPr>
          <p:cNvSpPr txBox="1">
            <a:spLocks/>
          </p:cNvSpPr>
          <p:nvPr/>
        </p:nvSpPr>
        <p:spPr>
          <a:xfrm>
            <a:off x="2566507" y="9181220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9B9D936-FE00-8A45-B0D4-1160B5E124A1}"/>
              </a:ext>
            </a:extLst>
          </p:cNvPr>
          <p:cNvSpPr txBox="1"/>
          <p:nvPr/>
        </p:nvSpPr>
        <p:spPr>
          <a:xfrm>
            <a:off x="8411953" y="8520255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91D997D-A4F0-3E42-B716-0C5C0710A8AC}"/>
              </a:ext>
            </a:extLst>
          </p:cNvPr>
          <p:cNvSpPr txBox="1">
            <a:spLocks/>
          </p:cNvSpPr>
          <p:nvPr/>
        </p:nvSpPr>
        <p:spPr>
          <a:xfrm>
            <a:off x="7769928" y="9181220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79584BC-7F69-A249-9ED9-ACF7A45E980A}"/>
              </a:ext>
            </a:extLst>
          </p:cNvPr>
          <p:cNvSpPr txBox="1"/>
          <p:nvPr/>
        </p:nvSpPr>
        <p:spPr>
          <a:xfrm>
            <a:off x="13431865" y="8520255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C9ECD04E-2EE7-EE4B-BDB5-75125CEB783E}"/>
              </a:ext>
            </a:extLst>
          </p:cNvPr>
          <p:cNvSpPr txBox="1">
            <a:spLocks/>
          </p:cNvSpPr>
          <p:nvPr/>
        </p:nvSpPr>
        <p:spPr>
          <a:xfrm>
            <a:off x="12970979" y="9181220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200113A-0F80-434B-AAE3-2217B33534DB}"/>
              </a:ext>
            </a:extLst>
          </p:cNvPr>
          <p:cNvSpPr txBox="1"/>
          <p:nvPr/>
        </p:nvSpPr>
        <p:spPr>
          <a:xfrm>
            <a:off x="19219544" y="8520255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0DF4695-F09B-504C-9125-9FC45ECD43F3}"/>
              </a:ext>
            </a:extLst>
          </p:cNvPr>
          <p:cNvSpPr txBox="1">
            <a:spLocks/>
          </p:cNvSpPr>
          <p:nvPr/>
        </p:nvSpPr>
        <p:spPr>
          <a:xfrm>
            <a:off x="18176769" y="9181220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29558548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1CED25F7-BDA1-4748-883C-6FD4AE3DFAAC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E1C78E-88E7-8F4A-AA42-9D7215C4503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EC6D39B1-9591-2E4A-ACB0-078143BBF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7257" y="6044937"/>
            <a:ext cx="3603465" cy="3603465"/>
          </a:xfrm>
          <a:custGeom>
            <a:avLst/>
            <a:gdLst>
              <a:gd name="T0" fmla="*/ 4014 w 4015"/>
              <a:gd name="T1" fmla="*/ 2007 h 4014"/>
              <a:gd name="T2" fmla="*/ 4014 w 4015"/>
              <a:gd name="T3" fmla="*/ 2007 h 4014"/>
              <a:gd name="T4" fmla="*/ 2007 w 4015"/>
              <a:gd name="T5" fmla="*/ 4013 h 4014"/>
              <a:gd name="T6" fmla="*/ 2007 w 4015"/>
              <a:gd name="T7" fmla="*/ 4013 h 4014"/>
              <a:gd name="T8" fmla="*/ 0 w 4015"/>
              <a:gd name="T9" fmla="*/ 2007 h 4014"/>
              <a:gd name="T10" fmla="*/ 0 w 4015"/>
              <a:gd name="T11" fmla="*/ 2007 h 4014"/>
              <a:gd name="T12" fmla="*/ 2007 w 4015"/>
              <a:gd name="T13" fmla="*/ 0 h 4014"/>
              <a:gd name="T14" fmla="*/ 2007 w 4015"/>
              <a:gd name="T15" fmla="*/ 0 h 4014"/>
              <a:gd name="T16" fmla="*/ 4014 w 4015"/>
              <a:gd name="T17" fmla="*/ 2007 h 4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5" h="4014">
                <a:moveTo>
                  <a:pt x="4014" y="2007"/>
                </a:moveTo>
                <a:lnTo>
                  <a:pt x="4014" y="2007"/>
                </a:lnTo>
                <a:cubicBezTo>
                  <a:pt x="4014" y="3116"/>
                  <a:pt x="3115" y="4013"/>
                  <a:pt x="2007" y="4013"/>
                </a:cubicBezTo>
                <a:lnTo>
                  <a:pt x="2007" y="4013"/>
                </a:lnTo>
                <a:cubicBezTo>
                  <a:pt x="898" y="4013"/>
                  <a:pt x="0" y="3116"/>
                  <a:pt x="0" y="2007"/>
                </a:cubicBezTo>
                <a:lnTo>
                  <a:pt x="0" y="2007"/>
                </a:lnTo>
                <a:cubicBezTo>
                  <a:pt x="0" y="899"/>
                  <a:pt x="898" y="0"/>
                  <a:pt x="2007" y="0"/>
                </a:cubicBezTo>
                <a:lnTo>
                  <a:pt x="2007" y="0"/>
                </a:lnTo>
                <a:cubicBezTo>
                  <a:pt x="3115" y="0"/>
                  <a:pt x="4014" y="899"/>
                  <a:pt x="4014" y="200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A00F86-2137-7741-B152-6D27E76FCBA2}"/>
              </a:ext>
            </a:extLst>
          </p:cNvPr>
          <p:cNvSpPr txBox="1"/>
          <p:nvPr/>
        </p:nvSpPr>
        <p:spPr>
          <a:xfrm>
            <a:off x="4528047" y="6814873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458A48F-FA77-EB48-A79E-EBDA78FE8558}"/>
              </a:ext>
            </a:extLst>
          </p:cNvPr>
          <p:cNvSpPr txBox="1"/>
          <p:nvPr/>
        </p:nvSpPr>
        <p:spPr>
          <a:xfrm>
            <a:off x="4163364" y="10871657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2B07AA3E-E80A-FD4E-8572-4E78177D31B9}"/>
              </a:ext>
            </a:extLst>
          </p:cNvPr>
          <p:cNvSpPr txBox="1">
            <a:spLocks/>
          </p:cNvSpPr>
          <p:nvPr/>
        </p:nvSpPr>
        <p:spPr>
          <a:xfrm>
            <a:off x="3341802" y="11532622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D135FBDE-AC0F-114C-B866-D0589CF7BF38}"/>
              </a:ext>
            </a:extLst>
          </p:cNvPr>
          <p:cNvSpPr/>
          <p:nvPr/>
        </p:nvSpPr>
        <p:spPr>
          <a:xfrm rot="10800000">
            <a:off x="3361538" y="9448523"/>
            <a:ext cx="3594904" cy="967065"/>
          </a:xfrm>
          <a:custGeom>
            <a:avLst/>
            <a:gdLst>
              <a:gd name="connsiteX0" fmla="*/ 227726 w 3594904"/>
              <a:gd name="connsiteY0" fmla="*/ 967065 h 967065"/>
              <a:gd name="connsiteX1" fmla="*/ 0 w 3594904"/>
              <a:gd name="connsiteY1" fmla="*/ 734875 h 967065"/>
              <a:gd name="connsiteX2" fmla="*/ 3594904 w 3594904"/>
              <a:gd name="connsiteY2" fmla="*/ 732264 h 967065"/>
              <a:gd name="connsiteX3" fmla="*/ 3367515 w 3594904"/>
              <a:gd name="connsiteY3" fmla="*/ 964785 h 967065"/>
              <a:gd name="connsiteX4" fmla="*/ 227726 w 3594904"/>
              <a:gd name="connsiteY4" fmla="*/ 967065 h 967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4904" h="967065">
                <a:moveTo>
                  <a:pt x="227726" y="967065"/>
                </a:moveTo>
                <a:lnTo>
                  <a:pt x="0" y="734875"/>
                </a:lnTo>
                <a:cubicBezTo>
                  <a:pt x="998004" y="-243942"/>
                  <a:pt x="2595480" y="-245102"/>
                  <a:pt x="3594904" y="732264"/>
                </a:cubicBezTo>
                <a:lnTo>
                  <a:pt x="3367515" y="964785"/>
                </a:lnTo>
                <a:cubicBezTo>
                  <a:pt x="2494618" y="111153"/>
                  <a:pt x="1099382" y="112166"/>
                  <a:pt x="227726" y="9670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655F92A5-06AC-5E45-A841-E173811A0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815" y="6051334"/>
            <a:ext cx="3603465" cy="3603465"/>
          </a:xfrm>
          <a:custGeom>
            <a:avLst/>
            <a:gdLst>
              <a:gd name="T0" fmla="*/ 0 w 4014"/>
              <a:gd name="T1" fmla="*/ 2006 h 4014"/>
              <a:gd name="T2" fmla="*/ 0 w 4014"/>
              <a:gd name="T3" fmla="*/ 2006 h 4014"/>
              <a:gd name="T4" fmla="*/ 2008 w 4014"/>
              <a:gd name="T5" fmla="*/ 0 h 4014"/>
              <a:gd name="T6" fmla="*/ 2008 w 4014"/>
              <a:gd name="T7" fmla="*/ 0 h 4014"/>
              <a:gd name="T8" fmla="*/ 4013 w 4014"/>
              <a:gd name="T9" fmla="*/ 2006 h 4014"/>
              <a:gd name="T10" fmla="*/ 4013 w 4014"/>
              <a:gd name="T11" fmla="*/ 2006 h 4014"/>
              <a:gd name="T12" fmla="*/ 2008 w 4014"/>
              <a:gd name="T13" fmla="*/ 4013 h 4014"/>
              <a:gd name="T14" fmla="*/ 2008 w 4014"/>
              <a:gd name="T15" fmla="*/ 4013 h 4014"/>
              <a:gd name="T16" fmla="*/ 0 w 4014"/>
              <a:gd name="T17" fmla="*/ 2006 h 4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4" h="4014">
                <a:moveTo>
                  <a:pt x="0" y="2006"/>
                </a:moveTo>
                <a:lnTo>
                  <a:pt x="0" y="2006"/>
                </a:lnTo>
                <a:cubicBezTo>
                  <a:pt x="0" y="898"/>
                  <a:pt x="899" y="0"/>
                  <a:pt x="2008" y="0"/>
                </a:cubicBezTo>
                <a:lnTo>
                  <a:pt x="2008" y="0"/>
                </a:lnTo>
                <a:cubicBezTo>
                  <a:pt x="3116" y="0"/>
                  <a:pt x="4013" y="898"/>
                  <a:pt x="4013" y="2006"/>
                </a:cubicBezTo>
                <a:lnTo>
                  <a:pt x="4013" y="2006"/>
                </a:lnTo>
                <a:cubicBezTo>
                  <a:pt x="4013" y="3114"/>
                  <a:pt x="3116" y="4013"/>
                  <a:pt x="2008" y="4013"/>
                </a:cubicBezTo>
                <a:lnTo>
                  <a:pt x="2008" y="4013"/>
                </a:lnTo>
                <a:cubicBezTo>
                  <a:pt x="899" y="4013"/>
                  <a:pt x="0" y="3114"/>
                  <a:pt x="0" y="200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993C2F-8386-3747-8DA7-DB31ACA4EE92}"/>
              </a:ext>
            </a:extLst>
          </p:cNvPr>
          <p:cNvSpPr txBox="1"/>
          <p:nvPr/>
        </p:nvSpPr>
        <p:spPr>
          <a:xfrm>
            <a:off x="8847518" y="6821270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3F0B376-D3FC-1548-B3A3-98DCD0674431}"/>
              </a:ext>
            </a:extLst>
          </p:cNvPr>
          <p:cNvSpPr txBox="1"/>
          <p:nvPr/>
        </p:nvSpPr>
        <p:spPr>
          <a:xfrm>
            <a:off x="8670386" y="3018388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619BF8DB-4AE8-C54C-AA21-388106CCE89D}"/>
              </a:ext>
            </a:extLst>
          </p:cNvPr>
          <p:cNvSpPr txBox="1">
            <a:spLocks/>
          </p:cNvSpPr>
          <p:nvPr/>
        </p:nvSpPr>
        <p:spPr>
          <a:xfrm>
            <a:off x="8028360" y="3679353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DC250F12-7C50-514D-A43A-EA7F974F8668}"/>
              </a:ext>
            </a:extLst>
          </p:cNvPr>
          <p:cNvSpPr/>
          <p:nvPr/>
        </p:nvSpPr>
        <p:spPr>
          <a:xfrm>
            <a:off x="8048095" y="5277750"/>
            <a:ext cx="3594904" cy="967065"/>
          </a:xfrm>
          <a:custGeom>
            <a:avLst/>
            <a:gdLst>
              <a:gd name="connsiteX0" fmla="*/ 227726 w 3594904"/>
              <a:gd name="connsiteY0" fmla="*/ 967065 h 967065"/>
              <a:gd name="connsiteX1" fmla="*/ 0 w 3594904"/>
              <a:gd name="connsiteY1" fmla="*/ 734875 h 967065"/>
              <a:gd name="connsiteX2" fmla="*/ 3594904 w 3594904"/>
              <a:gd name="connsiteY2" fmla="*/ 732264 h 967065"/>
              <a:gd name="connsiteX3" fmla="*/ 3367515 w 3594904"/>
              <a:gd name="connsiteY3" fmla="*/ 964785 h 967065"/>
              <a:gd name="connsiteX4" fmla="*/ 227726 w 3594904"/>
              <a:gd name="connsiteY4" fmla="*/ 967065 h 967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4904" h="967065">
                <a:moveTo>
                  <a:pt x="227726" y="967065"/>
                </a:moveTo>
                <a:lnTo>
                  <a:pt x="0" y="734875"/>
                </a:lnTo>
                <a:cubicBezTo>
                  <a:pt x="998004" y="-243942"/>
                  <a:pt x="2595480" y="-245102"/>
                  <a:pt x="3594904" y="732264"/>
                </a:cubicBezTo>
                <a:lnTo>
                  <a:pt x="3367515" y="964785"/>
                </a:lnTo>
                <a:cubicBezTo>
                  <a:pt x="2494618" y="111153"/>
                  <a:pt x="1099382" y="112166"/>
                  <a:pt x="227726" y="96706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9D88324-290F-3245-8155-0E36A3631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8100" y="6044937"/>
            <a:ext cx="3603465" cy="3603465"/>
          </a:xfrm>
          <a:custGeom>
            <a:avLst/>
            <a:gdLst>
              <a:gd name="T0" fmla="*/ 4013 w 4014"/>
              <a:gd name="T1" fmla="*/ 2007 h 4014"/>
              <a:gd name="T2" fmla="*/ 4013 w 4014"/>
              <a:gd name="T3" fmla="*/ 2007 h 4014"/>
              <a:gd name="T4" fmla="*/ 2006 w 4014"/>
              <a:gd name="T5" fmla="*/ 4013 h 4014"/>
              <a:gd name="T6" fmla="*/ 2006 w 4014"/>
              <a:gd name="T7" fmla="*/ 4013 h 4014"/>
              <a:gd name="T8" fmla="*/ 0 w 4014"/>
              <a:gd name="T9" fmla="*/ 2007 h 4014"/>
              <a:gd name="T10" fmla="*/ 0 w 4014"/>
              <a:gd name="T11" fmla="*/ 2007 h 4014"/>
              <a:gd name="T12" fmla="*/ 2006 w 4014"/>
              <a:gd name="T13" fmla="*/ 0 h 4014"/>
              <a:gd name="T14" fmla="*/ 2006 w 4014"/>
              <a:gd name="T15" fmla="*/ 0 h 4014"/>
              <a:gd name="T16" fmla="*/ 4013 w 4014"/>
              <a:gd name="T17" fmla="*/ 2007 h 4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4" h="4014">
                <a:moveTo>
                  <a:pt x="4013" y="2007"/>
                </a:moveTo>
                <a:lnTo>
                  <a:pt x="4013" y="2007"/>
                </a:lnTo>
                <a:cubicBezTo>
                  <a:pt x="4013" y="3116"/>
                  <a:pt x="3114" y="4013"/>
                  <a:pt x="2006" y="4013"/>
                </a:cubicBezTo>
                <a:lnTo>
                  <a:pt x="2006" y="4013"/>
                </a:lnTo>
                <a:cubicBezTo>
                  <a:pt x="897" y="4013"/>
                  <a:pt x="0" y="3116"/>
                  <a:pt x="0" y="2007"/>
                </a:cubicBezTo>
                <a:lnTo>
                  <a:pt x="0" y="2007"/>
                </a:lnTo>
                <a:cubicBezTo>
                  <a:pt x="0" y="899"/>
                  <a:pt x="897" y="0"/>
                  <a:pt x="2006" y="0"/>
                </a:cubicBezTo>
                <a:lnTo>
                  <a:pt x="2006" y="0"/>
                </a:lnTo>
                <a:cubicBezTo>
                  <a:pt x="3114" y="0"/>
                  <a:pt x="4013" y="899"/>
                  <a:pt x="4013" y="200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4418AC-9AC5-4D4D-974B-C0C19462D9EE}"/>
              </a:ext>
            </a:extLst>
          </p:cNvPr>
          <p:cNvSpPr txBox="1"/>
          <p:nvPr/>
        </p:nvSpPr>
        <p:spPr>
          <a:xfrm>
            <a:off x="13752597" y="6814872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CF79326-6AD2-4E44-8B4D-88AA90ED3302}"/>
              </a:ext>
            </a:extLst>
          </p:cNvPr>
          <p:cNvSpPr txBox="1"/>
          <p:nvPr/>
        </p:nvSpPr>
        <p:spPr>
          <a:xfrm>
            <a:off x="13175804" y="10871657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3C166EC-EED0-0C49-B9A7-58A1C9F82D28}"/>
              </a:ext>
            </a:extLst>
          </p:cNvPr>
          <p:cNvSpPr txBox="1">
            <a:spLocks/>
          </p:cNvSpPr>
          <p:nvPr/>
        </p:nvSpPr>
        <p:spPr>
          <a:xfrm>
            <a:off x="12714918" y="11532622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EFE15EB8-1575-CA4D-A408-9BCB46648413}"/>
              </a:ext>
            </a:extLst>
          </p:cNvPr>
          <p:cNvSpPr/>
          <p:nvPr/>
        </p:nvSpPr>
        <p:spPr>
          <a:xfrm rot="10800000">
            <a:off x="12742381" y="9448523"/>
            <a:ext cx="3594904" cy="967065"/>
          </a:xfrm>
          <a:custGeom>
            <a:avLst/>
            <a:gdLst>
              <a:gd name="connsiteX0" fmla="*/ 227726 w 3594904"/>
              <a:gd name="connsiteY0" fmla="*/ 967065 h 967065"/>
              <a:gd name="connsiteX1" fmla="*/ 0 w 3594904"/>
              <a:gd name="connsiteY1" fmla="*/ 734875 h 967065"/>
              <a:gd name="connsiteX2" fmla="*/ 3594904 w 3594904"/>
              <a:gd name="connsiteY2" fmla="*/ 732264 h 967065"/>
              <a:gd name="connsiteX3" fmla="*/ 3367515 w 3594904"/>
              <a:gd name="connsiteY3" fmla="*/ 964785 h 967065"/>
              <a:gd name="connsiteX4" fmla="*/ 227726 w 3594904"/>
              <a:gd name="connsiteY4" fmla="*/ 967065 h 967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4904" h="967065">
                <a:moveTo>
                  <a:pt x="227726" y="967065"/>
                </a:moveTo>
                <a:lnTo>
                  <a:pt x="0" y="734875"/>
                </a:lnTo>
                <a:cubicBezTo>
                  <a:pt x="998004" y="-243942"/>
                  <a:pt x="2595480" y="-245102"/>
                  <a:pt x="3594904" y="732264"/>
                </a:cubicBezTo>
                <a:lnTo>
                  <a:pt x="3367515" y="964785"/>
                </a:lnTo>
                <a:cubicBezTo>
                  <a:pt x="2494618" y="111153"/>
                  <a:pt x="1099382" y="112166"/>
                  <a:pt x="227726" y="96706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9B870A3B-3B8D-FA45-9FBC-9ADDDCA30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16930" y="6051334"/>
            <a:ext cx="3603465" cy="3603465"/>
          </a:xfrm>
          <a:custGeom>
            <a:avLst/>
            <a:gdLst>
              <a:gd name="T0" fmla="*/ 0 w 4015"/>
              <a:gd name="T1" fmla="*/ 2006 h 4014"/>
              <a:gd name="T2" fmla="*/ 0 w 4015"/>
              <a:gd name="T3" fmla="*/ 2006 h 4014"/>
              <a:gd name="T4" fmla="*/ 2008 w 4015"/>
              <a:gd name="T5" fmla="*/ 0 h 4014"/>
              <a:gd name="T6" fmla="*/ 2008 w 4015"/>
              <a:gd name="T7" fmla="*/ 0 h 4014"/>
              <a:gd name="T8" fmla="*/ 4014 w 4015"/>
              <a:gd name="T9" fmla="*/ 2006 h 4014"/>
              <a:gd name="T10" fmla="*/ 4014 w 4015"/>
              <a:gd name="T11" fmla="*/ 2006 h 4014"/>
              <a:gd name="T12" fmla="*/ 2008 w 4015"/>
              <a:gd name="T13" fmla="*/ 4013 h 4014"/>
              <a:gd name="T14" fmla="*/ 2008 w 4015"/>
              <a:gd name="T15" fmla="*/ 4013 h 4014"/>
              <a:gd name="T16" fmla="*/ 0 w 4015"/>
              <a:gd name="T17" fmla="*/ 2006 h 4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5" h="4014">
                <a:moveTo>
                  <a:pt x="0" y="2006"/>
                </a:moveTo>
                <a:lnTo>
                  <a:pt x="0" y="2006"/>
                </a:lnTo>
                <a:cubicBezTo>
                  <a:pt x="0" y="898"/>
                  <a:pt x="899" y="0"/>
                  <a:pt x="2008" y="0"/>
                </a:cubicBezTo>
                <a:lnTo>
                  <a:pt x="2008" y="0"/>
                </a:lnTo>
                <a:cubicBezTo>
                  <a:pt x="3116" y="0"/>
                  <a:pt x="4014" y="898"/>
                  <a:pt x="4014" y="2006"/>
                </a:cubicBezTo>
                <a:lnTo>
                  <a:pt x="4014" y="2006"/>
                </a:lnTo>
                <a:cubicBezTo>
                  <a:pt x="4014" y="3114"/>
                  <a:pt x="3116" y="4013"/>
                  <a:pt x="2008" y="4013"/>
                </a:cubicBezTo>
                <a:lnTo>
                  <a:pt x="2008" y="4013"/>
                </a:lnTo>
                <a:cubicBezTo>
                  <a:pt x="899" y="4013"/>
                  <a:pt x="0" y="3114"/>
                  <a:pt x="0" y="200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3CA17B-986D-F745-9E01-EBC553BC9C10}"/>
              </a:ext>
            </a:extLst>
          </p:cNvPr>
          <p:cNvSpPr txBox="1"/>
          <p:nvPr/>
        </p:nvSpPr>
        <p:spPr>
          <a:xfrm>
            <a:off x="18615773" y="6821269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0BE484C-F19A-4A4B-A86A-AB335F09D227}"/>
              </a:ext>
            </a:extLst>
          </p:cNvPr>
          <p:cNvSpPr txBox="1"/>
          <p:nvPr/>
        </p:nvSpPr>
        <p:spPr>
          <a:xfrm>
            <a:off x="18444252" y="3018388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F17D2E06-F68D-C445-8121-E4CB721B8F68}"/>
              </a:ext>
            </a:extLst>
          </p:cNvPr>
          <p:cNvSpPr txBox="1">
            <a:spLocks/>
          </p:cNvSpPr>
          <p:nvPr/>
        </p:nvSpPr>
        <p:spPr>
          <a:xfrm>
            <a:off x="17401475" y="3679353"/>
            <a:ext cx="36343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01E17E3A-761A-8B40-A083-5DBF6F82C7FD}"/>
              </a:ext>
            </a:extLst>
          </p:cNvPr>
          <p:cNvSpPr/>
          <p:nvPr/>
        </p:nvSpPr>
        <p:spPr>
          <a:xfrm>
            <a:off x="17421210" y="5277750"/>
            <a:ext cx="3594904" cy="967065"/>
          </a:xfrm>
          <a:custGeom>
            <a:avLst/>
            <a:gdLst>
              <a:gd name="connsiteX0" fmla="*/ 227726 w 3594904"/>
              <a:gd name="connsiteY0" fmla="*/ 967065 h 967065"/>
              <a:gd name="connsiteX1" fmla="*/ 0 w 3594904"/>
              <a:gd name="connsiteY1" fmla="*/ 734875 h 967065"/>
              <a:gd name="connsiteX2" fmla="*/ 3594904 w 3594904"/>
              <a:gd name="connsiteY2" fmla="*/ 732264 h 967065"/>
              <a:gd name="connsiteX3" fmla="*/ 3367515 w 3594904"/>
              <a:gd name="connsiteY3" fmla="*/ 964785 h 967065"/>
              <a:gd name="connsiteX4" fmla="*/ 227726 w 3594904"/>
              <a:gd name="connsiteY4" fmla="*/ 967065 h 967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4904" h="967065">
                <a:moveTo>
                  <a:pt x="227726" y="967065"/>
                </a:moveTo>
                <a:lnTo>
                  <a:pt x="0" y="734875"/>
                </a:lnTo>
                <a:cubicBezTo>
                  <a:pt x="998004" y="-243942"/>
                  <a:pt x="2595480" y="-245102"/>
                  <a:pt x="3594904" y="732264"/>
                </a:cubicBezTo>
                <a:lnTo>
                  <a:pt x="3367515" y="964785"/>
                </a:lnTo>
                <a:cubicBezTo>
                  <a:pt x="2494618" y="111153"/>
                  <a:pt x="1099382" y="112166"/>
                  <a:pt x="227726" y="96706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2331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EC43C2-E359-6440-9F66-6E23148B2557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E33DF8-C67F-D546-A139-6D4C66CCF48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E634C4D-D082-9447-83EF-90D37F5A45FB}"/>
              </a:ext>
            </a:extLst>
          </p:cNvPr>
          <p:cNvGrpSpPr/>
          <p:nvPr/>
        </p:nvGrpSpPr>
        <p:grpSpPr>
          <a:xfrm>
            <a:off x="7805447" y="0"/>
            <a:ext cx="8766756" cy="12969540"/>
            <a:chOff x="8902975" y="2857906"/>
            <a:chExt cx="6409320" cy="9481949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CE803B5C-D415-7944-8879-21B9FAA4EC0C}"/>
                </a:ext>
              </a:extLst>
            </p:cNvPr>
            <p:cNvGrpSpPr/>
            <p:nvPr/>
          </p:nvGrpSpPr>
          <p:grpSpPr>
            <a:xfrm>
              <a:off x="12686959" y="2857906"/>
              <a:ext cx="2625336" cy="6520862"/>
              <a:chOff x="13017517" y="2857906"/>
              <a:chExt cx="2625336" cy="6520862"/>
            </a:xfrm>
          </p:grpSpPr>
          <p:sp>
            <p:nvSpPr>
              <p:cNvPr id="6" name="Freeform 2">
                <a:extLst>
                  <a:ext uri="{FF2B5EF4-FFF2-40B4-BE49-F238E27FC236}">
                    <a16:creationId xmlns:a16="http://schemas.microsoft.com/office/drawing/2014/main" id="{D13FD408-548C-894E-913E-B613632E6C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17517" y="6753432"/>
                <a:ext cx="2625336" cy="2625336"/>
              </a:xfrm>
              <a:custGeom>
                <a:avLst/>
                <a:gdLst>
                  <a:gd name="T0" fmla="*/ 2860 w 2861"/>
                  <a:gd name="T1" fmla="*/ 1429 h 2860"/>
                  <a:gd name="T2" fmla="*/ 2860 w 2861"/>
                  <a:gd name="T3" fmla="*/ 1429 h 2860"/>
                  <a:gd name="T4" fmla="*/ 1430 w 2861"/>
                  <a:gd name="T5" fmla="*/ 2859 h 2860"/>
                  <a:gd name="T6" fmla="*/ 1430 w 2861"/>
                  <a:gd name="T7" fmla="*/ 2859 h 2860"/>
                  <a:gd name="T8" fmla="*/ 0 w 2861"/>
                  <a:gd name="T9" fmla="*/ 1429 h 2860"/>
                  <a:gd name="T10" fmla="*/ 0 w 2861"/>
                  <a:gd name="T11" fmla="*/ 1429 h 2860"/>
                  <a:gd name="T12" fmla="*/ 1430 w 2861"/>
                  <a:gd name="T13" fmla="*/ 0 h 2860"/>
                  <a:gd name="T14" fmla="*/ 1430 w 2861"/>
                  <a:gd name="T15" fmla="*/ 0 h 2860"/>
                  <a:gd name="T16" fmla="*/ 2860 w 2861"/>
                  <a:gd name="T17" fmla="*/ 1429 h 2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61" h="2860">
                    <a:moveTo>
                      <a:pt x="2860" y="1429"/>
                    </a:moveTo>
                    <a:lnTo>
                      <a:pt x="2860" y="1429"/>
                    </a:lnTo>
                    <a:cubicBezTo>
                      <a:pt x="2860" y="2219"/>
                      <a:pt x="2220" y="2859"/>
                      <a:pt x="1430" y="2859"/>
                    </a:cubicBezTo>
                    <a:lnTo>
                      <a:pt x="1430" y="2859"/>
                    </a:lnTo>
                    <a:cubicBezTo>
                      <a:pt x="640" y="2859"/>
                      <a:pt x="0" y="2219"/>
                      <a:pt x="0" y="1429"/>
                    </a:cubicBezTo>
                    <a:lnTo>
                      <a:pt x="0" y="1429"/>
                    </a:lnTo>
                    <a:cubicBezTo>
                      <a:pt x="0" y="641"/>
                      <a:pt x="640" y="0"/>
                      <a:pt x="1430" y="0"/>
                    </a:cubicBezTo>
                    <a:lnTo>
                      <a:pt x="1430" y="0"/>
                    </a:lnTo>
                    <a:cubicBezTo>
                      <a:pt x="2220" y="0"/>
                      <a:pt x="2860" y="641"/>
                      <a:pt x="2860" y="1429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" name="Freeform 3">
                <a:extLst>
                  <a:ext uri="{FF2B5EF4-FFF2-40B4-BE49-F238E27FC236}">
                    <a16:creationId xmlns:a16="http://schemas.microsoft.com/office/drawing/2014/main" id="{185D786A-9C0A-944A-B82D-CE55816374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17518" y="2857906"/>
                <a:ext cx="331707" cy="5210218"/>
              </a:xfrm>
              <a:custGeom>
                <a:avLst/>
                <a:gdLst>
                  <a:gd name="T0" fmla="*/ 0 w 360"/>
                  <a:gd name="T1" fmla="*/ 0 h 5680"/>
                  <a:gd name="T2" fmla="*/ 359 w 360"/>
                  <a:gd name="T3" fmla="*/ 0 h 5680"/>
                  <a:gd name="T4" fmla="*/ 359 w 360"/>
                  <a:gd name="T5" fmla="*/ 5679 h 5680"/>
                  <a:gd name="T6" fmla="*/ 0 w 360"/>
                  <a:gd name="T7" fmla="*/ 5679 h 5680"/>
                  <a:gd name="T8" fmla="*/ 0 w 360"/>
                  <a:gd name="T9" fmla="*/ 0 h 5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0" h="5680">
                    <a:moveTo>
                      <a:pt x="0" y="0"/>
                    </a:moveTo>
                    <a:lnTo>
                      <a:pt x="359" y="0"/>
                    </a:lnTo>
                    <a:lnTo>
                      <a:pt x="359" y="5679"/>
                    </a:lnTo>
                    <a:lnTo>
                      <a:pt x="0" y="567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3" name="Freeform 9">
                <a:extLst>
                  <a:ext uri="{FF2B5EF4-FFF2-40B4-BE49-F238E27FC236}">
                    <a16:creationId xmlns:a16="http://schemas.microsoft.com/office/drawing/2014/main" id="{2DB51B89-2224-EA4E-B13F-0793B3CC5B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49224" y="7085141"/>
                <a:ext cx="1965968" cy="1965967"/>
              </a:xfrm>
              <a:custGeom>
                <a:avLst/>
                <a:gdLst>
                  <a:gd name="T0" fmla="*/ 2142 w 2143"/>
                  <a:gd name="T1" fmla="*/ 1070 h 2142"/>
                  <a:gd name="T2" fmla="*/ 2142 w 2143"/>
                  <a:gd name="T3" fmla="*/ 1070 h 2142"/>
                  <a:gd name="T4" fmla="*/ 1071 w 2143"/>
                  <a:gd name="T5" fmla="*/ 2141 h 2142"/>
                  <a:gd name="T6" fmla="*/ 1071 w 2143"/>
                  <a:gd name="T7" fmla="*/ 2141 h 2142"/>
                  <a:gd name="T8" fmla="*/ 0 w 2143"/>
                  <a:gd name="T9" fmla="*/ 1070 h 2142"/>
                  <a:gd name="T10" fmla="*/ 0 w 2143"/>
                  <a:gd name="T11" fmla="*/ 1070 h 2142"/>
                  <a:gd name="T12" fmla="*/ 1071 w 2143"/>
                  <a:gd name="T13" fmla="*/ 0 h 2142"/>
                  <a:gd name="T14" fmla="*/ 1071 w 2143"/>
                  <a:gd name="T15" fmla="*/ 0 h 2142"/>
                  <a:gd name="T16" fmla="*/ 2142 w 2143"/>
                  <a:gd name="T17" fmla="*/ 1070 h 2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43" h="2142">
                    <a:moveTo>
                      <a:pt x="2142" y="1070"/>
                    </a:moveTo>
                    <a:lnTo>
                      <a:pt x="2142" y="1070"/>
                    </a:lnTo>
                    <a:cubicBezTo>
                      <a:pt x="2142" y="1662"/>
                      <a:pt x="1663" y="2141"/>
                      <a:pt x="1071" y="2141"/>
                    </a:cubicBezTo>
                    <a:lnTo>
                      <a:pt x="1071" y="2141"/>
                    </a:lnTo>
                    <a:cubicBezTo>
                      <a:pt x="479" y="2141"/>
                      <a:pt x="0" y="1662"/>
                      <a:pt x="0" y="1070"/>
                    </a:cubicBezTo>
                    <a:lnTo>
                      <a:pt x="0" y="1070"/>
                    </a:lnTo>
                    <a:cubicBezTo>
                      <a:pt x="0" y="480"/>
                      <a:pt x="479" y="0"/>
                      <a:pt x="1071" y="0"/>
                    </a:cubicBezTo>
                    <a:lnTo>
                      <a:pt x="1071" y="0"/>
                    </a:lnTo>
                    <a:cubicBezTo>
                      <a:pt x="1663" y="0"/>
                      <a:pt x="2142" y="480"/>
                      <a:pt x="2142" y="1070"/>
                    </a:cubicBez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6F686AD5-0126-6444-80D7-83C5D0EB21AC}"/>
                </a:ext>
              </a:extLst>
            </p:cNvPr>
            <p:cNvGrpSpPr/>
            <p:nvPr/>
          </p:nvGrpSpPr>
          <p:grpSpPr>
            <a:xfrm>
              <a:off x="12188825" y="2857906"/>
              <a:ext cx="2625334" cy="9481949"/>
              <a:chOff x="12358151" y="2857906"/>
              <a:chExt cx="2625334" cy="9481949"/>
            </a:xfrm>
          </p:grpSpPr>
          <p:sp>
            <p:nvSpPr>
              <p:cNvPr id="5" name="Freeform 1">
                <a:extLst>
                  <a:ext uri="{FF2B5EF4-FFF2-40B4-BE49-F238E27FC236}">
                    <a16:creationId xmlns:a16="http://schemas.microsoft.com/office/drawing/2014/main" id="{D444A3CA-0D01-124F-8F56-F5356FF43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58151" y="2857906"/>
                <a:ext cx="331707" cy="8171305"/>
              </a:xfrm>
              <a:custGeom>
                <a:avLst/>
                <a:gdLst>
                  <a:gd name="T0" fmla="*/ 0 w 360"/>
                  <a:gd name="T1" fmla="*/ 0 h 8909"/>
                  <a:gd name="T2" fmla="*/ 359 w 360"/>
                  <a:gd name="T3" fmla="*/ 0 h 8909"/>
                  <a:gd name="T4" fmla="*/ 359 w 360"/>
                  <a:gd name="T5" fmla="*/ 8908 h 8909"/>
                  <a:gd name="T6" fmla="*/ 0 w 360"/>
                  <a:gd name="T7" fmla="*/ 8908 h 8909"/>
                  <a:gd name="T8" fmla="*/ 0 w 360"/>
                  <a:gd name="T9" fmla="*/ 0 h 89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0" h="8909">
                    <a:moveTo>
                      <a:pt x="0" y="0"/>
                    </a:moveTo>
                    <a:lnTo>
                      <a:pt x="359" y="0"/>
                    </a:lnTo>
                    <a:lnTo>
                      <a:pt x="359" y="8908"/>
                    </a:lnTo>
                    <a:lnTo>
                      <a:pt x="0" y="8908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1F29D68A-17B4-8142-B1EF-3652BA8397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58151" y="9714519"/>
                <a:ext cx="2625334" cy="2625336"/>
              </a:xfrm>
              <a:custGeom>
                <a:avLst/>
                <a:gdLst>
                  <a:gd name="T0" fmla="*/ 2860 w 2861"/>
                  <a:gd name="T1" fmla="*/ 1430 h 2861"/>
                  <a:gd name="T2" fmla="*/ 2860 w 2861"/>
                  <a:gd name="T3" fmla="*/ 1430 h 2861"/>
                  <a:gd name="T4" fmla="*/ 1430 w 2861"/>
                  <a:gd name="T5" fmla="*/ 2860 h 2861"/>
                  <a:gd name="T6" fmla="*/ 1430 w 2861"/>
                  <a:gd name="T7" fmla="*/ 2860 h 2861"/>
                  <a:gd name="T8" fmla="*/ 0 w 2861"/>
                  <a:gd name="T9" fmla="*/ 1430 h 2861"/>
                  <a:gd name="T10" fmla="*/ 0 w 2861"/>
                  <a:gd name="T11" fmla="*/ 1430 h 2861"/>
                  <a:gd name="T12" fmla="*/ 1430 w 2861"/>
                  <a:gd name="T13" fmla="*/ 0 h 2861"/>
                  <a:gd name="T14" fmla="*/ 1430 w 2861"/>
                  <a:gd name="T15" fmla="*/ 0 h 2861"/>
                  <a:gd name="T16" fmla="*/ 2860 w 2861"/>
                  <a:gd name="T17" fmla="*/ 1430 h 2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61" h="2861">
                    <a:moveTo>
                      <a:pt x="2860" y="1430"/>
                    </a:moveTo>
                    <a:lnTo>
                      <a:pt x="2860" y="1430"/>
                    </a:lnTo>
                    <a:cubicBezTo>
                      <a:pt x="2860" y="2220"/>
                      <a:pt x="2220" y="2860"/>
                      <a:pt x="1430" y="2860"/>
                    </a:cubicBezTo>
                    <a:lnTo>
                      <a:pt x="1430" y="2860"/>
                    </a:lnTo>
                    <a:cubicBezTo>
                      <a:pt x="641" y="2860"/>
                      <a:pt x="0" y="2220"/>
                      <a:pt x="0" y="1430"/>
                    </a:cubicBezTo>
                    <a:lnTo>
                      <a:pt x="0" y="1430"/>
                    </a:lnTo>
                    <a:cubicBezTo>
                      <a:pt x="0" y="641"/>
                      <a:pt x="641" y="0"/>
                      <a:pt x="1430" y="0"/>
                    </a:cubicBezTo>
                    <a:lnTo>
                      <a:pt x="1430" y="0"/>
                    </a:lnTo>
                    <a:cubicBezTo>
                      <a:pt x="2220" y="0"/>
                      <a:pt x="2860" y="641"/>
                      <a:pt x="2860" y="143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4" name="Freeform 10">
                <a:extLst>
                  <a:ext uri="{FF2B5EF4-FFF2-40B4-BE49-F238E27FC236}">
                    <a16:creationId xmlns:a16="http://schemas.microsoft.com/office/drawing/2014/main" id="{9755C166-F0B4-5844-922F-DE26A3A8B5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9858" y="10046227"/>
                <a:ext cx="1965968" cy="1965967"/>
              </a:xfrm>
              <a:custGeom>
                <a:avLst/>
                <a:gdLst>
                  <a:gd name="T0" fmla="*/ 2143 w 2144"/>
                  <a:gd name="T1" fmla="*/ 1071 h 2144"/>
                  <a:gd name="T2" fmla="*/ 2143 w 2144"/>
                  <a:gd name="T3" fmla="*/ 1071 h 2144"/>
                  <a:gd name="T4" fmla="*/ 1071 w 2144"/>
                  <a:gd name="T5" fmla="*/ 2143 h 2144"/>
                  <a:gd name="T6" fmla="*/ 1071 w 2144"/>
                  <a:gd name="T7" fmla="*/ 2143 h 2144"/>
                  <a:gd name="T8" fmla="*/ 0 w 2144"/>
                  <a:gd name="T9" fmla="*/ 1071 h 2144"/>
                  <a:gd name="T10" fmla="*/ 0 w 2144"/>
                  <a:gd name="T11" fmla="*/ 1071 h 2144"/>
                  <a:gd name="T12" fmla="*/ 1071 w 2144"/>
                  <a:gd name="T13" fmla="*/ 0 h 2144"/>
                  <a:gd name="T14" fmla="*/ 1071 w 2144"/>
                  <a:gd name="T15" fmla="*/ 0 h 2144"/>
                  <a:gd name="T16" fmla="*/ 2143 w 2144"/>
                  <a:gd name="T17" fmla="*/ 1071 h 2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44" h="2144">
                    <a:moveTo>
                      <a:pt x="2143" y="1071"/>
                    </a:moveTo>
                    <a:lnTo>
                      <a:pt x="2143" y="1071"/>
                    </a:lnTo>
                    <a:cubicBezTo>
                      <a:pt x="2143" y="1663"/>
                      <a:pt x="1663" y="2143"/>
                      <a:pt x="1071" y="2143"/>
                    </a:cubicBezTo>
                    <a:lnTo>
                      <a:pt x="1071" y="2143"/>
                    </a:lnTo>
                    <a:cubicBezTo>
                      <a:pt x="479" y="2143"/>
                      <a:pt x="0" y="1663"/>
                      <a:pt x="0" y="1071"/>
                    </a:cubicBezTo>
                    <a:lnTo>
                      <a:pt x="0" y="1071"/>
                    </a:lnTo>
                    <a:cubicBezTo>
                      <a:pt x="0" y="480"/>
                      <a:pt x="479" y="0"/>
                      <a:pt x="1071" y="0"/>
                    </a:cubicBezTo>
                    <a:lnTo>
                      <a:pt x="1071" y="0"/>
                    </a:lnTo>
                    <a:cubicBezTo>
                      <a:pt x="1663" y="0"/>
                      <a:pt x="2143" y="480"/>
                      <a:pt x="2143" y="1071"/>
                    </a:cubicBez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7401178E-6994-CB42-9EB2-985856AD7A52}"/>
                </a:ext>
              </a:extLst>
            </p:cNvPr>
            <p:cNvGrpSpPr/>
            <p:nvPr/>
          </p:nvGrpSpPr>
          <p:grpSpPr>
            <a:xfrm>
              <a:off x="9397064" y="2857906"/>
              <a:ext cx="2625334" cy="9481949"/>
              <a:chOff x="9397064" y="2857906"/>
              <a:chExt cx="2625334" cy="9481949"/>
            </a:xfrm>
          </p:grpSpPr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06C3DAB8-DD12-F74F-AFB1-03C44B1835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97064" y="9714519"/>
                <a:ext cx="2625334" cy="2625336"/>
              </a:xfrm>
              <a:custGeom>
                <a:avLst/>
                <a:gdLst>
                  <a:gd name="T0" fmla="*/ 0 w 2861"/>
                  <a:gd name="T1" fmla="*/ 1430 h 2861"/>
                  <a:gd name="T2" fmla="*/ 0 w 2861"/>
                  <a:gd name="T3" fmla="*/ 1430 h 2861"/>
                  <a:gd name="T4" fmla="*/ 1430 w 2861"/>
                  <a:gd name="T5" fmla="*/ 2860 h 2861"/>
                  <a:gd name="T6" fmla="*/ 1430 w 2861"/>
                  <a:gd name="T7" fmla="*/ 2860 h 2861"/>
                  <a:gd name="T8" fmla="*/ 2860 w 2861"/>
                  <a:gd name="T9" fmla="*/ 1430 h 2861"/>
                  <a:gd name="T10" fmla="*/ 2860 w 2861"/>
                  <a:gd name="T11" fmla="*/ 1430 h 2861"/>
                  <a:gd name="T12" fmla="*/ 1430 w 2861"/>
                  <a:gd name="T13" fmla="*/ 0 h 2861"/>
                  <a:gd name="T14" fmla="*/ 1430 w 2861"/>
                  <a:gd name="T15" fmla="*/ 0 h 2861"/>
                  <a:gd name="T16" fmla="*/ 0 w 2861"/>
                  <a:gd name="T17" fmla="*/ 1430 h 2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61" h="2861">
                    <a:moveTo>
                      <a:pt x="0" y="1430"/>
                    </a:moveTo>
                    <a:lnTo>
                      <a:pt x="0" y="1430"/>
                    </a:lnTo>
                    <a:cubicBezTo>
                      <a:pt x="0" y="2220"/>
                      <a:pt x="640" y="2860"/>
                      <a:pt x="1430" y="2860"/>
                    </a:cubicBezTo>
                    <a:lnTo>
                      <a:pt x="1430" y="2860"/>
                    </a:lnTo>
                    <a:cubicBezTo>
                      <a:pt x="2220" y="2860"/>
                      <a:pt x="2860" y="2220"/>
                      <a:pt x="2860" y="1430"/>
                    </a:cubicBezTo>
                    <a:lnTo>
                      <a:pt x="2860" y="1430"/>
                    </a:lnTo>
                    <a:cubicBezTo>
                      <a:pt x="2860" y="641"/>
                      <a:pt x="2220" y="0"/>
                      <a:pt x="1430" y="0"/>
                    </a:cubicBezTo>
                    <a:lnTo>
                      <a:pt x="1430" y="0"/>
                    </a:lnTo>
                    <a:cubicBezTo>
                      <a:pt x="640" y="0"/>
                      <a:pt x="0" y="641"/>
                      <a:pt x="0" y="1430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E758605F-2046-CA48-8DE1-E4B6989B02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94737" y="2857906"/>
                <a:ext cx="327661" cy="8171305"/>
              </a:xfrm>
              <a:custGeom>
                <a:avLst/>
                <a:gdLst>
                  <a:gd name="T0" fmla="*/ 0 w 359"/>
                  <a:gd name="T1" fmla="*/ 0 h 8909"/>
                  <a:gd name="T2" fmla="*/ 358 w 359"/>
                  <a:gd name="T3" fmla="*/ 0 h 8909"/>
                  <a:gd name="T4" fmla="*/ 358 w 359"/>
                  <a:gd name="T5" fmla="*/ 8908 h 8909"/>
                  <a:gd name="T6" fmla="*/ 0 w 359"/>
                  <a:gd name="T7" fmla="*/ 8908 h 8909"/>
                  <a:gd name="T8" fmla="*/ 0 w 359"/>
                  <a:gd name="T9" fmla="*/ 0 h 89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9" h="8909">
                    <a:moveTo>
                      <a:pt x="0" y="0"/>
                    </a:moveTo>
                    <a:lnTo>
                      <a:pt x="358" y="0"/>
                    </a:lnTo>
                    <a:lnTo>
                      <a:pt x="358" y="8908"/>
                    </a:lnTo>
                    <a:lnTo>
                      <a:pt x="0" y="8908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5" name="Freeform 11">
                <a:extLst>
                  <a:ext uri="{FF2B5EF4-FFF2-40B4-BE49-F238E27FC236}">
                    <a16:creationId xmlns:a16="http://schemas.microsoft.com/office/drawing/2014/main" id="{FA75E0A1-08DE-5A40-9BDF-92013F98BB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28771" y="10046227"/>
                <a:ext cx="1965968" cy="1965967"/>
              </a:xfrm>
              <a:custGeom>
                <a:avLst/>
                <a:gdLst>
                  <a:gd name="T0" fmla="*/ 2143 w 2144"/>
                  <a:gd name="T1" fmla="*/ 1071 h 2144"/>
                  <a:gd name="T2" fmla="*/ 2143 w 2144"/>
                  <a:gd name="T3" fmla="*/ 1071 h 2144"/>
                  <a:gd name="T4" fmla="*/ 1071 w 2144"/>
                  <a:gd name="T5" fmla="*/ 2143 h 2144"/>
                  <a:gd name="T6" fmla="*/ 1071 w 2144"/>
                  <a:gd name="T7" fmla="*/ 2143 h 2144"/>
                  <a:gd name="T8" fmla="*/ 0 w 2144"/>
                  <a:gd name="T9" fmla="*/ 1071 h 2144"/>
                  <a:gd name="T10" fmla="*/ 0 w 2144"/>
                  <a:gd name="T11" fmla="*/ 1071 h 2144"/>
                  <a:gd name="T12" fmla="*/ 1071 w 2144"/>
                  <a:gd name="T13" fmla="*/ 0 h 2144"/>
                  <a:gd name="T14" fmla="*/ 1071 w 2144"/>
                  <a:gd name="T15" fmla="*/ 0 h 2144"/>
                  <a:gd name="T16" fmla="*/ 2143 w 2144"/>
                  <a:gd name="T17" fmla="*/ 1071 h 2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44" h="2144">
                    <a:moveTo>
                      <a:pt x="2143" y="1071"/>
                    </a:moveTo>
                    <a:lnTo>
                      <a:pt x="2143" y="1071"/>
                    </a:lnTo>
                    <a:cubicBezTo>
                      <a:pt x="2143" y="1663"/>
                      <a:pt x="1663" y="2143"/>
                      <a:pt x="1071" y="2143"/>
                    </a:cubicBezTo>
                    <a:lnTo>
                      <a:pt x="1071" y="2143"/>
                    </a:lnTo>
                    <a:cubicBezTo>
                      <a:pt x="480" y="2143"/>
                      <a:pt x="0" y="1663"/>
                      <a:pt x="0" y="1071"/>
                    </a:cubicBezTo>
                    <a:lnTo>
                      <a:pt x="0" y="1071"/>
                    </a:lnTo>
                    <a:cubicBezTo>
                      <a:pt x="0" y="480"/>
                      <a:pt x="480" y="0"/>
                      <a:pt x="1071" y="0"/>
                    </a:cubicBezTo>
                    <a:lnTo>
                      <a:pt x="1071" y="0"/>
                    </a:lnTo>
                    <a:cubicBezTo>
                      <a:pt x="1663" y="0"/>
                      <a:pt x="2143" y="480"/>
                      <a:pt x="2143" y="1071"/>
                    </a:cubicBez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EB05610-ED43-7D46-9CE3-D069B485D182}"/>
                </a:ext>
              </a:extLst>
            </p:cNvPr>
            <p:cNvGrpSpPr/>
            <p:nvPr/>
          </p:nvGrpSpPr>
          <p:grpSpPr>
            <a:xfrm>
              <a:off x="8902975" y="2857906"/>
              <a:ext cx="2625334" cy="6520862"/>
              <a:chOff x="8741742" y="2857906"/>
              <a:chExt cx="2625334" cy="6520862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D7A31B08-CA0F-2049-9D6D-86546E7C84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41742" y="6753432"/>
                <a:ext cx="2625334" cy="2625336"/>
              </a:xfrm>
              <a:custGeom>
                <a:avLst/>
                <a:gdLst>
                  <a:gd name="T0" fmla="*/ 0 w 2861"/>
                  <a:gd name="T1" fmla="*/ 1429 h 2860"/>
                  <a:gd name="T2" fmla="*/ 0 w 2861"/>
                  <a:gd name="T3" fmla="*/ 1429 h 2860"/>
                  <a:gd name="T4" fmla="*/ 1430 w 2861"/>
                  <a:gd name="T5" fmla="*/ 2859 h 2860"/>
                  <a:gd name="T6" fmla="*/ 1430 w 2861"/>
                  <a:gd name="T7" fmla="*/ 2859 h 2860"/>
                  <a:gd name="T8" fmla="*/ 2860 w 2861"/>
                  <a:gd name="T9" fmla="*/ 1429 h 2860"/>
                  <a:gd name="T10" fmla="*/ 2860 w 2861"/>
                  <a:gd name="T11" fmla="*/ 1429 h 2860"/>
                  <a:gd name="T12" fmla="*/ 1430 w 2861"/>
                  <a:gd name="T13" fmla="*/ 0 h 2860"/>
                  <a:gd name="T14" fmla="*/ 1430 w 2861"/>
                  <a:gd name="T15" fmla="*/ 0 h 2860"/>
                  <a:gd name="T16" fmla="*/ 0 w 2861"/>
                  <a:gd name="T17" fmla="*/ 1429 h 2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61" h="2860">
                    <a:moveTo>
                      <a:pt x="0" y="1429"/>
                    </a:moveTo>
                    <a:lnTo>
                      <a:pt x="0" y="1429"/>
                    </a:lnTo>
                    <a:cubicBezTo>
                      <a:pt x="0" y="2219"/>
                      <a:pt x="640" y="2859"/>
                      <a:pt x="1430" y="2859"/>
                    </a:cubicBezTo>
                    <a:lnTo>
                      <a:pt x="1430" y="2859"/>
                    </a:lnTo>
                    <a:cubicBezTo>
                      <a:pt x="2220" y="2859"/>
                      <a:pt x="2860" y="2219"/>
                      <a:pt x="2860" y="1429"/>
                    </a:cubicBezTo>
                    <a:lnTo>
                      <a:pt x="2860" y="1429"/>
                    </a:lnTo>
                    <a:cubicBezTo>
                      <a:pt x="2860" y="641"/>
                      <a:pt x="2220" y="0"/>
                      <a:pt x="1430" y="0"/>
                    </a:cubicBezTo>
                    <a:lnTo>
                      <a:pt x="1430" y="0"/>
                    </a:lnTo>
                    <a:cubicBezTo>
                      <a:pt x="640" y="0"/>
                      <a:pt x="0" y="641"/>
                      <a:pt x="0" y="1429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F3FA5B76-2541-7E4D-8D60-BA67C3DE65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35369" y="2857906"/>
                <a:ext cx="331707" cy="5210218"/>
              </a:xfrm>
              <a:custGeom>
                <a:avLst/>
                <a:gdLst>
                  <a:gd name="T0" fmla="*/ 0 w 360"/>
                  <a:gd name="T1" fmla="*/ 0 h 5680"/>
                  <a:gd name="T2" fmla="*/ 359 w 360"/>
                  <a:gd name="T3" fmla="*/ 0 h 5680"/>
                  <a:gd name="T4" fmla="*/ 359 w 360"/>
                  <a:gd name="T5" fmla="*/ 5679 h 5680"/>
                  <a:gd name="T6" fmla="*/ 0 w 360"/>
                  <a:gd name="T7" fmla="*/ 5679 h 5680"/>
                  <a:gd name="T8" fmla="*/ 0 w 360"/>
                  <a:gd name="T9" fmla="*/ 0 h 5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0" h="5680">
                    <a:moveTo>
                      <a:pt x="0" y="0"/>
                    </a:moveTo>
                    <a:lnTo>
                      <a:pt x="359" y="0"/>
                    </a:lnTo>
                    <a:lnTo>
                      <a:pt x="359" y="5679"/>
                    </a:lnTo>
                    <a:lnTo>
                      <a:pt x="0" y="567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6" name="Freeform 12">
                <a:extLst>
                  <a:ext uri="{FF2B5EF4-FFF2-40B4-BE49-F238E27FC236}">
                    <a16:creationId xmlns:a16="http://schemas.microsoft.com/office/drawing/2014/main" id="{9B552AB6-34A7-A44B-B3A1-B4F0205EEB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69401" y="7085141"/>
                <a:ext cx="1965968" cy="1965967"/>
              </a:xfrm>
              <a:custGeom>
                <a:avLst/>
                <a:gdLst>
                  <a:gd name="T0" fmla="*/ 2143 w 2144"/>
                  <a:gd name="T1" fmla="*/ 1070 h 2142"/>
                  <a:gd name="T2" fmla="*/ 2143 w 2144"/>
                  <a:gd name="T3" fmla="*/ 1070 h 2142"/>
                  <a:gd name="T4" fmla="*/ 1072 w 2144"/>
                  <a:gd name="T5" fmla="*/ 2141 h 2142"/>
                  <a:gd name="T6" fmla="*/ 1072 w 2144"/>
                  <a:gd name="T7" fmla="*/ 2141 h 2142"/>
                  <a:gd name="T8" fmla="*/ 0 w 2144"/>
                  <a:gd name="T9" fmla="*/ 1070 h 2142"/>
                  <a:gd name="T10" fmla="*/ 0 w 2144"/>
                  <a:gd name="T11" fmla="*/ 1070 h 2142"/>
                  <a:gd name="T12" fmla="*/ 1072 w 2144"/>
                  <a:gd name="T13" fmla="*/ 0 h 2142"/>
                  <a:gd name="T14" fmla="*/ 1072 w 2144"/>
                  <a:gd name="T15" fmla="*/ 0 h 2142"/>
                  <a:gd name="T16" fmla="*/ 2143 w 2144"/>
                  <a:gd name="T17" fmla="*/ 1070 h 2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44" h="2142">
                    <a:moveTo>
                      <a:pt x="2143" y="1070"/>
                    </a:moveTo>
                    <a:lnTo>
                      <a:pt x="2143" y="1070"/>
                    </a:lnTo>
                    <a:cubicBezTo>
                      <a:pt x="2143" y="1662"/>
                      <a:pt x="1663" y="2141"/>
                      <a:pt x="1072" y="2141"/>
                    </a:cubicBezTo>
                    <a:lnTo>
                      <a:pt x="1072" y="2141"/>
                    </a:lnTo>
                    <a:cubicBezTo>
                      <a:pt x="480" y="2141"/>
                      <a:pt x="0" y="1662"/>
                      <a:pt x="0" y="1070"/>
                    </a:cubicBezTo>
                    <a:lnTo>
                      <a:pt x="0" y="1070"/>
                    </a:lnTo>
                    <a:cubicBezTo>
                      <a:pt x="0" y="480"/>
                      <a:pt x="480" y="0"/>
                      <a:pt x="1072" y="0"/>
                    </a:cubicBezTo>
                    <a:lnTo>
                      <a:pt x="1072" y="0"/>
                    </a:lnTo>
                    <a:cubicBezTo>
                      <a:pt x="1663" y="0"/>
                      <a:pt x="2143" y="480"/>
                      <a:pt x="2143" y="1070"/>
                    </a:cubicBez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</p:grpSp>
      <p:sp>
        <p:nvSpPr>
          <p:cNvPr id="21" name="Freeform 17">
            <a:extLst>
              <a:ext uri="{FF2B5EF4-FFF2-40B4-BE49-F238E27FC236}">
                <a16:creationId xmlns:a16="http://schemas.microsoft.com/office/drawing/2014/main" id="{6AAC329E-0C66-3449-B2EA-46F00412A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0534" y="3913338"/>
            <a:ext cx="942533" cy="942532"/>
          </a:xfrm>
          <a:custGeom>
            <a:avLst/>
            <a:gdLst>
              <a:gd name="T0" fmla="*/ 0 w 1026"/>
              <a:gd name="T1" fmla="*/ 0 h 1026"/>
              <a:gd name="T2" fmla="*/ 1025 w 1026"/>
              <a:gd name="T3" fmla="*/ 0 h 1026"/>
              <a:gd name="T4" fmla="*/ 1025 w 1026"/>
              <a:gd name="T5" fmla="*/ 1025 h 1026"/>
              <a:gd name="T6" fmla="*/ 0 w 1026"/>
              <a:gd name="T7" fmla="*/ 1025 h 1026"/>
              <a:gd name="T8" fmla="*/ 0 w 1026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6" h="1026">
                <a:moveTo>
                  <a:pt x="0" y="0"/>
                </a:moveTo>
                <a:lnTo>
                  <a:pt x="1025" y="0"/>
                </a:lnTo>
                <a:lnTo>
                  <a:pt x="1025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DFCB35B2-4F16-E94A-B3E2-BDF4B7C47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0534" y="9025902"/>
            <a:ext cx="942533" cy="942532"/>
          </a:xfrm>
          <a:custGeom>
            <a:avLst/>
            <a:gdLst>
              <a:gd name="T0" fmla="*/ 0 w 1026"/>
              <a:gd name="T1" fmla="*/ 0 h 1026"/>
              <a:gd name="T2" fmla="*/ 1025 w 1026"/>
              <a:gd name="T3" fmla="*/ 0 h 1026"/>
              <a:gd name="T4" fmla="*/ 1025 w 1026"/>
              <a:gd name="T5" fmla="*/ 1025 h 1026"/>
              <a:gd name="T6" fmla="*/ 0 w 1026"/>
              <a:gd name="T7" fmla="*/ 1025 h 1026"/>
              <a:gd name="T8" fmla="*/ 0 w 1026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6" h="1026">
                <a:moveTo>
                  <a:pt x="0" y="0"/>
                </a:moveTo>
                <a:lnTo>
                  <a:pt x="1025" y="0"/>
                </a:lnTo>
                <a:lnTo>
                  <a:pt x="1025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51D3CEC1-4EA1-F744-8B02-8DFA65C66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5189453"/>
            <a:ext cx="453063" cy="453063"/>
          </a:xfrm>
          <a:custGeom>
            <a:avLst/>
            <a:gdLst>
              <a:gd name="T0" fmla="*/ 247 w 496"/>
              <a:gd name="T1" fmla="*/ 89 h 496"/>
              <a:gd name="T2" fmla="*/ 247 w 496"/>
              <a:gd name="T3" fmla="*/ 89 h 496"/>
              <a:gd name="T4" fmla="*/ 406 w 496"/>
              <a:gd name="T5" fmla="*/ 248 h 496"/>
              <a:gd name="T6" fmla="*/ 406 w 496"/>
              <a:gd name="T7" fmla="*/ 248 h 496"/>
              <a:gd name="T8" fmla="*/ 247 w 496"/>
              <a:gd name="T9" fmla="*/ 406 h 496"/>
              <a:gd name="T10" fmla="*/ 247 w 496"/>
              <a:gd name="T11" fmla="*/ 406 h 496"/>
              <a:gd name="T12" fmla="*/ 89 w 496"/>
              <a:gd name="T13" fmla="*/ 248 h 496"/>
              <a:gd name="T14" fmla="*/ 89 w 496"/>
              <a:gd name="T15" fmla="*/ 248 h 496"/>
              <a:gd name="T16" fmla="*/ 247 w 496"/>
              <a:gd name="T17" fmla="*/ 89 h 496"/>
              <a:gd name="T18" fmla="*/ 247 w 496"/>
              <a:gd name="T19" fmla="*/ 0 h 496"/>
              <a:gd name="T20" fmla="*/ 247 w 496"/>
              <a:gd name="T21" fmla="*/ 0 h 496"/>
              <a:gd name="T22" fmla="*/ 0 w 496"/>
              <a:gd name="T23" fmla="*/ 248 h 496"/>
              <a:gd name="T24" fmla="*/ 0 w 496"/>
              <a:gd name="T25" fmla="*/ 248 h 496"/>
              <a:gd name="T26" fmla="*/ 247 w 496"/>
              <a:gd name="T27" fmla="*/ 495 h 496"/>
              <a:gd name="T28" fmla="*/ 247 w 496"/>
              <a:gd name="T29" fmla="*/ 495 h 496"/>
              <a:gd name="T30" fmla="*/ 495 w 496"/>
              <a:gd name="T31" fmla="*/ 248 h 496"/>
              <a:gd name="T32" fmla="*/ 495 w 496"/>
              <a:gd name="T33" fmla="*/ 248 h 496"/>
              <a:gd name="T34" fmla="*/ 247 w 496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8"/>
                </a:cubicBezTo>
                <a:lnTo>
                  <a:pt x="89" y="248"/>
                </a:lnTo>
                <a:cubicBezTo>
                  <a:pt x="89" y="160"/>
                  <a:pt x="160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1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5" y="384"/>
                  <a:pt x="495" y="248"/>
                </a:cubicBezTo>
                <a:lnTo>
                  <a:pt x="495" y="248"/>
                </a:lnTo>
                <a:cubicBezTo>
                  <a:pt x="495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B3CF8C0B-CBC1-A545-9C22-9CE8FC1C7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5844776"/>
            <a:ext cx="453063" cy="453063"/>
          </a:xfrm>
          <a:custGeom>
            <a:avLst/>
            <a:gdLst>
              <a:gd name="T0" fmla="*/ 247 w 496"/>
              <a:gd name="T1" fmla="*/ 88 h 494"/>
              <a:gd name="T2" fmla="*/ 247 w 496"/>
              <a:gd name="T3" fmla="*/ 88 h 494"/>
              <a:gd name="T4" fmla="*/ 406 w 496"/>
              <a:gd name="T5" fmla="*/ 246 h 494"/>
              <a:gd name="T6" fmla="*/ 406 w 496"/>
              <a:gd name="T7" fmla="*/ 246 h 494"/>
              <a:gd name="T8" fmla="*/ 247 w 496"/>
              <a:gd name="T9" fmla="*/ 404 h 494"/>
              <a:gd name="T10" fmla="*/ 247 w 496"/>
              <a:gd name="T11" fmla="*/ 404 h 494"/>
              <a:gd name="T12" fmla="*/ 89 w 496"/>
              <a:gd name="T13" fmla="*/ 246 h 494"/>
              <a:gd name="T14" fmla="*/ 89 w 496"/>
              <a:gd name="T15" fmla="*/ 246 h 494"/>
              <a:gd name="T16" fmla="*/ 247 w 496"/>
              <a:gd name="T17" fmla="*/ 88 h 494"/>
              <a:gd name="T18" fmla="*/ 247 w 496"/>
              <a:gd name="T19" fmla="*/ 0 h 494"/>
              <a:gd name="T20" fmla="*/ 247 w 496"/>
              <a:gd name="T21" fmla="*/ 0 h 494"/>
              <a:gd name="T22" fmla="*/ 0 w 496"/>
              <a:gd name="T23" fmla="*/ 246 h 494"/>
              <a:gd name="T24" fmla="*/ 0 w 496"/>
              <a:gd name="T25" fmla="*/ 246 h 494"/>
              <a:gd name="T26" fmla="*/ 247 w 496"/>
              <a:gd name="T27" fmla="*/ 493 h 494"/>
              <a:gd name="T28" fmla="*/ 247 w 496"/>
              <a:gd name="T29" fmla="*/ 493 h 494"/>
              <a:gd name="T30" fmla="*/ 495 w 496"/>
              <a:gd name="T31" fmla="*/ 246 h 494"/>
              <a:gd name="T32" fmla="*/ 495 w 496"/>
              <a:gd name="T33" fmla="*/ 246 h 494"/>
              <a:gd name="T34" fmla="*/ 247 w 496"/>
              <a:gd name="T35" fmla="*/ 0 h 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4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8"/>
                  <a:pt x="406" y="246"/>
                </a:cubicBezTo>
                <a:lnTo>
                  <a:pt x="406" y="246"/>
                </a:lnTo>
                <a:cubicBezTo>
                  <a:pt x="406" y="333"/>
                  <a:pt x="335" y="404"/>
                  <a:pt x="247" y="404"/>
                </a:cubicBezTo>
                <a:lnTo>
                  <a:pt x="247" y="404"/>
                </a:lnTo>
                <a:cubicBezTo>
                  <a:pt x="160" y="404"/>
                  <a:pt x="89" y="333"/>
                  <a:pt x="89" y="246"/>
                </a:cubicBezTo>
                <a:lnTo>
                  <a:pt x="89" y="246"/>
                </a:lnTo>
                <a:cubicBezTo>
                  <a:pt x="89" y="158"/>
                  <a:pt x="160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0"/>
                  <a:pt x="0" y="246"/>
                </a:cubicBezTo>
                <a:lnTo>
                  <a:pt x="0" y="246"/>
                </a:lnTo>
                <a:cubicBezTo>
                  <a:pt x="0" y="383"/>
                  <a:pt x="111" y="493"/>
                  <a:pt x="247" y="493"/>
                </a:cubicBezTo>
                <a:lnTo>
                  <a:pt x="247" y="493"/>
                </a:lnTo>
                <a:cubicBezTo>
                  <a:pt x="384" y="493"/>
                  <a:pt x="495" y="383"/>
                  <a:pt x="495" y="246"/>
                </a:cubicBezTo>
                <a:lnTo>
                  <a:pt x="495" y="246"/>
                </a:lnTo>
                <a:cubicBezTo>
                  <a:pt x="495" y="110"/>
                  <a:pt x="384" y="0"/>
                  <a:pt x="2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912AC9D0-FF50-F140-801E-0A41793C4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6496052"/>
            <a:ext cx="453063" cy="453063"/>
          </a:xfrm>
          <a:custGeom>
            <a:avLst/>
            <a:gdLst>
              <a:gd name="T0" fmla="*/ 247 w 496"/>
              <a:gd name="T1" fmla="*/ 88 h 495"/>
              <a:gd name="T2" fmla="*/ 247 w 496"/>
              <a:gd name="T3" fmla="*/ 88 h 495"/>
              <a:gd name="T4" fmla="*/ 406 w 496"/>
              <a:gd name="T5" fmla="*/ 247 h 495"/>
              <a:gd name="T6" fmla="*/ 406 w 496"/>
              <a:gd name="T7" fmla="*/ 247 h 495"/>
              <a:gd name="T8" fmla="*/ 247 w 496"/>
              <a:gd name="T9" fmla="*/ 406 h 495"/>
              <a:gd name="T10" fmla="*/ 247 w 496"/>
              <a:gd name="T11" fmla="*/ 406 h 495"/>
              <a:gd name="T12" fmla="*/ 89 w 496"/>
              <a:gd name="T13" fmla="*/ 247 h 495"/>
              <a:gd name="T14" fmla="*/ 89 w 496"/>
              <a:gd name="T15" fmla="*/ 247 h 495"/>
              <a:gd name="T16" fmla="*/ 247 w 496"/>
              <a:gd name="T17" fmla="*/ 88 h 495"/>
              <a:gd name="T18" fmla="*/ 247 w 496"/>
              <a:gd name="T19" fmla="*/ 0 h 495"/>
              <a:gd name="T20" fmla="*/ 247 w 496"/>
              <a:gd name="T21" fmla="*/ 0 h 495"/>
              <a:gd name="T22" fmla="*/ 0 w 496"/>
              <a:gd name="T23" fmla="*/ 247 h 495"/>
              <a:gd name="T24" fmla="*/ 0 w 496"/>
              <a:gd name="T25" fmla="*/ 247 h 495"/>
              <a:gd name="T26" fmla="*/ 247 w 496"/>
              <a:gd name="T27" fmla="*/ 494 h 495"/>
              <a:gd name="T28" fmla="*/ 247 w 496"/>
              <a:gd name="T29" fmla="*/ 494 h 495"/>
              <a:gd name="T30" fmla="*/ 495 w 496"/>
              <a:gd name="T31" fmla="*/ 247 h 495"/>
              <a:gd name="T32" fmla="*/ 495 w 496"/>
              <a:gd name="T33" fmla="*/ 247 h 495"/>
              <a:gd name="T34" fmla="*/ 247 w 496"/>
              <a:gd name="T35" fmla="*/ 0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5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9"/>
                  <a:pt x="406" y="247"/>
                </a:cubicBezTo>
                <a:lnTo>
                  <a:pt x="406" y="247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7"/>
                </a:cubicBezTo>
                <a:lnTo>
                  <a:pt x="89" y="247"/>
                </a:lnTo>
                <a:cubicBezTo>
                  <a:pt x="89" y="159"/>
                  <a:pt x="160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0"/>
                  <a:pt x="0" y="247"/>
                </a:cubicBezTo>
                <a:lnTo>
                  <a:pt x="0" y="247"/>
                </a:lnTo>
                <a:cubicBezTo>
                  <a:pt x="0" y="384"/>
                  <a:pt x="111" y="494"/>
                  <a:pt x="247" y="494"/>
                </a:cubicBezTo>
                <a:lnTo>
                  <a:pt x="247" y="494"/>
                </a:lnTo>
                <a:cubicBezTo>
                  <a:pt x="384" y="494"/>
                  <a:pt x="495" y="384"/>
                  <a:pt x="495" y="247"/>
                </a:cubicBezTo>
                <a:lnTo>
                  <a:pt x="495" y="247"/>
                </a:lnTo>
                <a:cubicBezTo>
                  <a:pt x="495" y="110"/>
                  <a:pt x="384" y="0"/>
                  <a:pt x="2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1C9DB3AE-1C9E-8C4A-BFC7-CE32C13B0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10302017"/>
            <a:ext cx="453063" cy="453063"/>
          </a:xfrm>
          <a:custGeom>
            <a:avLst/>
            <a:gdLst>
              <a:gd name="T0" fmla="*/ 247 w 496"/>
              <a:gd name="T1" fmla="*/ 88 h 496"/>
              <a:gd name="T2" fmla="*/ 247 w 496"/>
              <a:gd name="T3" fmla="*/ 88 h 496"/>
              <a:gd name="T4" fmla="*/ 406 w 496"/>
              <a:gd name="T5" fmla="*/ 248 h 496"/>
              <a:gd name="T6" fmla="*/ 406 w 496"/>
              <a:gd name="T7" fmla="*/ 248 h 496"/>
              <a:gd name="T8" fmla="*/ 247 w 496"/>
              <a:gd name="T9" fmla="*/ 406 h 496"/>
              <a:gd name="T10" fmla="*/ 247 w 496"/>
              <a:gd name="T11" fmla="*/ 406 h 496"/>
              <a:gd name="T12" fmla="*/ 89 w 496"/>
              <a:gd name="T13" fmla="*/ 248 h 496"/>
              <a:gd name="T14" fmla="*/ 89 w 496"/>
              <a:gd name="T15" fmla="*/ 248 h 496"/>
              <a:gd name="T16" fmla="*/ 247 w 496"/>
              <a:gd name="T17" fmla="*/ 88 h 496"/>
              <a:gd name="T18" fmla="*/ 247 w 496"/>
              <a:gd name="T19" fmla="*/ 0 h 496"/>
              <a:gd name="T20" fmla="*/ 247 w 496"/>
              <a:gd name="T21" fmla="*/ 0 h 496"/>
              <a:gd name="T22" fmla="*/ 0 w 496"/>
              <a:gd name="T23" fmla="*/ 248 h 496"/>
              <a:gd name="T24" fmla="*/ 0 w 496"/>
              <a:gd name="T25" fmla="*/ 248 h 496"/>
              <a:gd name="T26" fmla="*/ 247 w 496"/>
              <a:gd name="T27" fmla="*/ 495 h 496"/>
              <a:gd name="T28" fmla="*/ 247 w 496"/>
              <a:gd name="T29" fmla="*/ 495 h 496"/>
              <a:gd name="T30" fmla="*/ 495 w 496"/>
              <a:gd name="T31" fmla="*/ 248 h 496"/>
              <a:gd name="T32" fmla="*/ 495 w 496"/>
              <a:gd name="T33" fmla="*/ 248 h 496"/>
              <a:gd name="T34" fmla="*/ 247 w 496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6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9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8"/>
                </a:cubicBezTo>
                <a:lnTo>
                  <a:pt x="89" y="248"/>
                </a:lnTo>
                <a:cubicBezTo>
                  <a:pt x="89" y="159"/>
                  <a:pt x="160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1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5" y="384"/>
                  <a:pt x="495" y="248"/>
                </a:cubicBezTo>
                <a:lnTo>
                  <a:pt x="495" y="248"/>
                </a:lnTo>
                <a:cubicBezTo>
                  <a:pt x="495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80FC9C3C-4020-F545-859E-2C7937093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10957340"/>
            <a:ext cx="453063" cy="453063"/>
          </a:xfrm>
          <a:custGeom>
            <a:avLst/>
            <a:gdLst>
              <a:gd name="T0" fmla="*/ 247 w 496"/>
              <a:gd name="T1" fmla="*/ 89 h 496"/>
              <a:gd name="T2" fmla="*/ 247 w 496"/>
              <a:gd name="T3" fmla="*/ 89 h 496"/>
              <a:gd name="T4" fmla="*/ 406 w 496"/>
              <a:gd name="T5" fmla="*/ 248 h 496"/>
              <a:gd name="T6" fmla="*/ 406 w 496"/>
              <a:gd name="T7" fmla="*/ 248 h 496"/>
              <a:gd name="T8" fmla="*/ 247 w 496"/>
              <a:gd name="T9" fmla="*/ 406 h 496"/>
              <a:gd name="T10" fmla="*/ 247 w 496"/>
              <a:gd name="T11" fmla="*/ 406 h 496"/>
              <a:gd name="T12" fmla="*/ 89 w 496"/>
              <a:gd name="T13" fmla="*/ 248 h 496"/>
              <a:gd name="T14" fmla="*/ 89 w 496"/>
              <a:gd name="T15" fmla="*/ 248 h 496"/>
              <a:gd name="T16" fmla="*/ 247 w 496"/>
              <a:gd name="T17" fmla="*/ 89 h 496"/>
              <a:gd name="T18" fmla="*/ 247 w 496"/>
              <a:gd name="T19" fmla="*/ 0 h 496"/>
              <a:gd name="T20" fmla="*/ 247 w 496"/>
              <a:gd name="T21" fmla="*/ 0 h 496"/>
              <a:gd name="T22" fmla="*/ 0 w 496"/>
              <a:gd name="T23" fmla="*/ 248 h 496"/>
              <a:gd name="T24" fmla="*/ 0 w 496"/>
              <a:gd name="T25" fmla="*/ 248 h 496"/>
              <a:gd name="T26" fmla="*/ 247 w 496"/>
              <a:gd name="T27" fmla="*/ 495 h 496"/>
              <a:gd name="T28" fmla="*/ 247 w 496"/>
              <a:gd name="T29" fmla="*/ 495 h 496"/>
              <a:gd name="T30" fmla="*/ 495 w 496"/>
              <a:gd name="T31" fmla="*/ 248 h 496"/>
              <a:gd name="T32" fmla="*/ 495 w 496"/>
              <a:gd name="T33" fmla="*/ 248 h 496"/>
              <a:gd name="T34" fmla="*/ 247 w 496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8"/>
                </a:cubicBezTo>
                <a:lnTo>
                  <a:pt x="89" y="248"/>
                </a:lnTo>
                <a:cubicBezTo>
                  <a:pt x="89" y="160"/>
                  <a:pt x="160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1"/>
                  <a:pt x="0" y="248"/>
                </a:cubicBezTo>
                <a:lnTo>
                  <a:pt x="0" y="248"/>
                </a:lnTo>
                <a:cubicBezTo>
                  <a:pt x="0" y="385"/>
                  <a:pt x="111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5" y="385"/>
                  <a:pt x="495" y="248"/>
                </a:cubicBezTo>
                <a:lnTo>
                  <a:pt x="495" y="248"/>
                </a:lnTo>
                <a:cubicBezTo>
                  <a:pt x="495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745B97D2-EFAB-6040-A4BD-6E33E08F7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4" y="11612662"/>
            <a:ext cx="453063" cy="453063"/>
          </a:xfrm>
          <a:custGeom>
            <a:avLst/>
            <a:gdLst>
              <a:gd name="T0" fmla="*/ 247 w 496"/>
              <a:gd name="T1" fmla="*/ 89 h 496"/>
              <a:gd name="T2" fmla="*/ 247 w 496"/>
              <a:gd name="T3" fmla="*/ 89 h 496"/>
              <a:gd name="T4" fmla="*/ 406 w 496"/>
              <a:gd name="T5" fmla="*/ 248 h 496"/>
              <a:gd name="T6" fmla="*/ 406 w 496"/>
              <a:gd name="T7" fmla="*/ 248 h 496"/>
              <a:gd name="T8" fmla="*/ 247 w 496"/>
              <a:gd name="T9" fmla="*/ 406 h 496"/>
              <a:gd name="T10" fmla="*/ 247 w 496"/>
              <a:gd name="T11" fmla="*/ 406 h 496"/>
              <a:gd name="T12" fmla="*/ 89 w 496"/>
              <a:gd name="T13" fmla="*/ 248 h 496"/>
              <a:gd name="T14" fmla="*/ 89 w 496"/>
              <a:gd name="T15" fmla="*/ 248 h 496"/>
              <a:gd name="T16" fmla="*/ 247 w 496"/>
              <a:gd name="T17" fmla="*/ 89 h 496"/>
              <a:gd name="T18" fmla="*/ 247 w 496"/>
              <a:gd name="T19" fmla="*/ 0 h 496"/>
              <a:gd name="T20" fmla="*/ 247 w 496"/>
              <a:gd name="T21" fmla="*/ 0 h 496"/>
              <a:gd name="T22" fmla="*/ 0 w 496"/>
              <a:gd name="T23" fmla="*/ 248 h 496"/>
              <a:gd name="T24" fmla="*/ 0 w 496"/>
              <a:gd name="T25" fmla="*/ 248 h 496"/>
              <a:gd name="T26" fmla="*/ 247 w 496"/>
              <a:gd name="T27" fmla="*/ 495 h 496"/>
              <a:gd name="T28" fmla="*/ 247 w 496"/>
              <a:gd name="T29" fmla="*/ 495 h 496"/>
              <a:gd name="T30" fmla="*/ 495 w 496"/>
              <a:gd name="T31" fmla="*/ 248 h 496"/>
              <a:gd name="T32" fmla="*/ 495 w 496"/>
              <a:gd name="T33" fmla="*/ 248 h 496"/>
              <a:gd name="T34" fmla="*/ 247 w 496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6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60" y="406"/>
                  <a:pt x="89" y="335"/>
                  <a:pt x="89" y="248"/>
                </a:cubicBezTo>
                <a:lnTo>
                  <a:pt x="89" y="248"/>
                </a:lnTo>
                <a:cubicBezTo>
                  <a:pt x="89" y="160"/>
                  <a:pt x="160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1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1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5" y="384"/>
                  <a:pt x="495" y="248"/>
                </a:cubicBezTo>
                <a:lnTo>
                  <a:pt x="495" y="248"/>
                </a:lnTo>
                <a:cubicBezTo>
                  <a:pt x="495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2">
            <a:extLst>
              <a:ext uri="{FF2B5EF4-FFF2-40B4-BE49-F238E27FC236}">
                <a16:creationId xmlns:a16="http://schemas.microsoft.com/office/drawing/2014/main" id="{1AC802F7-BE7D-6644-8042-900333B25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390" y="3913338"/>
            <a:ext cx="938486" cy="942532"/>
          </a:xfrm>
          <a:custGeom>
            <a:avLst/>
            <a:gdLst>
              <a:gd name="T0" fmla="*/ 0 w 1025"/>
              <a:gd name="T1" fmla="*/ 0 h 1026"/>
              <a:gd name="T2" fmla="*/ 1024 w 1025"/>
              <a:gd name="T3" fmla="*/ 0 h 1026"/>
              <a:gd name="T4" fmla="*/ 1024 w 1025"/>
              <a:gd name="T5" fmla="*/ 1025 h 1026"/>
              <a:gd name="T6" fmla="*/ 0 w 1025"/>
              <a:gd name="T7" fmla="*/ 1025 h 1026"/>
              <a:gd name="T8" fmla="*/ 0 w 1025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5" h="1026">
                <a:moveTo>
                  <a:pt x="0" y="0"/>
                </a:moveTo>
                <a:lnTo>
                  <a:pt x="1024" y="0"/>
                </a:lnTo>
                <a:lnTo>
                  <a:pt x="1024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48">
            <a:extLst>
              <a:ext uri="{FF2B5EF4-FFF2-40B4-BE49-F238E27FC236}">
                <a16:creationId xmlns:a16="http://schemas.microsoft.com/office/drawing/2014/main" id="{54E7AA6C-D348-4843-B72D-94070C634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390" y="9025902"/>
            <a:ext cx="938486" cy="942532"/>
          </a:xfrm>
          <a:custGeom>
            <a:avLst/>
            <a:gdLst>
              <a:gd name="T0" fmla="*/ 0 w 1025"/>
              <a:gd name="T1" fmla="*/ 0 h 1026"/>
              <a:gd name="T2" fmla="*/ 1024 w 1025"/>
              <a:gd name="T3" fmla="*/ 0 h 1026"/>
              <a:gd name="T4" fmla="*/ 1024 w 1025"/>
              <a:gd name="T5" fmla="*/ 1025 h 1026"/>
              <a:gd name="T6" fmla="*/ 0 w 1025"/>
              <a:gd name="T7" fmla="*/ 1025 h 1026"/>
              <a:gd name="T8" fmla="*/ 0 w 1025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5" h="1026">
                <a:moveTo>
                  <a:pt x="0" y="0"/>
                </a:moveTo>
                <a:lnTo>
                  <a:pt x="1024" y="0"/>
                </a:lnTo>
                <a:lnTo>
                  <a:pt x="1024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59">
            <a:extLst>
              <a:ext uri="{FF2B5EF4-FFF2-40B4-BE49-F238E27FC236}">
                <a16:creationId xmlns:a16="http://schemas.microsoft.com/office/drawing/2014/main" id="{D3283434-D877-9A40-8A43-59E1B7C6B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5189453"/>
            <a:ext cx="453063" cy="453063"/>
          </a:xfrm>
          <a:custGeom>
            <a:avLst/>
            <a:gdLst>
              <a:gd name="T0" fmla="*/ 247 w 495"/>
              <a:gd name="T1" fmla="*/ 89 h 496"/>
              <a:gd name="T2" fmla="*/ 247 w 495"/>
              <a:gd name="T3" fmla="*/ 89 h 496"/>
              <a:gd name="T4" fmla="*/ 406 w 495"/>
              <a:gd name="T5" fmla="*/ 248 h 496"/>
              <a:gd name="T6" fmla="*/ 406 w 495"/>
              <a:gd name="T7" fmla="*/ 248 h 496"/>
              <a:gd name="T8" fmla="*/ 247 w 495"/>
              <a:gd name="T9" fmla="*/ 406 h 496"/>
              <a:gd name="T10" fmla="*/ 247 w 495"/>
              <a:gd name="T11" fmla="*/ 406 h 496"/>
              <a:gd name="T12" fmla="*/ 88 w 495"/>
              <a:gd name="T13" fmla="*/ 248 h 496"/>
              <a:gd name="T14" fmla="*/ 88 w 495"/>
              <a:gd name="T15" fmla="*/ 248 h 496"/>
              <a:gd name="T16" fmla="*/ 247 w 495"/>
              <a:gd name="T17" fmla="*/ 89 h 496"/>
              <a:gd name="T18" fmla="*/ 247 w 495"/>
              <a:gd name="T19" fmla="*/ 0 h 496"/>
              <a:gd name="T20" fmla="*/ 247 w 495"/>
              <a:gd name="T21" fmla="*/ 0 h 496"/>
              <a:gd name="T22" fmla="*/ 0 w 495"/>
              <a:gd name="T23" fmla="*/ 248 h 496"/>
              <a:gd name="T24" fmla="*/ 0 w 495"/>
              <a:gd name="T25" fmla="*/ 248 h 496"/>
              <a:gd name="T26" fmla="*/ 247 w 495"/>
              <a:gd name="T27" fmla="*/ 495 h 496"/>
              <a:gd name="T28" fmla="*/ 247 w 495"/>
              <a:gd name="T29" fmla="*/ 495 h 496"/>
              <a:gd name="T30" fmla="*/ 494 w 495"/>
              <a:gd name="T31" fmla="*/ 248 h 496"/>
              <a:gd name="T32" fmla="*/ 494 w 495"/>
              <a:gd name="T33" fmla="*/ 248 h 496"/>
              <a:gd name="T34" fmla="*/ 247 w 495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8"/>
                </a:cubicBezTo>
                <a:lnTo>
                  <a:pt x="88" y="248"/>
                </a:lnTo>
                <a:cubicBezTo>
                  <a:pt x="88" y="160"/>
                  <a:pt x="159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0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4" y="384"/>
                  <a:pt x="494" y="248"/>
                </a:cubicBezTo>
                <a:lnTo>
                  <a:pt x="494" y="248"/>
                </a:lnTo>
                <a:cubicBezTo>
                  <a:pt x="494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60">
            <a:extLst>
              <a:ext uri="{FF2B5EF4-FFF2-40B4-BE49-F238E27FC236}">
                <a16:creationId xmlns:a16="http://schemas.microsoft.com/office/drawing/2014/main" id="{518A4A0B-0907-244E-9F16-7662E30A8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5844776"/>
            <a:ext cx="453063" cy="453063"/>
          </a:xfrm>
          <a:custGeom>
            <a:avLst/>
            <a:gdLst>
              <a:gd name="T0" fmla="*/ 247 w 495"/>
              <a:gd name="T1" fmla="*/ 88 h 494"/>
              <a:gd name="T2" fmla="*/ 247 w 495"/>
              <a:gd name="T3" fmla="*/ 88 h 494"/>
              <a:gd name="T4" fmla="*/ 406 w 495"/>
              <a:gd name="T5" fmla="*/ 246 h 494"/>
              <a:gd name="T6" fmla="*/ 406 w 495"/>
              <a:gd name="T7" fmla="*/ 246 h 494"/>
              <a:gd name="T8" fmla="*/ 247 w 495"/>
              <a:gd name="T9" fmla="*/ 404 h 494"/>
              <a:gd name="T10" fmla="*/ 247 w 495"/>
              <a:gd name="T11" fmla="*/ 404 h 494"/>
              <a:gd name="T12" fmla="*/ 88 w 495"/>
              <a:gd name="T13" fmla="*/ 246 h 494"/>
              <a:gd name="T14" fmla="*/ 88 w 495"/>
              <a:gd name="T15" fmla="*/ 246 h 494"/>
              <a:gd name="T16" fmla="*/ 247 w 495"/>
              <a:gd name="T17" fmla="*/ 88 h 494"/>
              <a:gd name="T18" fmla="*/ 247 w 495"/>
              <a:gd name="T19" fmla="*/ 0 h 494"/>
              <a:gd name="T20" fmla="*/ 247 w 495"/>
              <a:gd name="T21" fmla="*/ 0 h 494"/>
              <a:gd name="T22" fmla="*/ 0 w 495"/>
              <a:gd name="T23" fmla="*/ 246 h 494"/>
              <a:gd name="T24" fmla="*/ 0 w 495"/>
              <a:gd name="T25" fmla="*/ 246 h 494"/>
              <a:gd name="T26" fmla="*/ 247 w 495"/>
              <a:gd name="T27" fmla="*/ 493 h 494"/>
              <a:gd name="T28" fmla="*/ 247 w 495"/>
              <a:gd name="T29" fmla="*/ 493 h 494"/>
              <a:gd name="T30" fmla="*/ 494 w 495"/>
              <a:gd name="T31" fmla="*/ 246 h 494"/>
              <a:gd name="T32" fmla="*/ 494 w 495"/>
              <a:gd name="T33" fmla="*/ 246 h 494"/>
              <a:gd name="T34" fmla="*/ 247 w 495"/>
              <a:gd name="T35" fmla="*/ 0 h 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4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8"/>
                  <a:pt x="406" y="246"/>
                </a:cubicBezTo>
                <a:lnTo>
                  <a:pt x="406" y="246"/>
                </a:lnTo>
                <a:cubicBezTo>
                  <a:pt x="406" y="333"/>
                  <a:pt x="335" y="404"/>
                  <a:pt x="247" y="404"/>
                </a:cubicBezTo>
                <a:lnTo>
                  <a:pt x="247" y="404"/>
                </a:lnTo>
                <a:cubicBezTo>
                  <a:pt x="159" y="404"/>
                  <a:pt x="88" y="333"/>
                  <a:pt x="88" y="246"/>
                </a:cubicBezTo>
                <a:lnTo>
                  <a:pt x="88" y="246"/>
                </a:lnTo>
                <a:cubicBezTo>
                  <a:pt x="88" y="158"/>
                  <a:pt x="159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0"/>
                  <a:pt x="0" y="246"/>
                </a:cubicBezTo>
                <a:lnTo>
                  <a:pt x="0" y="246"/>
                </a:lnTo>
                <a:cubicBezTo>
                  <a:pt x="0" y="383"/>
                  <a:pt x="110" y="493"/>
                  <a:pt x="247" y="493"/>
                </a:cubicBezTo>
                <a:lnTo>
                  <a:pt x="247" y="493"/>
                </a:lnTo>
                <a:cubicBezTo>
                  <a:pt x="384" y="493"/>
                  <a:pt x="494" y="383"/>
                  <a:pt x="494" y="246"/>
                </a:cubicBezTo>
                <a:lnTo>
                  <a:pt x="494" y="246"/>
                </a:lnTo>
                <a:cubicBezTo>
                  <a:pt x="494" y="110"/>
                  <a:pt x="384" y="0"/>
                  <a:pt x="2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61">
            <a:extLst>
              <a:ext uri="{FF2B5EF4-FFF2-40B4-BE49-F238E27FC236}">
                <a16:creationId xmlns:a16="http://schemas.microsoft.com/office/drawing/2014/main" id="{A42C6CFF-E87B-AF47-A614-FCCCA85AD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6496052"/>
            <a:ext cx="453063" cy="453063"/>
          </a:xfrm>
          <a:custGeom>
            <a:avLst/>
            <a:gdLst>
              <a:gd name="T0" fmla="*/ 247 w 495"/>
              <a:gd name="T1" fmla="*/ 88 h 495"/>
              <a:gd name="T2" fmla="*/ 247 w 495"/>
              <a:gd name="T3" fmla="*/ 88 h 495"/>
              <a:gd name="T4" fmla="*/ 406 w 495"/>
              <a:gd name="T5" fmla="*/ 247 h 495"/>
              <a:gd name="T6" fmla="*/ 406 w 495"/>
              <a:gd name="T7" fmla="*/ 247 h 495"/>
              <a:gd name="T8" fmla="*/ 247 w 495"/>
              <a:gd name="T9" fmla="*/ 406 h 495"/>
              <a:gd name="T10" fmla="*/ 247 w 495"/>
              <a:gd name="T11" fmla="*/ 406 h 495"/>
              <a:gd name="T12" fmla="*/ 88 w 495"/>
              <a:gd name="T13" fmla="*/ 247 h 495"/>
              <a:gd name="T14" fmla="*/ 88 w 495"/>
              <a:gd name="T15" fmla="*/ 247 h 495"/>
              <a:gd name="T16" fmla="*/ 247 w 495"/>
              <a:gd name="T17" fmla="*/ 88 h 495"/>
              <a:gd name="T18" fmla="*/ 247 w 495"/>
              <a:gd name="T19" fmla="*/ 0 h 495"/>
              <a:gd name="T20" fmla="*/ 247 w 495"/>
              <a:gd name="T21" fmla="*/ 0 h 495"/>
              <a:gd name="T22" fmla="*/ 0 w 495"/>
              <a:gd name="T23" fmla="*/ 247 h 495"/>
              <a:gd name="T24" fmla="*/ 0 w 495"/>
              <a:gd name="T25" fmla="*/ 247 h 495"/>
              <a:gd name="T26" fmla="*/ 247 w 495"/>
              <a:gd name="T27" fmla="*/ 494 h 495"/>
              <a:gd name="T28" fmla="*/ 247 w 495"/>
              <a:gd name="T29" fmla="*/ 494 h 495"/>
              <a:gd name="T30" fmla="*/ 494 w 495"/>
              <a:gd name="T31" fmla="*/ 247 h 495"/>
              <a:gd name="T32" fmla="*/ 494 w 495"/>
              <a:gd name="T33" fmla="*/ 247 h 495"/>
              <a:gd name="T34" fmla="*/ 247 w 495"/>
              <a:gd name="T35" fmla="*/ 0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5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9"/>
                  <a:pt x="406" y="247"/>
                </a:cubicBezTo>
                <a:lnTo>
                  <a:pt x="406" y="247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7"/>
                </a:cubicBezTo>
                <a:lnTo>
                  <a:pt x="88" y="247"/>
                </a:lnTo>
                <a:cubicBezTo>
                  <a:pt x="88" y="159"/>
                  <a:pt x="159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0"/>
                  <a:pt x="0" y="247"/>
                </a:cubicBezTo>
                <a:lnTo>
                  <a:pt x="0" y="247"/>
                </a:lnTo>
                <a:cubicBezTo>
                  <a:pt x="0" y="384"/>
                  <a:pt x="110" y="494"/>
                  <a:pt x="247" y="494"/>
                </a:cubicBezTo>
                <a:lnTo>
                  <a:pt x="247" y="494"/>
                </a:lnTo>
                <a:cubicBezTo>
                  <a:pt x="384" y="494"/>
                  <a:pt x="494" y="384"/>
                  <a:pt x="494" y="247"/>
                </a:cubicBezTo>
                <a:lnTo>
                  <a:pt x="494" y="247"/>
                </a:lnTo>
                <a:cubicBezTo>
                  <a:pt x="494" y="110"/>
                  <a:pt x="384" y="0"/>
                  <a:pt x="2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62">
            <a:extLst>
              <a:ext uri="{FF2B5EF4-FFF2-40B4-BE49-F238E27FC236}">
                <a16:creationId xmlns:a16="http://schemas.microsoft.com/office/drawing/2014/main" id="{D7347BAE-263B-7348-A834-5ACBF6266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10302017"/>
            <a:ext cx="453063" cy="453063"/>
          </a:xfrm>
          <a:custGeom>
            <a:avLst/>
            <a:gdLst>
              <a:gd name="T0" fmla="*/ 247 w 495"/>
              <a:gd name="T1" fmla="*/ 88 h 496"/>
              <a:gd name="T2" fmla="*/ 247 w 495"/>
              <a:gd name="T3" fmla="*/ 88 h 496"/>
              <a:gd name="T4" fmla="*/ 406 w 495"/>
              <a:gd name="T5" fmla="*/ 248 h 496"/>
              <a:gd name="T6" fmla="*/ 406 w 495"/>
              <a:gd name="T7" fmla="*/ 248 h 496"/>
              <a:gd name="T8" fmla="*/ 247 w 495"/>
              <a:gd name="T9" fmla="*/ 406 h 496"/>
              <a:gd name="T10" fmla="*/ 247 w 495"/>
              <a:gd name="T11" fmla="*/ 406 h 496"/>
              <a:gd name="T12" fmla="*/ 88 w 495"/>
              <a:gd name="T13" fmla="*/ 248 h 496"/>
              <a:gd name="T14" fmla="*/ 88 w 495"/>
              <a:gd name="T15" fmla="*/ 248 h 496"/>
              <a:gd name="T16" fmla="*/ 247 w 495"/>
              <a:gd name="T17" fmla="*/ 88 h 496"/>
              <a:gd name="T18" fmla="*/ 247 w 495"/>
              <a:gd name="T19" fmla="*/ 0 h 496"/>
              <a:gd name="T20" fmla="*/ 247 w 495"/>
              <a:gd name="T21" fmla="*/ 0 h 496"/>
              <a:gd name="T22" fmla="*/ 0 w 495"/>
              <a:gd name="T23" fmla="*/ 248 h 496"/>
              <a:gd name="T24" fmla="*/ 0 w 495"/>
              <a:gd name="T25" fmla="*/ 248 h 496"/>
              <a:gd name="T26" fmla="*/ 247 w 495"/>
              <a:gd name="T27" fmla="*/ 495 h 496"/>
              <a:gd name="T28" fmla="*/ 247 w 495"/>
              <a:gd name="T29" fmla="*/ 495 h 496"/>
              <a:gd name="T30" fmla="*/ 494 w 495"/>
              <a:gd name="T31" fmla="*/ 248 h 496"/>
              <a:gd name="T32" fmla="*/ 494 w 495"/>
              <a:gd name="T33" fmla="*/ 248 h 496"/>
              <a:gd name="T34" fmla="*/ 247 w 495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6">
                <a:moveTo>
                  <a:pt x="247" y="88"/>
                </a:moveTo>
                <a:lnTo>
                  <a:pt x="247" y="88"/>
                </a:lnTo>
                <a:cubicBezTo>
                  <a:pt x="335" y="88"/>
                  <a:pt x="406" y="159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8"/>
                </a:cubicBezTo>
                <a:lnTo>
                  <a:pt x="88" y="248"/>
                </a:lnTo>
                <a:cubicBezTo>
                  <a:pt x="88" y="159"/>
                  <a:pt x="159" y="88"/>
                  <a:pt x="247" y="88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0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4" y="384"/>
                  <a:pt x="494" y="248"/>
                </a:cubicBezTo>
                <a:lnTo>
                  <a:pt x="494" y="248"/>
                </a:lnTo>
                <a:cubicBezTo>
                  <a:pt x="494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63">
            <a:extLst>
              <a:ext uri="{FF2B5EF4-FFF2-40B4-BE49-F238E27FC236}">
                <a16:creationId xmlns:a16="http://schemas.microsoft.com/office/drawing/2014/main" id="{4C5C1501-3ED3-D746-B981-8BFC599FC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10957340"/>
            <a:ext cx="453063" cy="453063"/>
          </a:xfrm>
          <a:custGeom>
            <a:avLst/>
            <a:gdLst>
              <a:gd name="T0" fmla="*/ 247 w 495"/>
              <a:gd name="T1" fmla="*/ 89 h 496"/>
              <a:gd name="T2" fmla="*/ 247 w 495"/>
              <a:gd name="T3" fmla="*/ 89 h 496"/>
              <a:gd name="T4" fmla="*/ 406 w 495"/>
              <a:gd name="T5" fmla="*/ 248 h 496"/>
              <a:gd name="T6" fmla="*/ 406 w 495"/>
              <a:gd name="T7" fmla="*/ 248 h 496"/>
              <a:gd name="T8" fmla="*/ 247 w 495"/>
              <a:gd name="T9" fmla="*/ 406 h 496"/>
              <a:gd name="T10" fmla="*/ 247 w 495"/>
              <a:gd name="T11" fmla="*/ 406 h 496"/>
              <a:gd name="T12" fmla="*/ 88 w 495"/>
              <a:gd name="T13" fmla="*/ 248 h 496"/>
              <a:gd name="T14" fmla="*/ 88 w 495"/>
              <a:gd name="T15" fmla="*/ 248 h 496"/>
              <a:gd name="T16" fmla="*/ 247 w 495"/>
              <a:gd name="T17" fmla="*/ 89 h 496"/>
              <a:gd name="T18" fmla="*/ 247 w 495"/>
              <a:gd name="T19" fmla="*/ 0 h 496"/>
              <a:gd name="T20" fmla="*/ 247 w 495"/>
              <a:gd name="T21" fmla="*/ 0 h 496"/>
              <a:gd name="T22" fmla="*/ 0 w 495"/>
              <a:gd name="T23" fmla="*/ 248 h 496"/>
              <a:gd name="T24" fmla="*/ 0 w 495"/>
              <a:gd name="T25" fmla="*/ 248 h 496"/>
              <a:gd name="T26" fmla="*/ 247 w 495"/>
              <a:gd name="T27" fmla="*/ 495 h 496"/>
              <a:gd name="T28" fmla="*/ 247 w 495"/>
              <a:gd name="T29" fmla="*/ 495 h 496"/>
              <a:gd name="T30" fmla="*/ 494 w 495"/>
              <a:gd name="T31" fmla="*/ 248 h 496"/>
              <a:gd name="T32" fmla="*/ 494 w 495"/>
              <a:gd name="T33" fmla="*/ 248 h 496"/>
              <a:gd name="T34" fmla="*/ 247 w 495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8"/>
                </a:cubicBezTo>
                <a:lnTo>
                  <a:pt x="88" y="248"/>
                </a:lnTo>
                <a:cubicBezTo>
                  <a:pt x="88" y="160"/>
                  <a:pt x="159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1"/>
                  <a:pt x="0" y="248"/>
                </a:cubicBezTo>
                <a:lnTo>
                  <a:pt x="0" y="248"/>
                </a:lnTo>
                <a:cubicBezTo>
                  <a:pt x="0" y="385"/>
                  <a:pt x="110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4" y="385"/>
                  <a:pt x="494" y="248"/>
                </a:cubicBezTo>
                <a:lnTo>
                  <a:pt x="494" y="248"/>
                </a:lnTo>
                <a:cubicBezTo>
                  <a:pt x="494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64">
            <a:extLst>
              <a:ext uri="{FF2B5EF4-FFF2-40B4-BE49-F238E27FC236}">
                <a16:creationId xmlns:a16="http://schemas.microsoft.com/office/drawing/2014/main" id="{50173AFB-EB48-8841-8A2B-61F933BB7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813" y="11612662"/>
            <a:ext cx="453063" cy="453063"/>
          </a:xfrm>
          <a:custGeom>
            <a:avLst/>
            <a:gdLst>
              <a:gd name="T0" fmla="*/ 247 w 495"/>
              <a:gd name="T1" fmla="*/ 89 h 496"/>
              <a:gd name="T2" fmla="*/ 247 w 495"/>
              <a:gd name="T3" fmla="*/ 89 h 496"/>
              <a:gd name="T4" fmla="*/ 406 w 495"/>
              <a:gd name="T5" fmla="*/ 248 h 496"/>
              <a:gd name="T6" fmla="*/ 406 w 495"/>
              <a:gd name="T7" fmla="*/ 248 h 496"/>
              <a:gd name="T8" fmla="*/ 247 w 495"/>
              <a:gd name="T9" fmla="*/ 406 h 496"/>
              <a:gd name="T10" fmla="*/ 247 w 495"/>
              <a:gd name="T11" fmla="*/ 406 h 496"/>
              <a:gd name="T12" fmla="*/ 88 w 495"/>
              <a:gd name="T13" fmla="*/ 248 h 496"/>
              <a:gd name="T14" fmla="*/ 88 w 495"/>
              <a:gd name="T15" fmla="*/ 248 h 496"/>
              <a:gd name="T16" fmla="*/ 247 w 495"/>
              <a:gd name="T17" fmla="*/ 89 h 496"/>
              <a:gd name="T18" fmla="*/ 247 w 495"/>
              <a:gd name="T19" fmla="*/ 0 h 496"/>
              <a:gd name="T20" fmla="*/ 247 w 495"/>
              <a:gd name="T21" fmla="*/ 0 h 496"/>
              <a:gd name="T22" fmla="*/ 0 w 495"/>
              <a:gd name="T23" fmla="*/ 248 h 496"/>
              <a:gd name="T24" fmla="*/ 0 w 495"/>
              <a:gd name="T25" fmla="*/ 248 h 496"/>
              <a:gd name="T26" fmla="*/ 247 w 495"/>
              <a:gd name="T27" fmla="*/ 495 h 496"/>
              <a:gd name="T28" fmla="*/ 247 w 495"/>
              <a:gd name="T29" fmla="*/ 495 h 496"/>
              <a:gd name="T30" fmla="*/ 494 w 495"/>
              <a:gd name="T31" fmla="*/ 248 h 496"/>
              <a:gd name="T32" fmla="*/ 494 w 495"/>
              <a:gd name="T33" fmla="*/ 248 h 496"/>
              <a:gd name="T34" fmla="*/ 247 w 495"/>
              <a:gd name="T35" fmla="*/ 0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5" h="496">
                <a:moveTo>
                  <a:pt x="247" y="89"/>
                </a:moveTo>
                <a:lnTo>
                  <a:pt x="247" y="89"/>
                </a:lnTo>
                <a:cubicBezTo>
                  <a:pt x="335" y="89"/>
                  <a:pt x="406" y="160"/>
                  <a:pt x="406" y="248"/>
                </a:cubicBezTo>
                <a:lnTo>
                  <a:pt x="406" y="248"/>
                </a:lnTo>
                <a:cubicBezTo>
                  <a:pt x="406" y="335"/>
                  <a:pt x="335" y="406"/>
                  <a:pt x="247" y="406"/>
                </a:cubicBezTo>
                <a:lnTo>
                  <a:pt x="247" y="406"/>
                </a:lnTo>
                <a:cubicBezTo>
                  <a:pt x="159" y="406"/>
                  <a:pt x="88" y="335"/>
                  <a:pt x="88" y="248"/>
                </a:cubicBezTo>
                <a:lnTo>
                  <a:pt x="88" y="248"/>
                </a:lnTo>
                <a:cubicBezTo>
                  <a:pt x="88" y="160"/>
                  <a:pt x="159" y="89"/>
                  <a:pt x="247" y="89"/>
                </a:cubicBezTo>
                <a:close/>
                <a:moveTo>
                  <a:pt x="247" y="0"/>
                </a:moveTo>
                <a:lnTo>
                  <a:pt x="247" y="0"/>
                </a:lnTo>
                <a:cubicBezTo>
                  <a:pt x="110" y="0"/>
                  <a:pt x="0" y="111"/>
                  <a:pt x="0" y="248"/>
                </a:cubicBezTo>
                <a:lnTo>
                  <a:pt x="0" y="248"/>
                </a:lnTo>
                <a:cubicBezTo>
                  <a:pt x="0" y="384"/>
                  <a:pt x="110" y="495"/>
                  <a:pt x="247" y="495"/>
                </a:cubicBezTo>
                <a:lnTo>
                  <a:pt x="247" y="495"/>
                </a:lnTo>
                <a:cubicBezTo>
                  <a:pt x="384" y="495"/>
                  <a:pt x="494" y="384"/>
                  <a:pt x="494" y="248"/>
                </a:cubicBezTo>
                <a:lnTo>
                  <a:pt x="494" y="248"/>
                </a:lnTo>
                <a:cubicBezTo>
                  <a:pt x="494" y="111"/>
                  <a:pt x="384" y="0"/>
                  <a:pt x="2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F0D4850-8E57-654C-9446-151671F383D8}"/>
              </a:ext>
            </a:extLst>
          </p:cNvPr>
          <p:cNvSpPr txBox="1"/>
          <p:nvPr/>
        </p:nvSpPr>
        <p:spPr>
          <a:xfrm>
            <a:off x="8965340" y="6018612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65F832E-9D2F-7848-82E6-D6C957866B84}"/>
              </a:ext>
            </a:extLst>
          </p:cNvPr>
          <p:cNvSpPr txBox="1"/>
          <p:nvPr/>
        </p:nvSpPr>
        <p:spPr>
          <a:xfrm>
            <a:off x="9281491" y="10091112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1AF0E38-F9EC-3E4D-832E-F330302CD65A}"/>
              </a:ext>
            </a:extLst>
          </p:cNvPr>
          <p:cNvSpPr txBox="1"/>
          <p:nvPr/>
        </p:nvSpPr>
        <p:spPr>
          <a:xfrm>
            <a:off x="13305053" y="10091112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82FCF96-CCEC-944F-9B43-F363949F931C}"/>
              </a:ext>
            </a:extLst>
          </p:cNvPr>
          <p:cNvSpPr txBox="1"/>
          <p:nvPr/>
        </p:nvSpPr>
        <p:spPr>
          <a:xfrm>
            <a:off x="14176595" y="6015843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4B44697-9833-C14F-80A4-5A318D5CB4FA}"/>
              </a:ext>
            </a:extLst>
          </p:cNvPr>
          <p:cNvSpPr txBox="1"/>
          <p:nvPr/>
        </p:nvSpPr>
        <p:spPr>
          <a:xfrm>
            <a:off x="2799540" y="4092215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31A2F6E-D050-1A49-AD54-AD9C74C85C04}"/>
              </a:ext>
            </a:extLst>
          </p:cNvPr>
          <p:cNvSpPr txBox="1"/>
          <p:nvPr/>
        </p:nvSpPr>
        <p:spPr>
          <a:xfrm>
            <a:off x="2804837" y="9204780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323559D-A3C7-D54F-8C28-F7DF30C8F108}"/>
              </a:ext>
            </a:extLst>
          </p:cNvPr>
          <p:cNvSpPr txBox="1"/>
          <p:nvPr/>
        </p:nvSpPr>
        <p:spPr>
          <a:xfrm>
            <a:off x="18651731" y="9247708"/>
            <a:ext cx="271260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B55FED9-90CB-744D-B0F9-FA1ADDB24FDC}"/>
              </a:ext>
            </a:extLst>
          </p:cNvPr>
          <p:cNvSpPr txBox="1"/>
          <p:nvPr/>
        </p:nvSpPr>
        <p:spPr>
          <a:xfrm>
            <a:off x="18651731" y="4092216"/>
            <a:ext cx="15488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0B6E869-8227-F04A-822F-3E025FCDE689}"/>
              </a:ext>
            </a:extLst>
          </p:cNvPr>
          <p:cNvSpPr txBox="1">
            <a:spLocks/>
          </p:cNvSpPr>
          <p:nvPr/>
        </p:nvSpPr>
        <p:spPr>
          <a:xfrm>
            <a:off x="2799539" y="5131258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79E5AB0-D0BD-A840-8BB2-DE643DB09A1A}"/>
              </a:ext>
            </a:extLst>
          </p:cNvPr>
          <p:cNvSpPr txBox="1">
            <a:spLocks/>
          </p:cNvSpPr>
          <p:nvPr/>
        </p:nvSpPr>
        <p:spPr>
          <a:xfrm>
            <a:off x="2799539" y="5782923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DC873DCA-472E-5B48-9F91-0EB3DA5B0952}"/>
              </a:ext>
            </a:extLst>
          </p:cNvPr>
          <p:cNvSpPr txBox="1">
            <a:spLocks/>
          </p:cNvSpPr>
          <p:nvPr/>
        </p:nvSpPr>
        <p:spPr>
          <a:xfrm>
            <a:off x="2799539" y="643785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C5302034-6BD0-4343-AED7-6FFF0B0074FF}"/>
              </a:ext>
            </a:extLst>
          </p:cNvPr>
          <p:cNvSpPr txBox="1">
            <a:spLocks/>
          </p:cNvSpPr>
          <p:nvPr/>
        </p:nvSpPr>
        <p:spPr>
          <a:xfrm>
            <a:off x="2799539" y="1024382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8692D2EF-D7F1-D14E-9EAA-31338FA85D9A}"/>
              </a:ext>
            </a:extLst>
          </p:cNvPr>
          <p:cNvSpPr txBox="1">
            <a:spLocks/>
          </p:cNvSpPr>
          <p:nvPr/>
        </p:nvSpPr>
        <p:spPr>
          <a:xfrm>
            <a:off x="2799539" y="1090218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57DC52E-76BE-6C4B-9021-0A9FF8E24286}"/>
              </a:ext>
            </a:extLst>
          </p:cNvPr>
          <p:cNvSpPr txBox="1">
            <a:spLocks/>
          </p:cNvSpPr>
          <p:nvPr/>
        </p:nvSpPr>
        <p:spPr>
          <a:xfrm>
            <a:off x="2799539" y="1155446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F38367F-2011-4C45-8A9D-D0237D5CAF7D}"/>
              </a:ext>
            </a:extLst>
          </p:cNvPr>
          <p:cNvSpPr txBox="1">
            <a:spLocks/>
          </p:cNvSpPr>
          <p:nvPr/>
        </p:nvSpPr>
        <p:spPr>
          <a:xfrm>
            <a:off x="18651731" y="1024382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791F6C7E-BF33-1B46-ACE7-943C5A978C06}"/>
              </a:ext>
            </a:extLst>
          </p:cNvPr>
          <p:cNvSpPr txBox="1">
            <a:spLocks/>
          </p:cNvSpPr>
          <p:nvPr/>
        </p:nvSpPr>
        <p:spPr>
          <a:xfrm>
            <a:off x="18651731" y="1090218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8301070E-F118-8B46-9E8A-D8E989BF7824}"/>
              </a:ext>
            </a:extLst>
          </p:cNvPr>
          <p:cNvSpPr txBox="1">
            <a:spLocks/>
          </p:cNvSpPr>
          <p:nvPr/>
        </p:nvSpPr>
        <p:spPr>
          <a:xfrm>
            <a:off x="18651731" y="1155446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BE0AF9E2-837D-5E48-805E-19E4E1A3C90C}"/>
              </a:ext>
            </a:extLst>
          </p:cNvPr>
          <p:cNvSpPr txBox="1">
            <a:spLocks/>
          </p:cNvSpPr>
          <p:nvPr/>
        </p:nvSpPr>
        <p:spPr>
          <a:xfrm>
            <a:off x="18651731" y="5131258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15740B02-0F9E-A842-8568-4FEC48B65DB4}"/>
              </a:ext>
            </a:extLst>
          </p:cNvPr>
          <p:cNvSpPr txBox="1">
            <a:spLocks/>
          </p:cNvSpPr>
          <p:nvPr/>
        </p:nvSpPr>
        <p:spPr>
          <a:xfrm>
            <a:off x="18651731" y="578961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267B656F-F61C-1549-9649-E5DAEBDD56B9}"/>
              </a:ext>
            </a:extLst>
          </p:cNvPr>
          <p:cNvSpPr txBox="1">
            <a:spLocks/>
          </p:cNvSpPr>
          <p:nvPr/>
        </p:nvSpPr>
        <p:spPr>
          <a:xfrm>
            <a:off x="18651731" y="6441904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69" name="Shape 2765">
            <a:extLst>
              <a:ext uri="{FF2B5EF4-FFF2-40B4-BE49-F238E27FC236}">
                <a16:creationId xmlns:a16="http://schemas.microsoft.com/office/drawing/2014/main" id="{1C64DCCB-2EB2-8E45-9DD4-F99130CFAF24}"/>
              </a:ext>
            </a:extLst>
          </p:cNvPr>
          <p:cNvSpPr>
            <a:spLocks noChangeAspect="1"/>
          </p:cNvSpPr>
          <p:nvPr/>
        </p:nvSpPr>
        <p:spPr>
          <a:xfrm>
            <a:off x="1717850" y="9193384"/>
            <a:ext cx="607566" cy="607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785">
            <a:extLst>
              <a:ext uri="{FF2B5EF4-FFF2-40B4-BE49-F238E27FC236}">
                <a16:creationId xmlns:a16="http://schemas.microsoft.com/office/drawing/2014/main" id="{D7FC1A7E-26C9-F242-9A7F-61797A0C3C14}"/>
              </a:ext>
            </a:extLst>
          </p:cNvPr>
          <p:cNvSpPr>
            <a:spLocks noChangeAspect="1"/>
          </p:cNvSpPr>
          <p:nvPr/>
        </p:nvSpPr>
        <p:spPr>
          <a:xfrm>
            <a:off x="17568016" y="9248618"/>
            <a:ext cx="607568" cy="497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25">
            <a:extLst>
              <a:ext uri="{FF2B5EF4-FFF2-40B4-BE49-F238E27FC236}">
                <a16:creationId xmlns:a16="http://schemas.microsoft.com/office/drawing/2014/main" id="{0309D536-A391-BD49-AEA2-521C0CA7310E}"/>
              </a:ext>
            </a:extLst>
          </p:cNvPr>
          <p:cNvSpPr>
            <a:spLocks noChangeAspect="1"/>
          </p:cNvSpPr>
          <p:nvPr/>
        </p:nvSpPr>
        <p:spPr>
          <a:xfrm>
            <a:off x="17608436" y="4137914"/>
            <a:ext cx="526728" cy="49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30">
            <a:extLst>
              <a:ext uri="{FF2B5EF4-FFF2-40B4-BE49-F238E27FC236}">
                <a16:creationId xmlns:a16="http://schemas.microsoft.com/office/drawing/2014/main" id="{16EE0848-F750-324B-8555-671926EF9DC4}"/>
              </a:ext>
            </a:extLst>
          </p:cNvPr>
          <p:cNvSpPr>
            <a:spLocks noChangeAspect="1"/>
          </p:cNvSpPr>
          <p:nvPr/>
        </p:nvSpPr>
        <p:spPr>
          <a:xfrm>
            <a:off x="1856879" y="4091040"/>
            <a:ext cx="320264" cy="587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732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Hexagon 64">
            <a:extLst>
              <a:ext uri="{FF2B5EF4-FFF2-40B4-BE49-F238E27FC236}">
                <a16:creationId xmlns:a16="http://schemas.microsoft.com/office/drawing/2014/main" id="{1F5698A1-6AD4-E54E-B362-1D08B317B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0974" y="4746827"/>
            <a:ext cx="3226788" cy="2794145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Hexagon 1">
            <a:extLst>
              <a:ext uri="{FF2B5EF4-FFF2-40B4-BE49-F238E27FC236}">
                <a16:creationId xmlns:a16="http://schemas.microsoft.com/office/drawing/2014/main" id="{B90815EC-70F0-E74B-ACBC-FEB744FC4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890" y="4746828"/>
            <a:ext cx="3226788" cy="2794145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048B83FB-E43C-464F-9FBF-FD9B22D3A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5003650"/>
            <a:ext cx="482213" cy="419123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5F86ED83-58A0-4E4C-8678-BD9C9D6C8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5684742"/>
            <a:ext cx="482213" cy="419120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970A584-AB38-2A43-8777-D395DD2C6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6341190"/>
            <a:ext cx="482213" cy="419120"/>
          </a:xfrm>
          <a:custGeom>
            <a:avLst/>
            <a:gdLst>
              <a:gd name="T0" fmla="*/ 473 w 474"/>
              <a:gd name="T1" fmla="*/ 205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5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5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5"/>
                </a:moveTo>
                <a:lnTo>
                  <a:pt x="354" y="409"/>
                </a:lnTo>
                <a:lnTo>
                  <a:pt x="119" y="409"/>
                </a:lnTo>
                <a:lnTo>
                  <a:pt x="0" y="205"/>
                </a:lnTo>
                <a:lnTo>
                  <a:pt x="119" y="0"/>
                </a:lnTo>
                <a:lnTo>
                  <a:pt x="354" y="0"/>
                </a:lnTo>
                <a:lnTo>
                  <a:pt x="473" y="20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B47DC0FD-C6CE-F74E-9E5E-16B872823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10132957"/>
            <a:ext cx="482213" cy="419123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E8EBC49-209A-7A4B-9CF4-196BB1087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10799620"/>
            <a:ext cx="482213" cy="419120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FF02E870-D8CA-A24D-8142-D7B72268D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010" y="11449590"/>
            <a:ext cx="482213" cy="419123"/>
          </a:xfrm>
          <a:custGeom>
            <a:avLst/>
            <a:gdLst>
              <a:gd name="T0" fmla="*/ 473 w 474"/>
              <a:gd name="T1" fmla="*/ 204 h 410"/>
              <a:gd name="T2" fmla="*/ 354 w 474"/>
              <a:gd name="T3" fmla="*/ 409 h 410"/>
              <a:gd name="T4" fmla="*/ 119 w 474"/>
              <a:gd name="T5" fmla="*/ 409 h 410"/>
              <a:gd name="T6" fmla="*/ 0 w 474"/>
              <a:gd name="T7" fmla="*/ 204 h 410"/>
              <a:gd name="T8" fmla="*/ 119 w 474"/>
              <a:gd name="T9" fmla="*/ 0 h 410"/>
              <a:gd name="T10" fmla="*/ 354 w 474"/>
              <a:gd name="T11" fmla="*/ 0 h 410"/>
              <a:gd name="T12" fmla="*/ 473 w 474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4" h="410">
                <a:moveTo>
                  <a:pt x="473" y="204"/>
                </a:moveTo>
                <a:lnTo>
                  <a:pt x="354" y="409"/>
                </a:lnTo>
                <a:lnTo>
                  <a:pt x="119" y="409"/>
                </a:lnTo>
                <a:lnTo>
                  <a:pt x="0" y="204"/>
                </a:lnTo>
                <a:lnTo>
                  <a:pt x="119" y="0"/>
                </a:lnTo>
                <a:lnTo>
                  <a:pt x="354" y="0"/>
                </a:lnTo>
                <a:lnTo>
                  <a:pt x="473" y="2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0A01980B-BE43-8F44-B290-AD6EA17A7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5" y="10141898"/>
            <a:ext cx="482216" cy="419123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74CAC62-A826-E443-A9B2-1785E5561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5" y="10802269"/>
            <a:ext cx="482216" cy="419120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5E9DCD95-FF67-DF4D-AED8-ED6054122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0005" y="11446058"/>
            <a:ext cx="482216" cy="419123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D4C61C72-9FCD-8E4E-8519-1C9EF11F1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8835" y="6450355"/>
            <a:ext cx="3226788" cy="2794145"/>
          </a:xfrm>
          <a:custGeom>
            <a:avLst/>
            <a:gdLst>
              <a:gd name="T0" fmla="*/ 3157 w 3158"/>
              <a:gd name="T1" fmla="*/ 1367 h 2736"/>
              <a:gd name="T2" fmla="*/ 2368 w 3158"/>
              <a:gd name="T3" fmla="*/ 2735 h 2736"/>
              <a:gd name="T4" fmla="*/ 790 w 3158"/>
              <a:gd name="T5" fmla="*/ 2735 h 2736"/>
              <a:gd name="T6" fmla="*/ 0 w 3158"/>
              <a:gd name="T7" fmla="*/ 1367 h 2736"/>
              <a:gd name="T8" fmla="*/ 790 w 3158"/>
              <a:gd name="T9" fmla="*/ 0 h 2736"/>
              <a:gd name="T10" fmla="*/ 2368 w 3158"/>
              <a:gd name="T11" fmla="*/ 0 h 2736"/>
              <a:gd name="T12" fmla="*/ 3157 w 3158"/>
              <a:gd name="T13" fmla="*/ 1367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158" h="2736">
                <a:moveTo>
                  <a:pt x="3157" y="1367"/>
                </a:moveTo>
                <a:lnTo>
                  <a:pt x="2368" y="2735"/>
                </a:lnTo>
                <a:lnTo>
                  <a:pt x="790" y="2735"/>
                </a:lnTo>
                <a:lnTo>
                  <a:pt x="0" y="1367"/>
                </a:lnTo>
                <a:lnTo>
                  <a:pt x="790" y="0"/>
                </a:lnTo>
                <a:lnTo>
                  <a:pt x="2368" y="0"/>
                </a:lnTo>
                <a:lnTo>
                  <a:pt x="3157" y="136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8">
            <a:extLst>
              <a:ext uri="{FF2B5EF4-FFF2-40B4-BE49-F238E27FC236}">
                <a16:creationId xmlns:a16="http://schemas.microsoft.com/office/drawing/2014/main" id="{CAE3E8F7-66B9-4D41-A9B9-D77EF2644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6226" y="6860466"/>
            <a:ext cx="1352006" cy="1969420"/>
          </a:xfrm>
          <a:custGeom>
            <a:avLst/>
            <a:gdLst>
              <a:gd name="T0" fmla="*/ 360 w 1324"/>
              <a:gd name="T1" fmla="*/ 661 h 1925"/>
              <a:gd name="T2" fmla="*/ 360 w 1324"/>
              <a:gd name="T3" fmla="*/ 661 h 1925"/>
              <a:gd name="T4" fmla="*/ 661 w 1324"/>
              <a:gd name="T5" fmla="*/ 360 h 1925"/>
              <a:gd name="T6" fmla="*/ 661 w 1324"/>
              <a:gd name="T7" fmla="*/ 360 h 1925"/>
              <a:gd name="T8" fmla="*/ 721 w 1324"/>
              <a:gd name="T9" fmla="*/ 301 h 1925"/>
              <a:gd name="T10" fmla="*/ 721 w 1324"/>
              <a:gd name="T11" fmla="*/ 301 h 1925"/>
              <a:gd name="T12" fmla="*/ 661 w 1324"/>
              <a:gd name="T13" fmla="*/ 241 h 1925"/>
              <a:gd name="T14" fmla="*/ 661 w 1324"/>
              <a:gd name="T15" fmla="*/ 241 h 1925"/>
              <a:gd name="T16" fmla="*/ 241 w 1324"/>
              <a:gd name="T17" fmla="*/ 661 h 1925"/>
              <a:gd name="T18" fmla="*/ 241 w 1324"/>
              <a:gd name="T19" fmla="*/ 661 h 1925"/>
              <a:gd name="T20" fmla="*/ 301 w 1324"/>
              <a:gd name="T21" fmla="*/ 721 h 1925"/>
              <a:gd name="T22" fmla="*/ 301 w 1324"/>
              <a:gd name="T23" fmla="*/ 721 h 1925"/>
              <a:gd name="T24" fmla="*/ 360 w 1324"/>
              <a:gd name="T25" fmla="*/ 661 h 1925"/>
              <a:gd name="T26" fmla="*/ 424 w 1324"/>
              <a:gd name="T27" fmla="*/ 1443 h 1925"/>
              <a:gd name="T28" fmla="*/ 424 w 1324"/>
              <a:gd name="T29" fmla="*/ 1443 h 1925"/>
              <a:gd name="T30" fmla="*/ 340 w 1324"/>
              <a:gd name="T31" fmla="*/ 1386 h 1925"/>
              <a:gd name="T32" fmla="*/ 340 w 1324"/>
              <a:gd name="T33" fmla="*/ 1386 h 1925"/>
              <a:gd name="T34" fmla="*/ 0 w 1324"/>
              <a:gd name="T35" fmla="*/ 661 h 1925"/>
              <a:gd name="T36" fmla="*/ 0 w 1324"/>
              <a:gd name="T37" fmla="*/ 661 h 1925"/>
              <a:gd name="T38" fmla="*/ 661 w 1324"/>
              <a:gd name="T39" fmla="*/ 0 h 1925"/>
              <a:gd name="T40" fmla="*/ 661 w 1324"/>
              <a:gd name="T41" fmla="*/ 0 h 1925"/>
              <a:gd name="T42" fmla="*/ 1323 w 1324"/>
              <a:gd name="T43" fmla="*/ 661 h 1925"/>
              <a:gd name="T44" fmla="*/ 1323 w 1324"/>
              <a:gd name="T45" fmla="*/ 661 h 1925"/>
              <a:gd name="T46" fmla="*/ 983 w 1324"/>
              <a:gd name="T47" fmla="*/ 1386 h 1925"/>
              <a:gd name="T48" fmla="*/ 983 w 1324"/>
              <a:gd name="T49" fmla="*/ 1386 h 1925"/>
              <a:gd name="T50" fmla="*/ 898 w 1324"/>
              <a:gd name="T51" fmla="*/ 1443 h 1925"/>
              <a:gd name="T52" fmla="*/ 424 w 1324"/>
              <a:gd name="T53" fmla="*/ 1443 h 1925"/>
              <a:gd name="T54" fmla="*/ 962 w 1324"/>
              <a:gd name="T55" fmla="*/ 1609 h 1925"/>
              <a:gd name="T56" fmla="*/ 962 w 1324"/>
              <a:gd name="T57" fmla="*/ 1714 h 1925"/>
              <a:gd name="T58" fmla="*/ 962 w 1324"/>
              <a:gd name="T59" fmla="*/ 1714 h 1925"/>
              <a:gd name="T60" fmla="*/ 902 w 1324"/>
              <a:gd name="T61" fmla="*/ 1799 h 1925"/>
              <a:gd name="T62" fmla="*/ 902 w 1324"/>
              <a:gd name="T63" fmla="*/ 1834 h 1925"/>
              <a:gd name="T64" fmla="*/ 902 w 1324"/>
              <a:gd name="T65" fmla="*/ 1834 h 1925"/>
              <a:gd name="T66" fmla="*/ 812 w 1324"/>
              <a:gd name="T67" fmla="*/ 1924 h 1925"/>
              <a:gd name="T68" fmla="*/ 511 w 1324"/>
              <a:gd name="T69" fmla="*/ 1924 h 1925"/>
              <a:gd name="T70" fmla="*/ 511 w 1324"/>
              <a:gd name="T71" fmla="*/ 1924 h 1925"/>
              <a:gd name="T72" fmla="*/ 420 w 1324"/>
              <a:gd name="T73" fmla="*/ 1834 h 1925"/>
              <a:gd name="T74" fmla="*/ 420 w 1324"/>
              <a:gd name="T75" fmla="*/ 1799 h 1925"/>
              <a:gd name="T76" fmla="*/ 420 w 1324"/>
              <a:gd name="T77" fmla="*/ 1799 h 1925"/>
              <a:gd name="T78" fmla="*/ 360 w 1324"/>
              <a:gd name="T79" fmla="*/ 1714 h 1925"/>
              <a:gd name="T80" fmla="*/ 360 w 1324"/>
              <a:gd name="T81" fmla="*/ 1609 h 1925"/>
              <a:gd name="T82" fmla="*/ 360 w 1324"/>
              <a:gd name="T83" fmla="*/ 1609 h 1925"/>
              <a:gd name="T84" fmla="*/ 406 w 1324"/>
              <a:gd name="T85" fmla="*/ 1564 h 1925"/>
              <a:gd name="T86" fmla="*/ 917 w 1324"/>
              <a:gd name="T87" fmla="*/ 1564 h 1925"/>
              <a:gd name="T88" fmla="*/ 917 w 1324"/>
              <a:gd name="T89" fmla="*/ 1564 h 1925"/>
              <a:gd name="T90" fmla="*/ 962 w 1324"/>
              <a:gd name="T91" fmla="*/ 1609 h 19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324" h="1925">
                <a:moveTo>
                  <a:pt x="360" y="661"/>
                </a:moveTo>
                <a:lnTo>
                  <a:pt x="360" y="661"/>
                </a:lnTo>
                <a:cubicBezTo>
                  <a:pt x="360" y="495"/>
                  <a:pt x="496" y="360"/>
                  <a:pt x="661" y="360"/>
                </a:cubicBezTo>
                <a:lnTo>
                  <a:pt x="661" y="360"/>
                </a:lnTo>
                <a:cubicBezTo>
                  <a:pt x="695" y="360"/>
                  <a:pt x="721" y="334"/>
                  <a:pt x="721" y="301"/>
                </a:cubicBezTo>
                <a:lnTo>
                  <a:pt x="721" y="301"/>
                </a:lnTo>
                <a:cubicBezTo>
                  <a:pt x="721" y="268"/>
                  <a:pt x="695" y="241"/>
                  <a:pt x="661" y="241"/>
                </a:cubicBezTo>
                <a:lnTo>
                  <a:pt x="661" y="241"/>
                </a:lnTo>
                <a:cubicBezTo>
                  <a:pt x="429" y="241"/>
                  <a:pt x="241" y="429"/>
                  <a:pt x="241" y="661"/>
                </a:cubicBezTo>
                <a:lnTo>
                  <a:pt x="241" y="661"/>
                </a:lnTo>
                <a:cubicBezTo>
                  <a:pt x="241" y="694"/>
                  <a:pt x="268" y="721"/>
                  <a:pt x="301" y="721"/>
                </a:cubicBezTo>
                <a:lnTo>
                  <a:pt x="301" y="721"/>
                </a:lnTo>
                <a:cubicBezTo>
                  <a:pt x="334" y="721"/>
                  <a:pt x="360" y="694"/>
                  <a:pt x="360" y="661"/>
                </a:cubicBezTo>
                <a:close/>
                <a:moveTo>
                  <a:pt x="424" y="1443"/>
                </a:moveTo>
                <a:lnTo>
                  <a:pt x="424" y="1443"/>
                </a:lnTo>
                <a:cubicBezTo>
                  <a:pt x="387" y="1443"/>
                  <a:pt x="353" y="1420"/>
                  <a:pt x="340" y="1386"/>
                </a:cubicBezTo>
                <a:lnTo>
                  <a:pt x="340" y="1386"/>
                </a:lnTo>
                <a:cubicBezTo>
                  <a:pt x="195" y="1005"/>
                  <a:pt x="0" y="1044"/>
                  <a:pt x="0" y="661"/>
                </a:cubicBezTo>
                <a:lnTo>
                  <a:pt x="0" y="661"/>
                </a:lnTo>
                <a:cubicBezTo>
                  <a:pt x="0" y="297"/>
                  <a:pt x="297" y="0"/>
                  <a:pt x="661" y="0"/>
                </a:cubicBezTo>
                <a:lnTo>
                  <a:pt x="661" y="0"/>
                </a:lnTo>
                <a:cubicBezTo>
                  <a:pt x="1026" y="0"/>
                  <a:pt x="1323" y="297"/>
                  <a:pt x="1323" y="661"/>
                </a:cubicBezTo>
                <a:lnTo>
                  <a:pt x="1323" y="661"/>
                </a:lnTo>
                <a:cubicBezTo>
                  <a:pt x="1323" y="1044"/>
                  <a:pt x="1129" y="1005"/>
                  <a:pt x="983" y="1386"/>
                </a:cubicBezTo>
                <a:lnTo>
                  <a:pt x="983" y="1386"/>
                </a:lnTo>
                <a:cubicBezTo>
                  <a:pt x="970" y="1420"/>
                  <a:pt x="935" y="1443"/>
                  <a:pt x="898" y="1443"/>
                </a:cubicBezTo>
                <a:lnTo>
                  <a:pt x="424" y="1443"/>
                </a:lnTo>
                <a:close/>
                <a:moveTo>
                  <a:pt x="962" y="1609"/>
                </a:moveTo>
                <a:lnTo>
                  <a:pt x="962" y="1714"/>
                </a:lnTo>
                <a:lnTo>
                  <a:pt x="962" y="1714"/>
                </a:lnTo>
                <a:cubicBezTo>
                  <a:pt x="962" y="1753"/>
                  <a:pt x="937" y="1787"/>
                  <a:pt x="902" y="1799"/>
                </a:cubicBezTo>
                <a:lnTo>
                  <a:pt x="902" y="1834"/>
                </a:lnTo>
                <a:lnTo>
                  <a:pt x="902" y="1834"/>
                </a:lnTo>
                <a:cubicBezTo>
                  <a:pt x="902" y="1884"/>
                  <a:pt x="862" y="1924"/>
                  <a:pt x="812" y="1924"/>
                </a:cubicBezTo>
                <a:lnTo>
                  <a:pt x="511" y="1924"/>
                </a:lnTo>
                <a:lnTo>
                  <a:pt x="511" y="1924"/>
                </a:lnTo>
                <a:cubicBezTo>
                  <a:pt x="461" y="1924"/>
                  <a:pt x="420" y="1884"/>
                  <a:pt x="420" y="1834"/>
                </a:cubicBezTo>
                <a:lnTo>
                  <a:pt x="420" y="1799"/>
                </a:lnTo>
                <a:lnTo>
                  <a:pt x="420" y="1799"/>
                </a:lnTo>
                <a:cubicBezTo>
                  <a:pt x="385" y="1787"/>
                  <a:pt x="360" y="1753"/>
                  <a:pt x="360" y="1714"/>
                </a:cubicBezTo>
                <a:lnTo>
                  <a:pt x="360" y="1609"/>
                </a:lnTo>
                <a:lnTo>
                  <a:pt x="360" y="1609"/>
                </a:lnTo>
                <a:cubicBezTo>
                  <a:pt x="360" y="1584"/>
                  <a:pt x="380" y="1564"/>
                  <a:pt x="406" y="1564"/>
                </a:cubicBezTo>
                <a:lnTo>
                  <a:pt x="917" y="1564"/>
                </a:lnTo>
                <a:lnTo>
                  <a:pt x="917" y="1564"/>
                </a:lnTo>
                <a:cubicBezTo>
                  <a:pt x="942" y="1564"/>
                  <a:pt x="962" y="1584"/>
                  <a:pt x="962" y="1609"/>
                </a:cubicBezTo>
                <a:close/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A58DE0EF-6768-DB44-A36D-912171505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4416" y="6336936"/>
            <a:ext cx="482216" cy="419123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EE6B0132-8149-FD41-8DF8-0A636B4F2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4416" y="5026383"/>
            <a:ext cx="482216" cy="419120"/>
          </a:xfrm>
          <a:custGeom>
            <a:avLst/>
            <a:gdLst>
              <a:gd name="T0" fmla="*/ 472 w 473"/>
              <a:gd name="T1" fmla="*/ 204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4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4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4"/>
                </a:moveTo>
                <a:lnTo>
                  <a:pt x="354" y="409"/>
                </a:lnTo>
                <a:lnTo>
                  <a:pt x="118" y="409"/>
                </a:lnTo>
                <a:lnTo>
                  <a:pt x="0" y="204"/>
                </a:lnTo>
                <a:lnTo>
                  <a:pt x="118" y="0"/>
                </a:lnTo>
                <a:lnTo>
                  <a:pt x="354" y="0"/>
                </a:lnTo>
                <a:lnTo>
                  <a:pt x="472" y="20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EFCFC305-A910-9548-944A-47B68EFD1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4416" y="5677864"/>
            <a:ext cx="482216" cy="419120"/>
          </a:xfrm>
          <a:custGeom>
            <a:avLst/>
            <a:gdLst>
              <a:gd name="T0" fmla="*/ 472 w 473"/>
              <a:gd name="T1" fmla="*/ 205 h 410"/>
              <a:gd name="T2" fmla="*/ 354 w 473"/>
              <a:gd name="T3" fmla="*/ 409 h 410"/>
              <a:gd name="T4" fmla="*/ 118 w 473"/>
              <a:gd name="T5" fmla="*/ 409 h 410"/>
              <a:gd name="T6" fmla="*/ 0 w 473"/>
              <a:gd name="T7" fmla="*/ 205 h 410"/>
              <a:gd name="T8" fmla="*/ 118 w 473"/>
              <a:gd name="T9" fmla="*/ 0 h 410"/>
              <a:gd name="T10" fmla="*/ 354 w 473"/>
              <a:gd name="T11" fmla="*/ 0 h 410"/>
              <a:gd name="T12" fmla="*/ 472 w 473"/>
              <a:gd name="T13" fmla="*/ 205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3" h="410">
                <a:moveTo>
                  <a:pt x="472" y="205"/>
                </a:moveTo>
                <a:lnTo>
                  <a:pt x="354" y="409"/>
                </a:lnTo>
                <a:lnTo>
                  <a:pt x="118" y="409"/>
                </a:lnTo>
                <a:lnTo>
                  <a:pt x="0" y="205"/>
                </a:lnTo>
                <a:lnTo>
                  <a:pt x="118" y="0"/>
                </a:lnTo>
                <a:lnTo>
                  <a:pt x="354" y="0"/>
                </a:lnTo>
                <a:lnTo>
                  <a:pt x="472" y="20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A19318-625D-D246-9800-E66B8B795A9C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2A3837-1784-2E4D-A7E8-6A31C4D7F86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Freeform 17">
            <a:extLst>
              <a:ext uri="{FF2B5EF4-FFF2-40B4-BE49-F238E27FC236}">
                <a16:creationId xmlns:a16="http://schemas.microsoft.com/office/drawing/2014/main" id="{01E6A927-6DD8-B447-BFCE-ECCD4CF07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0534" y="3733298"/>
            <a:ext cx="942533" cy="942532"/>
          </a:xfrm>
          <a:custGeom>
            <a:avLst/>
            <a:gdLst>
              <a:gd name="T0" fmla="*/ 0 w 1026"/>
              <a:gd name="T1" fmla="*/ 0 h 1026"/>
              <a:gd name="T2" fmla="*/ 1025 w 1026"/>
              <a:gd name="T3" fmla="*/ 0 h 1026"/>
              <a:gd name="T4" fmla="*/ 1025 w 1026"/>
              <a:gd name="T5" fmla="*/ 1025 h 1026"/>
              <a:gd name="T6" fmla="*/ 0 w 1026"/>
              <a:gd name="T7" fmla="*/ 1025 h 1026"/>
              <a:gd name="T8" fmla="*/ 0 w 1026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6" h="1026">
                <a:moveTo>
                  <a:pt x="0" y="0"/>
                </a:moveTo>
                <a:lnTo>
                  <a:pt x="1025" y="0"/>
                </a:lnTo>
                <a:lnTo>
                  <a:pt x="1025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696E7C55-9C7F-DD42-92D6-BF4542895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0534" y="8845862"/>
            <a:ext cx="942533" cy="942532"/>
          </a:xfrm>
          <a:custGeom>
            <a:avLst/>
            <a:gdLst>
              <a:gd name="T0" fmla="*/ 0 w 1026"/>
              <a:gd name="T1" fmla="*/ 0 h 1026"/>
              <a:gd name="T2" fmla="*/ 1025 w 1026"/>
              <a:gd name="T3" fmla="*/ 0 h 1026"/>
              <a:gd name="T4" fmla="*/ 1025 w 1026"/>
              <a:gd name="T5" fmla="*/ 1025 h 1026"/>
              <a:gd name="T6" fmla="*/ 0 w 1026"/>
              <a:gd name="T7" fmla="*/ 1025 h 1026"/>
              <a:gd name="T8" fmla="*/ 0 w 1026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6" h="1026">
                <a:moveTo>
                  <a:pt x="0" y="0"/>
                </a:moveTo>
                <a:lnTo>
                  <a:pt x="1025" y="0"/>
                </a:lnTo>
                <a:lnTo>
                  <a:pt x="1025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FC37EB82-1BB7-C044-8726-F4EECB8D7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390" y="3733298"/>
            <a:ext cx="938486" cy="942532"/>
          </a:xfrm>
          <a:custGeom>
            <a:avLst/>
            <a:gdLst>
              <a:gd name="T0" fmla="*/ 0 w 1025"/>
              <a:gd name="T1" fmla="*/ 0 h 1026"/>
              <a:gd name="T2" fmla="*/ 1024 w 1025"/>
              <a:gd name="T3" fmla="*/ 0 h 1026"/>
              <a:gd name="T4" fmla="*/ 1024 w 1025"/>
              <a:gd name="T5" fmla="*/ 1025 h 1026"/>
              <a:gd name="T6" fmla="*/ 0 w 1025"/>
              <a:gd name="T7" fmla="*/ 1025 h 1026"/>
              <a:gd name="T8" fmla="*/ 0 w 1025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5" h="1026">
                <a:moveTo>
                  <a:pt x="0" y="0"/>
                </a:moveTo>
                <a:lnTo>
                  <a:pt x="1024" y="0"/>
                </a:lnTo>
                <a:lnTo>
                  <a:pt x="1024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48">
            <a:extLst>
              <a:ext uri="{FF2B5EF4-FFF2-40B4-BE49-F238E27FC236}">
                <a16:creationId xmlns:a16="http://schemas.microsoft.com/office/drawing/2014/main" id="{5BBEDEA6-90F7-2C42-BE41-DB7224C5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390" y="8845862"/>
            <a:ext cx="938486" cy="942532"/>
          </a:xfrm>
          <a:custGeom>
            <a:avLst/>
            <a:gdLst>
              <a:gd name="T0" fmla="*/ 0 w 1025"/>
              <a:gd name="T1" fmla="*/ 0 h 1026"/>
              <a:gd name="T2" fmla="*/ 1024 w 1025"/>
              <a:gd name="T3" fmla="*/ 0 h 1026"/>
              <a:gd name="T4" fmla="*/ 1024 w 1025"/>
              <a:gd name="T5" fmla="*/ 1025 h 1026"/>
              <a:gd name="T6" fmla="*/ 0 w 1025"/>
              <a:gd name="T7" fmla="*/ 1025 h 1026"/>
              <a:gd name="T8" fmla="*/ 0 w 1025"/>
              <a:gd name="T9" fmla="*/ 0 h 1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5" h="1026">
                <a:moveTo>
                  <a:pt x="0" y="0"/>
                </a:moveTo>
                <a:lnTo>
                  <a:pt x="1024" y="0"/>
                </a:lnTo>
                <a:lnTo>
                  <a:pt x="1024" y="1025"/>
                </a:lnTo>
                <a:lnTo>
                  <a:pt x="0" y="102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41B3EFA-5B91-1148-912F-DC912161AC69}"/>
              </a:ext>
            </a:extLst>
          </p:cNvPr>
          <p:cNvSpPr txBox="1"/>
          <p:nvPr/>
        </p:nvSpPr>
        <p:spPr>
          <a:xfrm>
            <a:off x="2799540" y="3912175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886FD52-9730-0E45-87EF-1BFB689ECF9A}"/>
              </a:ext>
            </a:extLst>
          </p:cNvPr>
          <p:cNvSpPr txBox="1"/>
          <p:nvPr/>
        </p:nvSpPr>
        <p:spPr>
          <a:xfrm>
            <a:off x="2804837" y="9024740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614B09B-294F-0C43-89AC-60A4C1C6CD38}"/>
              </a:ext>
            </a:extLst>
          </p:cNvPr>
          <p:cNvSpPr txBox="1"/>
          <p:nvPr/>
        </p:nvSpPr>
        <p:spPr>
          <a:xfrm>
            <a:off x="18651731" y="9067668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9B3BF91-D5F9-CE4D-91CC-754987BAB7D2}"/>
              </a:ext>
            </a:extLst>
          </p:cNvPr>
          <p:cNvSpPr txBox="1"/>
          <p:nvPr/>
        </p:nvSpPr>
        <p:spPr>
          <a:xfrm>
            <a:off x="18651731" y="3912176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D26D8A4-D280-714E-8C1D-445F56E425BA}"/>
              </a:ext>
            </a:extLst>
          </p:cNvPr>
          <p:cNvSpPr txBox="1">
            <a:spLocks/>
          </p:cNvSpPr>
          <p:nvPr/>
        </p:nvSpPr>
        <p:spPr>
          <a:xfrm>
            <a:off x="2799539" y="4951218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D0FC2087-1609-C64D-9A18-83752A6E7CA1}"/>
              </a:ext>
            </a:extLst>
          </p:cNvPr>
          <p:cNvSpPr txBox="1">
            <a:spLocks/>
          </p:cNvSpPr>
          <p:nvPr/>
        </p:nvSpPr>
        <p:spPr>
          <a:xfrm>
            <a:off x="2799539" y="5602883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C961CA21-6EE5-D34A-B63E-44A0ADB1AAB6}"/>
              </a:ext>
            </a:extLst>
          </p:cNvPr>
          <p:cNvSpPr txBox="1">
            <a:spLocks/>
          </p:cNvSpPr>
          <p:nvPr/>
        </p:nvSpPr>
        <p:spPr>
          <a:xfrm>
            <a:off x="2799539" y="625781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752ECFB-6F57-D345-98C1-76D1E1ED67DC}"/>
              </a:ext>
            </a:extLst>
          </p:cNvPr>
          <p:cNvSpPr txBox="1">
            <a:spLocks/>
          </p:cNvSpPr>
          <p:nvPr/>
        </p:nvSpPr>
        <p:spPr>
          <a:xfrm>
            <a:off x="2799539" y="1006378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59DCED17-668C-F643-A73B-B9F0FD59C112}"/>
              </a:ext>
            </a:extLst>
          </p:cNvPr>
          <p:cNvSpPr txBox="1">
            <a:spLocks/>
          </p:cNvSpPr>
          <p:nvPr/>
        </p:nvSpPr>
        <p:spPr>
          <a:xfrm>
            <a:off x="2799539" y="1072214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59AEE10-C652-DE4B-BB05-D08314984AEB}"/>
              </a:ext>
            </a:extLst>
          </p:cNvPr>
          <p:cNvSpPr txBox="1">
            <a:spLocks/>
          </p:cNvSpPr>
          <p:nvPr/>
        </p:nvSpPr>
        <p:spPr>
          <a:xfrm>
            <a:off x="2799539" y="1137442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612A398-586F-2F41-ACF6-67447437EB84}"/>
              </a:ext>
            </a:extLst>
          </p:cNvPr>
          <p:cNvSpPr txBox="1">
            <a:spLocks/>
          </p:cNvSpPr>
          <p:nvPr/>
        </p:nvSpPr>
        <p:spPr>
          <a:xfrm>
            <a:off x="18651731" y="1006378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6B9036C-13F6-5747-B21A-657A45B3F53B}"/>
              </a:ext>
            </a:extLst>
          </p:cNvPr>
          <p:cNvSpPr txBox="1">
            <a:spLocks/>
          </p:cNvSpPr>
          <p:nvPr/>
        </p:nvSpPr>
        <p:spPr>
          <a:xfrm>
            <a:off x="18651731" y="1072214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3DAD688D-8CAF-024A-A779-41E79B7224D5}"/>
              </a:ext>
            </a:extLst>
          </p:cNvPr>
          <p:cNvSpPr txBox="1">
            <a:spLocks/>
          </p:cNvSpPr>
          <p:nvPr/>
        </p:nvSpPr>
        <p:spPr>
          <a:xfrm>
            <a:off x="18651731" y="1137442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AF6910C-6602-2F40-8301-BA0C21ED0B2C}"/>
              </a:ext>
            </a:extLst>
          </p:cNvPr>
          <p:cNvSpPr txBox="1">
            <a:spLocks/>
          </p:cNvSpPr>
          <p:nvPr/>
        </p:nvSpPr>
        <p:spPr>
          <a:xfrm>
            <a:off x="18651731" y="4951218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12E666A9-1A46-8D42-9AC3-FA525B5D0037}"/>
              </a:ext>
            </a:extLst>
          </p:cNvPr>
          <p:cNvSpPr txBox="1">
            <a:spLocks/>
          </p:cNvSpPr>
          <p:nvPr/>
        </p:nvSpPr>
        <p:spPr>
          <a:xfrm>
            <a:off x="18651731" y="5609577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F65A1CB3-F0AC-D142-9C78-FC86C5FE04EB}"/>
              </a:ext>
            </a:extLst>
          </p:cNvPr>
          <p:cNvSpPr txBox="1">
            <a:spLocks/>
          </p:cNvSpPr>
          <p:nvPr/>
        </p:nvSpPr>
        <p:spPr>
          <a:xfrm>
            <a:off x="18651731" y="6261864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9" name="Shape 2765">
            <a:extLst>
              <a:ext uri="{FF2B5EF4-FFF2-40B4-BE49-F238E27FC236}">
                <a16:creationId xmlns:a16="http://schemas.microsoft.com/office/drawing/2014/main" id="{069DB18C-6CFD-3A43-A2F0-A44F1BBCF005}"/>
              </a:ext>
            </a:extLst>
          </p:cNvPr>
          <p:cNvSpPr>
            <a:spLocks noChangeAspect="1"/>
          </p:cNvSpPr>
          <p:nvPr/>
        </p:nvSpPr>
        <p:spPr>
          <a:xfrm>
            <a:off x="1717850" y="9013344"/>
            <a:ext cx="607566" cy="607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85">
            <a:extLst>
              <a:ext uri="{FF2B5EF4-FFF2-40B4-BE49-F238E27FC236}">
                <a16:creationId xmlns:a16="http://schemas.microsoft.com/office/drawing/2014/main" id="{774EA439-5A42-B744-917B-993F6FC6DE4B}"/>
              </a:ext>
            </a:extLst>
          </p:cNvPr>
          <p:cNvSpPr>
            <a:spLocks noChangeAspect="1"/>
          </p:cNvSpPr>
          <p:nvPr/>
        </p:nvSpPr>
        <p:spPr>
          <a:xfrm>
            <a:off x="17568016" y="3957874"/>
            <a:ext cx="607568" cy="497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625">
            <a:extLst>
              <a:ext uri="{FF2B5EF4-FFF2-40B4-BE49-F238E27FC236}">
                <a16:creationId xmlns:a16="http://schemas.microsoft.com/office/drawing/2014/main" id="{E5FB641C-FE8C-C849-A0D1-5209260FBF70}"/>
              </a:ext>
            </a:extLst>
          </p:cNvPr>
          <p:cNvSpPr>
            <a:spLocks noChangeAspect="1"/>
          </p:cNvSpPr>
          <p:nvPr/>
        </p:nvSpPr>
        <p:spPr>
          <a:xfrm>
            <a:off x="17608436" y="9076413"/>
            <a:ext cx="526728" cy="49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30">
            <a:extLst>
              <a:ext uri="{FF2B5EF4-FFF2-40B4-BE49-F238E27FC236}">
                <a16:creationId xmlns:a16="http://schemas.microsoft.com/office/drawing/2014/main" id="{77A7035C-18A9-DB46-B32F-88FF46495CF2}"/>
              </a:ext>
            </a:extLst>
          </p:cNvPr>
          <p:cNvSpPr>
            <a:spLocks noChangeAspect="1"/>
          </p:cNvSpPr>
          <p:nvPr/>
        </p:nvSpPr>
        <p:spPr>
          <a:xfrm>
            <a:off x="1856879" y="3911000"/>
            <a:ext cx="320264" cy="587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Hexagon 62">
            <a:extLst>
              <a:ext uri="{FF2B5EF4-FFF2-40B4-BE49-F238E27FC236}">
                <a16:creationId xmlns:a16="http://schemas.microsoft.com/office/drawing/2014/main" id="{C9D68BB4-CC52-CE48-9DA9-5803559B9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890" y="8095297"/>
            <a:ext cx="3226788" cy="2794145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Hexagon 63">
            <a:extLst>
              <a:ext uri="{FF2B5EF4-FFF2-40B4-BE49-F238E27FC236}">
                <a16:creationId xmlns:a16="http://schemas.microsoft.com/office/drawing/2014/main" id="{33F69191-630D-8345-8EC9-2EBA70314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0974" y="8095297"/>
            <a:ext cx="3226788" cy="2794145"/>
          </a:xfrm>
          <a:prstGeom prst="hexagon">
            <a:avLst>
              <a:gd name="adj" fmla="val 29545"/>
              <a:gd name="vf" fmla="val 11547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50F9A81-7644-314F-93B0-14A10E64550A}"/>
              </a:ext>
            </a:extLst>
          </p:cNvPr>
          <p:cNvSpPr txBox="1"/>
          <p:nvPr/>
        </p:nvSpPr>
        <p:spPr>
          <a:xfrm>
            <a:off x="8892341" y="5071032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7AB1C04-D6F1-1A4A-B0B1-F3D8B5EA1FF9}"/>
              </a:ext>
            </a:extLst>
          </p:cNvPr>
          <p:cNvSpPr txBox="1"/>
          <p:nvPr/>
        </p:nvSpPr>
        <p:spPr>
          <a:xfrm>
            <a:off x="8525254" y="8417241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B0B1DD6-2BD4-D84D-9850-BAB03F45A267}"/>
              </a:ext>
            </a:extLst>
          </p:cNvPr>
          <p:cNvSpPr txBox="1"/>
          <p:nvPr/>
        </p:nvSpPr>
        <p:spPr>
          <a:xfrm>
            <a:off x="14067133" y="8417240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36FD3F0-950C-8E40-B7D0-F9A7F9B93266}"/>
              </a:ext>
            </a:extLst>
          </p:cNvPr>
          <p:cNvSpPr txBox="1"/>
          <p:nvPr/>
        </p:nvSpPr>
        <p:spPr>
          <a:xfrm>
            <a:off x="14251479" y="5071031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0177514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1">
            <a:extLst>
              <a:ext uri="{FF2B5EF4-FFF2-40B4-BE49-F238E27FC236}">
                <a16:creationId xmlns:a16="http://schemas.microsoft.com/office/drawing/2014/main" id="{1047209B-9367-3B4F-B621-FE85204B8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4730" y="3190497"/>
            <a:ext cx="1128317" cy="1128317"/>
          </a:xfrm>
          <a:custGeom>
            <a:avLst/>
            <a:gdLst>
              <a:gd name="T0" fmla="*/ 0 w 979"/>
              <a:gd name="T1" fmla="*/ 0 h 978"/>
              <a:gd name="T2" fmla="*/ 978 w 979"/>
              <a:gd name="T3" fmla="*/ 0 h 978"/>
              <a:gd name="T4" fmla="*/ 978 w 979"/>
              <a:gd name="T5" fmla="*/ 977 h 978"/>
              <a:gd name="T6" fmla="*/ 0 w 979"/>
              <a:gd name="T7" fmla="*/ 977 h 978"/>
              <a:gd name="T8" fmla="*/ 0 w 979"/>
              <a:gd name="T9" fmla="*/ 0 h 9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9" h="978">
                <a:moveTo>
                  <a:pt x="0" y="0"/>
                </a:moveTo>
                <a:lnTo>
                  <a:pt x="978" y="0"/>
                </a:lnTo>
                <a:lnTo>
                  <a:pt x="978" y="977"/>
                </a:lnTo>
                <a:lnTo>
                  <a:pt x="0" y="977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">
            <a:extLst>
              <a:ext uri="{FF2B5EF4-FFF2-40B4-BE49-F238E27FC236}">
                <a16:creationId xmlns:a16="http://schemas.microsoft.com/office/drawing/2014/main" id="{1470ACC7-FD4E-C242-8430-1365514E1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4730" y="8560501"/>
            <a:ext cx="1128317" cy="1128317"/>
          </a:xfrm>
          <a:custGeom>
            <a:avLst/>
            <a:gdLst>
              <a:gd name="T0" fmla="*/ 0 w 979"/>
              <a:gd name="T1" fmla="*/ 0 h 979"/>
              <a:gd name="T2" fmla="*/ 978 w 979"/>
              <a:gd name="T3" fmla="*/ 0 h 979"/>
              <a:gd name="T4" fmla="*/ 978 w 979"/>
              <a:gd name="T5" fmla="*/ 978 h 979"/>
              <a:gd name="T6" fmla="*/ 0 w 979"/>
              <a:gd name="T7" fmla="*/ 978 h 979"/>
              <a:gd name="T8" fmla="*/ 0 w 979"/>
              <a:gd name="T9" fmla="*/ 0 h 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9" h="979">
                <a:moveTo>
                  <a:pt x="0" y="0"/>
                </a:moveTo>
                <a:lnTo>
                  <a:pt x="978" y="0"/>
                </a:lnTo>
                <a:lnTo>
                  <a:pt x="978" y="978"/>
                </a:lnTo>
                <a:lnTo>
                  <a:pt x="0" y="97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C5FA4A59-480A-0449-A7E1-3A2BA1A57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5208255"/>
            <a:ext cx="466451" cy="466451"/>
          </a:xfrm>
          <a:custGeom>
            <a:avLst/>
            <a:gdLst>
              <a:gd name="connsiteX0" fmla="*/ 66246 w 264342"/>
              <a:gd name="connsiteY0" fmla="*/ 132494 h 264342"/>
              <a:gd name="connsiteX1" fmla="*/ 131845 w 264342"/>
              <a:gd name="connsiteY1" fmla="*/ 132494 h 264342"/>
              <a:gd name="connsiteX2" fmla="*/ 131845 w 264342"/>
              <a:gd name="connsiteY2" fmla="*/ 264342 h 264342"/>
              <a:gd name="connsiteX3" fmla="*/ 66246 w 264342"/>
              <a:gd name="connsiteY3" fmla="*/ 264342 h 264342"/>
              <a:gd name="connsiteX4" fmla="*/ 132494 w 264342"/>
              <a:gd name="connsiteY4" fmla="*/ 132493 h 264342"/>
              <a:gd name="connsiteX5" fmla="*/ 264342 w 264342"/>
              <a:gd name="connsiteY5" fmla="*/ 132493 h 264342"/>
              <a:gd name="connsiteX6" fmla="*/ 264342 w 264342"/>
              <a:gd name="connsiteY6" fmla="*/ 198096 h 264342"/>
              <a:gd name="connsiteX7" fmla="*/ 132494 w 264342"/>
              <a:gd name="connsiteY7" fmla="*/ 198096 h 264342"/>
              <a:gd name="connsiteX8" fmla="*/ 0 w 264342"/>
              <a:gd name="connsiteY8" fmla="*/ 66246 h 264342"/>
              <a:gd name="connsiteX9" fmla="*/ 131845 w 264342"/>
              <a:gd name="connsiteY9" fmla="*/ 66246 h 264342"/>
              <a:gd name="connsiteX10" fmla="*/ 131845 w 264342"/>
              <a:gd name="connsiteY10" fmla="*/ 131844 h 264342"/>
              <a:gd name="connsiteX11" fmla="*/ 0 w 264342"/>
              <a:gd name="connsiteY11" fmla="*/ 131844 h 264342"/>
              <a:gd name="connsiteX12" fmla="*/ 132493 w 264342"/>
              <a:gd name="connsiteY12" fmla="*/ 0 h 264342"/>
              <a:gd name="connsiteX13" fmla="*/ 198096 w 264342"/>
              <a:gd name="connsiteY13" fmla="*/ 0 h 264342"/>
              <a:gd name="connsiteX14" fmla="*/ 198096 w 264342"/>
              <a:gd name="connsiteY14" fmla="*/ 131844 h 264342"/>
              <a:gd name="connsiteX15" fmla="*/ 132493 w 264342"/>
              <a:gd name="connsiteY15" fmla="*/ 131844 h 26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4342">
                <a:moveTo>
                  <a:pt x="66246" y="132494"/>
                </a:moveTo>
                <a:lnTo>
                  <a:pt x="131845" y="132494"/>
                </a:lnTo>
                <a:lnTo>
                  <a:pt x="131845" y="264342"/>
                </a:lnTo>
                <a:lnTo>
                  <a:pt x="66246" y="264342"/>
                </a:lnTo>
                <a:close/>
                <a:moveTo>
                  <a:pt x="132494" y="132493"/>
                </a:moveTo>
                <a:lnTo>
                  <a:pt x="264342" y="132493"/>
                </a:lnTo>
                <a:lnTo>
                  <a:pt x="264342" y="198096"/>
                </a:lnTo>
                <a:lnTo>
                  <a:pt x="132494" y="198096"/>
                </a:lnTo>
                <a:close/>
                <a:moveTo>
                  <a:pt x="0" y="66246"/>
                </a:moveTo>
                <a:lnTo>
                  <a:pt x="131845" y="66246"/>
                </a:lnTo>
                <a:lnTo>
                  <a:pt x="131845" y="131844"/>
                </a:lnTo>
                <a:lnTo>
                  <a:pt x="0" y="131844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4"/>
                </a:lnTo>
                <a:lnTo>
                  <a:pt x="132493" y="1318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B8E3D0DF-B654-1942-BA94-53943D479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5990961"/>
            <a:ext cx="466451" cy="471528"/>
          </a:xfrm>
          <a:custGeom>
            <a:avLst/>
            <a:gdLst>
              <a:gd name="connsiteX0" fmla="*/ 132494 w 264342"/>
              <a:gd name="connsiteY0" fmla="*/ 135374 h 267219"/>
              <a:gd name="connsiteX1" fmla="*/ 264342 w 264342"/>
              <a:gd name="connsiteY1" fmla="*/ 135374 h 267219"/>
              <a:gd name="connsiteX2" fmla="*/ 264342 w 264342"/>
              <a:gd name="connsiteY2" fmla="*/ 200973 h 267219"/>
              <a:gd name="connsiteX3" fmla="*/ 132494 w 264342"/>
              <a:gd name="connsiteY3" fmla="*/ 200973 h 267219"/>
              <a:gd name="connsiteX4" fmla="*/ 66246 w 264342"/>
              <a:gd name="connsiteY4" fmla="*/ 135374 h 267219"/>
              <a:gd name="connsiteX5" fmla="*/ 131845 w 264342"/>
              <a:gd name="connsiteY5" fmla="*/ 135374 h 267219"/>
              <a:gd name="connsiteX6" fmla="*/ 131845 w 264342"/>
              <a:gd name="connsiteY6" fmla="*/ 267219 h 267219"/>
              <a:gd name="connsiteX7" fmla="*/ 66246 w 264342"/>
              <a:gd name="connsiteY7" fmla="*/ 267219 h 267219"/>
              <a:gd name="connsiteX8" fmla="*/ 0 w 264342"/>
              <a:gd name="connsiteY8" fmla="*/ 69127 h 267219"/>
              <a:gd name="connsiteX9" fmla="*/ 131845 w 264342"/>
              <a:gd name="connsiteY9" fmla="*/ 69127 h 267219"/>
              <a:gd name="connsiteX10" fmla="*/ 131845 w 264342"/>
              <a:gd name="connsiteY10" fmla="*/ 134730 h 267219"/>
              <a:gd name="connsiteX11" fmla="*/ 0 w 264342"/>
              <a:gd name="connsiteY11" fmla="*/ 134730 h 267219"/>
              <a:gd name="connsiteX12" fmla="*/ 132493 w 264342"/>
              <a:gd name="connsiteY12" fmla="*/ 0 h 267219"/>
              <a:gd name="connsiteX13" fmla="*/ 198096 w 264342"/>
              <a:gd name="connsiteY13" fmla="*/ 0 h 267219"/>
              <a:gd name="connsiteX14" fmla="*/ 198096 w 264342"/>
              <a:gd name="connsiteY14" fmla="*/ 131847 h 267219"/>
              <a:gd name="connsiteX15" fmla="*/ 132493 w 264342"/>
              <a:gd name="connsiteY15" fmla="*/ 131847 h 26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7219">
                <a:moveTo>
                  <a:pt x="132494" y="135374"/>
                </a:moveTo>
                <a:lnTo>
                  <a:pt x="264342" y="135374"/>
                </a:lnTo>
                <a:lnTo>
                  <a:pt x="264342" y="200973"/>
                </a:lnTo>
                <a:lnTo>
                  <a:pt x="132494" y="200973"/>
                </a:lnTo>
                <a:close/>
                <a:moveTo>
                  <a:pt x="66246" y="135374"/>
                </a:moveTo>
                <a:lnTo>
                  <a:pt x="131845" y="135374"/>
                </a:lnTo>
                <a:lnTo>
                  <a:pt x="131845" y="267219"/>
                </a:lnTo>
                <a:lnTo>
                  <a:pt x="66246" y="267219"/>
                </a:lnTo>
                <a:close/>
                <a:moveTo>
                  <a:pt x="0" y="69127"/>
                </a:moveTo>
                <a:lnTo>
                  <a:pt x="131845" y="69127"/>
                </a:lnTo>
                <a:lnTo>
                  <a:pt x="131845" y="134730"/>
                </a:lnTo>
                <a:lnTo>
                  <a:pt x="0" y="134730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7"/>
                </a:lnTo>
                <a:lnTo>
                  <a:pt x="132493" y="13184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489920D1-E628-1B42-9A9E-46DCB1DD3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6778748"/>
            <a:ext cx="466451" cy="466446"/>
          </a:xfrm>
          <a:custGeom>
            <a:avLst/>
            <a:gdLst>
              <a:gd name="connsiteX0" fmla="*/ 132494 w 264342"/>
              <a:gd name="connsiteY0" fmla="*/ 132494 h 264339"/>
              <a:gd name="connsiteX1" fmla="*/ 264342 w 264342"/>
              <a:gd name="connsiteY1" fmla="*/ 132494 h 264339"/>
              <a:gd name="connsiteX2" fmla="*/ 264342 w 264342"/>
              <a:gd name="connsiteY2" fmla="*/ 198093 h 264339"/>
              <a:gd name="connsiteX3" fmla="*/ 132494 w 264342"/>
              <a:gd name="connsiteY3" fmla="*/ 198093 h 264339"/>
              <a:gd name="connsiteX4" fmla="*/ 66246 w 264342"/>
              <a:gd name="connsiteY4" fmla="*/ 132494 h 264339"/>
              <a:gd name="connsiteX5" fmla="*/ 131845 w 264342"/>
              <a:gd name="connsiteY5" fmla="*/ 132494 h 264339"/>
              <a:gd name="connsiteX6" fmla="*/ 131845 w 264342"/>
              <a:gd name="connsiteY6" fmla="*/ 264339 h 264339"/>
              <a:gd name="connsiteX7" fmla="*/ 66246 w 264342"/>
              <a:gd name="connsiteY7" fmla="*/ 264339 h 264339"/>
              <a:gd name="connsiteX8" fmla="*/ 0 w 264342"/>
              <a:gd name="connsiteY8" fmla="*/ 66247 h 264339"/>
              <a:gd name="connsiteX9" fmla="*/ 131845 w 264342"/>
              <a:gd name="connsiteY9" fmla="*/ 66247 h 264339"/>
              <a:gd name="connsiteX10" fmla="*/ 131845 w 264342"/>
              <a:gd name="connsiteY10" fmla="*/ 131850 h 264339"/>
              <a:gd name="connsiteX11" fmla="*/ 0 w 264342"/>
              <a:gd name="connsiteY11" fmla="*/ 131850 h 264339"/>
              <a:gd name="connsiteX12" fmla="*/ 132493 w 264342"/>
              <a:gd name="connsiteY12" fmla="*/ 0 h 264339"/>
              <a:gd name="connsiteX13" fmla="*/ 198096 w 264342"/>
              <a:gd name="connsiteY13" fmla="*/ 0 h 264339"/>
              <a:gd name="connsiteX14" fmla="*/ 198096 w 264342"/>
              <a:gd name="connsiteY14" fmla="*/ 131847 h 264339"/>
              <a:gd name="connsiteX15" fmla="*/ 132493 w 264342"/>
              <a:gd name="connsiteY15" fmla="*/ 131847 h 26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4339">
                <a:moveTo>
                  <a:pt x="132494" y="132494"/>
                </a:moveTo>
                <a:lnTo>
                  <a:pt x="264342" y="132494"/>
                </a:lnTo>
                <a:lnTo>
                  <a:pt x="264342" y="198093"/>
                </a:lnTo>
                <a:lnTo>
                  <a:pt x="132494" y="198093"/>
                </a:lnTo>
                <a:close/>
                <a:moveTo>
                  <a:pt x="66246" y="132494"/>
                </a:moveTo>
                <a:lnTo>
                  <a:pt x="131845" y="132494"/>
                </a:lnTo>
                <a:lnTo>
                  <a:pt x="131845" y="264339"/>
                </a:lnTo>
                <a:lnTo>
                  <a:pt x="66246" y="264339"/>
                </a:lnTo>
                <a:close/>
                <a:moveTo>
                  <a:pt x="0" y="66247"/>
                </a:moveTo>
                <a:lnTo>
                  <a:pt x="131845" y="66247"/>
                </a:lnTo>
                <a:lnTo>
                  <a:pt x="131845" y="131850"/>
                </a:lnTo>
                <a:lnTo>
                  <a:pt x="0" y="131850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7"/>
                </a:lnTo>
                <a:lnTo>
                  <a:pt x="132493" y="13184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D1785194-9C47-0942-BB34-62B61BEE2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10583340"/>
            <a:ext cx="466451" cy="466451"/>
          </a:xfrm>
          <a:custGeom>
            <a:avLst/>
            <a:gdLst>
              <a:gd name="connsiteX0" fmla="*/ 132494 w 264342"/>
              <a:gd name="connsiteY0" fmla="*/ 132494 h 264342"/>
              <a:gd name="connsiteX1" fmla="*/ 264342 w 264342"/>
              <a:gd name="connsiteY1" fmla="*/ 132494 h 264342"/>
              <a:gd name="connsiteX2" fmla="*/ 264342 w 264342"/>
              <a:gd name="connsiteY2" fmla="*/ 198099 h 264342"/>
              <a:gd name="connsiteX3" fmla="*/ 132494 w 264342"/>
              <a:gd name="connsiteY3" fmla="*/ 198099 h 264342"/>
              <a:gd name="connsiteX4" fmla="*/ 66246 w 264342"/>
              <a:gd name="connsiteY4" fmla="*/ 132494 h 264342"/>
              <a:gd name="connsiteX5" fmla="*/ 131845 w 264342"/>
              <a:gd name="connsiteY5" fmla="*/ 132494 h 264342"/>
              <a:gd name="connsiteX6" fmla="*/ 131845 w 264342"/>
              <a:gd name="connsiteY6" fmla="*/ 264342 h 264342"/>
              <a:gd name="connsiteX7" fmla="*/ 66246 w 264342"/>
              <a:gd name="connsiteY7" fmla="*/ 264342 h 264342"/>
              <a:gd name="connsiteX8" fmla="*/ 0 w 264342"/>
              <a:gd name="connsiteY8" fmla="*/ 66247 h 264342"/>
              <a:gd name="connsiteX9" fmla="*/ 131845 w 264342"/>
              <a:gd name="connsiteY9" fmla="*/ 66247 h 264342"/>
              <a:gd name="connsiteX10" fmla="*/ 131845 w 264342"/>
              <a:gd name="connsiteY10" fmla="*/ 131843 h 264342"/>
              <a:gd name="connsiteX11" fmla="*/ 0 w 264342"/>
              <a:gd name="connsiteY11" fmla="*/ 131843 h 264342"/>
              <a:gd name="connsiteX12" fmla="*/ 132493 w 264342"/>
              <a:gd name="connsiteY12" fmla="*/ 0 h 264342"/>
              <a:gd name="connsiteX13" fmla="*/ 198096 w 264342"/>
              <a:gd name="connsiteY13" fmla="*/ 0 h 264342"/>
              <a:gd name="connsiteX14" fmla="*/ 198096 w 264342"/>
              <a:gd name="connsiteY14" fmla="*/ 131844 h 264342"/>
              <a:gd name="connsiteX15" fmla="*/ 132493 w 264342"/>
              <a:gd name="connsiteY15" fmla="*/ 131844 h 26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4342">
                <a:moveTo>
                  <a:pt x="132494" y="132494"/>
                </a:moveTo>
                <a:lnTo>
                  <a:pt x="264342" y="132494"/>
                </a:lnTo>
                <a:lnTo>
                  <a:pt x="264342" y="198099"/>
                </a:lnTo>
                <a:lnTo>
                  <a:pt x="132494" y="198099"/>
                </a:lnTo>
                <a:close/>
                <a:moveTo>
                  <a:pt x="66246" y="132494"/>
                </a:moveTo>
                <a:lnTo>
                  <a:pt x="131845" y="132494"/>
                </a:lnTo>
                <a:lnTo>
                  <a:pt x="131845" y="264342"/>
                </a:lnTo>
                <a:lnTo>
                  <a:pt x="66246" y="264342"/>
                </a:lnTo>
                <a:close/>
                <a:moveTo>
                  <a:pt x="0" y="66247"/>
                </a:moveTo>
                <a:lnTo>
                  <a:pt x="131845" y="66247"/>
                </a:lnTo>
                <a:lnTo>
                  <a:pt x="131845" y="131843"/>
                </a:lnTo>
                <a:lnTo>
                  <a:pt x="0" y="131843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4"/>
                </a:lnTo>
                <a:lnTo>
                  <a:pt x="132493" y="13184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id="{DD8EDEDA-4E17-9B4E-96C1-575B4E1F2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11366047"/>
            <a:ext cx="466451" cy="471530"/>
          </a:xfrm>
          <a:custGeom>
            <a:avLst/>
            <a:gdLst>
              <a:gd name="connsiteX0" fmla="*/ 66246 w 264342"/>
              <a:gd name="connsiteY0" fmla="*/ 135375 h 267220"/>
              <a:gd name="connsiteX1" fmla="*/ 131845 w 264342"/>
              <a:gd name="connsiteY1" fmla="*/ 135375 h 267220"/>
              <a:gd name="connsiteX2" fmla="*/ 131845 w 264342"/>
              <a:gd name="connsiteY2" fmla="*/ 267220 h 267220"/>
              <a:gd name="connsiteX3" fmla="*/ 66246 w 264342"/>
              <a:gd name="connsiteY3" fmla="*/ 267220 h 267220"/>
              <a:gd name="connsiteX4" fmla="*/ 132494 w 264342"/>
              <a:gd name="connsiteY4" fmla="*/ 135374 h 267220"/>
              <a:gd name="connsiteX5" fmla="*/ 264342 w 264342"/>
              <a:gd name="connsiteY5" fmla="*/ 135374 h 267220"/>
              <a:gd name="connsiteX6" fmla="*/ 264342 w 264342"/>
              <a:gd name="connsiteY6" fmla="*/ 200971 h 267220"/>
              <a:gd name="connsiteX7" fmla="*/ 132494 w 264342"/>
              <a:gd name="connsiteY7" fmla="*/ 200971 h 267220"/>
              <a:gd name="connsiteX8" fmla="*/ 0 w 264342"/>
              <a:gd name="connsiteY8" fmla="*/ 66247 h 267220"/>
              <a:gd name="connsiteX9" fmla="*/ 131845 w 264342"/>
              <a:gd name="connsiteY9" fmla="*/ 66247 h 267220"/>
              <a:gd name="connsiteX10" fmla="*/ 131845 w 264342"/>
              <a:gd name="connsiteY10" fmla="*/ 134709 h 267220"/>
              <a:gd name="connsiteX11" fmla="*/ 0 w 264342"/>
              <a:gd name="connsiteY11" fmla="*/ 134709 h 267220"/>
              <a:gd name="connsiteX12" fmla="*/ 132493 w 264342"/>
              <a:gd name="connsiteY12" fmla="*/ 0 h 267220"/>
              <a:gd name="connsiteX13" fmla="*/ 198096 w 264342"/>
              <a:gd name="connsiteY13" fmla="*/ 0 h 267220"/>
              <a:gd name="connsiteX14" fmla="*/ 198096 w 264342"/>
              <a:gd name="connsiteY14" fmla="*/ 131848 h 267220"/>
              <a:gd name="connsiteX15" fmla="*/ 132493 w 264342"/>
              <a:gd name="connsiteY15" fmla="*/ 131848 h 267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7220">
                <a:moveTo>
                  <a:pt x="66246" y="135375"/>
                </a:moveTo>
                <a:lnTo>
                  <a:pt x="131845" y="135375"/>
                </a:lnTo>
                <a:lnTo>
                  <a:pt x="131845" y="267220"/>
                </a:lnTo>
                <a:lnTo>
                  <a:pt x="66246" y="267220"/>
                </a:lnTo>
                <a:close/>
                <a:moveTo>
                  <a:pt x="132494" y="135374"/>
                </a:moveTo>
                <a:lnTo>
                  <a:pt x="264342" y="135374"/>
                </a:lnTo>
                <a:lnTo>
                  <a:pt x="264342" y="200971"/>
                </a:lnTo>
                <a:lnTo>
                  <a:pt x="132494" y="200971"/>
                </a:lnTo>
                <a:close/>
                <a:moveTo>
                  <a:pt x="0" y="66247"/>
                </a:moveTo>
                <a:lnTo>
                  <a:pt x="131845" y="66247"/>
                </a:lnTo>
                <a:lnTo>
                  <a:pt x="131845" y="134709"/>
                </a:lnTo>
                <a:lnTo>
                  <a:pt x="0" y="134709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8"/>
                </a:lnTo>
                <a:lnTo>
                  <a:pt x="132493" y="13184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0D5D3199-1762-7E4D-B1FE-88AAF2828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596" y="12153838"/>
            <a:ext cx="466451" cy="466451"/>
          </a:xfrm>
          <a:custGeom>
            <a:avLst/>
            <a:gdLst>
              <a:gd name="connsiteX0" fmla="*/ 66246 w 264342"/>
              <a:gd name="connsiteY0" fmla="*/ 132494 h 264342"/>
              <a:gd name="connsiteX1" fmla="*/ 131845 w 264342"/>
              <a:gd name="connsiteY1" fmla="*/ 132494 h 264342"/>
              <a:gd name="connsiteX2" fmla="*/ 131845 w 264342"/>
              <a:gd name="connsiteY2" fmla="*/ 264342 h 264342"/>
              <a:gd name="connsiteX3" fmla="*/ 66246 w 264342"/>
              <a:gd name="connsiteY3" fmla="*/ 264342 h 264342"/>
              <a:gd name="connsiteX4" fmla="*/ 132494 w 264342"/>
              <a:gd name="connsiteY4" fmla="*/ 132493 h 264342"/>
              <a:gd name="connsiteX5" fmla="*/ 264342 w 264342"/>
              <a:gd name="connsiteY5" fmla="*/ 132493 h 264342"/>
              <a:gd name="connsiteX6" fmla="*/ 264342 w 264342"/>
              <a:gd name="connsiteY6" fmla="*/ 198096 h 264342"/>
              <a:gd name="connsiteX7" fmla="*/ 132494 w 264342"/>
              <a:gd name="connsiteY7" fmla="*/ 198096 h 264342"/>
              <a:gd name="connsiteX8" fmla="*/ 0 w 264342"/>
              <a:gd name="connsiteY8" fmla="*/ 66246 h 264342"/>
              <a:gd name="connsiteX9" fmla="*/ 131845 w 264342"/>
              <a:gd name="connsiteY9" fmla="*/ 66246 h 264342"/>
              <a:gd name="connsiteX10" fmla="*/ 131845 w 264342"/>
              <a:gd name="connsiteY10" fmla="*/ 131845 h 264342"/>
              <a:gd name="connsiteX11" fmla="*/ 0 w 264342"/>
              <a:gd name="connsiteY11" fmla="*/ 131845 h 264342"/>
              <a:gd name="connsiteX12" fmla="*/ 132493 w 264342"/>
              <a:gd name="connsiteY12" fmla="*/ 0 h 264342"/>
              <a:gd name="connsiteX13" fmla="*/ 198096 w 264342"/>
              <a:gd name="connsiteY13" fmla="*/ 0 h 264342"/>
              <a:gd name="connsiteX14" fmla="*/ 198096 w 264342"/>
              <a:gd name="connsiteY14" fmla="*/ 131845 h 264342"/>
              <a:gd name="connsiteX15" fmla="*/ 132493 w 264342"/>
              <a:gd name="connsiteY15" fmla="*/ 131845 h 26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42" h="264342">
                <a:moveTo>
                  <a:pt x="66246" y="132494"/>
                </a:moveTo>
                <a:lnTo>
                  <a:pt x="131845" y="132494"/>
                </a:lnTo>
                <a:lnTo>
                  <a:pt x="131845" y="264342"/>
                </a:lnTo>
                <a:lnTo>
                  <a:pt x="66246" y="264342"/>
                </a:lnTo>
                <a:close/>
                <a:moveTo>
                  <a:pt x="132494" y="132493"/>
                </a:moveTo>
                <a:lnTo>
                  <a:pt x="264342" y="132493"/>
                </a:lnTo>
                <a:lnTo>
                  <a:pt x="264342" y="198096"/>
                </a:lnTo>
                <a:lnTo>
                  <a:pt x="132494" y="198096"/>
                </a:lnTo>
                <a:close/>
                <a:moveTo>
                  <a:pt x="0" y="66246"/>
                </a:moveTo>
                <a:lnTo>
                  <a:pt x="131845" y="66246"/>
                </a:lnTo>
                <a:lnTo>
                  <a:pt x="131845" y="131845"/>
                </a:lnTo>
                <a:lnTo>
                  <a:pt x="0" y="131845"/>
                </a:lnTo>
                <a:close/>
                <a:moveTo>
                  <a:pt x="132493" y="0"/>
                </a:moveTo>
                <a:lnTo>
                  <a:pt x="198096" y="0"/>
                </a:lnTo>
                <a:lnTo>
                  <a:pt x="198096" y="131845"/>
                </a:lnTo>
                <a:lnTo>
                  <a:pt x="132493" y="13184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29">
            <a:extLst>
              <a:ext uri="{FF2B5EF4-FFF2-40B4-BE49-F238E27FC236}">
                <a16:creationId xmlns:a16="http://schemas.microsoft.com/office/drawing/2014/main" id="{44B7A3D8-672A-024B-B7EC-9301EDDBA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7433" y="3190497"/>
            <a:ext cx="1128317" cy="1128317"/>
          </a:xfrm>
          <a:custGeom>
            <a:avLst/>
            <a:gdLst>
              <a:gd name="T0" fmla="*/ 0 w 978"/>
              <a:gd name="T1" fmla="*/ 0 h 978"/>
              <a:gd name="T2" fmla="*/ 977 w 978"/>
              <a:gd name="T3" fmla="*/ 0 h 978"/>
              <a:gd name="T4" fmla="*/ 977 w 978"/>
              <a:gd name="T5" fmla="*/ 977 h 978"/>
              <a:gd name="T6" fmla="*/ 0 w 978"/>
              <a:gd name="T7" fmla="*/ 977 h 978"/>
              <a:gd name="T8" fmla="*/ 0 w 978"/>
              <a:gd name="T9" fmla="*/ 0 h 9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8" h="978">
                <a:moveTo>
                  <a:pt x="0" y="0"/>
                </a:moveTo>
                <a:lnTo>
                  <a:pt x="977" y="0"/>
                </a:lnTo>
                <a:lnTo>
                  <a:pt x="977" y="977"/>
                </a:lnTo>
                <a:lnTo>
                  <a:pt x="0" y="97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31">
            <a:extLst>
              <a:ext uri="{FF2B5EF4-FFF2-40B4-BE49-F238E27FC236}">
                <a16:creationId xmlns:a16="http://schemas.microsoft.com/office/drawing/2014/main" id="{D92E0F08-BAAD-4D40-BB84-BFBE41495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7433" y="8560501"/>
            <a:ext cx="1128317" cy="1128317"/>
          </a:xfrm>
          <a:custGeom>
            <a:avLst/>
            <a:gdLst>
              <a:gd name="T0" fmla="*/ 0 w 978"/>
              <a:gd name="T1" fmla="*/ 0 h 979"/>
              <a:gd name="T2" fmla="*/ 977 w 978"/>
              <a:gd name="T3" fmla="*/ 0 h 979"/>
              <a:gd name="T4" fmla="*/ 977 w 978"/>
              <a:gd name="T5" fmla="*/ 978 h 979"/>
              <a:gd name="T6" fmla="*/ 0 w 978"/>
              <a:gd name="T7" fmla="*/ 978 h 979"/>
              <a:gd name="T8" fmla="*/ 0 w 978"/>
              <a:gd name="T9" fmla="*/ 0 h 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8" h="979">
                <a:moveTo>
                  <a:pt x="0" y="0"/>
                </a:moveTo>
                <a:lnTo>
                  <a:pt x="977" y="0"/>
                </a:lnTo>
                <a:lnTo>
                  <a:pt x="977" y="978"/>
                </a:lnTo>
                <a:lnTo>
                  <a:pt x="0" y="97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C5E8E8B8-DB24-4341-A6C4-7670817BD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304" y="5208255"/>
            <a:ext cx="466446" cy="466451"/>
          </a:xfrm>
          <a:custGeom>
            <a:avLst/>
            <a:gdLst>
              <a:gd name="connsiteX0" fmla="*/ 66246 w 264339"/>
              <a:gd name="connsiteY0" fmla="*/ 132494 h 264342"/>
              <a:gd name="connsiteX1" fmla="*/ 131851 w 264339"/>
              <a:gd name="connsiteY1" fmla="*/ 132494 h 264342"/>
              <a:gd name="connsiteX2" fmla="*/ 131851 w 264339"/>
              <a:gd name="connsiteY2" fmla="*/ 264342 h 264342"/>
              <a:gd name="connsiteX3" fmla="*/ 66246 w 264339"/>
              <a:gd name="connsiteY3" fmla="*/ 264342 h 264342"/>
              <a:gd name="connsiteX4" fmla="*/ 132494 w 264339"/>
              <a:gd name="connsiteY4" fmla="*/ 132493 h 264342"/>
              <a:gd name="connsiteX5" fmla="*/ 264339 w 264339"/>
              <a:gd name="connsiteY5" fmla="*/ 132493 h 264342"/>
              <a:gd name="connsiteX6" fmla="*/ 264339 w 264339"/>
              <a:gd name="connsiteY6" fmla="*/ 198096 h 264342"/>
              <a:gd name="connsiteX7" fmla="*/ 132494 w 264339"/>
              <a:gd name="connsiteY7" fmla="*/ 198096 h 264342"/>
              <a:gd name="connsiteX8" fmla="*/ 0 w 264339"/>
              <a:gd name="connsiteY8" fmla="*/ 66246 h 264342"/>
              <a:gd name="connsiteX9" fmla="*/ 131845 w 264339"/>
              <a:gd name="connsiteY9" fmla="*/ 66246 h 264342"/>
              <a:gd name="connsiteX10" fmla="*/ 131845 w 264339"/>
              <a:gd name="connsiteY10" fmla="*/ 131844 h 264342"/>
              <a:gd name="connsiteX11" fmla="*/ 0 w 264339"/>
              <a:gd name="connsiteY11" fmla="*/ 131844 h 264342"/>
              <a:gd name="connsiteX12" fmla="*/ 132493 w 264339"/>
              <a:gd name="connsiteY12" fmla="*/ 0 h 264342"/>
              <a:gd name="connsiteX13" fmla="*/ 198090 w 264339"/>
              <a:gd name="connsiteY13" fmla="*/ 0 h 264342"/>
              <a:gd name="connsiteX14" fmla="*/ 198090 w 264339"/>
              <a:gd name="connsiteY14" fmla="*/ 131844 h 264342"/>
              <a:gd name="connsiteX15" fmla="*/ 132493 w 264339"/>
              <a:gd name="connsiteY15" fmla="*/ 131844 h 26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39" h="264342">
                <a:moveTo>
                  <a:pt x="66246" y="132494"/>
                </a:moveTo>
                <a:lnTo>
                  <a:pt x="131851" y="132494"/>
                </a:lnTo>
                <a:lnTo>
                  <a:pt x="131851" y="264342"/>
                </a:lnTo>
                <a:lnTo>
                  <a:pt x="66246" y="264342"/>
                </a:lnTo>
                <a:close/>
                <a:moveTo>
                  <a:pt x="132494" y="132493"/>
                </a:moveTo>
                <a:lnTo>
                  <a:pt x="264339" y="132493"/>
                </a:lnTo>
                <a:lnTo>
                  <a:pt x="264339" y="198096"/>
                </a:lnTo>
                <a:lnTo>
                  <a:pt x="132494" y="198096"/>
                </a:lnTo>
                <a:close/>
                <a:moveTo>
                  <a:pt x="0" y="66246"/>
                </a:moveTo>
                <a:lnTo>
                  <a:pt x="131845" y="66246"/>
                </a:lnTo>
                <a:lnTo>
                  <a:pt x="131845" y="131844"/>
                </a:lnTo>
                <a:lnTo>
                  <a:pt x="0" y="131844"/>
                </a:lnTo>
                <a:close/>
                <a:moveTo>
                  <a:pt x="132493" y="0"/>
                </a:moveTo>
                <a:lnTo>
                  <a:pt x="198090" y="0"/>
                </a:lnTo>
                <a:lnTo>
                  <a:pt x="198090" y="131844"/>
                </a:lnTo>
                <a:lnTo>
                  <a:pt x="132493" y="1318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50D86B9E-47F7-9645-AB1A-E5720A19A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304" y="5990961"/>
            <a:ext cx="466446" cy="471528"/>
          </a:xfrm>
          <a:custGeom>
            <a:avLst/>
            <a:gdLst>
              <a:gd name="connsiteX0" fmla="*/ 132494 w 264339"/>
              <a:gd name="connsiteY0" fmla="*/ 135374 h 267219"/>
              <a:gd name="connsiteX1" fmla="*/ 264339 w 264339"/>
              <a:gd name="connsiteY1" fmla="*/ 135374 h 267219"/>
              <a:gd name="connsiteX2" fmla="*/ 264339 w 264339"/>
              <a:gd name="connsiteY2" fmla="*/ 200973 h 267219"/>
              <a:gd name="connsiteX3" fmla="*/ 132494 w 264339"/>
              <a:gd name="connsiteY3" fmla="*/ 200973 h 267219"/>
              <a:gd name="connsiteX4" fmla="*/ 66246 w 264339"/>
              <a:gd name="connsiteY4" fmla="*/ 135374 h 267219"/>
              <a:gd name="connsiteX5" fmla="*/ 131851 w 264339"/>
              <a:gd name="connsiteY5" fmla="*/ 135374 h 267219"/>
              <a:gd name="connsiteX6" fmla="*/ 131851 w 264339"/>
              <a:gd name="connsiteY6" fmla="*/ 267219 h 267219"/>
              <a:gd name="connsiteX7" fmla="*/ 66246 w 264339"/>
              <a:gd name="connsiteY7" fmla="*/ 267219 h 267219"/>
              <a:gd name="connsiteX8" fmla="*/ 0 w 264339"/>
              <a:gd name="connsiteY8" fmla="*/ 69127 h 267219"/>
              <a:gd name="connsiteX9" fmla="*/ 131845 w 264339"/>
              <a:gd name="connsiteY9" fmla="*/ 69127 h 267219"/>
              <a:gd name="connsiteX10" fmla="*/ 131845 w 264339"/>
              <a:gd name="connsiteY10" fmla="*/ 134730 h 267219"/>
              <a:gd name="connsiteX11" fmla="*/ 0 w 264339"/>
              <a:gd name="connsiteY11" fmla="*/ 134730 h 267219"/>
              <a:gd name="connsiteX12" fmla="*/ 132493 w 264339"/>
              <a:gd name="connsiteY12" fmla="*/ 0 h 267219"/>
              <a:gd name="connsiteX13" fmla="*/ 198090 w 264339"/>
              <a:gd name="connsiteY13" fmla="*/ 0 h 267219"/>
              <a:gd name="connsiteX14" fmla="*/ 198090 w 264339"/>
              <a:gd name="connsiteY14" fmla="*/ 131847 h 267219"/>
              <a:gd name="connsiteX15" fmla="*/ 132493 w 264339"/>
              <a:gd name="connsiteY15" fmla="*/ 131847 h 26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39" h="267219">
                <a:moveTo>
                  <a:pt x="132494" y="135374"/>
                </a:moveTo>
                <a:lnTo>
                  <a:pt x="264339" y="135374"/>
                </a:lnTo>
                <a:lnTo>
                  <a:pt x="264339" y="200973"/>
                </a:lnTo>
                <a:lnTo>
                  <a:pt x="132494" y="200973"/>
                </a:lnTo>
                <a:close/>
                <a:moveTo>
                  <a:pt x="66246" y="135374"/>
                </a:moveTo>
                <a:lnTo>
                  <a:pt x="131851" y="135374"/>
                </a:lnTo>
                <a:lnTo>
                  <a:pt x="131851" y="267219"/>
                </a:lnTo>
                <a:lnTo>
                  <a:pt x="66246" y="267219"/>
                </a:lnTo>
                <a:close/>
                <a:moveTo>
                  <a:pt x="0" y="69127"/>
                </a:moveTo>
                <a:lnTo>
                  <a:pt x="131845" y="69127"/>
                </a:lnTo>
                <a:lnTo>
                  <a:pt x="131845" y="134730"/>
                </a:lnTo>
                <a:lnTo>
                  <a:pt x="0" y="134730"/>
                </a:lnTo>
                <a:close/>
                <a:moveTo>
                  <a:pt x="132493" y="0"/>
                </a:moveTo>
                <a:lnTo>
                  <a:pt x="198090" y="0"/>
                </a:lnTo>
                <a:lnTo>
                  <a:pt x="198090" y="131847"/>
                </a:lnTo>
                <a:lnTo>
                  <a:pt x="132493" y="13184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02DA66AD-FED8-6745-B1B1-46BE119DE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304" y="6778748"/>
            <a:ext cx="466446" cy="466446"/>
          </a:xfrm>
          <a:custGeom>
            <a:avLst/>
            <a:gdLst>
              <a:gd name="connsiteX0" fmla="*/ 132494 w 264339"/>
              <a:gd name="connsiteY0" fmla="*/ 132494 h 264339"/>
              <a:gd name="connsiteX1" fmla="*/ 264339 w 264339"/>
              <a:gd name="connsiteY1" fmla="*/ 132494 h 264339"/>
              <a:gd name="connsiteX2" fmla="*/ 264339 w 264339"/>
              <a:gd name="connsiteY2" fmla="*/ 198093 h 264339"/>
              <a:gd name="connsiteX3" fmla="*/ 132494 w 264339"/>
              <a:gd name="connsiteY3" fmla="*/ 198093 h 264339"/>
              <a:gd name="connsiteX4" fmla="*/ 66246 w 264339"/>
              <a:gd name="connsiteY4" fmla="*/ 132494 h 264339"/>
              <a:gd name="connsiteX5" fmla="*/ 131851 w 264339"/>
              <a:gd name="connsiteY5" fmla="*/ 132494 h 264339"/>
              <a:gd name="connsiteX6" fmla="*/ 131851 w 264339"/>
              <a:gd name="connsiteY6" fmla="*/ 264339 h 264339"/>
              <a:gd name="connsiteX7" fmla="*/ 66246 w 264339"/>
              <a:gd name="connsiteY7" fmla="*/ 264339 h 264339"/>
              <a:gd name="connsiteX8" fmla="*/ 0 w 264339"/>
              <a:gd name="connsiteY8" fmla="*/ 66247 h 264339"/>
              <a:gd name="connsiteX9" fmla="*/ 131845 w 264339"/>
              <a:gd name="connsiteY9" fmla="*/ 66247 h 264339"/>
              <a:gd name="connsiteX10" fmla="*/ 131845 w 264339"/>
              <a:gd name="connsiteY10" fmla="*/ 131850 h 264339"/>
              <a:gd name="connsiteX11" fmla="*/ 0 w 264339"/>
              <a:gd name="connsiteY11" fmla="*/ 131850 h 264339"/>
              <a:gd name="connsiteX12" fmla="*/ 132493 w 264339"/>
              <a:gd name="connsiteY12" fmla="*/ 0 h 264339"/>
              <a:gd name="connsiteX13" fmla="*/ 198090 w 264339"/>
              <a:gd name="connsiteY13" fmla="*/ 0 h 264339"/>
              <a:gd name="connsiteX14" fmla="*/ 198090 w 264339"/>
              <a:gd name="connsiteY14" fmla="*/ 131847 h 264339"/>
              <a:gd name="connsiteX15" fmla="*/ 132493 w 264339"/>
              <a:gd name="connsiteY15" fmla="*/ 131847 h 26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339" h="264339">
                <a:moveTo>
                  <a:pt x="132494" y="132494"/>
                </a:moveTo>
                <a:lnTo>
                  <a:pt x="264339" y="132494"/>
                </a:lnTo>
                <a:lnTo>
                  <a:pt x="264339" y="198093"/>
                </a:lnTo>
                <a:lnTo>
                  <a:pt x="132494" y="198093"/>
                </a:lnTo>
                <a:close/>
                <a:moveTo>
                  <a:pt x="66246" y="132494"/>
                </a:moveTo>
                <a:lnTo>
                  <a:pt x="131851" y="132494"/>
                </a:lnTo>
                <a:lnTo>
                  <a:pt x="131851" y="264339"/>
                </a:lnTo>
                <a:lnTo>
                  <a:pt x="66246" y="264339"/>
                </a:lnTo>
                <a:close/>
                <a:moveTo>
                  <a:pt x="0" y="66247"/>
                </a:moveTo>
                <a:lnTo>
                  <a:pt x="131845" y="66247"/>
                </a:lnTo>
                <a:lnTo>
                  <a:pt x="131845" y="131850"/>
                </a:lnTo>
                <a:lnTo>
                  <a:pt x="0" y="131850"/>
                </a:lnTo>
                <a:close/>
                <a:moveTo>
                  <a:pt x="132493" y="0"/>
                </a:moveTo>
                <a:lnTo>
                  <a:pt x="198090" y="0"/>
                </a:lnTo>
                <a:lnTo>
                  <a:pt x="198090" y="131847"/>
                </a:lnTo>
                <a:lnTo>
                  <a:pt x="132493" y="13184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E309D51D-5783-924C-A1AE-195402DA3E25}"/>
              </a:ext>
            </a:extLst>
          </p:cNvPr>
          <p:cNvGrpSpPr/>
          <p:nvPr/>
        </p:nvGrpSpPr>
        <p:grpSpPr>
          <a:xfrm>
            <a:off x="2539304" y="10583340"/>
            <a:ext cx="466446" cy="2036949"/>
            <a:chOff x="2539304" y="10583340"/>
            <a:chExt cx="466446" cy="2036949"/>
          </a:xfrm>
        </p:grpSpPr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E5E12E3B-A3A2-2C4D-8FAA-0C12FB589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9304" y="10583340"/>
              <a:ext cx="466446" cy="466451"/>
            </a:xfrm>
            <a:custGeom>
              <a:avLst/>
              <a:gdLst>
                <a:gd name="connsiteX0" fmla="*/ 132494 w 264339"/>
                <a:gd name="connsiteY0" fmla="*/ 132494 h 264342"/>
                <a:gd name="connsiteX1" fmla="*/ 264339 w 264339"/>
                <a:gd name="connsiteY1" fmla="*/ 132494 h 264342"/>
                <a:gd name="connsiteX2" fmla="*/ 264339 w 264339"/>
                <a:gd name="connsiteY2" fmla="*/ 198099 h 264342"/>
                <a:gd name="connsiteX3" fmla="*/ 132494 w 264339"/>
                <a:gd name="connsiteY3" fmla="*/ 198099 h 264342"/>
                <a:gd name="connsiteX4" fmla="*/ 66246 w 264339"/>
                <a:gd name="connsiteY4" fmla="*/ 132494 h 264342"/>
                <a:gd name="connsiteX5" fmla="*/ 131851 w 264339"/>
                <a:gd name="connsiteY5" fmla="*/ 132494 h 264342"/>
                <a:gd name="connsiteX6" fmla="*/ 131851 w 264339"/>
                <a:gd name="connsiteY6" fmla="*/ 264342 h 264342"/>
                <a:gd name="connsiteX7" fmla="*/ 66246 w 264339"/>
                <a:gd name="connsiteY7" fmla="*/ 264342 h 264342"/>
                <a:gd name="connsiteX8" fmla="*/ 0 w 264339"/>
                <a:gd name="connsiteY8" fmla="*/ 66247 h 264342"/>
                <a:gd name="connsiteX9" fmla="*/ 131845 w 264339"/>
                <a:gd name="connsiteY9" fmla="*/ 66247 h 264342"/>
                <a:gd name="connsiteX10" fmla="*/ 131845 w 264339"/>
                <a:gd name="connsiteY10" fmla="*/ 131843 h 264342"/>
                <a:gd name="connsiteX11" fmla="*/ 0 w 264339"/>
                <a:gd name="connsiteY11" fmla="*/ 131843 h 264342"/>
                <a:gd name="connsiteX12" fmla="*/ 132493 w 264339"/>
                <a:gd name="connsiteY12" fmla="*/ 0 h 264342"/>
                <a:gd name="connsiteX13" fmla="*/ 198090 w 264339"/>
                <a:gd name="connsiteY13" fmla="*/ 0 h 264342"/>
                <a:gd name="connsiteX14" fmla="*/ 198090 w 264339"/>
                <a:gd name="connsiteY14" fmla="*/ 131844 h 264342"/>
                <a:gd name="connsiteX15" fmla="*/ 132493 w 264339"/>
                <a:gd name="connsiteY15" fmla="*/ 131844 h 264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4339" h="264342">
                  <a:moveTo>
                    <a:pt x="132494" y="132494"/>
                  </a:moveTo>
                  <a:lnTo>
                    <a:pt x="264339" y="132494"/>
                  </a:lnTo>
                  <a:lnTo>
                    <a:pt x="264339" y="198099"/>
                  </a:lnTo>
                  <a:lnTo>
                    <a:pt x="132494" y="198099"/>
                  </a:lnTo>
                  <a:close/>
                  <a:moveTo>
                    <a:pt x="66246" y="132494"/>
                  </a:moveTo>
                  <a:lnTo>
                    <a:pt x="131851" y="132494"/>
                  </a:lnTo>
                  <a:lnTo>
                    <a:pt x="131851" y="264342"/>
                  </a:lnTo>
                  <a:lnTo>
                    <a:pt x="66246" y="264342"/>
                  </a:lnTo>
                  <a:close/>
                  <a:moveTo>
                    <a:pt x="0" y="66247"/>
                  </a:moveTo>
                  <a:lnTo>
                    <a:pt x="131845" y="66247"/>
                  </a:lnTo>
                  <a:lnTo>
                    <a:pt x="131845" y="131843"/>
                  </a:lnTo>
                  <a:lnTo>
                    <a:pt x="0" y="131843"/>
                  </a:lnTo>
                  <a:close/>
                  <a:moveTo>
                    <a:pt x="132493" y="0"/>
                  </a:moveTo>
                  <a:lnTo>
                    <a:pt x="198090" y="0"/>
                  </a:lnTo>
                  <a:lnTo>
                    <a:pt x="198090" y="131844"/>
                  </a:lnTo>
                  <a:lnTo>
                    <a:pt x="132493" y="13184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3EE6DAD-31A7-CB42-886C-7214775ED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9304" y="11366047"/>
              <a:ext cx="466446" cy="471530"/>
            </a:xfrm>
            <a:custGeom>
              <a:avLst/>
              <a:gdLst>
                <a:gd name="connsiteX0" fmla="*/ 66246 w 264339"/>
                <a:gd name="connsiteY0" fmla="*/ 135375 h 267220"/>
                <a:gd name="connsiteX1" fmla="*/ 131851 w 264339"/>
                <a:gd name="connsiteY1" fmla="*/ 135375 h 267220"/>
                <a:gd name="connsiteX2" fmla="*/ 131851 w 264339"/>
                <a:gd name="connsiteY2" fmla="*/ 267220 h 267220"/>
                <a:gd name="connsiteX3" fmla="*/ 66246 w 264339"/>
                <a:gd name="connsiteY3" fmla="*/ 267220 h 267220"/>
                <a:gd name="connsiteX4" fmla="*/ 132494 w 264339"/>
                <a:gd name="connsiteY4" fmla="*/ 135374 h 267220"/>
                <a:gd name="connsiteX5" fmla="*/ 264339 w 264339"/>
                <a:gd name="connsiteY5" fmla="*/ 135374 h 267220"/>
                <a:gd name="connsiteX6" fmla="*/ 264339 w 264339"/>
                <a:gd name="connsiteY6" fmla="*/ 200971 h 267220"/>
                <a:gd name="connsiteX7" fmla="*/ 132494 w 264339"/>
                <a:gd name="connsiteY7" fmla="*/ 200971 h 267220"/>
                <a:gd name="connsiteX8" fmla="*/ 0 w 264339"/>
                <a:gd name="connsiteY8" fmla="*/ 66247 h 267220"/>
                <a:gd name="connsiteX9" fmla="*/ 131845 w 264339"/>
                <a:gd name="connsiteY9" fmla="*/ 66247 h 267220"/>
                <a:gd name="connsiteX10" fmla="*/ 131845 w 264339"/>
                <a:gd name="connsiteY10" fmla="*/ 134709 h 267220"/>
                <a:gd name="connsiteX11" fmla="*/ 0 w 264339"/>
                <a:gd name="connsiteY11" fmla="*/ 134709 h 267220"/>
                <a:gd name="connsiteX12" fmla="*/ 132493 w 264339"/>
                <a:gd name="connsiteY12" fmla="*/ 0 h 267220"/>
                <a:gd name="connsiteX13" fmla="*/ 198090 w 264339"/>
                <a:gd name="connsiteY13" fmla="*/ 0 h 267220"/>
                <a:gd name="connsiteX14" fmla="*/ 198090 w 264339"/>
                <a:gd name="connsiteY14" fmla="*/ 131848 h 267220"/>
                <a:gd name="connsiteX15" fmla="*/ 132493 w 264339"/>
                <a:gd name="connsiteY15" fmla="*/ 131848 h 26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4339" h="267220">
                  <a:moveTo>
                    <a:pt x="66246" y="135375"/>
                  </a:moveTo>
                  <a:lnTo>
                    <a:pt x="131851" y="135375"/>
                  </a:lnTo>
                  <a:lnTo>
                    <a:pt x="131851" y="267220"/>
                  </a:lnTo>
                  <a:lnTo>
                    <a:pt x="66246" y="267220"/>
                  </a:lnTo>
                  <a:close/>
                  <a:moveTo>
                    <a:pt x="132494" y="135374"/>
                  </a:moveTo>
                  <a:lnTo>
                    <a:pt x="264339" y="135374"/>
                  </a:lnTo>
                  <a:lnTo>
                    <a:pt x="264339" y="200971"/>
                  </a:lnTo>
                  <a:lnTo>
                    <a:pt x="132494" y="200971"/>
                  </a:lnTo>
                  <a:close/>
                  <a:moveTo>
                    <a:pt x="0" y="66247"/>
                  </a:moveTo>
                  <a:lnTo>
                    <a:pt x="131845" y="66247"/>
                  </a:lnTo>
                  <a:lnTo>
                    <a:pt x="131845" y="134709"/>
                  </a:lnTo>
                  <a:lnTo>
                    <a:pt x="0" y="134709"/>
                  </a:lnTo>
                  <a:close/>
                  <a:moveTo>
                    <a:pt x="132493" y="0"/>
                  </a:moveTo>
                  <a:lnTo>
                    <a:pt x="198090" y="0"/>
                  </a:lnTo>
                  <a:lnTo>
                    <a:pt x="198090" y="131848"/>
                  </a:lnTo>
                  <a:lnTo>
                    <a:pt x="132493" y="1318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99F2F288-B482-AA40-815F-4B6A2AAA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9304" y="12153838"/>
              <a:ext cx="466446" cy="466451"/>
            </a:xfrm>
            <a:custGeom>
              <a:avLst/>
              <a:gdLst>
                <a:gd name="connsiteX0" fmla="*/ 66246 w 264339"/>
                <a:gd name="connsiteY0" fmla="*/ 132494 h 264342"/>
                <a:gd name="connsiteX1" fmla="*/ 131851 w 264339"/>
                <a:gd name="connsiteY1" fmla="*/ 132494 h 264342"/>
                <a:gd name="connsiteX2" fmla="*/ 131851 w 264339"/>
                <a:gd name="connsiteY2" fmla="*/ 264342 h 264342"/>
                <a:gd name="connsiteX3" fmla="*/ 66246 w 264339"/>
                <a:gd name="connsiteY3" fmla="*/ 264342 h 264342"/>
                <a:gd name="connsiteX4" fmla="*/ 132494 w 264339"/>
                <a:gd name="connsiteY4" fmla="*/ 132493 h 264342"/>
                <a:gd name="connsiteX5" fmla="*/ 264339 w 264339"/>
                <a:gd name="connsiteY5" fmla="*/ 132493 h 264342"/>
                <a:gd name="connsiteX6" fmla="*/ 264339 w 264339"/>
                <a:gd name="connsiteY6" fmla="*/ 198096 h 264342"/>
                <a:gd name="connsiteX7" fmla="*/ 132494 w 264339"/>
                <a:gd name="connsiteY7" fmla="*/ 198096 h 264342"/>
                <a:gd name="connsiteX8" fmla="*/ 0 w 264339"/>
                <a:gd name="connsiteY8" fmla="*/ 66246 h 264342"/>
                <a:gd name="connsiteX9" fmla="*/ 131845 w 264339"/>
                <a:gd name="connsiteY9" fmla="*/ 66246 h 264342"/>
                <a:gd name="connsiteX10" fmla="*/ 131845 w 264339"/>
                <a:gd name="connsiteY10" fmla="*/ 131845 h 264342"/>
                <a:gd name="connsiteX11" fmla="*/ 0 w 264339"/>
                <a:gd name="connsiteY11" fmla="*/ 131845 h 264342"/>
                <a:gd name="connsiteX12" fmla="*/ 132493 w 264339"/>
                <a:gd name="connsiteY12" fmla="*/ 0 h 264342"/>
                <a:gd name="connsiteX13" fmla="*/ 198090 w 264339"/>
                <a:gd name="connsiteY13" fmla="*/ 0 h 264342"/>
                <a:gd name="connsiteX14" fmla="*/ 198090 w 264339"/>
                <a:gd name="connsiteY14" fmla="*/ 131845 h 264342"/>
                <a:gd name="connsiteX15" fmla="*/ 132493 w 264339"/>
                <a:gd name="connsiteY15" fmla="*/ 131845 h 264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4339" h="264342">
                  <a:moveTo>
                    <a:pt x="66246" y="132494"/>
                  </a:moveTo>
                  <a:lnTo>
                    <a:pt x="131851" y="132494"/>
                  </a:lnTo>
                  <a:lnTo>
                    <a:pt x="131851" y="264342"/>
                  </a:lnTo>
                  <a:lnTo>
                    <a:pt x="66246" y="264342"/>
                  </a:lnTo>
                  <a:close/>
                  <a:moveTo>
                    <a:pt x="132494" y="132493"/>
                  </a:moveTo>
                  <a:lnTo>
                    <a:pt x="264339" y="132493"/>
                  </a:lnTo>
                  <a:lnTo>
                    <a:pt x="264339" y="198096"/>
                  </a:lnTo>
                  <a:lnTo>
                    <a:pt x="132494" y="198096"/>
                  </a:lnTo>
                  <a:close/>
                  <a:moveTo>
                    <a:pt x="0" y="66246"/>
                  </a:moveTo>
                  <a:lnTo>
                    <a:pt x="131845" y="66246"/>
                  </a:lnTo>
                  <a:lnTo>
                    <a:pt x="131845" y="131845"/>
                  </a:lnTo>
                  <a:lnTo>
                    <a:pt x="0" y="131845"/>
                  </a:lnTo>
                  <a:close/>
                  <a:moveTo>
                    <a:pt x="132493" y="0"/>
                  </a:moveTo>
                  <a:lnTo>
                    <a:pt x="198090" y="0"/>
                  </a:lnTo>
                  <a:lnTo>
                    <a:pt x="198090" y="131845"/>
                  </a:lnTo>
                  <a:lnTo>
                    <a:pt x="132493" y="13184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9" name="Freeform 57">
            <a:extLst>
              <a:ext uri="{FF2B5EF4-FFF2-40B4-BE49-F238E27FC236}">
                <a16:creationId xmlns:a16="http://schemas.microsoft.com/office/drawing/2014/main" id="{8EB584CE-4981-6044-89F2-9721C2107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2944" y="9269178"/>
            <a:ext cx="6348057" cy="3684822"/>
          </a:xfrm>
          <a:custGeom>
            <a:avLst/>
            <a:gdLst>
              <a:gd name="T0" fmla="*/ 0 w 5507"/>
              <a:gd name="T1" fmla="*/ 1597 h 3196"/>
              <a:gd name="T2" fmla="*/ 2753 w 5507"/>
              <a:gd name="T3" fmla="*/ 0 h 3196"/>
              <a:gd name="T4" fmla="*/ 5506 w 5507"/>
              <a:gd name="T5" fmla="*/ 1597 h 3196"/>
              <a:gd name="T6" fmla="*/ 2753 w 5507"/>
              <a:gd name="T7" fmla="*/ 3195 h 3196"/>
              <a:gd name="T8" fmla="*/ 0 w 5507"/>
              <a:gd name="T9" fmla="*/ 1597 h 3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3196">
                <a:moveTo>
                  <a:pt x="0" y="1597"/>
                </a:moveTo>
                <a:lnTo>
                  <a:pt x="2753" y="0"/>
                </a:lnTo>
                <a:lnTo>
                  <a:pt x="5506" y="1597"/>
                </a:lnTo>
                <a:lnTo>
                  <a:pt x="2753" y="3195"/>
                </a:lnTo>
                <a:lnTo>
                  <a:pt x="0" y="159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59">
            <a:extLst>
              <a:ext uri="{FF2B5EF4-FFF2-40B4-BE49-F238E27FC236}">
                <a16:creationId xmlns:a16="http://schemas.microsoft.com/office/drawing/2014/main" id="{D98C054F-467E-B346-AC20-B35781762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2944" y="7068451"/>
            <a:ext cx="6348057" cy="3679738"/>
          </a:xfrm>
          <a:custGeom>
            <a:avLst/>
            <a:gdLst>
              <a:gd name="T0" fmla="*/ 0 w 5507"/>
              <a:gd name="T1" fmla="*/ 1596 h 3194"/>
              <a:gd name="T2" fmla="*/ 2753 w 5507"/>
              <a:gd name="T3" fmla="*/ 0 h 3194"/>
              <a:gd name="T4" fmla="*/ 5506 w 5507"/>
              <a:gd name="T5" fmla="*/ 1596 h 3194"/>
              <a:gd name="T6" fmla="*/ 2753 w 5507"/>
              <a:gd name="T7" fmla="*/ 3193 h 3194"/>
              <a:gd name="T8" fmla="*/ 0 w 5507"/>
              <a:gd name="T9" fmla="*/ 1596 h 3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3194">
                <a:moveTo>
                  <a:pt x="0" y="1596"/>
                </a:moveTo>
                <a:lnTo>
                  <a:pt x="2753" y="0"/>
                </a:lnTo>
                <a:lnTo>
                  <a:pt x="5506" y="1596"/>
                </a:lnTo>
                <a:lnTo>
                  <a:pt x="2753" y="3193"/>
                </a:lnTo>
                <a:lnTo>
                  <a:pt x="0" y="159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61">
            <a:extLst>
              <a:ext uri="{FF2B5EF4-FFF2-40B4-BE49-F238E27FC236}">
                <a16:creationId xmlns:a16="http://schemas.microsoft.com/office/drawing/2014/main" id="{65ACBE7F-6481-9E4D-A9B1-B53913496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2944" y="4867724"/>
            <a:ext cx="6348057" cy="3684822"/>
          </a:xfrm>
          <a:custGeom>
            <a:avLst/>
            <a:gdLst>
              <a:gd name="T0" fmla="*/ 0 w 5507"/>
              <a:gd name="T1" fmla="*/ 1598 h 3195"/>
              <a:gd name="T2" fmla="*/ 2753 w 5507"/>
              <a:gd name="T3" fmla="*/ 0 h 3195"/>
              <a:gd name="T4" fmla="*/ 5506 w 5507"/>
              <a:gd name="T5" fmla="*/ 1598 h 3195"/>
              <a:gd name="T6" fmla="*/ 2753 w 5507"/>
              <a:gd name="T7" fmla="*/ 3194 h 3195"/>
              <a:gd name="T8" fmla="*/ 0 w 5507"/>
              <a:gd name="T9" fmla="*/ 1598 h 3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3195">
                <a:moveTo>
                  <a:pt x="0" y="1598"/>
                </a:moveTo>
                <a:lnTo>
                  <a:pt x="2753" y="0"/>
                </a:lnTo>
                <a:lnTo>
                  <a:pt x="5506" y="1598"/>
                </a:lnTo>
                <a:lnTo>
                  <a:pt x="2753" y="3194"/>
                </a:lnTo>
                <a:lnTo>
                  <a:pt x="0" y="159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63">
            <a:extLst>
              <a:ext uri="{FF2B5EF4-FFF2-40B4-BE49-F238E27FC236}">
                <a16:creationId xmlns:a16="http://schemas.microsoft.com/office/drawing/2014/main" id="{BCABD4C9-B417-C045-A1BE-E0F323D89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2944" y="2667000"/>
            <a:ext cx="6348057" cy="3684818"/>
          </a:xfrm>
          <a:custGeom>
            <a:avLst/>
            <a:gdLst>
              <a:gd name="T0" fmla="*/ 0 w 5507"/>
              <a:gd name="T1" fmla="*/ 1598 h 3196"/>
              <a:gd name="T2" fmla="*/ 2753 w 5507"/>
              <a:gd name="T3" fmla="*/ 0 h 3196"/>
              <a:gd name="T4" fmla="*/ 5506 w 5507"/>
              <a:gd name="T5" fmla="*/ 1598 h 3196"/>
              <a:gd name="T6" fmla="*/ 2753 w 5507"/>
              <a:gd name="T7" fmla="*/ 3195 h 3196"/>
              <a:gd name="T8" fmla="*/ 0 w 5507"/>
              <a:gd name="T9" fmla="*/ 1598 h 3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3196">
                <a:moveTo>
                  <a:pt x="0" y="1598"/>
                </a:moveTo>
                <a:lnTo>
                  <a:pt x="2753" y="0"/>
                </a:lnTo>
                <a:lnTo>
                  <a:pt x="5506" y="1598"/>
                </a:lnTo>
                <a:lnTo>
                  <a:pt x="2753" y="3195"/>
                </a:lnTo>
                <a:lnTo>
                  <a:pt x="0" y="159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2201F31-7217-BC48-96CE-67287D35827A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6CD9C0D-7503-D945-A758-6DDEADC474E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8DC9500-D393-1B4C-8137-D4825D32ADA0}"/>
              </a:ext>
            </a:extLst>
          </p:cNvPr>
          <p:cNvSpPr txBox="1"/>
          <p:nvPr/>
        </p:nvSpPr>
        <p:spPr>
          <a:xfrm>
            <a:off x="3385068" y="3462267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877FD16-503B-9943-976B-A76E7252A431}"/>
              </a:ext>
            </a:extLst>
          </p:cNvPr>
          <p:cNvSpPr txBox="1"/>
          <p:nvPr/>
        </p:nvSpPr>
        <p:spPr>
          <a:xfrm>
            <a:off x="3390365" y="8832271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0397004-616C-454F-90F8-E55EADDBA686}"/>
              </a:ext>
            </a:extLst>
          </p:cNvPr>
          <p:cNvSpPr txBox="1"/>
          <p:nvPr/>
        </p:nvSpPr>
        <p:spPr>
          <a:xfrm>
            <a:off x="18002365" y="8832270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E7ADC4A-A0F5-CA4B-B8EE-664243175A58}"/>
              </a:ext>
            </a:extLst>
          </p:cNvPr>
          <p:cNvSpPr txBox="1"/>
          <p:nvPr/>
        </p:nvSpPr>
        <p:spPr>
          <a:xfrm>
            <a:off x="18002365" y="3462267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14297FFF-1EDB-CF40-B30C-4A5044D9C882}"/>
              </a:ext>
            </a:extLst>
          </p:cNvPr>
          <p:cNvSpPr txBox="1">
            <a:spLocks/>
          </p:cNvSpPr>
          <p:nvPr/>
        </p:nvSpPr>
        <p:spPr>
          <a:xfrm>
            <a:off x="3385068" y="5156754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6F465BFD-1EF7-7D41-93A8-95B094EE71C3}"/>
              </a:ext>
            </a:extLst>
          </p:cNvPr>
          <p:cNvSpPr txBox="1">
            <a:spLocks/>
          </p:cNvSpPr>
          <p:nvPr/>
        </p:nvSpPr>
        <p:spPr>
          <a:xfrm>
            <a:off x="3385068" y="5941999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7ECE3524-7F74-EB45-BA23-D1E30D293B57}"/>
              </a:ext>
            </a:extLst>
          </p:cNvPr>
          <p:cNvSpPr txBox="1">
            <a:spLocks/>
          </p:cNvSpPr>
          <p:nvPr/>
        </p:nvSpPr>
        <p:spPr>
          <a:xfrm>
            <a:off x="3385068" y="6727245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91796965-D3FE-5448-8522-8D78DB2DD005}"/>
              </a:ext>
            </a:extLst>
          </p:cNvPr>
          <p:cNvSpPr txBox="1">
            <a:spLocks/>
          </p:cNvSpPr>
          <p:nvPr/>
        </p:nvSpPr>
        <p:spPr>
          <a:xfrm>
            <a:off x="3385068" y="1053184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AFF5C2AE-5B87-F541-A7BE-2CC027754C47}"/>
              </a:ext>
            </a:extLst>
          </p:cNvPr>
          <p:cNvSpPr txBox="1">
            <a:spLocks/>
          </p:cNvSpPr>
          <p:nvPr/>
        </p:nvSpPr>
        <p:spPr>
          <a:xfrm>
            <a:off x="3385068" y="11317086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B5A34EC7-7CCC-4C4F-8966-F2860CFB4AD2}"/>
              </a:ext>
            </a:extLst>
          </p:cNvPr>
          <p:cNvSpPr txBox="1">
            <a:spLocks/>
          </p:cNvSpPr>
          <p:nvPr/>
        </p:nvSpPr>
        <p:spPr>
          <a:xfrm>
            <a:off x="3385068" y="12102332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E5BB7606-8134-5747-B3AF-2487E87B7A9B}"/>
              </a:ext>
            </a:extLst>
          </p:cNvPr>
          <p:cNvSpPr txBox="1">
            <a:spLocks/>
          </p:cNvSpPr>
          <p:nvPr/>
        </p:nvSpPr>
        <p:spPr>
          <a:xfrm>
            <a:off x="18002365" y="5156754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FBD6C88E-7FC0-6545-8F49-B6E8CBFB9018}"/>
              </a:ext>
            </a:extLst>
          </p:cNvPr>
          <p:cNvSpPr txBox="1">
            <a:spLocks/>
          </p:cNvSpPr>
          <p:nvPr/>
        </p:nvSpPr>
        <p:spPr>
          <a:xfrm>
            <a:off x="18002365" y="5941999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B378F9C9-4D2F-3B4E-B1D1-05F4B2AB8EA3}"/>
              </a:ext>
            </a:extLst>
          </p:cNvPr>
          <p:cNvSpPr txBox="1">
            <a:spLocks/>
          </p:cNvSpPr>
          <p:nvPr/>
        </p:nvSpPr>
        <p:spPr>
          <a:xfrm>
            <a:off x="18002365" y="6727245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D53204A6-6283-264C-B8AD-AA75A2B122F9}"/>
              </a:ext>
            </a:extLst>
          </p:cNvPr>
          <p:cNvSpPr txBox="1">
            <a:spLocks/>
          </p:cNvSpPr>
          <p:nvPr/>
        </p:nvSpPr>
        <p:spPr>
          <a:xfrm>
            <a:off x="18002365" y="1053184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DD12AA61-7419-4344-A8F9-ADB2CF74DE15}"/>
              </a:ext>
            </a:extLst>
          </p:cNvPr>
          <p:cNvSpPr txBox="1">
            <a:spLocks/>
          </p:cNvSpPr>
          <p:nvPr/>
        </p:nvSpPr>
        <p:spPr>
          <a:xfrm>
            <a:off x="18002365" y="11317086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AD568AB8-C539-B547-BBCA-BD2B2F1DC992}"/>
              </a:ext>
            </a:extLst>
          </p:cNvPr>
          <p:cNvSpPr txBox="1">
            <a:spLocks/>
          </p:cNvSpPr>
          <p:nvPr/>
        </p:nvSpPr>
        <p:spPr>
          <a:xfrm>
            <a:off x="18002365" y="12102332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6C20638-3A01-0F48-9235-459497F92FEF}"/>
              </a:ext>
            </a:extLst>
          </p:cNvPr>
          <p:cNvSpPr txBox="1"/>
          <p:nvPr/>
        </p:nvSpPr>
        <p:spPr>
          <a:xfrm>
            <a:off x="11542914" y="3395561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AC05ED1-6C8D-274E-BA95-DF07A407B15A}"/>
              </a:ext>
            </a:extLst>
          </p:cNvPr>
          <p:cNvSpPr txBox="1"/>
          <p:nvPr/>
        </p:nvSpPr>
        <p:spPr>
          <a:xfrm>
            <a:off x="11175827" y="6233450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61C9E47-C19D-034E-98AB-6A72869041B0}"/>
              </a:ext>
            </a:extLst>
          </p:cNvPr>
          <p:cNvSpPr txBox="1"/>
          <p:nvPr/>
        </p:nvSpPr>
        <p:spPr>
          <a:xfrm>
            <a:off x="11386621" y="8536346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419682B-27D9-FB46-92B8-10B5C3A33B18}"/>
              </a:ext>
            </a:extLst>
          </p:cNvPr>
          <p:cNvSpPr txBox="1"/>
          <p:nvPr/>
        </p:nvSpPr>
        <p:spPr>
          <a:xfrm>
            <a:off x="11570967" y="10724704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94" name="Shape 2765">
            <a:extLst>
              <a:ext uri="{FF2B5EF4-FFF2-40B4-BE49-F238E27FC236}">
                <a16:creationId xmlns:a16="http://schemas.microsoft.com/office/drawing/2014/main" id="{E87E0D77-C019-4B45-8D85-8600973922A0}"/>
              </a:ext>
            </a:extLst>
          </p:cNvPr>
          <p:cNvSpPr>
            <a:spLocks noChangeAspect="1"/>
          </p:cNvSpPr>
          <p:nvPr/>
        </p:nvSpPr>
        <p:spPr>
          <a:xfrm>
            <a:off x="16755105" y="3449697"/>
            <a:ext cx="607566" cy="607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785">
            <a:extLst>
              <a:ext uri="{FF2B5EF4-FFF2-40B4-BE49-F238E27FC236}">
                <a16:creationId xmlns:a16="http://schemas.microsoft.com/office/drawing/2014/main" id="{9D25A1BB-5460-0540-99A7-ACA7A1A3C081}"/>
              </a:ext>
            </a:extLst>
          </p:cNvPr>
          <p:cNvSpPr>
            <a:spLocks noChangeAspect="1"/>
          </p:cNvSpPr>
          <p:nvPr/>
        </p:nvSpPr>
        <p:spPr>
          <a:xfrm>
            <a:off x="2137807" y="8876107"/>
            <a:ext cx="607568" cy="497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625">
            <a:extLst>
              <a:ext uri="{FF2B5EF4-FFF2-40B4-BE49-F238E27FC236}">
                <a16:creationId xmlns:a16="http://schemas.microsoft.com/office/drawing/2014/main" id="{8880245A-F94C-DE47-92D9-AD7A983AE2EA}"/>
              </a:ext>
            </a:extLst>
          </p:cNvPr>
          <p:cNvSpPr>
            <a:spLocks noChangeAspect="1"/>
          </p:cNvSpPr>
          <p:nvPr/>
        </p:nvSpPr>
        <p:spPr>
          <a:xfrm>
            <a:off x="16795524" y="8876107"/>
            <a:ext cx="526728" cy="49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630">
            <a:extLst>
              <a:ext uri="{FF2B5EF4-FFF2-40B4-BE49-F238E27FC236}">
                <a16:creationId xmlns:a16="http://schemas.microsoft.com/office/drawing/2014/main" id="{23309B85-0785-554C-8342-99F3A6BF78E7}"/>
              </a:ext>
            </a:extLst>
          </p:cNvPr>
          <p:cNvSpPr>
            <a:spLocks noChangeAspect="1"/>
          </p:cNvSpPr>
          <p:nvPr/>
        </p:nvSpPr>
        <p:spPr>
          <a:xfrm>
            <a:off x="2281459" y="3459918"/>
            <a:ext cx="320264" cy="587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0305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DE20EEDE-2370-8F43-A646-767BF3277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7865" y="7726224"/>
            <a:ext cx="4365809" cy="4407192"/>
          </a:xfrm>
          <a:custGeom>
            <a:avLst/>
            <a:gdLst>
              <a:gd name="T0" fmla="*/ 1257 w 3722"/>
              <a:gd name="T1" fmla="*/ 3755 h 3756"/>
              <a:gd name="T2" fmla="*/ 1257 w 3722"/>
              <a:gd name="T3" fmla="*/ 3755 h 3756"/>
              <a:gd name="T4" fmla="*/ 972 w 3722"/>
              <a:gd name="T5" fmla="*/ 3635 h 3756"/>
              <a:gd name="T6" fmla="*/ 115 w 3722"/>
              <a:gd name="T7" fmla="*/ 2774 h 3756"/>
              <a:gd name="T8" fmla="*/ 115 w 3722"/>
              <a:gd name="T9" fmla="*/ 2774 h 3756"/>
              <a:gd name="T10" fmla="*/ 0 w 3722"/>
              <a:gd name="T11" fmla="*/ 2489 h 3756"/>
              <a:gd name="T12" fmla="*/ 0 w 3722"/>
              <a:gd name="T13" fmla="*/ 1280 h 3756"/>
              <a:gd name="T14" fmla="*/ 0 w 3722"/>
              <a:gd name="T15" fmla="*/ 1280 h 3756"/>
              <a:gd name="T16" fmla="*/ 115 w 3722"/>
              <a:gd name="T17" fmla="*/ 995 h 3756"/>
              <a:gd name="T18" fmla="*/ 974 w 3722"/>
              <a:gd name="T19" fmla="*/ 122 h 3756"/>
              <a:gd name="T20" fmla="*/ 974 w 3722"/>
              <a:gd name="T21" fmla="*/ 122 h 3756"/>
              <a:gd name="T22" fmla="*/ 1257 w 3722"/>
              <a:gd name="T23" fmla="*/ 0 h 3756"/>
              <a:gd name="T24" fmla="*/ 2465 w 3722"/>
              <a:gd name="T25" fmla="*/ 0 h 3756"/>
              <a:gd name="T26" fmla="*/ 2465 w 3722"/>
              <a:gd name="T27" fmla="*/ 0 h 3756"/>
              <a:gd name="T28" fmla="*/ 2748 w 3722"/>
              <a:gd name="T29" fmla="*/ 123 h 3756"/>
              <a:gd name="T30" fmla="*/ 3600 w 3722"/>
              <a:gd name="T31" fmla="*/ 992 h 3756"/>
              <a:gd name="T32" fmla="*/ 3600 w 3722"/>
              <a:gd name="T33" fmla="*/ 992 h 3756"/>
              <a:gd name="T34" fmla="*/ 3721 w 3722"/>
              <a:gd name="T35" fmla="*/ 1280 h 3756"/>
              <a:gd name="T36" fmla="*/ 3721 w 3722"/>
              <a:gd name="T37" fmla="*/ 2489 h 3756"/>
              <a:gd name="T38" fmla="*/ 3721 w 3722"/>
              <a:gd name="T39" fmla="*/ 2489 h 3756"/>
              <a:gd name="T40" fmla="*/ 3600 w 3722"/>
              <a:gd name="T41" fmla="*/ 2774 h 3756"/>
              <a:gd name="T42" fmla="*/ 2750 w 3722"/>
              <a:gd name="T43" fmla="*/ 3635 h 3756"/>
              <a:gd name="T44" fmla="*/ 2750 w 3722"/>
              <a:gd name="T45" fmla="*/ 3635 h 3756"/>
              <a:gd name="T46" fmla="*/ 2465 w 3722"/>
              <a:gd name="T47" fmla="*/ 3755 h 3756"/>
              <a:gd name="T48" fmla="*/ 1257 w 3722"/>
              <a:gd name="T49" fmla="*/ 3755 h 37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22" h="3756">
                <a:moveTo>
                  <a:pt x="1257" y="3755"/>
                </a:moveTo>
                <a:lnTo>
                  <a:pt x="1257" y="3755"/>
                </a:lnTo>
                <a:cubicBezTo>
                  <a:pt x="1165" y="3755"/>
                  <a:pt x="1037" y="3701"/>
                  <a:pt x="972" y="3635"/>
                </a:cubicBezTo>
                <a:lnTo>
                  <a:pt x="115" y="2774"/>
                </a:lnTo>
                <a:lnTo>
                  <a:pt x="115" y="2774"/>
                </a:lnTo>
                <a:cubicBezTo>
                  <a:pt x="50" y="2709"/>
                  <a:pt x="0" y="2580"/>
                  <a:pt x="0" y="2489"/>
                </a:cubicBezTo>
                <a:lnTo>
                  <a:pt x="0" y="1280"/>
                </a:lnTo>
                <a:lnTo>
                  <a:pt x="0" y="1280"/>
                </a:lnTo>
                <a:cubicBezTo>
                  <a:pt x="0" y="1189"/>
                  <a:pt x="50" y="1060"/>
                  <a:pt x="115" y="995"/>
                </a:cubicBezTo>
                <a:lnTo>
                  <a:pt x="974" y="122"/>
                </a:lnTo>
                <a:lnTo>
                  <a:pt x="974" y="122"/>
                </a:lnTo>
                <a:cubicBezTo>
                  <a:pt x="1038" y="57"/>
                  <a:pt x="1165" y="0"/>
                  <a:pt x="1257" y="0"/>
                </a:cubicBezTo>
                <a:lnTo>
                  <a:pt x="2465" y="0"/>
                </a:lnTo>
                <a:lnTo>
                  <a:pt x="2465" y="0"/>
                </a:lnTo>
                <a:cubicBezTo>
                  <a:pt x="2557" y="0"/>
                  <a:pt x="2684" y="57"/>
                  <a:pt x="2748" y="123"/>
                </a:cubicBezTo>
                <a:lnTo>
                  <a:pt x="3600" y="992"/>
                </a:lnTo>
                <a:lnTo>
                  <a:pt x="3600" y="992"/>
                </a:lnTo>
                <a:cubicBezTo>
                  <a:pt x="3665" y="1058"/>
                  <a:pt x="3721" y="1189"/>
                  <a:pt x="3721" y="1280"/>
                </a:cubicBezTo>
                <a:lnTo>
                  <a:pt x="3721" y="2489"/>
                </a:lnTo>
                <a:lnTo>
                  <a:pt x="3721" y="2489"/>
                </a:lnTo>
                <a:cubicBezTo>
                  <a:pt x="3721" y="2580"/>
                  <a:pt x="3665" y="2709"/>
                  <a:pt x="3600" y="2774"/>
                </a:cubicBezTo>
                <a:lnTo>
                  <a:pt x="2750" y="3635"/>
                </a:lnTo>
                <a:lnTo>
                  <a:pt x="2750" y="3635"/>
                </a:lnTo>
                <a:cubicBezTo>
                  <a:pt x="2686" y="3700"/>
                  <a:pt x="2557" y="3755"/>
                  <a:pt x="2465" y="3755"/>
                </a:cubicBezTo>
                <a:lnTo>
                  <a:pt x="1257" y="375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C56CC41-244D-B34C-9126-58C32B7BB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2950" y="7726224"/>
            <a:ext cx="4365809" cy="4407192"/>
          </a:xfrm>
          <a:custGeom>
            <a:avLst/>
            <a:gdLst>
              <a:gd name="T0" fmla="*/ 1258 w 3721"/>
              <a:gd name="T1" fmla="*/ 3755 h 3756"/>
              <a:gd name="T2" fmla="*/ 1258 w 3721"/>
              <a:gd name="T3" fmla="*/ 3755 h 3756"/>
              <a:gd name="T4" fmla="*/ 973 w 3721"/>
              <a:gd name="T5" fmla="*/ 3635 h 3756"/>
              <a:gd name="T6" fmla="*/ 116 w 3721"/>
              <a:gd name="T7" fmla="*/ 2774 h 3756"/>
              <a:gd name="T8" fmla="*/ 116 w 3721"/>
              <a:gd name="T9" fmla="*/ 2774 h 3756"/>
              <a:gd name="T10" fmla="*/ 0 w 3721"/>
              <a:gd name="T11" fmla="*/ 2489 h 3756"/>
              <a:gd name="T12" fmla="*/ 0 w 3721"/>
              <a:gd name="T13" fmla="*/ 1280 h 3756"/>
              <a:gd name="T14" fmla="*/ 0 w 3721"/>
              <a:gd name="T15" fmla="*/ 1280 h 3756"/>
              <a:gd name="T16" fmla="*/ 115 w 3721"/>
              <a:gd name="T17" fmla="*/ 995 h 3756"/>
              <a:gd name="T18" fmla="*/ 974 w 3721"/>
              <a:gd name="T19" fmla="*/ 122 h 3756"/>
              <a:gd name="T20" fmla="*/ 974 w 3721"/>
              <a:gd name="T21" fmla="*/ 122 h 3756"/>
              <a:gd name="T22" fmla="*/ 1258 w 3721"/>
              <a:gd name="T23" fmla="*/ 0 h 3756"/>
              <a:gd name="T24" fmla="*/ 2466 w 3721"/>
              <a:gd name="T25" fmla="*/ 0 h 3756"/>
              <a:gd name="T26" fmla="*/ 2466 w 3721"/>
              <a:gd name="T27" fmla="*/ 0 h 3756"/>
              <a:gd name="T28" fmla="*/ 2749 w 3721"/>
              <a:gd name="T29" fmla="*/ 123 h 3756"/>
              <a:gd name="T30" fmla="*/ 3602 w 3721"/>
              <a:gd name="T31" fmla="*/ 992 h 3756"/>
              <a:gd name="T32" fmla="*/ 3602 w 3721"/>
              <a:gd name="T33" fmla="*/ 992 h 3756"/>
              <a:gd name="T34" fmla="*/ 3720 w 3721"/>
              <a:gd name="T35" fmla="*/ 1280 h 3756"/>
              <a:gd name="T36" fmla="*/ 3720 w 3721"/>
              <a:gd name="T37" fmla="*/ 2489 h 3756"/>
              <a:gd name="T38" fmla="*/ 3720 w 3721"/>
              <a:gd name="T39" fmla="*/ 2489 h 3756"/>
              <a:gd name="T40" fmla="*/ 3601 w 3721"/>
              <a:gd name="T41" fmla="*/ 2774 h 3756"/>
              <a:gd name="T42" fmla="*/ 2751 w 3721"/>
              <a:gd name="T43" fmla="*/ 3635 h 3756"/>
              <a:gd name="T44" fmla="*/ 2751 w 3721"/>
              <a:gd name="T45" fmla="*/ 3635 h 3756"/>
              <a:gd name="T46" fmla="*/ 2466 w 3721"/>
              <a:gd name="T47" fmla="*/ 3755 h 3756"/>
              <a:gd name="T48" fmla="*/ 1258 w 3721"/>
              <a:gd name="T49" fmla="*/ 3755 h 37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21" h="3756">
                <a:moveTo>
                  <a:pt x="1258" y="3755"/>
                </a:moveTo>
                <a:lnTo>
                  <a:pt x="1258" y="3755"/>
                </a:lnTo>
                <a:cubicBezTo>
                  <a:pt x="1166" y="3755"/>
                  <a:pt x="1037" y="3701"/>
                  <a:pt x="973" y="3635"/>
                </a:cubicBezTo>
                <a:lnTo>
                  <a:pt x="116" y="2774"/>
                </a:lnTo>
                <a:lnTo>
                  <a:pt x="116" y="2774"/>
                </a:lnTo>
                <a:cubicBezTo>
                  <a:pt x="51" y="2709"/>
                  <a:pt x="0" y="2580"/>
                  <a:pt x="0" y="2489"/>
                </a:cubicBezTo>
                <a:lnTo>
                  <a:pt x="0" y="1280"/>
                </a:lnTo>
                <a:lnTo>
                  <a:pt x="0" y="1280"/>
                </a:lnTo>
                <a:cubicBezTo>
                  <a:pt x="0" y="1189"/>
                  <a:pt x="51" y="1060"/>
                  <a:pt x="115" y="995"/>
                </a:cubicBezTo>
                <a:lnTo>
                  <a:pt x="974" y="122"/>
                </a:lnTo>
                <a:lnTo>
                  <a:pt x="974" y="122"/>
                </a:lnTo>
                <a:cubicBezTo>
                  <a:pt x="1038" y="57"/>
                  <a:pt x="1166" y="0"/>
                  <a:pt x="1258" y="0"/>
                </a:cubicBezTo>
                <a:lnTo>
                  <a:pt x="2466" y="0"/>
                </a:lnTo>
                <a:lnTo>
                  <a:pt x="2466" y="0"/>
                </a:lnTo>
                <a:cubicBezTo>
                  <a:pt x="2557" y="0"/>
                  <a:pt x="2685" y="57"/>
                  <a:pt x="2749" y="123"/>
                </a:cubicBezTo>
                <a:lnTo>
                  <a:pt x="3602" y="992"/>
                </a:lnTo>
                <a:lnTo>
                  <a:pt x="3602" y="992"/>
                </a:lnTo>
                <a:cubicBezTo>
                  <a:pt x="3666" y="1058"/>
                  <a:pt x="3720" y="1189"/>
                  <a:pt x="3720" y="1280"/>
                </a:cubicBezTo>
                <a:lnTo>
                  <a:pt x="3720" y="2489"/>
                </a:lnTo>
                <a:lnTo>
                  <a:pt x="3720" y="2489"/>
                </a:lnTo>
                <a:cubicBezTo>
                  <a:pt x="3720" y="2580"/>
                  <a:pt x="3666" y="2709"/>
                  <a:pt x="3601" y="2774"/>
                </a:cubicBezTo>
                <a:lnTo>
                  <a:pt x="2751" y="3635"/>
                </a:lnTo>
                <a:lnTo>
                  <a:pt x="2751" y="3635"/>
                </a:lnTo>
                <a:cubicBezTo>
                  <a:pt x="2686" y="3700"/>
                  <a:pt x="2557" y="3755"/>
                  <a:pt x="2466" y="3755"/>
                </a:cubicBezTo>
                <a:lnTo>
                  <a:pt x="1258" y="375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5C5E1D8-936C-B245-BECA-BE6A1B6E6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7865" y="3872521"/>
            <a:ext cx="4365809" cy="4407192"/>
          </a:xfrm>
          <a:custGeom>
            <a:avLst/>
            <a:gdLst>
              <a:gd name="T0" fmla="*/ 1257 w 3722"/>
              <a:gd name="T1" fmla="*/ 3756 h 3757"/>
              <a:gd name="T2" fmla="*/ 1257 w 3722"/>
              <a:gd name="T3" fmla="*/ 3756 h 3757"/>
              <a:gd name="T4" fmla="*/ 972 w 3722"/>
              <a:gd name="T5" fmla="*/ 3636 h 3757"/>
              <a:gd name="T6" fmla="*/ 115 w 3722"/>
              <a:gd name="T7" fmla="*/ 2773 h 3757"/>
              <a:gd name="T8" fmla="*/ 115 w 3722"/>
              <a:gd name="T9" fmla="*/ 2773 h 3757"/>
              <a:gd name="T10" fmla="*/ 0 w 3722"/>
              <a:gd name="T11" fmla="*/ 2488 h 3757"/>
              <a:gd name="T12" fmla="*/ 0 w 3722"/>
              <a:gd name="T13" fmla="*/ 1279 h 3757"/>
              <a:gd name="T14" fmla="*/ 0 w 3722"/>
              <a:gd name="T15" fmla="*/ 1279 h 3757"/>
              <a:gd name="T16" fmla="*/ 115 w 3722"/>
              <a:gd name="T17" fmla="*/ 994 h 3757"/>
              <a:gd name="T18" fmla="*/ 974 w 3722"/>
              <a:gd name="T19" fmla="*/ 121 h 3757"/>
              <a:gd name="T20" fmla="*/ 974 w 3722"/>
              <a:gd name="T21" fmla="*/ 121 h 3757"/>
              <a:gd name="T22" fmla="*/ 1257 w 3722"/>
              <a:gd name="T23" fmla="*/ 0 h 3757"/>
              <a:gd name="T24" fmla="*/ 2465 w 3722"/>
              <a:gd name="T25" fmla="*/ 0 h 3757"/>
              <a:gd name="T26" fmla="*/ 2465 w 3722"/>
              <a:gd name="T27" fmla="*/ 0 h 3757"/>
              <a:gd name="T28" fmla="*/ 2748 w 3722"/>
              <a:gd name="T29" fmla="*/ 122 h 3757"/>
              <a:gd name="T30" fmla="*/ 3600 w 3722"/>
              <a:gd name="T31" fmla="*/ 992 h 3757"/>
              <a:gd name="T32" fmla="*/ 3600 w 3722"/>
              <a:gd name="T33" fmla="*/ 992 h 3757"/>
              <a:gd name="T34" fmla="*/ 3721 w 3722"/>
              <a:gd name="T35" fmla="*/ 1279 h 3757"/>
              <a:gd name="T36" fmla="*/ 3721 w 3722"/>
              <a:gd name="T37" fmla="*/ 2488 h 3757"/>
              <a:gd name="T38" fmla="*/ 3721 w 3722"/>
              <a:gd name="T39" fmla="*/ 2488 h 3757"/>
              <a:gd name="T40" fmla="*/ 3600 w 3722"/>
              <a:gd name="T41" fmla="*/ 2773 h 3757"/>
              <a:gd name="T42" fmla="*/ 2750 w 3722"/>
              <a:gd name="T43" fmla="*/ 3635 h 3757"/>
              <a:gd name="T44" fmla="*/ 2750 w 3722"/>
              <a:gd name="T45" fmla="*/ 3635 h 3757"/>
              <a:gd name="T46" fmla="*/ 2465 w 3722"/>
              <a:gd name="T47" fmla="*/ 3756 h 3757"/>
              <a:gd name="T48" fmla="*/ 1257 w 3722"/>
              <a:gd name="T49" fmla="*/ 3756 h 3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22" h="3757">
                <a:moveTo>
                  <a:pt x="1257" y="3756"/>
                </a:moveTo>
                <a:lnTo>
                  <a:pt x="1257" y="3756"/>
                </a:lnTo>
                <a:cubicBezTo>
                  <a:pt x="1165" y="3756"/>
                  <a:pt x="1037" y="3701"/>
                  <a:pt x="972" y="3636"/>
                </a:cubicBezTo>
                <a:lnTo>
                  <a:pt x="115" y="2773"/>
                </a:lnTo>
                <a:lnTo>
                  <a:pt x="115" y="2773"/>
                </a:lnTo>
                <a:cubicBezTo>
                  <a:pt x="50" y="2708"/>
                  <a:pt x="0" y="2579"/>
                  <a:pt x="0" y="2488"/>
                </a:cubicBezTo>
                <a:lnTo>
                  <a:pt x="0" y="1279"/>
                </a:lnTo>
                <a:lnTo>
                  <a:pt x="0" y="1279"/>
                </a:lnTo>
                <a:cubicBezTo>
                  <a:pt x="0" y="1187"/>
                  <a:pt x="50" y="1059"/>
                  <a:pt x="115" y="994"/>
                </a:cubicBezTo>
                <a:lnTo>
                  <a:pt x="974" y="121"/>
                </a:lnTo>
                <a:lnTo>
                  <a:pt x="974" y="121"/>
                </a:lnTo>
                <a:cubicBezTo>
                  <a:pt x="1038" y="56"/>
                  <a:pt x="1165" y="0"/>
                  <a:pt x="1257" y="0"/>
                </a:cubicBezTo>
                <a:lnTo>
                  <a:pt x="2465" y="0"/>
                </a:lnTo>
                <a:lnTo>
                  <a:pt x="2465" y="0"/>
                </a:lnTo>
                <a:cubicBezTo>
                  <a:pt x="2557" y="0"/>
                  <a:pt x="2684" y="57"/>
                  <a:pt x="2748" y="122"/>
                </a:cubicBezTo>
                <a:lnTo>
                  <a:pt x="3600" y="992"/>
                </a:lnTo>
                <a:lnTo>
                  <a:pt x="3600" y="992"/>
                </a:lnTo>
                <a:cubicBezTo>
                  <a:pt x="3665" y="1057"/>
                  <a:pt x="3721" y="1187"/>
                  <a:pt x="3721" y="1279"/>
                </a:cubicBezTo>
                <a:lnTo>
                  <a:pt x="3721" y="2488"/>
                </a:lnTo>
                <a:lnTo>
                  <a:pt x="3721" y="2488"/>
                </a:lnTo>
                <a:cubicBezTo>
                  <a:pt x="3721" y="2579"/>
                  <a:pt x="3665" y="2708"/>
                  <a:pt x="3600" y="2773"/>
                </a:cubicBezTo>
                <a:lnTo>
                  <a:pt x="2750" y="3635"/>
                </a:lnTo>
                <a:lnTo>
                  <a:pt x="2750" y="3635"/>
                </a:lnTo>
                <a:cubicBezTo>
                  <a:pt x="2686" y="3701"/>
                  <a:pt x="2557" y="3756"/>
                  <a:pt x="2465" y="3756"/>
                </a:cubicBezTo>
                <a:lnTo>
                  <a:pt x="1257" y="375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63CDA808-B058-9248-86CB-A2D9E009E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2950" y="3872521"/>
            <a:ext cx="4365809" cy="4407192"/>
          </a:xfrm>
          <a:custGeom>
            <a:avLst/>
            <a:gdLst>
              <a:gd name="T0" fmla="*/ 1258 w 3721"/>
              <a:gd name="T1" fmla="*/ 3756 h 3757"/>
              <a:gd name="T2" fmla="*/ 1258 w 3721"/>
              <a:gd name="T3" fmla="*/ 3756 h 3757"/>
              <a:gd name="T4" fmla="*/ 973 w 3721"/>
              <a:gd name="T5" fmla="*/ 3636 h 3757"/>
              <a:gd name="T6" fmla="*/ 116 w 3721"/>
              <a:gd name="T7" fmla="*/ 2773 h 3757"/>
              <a:gd name="T8" fmla="*/ 116 w 3721"/>
              <a:gd name="T9" fmla="*/ 2773 h 3757"/>
              <a:gd name="T10" fmla="*/ 0 w 3721"/>
              <a:gd name="T11" fmla="*/ 2488 h 3757"/>
              <a:gd name="T12" fmla="*/ 0 w 3721"/>
              <a:gd name="T13" fmla="*/ 1279 h 3757"/>
              <a:gd name="T14" fmla="*/ 0 w 3721"/>
              <a:gd name="T15" fmla="*/ 1279 h 3757"/>
              <a:gd name="T16" fmla="*/ 115 w 3721"/>
              <a:gd name="T17" fmla="*/ 994 h 3757"/>
              <a:gd name="T18" fmla="*/ 974 w 3721"/>
              <a:gd name="T19" fmla="*/ 121 h 3757"/>
              <a:gd name="T20" fmla="*/ 974 w 3721"/>
              <a:gd name="T21" fmla="*/ 121 h 3757"/>
              <a:gd name="T22" fmla="*/ 1258 w 3721"/>
              <a:gd name="T23" fmla="*/ 0 h 3757"/>
              <a:gd name="T24" fmla="*/ 2466 w 3721"/>
              <a:gd name="T25" fmla="*/ 0 h 3757"/>
              <a:gd name="T26" fmla="*/ 2466 w 3721"/>
              <a:gd name="T27" fmla="*/ 0 h 3757"/>
              <a:gd name="T28" fmla="*/ 2749 w 3721"/>
              <a:gd name="T29" fmla="*/ 122 h 3757"/>
              <a:gd name="T30" fmla="*/ 3602 w 3721"/>
              <a:gd name="T31" fmla="*/ 992 h 3757"/>
              <a:gd name="T32" fmla="*/ 3602 w 3721"/>
              <a:gd name="T33" fmla="*/ 992 h 3757"/>
              <a:gd name="T34" fmla="*/ 3720 w 3721"/>
              <a:gd name="T35" fmla="*/ 1279 h 3757"/>
              <a:gd name="T36" fmla="*/ 3720 w 3721"/>
              <a:gd name="T37" fmla="*/ 2488 h 3757"/>
              <a:gd name="T38" fmla="*/ 3720 w 3721"/>
              <a:gd name="T39" fmla="*/ 2488 h 3757"/>
              <a:gd name="T40" fmla="*/ 3601 w 3721"/>
              <a:gd name="T41" fmla="*/ 2773 h 3757"/>
              <a:gd name="T42" fmla="*/ 2751 w 3721"/>
              <a:gd name="T43" fmla="*/ 3635 h 3757"/>
              <a:gd name="T44" fmla="*/ 2751 w 3721"/>
              <a:gd name="T45" fmla="*/ 3635 h 3757"/>
              <a:gd name="T46" fmla="*/ 2466 w 3721"/>
              <a:gd name="T47" fmla="*/ 3756 h 3757"/>
              <a:gd name="T48" fmla="*/ 1258 w 3721"/>
              <a:gd name="T49" fmla="*/ 3756 h 3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721" h="3757">
                <a:moveTo>
                  <a:pt x="1258" y="3756"/>
                </a:moveTo>
                <a:lnTo>
                  <a:pt x="1258" y="3756"/>
                </a:lnTo>
                <a:cubicBezTo>
                  <a:pt x="1166" y="3756"/>
                  <a:pt x="1037" y="3701"/>
                  <a:pt x="973" y="3636"/>
                </a:cubicBezTo>
                <a:lnTo>
                  <a:pt x="116" y="2773"/>
                </a:lnTo>
                <a:lnTo>
                  <a:pt x="116" y="2773"/>
                </a:lnTo>
                <a:cubicBezTo>
                  <a:pt x="51" y="2708"/>
                  <a:pt x="0" y="2579"/>
                  <a:pt x="0" y="2488"/>
                </a:cubicBezTo>
                <a:lnTo>
                  <a:pt x="0" y="1279"/>
                </a:lnTo>
                <a:lnTo>
                  <a:pt x="0" y="1279"/>
                </a:lnTo>
                <a:cubicBezTo>
                  <a:pt x="0" y="1187"/>
                  <a:pt x="51" y="1059"/>
                  <a:pt x="115" y="994"/>
                </a:cubicBezTo>
                <a:lnTo>
                  <a:pt x="974" y="121"/>
                </a:lnTo>
                <a:lnTo>
                  <a:pt x="974" y="121"/>
                </a:lnTo>
                <a:cubicBezTo>
                  <a:pt x="1038" y="56"/>
                  <a:pt x="1166" y="0"/>
                  <a:pt x="1258" y="0"/>
                </a:cubicBezTo>
                <a:lnTo>
                  <a:pt x="2466" y="0"/>
                </a:lnTo>
                <a:lnTo>
                  <a:pt x="2466" y="0"/>
                </a:lnTo>
                <a:cubicBezTo>
                  <a:pt x="2557" y="0"/>
                  <a:pt x="2685" y="57"/>
                  <a:pt x="2749" y="122"/>
                </a:cubicBezTo>
                <a:lnTo>
                  <a:pt x="3602" y="992"/>
                </a:lnTo>
                <a:lnTo>
                  <a:pt x="3602" y="992"/>
                </a:lnTo>
                <a:cubicBezTo>
                  <a:pt x="3666" y="1057"/>
                  <a:pt x="3720" y="1187"/>
                  <a:pt x="3720" y="1279"/>
                </a:cubicBezTo>
                <a:lnTo>
                  <a:pt x="3720" y="2488"/>
                </a:lnTo>
                <a:lnTo>
                  <a:pt x="3720" y="2488"/>
                </a:lnTo>
                <a:cubicBezTo>
                  <a:pt x="3720" y="2579"/>
                  <a:pt x="3666" y="2708"/>
                  <a:pt x="3601" y="2773"/>
                </a:cubicBezTo>
                <a:lnTo>
                  <a:pt x="2751" y="3635"/>
                </a:lnTo>
                <a:lnTo>
                  <a:pt x="2751" y="3635"/>
                </a:lnTo>
                <a:cubicBezTo>
                  <a:pt x="2686" y="3701"/>
                  <a:pt x="2557" y="3756"/>
                  <a:pt x="2466" y="3756"/>
                </a:cubicBezTo>
                <a:lnTo>
                  <a:pt x="1258" y="375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5">
            <a:extLst>
              <a:ext uri="{FF2B5EF4-FFF2-40B4-BE49-F238E27FC236}">
                <a16:creationId xmlns:a16="http://schemas.microsoft.com/office/drawing/2014/main" id="{48550DFF-09EA-8642-B8B5-8AEBB95DB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2336" y="3556980"/>
            <a:ext cx="1675974" cy="1675974"/>
          </a:xfrm>
          <a:custGeom>
            <a:avLst/>
            <a:gdLst>
              <a:gd name="T0" fmla="*/ 713 w 1427"/>
              <a:gd name="T1" fmla="*/ 1426 h 1427"/>
              <a:gd name="T2" fmla="*/ 713 w 1427"/>
              <a:gd name="T3" fmla="*/ 1426 h 1427"/>
              <a:gd name="T4" fmla="*/ 0 w 1427"/>
              <a:gd name="T5" fmla="*/ 713 h 1427"/>
              <a:gd name="T6" fmla="*/ 0 w 1427"/>
              <a:gd name="T7" fmla="*/ 713 h 1427"/>
              <a:gd name="T8" fmla="*/ 713 w 1427"/>
              <a:gd name="T9" fmla="*/ 0 h 1427"/>
              <a:gd name="T10" fmla="*/ 713 w 1427"/>
              <a:gd name="T11" fmla="*/ 0 h 1427"/>
              <a:gd name="T12" fmla="*/ 1426 w 1427"/>
              <a:gd name="T13" fmla="*/ 713 h 1427"/>
              <a:gd name="T14" fmla="*/ 1426 w 1427"/>
              <a:gd name="T15" fmla="*/ 713 h 1427"/>
              <a:gd name="T16" fmla="*/ 713 w 1427"/>
              <a:gd name="T17" fmla="*/ 1426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7" h="1427">
                <a:moveTo>
                  <a:pt x="713" y="1426"/>
                </a:moveTo>
                <a:lnTo>
                  <a:pt x="713" y="1426"/>
                </a:lnTo>
                <a:cubicBezTo>
                  <a:pt x="319" y="1426"/>
                  <a:pt x="0" y="1107"/>
                  <a:pt x="0" y="713"/>
                </a:cubicBezTo>
                <a:lnTo>
                  <a:pt x="0" y="713"/>
                </a:lnTo>
                <a:cubicBezTo>
                  <a:pt x="0" y="320"/>
                  <a:pt x="319" y="0"/>
                  <a:pt x="713" y="0"/>
                </a:cubicBezTo>
                <a:lnTo>
                  <a:pt x="713" y="0"/>
                </a:lnTo>
                <a:cubicBezTo>
                  <a:pt x="1106" y="0"/>
                  <a:pt x="1426" y="320"/>
                  <a:pt x="1426" y="713"/>
                </a:cubicBezTo>
                <a:lnTo>
                  <a:pt x="1426" y="713"/>
                </a:lnTo>
                <a:cubicBezTo>
                  <a:pt x="1426" y="1107"/>
                  <a:pt x="1106" y="1426"/>
                  <a:pt x="713" y="14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3EA720EA-C56E-EB4F-A65B-D80A5240C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791" y="3660435"/>
            <a:ext cx="1469064" cy="1469064"/>
          </a:xfrm>
          <a:custGeom>
            <a:avLst/>
            <a:gdLst>
              <a:gd name="T0" fmla="*/ 1251 w 1252"/>
              <a:gd name="T1" fmla="*/ 625 h 1252"/>
              <a:gd name="T2" fmla="*/ 1251 w 1252"/>
              <a:gd name="T3" fmla="*/ 625 h 1252"/>
              <a:gd name="T4" fmla="*/ 626 w 1252"/>
              <a:gd name="T5" fmla="*/ 1251 h 1252"/>
              <a:gd name="T6" fmla="*/ 626 w 1252"/>
              <a:gd name="T7" fmla="*/ 1251 h 1252"/>
              <a:gd name="T8" fmla="*/ 0 w 1252"/>
              <a:gd name="T9" fmla="*/ 625 h 1252"/>
              <a:gd name="T10" fmla="*/ 0 w 1252"/>
              <a:gd name="T11" fmla="*/ 625 h 1252"/>
              <a:gd name="T12" fmla="*/ 626 w 1252"/>
              <a:gd name="T13" fmla="*/ 0 h 1252"/>
              <a:gd name="T14" fmla="*/ 626 w 1252"/>
              <a:gd name="T15" fmla="*/ 0 h 1252"/>
              <a:gd name="T16" fmla="*/ 1251 w 1252"/>
              <a:gd name="T17" fmla="*/ 625 h 1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2" h="1252">
                <a:moveTo>
                  <a:pt x="1251" y="625"/>
                </a:moveTo>
                <a:lnTo>
                  <a:pt x="1251" y="625"/>
                </a:lnTo>
                <a:cubicBezTo>
                  <a:pt x="1251" y="970"/>
                  <a:pt x="971" y="1251"/>
                  <a:pt x="626" y="1251"/>
                </a:cubicBezTo>
                <a:lnTo>
                  <a:pt x="626" y="1251"/>
                </a:lnTo>
                <a:cubicBezTo>
                  <a:pt x="281" y="1251"/>
                  <a:pt x="0" y="970"/>
                  <a:pt x="0" y="625"/>
                </a:cubicBezTo>
                <a:lnTo>
                  <a:pt x="0" y="625"/>
                </a:lnTo>
                <a:cubicBezTo>
                  <a:pt x="0" y="280"/>
                  <a:pt x="281" y="0"/>
                  <a:pt x="626" y="0"/>
                </a:cubicBezTo>
                <a:lnTo>
                  <a:pt x="626" y="0"/>
                </a:lnTo>
                <a:cubicBezTo>
                  <a:pt x="971" y="0"/>
                  <a:pt x="1251" y="280"/>
                  <a:pt x="1251" y="62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7">
            <a:extLst>
              <a:ext uri="{FF2B5EF4-FFF2-40B4-BE49-F238E27FC236}">
                <a16:creationId xmlns:a16="http://schemas.microsoft.com/office/drawing/2014/main" id="{7F6F4D29-DB54-6143-B802-D2145033F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246" y="3763890"/>
            <a:ext cx="1262154" cy="1262154"/>
          </a:xfrm>
          <a:custGeom>
            <a:avLst/>
            <a:gdLst>
              <a:gd name="T0" fmla="*/ 537 w 1075"/>
              <a:gd name="T1" fmla="*/ 1074 h 1075"/>
              <a:gd name="T2" fmla="*/ 537 w 1075"/>
              <a:gd name="T3" fmla="*/ 1074 h 1075"/>
              <a:gd name="T4" fmla="*/ 0 w 1075"/>
              <a:gd name="T5" fmla="*/ 537 h 1075"/>
              <a:gd name="T6" fmla="*/ 0 w 1075"/>
              <a:gd name="T7" fmla="*/ 537 h 1075"/>
              <a:gd name="T8" fmla="*/ 537 w 1075"/>
              <a:gd name="T9" fmla="*/ 0 h 1075"/>
              <a:gd name="T10" fmla="*/ 537 w 1075"/>
              <a:gd name="T11" fmla="*/ 0 h 1075"/>
              <a:gd name="T12" fmla="*/ 1074 w 1075"/>
              <a:gd name="T13" fmla="*/ 537 h 1075"/>
              <a:gd name="T14" fmla="*/ 1074 w 1075"/>
              <a:gd name="T15" fmla="*/ 537 h 1075"/>
              <a:gd name="T16" fmla="*/ 537 w 1075"/>
              <a:gd name="T17" fmla="*/ 1074 h 1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75" h="1075">
                <a:moveTo>
                  <a:pt x="537" y="1074"/>
                </a:moveTo>
                <a:lnTo>
                  <a:pt x="537" y="1074"/>
                </a:lnTo>
                <a:cubicBezTo>
                  <a:pt x="241" y="1074"/>
                  <a:pt x="0" y="834"/>
                  <a:pt x="0" y="537"/>
                </a:cubicBezTo>
                <a:lnTo>
                  <a:pt x="0" y="537"/>
                </a:lnTo>
                <a:cubicBezTo>
                  <a:pt x="0" y="241"/>
                  <a:pt x="241" y="0"/>
                  <a:pt x="537" y="0"/>
                </a:cubicBezTo>
                <a:lnTo>
                  <a:pt x="537" y="0"/>
                </a:lnTo>
                <a:cubicBezTo>
                  <a:pt x="833" y="0"/>
                  <a:pt x="1074" y="241"/>
                  <a:pt x="1074" y="537"/>
                </a:cubicBezTo>
                <a:lnTo>
                  <a:pt x="1074" y="537"/>
                </a:lnTo>
                <a:cubicBezTo>
                  <a:pt x="1074" y="834"/>
                  <a:pt x="833" y="1074"/>
                  <a:pt x="537" y="107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8">
            <a:extLst>
              <a:ext uri="{FF2B5EF4-FFF2-40B4-BE49-F238E27FC236}">
                <a16:creationId xmlns:a16="http://schemas.microsoft.com/office/drawing/2014/main" id="{425CFC57-8D2E-2541-BD4E-1575AC921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6586" y="3562157"/>
            <a:ext cx="1660458" cy="1660454"/>
          </a:xfrm>
          <a:custGeom>
            <a:avLst/>
            <a:gdLst>
              <a:gd name="T0" fmla="*/ 708 w 1417"/>
              <a:gd name="T1" fmla="*/ 1416 h 1417"/>
              <a:gd name="T2" fmla="*/ 708 w 1417"/>
              <a:gd name="T3" fmla="*/ 1416 h 1417"/>
              <a:gd name="T4" fmla="*/ 0 w 1417"/>
              <a:gd name="T5" fmla="*/ 708 h 1417"/>
              <a:gd name="T6" fmla="*/ 0 w 1417"/>
              <a:gd name="T7" fmla="*/ 708 h 1417"/>
              <a:gd name="T8" fmla="*/ 708 w 1417"/>
              <a:gd name="T9" fmla="*/ 0 h 1417"/>
              <a:gd name="T10" fmla="*/ 708 w 1417"/>
              <a:gd name="T11" fmla="*/ 0 h 1417"/>
              <a:gd name="T12" fmla="*/ 1416 w 1417"/>
              <a:gd name="T13" fmla="*/ 708 h 1417"/>
              <a:gd name="T14" fmla="*/ 1416 w 1417"/>
              <a:gd name="T15" fmla="*/ 708 h 1417"/>
              <a:gd name="T16" fmla="*/ 708 w 1417"/>
              <a:gd name="T17" fmla="*/ 1416 h 1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17" h="1417">
                <a:moveTo>
                  <a:pt x="708" y="1416"/>
                </a:moveTo>
                <a:lnTo>
                  <a:pt x="708" y="1416"/>
                </a:lnTo>
                <a:cubicBezTo>
                  <a:pt x="317" y="1416"/>
                  <a:pt x="0" y="1099"/>
                  <a:pt x="0" y="708"/>
                </a:cubicBezTo>
                <a:lnTo>
                  <a:pt x="0" y="708"/>
                </a:lnTo>
                <a:cubicBezTo>
                  <a:pt x="0" y="318"/>
                  <a:pt x="317" y="0"/>
                  <a:pt x="708" y="0"/>
                </a:cubicBezTo>
                <a:lnTo>
                  <a:pt x="708" y="0"/>
                </a:lnTo>
                <a:cubicBezTo>
                  <a:pt x="1098" y="0"/>
                  <a:pt x="1416" y="318"/>
                  <a:pt x="1416" y="708"/>
                </a:cubicBezTo>
                <a:lnTo>
                  <a:pt x="1416" y="708"/>
                </a:lnTo>
                <a:cubicBezTo>
                  <a:pt x="1416" y="1099"/>
                  <a:pt x="1098" y="1416"/>
                  <a:pt x="708" y="141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3E292DC-615B-2D41-BC1E-7E71FA71F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0042" y="3665612"/>
            <a:ext cx="1453547" cy="1453544"/>
          </a:xfrm>
          <a:custGeom>
            <a:avLst/>
            <a:gdLst>
              <a:gd name="T0" fmla="*/ 1240 w 1241"/>
              <a:gd name="T1" fmla="*/ 620 h 1241"/>
              <a:gd name="T2" fmla="*/ 1240 w 1241"/>
              <a:gd name="T3" fmla="*/ 620 h 1241"/>
              <a:gd name="T4" fmla="*/ 620 w 1241"/>
              <a:gd name="T5" fmla="*/ 1240 h 1241"/>
              <a:gd name="T6" fmla="*/ 620 w 1241"/>
              <a:gd name="T7" fmla="*/ 1240 h 1241"/>
              <a:gd name="T8" fmla="*/ 0 w 1241"/>
              <a:gd name="T9" fmla="*/ 620 h 1241"/>
              <a:gd name="T10" fmla="*/ 0 w 1241"/>
              <a:gd name="T11" fmla="*/ 620 h 1241"/>
              <a:gd name="T12" fmla="*/ 620 w 1241"/>
              <a:gd name="T13" fmla="*/ 0 h 1241"/>
              <a:gd name="T14" fmla="*/ 620 w 1241"/>
              <a:gd name="T15" fmla="*/ 0 h 1241"/>
              <a:gd name="T16" fmla="*/ 1240 w 1241"/>
              <a:gd name="T17" fmla="*/ 620 h 1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41" h="1241">
                <a:moveTo>
                  <a:pt x="1240" y="620"/>
                </a:moveTo>
                <a:lnTo>
                  <a:pt x="1240" y="620"/>
                </a:lnTo>
                <a:cubicBezTo>
                  <a:pt x="1240" y="962"/>
                  <a:pt x="963" y="1240"/>
                  <a:pt x="620" y="1240"/>
                </a:cubicBezTo>
                <a:lnTo>
                  <a:pt x="620" y="1240"/>
                </a:lnTo>
                <a:cubicBezTo>
                  <a:pt x="278" y="1240"/>
                  <a:pt x="0" y="962"/>
                  <a:pt x="0" y="620"/>
                </a:cubicBezTo>
                <a:lnTo>
                  <a:pt x="0" y="620"/>
                </a:lnTo>
                <a:cubicBezTo>
                  <a:pt x="0" y="278"/>
                  <a:pt x="278" y="0"/>
                  <a:pt x="620" y="0"/>
                </a:cubicBezTo>
                <a:lnTo>
                  <a:pt x="620" y="0"/>
                </a:lnTo>
                <a:cubicBezTo>
                  <a:pt x="963" y="0"/>
                  <a:pt x="1240" y="278"/>
                  <a:pt x="1240" y="6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0">
            <a:extLst>
              <a:ext uri="{FF2B5EF4-FFF2-40B4-BE49-F238E27FC236}">
                <a16:creationId xmlns:a16="http://schemas.microsoft.com/office/drawing/2014/main" id="{9246383E-4AD7-3E4B-9D9F-953B42F67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0911" y="3766481"/>
            <a:ext cx="1251808" cy="1251807"/>
          </a:xfrm>
          <a:custGeom>
            <a:avLst/>
            <a:gdLst>
              <a:gd name="T0" fmla="*/ 532 w 1065"/>
              <a:gd name="T1" fmla="*/ 1064 h 1065"/>
              <a:gd name="T2" fmla="*/ 532 w 1065"/>
              <a:gd name="T3" fmla="*/ 1064 h 1065"/>
              <a:gd name="T4" fmla="*/ 0 w 1065"/>
              <a:gd name="T5" fmla="*/ 532 h 1065"/>
              <a:gd name="T6" fmla="*/ 0 w 1065"/>
              <a:gd name="T7" fmla="*/ 532 h 1065"/>
              <a:gd name="T8" fmla="*/ 532 w 1065"/>
              <a:gd name="T9" fmla="*/ 0 h 1065"/>
              <a:gd name="T10" fmla="*/ 532 w 1065"/>
              <a:gd name="T11" fmla="*/ 0 h 1065"/>
              <a:gd name="T12" fmla="*/ 1064 w 1065"/>
              <a:gd name="T13" fmla="*/ 532 h 1065"/>
              <a:gd name="T14" fmla="*/ 1064 w 1065"/>
              <a:gd name="T15" fmla="*/ 532 h 1065"/>
              <a:gd name="T16" fmla="*/ 532 w 1065"/>
              <a:gd name="T17" fmla="*/ 1064 h 10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65" h="1065">
                <a:moveTo>
                  <a:pt x="532" y="1064"/>
                </a:moveTo>
                <a:lnTo>
                  <a:pt x="532" y="1064"/>
                </a:lnTo>
                <a:cubicBezTo>
                  <a:pt x="239" y="1064"/>
                  <a:pt x="0" y="826"/>
                  <a:pt x="0" y="532"/>
                </a:cubicBezTo>
                <a:lnTo>
                  <a:pt x="0" y="532"/>
                </a:lnTo>
                <a:cubicBezTo>
                  <a:pt x="0" y="239"/>
                  <a:pt x="239" y="0"/>
                  <a:pt x="532" y="0"/>
                </a:cubicBezTo>
                <a:lnTo>
                  <a:pt x="532" y="0"/>
                </a:lnTo>
                <a:cubicBezTo>
                  <a:pt x="825" y="0"/>
                  <a:pt x="1064" y="239"/>
                  <a:pt x="1064" y="532"/>
                </a:cubicBezTo>
                <a:lnTo>
                  <a:pt x="1064" y="532"/>
                </a:lnTo>
                <a:cubicBezTo>
                  <a:pt x="1064" y="826"/>
                  <a:pt x="825" y="1064"/>
                  <a:pt x="532" y="106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11">
            <a:extLst>
              <a:ext uri="{FF2B5EF4-FFF2-40B4-BE49-F238E27FC236}">
                <a16:creationId xmlns:a16="http://schemas.microsoft.com/office/drawing/2014/main" id="{68BD6102-22CB-4445-9A2C-62CF30A7F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2336" y="10695389"/>
            <a:ext cx="1675974" cy="1670804"/>
          </a:xfrm>
          <a:custGeom>
            <a:avLst/>
            <a:gdLst>
              <a:gd name="T0" fmla="*/ 713 w 1427"/>
              <a:gd name="T1" fmla="*/ 1425 h 1426"/>
              <a:gd name="T2" fmla="*/ 713 w 1427"/>
              <a:gd name="T3" fmla="*/ 1425 h 1426"/>
              <a:gd name="T4" fmla="*/ 0 w 1427"/>
              <a:gd name="T5" fmla="*/ 712 h 1426"/>
              <a:gd name="T6" fmla="*/ 0 w 1427"/>
              <a:gd name="T7" fmla="*/ 712 h 1426"/>
              <a:gd name="T8" fmla="*/ 713 w 1427"/>
              <a:gd name="T9" fmla="*/ 0 h 1426"/>
              <a:gd name="T10" fmla="*/ 713 w 1427"/>
              <a:gd name="T11" fmla="*/ 0 h 1426"/>
              <a:gd name="T12" fmla="*/ 1426 w 1427"/>
              <a:gd name="T13" fmla="*/ 712 h 1426"/>
              <a:gd name="T14" fmla="*/ 1426 w 1427"/>
              <a:gd name="T15" fmla="*/ 712 h 1426"/>
              <a:gd name="T16" fmla="*/ 713 w 1427"/>
              <a:gd name="T17" fmla="*/ 1425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7" h="1426">
                <a:moveTo>
                  <a:pt x="713" y="1425"/>
                </a:moveTo>
                <a:lnTo>
                  <a:pt x="713" y="1425"/>
                </a:lnTo>
                <a:cubicBezTo>
                  <a:pt x="319" y="1425"/>
                  <a:pt x="0" y="1106"/>
                  <a:pt x="0" y="712"/>
                </a:cubicBezTo>
                <a:lnTo>
                  <a:pt x="0" y="712"/>
                </a:lnTo>
                <a:cubicBezTo>
                  <a:pt x="0" y="320"/>
                  <a:pt x="319" y="0"/>
                  <a:pt x="713" y="0"/>
                </a:cubicBezTo>
                <a:lnTo>
                  <a:pt x="713" y="0"/>
                </a:lnTo>
                <a:cubicBezTo>
                  <a:pt x="1106" y="0"/>
                  <a:pt x="1426" y="320"/>
                  <a:pt x="1426" y="712"/>
                </a:cubicBezTo>
                <a:lnTo>
                  <a:pt x="1426" y="712"/>
                </a:lnTo>
                <a:cubicBezTo>
                  <a:pt x="1426" y="1106"/>
                  <a:pt x="1106" y="1425"/>
                  <a:pt x="713" y="142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384AF4F-B2B1-814F-A44A-7D27AB55A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791" y="10796259"/>
            <a:ext cx="1469064" cy="1469064"/>
          </a:xfrm>
          <a:custGeom>
            <a:avLst/>
            <a:gdLst>
              <a:gd name="T0" fmla="*/ 1251 w 1252"/>
              <a:gd name="T1" fmla="*/ 624 h 1251"/>
              <a:gd name="T2" fmla="*/ 1251 w 1252"/>
              <a:gd name="T3" fmla="*/ 624 h 1251"/>
              <a:gd name="T4" fmla="*/ 626 w 1252"/>
              <a:gd name="T5" fmla="*/ 1250 h 1251"/>
              <a:gd name="T6" fmla="*/ 626 w 1252"/>
              <a:gd name="T7" fmla="*/ 1250 h 1251"/>
              <a:gd name="T8" fmla="*/ 0 w 1252"/>
              <a:gd name="T9" fmla="*/ 624 h 1251"/>
              <a:gd name="T10" fmla="*/ 0 w 1252"/>
              <a:gd name="T11" fmla="*/ 624 h 1251"/>
              <a:gd name="T12" fmla="*/ 626 w 1252"/>
              <a:gd name="T13" fmla="*/ 0 h 1251"/>
              <a:gd name="T14" fmla="*/ 626 w 1252"/>
              <a:gd name="T15" fmla="*/ 0 h 1251"/>
              <a:gd name="T16" fmla="*/ 1251 w 1252"/>
              <a:gd name="T17" fmla="*/ 624 h 1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2" h="1251">
                <a:moveTo>
                  <a:pt x="1251" y="624"/>
                </a:moveTo>
                <a:lnTo>
                  <a:pt x="1251" y="624"/>
                </a:lnTo>
                <a:cubicBezTo>
                  <a:pt x="1251" y="970"/>
                  <a:pt x="971" y="1250"/>
                  <a:pt x="626" y="1250"/>
                </a:cubicBezTo>
                <a:lnTo>
                  <a:pt x="626" y="1250"/>
                </a:lnTo>
                <a:cubicBezTo>
                  <a:pt x="281" y="1250"/>
                  <a:pt x="0" y="970"/>
                  <a:pt x="0" y="624"/>
                </a:cubicBezTo>
                <a:lnTo>
                  <a:pt x="0" y="624"/>
                </a:lnTo>
                <a:cubicBezTo>
                  <a:pt x="0" y="279"/>
                  <a:pt x="281" y="0"/>
                  <a:pt x="626" y="0"/>
                </a:cubicBezTo>
                <a:lnTo>
                  <a:pt x="626" y="0"/>
                </a:lnTo>
                <a:cubicBezTo>
                  <a:pt x="971" y="0"/>
                  <a:pt x="1251" y="279"/>
                  <a:pt x="1251" y="6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3">
            <a:extLst>
              <a:ext uri="{FF2B5EF4-FFF2-40B4-BE49-F238E27FC236}">
                <a16:creationId xmlns:a16="http://schemas.microsoft.com/office/drawing/2014/main" id="{B4F51F81-3397-864F-ADDF-021CC7D42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246" y="10899714"/>
            <a:ext cx="1262154" cy="1262154"/>
          </a:xfrm>
          <a:custGeom>
            <a:avLst/>
            <a:gdLst>
              <a:gd name="T0" fmla="*/ 537 w 1075"/>
              <a:gd name="T1" fmla="*/ 1074 h 1075"/>
              <a:gd name="T2" fmla="*/ 537 w 1075"/>
              <a:gd name="T3" fmla="*/ 1074 h 1075"/>
              <a:gd name="T4" fmla="*/ 0 w 1075"/>
              <a:gd name="T5" fmla="*/ 536 h 1075"/>
              <a:gd name="T6" fmla="*/ 0 w 1075"/>
              <a:gd name="T7" fmla="*/ 536 h 1075"/>
              <a:gd name="T8" fmla="*/ 537 w 1075"/>
              <a:gd name="T9" fmla="*/ 0 h 1075"/>
              <a:gd name="T10" fmla="*/ 537 w 1075"/>
              <a:gd name="T11" fmla="*/ 0 h 1075"/>
              <a:gd name="T12" fmla="*/ 1074 w 1075"/>
              <a:gd name="T13" fmla="*/ 536 h 1075"/>
              <a:gd name="T14" fmla="*/ 1074 w 1075"/>
              <a:gd name="T15" fmla="*/ 536 h 1075"/>
              <a:gd name="T16" fmla="*/ 537 w 1075"/>
              <a:gd name="T17" fmla="*/ 1074 h 1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75" h="1075">
                <a:moveTo>
                  <a:pt x="537" y="1074"/>
                </a:moveTo>
                <a:lnTo>
                  <a:pt x="537" y="1074"/>
                </a:lnTo>
                <a:cubicBezTo>
                  <a:pt x="241" y="1074"/>
                  <a:pt x="0" y="832"/>
                  <a:pt x="0" y="536"/>
                </a:cubicBezTo>
                <a:lnTo>
                  <a:pt x="0" y="536"/>
                </a:lnTo>
                <a:cubicBezTo>
                  <a:pt x="0" y="240"/>
                  <a:pt x="241" y="0"/>
                  <a:pt x="537" y="0"/>
                </a:cubicBezTo>
                <a:lnTo>
                  <a:pt x="537" y="0"/>
                </a:lnTo>
                <a:cubicBezTo>
                  <a:pt x="833" y="0"/>
                  <a:pt x="1074" y="240"/>
                  <a:pt x="1074" y="536"/>
                </a:cubicBezTo>
                <a:lnTo>
                  <a:pt x="1074" y="536"/>
                </a:lnTo>
                <a:cubicBezTo>
                  <a:pt x="1074" y="832"/>
                  <a:pt x="833" y="1074"/>
                  <a:pt x="537" y="107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14">
            <a:extLst>
              <a:ext uri="{FF2B5EF4-FFF2-40B4-BE49-F238E27FC236}">
                <a16:creationId xmlns:a16="http://schemas.microsoft.com/office/drawing/2014/main" id="{20FA5D72-FE9F-774E-B2C0-BFF4A434D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06241" y="10695389"/>
            <a:ext cx="1675974" cy="1675974"/>
          </a:xfrm>
          <a:custGeom>
            <a:avLst/>
            <a:gdLst>
              <a:gd name="T0" fmla="*/ 715 w 1430"/>
              <a:gd name="T1" fmla="*/ 1428 h 1429"/>
              <a:gd name="T2" fmla="*/ 715 w 1430"/>
              <a:gd name="T3" fmla="*/ 1428 h 1429"/>
              <a:gd name="T4" fmla="*/ 0 w 1430"/>
              <a:gd name="T5" fmla="*/ 713 h 1429"/>
              <a:gd name="T6" fmla="*/ 0 w 1430"/>
              <a:gd name="T7" fmla="*/ 713 h 1429"/>
              <a:gd name="T8" fmla="*/ 715 w 1430"/>
              <a:gd name="T9" fmla="*/ 0 h 1429"/>
              <a:gd name="T10" fmla="*/ 715 w 1430"/>
              <a:gd name="T11" fmla="*/ 0 h 1429"/>
              <a:gd name="T12" fmla="*/ 1429 w 1430"/>
              <a:gd name="T13" fmla="*/ 713 h 1429"/>
              <a:gd name="T14" fmla="*/ 1429 w 1430"/>
              <a:gd name="T15" fmla="*/ 713 h 1429"/>
              <a:gd name="T16" fmla="*/ 715 w 1430"/>
              <a:gd name="T17" fmla="*/ 1428 h 1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30" h="1429">
                <a:moveTo>
                  <a:pt x="715" y="1428"/>
                </a:moveTo>
                <a:lnTo>
                  <a:pt x="715" y="1428"/>
                </a:lnTo>
                <a:cubicBezTo>
                  <a:pt x="321" y="1428"/>
                  <a:pt x="0" y="1107"/>
                  <a:pt x="0" y="713"/>
                </a:cubicBezTo>
                <a:lnTo>
                  <a:pt x="0" y="713"/>
                </a:lnTo>
                <a:cubicBezTo>
                  <a:pt x="0" y="319"/>
                  <a:pt x="321" y="0"/>
                  <a:pt x="715" y="0"/>
                </a:cubicBezTo>
                <a:lnTo>
                  <a:pt x="715" y="0"/>
                </a:lnTo>
                <a:cubicBezTo>
                  <a:pt x="1109" y="0"/>
                  <a:pt x="1429" y="319"/>
                  <a:pt x="1429" y="713"/>
                </a:cubicBezTo>
                <a:lnTo>
                  <a:pt x="1429" y="713"/>
                </a:lnTo>
                <a:cubicBezTo>
                  <a:pt x="1429" y="1107"/>
                  <a:pt x="1109" y="1428"/>
                  <a:pt x="715" y="142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08821974-4B00-5D44-A6B2-C9F5C6328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9696" y="10798844"/>
            <a:ext cx="1469064" cy="1469064"/>
          </a:xfrm>
          <a:custGeom>
            <a:avLst/>
            <a:gdLst>
              <a:gd name="T0" fmla="*/ 1253 w 1254"/>
              <a:gd name="T1" fmla="*/ 625 h 1253"/>
              <a:gd name="T2" fmla="*/ 1253 w 1254"/>
              <a:gd name="T3" fmla="*/ 625 h 1253"/>
              <a:gd name="T4" fmla="*/ 627 w 1254"/>
              <a:gd name="T5" fmla="*/ 1252 h 1253"/>
              <a:gd name="T6" fmla="*/ 627 w 1254"/>
              <a:gd name="T7" fmla="*/ 1252 h 1253"/>
              <a:gd name="T8" fmla="*/ 0 w 1254"/>
              <a:gd name="T9" fmla="*/ 625 h 1253"/>
              <a:gd name="T10" fmla="*/ 0 w 1254"/>
              <a:gd name="T11" fmla="*/ 625 h 1253"/>
              <a:gd name="T12" fmla="*/ 627 w 1254"/>
              <a:gd name="T13" fmla="*/ 0 h 1253"/>
              <a:gd name="T14" fmla="*/ 627 w 1254"/>
              <a:gd name="T15" fmla="*/ 0 h 1253"/>
              <a:gd name="T16" fmla="*/ 1253 w 1254"/>
              <a:gd name="T17" fmla="*/ 625 h 1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4" h="1253">
                <a:moveTo>
                  <a:pt x="1253" y="625"/>
                </a:moveTo>
                <a:lnTo>
                  <a:pt x="1253" y="625"/>
                </a:lnTo>
                <a:cubicBezTo>
                  <a:pt x="1253" y="971"/>
                  <a:pt x="973" y="1252"/>
                  <a:pt x="627" y="1252"/>
                </a:cubicBezTo>
                <a:lnTo>
                  <a:pt x="627" y="1252"/>
                </a:lnTo>
                <a:cubicBezTo>
                  <a:pt x="281" y="1252"/>
                  <a:pt x="0" y="971"/>
                  <a:pt x="0" y="625"/>
                </a:cubicBezTo>
                <a:lnTo>
                  <a:pt x="0" y="625"/>
                </a:lnTo>
                <a:cubicBezTo>
                  <a:pt x="0" y="279"/>
                  <a:pt x="281" y="0"/>
                  <a:pt x="627" y="0"/>
                </a:cubicBezTo>
                <a:lnTo>
                  <a:pt x="627" y="0"/>
                </a:lnTo>
                <a:cubicBezTo>
                  <a:pt x="973" y="0"/>
                  <a:pt x="1253" y="279"/>
                  <a:pt x="1253" y="6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6">
            <a:extLst>
              <a:ext uri="{FF2B5EF4-FFF2-40B4-BE49-F238E27FC236}">
                <a16:creationId xmlns:a16="http://schemas.microsoft.com/office/drawing/2014/main" id="{5BBFDEB5-2787-F34D-B1B6-802156AEE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3151" y="10902299"/>
            <a:ext cx="1262154" cy="1262154"/>
          </a:xfrm>
          <a:custGeom>
            <a:avLst/>
            <a:gdLst>
              <a:gd name="T0" fmla="*/ 538 w 1078"/>
              <a:gd name="T1" fmla="*/ 1076 h 1077"/>
              <a:gd name="T2" fmla="*/ 538 w 1078"/>
              <a:gd name="T3" fmla="*/ 1076 h 1077"/>
              <a:gd name="T4" fmla="*/ 0 w 1078"/>
              <a:gd name="T5" fmla="*/ 537 h 1077"/>
              <a:gd name="T6" fmla="*/ 0 w 1078"/>
              <a:gd name="T7" fmla="*/ 537 h 1077"/>
              <a:gd name="T8" fmla="*/ 538 w 1078"/>
              <a:gd name="T9" fmla="*/ 0 h 1077"/>
              <a:gd name="T10" fmla="*/ 538 w 1078"/>
              <a:gd name="T11" fmla="*/ 0 h 1077"/>
              <a:gd name="T12" fmla="*/ 1077 w 1078"/>
              <a:gd name="T13" fmla="*/ 537 h 1077"/>
              <a:gd name="T14" fmla="*/ 1077 w 1078"/>
              <a:gd name="T15" fmla="*/ 537 h 1077"/>
              <a:gd name="T16" fmla="*/ 538 w 1078"/>
              <a:gd name="T17" fmla="*/ 1076 h 10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78" h="1077">
                <a:moveTo>
                  <a:pt x="538" y="1076"/>
                </a:moveTo>
                <a:lnTo>
                  <a:pt x="538" y="1076"/>
                </a:lnTo>
                <a:cubicBezTo>
                  <a:pt x="241" y="1076"/>
                  <a:pt x="0" y="835"/>
                  <a:pt x="0" y="537"/>
                </a:cubicBezTo>
                <a:lnTo>
                  <a:pt x="0" y="537"/>
                </a:lnTo>
                <a:cubicBezTo>
                  <a:pt x="0" y="241"/>
                  <a:pt x="241" y="0"/>
                  <a:pt x="538" y="0"/>
                </a:cubicBezTo>
                <a:lnTo>
                  <a:pt x="538" y="0"/>
                </a:lnTo>
                <a:cubicBezTo>
                  <a:pt x="835" y="0"/>
                  <a:pt x="1077" y="241"/>
                  <a:pt x="1077" y="537"/>
                </a:cubicBezTo>
                <a:lnTo>
                  <a:pt x="1077" y="537"/>
                </a:lnTo>
                <a:cubicBezTo>
                  <a:pt x="1077" y="835"/>
                  <a:pt x="835" y="1076"/>
                  <a:pt x="538" y="107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51">
            <a:extLst>
              <a:ext uri="{FF2B5EF4-FFF2-40B4-BE49-F238E27FC236}">
                <a16:creationId xmlns:a16="http://schemas.microsoft.com/office/drawing/2014/main" id="{71024D1D-5519-F744-BBE9-8F90886C9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961" y="3551811"/>
            <a:ext cx="5327942" cy="1267324"/>
          </a:xfrm>
          <a:prstGeom prst="leftArrow">
            <a:avLst>
              <a:gd name="adj1" fmla="val 78861"/>
              <a:gd name="adj2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742A6F6-1092-C347-AD2C-02D4429FAA9D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8841218-FE66-A046-B81B-2E21182A422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7" name="Freeform 51">
            <a:extLst>
              <a:ext uri="{FF2B5EF4-FFF2-40B4-BE49-F238E27FC236}">
                <a16:creationId xmlns:a16="http://schemas.microsoft.com/office/drawing/2014/main" id="{AC8725A2-77EB-1A4C-BA31-C4E9608F6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16747" y="3551811"/>
            <a:ext cx="5327942" cy="1267324"/>
          </a:xfrm>
          <a:prstGeom prst="rightArrow">
            <a:avLst>
              <a:gd name="adj1" fmla="val 78295"/>
              <a:gd name="adj2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1">
            <a:extLst>
              <a:ext uri="{FF2B5EF4-FFF2-40B4-BE49-F238E27FC236}">
                <a16:creationId xmlns:a16="http://schemas.microsoft.com/office/drawing/2014/main" id="{0539DB0C-4BB1-ED48-B1E8-31E41B549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16747" y="8398684"/>
            <a:ext cx="5327942" cy="1267324"/>
          </a:xfrm>
          <a:prstGeom prst="rightArrow">
            <a:avLst>
              <a:gd name="adj1" fmla="val 78295"/>
              <a:gd name="adj2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1">
            <a:extLst>
              <a:ext uri="{FF2B5EF4-FFF2-40B4-BE49-F238E27FC236}">
                <a16:creationId xmlns:a16="http://schemas.microsoft.com/office/drawing/2014/main" id="{738D0907-93B6-3241-B202-EA9D584BA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961" y="8398684"/>
            <a:ext cx="5327942" cy="1267324"/>
          </a:xfrm>
          <a:prstGeom prst="leftArrow">
            <a:avLst>
              <a:gd name="adj1" fmla="val 78861"/>
              <a:gd name="adj2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792711D-45E7-B648-906E-28EECC003194}"/>
              </a:ext>
            </a:extLst>
          </p:cNvPr>
          <p:cNvSpPr txBox="1"/>
          <p:nvPr/>
        </p:nvSpPr>
        <p:spPr>
          <a:xfrm>
            <a:off x="3501306" y="3893085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BC7C8F3-FF3D-1D44-98E5-B82264247610}"/>
              </a:ext>
            </a:extLst>
          </p:cNvPr>
          <p:cNvSpPr txBox="1"/>
          <p:nvPr/>
        </p:nvSpPr>
        <p:spPr>
          <a:xfrm>
            <a:off x="3140631" y="8739957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00303B8-CD27-6E41-9E6F-31FF13759497}"/>
              </a:ext>
            </a:extLst>
          </p:cNvPr>
          <p:cNvSpPr txBox="1"/>
          <p:nvPr/>
        </p:nvSpPr>
        <p:spPr>
          <a:xfrm>
            <a:off x="19106307" y="8739958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14C4852-511C-F34A-84EB-C23DB20AA8A9}"/>
              </a:ext>
            </a:extLst>
          </p:cNvPr>
          <p:cNvSpPr txBox="1"/>
          <p:nvPr/>
        </p:nvSpPr>
        <p:spPr>
          <a:xfrm>
            <a:off x="18705556" y="3899106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51AB0F4-2DF1-2C42-B36D-BAB9C918482A}"/>
              </a:ext>
            </a:extLst>
          </p:cNvPr>
          <p:cNvSpPr txBox="1"/>
          <p:nvPr/>
        </p:nvSpPr>
        <p:spPr>
          <a:xfrm>
            <a:off x="8439906" y="3838386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1E8FA25-31FD-494F-9DBA-5C461FCB6C12}"/>
              </a:ext>
            </a:extLst>
          </p:cNvPr>
          <p:cNvSpPr txBox="1"/>
          <p:nvPr/>
        </p:nvSpPr>
        <p:spPr>
          <a:xfrm>
            <a:off x="15115256" y="3838386"/>
            <a:ext cx="105189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40B5601-5BD2-4F40-8AF1-89C5A12FEE99}"/>
              </a:ext>
            </a:extLst>
          </p:cNvPr>
          <p:cNvSpPr txBox="1"/>
          <p:nvPr/>
        </p:nvSpPr>
        <p:spPr>
          <a:xfrm>
            <a:off x="8366168" y="10976793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EB09DAD-407A-7F46-8E76-722DB746472C}"/>
              </a:ext>
            </a:extLst>
          </p:cNvPr>
          <p:cNvSpPr txBox="1"/>
          <p:nvPr/>
        </p:nvSpPr>
        <p:spPr>
          <a:xfrm>
            <a:off x="15307436" y="10976793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68" name="Shape 2630">
            <a:extLst>
              <a:ext uri="{FF2B5EF4-FFF2-40B4-BE49-F238E27FC236}">
                <a16:creationId xmlns:a16="http://schemas.microsoft.com/office/drawing/2014/main" id="{1BBB55A3-929E-564C-A673-D3D88354DF4A}"/>
              </a:ext>
            </a:extLst>
          </p:cNvPr>
          <p:cNvSpPr>
            <a:spLocks noChangeAspect="1"/>
          </p:cNvSpPr>
          <p:nvPr/>
        </p:nvSpPr>
        <p:spPr>
          <a:xfrm>
            <a:off x="9869949" y="5286318"/>
            <a:ext cx="861640" cy="1579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785">
            <a:extLst>
              <a:ext uri="{FF2B5EF4-FFF2-40B4-BE49-F238E27FC236}">
                <a16:creationId xmlns:a16="http://schemas.microsoft.com/office/drawing/2014/main" id="{8B0B0AD9-51CA-5147-B58B-A2C075AB47BF}"/>
              </a:ext>
            </a:extLst>
          </p:cNvPr>
          <p:cNvSpPr>
            <a:spLocks noChangeAspect="1"/>
          </p:cNvSpPr>
          <p:nvPr/>
        </p:nvSpPr>
        <p:spPr>
          <a:xfrm>
            <a:off x="9478841" y="9261122"/>
            <a:ext cx="1634600" cy="13373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765">
            <a:extLst>
              <a:ext uri="{FF2B5EF4-FFF2-40B4-BE49-F238E27FC236}">
                <a16:creationId xmlns:a16="http://schemas.microsoft.com/office/drawing/2014/main" id="{13429EB3-3CC9-5143-82D3-A22C256A80A6}"/>
              </a:ext>
            </a:extLst>
          </p:cNvPr>
          <p:cNvSpPr>
            <a:spLocks noChangeAspect="1"/>
          </p:cNvSpPr>
          <p:nvPr/>
        </p:nvSpPr>
        <p:spPr>
          <a:xfrm>
            <a:off x="13378557" y="5255689"/>
            <a:ext cx="1634594" cy="16345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25">
            <a:extLst>
              <a:ext uri="{FF2B5EF4-FFF2-40B4-BE49-F238E27FC236}">
                <a16:creationId xmlns:a16="http://schemas.microsoft.com/office/drawing/2014/main" id="{469ED960-E27F-FC46-A4E8-64CEB526037A}"/>
              </a:ext>
            </a:extLst>
          </p:cNvPr>
          <p:cNvSpPr>
            <a:spLocks noChangeAspect="1"/>
          </p:cNvSpPr>
          <p:nvPr/>
        </p:nvSpPr>
        <p:spPr>
          <a:xfrm>
            <a:off x="13384673" y="9266127"/>
            <a:ext cx="1622362" cy="1327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E60E4FEA-8FFD-7447-996D-EC271DC82496}"/>
              </a:ext>
            </a:extLst>
          </p:cNvPr>
          <p:cNvSpPr txBox="1">
            <a:spLocks/>
          </p:cNvSpPr>
          <p:nvPr/>
        </p:nvSpPr>
        <p:spPr>
          <a:xfrm>
            <a:off x="2000049" y="5317316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E3B09AB2-B0CB-664A-A199-867F295327EC}"/>
              </a:ext>
            </a:extLst>
          </p:cNvPr>
          <p:cNvSpPr txBox="1">
            <a:spLocks/>
          </p:cNvSpPr>
          <p:nvPr/>
        </p:nvSpPr>
        <p:spPr>
          <a:xfrm>
            <a:off x="2000049" y="10166282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3C220F4B-BEAC-844C-BF85-03F2E163E654}"/>
              </a:ext>
            </a:extLst>
          </p:cNvPr>
          <p:cNvSpPr txBox="1">
            <a:spLocks/>
          </p:cNvSpPr>
          <p:nvPr/>
        </p:nvSpPr>
        <p:spPr>
          <a:xfrm>
            <a:off x="17383835" y="10166282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D5B83426-1CF1-FD46-829D-068A1D206C51}"/>
              </a:ext>
            </a:extLst>
          </p:cNvPr>
          <p:cNvSpPr txBox="1">
            <a:spLocks/>
          </p:cNvSpPr>
          <p:nvPr/>
        </p:nvSpPr>
        <p:spPr>
          <a:xfrm>
            <a:off x="17383835" y="5317316"/>
            <a:ext cx="499376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741973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A6A26C-F1D3-E248-9782-A90C0DA10B82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BF5B07-7CAA-0146-A971-57E8433C12A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68922C4-10AC-D746-9C4E-9623FBFF1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5637" y="3092480"/>
            <a:ext cx="4306302" cy="4306302"/>
          </a:xfrm>
          <a:custGeom>
            <a:avLst/>
            <a:gdLst>
              <a:gd name="T0" fmla="*/ 3182 w 3743"/>
              <a:gd name="T1" fmla="*/ 3645 h 3743"/>
              <a:gd name="T2" fmla="*/ 3182 w 3743"/>
              <a:gd name="T3" fmla="*/ 3645 h 3743"/>
              <a:gd name="T4" fmla="*/ 3093 w 3743"/>
              <a:gd name="T5" fmla="*/ 3682 h 3743"/>
              <a:gd name="T6" fmla="*/ 3093 w 3743"/>
              <a:gd name="T7" fmla="*/ 3682 h 3743"/>
              <a:gd name="T8" fmla="*/ 3182 w 3743"/>
              <a:gd name="T9" fmla="*/ 3645 h 3743"/>
              <a:gd name="T10" fmla="*/ 3546 w 3743"/>
              <a:gd name="T11" fmla="*/ 3346 h 3743"/>
              <a:gd name="T12" fmla="*/ 3546 w 3743"/>
              <a:gd name="T13" fmla="*/ 3346 h 3743"/>
              <a:gd name="T14" fmla="*/ 3486 w 3743"/>
              <a:gd name="T15" fmla="*/ 3419 h 3743"/>
              <a:gd name="T16" fmla="*/ 3486 w 3743"/>
              <a:gd name="T17" fmla="*/ 3419 h 3743"/>
              <a:gd name="T18" fmla="*/ 3453 w 3743"/>
              <a:gd name="T19" fmla="*/ 3453 h 3743"/>
              <a:gd name="T20" fmla="*/ 3453 w 3743"/>
              <a:gd name="T21" fmla="*/ 3453 h 3743"/>
              <a:gd name="T22" fmla="*/ 3486 w 3743"/>
              <a:gd name="T23" fmla="*/ 3419 h 3743"/>
              <a:gd name="T24" fmla="*/ 3486 w 3743"/>
              <a:gd name="T25" fmla="*/ 3419 h 3743"/>
              <a:gd name="T26" fmla="*/ 3546 w 3743"/>
              <a:gd name="T27" fmla="*/ 3346 h 3743"/>
              <a:gd name="T28" fmla="*/ 3694 w 3743"/>
              <a:gd name="T29" fmla="*/ 3059 h 3743"/>
              <a:gd name="T30" fmla="*/ 3694 w 3743"/>
              <a:gd name="T31" fmla="*/ 3059 h 3743"/>
              <a:gd name="T32" fmla="*/ 3645 w 3743"/>
              <a:gd name="T33" fmla="*/ 3183 h 3743"/>
              <a:gd name="T34" fmla="*/ 3645 w 3743"/>
              <a:gd name="T35" fmla="*/ 3183 h 3743"/>
              <a:gd name="T36" fmla="*/ 3599 w 3743"/>
              <a:gd name="T37" fmla="*/ 3266 h 3743"/>
              <a:gd name="T38" fmla="*/ 3599 w 3743"/>
              <a:gd name="T39" fmla="*/ 3266 h 3743"/>
              <a:gd name="T40" fmla="*/ 3645 w 3743"/>
              <a:gd name="T41" fmla="*/ 3183 h 3743"/>
              <a:gd name="T42" fmla="*/ 3645 w 3743"/>
              <a:gd name="T43" fmla="*/ 3183 h 3743"/>
              <a:gd name="T44" fmla="*/ 3694 w 3743"/>
              <a:gd name="T45" fmla="*/ 3059 h 3743"/>
              <a:gd name="T46" fmla="*/ 3731 w 3743"/>
              <a:gd name="T47" fmla="*/ 2904 h 3743"/>
              <a:gd name="T48" fmla="*/ 3731 w 3743"/>
              <a:gd name="T49" fmla="*/ 2904 h 3743"/>
              <a:gd name="T50" fmla="*/ 3711 w 3743"/>
              <a:gd name="T51" fmla="*/ 3000 h 3743"/>
              <a:gd name="T52" fmla="*/ 3711 w 3743"/>
              <a:gd name="T53" fmla="*/ 3000 h 3743"/>
              <a:gd name="T54" fmla="*/ 3731 w 3743"/>
              <a:gd name="T55" fmla="*/ 2904 h 3743"/>
              <a:gd name="T56" fmla="*/ 2753 w 3743"/>
              <a:gd name="T57" fmla="*/ 0 h 3743"/>
              <a:gd name="T58" fmla="*/ 2753 w 3743"/>
              <a:gd name="T59" fmla="*/ 0 h 3743"/>
              <a:gd name="T60" fmla="*/ 3742 w 3743"/>
              <a:gd name="T61" fmla="*/ 989 h 3743"/>
              <a:gd name="T62" fmla="*/ 3742 w 3743"/>
              <a:gd name="T63" fmla="*/ 2753 h 3743"/>
              <a:gd name="T64" fmla="*/ 3742 w 3743"/>
              <a:gd name="T65" fmla="*/ 2753 h 3743"/>
              <a:gd name="T66" fmla="*/ 3737 w 3743"/>
              <a:gd name="T67" fmla="*/ 2854 h 3743"/>
              <a:gd name="T68" fmla="*/ 3737 w 3743"/>
              <a:gd name="T69" fmla="*/ 2854 h 3743"/>
              <a:gd name="T70" fmla="*/ 3742 w 3743"/>
              <a:gd name="T71" fmla="*/ 2753 h 3743"/>
              <a:gd name="T72" fmla="*/ 3742 w 3743"/>
              <a:gd name="T73" fmla="*/ 3742 h 3743"/>
              <a:gd name="T74" fmla="*/ 2753 w 3743"/>
              <a:gd name="T75" fmla="*/ 3742 h 3743"/>
              <a:gd name="T76" fmla="*/ 2753 w 3743"/>
              <a:gd name="T77" fmla="*/ 3742 h 3743"/>
              <a:gd name="T78" fmla="*/ 2854 w 3743"/>
              <a:gd name="T79" fmla="*/ 3738 h 3743"/>
              <a:gd name="T80" fmla="*/ 2854 w 3743"/>
              <a:gd name="T81" fmla="*/ 3738 h 3743"/>
              <a:gd name="T82" fmla="*/ 2753 w 3743"/>
              <a:gd name="T83" fmla="*/ 3742 h 3743"/>
              <a:gd name="T84" fmla="*/ 988 w 3743"/>
              <a:gd name="T85" fmla="*/ 3742 h 3743"/>
              <a:gd name="T86" fmla="*/ 988 w 3743"/>
              <a:gd name="T87" fmla="*/ 3742 h 3743"/>
              <a:gd name="T88" fmla="*/ 0 w 3743"/>
              <a:gd name="T89" fmla="*/ 2753 h 3743"/>
              <a:gd name="T90" fmla="*/ 0 w 3743"/>
              <a:gd name="T91" fmla="*/ 989 h 3743"/>
              <a:gd name="T92" fmla="*/ 0 w 3743"/>
              <a:gd name="T93" fmla="*/ 989 h 3743"/>
              <a:gd name="T94" fmla="*/ 988 w 3743"/>
              <a:gd name="T95" fmla="*/ 0 h 3743"/>
              <a:gd name="T96" fmla="*/ 2753 w 3743"/>
              <a:gd name="T97" fmla="*/ 0 h 3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3" h="3743">
                <a:moveTo>
                  <a:pt x="3182" y="3645"/>
                </a:moveTo>
                <a:lnTo>
                  <a:pt x="3182" y="3645"/>
                </a:lnTo>
                <a:cubicBezTo>
                  <a:pt x="3153" y="3659"/>
                  <a:pt x="3124" y="3671"/>
                  <a:pt x="3093" y="3682"/>
                </a:cubicBezTo>
                <a:lnTo>
                  <a:pt x="3093" y="3682"/>
                </a:lnTo>
                <a:cubicBezTo>
                  <a:pt x="3124" y="3671"/>
                  <a:pt x="3153" y="3659"/>
                  <a:pt x="3182" y="3645"/>
                </a:cubicBezTo>
                <a:close/>
                <a:moveTo>
                  <a:pt x="3546" y="3346"/>
                </a:moveTo>
                <a:lnTo>
                  <a:pt x="3546" y="3346"/>
                </a:lnTo>
                <a:cubicBezTo>
                  <a:pt x="3527" y="3371"/>
                  <a:pt x="3507" y="3396"/>
                  <a:pt x="3486" y="3419"/>
                </a:cubicBezTo>
                <a:lnTo>
                  <a:pt x="3486" y="3419"/>
                </a:lnTo>
                <a:cubicBezTo>
                  <a:pt x="3475" y="3430"/>
                  <a:pt x="3464" y="3442"/>
                  <a:pt x="3453" y="3453"/>
                </a:cubicBezTo>
                <a:lnTo>
                  <a:pt x="3453" y="3453"/>
                </a:lnTo>
                <a:cubicBezTo>
                  <a:pt x="3464" y="3442"/>
                  <a:pt x="3475" y="3430"/>
                  <a:pt x="3486" y="3419"/>
                </a:cubicBezTo>
                <a:lnTo>
                  <a:pt x="3486" y="3419"/>
                </a:lnTo>
                <a:cubicBezTo>
                  <a:pt x="3507" y="3396"/>
                  <a:pt x="3527" y="3371"/>
                  <a:pt x="3546" y="3346"/>
                </a:cubicBezTo>
                <a:close/>
                <a:moveTo>
                  <a:pt x="3694" y="3059"/>
                </a:moveTo>
                <a:lnTo>
                  <a:pt x="3694" y="3059"/>
                </a:lnTo>
                <a:cubicBezTo>
                  <a:pt x="3680" y="3102"/>
                  <a:pt x="3664" y="3143"/>
                  <a:pt x="3645" y="3183"/>
                </a:cubicBezTo>
                <a:lnTo>
                  <a:pt x="3645" y="3183"/>
                </a:lnTo>
                <a:cubicBezTo>
                  <a:pt x="3631" y="3211"/>
                  <a:pt x="3616" y="3240"/>
                  <a:pt x="3599" y="3266"/>
                </a:cubicBezTo>
                <a:lnTo>
                  <a:pt x="3599" y="3266"/>
                </a:lnTo>
                <a:cubicBezTo>
                  <a:pt x="3616" y="3240"/>
                  <a:pt x="3631" y="3211"/>
                  <a:pt x="3645" y="3183"/>
                </a:cubicBezTo>
                <a:lnTo>
                  <a:pt x="3645" y="3183"/>
                </a:lnTo>
                <a:cubicBezTo>
                  <a:pt x="3664" y="3143"/>
                  <a:pt x="3680" y="3102"/>
                  <a:pt x="3694" y="3059"/>
                </a:cubicBezTo>
                <a:close/>
                <a:moveTo>
                  <a:pt x="3731" y="2904"/>
                </a:moveTo>
                <a:lnTo>
                  <a:pt x="3731" y="2904"/>
                </a:lnTo>
                <a:cubicBezTo>
                  <a:pt x="3726" y="2937"/>
                  <a:pt x="3719" y="2969"/>
                  <a:pt x="3711" y="3000"/>
                </a:cubicBezTo>
                <a:lnTo>
                  <a:pt x="3711" y="3000"/>
                </a:lnTo>
                <a:cubicBezTo>
                  <a:pt x="3719" y="2969"/>
                  <a:pt x="3726" y="2937"/>
                  <a:pt x="3731" y="2904"/>
                </a:cubicBezTo>
                <a:close/>
                <a:moveTo>
                  <a:pt x="2753" y="0"/>
                </a:moveTo>
                <a:lnTo>
                  <a:pt x="2753" y="0"/>
                </a:lnTo>
                <a:cubicBezTo>
                  <a:pt x="3301" y="0"/>
                  <a:pt x="3742" y="441"/>
                  <a:pt x="3742" y="989"/>
                </a:cubicBezTo>
                <a:lnTo>
                  <a:pt x="3742" y="2753"/>
                </a:lnTo>
                <a:lnTo>
                  <a:pt x="3742" y="2753"/>
                </a:lnTo>
                <a:cubicBezTo>
                  <a:pt x="3742" y="2787"/>
                  <a:pt x="3740" y="2821"/>
                  <a:pt x="3737" y="2854"/>
                </a:cubicBezTo>
                <a:lnTo>
                  <a:pt x="3737" y="2854"/>
                </a:lnTo>
                <a:cubicBezTo>
                  <a:pt x="3740" y="2821"/>
                  <a:pt x="3742" y="2787"/>
                  <a:pt x="3742" y="2753"/>
                </a:cubicBezTo>
                <a:lnTo>
                  <a:pt x="3742" y="3742"/>
                </a:lnTo>
                <a:lnTo>
                  <a:pt x="2753" y="3742"/>
                </a:lnTo>
                <a:lnTo>
                  <a:pt x="2753" y="3742"/>
                </a:lnTo>
                <a:cubicBezTo>
                  <a:pt x="2787" y="3742"/>
                  <a:pt x="2821" y="3740"/>
                  <a:pt x="2854" y="3738"/>
                </a:cubicBezTo>
                <a:lnTo>
                  <a:pt x="2854" y="3738"/>
                </a:lnTo>
                <a:cubicBezTo>
                  <a:pt x="2821" y="3740"/>
                  <a:pt x="2787" y="3742"/>
                  <a:pt x="2753" y="3742"/>
                </a:cubicBezTo>
                <a:lnTo>
                  <a:pt x="988" y="3742"/>
                </a:lnTo>
                <a:lnTo>
                  <a:pt x="988" y="3742"/>
                </a:lnTo>
                <a:cubicBezTo>
                  <a:pt x="440" y="3742"/>
                  <a:pt x="0" y="3301"/>
                  <a:pt x="0" y="2753"/>
                </a:cubicBezTo>
                <a:lnTo>
                  <a:pt x="0" y="989"/>
                </a:lnTo>
                <a:lnTo>
                  <a:pt x="0" y="989"/>
                </a:lnTo>
                <a:cubicBezTo>
                  <a:pt x="0" y="441"/>
                  <a:pt x="440" y="0"/>
                  <a:pt x="988" y="0"/>
                </a:cubicBezTo>
                <a:lnTo>
                  <a:pt x="275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" name="Freeform 2">
            <a:extLst>
              <a:ext uri="{FF2B5EF4-FFF2-40B4-BE49-F238E27FC236}">
                <a16:creationId xmlns:a16="http://schemas.microsoft.com/office/drawing/2014/main" id="{D7591BF3-6A4A-F148-B406-08040E272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3726" y="3655494"/>
            <a:ext cx="3175201" cy="3175201"/>
          </a:xfrm>
          <a:custGeom>
            <a:avLst/>
            <a:gdLst>
              <a:gd name="T0" fmla="*/ 1870 w 2759"/>
              <a:gd name="T1" fmla="*/ 0 h 2759"/>
              <a:gd name="T2" fmla="*/ 887 w 2759"/>
              <a:gd name="T3" fmla="*/ 0 h 2759"/>
              <a:gd name="T4" fmla="*/ 887 w 2759"/>
              <a:gd name="T5" fmla="*/ 0 h 2759"/>
              <a:gd name="T6" fmla="*/ 0 w 2759"/>
              <a:gd name="T7" fmla="*/ 887 h 2759"/>
              <a:gd name="T8" fmla="*/ 0 w 2759"/>
              <a:gd name="T9" fmla="*/ 1871 h 2759"/>
              <a:gd name="T10" fmla="*/ 0 w 2759"/>
              <a:gd name="T11" fmla="*/ 1871 h 2759"/>
              <a:gd name="T12" fmla="*/ 887 w 2759"/>
              <a:gd name="T13" fmla="*/ 2758 h 2759"/>
              <a:gd name="T14" fmla="*/ 1870 w 2759"/>
              <a:gd name="T15" fmla="*/ 2758 h 2759"/>
              <a:gd name="T16" fmla="*/ 1870 w 2759"/>
              <a:gd name="T17" fmla="*/ 2758 h 2759"/>
              <a:gd name="T18" fmla="*/ 2758 w 2759"/>
              <a:gd name="T19" fmla="*/ 1871 h 2759"/>
              <a:gd name="T20" fmla="*/ 2758 w 2759"/>
              <a:gd name="T21" fmla="*/ 887 h 2759"/>
              <a:gd name="T22" fmla="*/ 2758 w 2759"/>
              <a:gd name="T23" fmla="*/ 887 h 2759"/>
              <a:gd name="T24" fmla="*/ 1870 w 2759"/>
              <a:gd name="T25" fmla="*/ 0 h 2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59" h="2759">
                <a:moveTo>
                  <a:pt x="1870" y="0"/>
                </a:moveTo>
                <a:lnTo>
                  <a:pt x="887" y="0"/>
                </a:lnTo>
                <a:lnTo>
                  <a:pt x="887" y="0"/>
                </a:lnTo>
                <a:cubicBezTo>
                  <a:pt x="395" y="0"/>
                  <a:pt x="0" y="396"/>
                  <a:pt x="0" y="887"/>
                </a:cubicBezTo>
                <a:lnTo>
                  <a:pt x="0" y="1871"/>
                </a:lnTo>
                <a:lnTo>
                  <a:pt x="0" y="1871"/>
                </a:lnTo>
                <a:cubicBezTo>
                  <a:pt x="0" y="2362"/>
                  <a:pt x="395" y="2758"/>
                  <a:pt x="887" y="2758"/>
                </a:cubicBezTo>
                <a:lnTo>
                  <a:pt x="1870" y="2758"/>
                </a:lnTo>
                <a:lnTo>
                  <a:pt x="1870" y="2758"/>
                </a:lnTo>
                <a:cubicBezTo>
                  <a:pt x="2362" y="2758"/>
                  <a:pt x="2758" y="2362"/>
                  <a:pt x="2758" y="1871"/>
                </a:cubicBezTo>
                <a:lnTo>
                  <a:pt x="2758" y="887"/>
                </a:lnTo>
                <a:lnTo>
                  <a:pt x="2758" y="887"/>
                </a:lnTo>
                <a:cubicBezTo>
                  <a:pt x="2758" y="396"/>
                  <a:pt x="2362" y="0"/>
                  <a:pt x="1870" y="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74FE5D4-FA46-8947-97D1-2640A4C1D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2913" y="3092480"/>
            <a:ext cx="4306306" cy="4306302"/>
          </a:xfrm>
          <a:custGeom>
            <a:avLst/>
            <a:gdLst>
              <a:gd name="T0" fmla="*/ 560 w 3743"/>
              <a:gd name="T1" fmla="*/ 3645 h 3743"/>
              <a:gd name="T2" fmla="*/ 560 w 3743"/>
              <a:gd name="T3" fmla="*/ 3645 h 3743"/>
              <a:gd name="T4" fmla="*/ 648 w 3743"/>
              <a:gd name="T5" fmla="*/ 3682 h 3743"/>
              <a:gd name="T6" fmla="*/ 648 w 3743"/>
              <a:gd name="T7" fmla="*/ 3682 h 3743"/>
              <a:gd name="T8" fmla="*/ 560 w 3743"/>
              <a:gd name="T9" fmla="*/ 3645 h 3743"/>
              <a:gd name="T10" fmla="*/ 196 w 3743"/>
              <a:gd name="T11" fmla="*/ 3346 h 3743"/>
              <a:gd name="T12" fmla="*/ 196 w 3743"/>
              <a:gd name="T13" fmla="*/ 3346 h 3743"/>
              <a:gd name="T14" fmla="*/ 256 w 3743"/>
              <a:gd name="T15" fmla="*/ 3419 h 3743"/>
              <a:gd name="T16" fmla="*/ 256 w 3743"/>
              <a:gd name="T17" fmla="*/ 3419 h 3743"/>
              <a:gd name="T18" fmla="*/ 289 w 3743"/>
              <a:gd name="T19" fmla="*/ 3453 h 3743"/>
              <a:gd name="T20" fmla="*/ 289 w 3743"/>
              <a:gd name="T21" fmla="*/ 3453 h 3743"/>
              <a:gd name="T22" fmla="*/ 256 w 3743"/>
              <a:gd name="T23" fmla="*/ 3419 h 3743"/>
              <a:gd name="T24" fmla="*/ 256 w 3743"/>
              <a:gd name="T25" fmla="*/ 3419 h 3743"/>
              <a:gd name="T26" fmla="*/ 196 w 3743"/>
              <a:gd name="T27" fmla="*/ 3346 h 3743"/>
              <a:gd name="T28" fmla="*/ 48 w 3743"/>
              <a:gd name="T29" fmla="*/ 3059 h 3743"/>
              <a:gd name="T30" fmla="*/ 48 w 3743"/>
              <a:gd name="T31" fmla="*/ 3059 h 3743"/>
              <a:gd name="T32" fmla="*/ 97 w 3743"/>
              <a:gd name="T33" fmla="*/ 3183 h 3743"/>
              <a:gd name="T34" fmla="*/ 97 w 3743"/>
              <a:gd name="T35" fmla="*/ 3183 h 3743"/>
              <a:gd name="T36" fmla="*/ 143 w 3743"/>
              <a:gd name="T37" fmla="*/ 3266 h 3743"/>
              <a:gd name="T38" fmla="*/ 143 w 3743"/>
              <a:gd name="T39" fmla="*/ 3266 h 3743"/>
              <a:gd name="T40" fmla="*/ 97 w 3743"/>
              <a:gd name="T41" fmla="*/ 3183 h 3743"/>
              <a:gd name="T42" fmla="*/ 97 w 3743"/>
              <a:gd name="T43" fmla="*/ 3183 h 3743"/>
              <a:gd name="T44" fmla="*/ 48 w 3743"/>
              <a:gd name="T45" fmla="*/ 3059 h 3743"/>
              <a:gd name="T46" fmla="*/ 11 w 3743"/>
              <a:gd name="T47" fmla="*/ 2904 h 3743"/>
              <a:gd name="T48" fmla="*/ 11 w 3743"/>
              <a:gd name="T49" fmla="*/ 2904 h 3743"/>
              <a:gd name="T50" fmla="*/ 31 w 3743"/>
              <a:gd name="T51" fmla="*/ 3000 h 3743"/>
              <a:gd name="T52" fmla="*/ 31 w 3743"/>
              <a:gd name="T53" fmla="*/ 3000 h 3743"/>
              <a:gd name="T54" fmla="*/ 11 w 3743"/>
              <a:gd name="T55" fmla="*/ 2904 h 3743"/>
              <a:gd name="T56" fmla="*/ 989 w 3743"/>
              <a:gd name="T57" fmla="*/ 0 h 3743"/>
              <a:gd name="T58" fmla="*/ 989 w 3743"/>
              <a:gd name="T59" fmla="*/ 0 h 3743"/>
              <a:gd name="T60" fmla="*/ 0 w 3743"/>
              <a:gd name="T61" fmla="*/ 989 h 3743"/>
              <a:gd name="T62" fmla="*/ 0 w 3743"/>
              <a:gd name="T63" fmla="*/ 2753 h 3743"/>
              <a:gd name="T64" fmla="*/ 0 w 3743"/>
              <a:gd name="T65" fmla="*/ 2753 h 3743"/>
              <a:gd name="T66" fmla="*/ 5 w 3743"/>
              <a:gd name="T67" fmla="*/ 2854 h 3743"/>
              <a:gd name="T68" fmla="*/ 5 w 3743"/>
              <a:gd name="T69" fmla="*/ 2854 h 3743"/>
              <a:gd name="T70" fmla="*/ 0 w 3743"/>
              <a:gd name="T71" fmla="*/ 2753 h 3743"/>
              <a:gd name="T72" fmla="*/ 0 w 3743"/>
              <a:gd name="T73" fmla="*/ 3742 h 3743"/>
              <a:gd name="T74" fmla="*/ 989 w 3743"/>
              <a:gd name="T75" fmla="*/ 3742 h 3743"/>
              <a:gd name="T76" fmla="*/ 989 w 3743"/>
              <a:gd name="T77" fmla="*/ 3742 h 3743"/>
              <a:gd name="T78" fmla="*/ 888 w 3743"/>
              <a:gd name="T79" fmla="*/ 3738 h 3743"/>
              <a:gd name="T80" fmla="*/ 888 w 3743"/>
              <a:gd name="T81" fmla="*/ 3738 h 3743"/>
              <a:gd name="T82" fmla="*/ 989 w 3743"/>
              <a:gd name="T83" fmla="*/ 3742 h 3743"/>
              <a:gd name="T84" fmla="*/ 2753 w 3743"/>
              <a:gd name="T85" fmla="*/ 3742 h 3743"/>
              <a:gd name="T86" fmla="*/ 2753 w 3743"/>
              <a:gd name="T87" fmla="*/ 3742 h 3743"/>
              <a:gd name="T88" fmla="*/ 3742 w 3743"/>
              <a:gd name="T89" fmla="*/ 2753 h 3743"/>
              <a:gd name="T90" fmla="*/ 3742 w 3743"/>
              <a:gd name="T91" fmla="*/ 989 h 3743"/>
              <a:gd name="T92" fmla="*/ 3742 w 3743"/>
              <a:gd name="T93" fmla="*/ 989 h 3743"/>
              <a:gd name="T94" fmla="*/ 2753 w 3743"/>
              <a:gd name="T95" fmla="*/ 0 h 3743"/>
              <a:gd name="T96" fmla="*/ 989 w 3743"/>
              <a:gd name="T97" fmla="*/ 0 h 3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3" h="3743">
                <a:moveTo>
                  <a:pt x="560" y="3645"/>
                </a:moveTo>
                <a:lnTo>
                  <a:pt x="560" y="3645"/>
                </a:lnTo>
                <a:cubicBezTo>
                  <a:pt x="589" y="3659"/>
                  <a:pt x="618" y="3671"/>
                  <a:pt x="648" y="3682"/>
                </a:cubicBezTo>
                <a:lnTo>
                  <a:pt x="648" y="3682"/>
                </a:lnTo>
                <a:cubicBezTo>
                  <a:pt x="618" y="3671"/>
                  <a:pt x="589" y="3659"/>
                  <a:pt x="560" y="3645"/>
                </a:cubicBezTo>
                <a:close/>
                <a:moveTo>
                  <a:pt x="196" y="3346"/>
                </a:moveTo>
                <a:lnTo>
                  <a:pt x="196" y="3346"/>
                </a:lnTo>
                <a:cubicBezTo>
                  <a:pt x="215" y="3371"/>
                  <a:pt x="235" y="3396"/>
                  <a:pt x="256" y="3419"/>
                </a:cubicBezTo>
                <a:lnTo>
                  <a:pt x="256" y="3419"/>
                </a:lnTo>
                <a:cubicBezTo>
                  <a:pt x="267" y="3430"/>
                  <a:pt x="278" y="3442"/>
                  <a:pt x="289" y="3453"/>
                </a:cubicBezTo>
                <a:lnTo>
                  <a:pt x="289" y="3453"/>
                </a:lnTo>
                <a:cubicBezTo>
                  <a:pt x="278" y="3442"/>
                  <a:pt x="267" y="3430"/>
                  <a:pt x="256" y="3419"/>
                </a:cubicBezTo>
                <a:lnTo>
                  <a:pt x="256" y="3419"/>
                </a:lnTo>
                <a:cubicBezTo>
                  <a:pt x="235" y="3396"/>
                  <a:pt x="215" y="3371"/>
                  <a:pt x="196" y="3346"/>
                </a:cubicBezTo>
                <a:close/>
                <a:moveTo>
                  <a:pt x="48" y="3059"/>
                </a:moveTo>
                <a:lnTo>
                  <a:pt x="48" y="3059"/>
                </a:lnTo>
                <a:cubicBezTo>
                  <a:pt x="62" y="3102"/>
                  <a:pt x="78" y="3143"/>
                  <a:pt x="97" y="3183"/>
                </a:cubicBezTo>
                <a:lnTo>
                  <a:pt x="97" y="3183"/>
                </a:lnTo>
                <a:cubicBezTo>
                  <a:pt x="111" y="3211"/>
                  <a:pt x="126" y="3240"/>
                  <a:pt x="143" y="3266"/>
                </a:cubicBezTo>
                <a:lnTo>
                  <a:pt x="143" y="3266"/>
                </a:lnTo>
                <a:cubicBezTo>
                  <a:pt x="126" y="3240"/>
                  <a:pt x="111" y="3211"/>
                  <a:pt x="97" y="3183"/>
                </a:cubicBezTo>
                <a:lnTo>
                  <a:pt x="97" y="3183"/>
                </a:lnTo>
                <a:cubicBezTo>
                  <a:pt x="78" y="3143"/>
                  <a:pt x="62" y="3102"/>
                  <a:pt x="48" y="3059"/>
                </a:cubicBezTo>
                <a:close/>
                <a:moveTo>
                  <a:pt x="11" y="2904"/>
                </a:moveTo>
                <a:lnTo>
                  <a:pt x="11" y="2904"/>
                </a:lnTo>
                <a:cubicBezTo>
                  <a:pt x="16" y="2937"/>
                  <a:pt x="23" y="2969"/>
                  <a:pt x="31" y="3000"/>
                </a:cubicBezTo>
                <a:lnTo>
                  <a:pt x="31" y="3000"/>
                </a:lnTo>
                <a:cubicBezTo>
                  <a:pt x="23" y="2969"/>
                  <a:pt x="16" y="2937"/>
                  <a:pt x="11" y="2904"/>
                </a:cubicBezTo>
                <a:close/>
                <a:moveTo>
                  <a:pt x="989" y="0"/>
                </a:moveTo>
                <a:lnTo>
                  <a:pt x="989" y="0"/>
                </a:lnTo>
                <a:cubicBezTo>
                  <a:pt x="441" y="0"/>
                  <a:pt x="0" y="441"/>
                  <a:pt x="0" y="989"/>
                </a:cubicBezTo>
                <a:lnTo>
                  <a:pt x="0" y="2753"/>
                </a:lnTo>
                <a:lnTo>
                  <a:pt x="0" y="2753"/>
                </a:lnTo>
                <a:cubicBezTo>
                  <a:pt x="0" y="2787"/>
                  <a:pt x="2" y="2821"/>
                  <a:pt x="5" y="2854"/>
                </a:cubicBezTo>
                <a:lnTo>
                  <a:pt x="5" y="2854"/>
                </a:lnTo>
                <a:cubicBezTo>
                  <a:pt x="2" y="2821"/>
                  <a:pt x="0" y="2787"/>
                  <a:pt x="0" y="2753"/>
                </a:cubicBezTo>
                <a:lnTo>
                  <a:pt x="0" y="3742"/>
                </a:lnTo>
                <a:lnTo>
                  <a:pt x="989" y="3742"/>
                </a:lnTo>
                <a:lnTo>
                  <a:pt x="989" y="3742"/>
                </a:lnTo>
                <a:cubicBezTo>
                  <a:pt x="955" y="3742"/>
                  <a:pt x="921" y="3740"/>
                  <a:pt x="888" y="3738"/>
                </a:cubicBezTo>
                <a:lnTo>
                  <a:pt x="888" y="3738"/>
                </a:lnTo>
                <a:cubicBezTo>
                  <a:pt x="921" y="3740"/>
                  <a:pt x="955" y="3742"/>
                  <a:pt x="989" y="3742"/>
                </a:cubicBezTo>
                <a:lnTo>
                  <a:pt x="2753" y="3742"/>
                </a:lnTo>
                <a:lnTo>
                  <a:pt x="2753" y="3742"/>
                </a:lnTo>
                <a:cubicBezTo>
                  <a:pt x="3301" y="3742"/>
                  <a:pt x="3742" y="3301"/>
                  <a:pt x="3742" y="2753"/>
                </a:cubicBezTo>
                <a:lnTo>
                  <a:pt x="3742" y="989"/>
                </a:lnTo>
                <a:lnTo>
                  <a:pt x="3742" y="989"/>
                </a:lnTo>
                <a:cubicBezTo>
                  <a:pt x="3742" y="441"/>
                  <a:pt x="3301" y="0"/>
                  <a:pt x="2753" y="0"/>
                </a:cubicBezTo>
                <a:lnTo>
                  <a:pt x="98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4">
            <a:extLst>
              <a:ext uri="{FF2B5EF4-FFF2-40B4-BE49-F238E27FC236}">
                <a16:creationId xmlns:a16="http://schemas.microsoft.com/office/drawing/2014/main" id="{8B57F0B6-7D39-7E42-89AE-CF8E6895F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5932" y="3655494"/>
            <a:ext cx="3175201" cy="3175201"/>
          </a:xfrm>
          <a:custGeom>
            <a:avLst/>
            <a:gdLst>
              <a:gd name="T0" fmla="*/ 888 w 2759"/>
              <a:gd name="T1" fmla="*/ 0 h 2759"/>
              <a:gd name="T2" fmla="*/ 1871 w 2759"/>
              <a:gd name="T3" fmla="*/ 0 h 2759"/>
              <a:gd name="T4" fmla="*/ 1871 w 2759"/>
              <a:gd name="T5" fmla="*/ 0 h 2759"/>
              <a:gd name="T6" fmla="*/ 2758 w 2759"/>
              <a:gd name="T7" fmla="*/ 887 h 2759"/>
              <a:gd name="T8" fmla="*/ 2758 w 2759"/>
              <a:gd name="T9" fmla="*/ 1871 h 2759"/>
              <a:gd name="T10" fmla="*/ 2758 w 2759"/>
              <a:gd name="T11" fmla="*/ 1871 h 2759"/>
              <a:gd name="T12" fmla="*/ 1871 w 2759"/>
              <a:gd name="T13" fmla="*/ 2758 h 2759"/>
              <a:gd name="T14" fmla="*/ 888 w 2759"/>
              <a:gd name="T15" fmla="*/ 2758 h 2759"/>
              <a:gd name="T16" fmla="*/ 888 w 2759"/>
              <a:gd name="T17" fmla="*/ 2758 h 2759"/>
              <a:gd name="T18" fmla="*/ 0 w 2759"/>
              <a:gd name="T19" fmla="*/ 1871 h 2759"/>
              <a:gd name="T20" fmla="*/ 0 w 2759"/>
              <a:gd name="T21" fmla="*/ 887 h 2759"/>
              <a:gd name="T22" fmla="*/ 0 w 2759"/>
              <a:gd name="T23" fmla="*/ 887 h 2759"/>
              <a:gd name="T24" fmla="*/ 888 w 2759"/>
              <a:gd name="T25" fmla="*/ 0 h 2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59" h="2759">
                <a:moveTo>
                  <a:pt x="888" y="0"/>
                </a:moveTo>
                <a:lnTo>
                  <a:pt x="1871" y="0"/>
                </a:lnTo>
                <a:lnTo>
                  <a:pt x="1871" y="0"/>
                </a:lnTo>
                <a:cubicBezTo>
                  <a:pt x="2362" y="0"/>
                  <a:pt x="2758" y="396"/>
                  <a:pt x="2758" y="887"/>
                </a:cubicBezTo>
                <a:lnTo>
                  <a:pt x="2758" y="1871"/>
                </a:lnTo>
                <a:lnTo>
                  <a:pt x="2758" y="1871"/>
                </a:lnTo>
                <a:cubicBezTo>
                  <a:pt x="2758" y="2362"/>
                  <a:pt x="2362" y="2758"/>
                  <a:pt x="1871" y="2758"/>
                </a:cubicBezTo>
                <a:lnTo>
                  <a:pt x="888" y="2758"/>
                </a:lnTo>
                <a:lnTo>
                  <a:pt x="888" y="2758"/>
                </a:lnTo>
                <a:cubicBezTo>
                  <a:pt x="396" y="2758"/>
                  <a:pt x="0" y="2362"/>
                  <a:pt x="0" y="1871"/>
                </a:cubicBezTo>
                <a:lnTo>
                  <a:pt x="0" y="887"/>
                </a:lnTo>
                <a:lnTo>
                  <a:pt x="0" y="887"/>
                </a:lnTo>
                <a:cubicBezTo>
                  <a:pt x="0" y="396"/>
                  <a:pt x="396" y="0"/>
                  <a:pt x="888" y="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28A26B1-C738-274C-9FAE-39200FFAD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2913" y="8164688"/>
            <a:ext cx="4306306" cy="4306302"/>
          </a:xfrm>
          <a:custGeom>
            <a:avLst/>
            <a:gdLst>
              <a:gd name="T0" fmla="*/ 560 w 3743"/>
              <a:gd name="T1" fmla="*/ 97 h 3744"/>
              <a:gd name="T2" fmla="*/ 560 w 3743"/>
              <a:gd name="T3" fmla="*/ 97 h 3744"/>
              <a:gd name="T4" fmla="*/ 648 w 3743"/>
              <a:gd name="T5" fmla="*/ 60 h 3744"/>
              <a:gd name="T6" fmla="*/ 648 w 3743"/>
              <a:gd name="T7" fmla="*/ 60 h 3744"/>
              <a:gd name="T8" fmla="*/ 560 w 3743"/>
              <a:gd name="T9" fmla="*/ 97 h 3744"/>
              <a:gd name="T10" fmla="*/ 196 w 3743"/>
              <a:gd name="T11" fmla="*/ 397 h 3744"/>
              <a:gd name="T12" fmla="*/ 196 w 3743"/>
              <a:gd name="T13" fmla="*/ 397 h 3744"/>
              <a:gd name="T14" fmla="*/ 256 w 3743"/>
              <a:gd name="T15" fmla="*/ 323 h 3744"/>
              <a:gd name="T16" fmla="*/ 256 w 3743"/>
              <a:gd name="T17" fmla="*/ 323 h 3744"/>
              <a:gd name="T18" fmla="*/ 289 w 3743"/>
              <a:gd name="T19" fmla="*/ 289 h 3744"/>
              <a:gd name="T20" fmla="*/ 289 w 3743"/>
              <a:gd name="T21" fmla="*/ 289 h 3744"/>
              <a:gd name="T22" fmla="*/ 256 w 3743"/>
              <a:gd name="T23" fmla="*/ 323 h 3744"/>
              <a:gd name="T24" fmla="*/ 256 w 3743"/>
              <a:gd name="T25" fmla="*/ 323 h 3744"/>
              <a:gd name="T26" fmla="*/ 196 w 3743"/>
              <a:gd name="T27" fmla="*/ 397 h 3744"/>
              <a:gd name="T28" fmla="*/ 48 w 3743"/>
              <a:gd name="T29" fmla="*/ 683 h 3744"/>
              <a:gd name="T30" fmla="*/ 48 w 3743"/>
              <a:gd name="T31" fmla="*/ 683 h 3744"/>
              <a:gd name="T32" fmla="*/ 97 w 3743"/>
              <a:gd name="T33" fmla="*/ 560 h 3744"/>
              <a:gd name="T34" fmla="*/ 97 w 3743"/>
              <a:gd name="T35" fmla="*/ 560 h 3744"/>
              <a:gd name="T36" fmla="*/ 143 w 3743"/>
              <a:gd name="T37" fmla="*/ 475 h 3744"/>
              <a:gd name="T38" fmla="*/ 143 w 3743"/>
              <a:gd name="T39" fmla="*/ 475 h 3744"/>
              <a:gd name="T40" fmla="*/ 97 w 3743"/>
              <a:gd name="T41" fmla="*/ 560 h 3744"/>
              <a:gd name="T42" fmla="*/ 97 w 3743"/>
              <a:gd name="T43" fmla="*/ 560 h 3744"/>
              <a:gd name="T44" fmla="*/ 48 w 3743"/>
              <a:gd name="T45" fmla="*/ 683 h 3744"/>
              <a:gd name="T46" fmla="*/ 11 w 3743"/>
              <a:gd name="T47" fmla="*/ 838 h 3744"/>
              <a:gd name="T48" fmla="*/ 11 w 3743"/>
              <a:gd name="T49" fmla="*/ 838 h 3744"/>
              <a:gd name="T50" fmla="*/ 31 w 3743"/>
              <a:gd name="T51" fmla="*/ 742 h 3744"/>
              <a:gd name="T52" fmla="*/ 31 w 3743"/>
              <a:gd name="T53" fmla="*/ 742 h 3744"/>
              <a:gd name="T54" fmla="*/ 11 w 3743"/>
              <a:gd name="T55" fmla="*/ 838 h 3744"/>
              <a:gd name="T56" fmla="*/ 989 w 3743"/>
              <a:gd name="T57" fmla="*/ 3743 h 3744"/>
              <a:gd name="T58" fmla="*/ 989 w 3743"/>
              <a:gd name="T59" fmla="*/ 3743 h 3744"/>
              <a:gd name="T60" fmla="*/ 0 w 3743"/>
              <a:gd name="T61" fmla="*/ 2753 h 3744"/>
              <a:gd name="T62" fmla="*/ 0 w 3743"/>
              <a:gd name="T63" fmla="*/ 989 h 3744"/>
              <a:gd name="T64" fmla="*/ 0 w 3743"/>
              <a:gd name="T65" fmla="*/ 989 h 3744"/>
              <a:gd name="T66" fmla="*/ 5 w 3743"/>
              <a:gd name="T67" fmla="*/ 888 h 3744"/>
              <a:gd name="T68" fmla="*/ 5 w 3743"/>
              <a:gd name="T69" fmla="*/ 888 h 3744"/>
              <a:gd name="T70" fmla="*/ 0 w 3743"/>
              <a:gd name="T71" fmla="*/ 989 h 3744"/>
              <a:gd name="T72" fmla="*/ 0 w 3743"/>
              <a:gd name="T73" fmla="*/ 0 h 3744"/>
              <a:gd name="T74" fmla="*/ 989 w 3743"/>
              <a:gd name="T75" fmla="*/ 0 h 3744"/>
              <a:gd name="T76" fmla="*/ 989 w 3743"/>
              <a:gd name="T77" fmla="*/ 0 h 3744"/>
              <a:gd name="T78" fmla="*/ 888 w 3743"/>
              <a:gd name="T79" fmla="*/ 5 h 3744"/>
              <a:gd name="T80" fmla="*/ 888 w 3743"/>
              <a:gd name="T81" fmla="*/ 5 h 3744"/>
              <a:gd name="T82" fmla="*/ 989 w 3743"/>
              <a:gd name="T83" fmla="*/ 0 h 3744"/>
              <a:gd name="T84" fmla="*/ 2753 w 3743"/>
              <a:gd name="T85" fmla="*/ 0 h 3744"/>
              <a:gd name="T86" fmla="*/ 2753 w 3743"/>
              <a:gd name="T87" fmla="*/ 0 h 3744"/>
              <a:gd name="T88" fmla="*/ 3742 w 3743"/>
              <a:gd name="T89" fmla="*/ 989 h 3744"/>
              <a:gd name="T90" fmla="*/ 3742 w 3743"/>
              <a:gd name="T91" fmla="*/ 2753 h 3744"/>
              <a:gd name="T92" fmla="*/ 3742 w 3743"/>
              <a:gd name="T93" fmla="*/ 2753 h 3744"/>
              <a:gd name="T94" fmla="*/ 2753 w 3743"/>
              <a:gd name="T95" fmla="*/ 3743 h 3744"/>
              <a:gd name="T96" fmla="*/ 989 w 3743"/>
              <a:gd name="T97" fmla="*/ 3743 h 37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3" h="3744">
                <a:moveTo>
                  <a:pt x="560" y="97"/>
                </a:moveTo>
                <a:lnTo>
                  <a:pt x="560" y="97"/>
                </a:lnTo>
                <a:cubicBezTo>
                  <a:pt x="589" y="84"/>
                  <a:pt x="618" y="71"/>
                  <a:pt x="648" y="60"/>
                </a:cubicBezTo>
                <a:lnTo>
                  <a:pt x="648" y="60"/>
                </a:lnTo>
                <a:cubicBezTo>
                  <a:pt x="618" y="71"/>
                  <a:pt x="589" y="84"/>
                  <a:pt x="560" y="97"/>
                </a:cubicBezTo>
                <a:close/>
                <a:moveTo>
                  <a:pt x="196" y="397"/>
                </a:moveTo>
                <a:lnTo>
                  <a:pt x="196" y="397"/>
                </a:lnTo>
                <a:cubicBezTo>
                  <a:pt x="215" y="372"/>
                  <a:pt x="235" y="347"/>
                  <a:pt x="256" y="323"/>
                </a:cubicBezTo>
                <a:lnTo>
                  <a:pt x="256" y="323"/>
                </a:lnTo>
                <a:cubicBezTo>
                  <a:pt x="267" y="312"/>
                  <a:pt x="278" y="301"/>
                  <a:pt x="289" y="289"/>
                </a:cubicBezTo>
                <a:lnTo>
                  <a:pt x="289" y="289"/>
                </a:lnTo>
                <a:cubicBezTo>
                  <a:pt x="278" y="301"/>
                  <a:pt x="267" y="312"/>
                  <a:pt x="256" y="323"/>
                </a:cubicBezTo>
                <a:lnTo>
                  <a:pt x="256" y="323"/>
                </a:lnTo>
                <a:cubicBezTo>
                  <a:pt x="235" y="347"/>
                  <a:pt x="215" y="372"/>
                  <a:pt x="196" y="397"/>
                </a:cubicBezTo>
                <a:close/>
                <a:moveTo>
                  <a:pt x="48" y="683"/>
                </a:moveTo>
                <a:lnTo>
                  <a:pt x="48" y="683"/>
                </a:lnTo>
                <a:cubicBezTo>
                  <a:pt x="62" y="641"/>
                  <a:pt x="78" y="600"/>
                  <a:pt x="97" y="560"/>
                </a:cubicBezTo>
                <a:lnTo>
                  <a:pt x="97" y="560"/>
                </a:lnTo>
                <a:cubicBezTo>
                  <a:pt x="111" y="531"/>
                  <a:pt x="126" y="503"/>
                  <a:pt x="143" y="475"/>
                </a:cubicBezTo>
                <a:lnTo>
                  <a:pt x="143" y="475"/>
                </a:lnTo>
                <a:cubicBezTo>
                  <a:pt x="126" y="503"/>
                  <a:pt x="111" y="531"/>
                  <a:pt x="97" y="560"/>
                </a:cubicBezTo>
                <a:lnTo>
                  <a:pt x="97" y="560"/>
                </a:lnTo>
                <a:cubicBezTo>
                  <a:pt x="78" y="600"/>
                  <a:pt x="62" y="641"/>
                  <a:pt x="48" y="683"/>
                </a:cubicBezTo>
                <a:close/>
                <a:moveTo>
                  <a:pt x="11" y="838"/>
                </a:moveTo>
                <a:lnTo>
                  <a:pt x="11" y="838"/>
                </a:lnTo>
                <a:cubicBezTo>
                  <a:pt x="16" y="806"/>
                  <a:pt x="23" y="773"/>
                  <a:pt x="31" y="742"/>
                </a:cubicBezTo>
                <a:lnTo>
                  <a:pt x="31" y="742"/>
                </a:lnTo>
                <a:cubicBezTo>
                  <a:pt x="23" y="773"/>
                  <a:pt x="16" y="806"/>
                  <a:pt x="11" y="838"/>
                </a:cubicBezTo>
                <a:close/>
                <a:moveTo>
                  <a:pt x="989" y="3743"/>
                </a:moveTo>
                <a:lnTo>
                  <a:pt x="989" y="3743"/>
                </a:lnTo>
                <a:cubicBezTo>
                  <a:pt x="441" y="3743"/>
                  <a:pt x="0" y="3302"/>
                  <a:pt x="0" y="2753"/>
                </a:cubicBezTo>
                <a:lnTo>
                  <a:pt x="0" y="989"/>
                </a:lnTo>
                <a:lnTo>
                  <a:pt x="0" y="989"/>
                </a:lnTo>
                <a:cubicBezTo>
                  <a:pt x="0" y="956"/>
                  <a:pt x="2" y="921"/>
                  <a:pt x="5" y="888"/>
                </a:cubicBezTo>
                <a:lnTo>
                  <a:pt x="5" y="888"/>
                </a:lnTo>
                <a:cubicBezTo>
                  <a:pt x="2" y="921"/>
                  <a:pt x="0" y="956"/>
                  <a:pt x="0" y="989"/>
                </a:cubicBezTo>
                <a:lnTo>
                  <a:pt x="0" y="0"/>
                </a:lnTo>
                <a:lnTo>
                  <a:pt x="989" y="0"/>
                </a:lnTo>
                <a:lnTo>
                  <a:pt x="989" y="0"/>
                </a:lnTo>
                <a:cubicBezTo>
                  <a:pt x="955" y="0"/>
                  <a:pt x="921" y="2"/>
                  <a:pt x="888" y="5"/>
                </a:cubicBezTo>
                <a:lnTo>
                  <a:pt x="888" y="5"/>
                </a:lnTo>
                <a:cubicBezTo>
                  <a:pt x="921" y="2"/>
                  <a:pt x="955" y="0"/>
                  <a:pt x="989" y="0"/>
                </a:cubicBezTo>
                <a:lnTo>
                  <a:pt x="2753" y="0"/>
                </a:lnTo>
                <a:lnTo>
                  <a:pt x="2753" y="0"/>
                </a:lnTo>
                <a:cubicBezTo>
                  <a:pt x="3301" y="0"/>
                  <a:pt x="3742" y="442"/>
                  <a:pt x="3742" y="989"/>
                </a:cubicBezTo>
                <a:lnTo>
                  <a:pt x="3742" y="2753"/>
                </a:lnTo>
                <a:lnTo>
                  <a:pt x="3742" y="2753"/>
                </a:lnTo>
                <a:cubicBezTo>
                  <a:pt x="3742" y="3302"/>
                  <a:pt x="3301" y="3743"/>
                  <a:pt x="2753" y="3743"/>
                </a:cubicBezTo>
                <a:lnTo>
                  <a:pt x="989" y="37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6">
            <a:extLst>
              <a:ext uri="{FF2B5EF4-FFF2-40B4-BE49-F238E27FC236}">
                <a16:creationId xmlns:a16="http://schemas.microsoft.com/office/drawing/2014/main" id="{49F6A19B-E537-A44C-88C6-0D92CA9E5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5932" y="8732775"/>
            <a:ext cx="3175201" cy="3175201"/>
          </a:xfrm>
          <a:custGeom>
            <a:avLst/>
            <a:gdLst>
              <a:gd name="T0" fmla="*/ 888 w 2759"/>
              <a:gd name="T1" fmla="*/ 2759 h 2760"/>
              <a:gd name="T2" fmla="*/ 1871 w 2759"/>
              <a:gd name="T3" fmla="*/ 2759 h 2760"/>
              <a:gd name="T4" fmla="*/ 1871 w 2759"/>
              <a:gd name="T5" fmla="*/ 2759 h 2760"/>
              <a:gd name="T6" fmla="*/ 2758 w 2759"/>
              <a:gd name="T7" fmla="*/ 1871 h 2760"/>
              <a:gd name="T8" fmla="*/ 2758 w 2759"/>
              <a:gd name="T9" fmla="*/ 888 h 2760"/>
              <a:gd name="T10" fmla="*/ 2758 w 2759"/>
              <a:gd name="T11" fmla="*/ 888 h 2760"/>
              <a:gd name="T12" fmla="*/ 1871 w 2759"/>
              <a:gd name="T13" fmla="*/ 0 h 2760"/>
              <a:gd name="T14" fmla="*/ 888 w 2759"/>
              <a:gd name="T15" fmla="*/ 0 h 2760"/>
              <a:gd name="T16" fmla="*/ 888 w 2759"/>
              <a:gd name="T17" fmla="*/ 0 h 2760"/>
              <a:gd name="T18" fmla="*/ 0 w 2759"/>
              <a:gd name="T19" fmla="*/ 888 h 2760"/>
              <a:gd name="T20" fmla="*/ 0 w 2759"/>
              <a:gd name="T21" fmla="*/ 1871 h 2760"/>
              <a:gd name="T22" fmla="*/ 0 w 2759"/>
              <a:gd name="T23" fmla="*/ 1871 h 2760"/>
              <a:gd name="T24" fmla="*/ 888 w 2759"/>
              <a:gd name="T25" fmla="*/ 2759 h 2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59" h="2760">
                <a:moveTo>
                  <a:pt x="888" y="2759"/>
                </a:moveTo>
                <a:lnTo>
                  <a:pt x="1871" y="2759"/>
                </a:lnTo>
                <a:lnTo>
                  <a:pt x="1871" y="2759"/>
                </a:lnTo>
                <a:cubicBezTo>
                  <a:pt x="2362" y="2759"/>
                  <a:pt x="2758" y="2363"/>
                  <a:pt x="2758" y="1871"/>
                </a:cubicBezTo>
                <a:lnTo>
                  <a:pt x="2758" y="888"/>
                </a:lnTo>
                <a:lnTo>
                  <a:pt x="2758" y="888"/>
                </a:lnTo>
                <a:cubicBezTo>
                  <a:pt x="2758" y="396"/>
                  <a:pt x="2362" y="0"/>
                  <a:pt x="1871" y="0"/>
                </a:cubicBezTo>
                <a:lnTo>
                  <a:pt x="888" y="0"/>
                </a:lnTo>
                <a:lnTo>
                  <a:pt x="888" y="0"/>
                </a:lnTo>
                <a:cubicBezTo>
                  <a:pt x="396" y="0"/>
                  <a:pt x="0" y="396"/>
                  <a:pt x="0" y="888"/>
                </a:cubicBezTo>
                <a:lnTo>
                  <a:pt x="0" y="1871"/>
                </a:lnTo>
                <a:lnTo>
                  <a:pt x="0" y="1871"/>
                </a:lnTo>
                <a:cubicBezTo>
                  <a:pt x="0" y="2363"/>
                  <a:pt x="396" y="2759"/>
                  <a:pt x="888" y="275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8251A5AC-C391-2748-9E9D-AA063916F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5637" y="8164688"/>
            <a:ext cx="4306302" cy="4306302"/>
          </a:xfrm>
          <a:custGeom>
            <a:avLst/>
            <a:gdLst>
              <a:gd name="T0" fmla="*/ 3182 w 3743"/>
              <a:gd name="T1" fmla="*/ 97 h 3744"/>
              <a:gd name="T2" fmla="*/ 3182 w 3743"/>
              <a:gd name="T3" fmla="*/ 97 h 3744"/>
              <a:gd name="T4" fmla="*/ 3093 w 3743"/>
              <a:gd name="T5" fmla="*/ 60 h 3744"/>
              <a:gd name="T6" fmla="*/ 3093 w 3743"/>
              <a:gd name="T7" fmla="*/ 60 h 3744"/>
              <a:gd name="T8" fmla="*/ 3182 w 3743"/>
              <a:gd name="T9" fmla="*/ 97 h 3744"/>
              <a:gd name="T10" fmla="*/ 3546 w 3743"/>
              <a:gd name="T11" fmla="*/ 397 h 3744"/>
              <a:gd name="T12" fmla="*/ 3546 w 3743"/>
              <a:gd name="T13" fmla="*/ 397 h 3744"/>
              <a:gd name="T14" fmla="*/ 3486 w 3743"/>
              <a:gd name="T15" fmla="*/ 323 h 3744"/>
              <a:gd name="T16" fmla="*/ 3486 w 3743"/>
              <a:gd name="T17" fmla="*/ 323 h 3744"/>
              <a:gd name="T18" fmla="*/ 3453 w 3743"/>
              <a:gd name="T19" fmla="*/ 289 h 3744"/>
              <a:gd name="T20" fmla="*/ 3453 w 3743"/>
              <a:gd name="T21" fmla="*/ 289 h 3744"/>
              <a:gd name="T22" fmla="*/ 3486 w 3743"/>
              <a:gd name="T23" fmla="*/ 323 h 3744"/>
              <a:gd name="T24" fmla="*/ 3486 w 3743"/>
              <a:gd name="T25" fmla="*/ 323 h 3744"/>
              <a:gd name="T26" fmla="*/ 3546 w 3743"/>
              <a:gd name="T27" fmla="*/ 397 h 3744"/>
              <a:gd name="T28" fmla="*/ 3694 w 3743"/>
              <a:gd name="T29" fmla="*/ 683 h 3744"/>
              <a:gd name="T30" fmla="*/ 3694 w 3743"/>
              <a:gd name="T31" fmla="*/ 683 h 3744"/>
              <a:gd name="T32" fmla="*/ 3645 w 3743"/>
              <a:gd name="T33" fmla="*/ 560 h 3744"/>
              <a:gd name="T34" fmla="*/ 3645 w 3743"/>
              <a:gd name="T35" fmla="*/ 560 h 3744"/>
              <a:gd name="T36" fmla="*/ 3599 w 3743"/>
              <a:gd name="T37" fmla="*/ 475 h 3744"/>
              <a:gd name="T38" fmla="*/ 3599 w 3743"/>
              <a:gd name="T39" fmla="*/ 475 h 3744"/>
              <a:gd name="T40" fmla="*/ 3645 w 3743"/>
              <a:gd name="T41" fmla="*/ 560 h 3744"/>
              <a:gd name="T42" fmla="*/ 3645 w 3743"/>
              <a:gd name="T43" fmla="*/ 560 h 3744"/>
              <a:gd name="T44" fmla="*/ 3694 w 3743"/>
              <a:gd name="T45" fmla="*/ 683 h 3744"/>
              <a:gd name="T46" fmla="*/ 3731 w 3743"/>
              <a:gd name="T47" fmla="*/ 838 h 3744"/>
              <a:gd name="T48" fmla="*/ 3731 w 3743"/>
              <a:gd name="T49" fmla="*/ 838 h 3744"/>
              <a:gd name="T50" fmla="*/ 3711 w 3743"/>
              <a:gd name="T51" fmla="*/ 742 h 3744"/>
              <a:gd name="T52" fmla="*/ 3711 w 3743"/>
              <a:gd name="T53" fmla="*/ 742 h 3744"/>
              <a:gd name="T54" fmla="*/ 3731 w 3743"/>
              <a:gd name="T55" fmla="*/ 838 h 3744"/>
              <a:gd name="T56" fmla="*/ 2753 w 3743"/>
              <a:gd name="T57" fmla="*/ 3743 h 3744"/>
              <a:gd name="T58" fmla="*/ 2753 w 3743"/>
              <a:gd name="T59" fmla="*/ 3743 h 3744"/>
              <a:gd name="T60" fmla="*/ 3742 w 3743"/>
              <a:gd name="T61" fmla="*/ 2753 h 3744"/>
              <a:gd name="T62" fmla="*/ 3742 w 3743"/>
              <a:gd name="T63" fmla="*/ 989 h 3744"/>
              <a:gd name="T64" fmla="*/ 3742 w 3743"/>
              <a:gd name="T65" fmla="*/ 989 h 3744"/>
              <a:gd name="T66" fmla="*/ 3737 w 3743"/>
              <a:gd name="T67" fmla="*/ 888 h 3744"/>
              <a:gd name="T68" fmla="*/ 3737 w 3743"/>
              <a:gd name="T69" fmla="*/ 888 h 3744"/>
              <a:gd name="T70" fmla="*/ 3742 w 3743"/>
              <a:gd name="T71" fmla="*/ 989 h 3744"/>
              <a:gd name="T72" fmla="*/ 3742 w 3743"/>
              <a:gd name="T73" fmla="*/ 0 h 3744"/>
              <a:gd name="T74" fmla="*/ 2753 w 3743"/>
              <a:gd name="T75" fmla="*/ 0 h 3744"/>
              <a:gd name="T76" fmla="*/ 2753 w 3743"/>
              <a:gd name="T77" fmla="*/ 0 h 3744"/>
              <a:gd name="T78" fmla="*/ 2854 w 3743"/>
              <a:gd name="T79" fmla="*/ 5 h 3744"/>
              <a:gd name="T80" fmla="*/ 2854 w 3743"/>
              <a:gd name="T81" fmla="*/ 5 h 3744"/>
              <a:gd name="T82" fmla="*/ 2753 w 3743"/>
              <a:gd name="T83" fmla="*/ 0 h 3744"/>
              <a:gd name="T84" fmla="*/ 988 w 3743"/>
              <a:gd name="T85" fmla="*/ 0 h 3744"/>
              <a:gd name="T86" fmla="*/ 988 w 3743"/>
              <a:gd name="T87" fmla="*/ 0 h 3744"/>
              <a:gd name="T88" fmla="*/ 0 w 3743"/>
              <a:gd name="T89" fmla="*/ 989 h 3744"/>
              <a:gd name="T90" fmla="*/ 0 w 3743"/>
              <a:gd name="T91" fmla="*/ 2753 h 3744"/>
              <a:gd name="T92" fmla="*/ 0 w 3743"/>
              <a:gd name="T93" fmla="*/ 2753 h 3744"/>
              <a:gd name="T94" fmla="*/ 988 w 3743"/>
              <a:gd name="T95" fmla="*/ 3743 h 3744"/>
              <a:gd name="T96" fmla="*/ 2753 w 3743"/>
              <a:gd name="T97" fmla="*/ 3743 h 37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3" h="3744">
                <a:moveTo>
                  <a:pt x="3182" y="97"/>
                </a:moveTo>
                <a:lnTo>
                  <a:pt x="3182" y="97"/>
                </a:lnTo>
                <a:cubicBezTo>
                  <a:pt x="3153" y="84"/>
                  <a:pt x="3124" y="71"/>
                  <a:pt x="3093" y="60"/>
                </a:cubicBezTo>
                <a:lnTo>
                  <a:pt x="3093" y="60"/>
                </a:lnTo>
                <a:cubicBezTo>
                  <a:pt x="3124" y="71"/>
                  <a:pt x="3153" y="84"/>
                  <a:pt x="3182" y="97"/>
                </a:cubicBezTo>
                <a:close/>
                <a:moveTo>
                  <a:pt x="3546" y="397"/>
                </a:moveTo>
                <a:lnTo>
                  <a:pt x="3546" y="397"/>
                </a:lnTo>
                <a:cubicBezTo>
                  <a:pt x="3527" y="372"/>
                  <a:pt x="3507" y="347"/>
                  <a:pt x="3486" y="323"/>
                </a:cubicBezTo>
                <a:lnTo>
                  <a:pt x="3486" y="323"/>
                </a:lnTo>
                <a:cubicBezTo>
                  <a:pt x="3475" y="312"/>
                  <a:pt x="3464" y="301"/>
                  <a:pt x="3453" y="289"/>
                </a:cubicBezTo>
                <a:lnTo>
                  <a:pt x="3453" y="289"/>
                </a:lnTo>
                <a:cubicBezTo>
                  <a:pt x="3464" y="301"/>
                  <a:pt x="3475" y="312"/>
                  <a:pt x="3486" y="323"/>
                </a:cubicBezTo>
                <a:lnTo>
                  <a:pt x="3486" y="323"/>
                </a:lnTo>
                <a:cubicBezTo>
                  <a:pt x="3507" y="347"/>
                  <a:pt x="3527" y="372"/>
                  <a:pt x="3546" y="397"/>
                </a:cubicBezTo>
                <a:close/>
                <a:moveTo>
                  <a:pt x="3694" y="683"/>
                </a:moveTo>
                <a:lnTo>
                  <a:pt x="3694" y="683"/>
                </a:lnTo>
                <a:cubicBezTo>
                  <a:pt x="3680" y="641"/>
                  <a:pt x="3664" y="600"/>
                  <a:pt x="3645" y="560"/>
                </a:cubicBezTo>
                <a:lnTo>
                  <a:pt x="3645" y="560"/>
                </a:lnTo>
                <a:cubicBezTo>
                  <a:pt x="3631" y="531"/>
                  <a:pt x="3616" y="503"/>
                  <a:pt x="3599" y="475"/>
                </a:cubicBezTo>
                <a:lnTo>
                  <a:pt x="3599" y="475"/>
                </a:lnTo>
                <a:cubicBezTo>
                  <a:pt x="3616" y="503"/>
                  <a:pt x="3631" y="531"/>
                  <a:pt x="3645" y="560"/>
                </a:cubicBezTo>
                <a:lnTo>
                  <a:pt x="3645" y="560"/>
                </a:lnTo>
                <a:cubicBezTo>
                  <a:pt x="3664" y="600"/>
                  <a:pt x="3680" y="641"/>
                  <a:pt x="3694" y="683"/>
                </a:cubicBezTo>
                <a:close/>
                <a:moveTo>
                  <a:pt x="3731" y="838"/>
                </a:moveTo>
                <a:lnTo>
                  <a:pt x="3731" y="838"/>
                </a:lnTo>
                <a:cubicBezTo>
                  <a:pt x="3726" y="806"/>
                  <a:pt x="3719" y="773"/>
                  <a:pt x="3711" y="742"/>
                </a:cubicBezTo>
                <a:lnTo>
                  <a:pt x="3711" y="742"/>
                </a:lnTo>
                <a:cubicBezTo>
                  <a:pt x="3719" y="773"/>
                  <a:pt x="3726" y="806"/>
                  <a:pt x="3731" y="838"/>
                </a:cubicBezTo>
                <a:close/>
                <a:moveTo>
                  <a:pt x="2753" y="3743"/>
                </a:moveTo>
                <a:lnTo>
                  <a:pt x="2753" y="3743"/>
                </a:lnTo>
                <a:cubicBezTo>
                  <a:pt x="3301" y="3743"/>
                  <a:pt x="3742" y="3302"/>
                  <a:pt x="3742" y="2753"/>
                </a:cubicBezTo>
                <a:lnTo>
                  <a:pt x="3742" y="989"/>
                </a:lnTo>
                <a:lnTo>
                  <a:pt x="3742" y="989"/>
                </a:lnTo>
                <a:cubicBezTo>
                  <a:pt x="3742" y="956"/>
                  <a:pt x="3740" y="921"/>
                  <a:pt x="3737" y="888"/>
                </a:cubicBezTo>
                <a:lnTo>
                  <a:pt x="3737" y="888"/>
                </a:lnTo>
                <a:cubicBezTo>
                  <a:pt x="3740" y="921"/>
                  <a:pt x="3742" y="956"/>
                  <a:pt x="3742" y="989"/>
                </a:cubicBezTo>
                <a:lnTo>
                  <a:pt x="3742" y="0"/>
                </a:lnTo>
                <a:lnTo>
                  <a:pt x="2753" y="0"/>
                </a:lnTo>
                <a:lnTo>
                  <a:pt x="2753" y="0"/>
                </a:lnTo>
                <a:cubicBezTo>
                  <a:pt x="2787" y="0"/>
                  <a:pt x="2821" y="2"/>
                  <a:pt x="2854" y="5"/>
                </a:cubicBezTo>
                <a:lnTo>
                  <a:pt x="2854" y="5"/>
                </a:lnTo>
                <a:cubicBezTo>
                  <a:pt x="2821" y="2"/>
                  <a:pt x="2787" y="0"/>
                  <a:pt x="2753" y="0"/>
                </a:cubicBezTo>
                <a:lnTo>
                  <a:pt x="988" y="0"/>
                </a:lnTo>
                <a:lnTo>
                  <a:pt x="988" y="0"/>
                </a:lnTo>
                <a:cubicBezTo>
                  <a:pt x="440" y="0"/>
                  <a:pt x="0" y="442"/>
                  <a:pt x="0" y="989"/>
                </a:cubicBezTo>
                <a:lnTo>
                  <a:pt x="0" y="2753"/>
                </a:lnTo>
                <a:lnTo>
                  <a:pt x="0" y="2753"/>
                </a:lnTo>
                <a:cubicBezTo>
                  <a:pt x="0" y="3302"/>
                  <a:pt x="440" y="3743"/>
                  <a:pt x="988" y="3743"/>
                </a:cubicBezTo>
                <a:lnTo>
                  <a:pt x="2753" y="3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8">
            <a:extLst>
              <a:ext uri="{FF2B5EF4-FFF2-40B4-BE49-F238E27FC236}">
                <a16:creationId xmlns:a16="http://schemas.microsoft.com/office/drawing/2014/main" id="{06D6481E-1465-EB46-8328-7E9E1FDE9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3726" y="8732775"/>
            <a:ext cx="3175201" cy="3175201"/>
          </a:xfrm>
          <a:custGeom>
            <a:avLst/>
            <a:gdLst>
              <a:gd name="T0" fmla="*/ 1870 w 2759"/>
              <a:gd name="T1" fmla="*/ 2759 h 2760"/>
              <a:gd name="T2" fmla="*/ 887 w 2759"/>
              <a:gd name="T3" fmla="*/ 2759 h 2760"/>
              <a:gd name="T4" fmla="*/ 887 w 2759"/>
              <a:gd name="T5" fmla="*/ 2759 h 2760"/>
              <a:gd name="T6" fmla="*/ 0 w 2759"/>
              <a:gd name="T7" fmla="*/ 1871 h 2760"/>
              <a:gd name="T8" fmla="*/ 0 w 2759"/>
              <a:gd name="T9" fmla="*/ 888 h 2760"/>
              <a:gd name="T10" fmla="*/ 0 w 2759"/>
              <a:gd name="T11" fmla="*/ 888 h 2760"/>
              <a:gd name="T12" fmla="*/ 887 w 2759"/>
              <a:gd name="T13" fmla="*/ 0 h 2760"/>
              <a:gd name="T14" fmla="*/ 1870 w 2759"/>
              <a:gd name="T15" fmla="*/ 0 h 2760"/>
              <a:gd name="T16" fmla="*/ 1870 w 2759"/>
              <a:gd name="T17" fmla="*/ 0 h 2760"/>
              <a:gd name="T18" fmla="*/ 2758 w 2759"/>
              <a:gd name="T19" fmla="*/ 888 h 2760"/>
              <a:gd name="T20" fmla="*/ 2758 w 2759"/>
              <a:gd name="T21" fmla="*/ 1871 h 2760"/>
              <a:gd name="T22" fmla="*/ 2758 w 2759"/>
              <a:gd name="T23" fmla="*/ 1871 h 2760"/>
              <a:gd name="T24" fmla="*/ 1870 w 2759"/>
              <a:gd name="T25" fmla="*/ 2759 h 2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59" h="2760">
                <a:moveTo>
                  <a:pt x="1870" y="2759"/>
                </a:moveTo>
                <a:lnTo>
                  <a:pt x="887" y="2759"/>
                </a:lnTo>
                <a:lnTo>
                  <a:pt x="887" y="2759"/>
                </a:lnTo>
                <a:cubicBezTo>
                  <a:pt x="395" y="2759"/>
                  <a:pt x="0" y="2363"/>
                  <a:pt x="0" y="1871"/>
                </a:cubicBezTo>
                <a:lnTo>
                  <a:pt x="0" y="888"/>
                </a:lnTo>
                <a:lnTo>
                  <a:pt x="0" y="888"/>
                </a:lnTo>
                <a:cubicBezTo>
                  <a:pt x="0" y="396"/>
                  <a:pt x="395" y="0"/>
                  <a:pt x="887" y="0"/>
                </a:cubicBezTo>
                <a:lnTo>
                  <a:pt x="1870" y="0"/>
                </a:lnTo>
                <a:lnTo>
                  <a:pt x="1870" y="0"/>
                </a:lnTo>
                <a:cubicBezTo>
                  <a:pt x="2362" y="0"/>
                  <a:pt x="2758" y="396"/>
                  <a:pt x="2758" y="888"/>
                </a:cubicBezTo>
                <a:lnTo>
                  <a:pt x="2758" y="1871"/>
                </a:lnTo>
                <a:lnTo>
                  <a:pt x="2758" y="1871"/>
                </a:lnTo>
                <a:cubicBezTo>
                  <a:pt x="2758" y="2363"/>
                  <a:pt x="2362" y="2759"/>
                  <a:pt x="1870" y="275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0E11CDAE-1359-2F4C-B605-72A36C8B6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97594" y="3446284"/>
            <a:ext cx="989079" cy="989082"/>
          </a:xfrm>
          <a:custGeom>
            <a:avLst/>
            <a:gdLst>
              <a:gd name="T0" fmla="*/ 0 w 861"/>
              <a:gd name="T1" fmla="*/ 0 h 861"/>
              <a:gd name="T2" fmla="*/ 860 w 861"/>
              <a:gd name="T3" fmla="*/ 0 h 861"/>
              <a:gd name="T4" fmla="*/ 860 w 861"/>
              <a:gd name="T5" fmla="*/ 860 h 861"/>
              <a:gd name="T6" fmla="*/ 0 w 861"/>
              <a:gd name="T7" fmla="*/ 860 h 861"/>
              <a:gd name="T8" fmla="*/ 0 w 861"/>
              <a:gd name="T9" fmla="*/ 0 h 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1" h="861">
                <a:moveTo>
                  <a:pt x="0" y="0"/>
                </a:moveTo>
                <a:lnTo>
                  <a:pt x="860" y="0"/>
                </a:lnTo>
                <a:lnTo>
                  <a:pt x="860" y="860"/>
                </a:lnTo>
                <a:lnTo>
                  <a:pt x="0" y="86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DFA8E38C-B8DE-CC41-AC8E-F0EEE0880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5186050"/>
            <a:ext cx="481858" cy="481858"/>
          </a:xfrm>
          <a:custGeom>
            <a:avLst/>
            <a:gdLst>
              <a:gd name="T0" fmla="*/ 208 w 417"/>
              <a:gd name="T1" fmla="*/ 74 h 417"/>
              <a:gd name="T2" fmla="*/ 208 w 417"/>
              <a:gd name="T3" fmla="*/ 74 h 417"/>
              <a:gd name="T4" fmla="*/ 342 w 417"/>
              <a:gd name="T5" fmla="*/ 208 h 417"/>
              <a:gd name="T6" fmla="*/ 342 w 417"/>
              <a:gd name="T7" fmla="*/ 208 h 417"/>
              <a:gd name="T8" fmla="*/ 208 w 417"/>
              <a:gd name="T9" fmla="*/ 341 h 417"/>
              <a:gd name="T10" fmla="*/ 208 w 417"/>
              <a:gd name="T11" fmla="*/ 341 h 417"/>
              <a:gd name="T12" fmla="*/ 75 w 417"/>
              <a:gd name="T13" fmla="*/ 208 h 417"/>
              <a:gd name="T14" fmla="*/ 75 w 417"/>
              <a:gd name="T15" fmla="*/ 208 h 417"/>
              <a:gd name="T16" fmla="*/ 208 w 417"/>
              <a:gd name="T17" fmla="*/ 74 h 417"/>
              <a:gd name="T18" fmla="*/ 208 w 417"/>
              <a:gd name="T19" fmla="*/ 0 h 417"/>
              <a:gd name="T20" fmla="*/ 208 w 417"/>
              <a:gd name="T21" fmla="*/ 0 h 417"/>
              <a:gd name="T22" fmla="*/ 0 w 417"/>
              <a:gd name="T23" fmla="*/ 208 h 417"/>
              <a:gd name="T24" fmla="*/ 0 w 417"/>
              <a:gd name="T25" fmla="*/ 208 h 417"/>
              <a:gd name="T26" fmla="*/ 208 w 417"/>
              <a:gd name="T27" fmla="*/ 416 h 417"/>
              <a:gd name="T28" fmla="*/ 208 w 417"/>
              <a:gd name="T29" fmla="*/ 416 h 417"/>
              <a:gd name="T30" fmla="*/ 416 w 417"/>
              <a:gd name="T31" fmla="*/ 208 h 417"/>
              <a:gd name="T32" fmla="*/ 416 w 417"/>
              <a:gd name="T33" fmla="*/ 208 h 417"/>
              <a:gd name="T34" fmla="*/ 208 w 417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7">
                <a:moveTo>
                  <a:pt x="208" y="74"/>
                </a:moveTo>
                <a:lnTo>
                  <a:pt x="208" y="74"/>
                </a:lnTo>
                <a:cubicBezTo>
                  <a:pt x="282" y="74"/>
                  <a:pt x="342" y="134"/>
                  <a:pt x="342" y="208"/>
                </a:cubicBezTo>
                <a:lnTo>
                  <a:pt x="342" y="208"/>
                </a:lnTo>
                <a:cubicBezTo>
                  <a:pt x="342" y="281"/>
                  <a:pt x="282" y="341"/>
                  <a:pt x="208" y="341"/>
                </a:cubicBezTo>
                <a:lnTo>
                  <a:pt x="208" y="341"/>
                </a:lnTo>
                <a:cubicBezTo>
                  <a:pt x="134" y="341"/>
                  <a:pt x="75" y="281"/>
                  <a:pt x="75" y="208"/>
                </a:cubicBezTo>
                <a:lnTo>
                  <a:pt x="75" y="208"/>
                </a:lnTo>
                <a:cubicBezTo>
                  <a:pt x="75" y="134"/>
                  <a:pt x="134" y="74"/>
                  <a:pt x="208" y="74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8"/>
                </a:cubicBezTo>
                <a:lnTo>
                  <a:pt x="0" y="208"/>
                </a:lnTo>
                <a:cubicBezTo>
                  <a:pt x="0" y="322"/>
                  <a:pt x="93" y="416"/>
                  <a:pt x="208" y="416"/>
                </a:cubicBezTo>
                <a:lnTo>
                  <a:pt x="208" y="416"/>
                </a:lnTo>
                <a:cubicBezTo>
                  <a:pt x="323" y="416"/>
                  <a:pt x="416" y="322"/>
                  <a:pt x="416" y="208"/>
                </a:cubicBezTo>
                <a:lnTo>
                  <a:pt x="416" y="208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8404AED6-C111-2D4B-A655-08764D4FC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5875873"/>
            <a:ext cx="481858" cy="476787"/>
          </a:xfrm>
          <a:custGeom>
            <a:avLst/>
            <a:gdLst>
              <a:gd name="T0" fmla="*/ 208 w 417"/>
              <a:gd name="T1" fmla="*/ 75 h 416"/>
              <a:gd name="T2" fmla="*/ 208 w 417"/>
              <a:gd name="T3" fmla="*/ 75 h 416"/>
              <a:gd name="T4" fmla="*/ 342 w 417"/>
              <a:gd name="T5" fmla="*/ 208 h 416"/>
              <a:gd name="T6" fmla="*/ 342 w 417"/>
              <a:gd name="T7" fmla="*/ 208 h 416"/>
              <a:gd name="T8" fmla="*/ 208 w 417"/>
              <a:gd name="T9" fmla="*/ 342 h 416"/>
              <a:gd name="T10" fmla="*/ 208 w 417"/>
              <a:gd name="T11" fmla="*/ 342 h 416"/>
              <a:gd name="T12" fmla="*/ 75 w 417"/>
              <a:gd name="T13" fmla="*/ 208 h 416"/>
              <a:gd name="T14" fmla="*/ 75 w 417"/>
              <a:gd name="T15" fmla="*/ 208 h 416"/>
              <a:gd name="T16" fmla="*/ 208 w 417"/>
              <a:gd name="T17" fmla="*/ 75 h 416"/>
              <a:gd name="T18" fmla="*/ 208 w 417"/>
              <a:gd name="T19" fmla="*/ 0 h 416"/>
              <a:gd name="T20" fmla="*/ 208 w 417"/>
              <a:gd name="T21" fmla="*/ 0 h 416"/>
              <a:gd name="T22" fmla="*/ 0 w 417"/>
              <a:gd name="T23" fmla="*/ 208 h 416"/>
              <a:gd name="T24" fmla="*/ 0 w 417"/>
              <a:gd name="T25" fmla="*/ 208 h 416"/>
              <a:gd name="T26" fmla="*/ 208 w 417"/>
              <a:gd name="T27" fmla="*/ 415 h 416"/>
              <a:gd name="T28" fmla="*/ 208 w 417"/>
              <a:gd name="T29" fmla="*/ 415 h 416"/>
              <a:gd name="T30" fmla="*/ 416 w 417"/>
              <a:gd name="T31" fmla="*/ 208 h 416"/>
              <a:gd name="T32" fmla="*/ 416 w 417"/>
              <a:gd name="T33" fmla="*/ 208 h 416"/>
              <a:gd name="T34" fmla="*/ 208 w 417"/>
              <a:gd name="T35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6">
                <a:moveTo>
                  <a:pt x="208" y="75"/>
                </a:moveTo>
                <a:lnTo>
                  <a:pt x="208" y="75"/>
                </a:lnTo>
                <a:cubicBezTo>
                  <a:pt x="282" y="75"/>
                  <a:pt x="342" y="134"/>
                  <a:pt x="342" y="208"/>
                </a:cubicBezTo>
                <a:lnTo>
                  <a:pt x="342" y="208"/>
                </a:lnTo>
                <a:cubicBezTo>
                  <a:pt x="342" y="282"/>
                  <a:pt x="282" y="342"/>
                  <a:pt x="208" y="342"/>
                </a:cubicBezTo>
                <a:lnTo>
                  <a:pt x="208" y="342"/>
                </a:lnTo>
                <a:cubicBezTo>
                  <a:pt x="134" y="342"/>
                  <a:pt x="75" y="282"/>
                  <a:pt x="75" y="208"/>
                </a:cubicBezTo>
                <a:lnTo>
                  <a:pt x="75" y="208"/>
                </a:lnTo>
                <a:cubicBezTo>
                  <a:pt x="75" y="134"/>
                  <a:pt x="134" y="75"/>
                  <a:pt x="208" y="75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8"/>
                </a:cubicBezTo>
                <a:lnTo>
                  <a:pt x="0" y="208"/>
                </a:lnTo>
                <a:cubicBezTo>
                  <a:pt x="0" y="323"/>
                  <a:pt x="93" y="415"/>
                  <a:pt x="208" y="415"/>
                </a:cubicBezTo>
                <a:lnTo>
                  <a:pt x="208" y="415"/>
                </a:lnTo>
                <a:cubicBezTo>
                  <a:pt x="323" y="415"/>
                  <a:pt x="416" y="323"/>
                  <a:pt x="416" y="208"/>
                </a:cubicBezTo>
                <a:lnTo>
                  <a:pt x="416" y="208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931CF8F4-8384-A24A-BBAA-CB87D30AC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6565693"/>
            <a:ext cx="481858" cy="476787"/>
          </a:xfrm>
          <a:custGeom>
            <a:avLst/>
            <a:gdLst>
              <a:gd name="T0" fmla="*/ 208 w 417"/>
              <a:gd name="T1" fmla="*/ 75 h 416"/>
              <a:gd name="T2" fmla="*/ 208 w 417"/>
              <a:gd name="T3" fmla="*/ 75 h 416"/>
              <a:gd name="T4" fmla="*/ 342 w 417"/>
              <a:gd name="T5" fmla="*/ 208 h 416"/>
              <a:gd name="T6" fmla="*/ 342 w 417"/>
              <a:gd name="T7" fmla="*/ 208 h 416"/>
              <a:gd name="T8" fmla="*/ 208 w 417"/>
              <a:gd name="T9" fmla="*/ 340 h 416"/>
              <a:gd name="T10" fmla="*/ 208 w 417"/>
              <a:gd name="T11" fmla="*/ 340 h 416"/>
              <a:gd name="T12" fmla="*/ 75 w 417"/>
              <a:gd name="T13" fmla="*/ 208 h 416"/>
              <a:gd name="T14" fmla="*/ 75 w 417"/>
              <a:gd name="T15" fmla="*/ 208 h 416"/>
              <a:gd name="T16" fmla="*/ 208 w 417"/>
              <a:gd name="T17" fmla="*/ 75 h 416"/>
              <a:gd name="T18" fmla="*/ 208 w 417"/>
              <a:gd name="T19" fmla="*/ 0 h 416"/>
              <a:gd name="T20" fmla="*/ 208 w 417"/>
              <a:gd name="T21" fmla="*/ 0 h 416"/>
              <a:gd name="T22" fmla="*/ 0 w 417"/>
              <a:gd name="T23" fmla="*/ 208 h 416"/>
              <a:gd name="T24" fmla="*/ 0 w 417"/>
              <a:gd name="T25" fmla="*/ 208 h 416"/>
              <a:gd name="T26" fmla="*/ 208 w 417"/>
              <a:gd name="T27" fmla="*/ 415 h 416"/>
              <a:gd name="T28" fmla="*/ 208 w 417"/>
              <a:gd name="T29" fmla="*/ 415 h 416"/>
              <a:gd name="T30" fmla="*/ 416 w 417"/>
              <a:gd name="T31" fmla="*/ 208 h 416"/>
              <a:gd name="T32" fmla="*/ 416 w 417"/>
              <a:gd name="T33" fmla="*/ 208 h 416"/>
              <a:gd name="T34" fmla="*/ 208 w 417"/>
              <a:gd name="T35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6">
                <a:moveTo>
                  <a:pt x="208" y="75"/>
                </a:moveTo>
                <a:lnTo>
                  <a:pt x="208" y="75"/>
                </a:lnTo>
                <a:cubicBezTo>
                  <a:pt x="282" y="75"/>
                  <a:pt x="342" y="134"/>
                  <a:pt x="342" y="208"/>
                </a:cubicBezTo>
                <a:lnTo>
                  <a:pt x="342" y="208"/>
                </a:lnTo>
                <a:cubicBezTo>
                  <a:pt x="342" y="281"/>
                  <a:pt x="282" y="340"/>
                  <a:pt x="208" y="340"/>
                </a:cubicBezTo>
                <a:lnTo>
                  <a:pt x="208" y="340"/>
                </a:lnTo>
                <a:cubicBezTo>
                  <a:pt x="134" y="340"/>
                  <a:pt x="75" y="281"/>
                  <a:pt x="75" y="208"/>
                </a:cubicBezTo>
                <a:lnTo>
                  <a:pt x="75" y="208"/>
                </a:lnTo>
                <a:cubicBezTo>
                  <a:pt x="75" y="134"/>
                  <a:pt x="134" y="75"/>
                  <a:pt x="208" y="75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8"/>
                </a:cubicBezTo>
                <a:lnTo>
                  <a:pt x="0" y="208"/>
                </a:lnTo>
                <a:cubicBezTo>
                  <a:pt x="0" y="322"/>
                  <a:pt x="93" y="415"/>
                  <a:pt x="208" y="415"/>
                </a:cubicBezTo>
                <a:lnTo>
                  <a:pt x="208" y="415"/>
                </a:lnTo>
                <a:cubicBezTo>
                  <a:pt x="323" y="415"/>
                  <a:pt x="416" y="322"/>
                  <a:pt x="416" y="208"/>
                </a:cubicBezTo>
                <a:lnTo>
                  <a:pt x="416" y="208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292B6324-785A-594F-A48C-2EF619A53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6949" y="3446284"/>
            <a:ext cx="989082" cy="989082"/>
          </a:xfrm>
          <a:custGeom>
            <a:avLst/>
            <a:gdLst>
              <a:gd name="T0" fmla="*/ 0 w 861"/>
              <a:gd name="T1" fmla="*/ 0 h 861"/>
              <a:gd name="T2" fmla="*/ 860 w 861"/>
              <a:gd name="T3" fmla="*/ 0 h 861"/>
              <a:gd name="T4" fmla="*/ 860 w 861"/>
              <a:gd name="T5" fmla="*/ 860 h 861"/>
              <a:gd name="T6" fmla="*/ 0 w 861"/>
              <a:gd name="T7" fmla="*/ 860 h 861"/>
              <a:gd name="T8" fmla="*/ 0 w 861"/>
              <a:gd name="T9" fmla="*/ 0 h 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1" h="861">
                <a:moveTo>
                  <a:pt x="0" y="0"/>
                </a:moveTo>
                <a:lnTo>
                  <a:pt x="860" y="0"/>
                </a:lnTo>
                <a:lnTo>
                  <a:pt x="860" y="860"/>
                </a:lnTo>
                <a:lnTo>
                  <a:pt x="0" y="86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9AEE18C4-7C45-FD40-AC89-36DC25AD0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5186050"/>
            <a:ext cx="476787" cy="481858"/>
          </a:xfrm>
          <a:custGeom>
            <a:avLst/>
            <a:gdLst>
              <a:gd name="T0" fmla="*/ 207 w 416"/>
              <a:gd name="T1" fmla="*/ 74 h 417"/>
              <a:gd name="T2" fmla="*/ 207 w 416"/>
              <a:gd name="T3" fmla="*/ 74 h 417"/>
              <a:gd name="T4" fmla="*/ 340 w 416"/>
              <a:gd name="T5" fmla="*/ 208 h 417"/>
              <a:gd name="T6" fmla="*/ 340 w 416"/>
              <a:gd name="T7" fmla="*/ 208 h 417"/>
              <a:gd name="T8" fmla="*/ 207 w 416"/>
              <a:gd name="T9" fmla="*/ 341 h 417"/>
              <a:gd name="T10" fmla="*/ 207 w 416"/>
              <a:gd name="T11" fmla="*/ 341 h 417"/>
              <a:gd name="T12" fmla="*/ 74 w 416"/>
              <a:gd name="T13" fmla="*/ 208 h 417"/>
              <a:gd name="T14" fmla="*/ 74 w 416"/>
              <a:gd name="T15" fmla="*/ 208 h 417"/>
              <a:gd name="T16" fmla="*/ 207 w 416"/>
              <a:gd name="T17" fmla="*/ 74 h 417"/>
              <a:gd name="T18" fmla="*/ 207 w 416"/>
              <a:gd name="T19" fmla="*/ 0 h 417"/>
              <a:gd name="T20" fmla="*/ 207 w 416"/>
              <a:gd name="T21" fmla="*/ 0 h 417"/>
              <a:gd name="T22" fmla="*/ 0 w 416"/>
              <a:gd name="T23" fmla="*/ 208 h 417"/>
              <a:gd name="T24" fmla="*/ 0 w 416"/>
              <a:gd name="T25" fmla="*/ 208 h 417"/>
              <a:gd name="T26" fmla="*/ 207 w 416"/>
              <a:gd name="T27" fmla="*/ 416 h 417"/>
              <a:gd name="T28" fmla="*/ 207 w 416"/>
              <a:gd name="T29" fmla="*/ 416 h 417"/>
              <a:gd name="T30" fmla="*/ 415 w 416"/>
              <a:gd name="T31" fmla="*/ 208 h 417"/>
              <a:gd name="T32" fmla="*/ 415 w 416"/>
              <a:gd name="T33" fmla="*/ 208 h 417"/>
              <a:gd name="T34" fmla="*/ 207 w 416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7">
                <a:moveTo>
                  <a:pt x="207" y="74"/>
                </a:moveTo>
                <a:lnTo>
                  <a:pt x="207" y="74"/>
                </a:lnTo>
                <a:cubicBezTo>
                  <a:pt x="281" y="74"/>
                  <a:pt x="340" y="134"/>
                  <a:pt x="340" y="208"/>
                </a:cubicBezTo>
                <a:lnTo>
                  <a:pt x="340" y="208"/>
                </a:lnTo>
                <a:cubicBezTo>
                  <a:pt x="340" y="281"/>
                  <a:pt x="281" y="341"/>
                  <a:pt x="207" y="341"/>
                </a:cubicBezTo>
                <a:lnTo>
                  <a:pt x="207" y="341"/>
                </a:lnTo>
                <a:cubicBezTo>
                  <a:pt x="134" y="341"/>
                  <a:pt x="74" y="281"/>
                  <a:pt x="74" y="208"/>
                </a:cubicBezTo>
                <a:lnTo>
                  <a:pt x="74" y="208"/>
                </a:lnTo>
                <a:cubicBezTo>
                  <a:pt x="74" y="134"/>
                  <a:pt x="134" y="74"/>
                  <a:pt x="207" y="74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8"/>
                </a:cubicBezTo>
                <a:lnTo>
                  <a:pt x="0" y="208"/>
                </a:lnTo>
                <a:cubicBezTo>
                  <a:pt x="0" y="322"/>
                  <a:pt x="92" y="416"/>
                  <a:pt x="207" y="416"/>
                </a:cubicBezTo>
                <a:lnTo>
                  <a:pt x="207" y="416"/>
                </a:lnTo>
                <a:cubicBezTo>
                  <a:pt x="322" y="416"/>
                  <a:pt x="415" y="322"/>
                  <a:pt x="415" y="208"/>
                </a:cubicBezTo>
                <a:lnTo>
                  <a:pt x="415" y="208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68B4E4A3-1D76-DA41-9F1E-64614B28C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5875873"/>
            <a:ext cx="476787" cy="476787"/>
          </a:xfrm>
          <a:custGeom>
            <a:avLst/>
            <a:gdLst>
              <a:gd name="T0" fmla="*/ 207 w 416"/>
              <a:gd name="T1" fmla="*/ 75 h 416"/>
              <a:gd name="T2" fmla="*/ 207 w 416"/>
              <a:gd name="T3" fmla="*/ 75 h 416"/>
              <a:gd name="T4" fmla="*/ 340 w 416"/>
              <a:gd name="T5" fmla="*/ 208 h 416"/>
              <a:gd name="T6" fmla="*/ 340 w 416"/>
              <a:gd name="T7" fmla="*/ 208 h 416"/>
              <a:gd name="T8" fmla="*/ 207 w 416"/>
              <a:gd name="T9" fmla="*/ 342 h 416"/>
              <a:gd name="T10" fmla="*/ 207 w 416"/>
              <a:gd name="T11" fmla="*/ 342 h 416"/>
              <a:gd name="T12" fmla="*/ 74 w 416"/>
              <a:gd name="T13" fmla="*/ 208 h 416"/>
              <a:gd name="T14" fmla="*/ 74 w 416"/>
              <a:gd name="T15" fmla="*/ 208 h 416"/>
              <a:gd name="T16" fmla="*/ 207 w 416"/>
              <a:gd name="T17" fmla="*/ 75 h 416"/>
              <a:gd name="T18" fmla="*/ 207 w 416"/>
              <a:gd name="T19" fmla="*/ 0 h 416"/>
              <a:gd name="T20" fmla="*/ 207 w 416"/>
              <a:gd name="T21" fmla="*/ 0 h 416"/>
              <a:gd name="T22" fmla="*/ 0 w 416"/>
              <a:gd name="T23" fmla="*/ 208 h 416"/>
              <a:gd name="T24" fmla="*/ 0 w 416"/>
              <a:gd name="T25" fmla="*/ 208 h 416"/>
              <a:gd name="T26" fmla="*/ 207 w 416"/>
              <a:gd name="T27" fmla="*/ 415 h 416"/>
              <a:gd name="T28" fmla="*/ 207 w 416"/>
              <a:gd name="T29" fmla="*/ 415 h 416"/>
              <a:gd name="T30" fmla="*/ 415 w 416"/>
              <a:gd name="T31" fmla="*/ 208 h 416"/>
              <a:gd name="T32" fmla="*/ 415 w 416"/>
              <a:gd name="T33" fmla="*/ 208 h 416"/>
              <a:gd name="T34" fmla="*/ 207 w 416"/>
              <a:gd name="T35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6">
                <a:moveTo>
                  <a:pt x="207" y="75"/>
                </a:moveTo>
                <a:lnTo>
                  <a:pt x="207" y="75"/>
                </a:lnTo>
                <a:cubicBezTo>
                  <a:pt x="281" y="75"/>
                  <a:pt x="340" y="134"/>
                  <a:pt x="340" y="208"/>
                </a:cubicBezTo>
                <a:lnTo>
                  <a:pt x="340" y="208"/>
                </a:lnTo>
                <a:cubicBezTo>
                  <a:pt x="340" y="282"/>
                  <a:pt x="281" y="342"/>
                  <a:pt x="207" y="342"/>
                </a:cubicBezTo>
                <a:lnTo>
                  <a:pt x="207" y="342"/>
                </a:lnTo>
                <a:cubicBezTo>
                  <a:pt x="134" y="342"/>
                  <a:pt x="74" y="282"/>
                  <a:pt x="74" y="208"/>
                </a:cubicBezTo>
                <a:lnTo>
                  <a:pt x="74" y="208"/>
                </a:lnTo>
                <a:cubicBezTo>
                  <a:pt x="74" y="134"/>
                  <a:pt x="134" y="75"/>
                  <a:pt x="207" y="75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8"/>
                </a:cubicBezTo>
                <a:lnTo>
                  <a:pt x="0" y="208"/>
                </a:lnTo>
                <a:cubicBezTo>
                  <a:pt x="0" y="323"/>
                  <a:pt x="92" y="415"/>
                  <a:pt x="207" y="415"/>
                </a:cubicBezTo>
                <a:lnTo>
                  <a:pt x="207" y="415"/>
                </a:lnTo>
                <a:cubicBezTo>
                  <a:pt x="322" y="415"/>
                  <a:pt x="415" y="323"/>
                  <a:pt x="415" y="208"/>
                </a:cubicBezTo>
                <a:lnTo>
                  <a:pt x="415" y="208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4B77B4A1-4096-CA4F-AE7F-149E5694A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6565693"/>
            <a:ext cx="476787" cy="476787"/>
          </a:xfrm>
          <a:custGeom>
            <a:avLst/>
            <a:gdLst>
              <a:gd name="T0" fmla="*/ 207 w 416"/>
              <a:gd name="T1" fmla="*/ 75 h 416"/>
              <a:gd name="T2" fmla="*/ 207 w 416"/>
              <a:gd name="T3" fmla="*/ 75 h 416"/>
              <a:gd name="T4" fmla="*/ 340 w 416"/>
              <a:gd name="T5" fmla="*/ 208 h 416"/>
              <a:gd name="T6" fmla="*/ 340 w 416"/>
              <a:gd name="T7" fmla="*/ 208 h 416"/>
              <a:gd name="T8" fmla="*/ 207 w 416"/>
              <a:gd name="T9" fmla="*/ 340 h 416"/>
              <a:gd name="T10" fmla="*/ 207 w 416"/>
              <a:gd name="T11" fmla="*/ 340 h 416"/>
              <a:gd name="T12" fmla="*/ 74 w 416"/>
              <a:gd name="T13" fmla="*/ 208 h 416"/>
              <a:gd name="T14" fmla="*/ 74 w 416"/>
              <a:gd name="T15" fmla="*/ 208 h 416"/>
              <a:gd name="T16" fmla="*/ 207 w 416"/>
              <a:gd name="T17" fmla="*/ 75 h 416"/>
              <a:gd name="T18" fmla="*/ 207 w 416"/>
              <a:gd name="T19" fmla="*/ 0 h 416"/>
              <a:gd name="T20" fmla="*/ 207 w 416"/>
              <a:gd name="T21" fmla="*/ 0 h 416"/>
              <a:gd name="T22" fmla="*/ 0 w 416"/>
              <a:gd name="T23" fmla="*/ 208 h 416"/>
              <a:gd name="T24" fmla="*/ 0 w 416"/>
              <a:gd name="T25" fmla="*/ 208 h 416"/>
              <a:gd name="T26" fmla="*/ 207 w 416"/>
              <a:gd name="T27" fmla="*/ 415 h 416"/>
              <a:gd name="T28" fmla="*/ 207 w 416"/>
              <a:gd name="T29" fmla="*/ 415 h 416"/>
              <a:gd name="T30" fmla="*/ 415 w 416"/>
              <a:gd name="T31" fmla="*/ 208 h 416"/>
              <a:gd name="T32" fmla="*/ 415 w 416"/>
              <a:gd name="T33" fmla="*/ 208 h 416"/>
              <a:gd name="T34" fmla="*/ 207 w 416"/>
              <a:gd name="T35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6">
                <a:moveTo>
                  <a:pt x="207" y="75"/>
                </a:moveTo>
                <a:lnTo>
                  <a:pt x="207" y="75"/>
                </a:lnTo>
                <a:cubicBezTo>
                  <a:pt x="281" y="75"/>
                  <a:pt x="340" y="134"/>
                  <a:pt x="340" y="208"/>
                </a:cubicBezTo>
                <a:lnTo>
                  <a:pt x="340" y="208"/>
                </a:lnTo>
                <a:cubicBezTo>
                  <a:pt x="340" y="281"/>
                  <a:pt x="281" y="340"/>
                  <a:pt x="207" y="340"/>
                </a:cubicBezTo>
                <a:lnTo>
                  <a:pt x="207" y="340"/>
                </a:lnTo>
                <a:cubicBezTo>
                  <a:pt x="134" y="340"/>
                  <a:pt x="74" y="281"/>
                  <a:pt x="74" y="208"/>
                </a:cubicBezTo>
                <a:lnTo>
                  <a:pt x="74" y="208"/>
                </a:lnTo>
                <a:cubicBezTo>
                  <a:pt x="74" y="134"/>
                  <a:pt x="134" y="75"/>
                  <a:pt x="207" y="75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8"/>
                </a:cubicBezTo>
                <a:lnTo>
                  <a:pt x="0" y="208"/>
                </a:lnTo>
                <a:cubicBezTo>
                  <a:pt x="0" y="322"/>
                  <a:pt x="92" y="415"/>
                  <a:pt x="207" y="415"/>
                </a:cubicBezTo>
                <a:lnTo>
                  <a:pt x="207" y="415"/>
                </a:lnTo>
                <a:cubicBezTo>
                  <a:pt x="322" y="415"/>
                  <a:pt x="415" y="322"/>
                  <a:pt x="415" y="208"/>
                </a:cubicBezTo>
                <a:lnTo>
                  <a:pt x="415" y="208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12090E2-5A45-8F46-B5C4-5737AD2B4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97594" y="8552521"/>
            <a:ext cx="989079" cy="989082"/>
          </a:xfrm>
          <a:custGeom>
            <a:avLst/>
            <a:gdLst>
              <a:gd name="T0" fmla="*/ 0 w 861"/>
              <a:gd name="T1" fmla="*/ 0 h 860"/>
              <a:gd name="T2" fmla="*/ 860 w 861"/>
              <a:gd name="T3" fmla="*/ 0 h 860"/>
              <a:gd name="T4" fmla="*/ 860 w 861"/>
              <a:gd name="T5" fmla="*/ 859 h 860"/>
              <a:gd name="T6" fmla="*/ 0 w 861"/>
              <a:gd name="T7" fmla="*/ 859 h 860"/>
              <a:gd name="T8" fmla="*/ 0 w 861"/>
              <a:gd name="T9" fmla="*/ 0 h 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1" h="860">
                <a:moveTo>
                  <a:pt x="0" y="0"/>
                </a:moveTo>
                <a:lnTo>
                  <a:pt x="860" y="0"/>
                </a:lnTo>
                <a:lnTo>
                  <a:pt x="860" y="859"/>
                </a:lnTo>
                <a:lnTo>
                  <a:pt x="0" y="859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72DB7B57-0E3F-6B4F-9CDA-ED3AD8E3E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10292289"/>
            <a:ext cx="481858" cy="481858"/>
          </a:xfrm>
          <a:custGeom>
            <a:avLst/>
            <a:gdLst>
              <a:gd name="T0" fmla="*/ 208 w 417"/>
              <a:gd name="T1" fmla="*/ 75 h 417"/>
              <a:gd name="T2" fmla="*/ 208 w 417"/>
              <a:gd name="T3" fmla="*/ 75 h 417"/>
              <a:gd name="T4" fmla="*/ 342 w 417"/>
              <a:gd name="T5" fmla="*/ 208 h 417"/>
              <a:gd name="T6" fmla="*/ 342 w 417"/>
              <a:gd name="T7" fmla="*/ 208 h 417"/>
              <a:gd name="T8" fmla="*/ 208 w 417"/>
              <a:gd name="T9" fmla="*/ 341 h 417"/>
              <a:gd name="T10" fmla="*/ 208 w 417"/>
              <a:gd name="T11" fmla="*/ 341 h 417"/>
              <a:gd name="T12" fmla="*/ 75 w 417"/>
              <a:gd name="T13" fmla="*/ 208 h 417"/>
              <a:gd name="T14" fmla="*/ 75 w 417"/>
              <a:gd name="T15" fmla="*/ 208 h 417"/>
              <a:gd name="T16" fmla="*/ 208 w 417"/>
              <a:gd name="T17" fmla="*/ 75 h 417"/>
              <a:gd name="T18" fmla="*/ 208 w 417"/>
              <a:gd name="T19" fmla="*/ 0 h 417"/>
              <a:gd name="T20" fmla="*/ 208 w 417"/>
              <a:gd name="T21" fmla="*/ 0 h 417"/>
              <a:gd name="T22" fmla="*/ 0 w 417"/>
              <a:gd name="T23" fmla="*/ 208 h 417"/>
              <a:gd name="T24" fmla="*/ 0 w 417"/>
              <a:gd name="T25" fmla="*/ 208 h 417"/>
              <a:gd name="T26" fmla="*/ 208 w 417"/>
              <a:gd name="T27" fmla="*/ 416 h 417"/>
              <a:gd name="T28" fmla="*/ 208 w 417"/>
              <a:gd name="T29" fmla="*/ 416 h 417"/>
              <a:gd name="T30" fmla="*/ 416 w 417"/>
              <a:gd name="T31" fmla="*/ 208 h 417"/>
              <a:gd name="T32" fmla="*/ 416 w 417"/>
              <a:gd name="T33" fmla="*/ 208 h 417"/>
              <a:gd name="T34" fmla="*/ 208 w 417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7">
                <a:moveTo>
                  <a:pt x="208" y="75"/>
                </a:moveTo>
                <a:lnTo>
                  <a:pt x="208" y="75"/>
                </a:lnTo>
                <a:cubicBezTo>
                  <a:pt x="282" y="75"/>
                  <a:pt x="342" y="135"/>
                  <a:pt x="342" y="208"/>
                </a:cubicBezTo>
                <a:lnTo>
                  <a:pt x="342" y="208"/>
                </a:lnTo>
                <a:cubicBezTo>
                  <a:pt x="342" y="281"/>
                  <a:pt x="282" y="341"/>
                  <a:pt x="208" y="341"/>
                </a:cubicBezTo>
                <a:lnTo>
                  <a:pt x="208" y="341"/>
                </a:lnTo>
                <a:cubicBezTo>
                  <a:pt x="134" y="341"/>
                  <a:pt x="75" y="281"/>
                  <a:pt x="75" y="208"/>
                </a:cubicBezTo>
                <a:lnTo>
                  <a:pt x="75" y="208"/>
                </a:lnTo>
                <a:cubicBezTo>
                  <a:pt x="75" y="135"/>
                  <a:pt x="134" y="75"/>
                  <a:pt x="208" y="75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4"/>
                  <a:pt x="0" y="208"/>
                </a:cubicBezTo>
                <a:lnTo>
                  <a:pt x="0" y="208"/>
                </a:lnTo>
                <a:cubicBezTo>
                  <a:pt x="0" y="323"/>
                  <a:pt x="93" y="416"/>
                  <a:pt x="208" y="416"/>
                </a:cubicBezTo>
                <a:lnTo>
                  <a:pt x="208" y="416"/>
                </a:lnTo>
                <a:cubicBezTo>
                  <a:pt x="323" y="416"/>
                  <a:pt x="416" y="323"/>
                  <a:pt x="416" y="208"/>
                </a:cubicBezTo>
                <a:lnTo>
                  <a:pt x="416" y="208"/>
                </a:lnTo>
                <a:cubicBezTo>
                  <a:pt x="416" y="94"/>
                  <a:pt x="323" y="0"/>
                  <a:pt x="20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F2D508B9-0210-D146-9437-F61FF000A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10982108"/>
            <a:ext cx="481858" cy="481858"/>
          </a:xfrm>
          <a:custGeom>
            <a:avLst/>
            <a:gdLst>
              <a:gd name="T0" fmla="*/ 208 w 417"/>
              <a:gd name="T1" fmla="*/ 74 h 417"/>
              <a:gd name="T2" fmla="*/ 208 w 417"/>
              <a:gd name="T3" fmla="*/ 74 h 417"/>
              <a:gd name="T4" fmla="*/ 342 w 417"/>
              <a:gd name="T5" fmla="*/ 207 h 417"/>
              <a:gd name="T6" fmla="*/ 342 w 417"/>
              <a:gd name="T7" fmla="*/ 207 h 417"/>
              <a:gd name="T8" fmla="*/ 208 w 417"/>
              <a:gd name="T9" fmla="*/ 341 h 417"/>
              <a:gd name="T10" fmla="*/ 208 w 417"/>
              <a:gd name="T11" fmla="*/ 341 h 417"/>
              <a:gd name="T12" fmla="*/ 75 w 417"/>
              <a:gd name="T13" fmla="*/ 207 h 417"/>
              <a:gd name="T14" fmla="*/ 75 w 417"/>
              <a:gd name="T15" fmla="*/ 207 h 417"/>
              <a:gd name="T16" fmla="*/ 208 w 417"/>
              <a:gd name="T17" fmla="*/ 74 h 417"/>
              <a:gd name="T18" fmla="*/ 208 w 417"/>
              <a:gd name="T19" fmla="*/ 0 h 417"/>
              <a:gd name="T20" fmla="*/ 208 w 417"/>
              <a:gd name="T21" fmla="*/ 0 h 417"/>
              <a:gd name="T22" fmla="*/ 0 w 417"/>
              <a:gd name="T23" fmla="*/ 207 h 417"/>
              <a:gd name="T24" fmla="*/ 0 w 417"/>
              <a:gd name="T25" fmla="*/ 207 h 417"/>
              <a:gd name="T26" fmla="*/ 208 w 417"/>
              <a:gd name="T27" fmla="*/ 416 h 417"/>
              <a:gd name="T28" fmla="*/ 208 w 417"/>
              <a:gd name="T29" fmla="*/ 416 h 417"/>
              <a:gd name="T30" fmla="*/ 416 w 417"/>
              <a:gd name="T31" fmla="*/ 207 h 417"/>
              <a:gd name="T32" fmla="*/ 416 w 417"/>
              <a:gd name="T33" fmla="*/ 207 h 417"/>
              <a:gd name="T34" fmla="*/ 208 w 417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7">
                <a:moveTo>
                  <a:pt x="208" y="74"/>
                </a:moveTo>
                <a:lnTo>
                  <a:pt x="208" y="74"/>
                </a:lnTo>
                <a:cubicBezTo>
                  <a:pt x="282" y="74"/>
                  <a:pt x="342" y="134"/>
                  <a:pt x="342" y="207"/>
                </a:cubicBezTo>
                <a:lnTo>
                  <a:pt x="342" y="207"/>
                </a:lnTo>
                <a:cubicBezTo>
                  <a:pt x="342" y="281"/>
                  <a:pt x="282" y="341"/>
                  <a:pt x="208" y="341"/>
                </a:cubicBezTo>
                <a:lnTo>
                  <a:pt x="208" y="341"/>
                </a:lnTo>
                <a:cubicBezTo>
                  <a:pt x="134" y="341"/>
                  <a:pt x="75" y="281"/>
                  <a:pt x="75" y="207"/>
                </a:cubicBezTo>
                <a:lnTo>
                  <a:pt x="75" y="207"/>
                </a:lnTo>
                <a:cubicBezTo>
                  <a:pt x="75" y="134"/>
                  <a:pt x="134" y="74"/>
                  <a:pt x="208" y="74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7"/>
                </a:cubicBezTo>
                <a:lnTo>
                  <a:pt x="0" y="207"/>
                </a:lnTo>
                <a:cubicBezTo>
                  <a:pt x="0" y="322"/>
                  <a:pt x="93" y="416"/>
                  <a:pt x="208" y="416"/>
                </a:cubicBezTo>
                <a:lnTo>
                  <a:pt x="208" y="416"/>
                </a:lnTo>
                <a:cubicBezTo>
                  <a:pt x="323" y="416"/>
                  <a:pt x="416" y="322"/>
                  <a:pt x="416" y="207"/>
                </a:cubicBezTo>
                <a:lnTo>
                  <a:pt x="416" y="207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E98A4C82-5890-774F-8518-41BD74D9F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815" y="11671928"/>
            <a:ext cx="481858" cy="481858"/>
          </a:xfrm>
          <a:custGeom>
            <a:avLst/>
            <a:gdLst>
              <a:gd name="T0" fmla="*/ 208 w 417"/>
              <a:gd name="T1" fmla="*/ 75 h 417"/>
              <a:gd name="T2" fmla="*/ 208 w 417"/>
              <a:gd name="T3" fmla="*/ 75 h 417"/>
              <a:gd name="T4" fmla="*/ 342 w 417"/>
              <a:gd name="T5" fmla="*/ 208 h 417"/>
              <a:gd name="T6" fmla="*/ 342 w 417"/>
              <a:gd name="T7" fmla="*/ 208 h 417"/>
              <a:gd name="T8" fmla="*/ 208 w 417"/>
              <a:gd name="T9" fmla="*/ 341 h 417"/>
              <a:gd name="T10" fmla="*/ 208 w 417"/>
              <a:gd name="T11" fmla="*/ 341 h 417"/>
              <a:gd name="T12" fmla="*/ 75 w 417"/>
              <a:gd name="T13" fmla="*/ 208 h 417"/>
              <a:gd name="T14" fmla="*/ 75 w 417"/>
              <a:gd name="T15" fmla="*/ 208 h 417"/>
              <a:gd name="T16" fmla="*/ 208 w 417"/>
              <a:gd name="T17" fmla="*/ 75 h 417"/>
              <a:gd name="T18" fmla="*/ 208 w 417"/>
              <a:gd name="T19" fmla="*/ 0 h 417"/>
              <a:gd name="T20" fmla="*/ 208 w 417"/>
              <a:gd name="T21" fmla="*/ 0 h 417"/>
              <a:gd name="T22" fmla="*/ 0 w 417"/>
              <a:gd name="T23" fmla="*/ 208 h 417"/>
              <a:gd name="T24" fmla="*/ 0 w 417"/>
              <a:gd name="T25" fmla="*/ 208 h 417"/>
              <a:gd name="T26" fmla="*/ 208 w 417"/>
              <a:gd name="T27" fmla="*/ 416 h 417"/>
              <a:gd name="T28" fmla="*/ 208 w 417"/>
              <a:gd name="T29" fmla="*/ 416 h 417"/>
              <a:gd name="T30" fmla="*/ 416 w 417"/>
              <a:gd name="T31" fmla="*/ 208 h 417"/>
              <a:gd name="T32" fmla="*/ 416 w 417"/>
              <a:gd name="T33" fmla="*/ 208 h 417"/>
              <a:gd name="T34" fmla="*/ 208 w 417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7" h="417">
                <a:moveTo>
                  <a:pt x="208" y="75"/>
                </a:moveTo>
                <a:lnTo>
                  <a:pt x="208" y="75"/>
                </a:lnTo>
                <a:cubicBezTo>
                  <a:pt x="282" y="75"/>
                  <a:pt x="342" y="134"/>
                  <a:pt x="342" y="208"/>
                </a:cubicBezTo>
                <a:lnTo>
                  <a:pt x="342" y="208"/>
                </a:lnTo>
                <a:cubicBezTo>
                  <a:pt x="342" y="282"/>
                  <a:pt x="282" y="341"/>
                  <a:pt x="208" y="341"/>
                </a:cubicBezTo>
                <a:lnTo>
                  <a:pt x="208" y="341"/>
                </a:lnTo>
                <a:cubicBezTo>
                  <a:pt x="134" y="341"/>
                  <a:pt x="75" y="282"/>
                  <a:pt x="75" y="208"/>
                </a:cubicBezTo>
                <a:lnTo>
                  <a:pt x="75" y="208"/>
                </a:lnTo>
                <a:cubicBezTo>
                  <a:pt x="75" y="134"/>
                  <a:pt x="134" y="75"/>
                  <a:pt x="208" y="75"/>
                </a:cubicBezTo>
                <a:close/>
                <a:moveTo>
                  <a:pt x="208" y="0"/>
                </a:moveTo>
                <a:lnTo>
                  <a:pt x="208" y="0"/>
                </a:lnTo>
                <a:cubicBezTo>
                  <a:pt x="94" y="0"/>
                  <a:pt x="0" y="93"/>
                  <a:pt x="0" y="208"/>
                </a:cubicBezTo>
                <a:lnTo>
                  <a:pt x="0" y="208"/>
                </a:lnTo>
                <a:cubicBezTo>
                  <a:pt x="0" y="323"/>
                  <a:pt x="93" y="416"/>
                  <a:pt x="208" y="416"/>
                </a:cubicBezTo>
                <a:lnTo>
                  <a:pt x="208" y="416"/>
                </a:lnTo>
                <a:cubicBezTo>
                  <a:pt x="323" y="416"/>
                  <a:pt x="416" y="323"/>
                  <a:pt x="416" y="208"/>
                </a:cubicBezTo>
                <a:lnTo>
                  <a:pt x="416" y="208"/>
                </a:lnTo>
                <a:cubicBezTo>
                  <a:pt x="416" y="93"/>
                  <a:pt x="323" y="0"/>
                  <a:pt x="20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F30A3FE1-CD22-8E47-872F-D654AAD01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6949" y="8552521"/>
            <a:ext cx="989082" cy="989082"/>
          </a:xfrm>
          <a:custGeom>
            <a:avLst/>
            <a:gdLst>
              <a:gd name="T0" fmla="*/ 0 w 861"/>
              <a:gd name="T1" fmla="*/ 0 h 860"/>
              <a:gd name="T2" fmla="*/ 860 w 861"/>
              <a:gd name="T3" fmla="*/ 0 h 860"/>
              <a:gd name="T4" fmla="*/ 860 w 861"/>
              <a:gd name="T5" fmla="*/ 859 h 860"/>
              <a:gd name="T6" fmla="*/ 0 w 861"/>
              <a:gd name="T7" fmla="*/ 859 h 860"/>
              <a:gd name="T8" fmla="*/ 0 w 861"/>
              <a:gd name="T9" fmla="*/ 0 h 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1" h="860">
                <a:moveTo>
                  <a:pt x="0" y="0"/>
                </a:moveTo>
                <a:lnTo>
                  <a:pt x="860" y="0"/>
                </a:lnTo>
                <a:lnTo>
                  <a:pt x="860" y="859"/>
                </a:lnTo>
                <a:lnTo>
                  <a:pt x="0" y="859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2F076F85-56CC-0C4E-B76E-03D921F06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10292289"/>
            <a:ext cx="476787" cy="481858"/>
          </a:xfrm>
          <a:custGeom>
            <a:avLst/>
            <a:gdLst>
              <a:gd name="T0" fmla="*/ 207 w 416"/>
              <a:gd name="T1" fmla="*/ 75 h 417"/>
              <a:gd name="T2" fmla="*/ 207 w 416"/>
              <a:gd name="T3" fmla="*/ 75 h 417"/>
              <a:gd name="T4" fmla="*/ 340 w 416"/>
              <a:gd name="T5" fmla="*/ 208 h 417"/>
              <a:gd name="T6" fmla="*/ 340 w 416"/>
              <a:gd name="T7" fmla="*/ 208 h 417"/>
              <a:gd name="T8" fmla="*/ 207 w 416"/>
              <a:gd name="T9" fmla="*/ 341 h 417"/>
              <a:gd name="T10" fmla="*/ 207 w 416"/>
              <a:gd name="T11" fmla="*/ 341 h 417"/>
              <a:gd name="T12" fmla="*/ 74 w 416"/>
              <a:gd name="T13" fmla="*/ 208 h 417"/>
              <a:gd name="T14" fmla="*/ 74 w 416"/>
              <a:gd name="T15" fmla="*/ 208 h 417"/>
              <a:gd name="T16" fmla="*/ 207 w 416"/>
              <a:gd name="T17" fmla="*/ 75 h 417"/>
              <a:gd name="T18" fmla="*/ 207 w 416"/>
              <a:gd name="T19" fmla="*/ 0 h 417"/>
              <a:gd name="T20" fmla="*/ 207 w 416"/>
              <a:gd name="T21" fmla="*/ 0 h 417"/>
              <a:gd name="T22" fmla="*/ 0 w 416"/>
              <a:gd name="T23" fmla="*/ 208 h 417"/>
              <a:gd name="T24" fmla="*/ 0 w 416"/>
              <a:gd name="T25" fmla="*/ 208 h 417"/>
              <a:gd name="T26" fmla="*/ 207 w 416"/>
              <a:gd name="T27" fmla="*/ 416 h 417"/>
              <a:gd name="T28" fmla="*/ 207 w 416"/>
              <a:gd name="T29" fmla="*/ 416 h 417"/>
              <a:gd name="T30" fmla="*/ 415 w 416"/>
              <a:gd name="T31" fmla="*/ 208 h 417"/>
              <a:gd name="T32" fmla="*/ 415 w 416"/>
              <a:gd name="T33" fmla="*/ 208 h 417"/>
              <a:gd name="T34" fmla="*/ 207 w 416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7">
                <a:moveTo>
                  <a:pt x="207" y="75"/>
                </a:moveTo>
                <a:lnTo>
                  <a:pt x="207" y="75"/>
                </a:lnTo>
                <a:cubicBezTo>
                  <a:pt x="281" y="75"/>
                  <a:pt x="340" y="135"/>
                  <a:pt x="340" y="208"/>
                </a:cubicBezTo>
                <a:lnTo>
                  <a:pt x="340" y="208"/>
                </a:lnTo>
                <a:cubicBezTo>
                  <a:pt x="340" y="281"/>
                  <a:pt x="281" y="341"/>
                  <a:pt x="207" y="341"/>
                </a:cubicBezTo>
                <a:lnTo>
                  <a:pt x="207" y="341"/>
                </a:lnTo>
                <a:cubicBezTo>
                  <a:pt x="134" y="341"/>
                  <a:pt x="74" y="281"/>
                  <a:pt x="74" y="208"/>
                </a:cubicBezTo>
                <a:lnTo>
                  <a:pt x="74" y="208"/>
                </a:lnTo>
                <a:cubicBezTo>
                  <a:pt x="74" y="135"/>
                  <a:pt x="134" y="75"/>
                  <a:pt x="207" y="75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4"/>
                  <a:pt x="0" y="208"/>
                </a:cubicBezTo>
                <a:lnTo>
                  <a:pt x="0" y="208"/>
                </a:lnTo>
                <a:cubicBezTo>
                  <a:pt x="0" y="323"/>
                  <a:pt x="92" y="416"/>
                  <a:pt x="207" y="416"/>
                </a:cubicBezTo>
                <a:lnTo>
                  <a:pt x="207" y="416"/>
                </a:lnTo>
                <a:cubicBezTo>
                  <a:pt x="322" y="416"/>
                  <a:pt x="415" y="323"/>
                  <a:pt x="415" y="208"/>
                </a:cubicBezTo>
                <a:lnTo>
                  <a:pt x="415" y="208"/>
                </a:lnTo>
                <a:cubicBezTo>
                  <a:pt x="415" y="94"/>
                  <a:pt x="322" y="0"/>
                  <a:pt x="2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3017D4E5-43BB-934D-A24F-2C85B94F0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10982108"/>
            <a:ext cx="476787" cy="481858"/>
          </a:xfrm>
          <a:custGeom>
            <a:avLst/>
            <a:gdLst>
              <a:gd name="T0" fmla="*/ 207 w 416"/>
              <a:gd name="T1" fmla="*/ 74 h 417"/>
              <a:gd name="T2" fmla="*/ 207 w 416"/>
              <a:gd name="T3" fmla="*/ 74 h 417"/>
              <a:gd name="T4" fmla="*/ 340 w 416"/>
              <a:gd name="T5" fmla="*/ 207 h 417"/>
              <a:gd name="T6" fmla="*/ 340 w 416"/>
              <a:gd name="T7" fmla="*/ 207 h 417"/>
              <a:gd name="T8" fmla="*/ 207 w 416"/>
              <a:gd name="T9" fmla="*/ 341 h 417"/>
              <a:gd name="T10" fmla="*/ 207 w 416"/>
              <a:gd name="T11" fmla="*/ 341 h 417"/>
              <a:gd name="T12" fmla="*/ 74 w 416"/>
              <a:gd name="T13" fmla="*/ 207 h 417"/>
              <a:gd name="T14" fmla="*/ 74 w 416"/>
              <a:gd name="T15" fmla="*/ 207 h 417"/>
              <a:gd name="T16" fmla="*/ 207 w 416"/>
              <a:gd name="T17" fmla="*/ 74 h 417"/>
              <a:gd name="T18" fmla="*/ 207 w 416"/>
              <a:gd name="T19" fmla="*/ 0 h 417"/>
              <a:gd name="T20" fmla="*/ 207 w 416"/>
              <a:gd name="T21" fmla="*/ 0 h 417"/>
              <a:gd name="T22" fmla="*/ 0 w 416"/>
              <a:gd name="T23" fmla="*/ 207 h 417"/>
              <a:gd name="T24" fmla="*/ 0 w 416"/>
              <a:gd name="T25" fmla="*/ 207 h 417"/>
              <a:gd name="T26" fmla="*/ 207 w 416"/>
              <a:gd name="T27" fmla="*/ 416 h 417"/>
              <a:gd name="T28" fmla="*/ 207 w 416"/>
              <a:gd name="T29" fmla="*/ 416 h 417"/>
              <a:gd name="T30" fmla="*/ 415 w 416"/>
              <a:gd name="T31" fmla="*/ 207 h 417"/>
              <a:gd name="T32" fmla="*/ 415 w 416"/>
              <a:gd name="T33" fmla="*/ 207 h 417"/>
              <a:gd name="T34" fmla="*/ 207 w 416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7">
                <a:moveTo>
                  <a:pt x="207" y="74"/>
                </a:moveTo>
                <a:lnTo>
                  <a:pt x="207" y="74"/>
                </a:lnTo>
                <a:cubicBezTo>
                  <a:pt x="281" y="74"/>
                  <a:pt x="340" y="134"/>
                  <a:pt x="340" y="207"/>
                </a:cubicBezTo>
                <a:lnTo>
                  <a:pt x="340" y="207"/>
                </a:lnTo>
                <a:cubicBezTo>
                  <a:pt x="340" y="281"/>
                  <a:pt x="281" y="341"/>
                  <a:pt x="207" y="341"/>
                </a:cubicBezTo>
                <a:lnTo>
                  <a:pt x="207" y="341"/>
                </a:lnTo>
                <a:cubicBezTo>
                  <a:pt x="134" y="341"/>
                  <a:pt x="74" y="281"/>
                  <a:pt x="74" y="207"/>
                </a:cubicBezTo>
                <a:lnTo>
                  <a:pt x="74" y="207"/>
                </a:lnTo>
                <a:cubicBezTo>
                  <a:pt x="74" y="134"/>
                  <a:pt x="134" y="74"/>
                  <a:pt x="207" y="74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7"/>
                </a:cubicBezTo>
                <a:lnTo>
                  <a:pt x="0" y="207"/>
                </a:lnTo>
                <a:cubicBezTo>
                  <a:pt x="0" y="322"/>
                  <a:pt x="92" y="416"/>
                  <a:pt x="207" y="416"/>
                </a:cubicBezTo>
                <a:lnTo>
                  <a:pt x="207" y="416"/>
                </a:lnTo>
                <a:cubicBezTo>
                  <a:pt x="322" y="416"/>
                  <a:pt x="415" y="322"/>
                  <a:pt x="415" y="207"/>
                </a:cubicBezTo>
                <a:lnTo>
                  <a:pt x="415" y="207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913C8074-F6F6-6747-8D45-83DB8962D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244" y="11671928"/>
            <a:ext cx="476787" cy="481858"/>
          </a:xfrm>
          <a:custGeom>
            <a:avLst/>
            <a:gdLst>
              <a:gd name="T0" fmla="*/ 207 w 416"/>
              <a:gd name="T1" fmla="*/ 75 h 417"/>
              <a:gd name="T2" fmla="*/ 207 w 416"/>
              <a:gd name="T3" fmla="*/ 75 h 417"/>
              <a:gd name="T4" fmla="*/ 340 w 416"/>
              <a:gd name="T5" fmla="*/ 208 h 417"/>
              <a:gd name="T6" fmla="*/ 340 w 416"/>
              <a:gd name="T7" fmla="*/ 208 h 417"/>
              <a:gd name="T8" fmla="*/ 207 w 416"/>
              <a:gd name="T9" fmla="*/ 341 h 417"/>
              <a:gd name="T10" fmla="*/ 207 w 416"/>
              <a:gd name="T11" fmla="*/ 341 h 417"/>
              <a:gd name="T12" fmla="*/ 74 w 416"/>
              <a:gd name="T13" fmla="*/ 208 h 417"/>
              <a:gd name="T14" fmla="*/ 74 w 416"/>
              <a:gd name="T15" fmla="*/ 208 h 417"/>
              <a:gd name="T16" fmla="*/ 207 w 416"/>
              <a:gd name="T17" fmla="*/ 75 h 417"/>
              <a:gd name="T18" fmla="*/ 207 w 416"/>
              <a:gd name="T19" fmla="*/ 0 h 417"/>
              <a:gd name="T20" fmla="*/ 207 w 416"/>
              <a:gd name="T21" fmla="*/ 0 h 417"/>
              <a:gd name="T22" fmla="*/ 0 w 416"/>
              <a:gd name="T23" fmla="*/ 208 h 417"/>
              <a:gd name="T24" fmla="*/ 0 w 416"/>
              <a:gd name="T25" fmla="*/ 208 h 417"/>
              <a:gd name="T26" fmla="*/ 207 w 416"/>
              <a:gd name="T27" fmla="*/ 416 h 417"/>
              <a:gd name="T28" fmla="*/ 207 w 416"/>
              <a:gd name="T29" fmla="*/ 416 h 417"/>
              <a:gd name="T30" fmla="*/ 415 w 416"/>
              <a:gd name="T31" fmla="*/ 208 h 417"/>
              <a:gd name="T32" fmla="*/ 415 w 416"/>
              <a:gd name="T33" fmla="*/ 208 h 417"/>
              <a:gd name="T34" fmla="*/ 207 w 416"/>
              <a:gd name="T3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6" h="417">
                <a:moveTo>
                  <a:pt x="207" y="75"/>
                </a:moveTo>
                <a:lnTo>
                  <a:pt x="207" y="75"/>
                </a:lnTo>
                <a:cubicBezTo>
                  <a:pt x="281" y="75"/>
                  <a:pt x="340" y="134"/>
                  <a:pt x="340" y="208"/>
                </a:cubicBezTo>
                <a:lnTo>
                  <a:pt x="340" y="208"/>
                </a:lnTo>
                <a:cubicBezTo>
                  <a:pt x="340" y="282"/>
                  <a:pt x="281" y="341"/>
                  <a:pt x="207" y="341"/>
                </a:cubicBezTo>
                <a:lnTo>
                  <a:pt x="207" y="341"/>
                </a:lnTo>
                <a:cubicBezTo>
                  <a:pt x="134" y="341"/>
                  <a:pt x="74" y="282"/>
                  <a:pt x="74" y="208"/>
                </a:cubicBezTo>
                <a:lnTo>
                  <a:pt x="74" y="208"/>
                </a:lnTo>
                <a:cubicBezTo>
                  <a:pt x="74" y="134"/>
                  <a:pt x="134" y="75"/>
                  <a:pt x="207" y="75"/>
                </a:cubicBezTo>
                <a:close/>
                <a:moveTo>
                  <a:pt x="207" y="0"/>
                </a:moveTo>
                <a:lnTo>
                  <a:pt x="207" y="0"/>
                </a:lnTo>
                <a:cubicBezTo>
                  <a:pt x="92" y="0"/>
                  <a:pt x="0" y="93"/>
                  <a:pt x="0" y="208"/>
                </a:cubicBezTo>
                <a:lnTo>
                  <a:pt x="0" y="208"/>
                </a:lnTo>
                <a:cubicBezTo>
                  <a:pt x="0" y="323"/>
                  <a:pt x="92" y="416"/>
                  <a:pt x="207" y="416"/>
                </a:cubicBezTo>
                <a:lnTo>
                  <a:pt x="207" y="416"/>
                </a:lnTo>
                <a:cubicBezTo>
                  <a:pt x="322" y="416"/>
                  <a:pt x="415" y="323"/>
                  <a:pt x="415" y="208"/>
                </a:cubicBezTo>
                <a:lnTo>
                  <a:pt x="415" y="208"/>
                </a:lnTo>
                <a:cubicBezTo>
                  <a:pt x="415" y="93"/>
                  <a:pt x="322" y="0"/>
                  <a:pt x="2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5E2D73D-2BAA-E54A-A551-46FDE88CB548}"/>
              </a:ext>
            </a:extLst>
          </p:cNvPr>
          <p:cNvSpPr txBox="1"/>
          <p:nvPr/>
        </p:nvSpPr>
        <p:spPr>
          <a:xfrm>
            <a:off x="9047846" y="4135099"/>
            <a:ext cx="1261884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2BF8F19-922E-724B-868B-5EC2C7A95522}"/>
              </a:ext>
            </a:extLst>
          </p:cNvPr>
          <p:cNvSpPr txBox="1"/>
          <p:nvPr/>
        </p:nvSpPr>
        <p:spPr>
          <a:xfrm>
            <a:off x="13755502" y="4135098"/>
            <a:ext cx="19960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0F3A366-C7F1-9F49-AEFD-7777356FF6FD}"/>
              </a:ext>
            </a:extLst>
          </p:cNvPr>
          <p:cNvSpPr txBox="1"/>
          <p:nvPr/>
        </p:nvSpPr>
        <p:spPr>
          <a:xfrm>
            <a:off x="8891553" y="9209843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06F8C7C-DF09-9947-AE40-02AAA9DFA3C3}"/>
              </a:ext>
            </a:extLst>
          </p:cNvPr>
          <p:cNvSpPr txBox="1"/>
          <p:nvPr/>
        </p:nvSpPr>
        <p:spPr>
          <a:xfrm>
            <a:off x="14150642" y="9209842"/>
            <a:ext cx="120577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B2362C7A-D8ED-854D-B30B-777533C46182}"/>
              </a:ext>
            </a:extLst>
          </p:cNvPr>
          <p:cNvSpPr txBox="1">
            <a:spLocks/>
          </p:cNvSpPr>
          <p:nvPr/>
        </p:nvSpPr>
        <p:spPr>
          <a:xfrm>
            <a:off x="2875893" y="651936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57179EBE-9AF1-D941-9CDB-602E287F1E20}"/>
              </a:ext>
            </a:extLst>
          </p:cNvPr>
          <p:cNvSpPr txBox="1">
            <a:spLocks/>
          </p:cNvSpPr>
          <p:nvPr/>
        </p:nvSpPr>
        <p:spPr>
          <a:xfrm>
            <a:off x="2875893" y="582954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FF740E33-F840-EA44-BEEA-E94245561BFF}"/>
              </a:ext>
            </a:extLst>
          </p:cNvPr>
          <p:cNvSpPr txBox="1">
            <a:spLocks/>
          </p:cNvSpPr>
          <p:nvPr/>
        </p:nvSpPr>
        <p:spPr>
          <a:xfrm>
            <a:off x="2875893" y="5142253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6FA033E-6149-8641-9D96-16B2D3E46D0B}"/>
              </a:ext>
            </a:extLst>
          </p:cNvPr>
          <p:cNvSpPr txBox="1">
            <a:spLocks/>
          </p:cNvSpPr>
          <p:nvPr/>
        </p:nvSpPr>
        <p:spPr>
          <a:xfrm>
            <a:off x="2875893" y="10248492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C41C8EDA-F9A8-C945-839B-F563F55A01AD}"/>
              </a:ext>
            </a:extLst>
          </p:cNvPr>
          <p:cNvSpPr txBox="1">
            <a:spLocks/>
          </p:cNvSpPr>
          <p:nvPr/>
        </p:nvSpPr>
        <p:spPr>
          <a:xfrm>
            <a:off x="2875893" y="1093831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97A0F7F5-9993-6C47-A912-F4F9E9350FB3}"/>
              </a:ext>
            </a:extLst>
          </p:cNvPr>
          <p:cNvSpPr txBox="1">
            <a:spLocks/>
          </p:cNvSpPr>
          <p:nvPr/>
        </p:nvSpPr>
        <p:spPr>
          <a:xfrm>
            <a:off x="2875893" y="1162325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19D9E411-2263-784A-9721-4C3087855DA0}"/>
              </a:ext>
            </a:extLst>
          </p:cNvPr>
          <p:cNvSpPr txBox="1">
            <a:spLocks/>
          </p:cNvSpPr>
          <p:nvPr/>
        </p:nvSpPr>
        <p:spPr>
          <a:xfrm>
            <a:off x="18764168" y="10248492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9628F0DF-85D5-0642-A2F3-8B0351B839D6}"/>
              </a:ext>
            </a:extLst>
          </p:cNvPr>
          <p:cNvSpPr txBox="1">
            <a:spLocks/>
          </p:cNvSpPr>
          <p:nvPr/>
        </p:nvSpPr>
        <p:spPr>
          <a:xfrm>
            <a:off x="18764168" y="10938311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E67ED794-59D9-9B41-B0D8-F933693737B5}"/>
              </a:ext>
            </a:extLst>
          </p:cNvPr>
          <p:cNvSpPr txBox="1">
            <a:spLocks/>
          </p:cNvSpPr>
          <p:nvPr/>
        </p:nvSpPr>
        <p:spPr>
          <a:xfrm>
            <a:off x="18764168" y="1162325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2552D68-92DA-7147-B436-60920B112B0D}"/>
              </a:ext>
            </a:extLst>
          </p:cNvPr>
          <p:cNvSpPr txBox="1">
            <a:spLocks/>
          </p:cNvSpPr>
          <p:nvPr/>
        </p:nvSpPr>
        <p:spPr>
          <a:xfrm>
            <a:off x="18764168" y="651936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E5EFD53-F23F-6040-8E24-1BF0841537E6}"/>
              </a:ext>
            </a:extLst>
          </p:cNvPr>
          <p:cNvSpPr txBox="1">
            <a:spLocks/>
          </p:cNvSpPr>
          <p:nvPr/>
        </p:nvSpPr>
        <p:spPr>
          <a:xfrm>
            <a:off x="18764168" y="5829540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A1797E6-1E98-2043-9F8F-AD2E719569EE}"/>
              </a:ext>
            </a:extLst>
          </p:cNvPr>
          <p:cNvSpPr txBox="1">
            <a:spLocks/>
          </p:cNvSpPr>
          <p:nvPr/>
        </p:nvSpPr>
        <p:spPr>
          <a:xfrm>
            <a:off x="18764168" y="5142253"/>
            <a:ext cx="426425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966AEB1-159A-7F4B-847B-E528F5CC9483}"/>
              </a:ext>
            </a:extLst>
          </p:cNvPr>
          <p:cNvSpPr txBox="1"/>
          <p:nvPr/>
        </p:nvSpPr>
        <p:spPr>
          <a:xfrm>
            <a:off x="2875893" y="3648435"/>
            <a:ext cx="19912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12BC1CA-EC9A-814F-8F71-807949A7E8E9}"/>
              </a:ext>
            </a:extLst>
          </p:cNvPr>
          <p:cNvSpPr txBox="1"/>
          <p:nvPr/>
        </p:nvSpPr>
        <p:spPr>
          <a:xfrm>
            <a:off x="2875893" y="8754674"/>
            <a:ext cx="27126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6EF3134-4B73-4341-973A-EDB4A9391E11}"/>
              </a:ext>
            </a:extLst>
          </p:cNvPr>
          <p:cNvSpPr txBox="1"/>
          <p:nvPr/>
        </p:nvSpPr>
        <p:spPr>
          <a:xfrm>
            <a:off x="18764168" y="8754673"/>
            <a:ext cx="15488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FDC2C9D-5F69-1243-9EF6-E33839B38C7E}"/>
              </a:ext>
            </a:extLst>
          </p:cNvPr>
          <p:cNvSpPr txBox="1"/>
          <p:nvPr/>
        </p:nvSpPr>
        <p:spPr>
          <a:xfrm>
            <a:off x="18764168" y="3651074"/>
            <a:ext cx="23503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59" name="Shape 2765">
            <a:extLst>
              <a:ext uri="{FF2B5EF4-FFF2-40B4-BE49-F238E27FC236}">
                <a16:creationId xmlns:a16="http://schemas.microsoft.com/office/drawing/2014/main" id="{B5ADC762-1F0A-884A-9CB6-C99687337006}"/>
              </a:ext>
            </a:extLst>
          </p:cNvPr>
          <p:cNvSpPr>
            <a:spLocks noChangeAspect="1"/>
          </p:cNvSpPr>
          <p:nvPr/>
        </p:nvSpPr>
        <p:spPr>
          <a:xfrm>
            <a:off x="17701032" y="3637042"/>
            <a:ext cx="607566" cy="607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85">
            <a:extLst>
              <a:ext uri="{FF2B5EF4-FFF2-40B4-BE49-F238E27FC236}">
                <a16:creationId xmlns:a16="http://schemas.microsoft.com/office/drawing/2014/main" id="{92AF624E-1427-444B-AE8F-F3AC6348A11F}"/>
              </a:ext>
            </a:extLst>
          </p:cNvPr>
          <p:cNvSpPr>
            <a:spLocks noChangeAspect="1"/>
          </p:cNvSpPr>
          <p:nvPr/>
        </p:nvSpPr>
        <p:spPr>
          <a:xfrm>
            <a:off x="1854229" y="8796650"/>
            <a:ext cx="607568" cy="497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625">
            <a:extLst>
              <a:ext uri="{FF2B5EF4-FFF2-40B4-BE49-F238E27FC236}">
                <a16:creationId xmlns:a16="http://schemas.microsoft.com/office/drawing/2014/main" id="{23F14EFE-7F05-8549-B394-1BAE1797CA63}"/>
              </a:ext>
            </a:extLst>
          </p:cNvPr>
          <p:cNvSpPr>
            <a:spLocks noChangeAspect="1"/>
          </p:cNvSpPr>
          <p:nvPr/>
        </p:nvSpPr>
        <p:spPr>
          <a:xfrm>
            <a:off x="17741451" y="8800370"/>
            <a:ext cx="526728" cy="49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30">
            <a:extLst>
              <a:ext uri="{FF2B5EF4-FFF2-40B4-BE49-F238E27FC236}">
                <a16:creationId xmlns:a16="http://schemas.microsoft.com/office/drawing/2014/main" id="{1D219EEF-D7DB-DF4D-8244-E82827A04640}"/>
              </a:ext>
            </a:extLst>
          </p:cNvPr>
          <p:cNvSpPr>
            <a:spLocks noChangeAspect="1"/>
          </p:cNvSpPr>
          <p:nvPr/>
        </p:nvSpPr>
        <p:spPr>
          <a:xfrm>
            <a:off x="1977675" y="3655981"/>
            <a:ext cx="320264" cy="587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282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599ABA3F-F835-9848-9CBF-ADC503821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0616" y="7534401"/>
            <a:ext cx="3433320" cy="3436202"/>
          </a:xfrm>
          <a:custGeom>
            <a:avLst/>
            <a:gdLst>
              <a:gd name="T0" fmla="*/ 3256 w 5258"/>
              <a:gd name="T1" fmla="*/ 0 h 5259"/>
              <a:gd name="T2" fmla="*/ 0 w 5258"/>
              <a:gd name="T3" fmla="*/ 0 h 5259"/>
              <a:gd name="T4" fmla="*/ 0 w 5258"/>
              <a:gd name="T5" fmla="*/ 0 h 5259"/>
              <a:gd name="T6" fmla="*/ 401 w 5258"/>
              <a:gd name="T7" fmla="*/ 1927 h 5259"/>
              <a:gd name="T8" fmla="*/ 401 w 5258"/>
              <a:gd name="T9" fmla="*/ 1927 h 5259"/>
              <a:gd name="T10" fmla="*/ 467 w 5258"/>
              <a:gd name="T11" fmla="*/ 1926 h 5259"/>
              <a:gd name="T12" fmla="*/ 467 w 5258"/>
              <a:gd name="T13" fmla="*/ 1926 h 5259"/>
              <a:gd name="T14" fmla="*/ 1697 w 5258"/>
              <a:gd name="T15" fmla="*/ 3157 h 5259"/>
              <a:gd name="T16" fmla="*/ 1697 w 5258"/>
              <a:gd name="T17" fmla="*/ 3157 h 5259"/>
              <a:gd name="T18" fmla="*/ 1577 w 5258"/>
              <a:gd name="T19" fmla="*/ 3688 h 5259"/>
              <a:gd name="T20" fmla="*/ 1577 w 5258"/>
              <a:gd name="T21" fmla="*/ 3688 h 5259"/>
              <a:gd name="T22" fmla="*/ 5257 w 5258"/>
              <a:gd name="T23" fmla="*/ 5258 h 5259"/>
              <a:gd name="T24" fmla="*/ 5257 w 5258"/>
              <a:gd name="T25" fmla="*/ 2000 h 5259"/>
              <a:gd name="T26" fmla="*/ 5257 w 5258"/>
              <a:gd name="T27" fmla="*/ 2000 h 5259"/>
              <a:gd name="T28" fmla="*/ 3256 w 5258"/>
              <a:gd name="T29" fmla="*/ 0 h 5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58" h="5259">
                <a:moveTo>
                  <a:pt x="3256" y="0"/>
                </a:moveTo>
                <a:lnTo>
                  <a:pt x="0" y="0"/>
                </a:lnTo>
                <a:lnTo>
                  <a:pt x="0" y="0"/>
                </a:lnTo>
                <a:cubicBezTo>
                  <a:pt x="14" y="682"/>
                  <a:pt x="156" y="1331"/>
                  <a:pt x="401" y="1927"/>
                </a:cubicBezTo>
                <a:lnTo>
                  <a:pt x="401" y="1927"/>
                </a:lnTo>
                <a:cubicBezTo>
                  <a:pt x="422" y="1926"/>
                  <a:pt x="444" y="1926"/>
                  <a:pt x="467" y="1926"/>
                </a:cubicBezTo>
                <a:lnTo>
                  <a:pt x="467" y="1926"/>
                </a:lnTo>
                <a:cubicBezTo>
                  <a:pt x="1146" y="1926"/>
                  <a:pt x="1697" y="2477"/>
                  <a:pt x="1697" y="3157"/>
                </a:cubicBezTo>
                <a:lnTo>
                  <a:pt x="1697" y="3157"/>
                </a:lnTo>
                <a:cubicBezTo>
                  <a:pt x="1697" y="3347"/>
                  <a:pt x="1654" y="3527"/>
                  <a:pt x="1577" y="3688"/>
                </a:cubicBezTo>
                <a:lnTo>
                  <a:pt x="1577" y="3688"/>
                </a:lnTo>
                <a:cubicBezTo>
                  <a:pt x="2524" y="4633"/>
                  <a:pt x="3821" y="5227"/>
                  <a:pt x="5257" y="5258"/>
                </a:cubicBezTo>
                <a:lnTo>
                  <a:pt x="5257" y="2000"/>
                </a:lnTo>
                <a:lnTo>
                  <a:pt x="5257" y="2000"/>
                </a:lnTo>
                <a:cubicBezTo>
                  <a:pt x="4179" y="1941"/>
                  <a:pt x="3316" y="1078"/>
                  <a:pt x="325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4A2CAB-8E8E-F242-BC33-1238D72F2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981" y="8945751"/>
            <a:ext cx="1299017" cy="1299017"/>
          </a:xfrm>
          <a:custGeom>
            <a:avLst/>
            <a:gdLst>
              <a:gd name="T0" fmla="*/ 1986 w 1987"/>
              <a:gd name="T1" fmla="*/ 993 h 1987"/>
              <a:gd name="T2" fmla="*/ 1986 w 1987"/>
              <a:gd name="T3" fmla="*/ 993 h 1987"/>
              <a:gd name="T4" fmla="*/ 994 w 1987"/>
              <a:gd name="T5" fmla="*/ 1986 h 1987"/>
              <a:gd name="T6" fmla="*/ 994 w 1987"/>
              <a:gd name="T7" fmla="*/ 1986 h 1987"/>
              <a:gd name="T8" fmla="*/ 0 w 1987"/>
              <a:gd name="T9" fmla="*/ 993 h 1987"/>
              <a:gd name="T10" fmla="*/ 0 w 1987"/>
              <a:gd name="T11" fmla="*/ 993 h 1987"/>
              <a:gd name="T12" fmla="*/ 994 w 1987"/>
              <a:gd name="T13" fmla="*/ 0 h 1987"/>
              <a:gd name="T14" fmla="*/ 994 w 1987"/>
              <a:gd name="T15" fmla="*/ 0 h 1987"/>
              <a:gd name="T16" fmla="*/ 1986 w 1987"/>
              <a:gd name="T17" fmla="*/ 993 h 1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7" h="1987">
                <a:moveTo>
                  <a:pt x="1986" y="993"/>
                </a:moveTo>
                <a:lnTo>
                  <a:pt x="1986" y="993"/>
                </a:lnTo>
                <a:cubicBezTo>
                  <a:pt x="1986" y="1541"/>
                  <a:pt x="1542" y="1986"/>
                  <a:pt x="994" y="1986"/>
                </a:cubicBezTo>
                <a:lnTo>
                  <a:pt x="994" y="1986"/>
                </a:lnTo>
                <a:cubicBezTo>
                  <a:pt x="445" y="1986"/>
                  <a:pt x="0" y="1541"/>
                  <a:pt x="0" y="993"/>
                </a:cubicBezTo>
                <a:lnTo>
                  <a:pt x="0" y="993"/>
                </a:lnTo>
                <a:cubicBezTo>
                  <a:pt x="0" y="444"/>
                  <a:pt x="445" y="0"/>
                  <a:pt x="994" y="0"/>
                </a:cubicBezTo>
                <a:lnTo>
                  <a:pt x="994" y="0"/>
                </a:lnTo>
                <a:cubicBezTo>
                  <a:pt x="1542" y="0"/>
                  <a:pt x="1986" y="444"/>
                  <a:pt x="1986" y="99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6">
            <a:extLst>
              <a:ext uri="{FF2B5EF4-FFF2-40B4-BE49-F238E27FC236}">
                <a16:creationId xmlns:a16="http://schemas.microsoft.com/office/drawing/2014/main" id="{7E9613F9-B0D4-A648-9C1B-3ECF90C8C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6594" y="7534401"/>
            <a:ext cx="3436200" cy="3436202"/>
          </a:xfrm>
          <a:custGeom>
            <a:avLst/>
            <a:gdLst>
              <a:gd name="T0" fmla="*/ 0 w 5259"/>
              <a:gd name="T1" fmla="*/ 2000 h 5259"/>
              <a:gd name="T2" fmla="*/ 0 w 5259"/>
              <a:gd name="T3" fmla="*/ 5258 h 5259"/>
              <a:gd name="T4" fmla="*/ 0 w 5259"/>
              <a:gd name="T5" fmla="*/ 5258 h 5259"/>
              <a:gd name="T6" fmla="*/ 3680 w 5259"/>
              <a:gd name="T7" fmla="*/ 3688 h 5259"/>
              <a:gd name="T8" fmla="*/ 3680 w 5259"/>
              <a:gd name="T9" fmla="*/ 3688 h 5259"/>
              <a:gd name="T10" fmla="*/ 3559 w 5259"/>
              <a:gd name="T11" fmla="*/ 3157 h 5259"/>
              <a:gd name="T12" fmla="*/ 3559 w 5259"/>
              <a:gd name="T13" fmla="*/ 3157 h 5259"/>
              <a:gd name="T14" fmla="*/ 4791 w 5259"/>
              <a:gd name="T15" fmla="*/ 1926 h 5259"/>
              <a:gd name="T16" fmla="*/ 4791 w 5259"/>
              <a:gd name="T17" fmla="*/ 1926 h 5259"/>
              <a:gd name="T18" fmla="*/ 4856 w 5259"/>
              <a:gd name="T19" fmla="*/ 1927 h 5259"/>
              <a:gd name="T20" fmla="*/ 4856 w 5259"/>
              <a:gd name="T21" fmla="*/ 1927 h 5259"/>
              <a:gd name="T22" fmla="*/ 5258 w 5259"/>
              <a:gd name="T23" fmla="*/ 0 h 5259"/>
              <a:gd name="T24" fmla="*/ 2001 w 5259"/>
              <a:gd name="T25" fmla="*/ 0 h 5259"/>
              <a:gd name="T26" fmla="*/ 2001 w 5259"/>
              <a:gd name="T27" fmla="*/ 0 h 5259"/>
              <a:gd name="T28" fmla="*/ 0 w 5259"/>
              <a:gd name="T29" fmla="*/ 2000 h 5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59" h="5259">
                <a:moveTo>
                  <a:pt x="0" y="2000"/>
                </a:moveTo>
                <a:lnTo>
                  <a:pt x="0" y="5258"/>
                </a:lnTo>
                <a:lnTo>
                  <a:pt x="0" y="5258"/>
                </a:lnTo>
                <a:cubicBezTo>
                  <a:pt x="1436" y="5227"/>
                  <a:pt x="2733" y="4633"/>
                  <a:pt x="3680" y="3688"/>
                </a:cubicBezTo>
                <a:lnTo>
                  <a:pt x="3680" y="3688"/>
                </a:lnTo>
                <a:cubicBezTo>
                  <a:pt x="3603" y="3527"/>
                  <a:pt x="3559" y="3347"/>
                  <a:pt x="3559" y="3157"/>
                </a:cubicBezTo>
                <a:lnTo>
                  <a:pt x="3559" y="3157"/>
                </a:lnTo>
                <a:cubicBezTo>
                  <a:pt x="3559" y="2477"/>
                  <a:pt x="4111" y="1926"/>
                  <a:pt x="4791" y="1926"/>
                </a:cubicBezTo>
                <a:lnTo>
                  <a:pt x="4791" y="1926"/>
                </a:lnTo>
                <a:cubicBezTo>
                  <a:pt x="4813" y="1926"/>
                  <a:pt x="4835" y="1926"/>
                  <a:pt x="4856" y="1927"/>
                </a:cubicBezTo>
                <a:lnTo>
                  <a:pt x="4856" y="1927"/>
                </a:lnTo>
                <a:cubicBezTo>
                  <a:pt x="5102" y="1331"/>
                  <a:pt x="5243" y="682"/>
                  <a:pt x="5258" y="0"/>
                </a:cubicBezTo>
                <a:lnTo>
                  <a:pt x="2001" y="0"/>
                </a:lnTo>
                <a:lnTo>
                  <a:pt x="2001" y="0"/>
                </a:lnTo>
                <a:cubicBezTo>
                  <a:pt x="1941" y="1078"/>
                  <a:pt x="1078" y="1941"/>
                  <a:pt x="0" y="200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AB5D24D0-867E-0C40-AD0D-F06D3E5E1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6534" y="8945751"/>
            <a:ext cx="1296136" cy="1299017"/>
          </a:xfrm>
          <a:custGeom>
            <a:avLst/>
            <a:gdLst>
              <a:gd name="T0" fmla="*/ 1985 w 1986"/>
              <a:gd name="T1" fmla="*/ 993 h 1987"/>
              <a:gd name="T2" fmla="*/ 1985 w 1986"/>
              <a:gd name="T3" fmla="*/ 993 h 1987"/>
              <a:gd name="T4" fmla="*/ 993 w 1986"/>
              <a:gd name="T5" fmla="*/ 1986 h 1987"/>
              <a:gd name="T6" fmla="*/ 993 w 1986"/>
              <a:gd name="T7" fmla="*/ 1986 h 1987"/>
              <a:gd name="T8" fmla="*/ 0 w 1986"/>
              <a:gd name="T9" fmla="*/ 993 h 1987"/>
              <a:gd name="T10" fmla="*/ 0 w 1986"/>
              <a:gd name="T11" fmla="*/ 993 h 1987"/>
              <a:gd name="T12" fmla="*/ 993 w 1986"/>
              <a:gd name="T13" fmla="*/ 0 h 1987"/>
              <a:gd name="T14" fmla="*/ 993 w 1986"/>
              <a:gd name="T15" fmla="*/ 0 h 1987"/>
              <a:gd name="T16" fmla="*/ 1985 w 1986"/>
              <a:gd name="T17" fmla="*/ 993 h 1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6" h="1987">
                <a:moveTo>
                  <a:pt x="1985" y="993"/>
                </a:moveTo>
                <a:lnTo>
                  <a:pt x="1985" y="993"/>
                </a:lnTo>
                <a:cubicBezTo>
                  <a:pt x="1985" y="1541"/>
                  <a:pt x="1541" y="1986"/>
                  <a:pt x="993" y="1986"/>
                </a:cubicBezTo>
                <a:lnTo>
                  <a:pt x="993" y="1986"/>
                </a:lnTo>
                <a:cubicBezTo>
                  <a:pt x="444" y="1986"/>
                  <a:pt x="0" y="1541"/>
                  <a:pt x="0" y="993"/>
                </a:cubicBezTo>
                <a:lnTo>
                  <a:pt x="0" y="993"/>
                </a:lnTo>
                <a:cubicBezTo>
                  <a:pt x="0" y="444"/>
                  <a:pt x="444" y="0"/>
                  <a:pt x="993" y="0"/>
                </a:cubicBezTo>
                <a:lnTo>
                  <a:pt x="993" y="0"/>
                </a:lnTo>
                <a:cubicBezTo>
                  <a:pt x="1541" y="0"/>
                  <a:pt x="1985" y="444"/>
                  <a:pt x="1985" y="99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2220BC3A-BC5E-7F49-9374-7C862C634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6594" y="3945545"/>
            <a:ext cx="3436200" cy="3433320"/>
          </a:xfrm>
          <a:custGeom>
            <a:avLst/>
            <a:gdLst>
              <a:gd name="T0" fmla="*/ 2001 w 5259"/>
              <a:gd name="T1" fmla="*/ 5257 h 5258"/>
              <a:gd name="T2" fmla="*/ 5258 w 5259"/>
              <a:gd name="T3" fmla="*/ 5257 h 5258"/>
              <a:gd name="T4" fmla="*/ 5258 w 5259"/>
              <a:gd name="T5" fmla="*/ 5257 h 5258"/>
              <a:gd name="T6" fmla="*/ 4856 w 5259"/>
              <a:gd name="T7" fmla="*/ 3331 h 5258"/>
              <a:gd name="T8" fmla="*/ 4856 w 5259"/>
              <a:gd name="T9" fmla="*/ 3331 h 5258"/>
              <a:gd name="T10" fmla="*/ 4791 w 5259"/>
              <a:gd name="T11" fmla="*/ 3333 h 5258"/>
              <a:gd name="T12" fmla="*/ 4791 w 5259"/>
              <a:gd name="T13" fmla="*/ 3333 h 5258"/>
              <a:gd name="T14" fmla="*/ 3559 w 5259"/>
              <a:gd name="T15" fmla="*/ 2101 h 5258"/>
              <a:gd name="T16" fmla="*/ 3559 w 5259"/>
              <a:gd name="T17" fmla="*/ 2101 h 5258"/>
              <a:gd name="T18" fmla="*/ 3680 w 5259"/>
              <a:gd name="T19" fmla="*/ 1569 h 5258"/>
              <a:gd name="T20" fmla="*/ 3680 w 5259"/>
              <a:gd name="T21" fmla="*/ 1569 h 5258"/>
              <a:gd name="T22" fmla="*/ 0 w 5259"/>
              <a:gd name="T23" fmla="*/ 0 h 5258"/>
              <a:gd name="T24" fmla="*/ 0 w 5259"/>
              <a:gd name="T25" fmla="*/ 3257 h 5258"/>
              <a:gd name="T26" fmla="*/ 0 w 5259"/>
              <a:gd name="T27" fmla="*/ 3257 h 5258"/>
              <a:gd name="T28" fmla="*/ 2001 w 5259"/>
              <a:gd name="T29" fmla="*/ 5257 h 5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59" h="5258">
                <a:moveTo>
                  <a:pt x="2001" y="5257"/>
                </a:moveTo>
                <a:lnTo>
                  <a:pt x="5258" y="5257"/>
                </a:lnTo>
                <a:lnTo>
                  <a:pt x="5258" y="5257"/>
                </a:lnTo>
                <a:cubicBezTo>
                  <a:pt x="5243" y="4577"/>
                  <a:pt x="5102" y="3926"/>
                  <a:pt x="4856" y="3331"/>
                </a:cubicBezTo>
                <a:lnTo>
                  <a:pt x="4856" y="3331"/>
                </a:lnTo>
                <a:cubicBezTo>
                  <a:pt x="4835" y="3332"/>
                  <a:pt x="4813" y="3333"/>
                  <a:pt x="4791" y="3333"/>
                </a:cubicBezTo>
                <a:lnTo>
                  <a:pt x="4791" y="3333"/>
                </a:lnTo>
                <a:cubicBezTo>
                  <a:pt x="4111" y="3333"/>
                  <a:pt x="3559" y="2781"/>
                  <a:pt x="3559" y="2101"/>
                </a:cubicBezTo>
                <a:lnTo>
                  <a:pt x="3559" y="2101"/>
                </a:lnTo>
                <a:cubicBezTo>
                  <a:pt x="3559" y="1911"/>
                  <a:pt x="3603" y="1730"/>
                  <a:pt x="3680" y="1569"/>
                </a:cubicBezTo>
                <a:lnTo>
                  <a:pt x="3680" y="1569"/>
                </a:lnTo>
                <a:cubicBezTo>
                  <a:pt x="2733" y="625"/>
                  <a:pt x="1436" y="31"/>
                  <a:pt x="0" y="0"/>
                </a:cubicBezTo>
                <a:lnTo>
                  <a:pt x="0" y="3257"/>
                </a:lnTo>
                <a:lnTo>
                  <a:pt x="0" y="3257"/>
                </a:lnTo>
                <a:cubicBezTo>
                  <a:pt x="1078" y="3317"/>
                  <a:pt x="1941" y="4180"/>
                  <a:pt x="2001" y="525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4">
            <a:extLst>
              <a:ext uri="{FF2B5EF4-FFF2-40B4-BE49-F238E27FC236}">
                <a16:creationId xmlns:a16="http://schemas.microsoft.com/office/drawing/2014/main" id="{437A753A-82B3-B449-B9D6-4B3294AC8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6534" y="4671382"/>
            <a:ext cx="1296136" cy="1299017"/>
          </a:xfrm>
          <a:custGeom>
            <a:avLst/>
            <a:gdLst>
              <a:gd name="T0" fmla="*/ 1985 w 1986"/>
              <a:gd name="T1" fmla="*/ 993 h 1987"/>
              <a:gd name="T2" fmla="*/ 1985 w 1986"/>
              <a:gd name="T3" fmla="*/ 993 h 1987"/>
              <a:gd name="T4" fmla="*/ 993 w 1986"/>
              <a:gd name="T5" fmla="*/ 1986 h 1987"/>
              <a:gd name="T6" fmla="*/ 993 w 1986"/>
              <a:gd name="T7" fmla="*/ 1986 h 1987"/>
              <a:gd name="T8" fmla="*/ 0 w 1986"/>
              <a:gd name="T9" fmla="*/ 993 h 1987"/>
              <a:gd name="T10" fmla="*/ 0 w 1986"/>
              <a:gd name="T11" fmla="*/ 993 h 1987"/>
              <a:gd name="T12" fmla="*/ 993 w 1986"/>
              <a:gd name="T13" fmla="*/ 0 h 1987"/>
              <a:gd name="T14" fmla="*/ 993 w 1986"/>
              <a:gd name="T15" fmla="*/ 0 h 1987"/>
              <a:gd name="T16" fmla="*/ 1985 w 1986"/>
              <a:gd name="T17" fmla="*/ 993 h 1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6" h="1987">
                <a:moveTo>
                  <a:pt x="1985" y="993"/>
                </a:moveTo>
                <a:lnTo>
                  <a:pt x="1985" y="993"/>
                </a:lnTo>
                <a:cubicBezTo>
                  <a:pt x="1985" y="1542"/>
                  <a:pt x="1541" y="1986"/>
                  <a:pt x="993" y="1986"/>
                </a:cubicBezTo>
                <a:lnTo>
                  <a:pt x="993" y="1986"/>
                </a:lnTo>
                <a:cubicBezTo>
                  <a:pt x="444" y="1986"/>
                  <a:pt x="0" y="1542"/>
                  <a:pt x="0" y="993"/>
                </a:cubicBezTo>
                <a:lnTo>
                  <a:pt x="0" y="993"/>
                </a:lnTo>
                <a:cubicBezTo>
                  <a:pt x="0" y="444"/>
                  <a:pt x="444" y="0"/>
                  <a:pt x="993" y="0"/>
                </a:cubicBezTo>
                <a:lnTo>
                  <a:pt x="993" y="0"/>
                </a:lnTo>
                <a:cubicBezTo>
                  <a:pt x="1541" y="0"/>
                  <a:pt x="1985" y="444"/>
                  <a:pt x="1985" y="99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7F425D83-98F7-1348-9F39-0F17F8A2D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0616" y="3945545"/>
            <a:ext cx="3433320" cy="3433320"/>
          </a:xfrm>
          <a:custGeom>
            <a:avLst/>
            <a:gdLst>
              <a:gd name="T0" fmla="*/ 5257 w 5258"/>
              <a:gd name="T1" fmla="*/ 3257 h 5258"/>
              <a:gd name="T2" fmla="*/ 5257 w 5258"/>
              <a:gd name="T3" fmla="*/ 0 h 5258"/>
              <a:gd name="T4" fmla="*/ 5257 w 5258"/>
              <a:gd name="T5" fmla="*/ 0 h 5258"/>
              <a:gd name="T6" fmla="*/ 1577 w 5258"/>
              <a:gd name="T7" fmla="*/ 1569 h 5258"/>
              <a:gd name="T8" fmla="*/ 1577 w 5258"/>
              <a:gd name="T9" fmla="*/ 1569 h 5258"/>
              <a:gd name="T10" fmla="*/ 1697 w 5258"/>
              <a:gd name="T11" fmla="*/ 2101 h 5258"/>
              <a:gd name="T12" fmla="*/ 1697 w 5258"/>
              <a:gd name="T13" fmla="*/ 2101 h 5258"/>
              <a:gd name="T14" fmla="*/ 467 w 5258"/>
              <a:gd name="T15" fmla="*/ 3333 h 5258"/>
              <a:gd name="T16" fmla="*/ 467 w 5258"/>
              <a:gd name="T17" fmla="*/ 3333 h 5258"/>
              <a:gd name="T18" fmla="*/ 401 w 5258"/>
              <a:gd name="T19" fmla="*/ 3331 h 5258"/>
              <a:gd name="T20" fmla="*/ 401 w 5258"/>
              <a:gd name="T21" fmla="*/ 3331 h 5258"/>
              <a:gd name="T22" fmla="*/ 0 w 5258"/>
              <a:gd name="T23" fmla="*/ 5257 h 5258"/>
              <a:gd name="T24" fmla="*/ 3256 w 5258"/>
              <a:gd name="T25" fmla="*/ 5257 h 5258"/>
              <a:gd name="T26" fmla="*/ 3256 w 5258"/>
              <a:gd name="T27" fmla="*/ 5257 h 5258"/>
              <a:gd name="T28" fmla="*/ 5257 w 5258"/>
              <a:gd name="T29" fmla="*/ 3257 h 5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58" h="5258">
                <a:moveTo>
                  <a:pt x="5257" y="3257"/>
                </a:moveTo>
                <a:lnTo>
                  <a:pt x="5257" y="0"/>
                </a:lnTo>
                <a:lnTo>
                  <a:pt x="5257" y="0"/>
                </a:lnTo>
                <a:cubicBezTo>
                  <a:pt x="3821" y="31"/>
                  <a:pt x="2524" y="625"/>
                  <a:pt x="1577" y="1569"/>
                </a:cubicBezTo>
                <a:lnTo>
                  <a:pt x="1577" y="1569"/>
                </a:lnTo>
                <a:cubicBezTo>
                  <a:pt x="1654" y="1730"/>
                  <a:pt x="1697" y="1911"/>
                  <a:pt x="1697" y="2101"/>
                </a:cubicBezTo>
                <a:lnTo>
                  <a:pt x="1697" y="2101"/>
                </a:lnTo>
                <a:cubicBezTo>
                  <a:pt x="1697" y="2781"/>
                  <a:pt x="1146" y="3333"/>
                  <a:pt x="467" y="3333"/>
                </a:cubicBezTo>
                <a:lnTo>
                  <a:pt x="467" y="3333"/>
                </a:lnTo>
                <a:cubicBezTo>
                  <a:pt x="444" y="3333"/>
                  <a:pt x="422" y="3332"/>
                  <a:pt x="401" y="3331"/>
                </a:cubicBezTo>
                <a:lnTo>
                  <a:pt x="401" y="3331"/>
                </a:lnTo>
                <a:cubicBezTo>
                  <a:pt x="156" y="3926"/>
                  <a:pt x="14" y="4577"/>
                  <a:pt x="0" y="5257"/>
                </a:cubicBezTo>
                <a:lnTo>
                  <a:pt x="3256" y="5257"/>
                </a:lnTo>
                <a:lnTo>
                  <a:pt x="3256" y="5257"/>
                </a:lnTo>
                <a:cubicBezTo>
                  <a:pt x="3316" y="4180"/>
                  <a:pt x="4179" y="3317"/>
                  <a:pt x="5257" y="325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8">
            <a:extLst>
              <a:ext uri="{FF2B5EF4-FFF2-40B4-BE49-F238E27FC236}">
                <a16:creationId xmlns:a16="http://schemas.microsoft.com/office/drawing/2014/main" id="{913940F9-C597-D949-920B-146F1F10A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981" y="4671382"/>
            <a:ext cx="1299017" cy="1299017"/>
          </a:xfrm>
          <a:custGeom>
            <a:avLst/>
            <a:gdLst>
              <a:gd name="T0" fmla="*/ 1986 w 1987"/>
              <a:gd name="T1" fmla="*/ 993 h 1987"/>
              <a:gd name="T2" fmla="*/ 1986 w 1987"/>
              <a:gd name="T3" fmla="*/ 993 h 1987"/>
              <a:gd name="T4" fmla="*/ 994 w 1987"/>
              <a:gd name="T5" fmla="*/ 1986 h 1987"/>
              <a:gd name="T6" fmla="*/ 994 w 1987"/>
              <a:gd name="T7" fmla="*/ 1986 h 1987"/>
              <a:gd name="T8" fmla="*/ 0 w 1987"/>
              <a:gd name="T9" fmla="*/ 993 h 1987"/>
              <a:gd name="T10" fmla="*/ 0 w 1987"/>
              <a:gd name="T11" fmla="*/ 993 h 1987"/>
              <a:gd name="T12" fmla="*/ 994 w 1987"/>
              <a:gd name="T13" fmla="*/ 0 h 1987"/>
              <a:gd name="T14" fmla="*/ 994 w 1987"/>
              <a:gd name="T15" fmla="*/ 0 h 1987"/>
              <a:gd name="T16" fmla="*/ 1986 w 1987"/>
              <a:gd name="T17" fmla="*/ 993 h 1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7" h="1987">
                <a:moveTo>
                  <a:pt x="1986" y="993"/>
                </a:moveTo>
                <a:lnTo>
                  <a:pt x="1986" y="993"/>
                </a:lnTo>
                <a:cubicBezTo>
                  <a:pt x="1986" y="1542"/>
                  <a:pt x="1542" y="1986"/>
                  <a:pt x="994" y="1986"/>
                </a:cubicBezTo>
                <a:lnTo>
                  <a:pt x="994" y="1986"/>
                </a:lnTo>
                <a:cubicBezTo>
                  <a:pt x="445" y="1986"/>
                  <a:pt x="0" y="1542"/>
                  <a:pt x="0" y="993"/>
                </a:cubicBezTo>
                <a:lnTo>
                  <a:pt x="0" y="993"/>
                </a:lnTo>
                <a:cubicBezTo>
                  <a:pt x="0" y="444"/>
                  <a:pt x="445" y="0"/>
                  <a:pt x="994" y="0"/>
                </a:cubicBezTo>
                <a:lnTo>
                  <a:pt x="994" y="0"/>
                </a:lnTo>
                <a:cubicBezTo>
                  <a:pt x="1542" y="0"/>
                  <a:pt x="1986" y="444"/>
                  <a:pt x="1986" y="99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4">
            <a:extLst>
              <a:ext uri="{FF2B5EF4-FFF2-40B4-BE49-F238E27FC236}">
                <a16:creationId xmlns:a16="http://schemas.microsoft.com/office/drawing/2014/main" id="{DD0BB74F-C2A4-5844-9A8F-EB7D82E66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981" y="3241259"/>
            <a:ext cx="2068056" cy="918817"/>
          </a:xfrm>
          <a:custGeom>
            <a:avLst/>
            <a:gdLst>
              <a:gd name="T0" fmla="*/ 0 w 1496"/>
              <a:gd name="T1" fmla="*/ 0 h 1406"/>
              <a:gd name="T2" fmla="*/ 906 w 1496"/>
              <a:gd name="T3" fmla="*/ 0 h 1406"/>
              <a:gd name="T4" fmla="*/ 1495 w 1496"/>
              <a:gd name="T5" fmla="*/ 1405 h 1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96" h="1406">
                <a:moveTo>
                  <a:pt x="0" y="0"/>
                </a:moveTo>
                <a:lnTo>
                  <a:pt x="906" y="0"/>
                </a:lnTo>
                <a:lnTo>
                  <a:pt x="1495" y="1405"/>
                </a:ln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5">
            <a:extLst>
              <a:ext uri="{FF2B5EF4-FFF2-40B4-BE49-F238E27FC236}">
                <a16:creationId xmlns:a16="http://schemas.microsoft.com/office/drawing/2014/main" id="{DEECC2B0-2B61-3D4E-B5EF-1739AF5D1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3909" y="4090948"/>
            <a:ext cx="138255" cy="138255"/>
          </a:xfrm>
          <a:custGeom>
            <a:avLst/>
            <a:gdLst>
              <a:gd name="T0" fmla="*/ 211 w 212"/>
              <a:gd name="T1" fmla="*/ 106 h 212"/>
              <a:gd name="T2" fmla="*/ 211 w 212"/>
              <a:gd name="T3" fmla="*/ 106 h 212"/>
              <a:gd name="T4" fmla="*/ 105 w 212"/>
              <a:gd name="T5" fmla="*/ 211 h 212"/>
              <a:gd name="T6" fmla="*/ 105 w 212"/>
              <a:gd name="T7" fmla="*/ 211 h 212"/>
              <a:gd name="T8" fmla="*/ 0 w 212"/>
              <a:gd name="T9" fmla="*/ 106 h 212"/>
              <a:gd name="T10" fmla="*/ 0 w 212"/>
              <a:gd name="T11" fmla="*/ 106 h 212"/>
              <a:gd name="T12" fmla="*/ 105 w 212"/>
              <a:gd name="T13" fmla="*/ 0 h 212"/>
              <a:gd name="T14" fmla="*/ 105 w 212"/>
              <a:gd name="T15" fmla="*/ 0 h 212"/>
              <a:gd name="T16" fmla="*/ 211 w 212"/>
              <a:gd name="T17" fmla="*/ 10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2" h="212">
                <a:moveTo>
                  <a:pt x="211" y="106"/>
                </a:moveTo>
                <a:lnTo>
                  <a:pt x="211" y="106"/>
                </a:lnTo>
                <a:cubicBezTo>
                  <a:pt x="211" y="164"/>
                  <a:pt x="164" y="211"/>
                  <a:pt x="105" y="211"/>
                </a:cubicBezTo>
                <a:lnTo>
                  <a:pt x="105" y="211"/>
                </a:lnTo>
                <a:cubicBezTo>
                  <a:pt x="46" y="211"/>
                  <a:pt x="0" y="164"/>
                  <a:pt x="0" y="106"/>
                </a:cubicBezTo>
                <a:lnTo>
                  <a:pt x="0" y="106"/>
                </a:lnTo>
                <a:cubicBezTo>
                  <a:pt x="0" y="47"/>
                  <a:pt x="46" y="0"/>
                  <a:pt x="105" y="0"/>
                </a:cubicBezTo>
                <a:lnTo>
                  <a:pt x="105" y="0"/>
                </a:lnTo>
                <a:cubicBezTo>
                  <a:pt x="164" y="0"/>
                  <a:pt x="211" y="47"/>
                  <a:pt x="211" y="10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6">
            <a:extLst>
              <a:ext uri="{FF2B5EF4-FFF2-40B4-BE49-F238E27FC236}">
                <a16:creationId xmlns:a16="http://schemas.microsoft.com/office/drawing/2014/main" id="{3BBEB989-3BA1-EA43-9348-AF0C7189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7492" y="3241259"/>
            <a:ext cx="2065177" cy="918817"/>
          </a:xfrm>
          <a:custGeom>
            <a:avLst/>
            <a:gdLst>
              <a:gd name="T0" fmla="*/ 1496 w 1497"/>
              <a:gd name="T1" fmla="*/ 0 h 1406"/>
              <a:gd name="T2" fmla="*/ 589 w 1497"/>
              <a:gd name="T3" fmla="*/ 0 h 1406"/>
              <a:gd name="T4" fmla="*/ 0 w 1497"/>
              <a:gd name="T5" fmla="*/ 1405 h 1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97" h="1406">
                <a:moveTo>
                  <a:pt x="1496" y="0"/>
                </a:moveTo>
                <a:lnTo>
                  <a:pt x="589" y="0"/>
                </a:lnTo>
                <a:lnTo>
                  <a:pt x="0" y="1405"/>
                </a:ln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7">
            <a:extLst>
              <a:ext uri="{FF2B5EF4-FFF2-40B4-BE49-F238E27FC236}">
                <a16:creationId xmlns:a16="http://schemas.microsoft.com/office/drawing/2014/main" id="{3D8581DC-51B7-B941-97C1-6AC197A6A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8365" y="4090948"/>
            <a:ext cx="138255" cy="138255"/>
          </a:xfrm>
          <a:custGeom>
            <a:avLst/>
            <a:gdLst>
              <a:gd name="T0" fmla="*/ 0 w 212"/>
              <a:gd name="T1" fmla="*/ 106 h 212"/>
              <a:gd name="T2" fmla="*/ 0 w 212"/>
              <a:gd name="T3" fmla="*/ 106 h 212"/>
              <a:gd name="T4" fmla="*/ 105 w 212"/>
              <a:gd name="T5" fmla="*/ 211 h 212"/>
              <a:gd name="T6" fmla="*/ 105 w 212"/>
              <a:gd name="T7" fmla="*/ 211 h 212"/>
              <a:gd name="T8" fmla="*/ 211 w 212"/>
              <a:gd name="T9" fmla="*/ 106 h 212"/>
              <a:gd name="T10" fmla="*/ 211 w 212"/>
              <a:gd name="T11" fmla="*/ 106 h 212"/>
              <a:gd name="T12" fmla="*/ 105 w 212"/>
              <a:gd name="T13" fmla="*/ 0 h 212"/>
              <a:gd name="T14" fmla="*/ 105 w 212"/>
              <a:gd name="T15" fmla="*/ 0 h 212"/>
              <a:gd name="T16" fmla="*/ 0 w 212"/>
              <a:gd name="T17" fmla="*/ 10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2" h="212">
                <a:moveTo>
                  <a:pt x="0" y="106"/>
                </a:moveTo>
                <a:lnTo>
                  <a:pt x="0" y="106"/>
                </a:lnTo>
                <a:cubicBezTo>
                  <a:pt x="0" y="164"/>
                  <a:pt x="46" y="211"/>
                  <a:pt x="105" y="211"/>
                </a:cubicBezTo>
                <a:lnTo>
                  <a:pt x="105" y="211"/>
                </a:lnTo>
                <a:cubicBezTo>
                  <a:pt x="163" y="211"/>
                  <a:pt x="211" y="164"/>
                  <a:pt x="211" y="106"/>
                </a:cubicBezTo>
                <a:lnTo>
                  <a:pt x="211" y="106"/>
                </a:lnTo>
                <a:cubicBezTo>
                  <a:pt x="211" y="47"/>
                  <a:pt x="163" y="0"/>
                  <a:pt x="105" y="0"/>
                </a:cubicBezTo>
                <a:lnTo>
                  <a:pt x="105" y="0"/>
                </a:lnTo>
                <a:cubicBezTo>
                  <a:pt x="46" y="0"/>
                  <a:pt x="0" y="47"/>
                  <a:pt x="0" y="10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28">
            <a:extLst>
              <a:ext uri="{FF2B5EF4-FFF2-40B4-BE49-F238E27FC236}">
                <a16:creationId xmlns:a16="http://schemas.microsoft.com/office/drawing/2014/main" id="{86EE91F9-95DD-074E-972E-982C08AA9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981" y="10756074"/>
            <a:ext cx="2068056" cy="918817"/>
          </a:xfrm>
          <a:custGeom>
            <a:avLst/>
            <a:gdLst>
              <a:gd name="T0" fmla="*/ 0 w 1496"/>
              <a:gd name="T1" fmla="*/ 1404 h 1405"/>
              <a:gd name="T2" fmla="*/ 906 w 1496"/>
              <a:gd name="T3" fmla="*/ 1404 h 1405"/>
              <a:gd name="T4" fmla="*/ 1495 w 1496"/>
              <a:gd name="T5" fmla="*/ 0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96" h="1405">
                <a:moveTo>
                  <a:pt x="0" y="1404"/>
                </a:moveTo>
                <a:lnTo>
                  <a:pt x="906" y="1404"/>
                </a:lnTo>
                <a:lnTo>
                  <a:pt x="1495" y="0"/>
                </a:ln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9">
            <a:extLst>
              <a:ext uri="{FF2B5EF4-FFF2-40B4-BE49-F238E27FC236}">
                <a16:creationId xmlns:a16="http://schemas.microsoft.com/office/drawing/2014/main" id="{1AC0EBD0-9D29-2E43-8DB6-848C6B767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3909" y="10686945"/>
            <a:ext cx="138255" cy="138255"/>
          </a:xfrm>
          <a:custGeom>
            <a:avLst/>
            <a:gdLst>
              <a:gd name="T0" fmla="*/ 211 w 212"/>
              <a:gd name="T1" fmla="*/ 106 h 212"/>
              <a:gd name="T2" fmla="*/ 211 w 212"/>
              <a:gd name="T3" fmla="*/ 106 h 212"/>
              <a:gd name="T4" fmla="*/ 105 w 212"/>
              <a:gd name="T5" fmla="*/ 0 h 212"/>
              <a:gd name="T6" fmla="*/ 105 w 212"/>
              <a:gd name="T7" fmla="*/ 0 h 212"/>
              <a:gd name="T8" fmla="*/ 0 w 212"/>
              <a:gd name="T9" fmla="*/ 106 h 212"/>
              <a:gd name="T10" fmla="*/ 0 w 212"/>
              <a:gd name="T11" fmla="*/ 106 h 212"/>
              <a:gd name="T12" fmla="*/ 105 w 212"/>
              <a:gd name="T13" fmla="*/ 211 h 212"/>
              <a:gd name="T14" fmla="*/ 105 w 212"/>
              <a:gd name="T15" fmla="*/ 211 h 212"/>
              <a:gd name="T16" fmla="*/ 211 w 212"/>
              <a:gd name="T17" fmla="*/ 10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2" h="212">
                <a:moveTo>
                  <a:pt x="211" y="106"/>
                </a:moveTo>
                <a:lnTo>
                  <a:pt x="211" y="106"/>
                </a:lnTo>
                <a:cubicBezTo>
                  <a:pt x="211" y="47"/>
                  <a:pt x="164" y="0"/>
                  <a:pt x="105" y="0"/>
                </a:cubicBezTo>
                <a:lnTo>
                  <a:pt x="105" y="0"/>
                </a:lnTo>
                <a:cubicBezTo>
                  <a:pt x="46" y="0"/>
                  <a:pt x="0" y="47"/>
                  <a:pt x="0" y="106"/>
                </a:cubicBezTo>
                <a:lnTo>
                  <a:pt x="0" y="106"/>
                </a:lnTo>
                <a:cubicBezTo>
                  <a:pt x="0" y="164"/>
                  <a:pt x="46" y="211"/>
                  <a:pt x="105" y="211"/>
                </a:cubicBezTo>
                <a:lnTo>
                  <a:pt x="105" y="211"/>
                </a:lnTo>
                <a:cubicBezTo>
                  <a:pt x="164" y="211"/>
                  <a:pt x="211" y="164"/>
                  <a:pt x="211" y="10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30">
            <a:extLst>
              <a:ext uri="{FF2B5EF4-FFF2-40B4-BE49-F238E27FC236}">
                <a16:creationId xmlns:a16="http://schemas.microsoft.com/office/drawing/2014/main" id="{4A3DD2B8-345F-1E47-A61C-978631E04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7492" y="10756074"/>
            <a:ext cx="2065177" cy="918817"/>
          </a:xfrm>
          <a:custGeom>
            <a:avLst/>
            <a:gdLst>
              <a:gd name="T0" fmla="*/ 1496 w 1497"/>
              <a:gd name="T1" fmla="*/ 1404 h 1405"/>
              <a:gd name="T2" fmla="*/ 589 w 1497"/>
              <a:gd name="T3" fmla="*/ 1404 h 1405"/>
              <a:gd name="T4" fmla="*/ 0 w 1497"/>
              <a:gd name="T5" fmla="*/ 0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97" h="1405">
                <a:moveTo>
                  <a:pt x="1496" y="1404"/>
                </a:moveTo>
                <a:lnTo>
                  <a:pt x="589" y="1404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31">
            <a:extLst>
              <a:ext uri="{FF2B5EF4-FFF2-40B4-BE49-F238E27FC236}">
                <a16:creationId xmlns:a16="http://schemas.microsoft.com/office/drawing/2014/main" id="{FDBBD319-1BCF-6441-9980-3AF912AF2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8365" y="10686945"/>
            <a:ext cx="138255" cy="138255"/>
          </a:xfrm>
          <a:custGeom>
            <a:avLst/>
            <a:gdLst>
              <a:gd name="T0" fmla="*/ 0 w 212"/>
              <a:gd name="T1" fmla="*/ 106 h 212"/>
              <a:gd name="T2" fmla="*/ 0 w 212"/>
              <a:gd name="T3" fmla="*/ 106 h 212"/>
              <a:gd name="T4" fmla="*/ 105 w 212"/>
              <a:gd name="T5" fmla="*/ 0 h 212"/>
              <a:gd name="T6" fmla="*/ 105 w 212"/>
              <a:gd name="T7" fmla="*/ 0 h 212"/>
              <a:gd name="T8" fmla="*/ 211 w 212"/>
              <a:gd name="T9" fmla="*/ 106 h 212"/>
              <a:gd name="T10" fmla="*/ 211 w 212"/>
              <a:gd name="T11" fmla="*/ 106 h 212"/>
              <a:gd name="T12" fmla="*/ 105 w 212"/>
              <a:gd name="T13" fmla="*/ 211 h 212"/>
              <a:gd name="T14" fmla="*/ 105 w 212"/>
              <a:gd name="T15" fmla="*/ 211 h 212"/>
              <a:gd name="T16" fmla="*/ 0 w 212"/>
              <a:gd name="T17" fmla="*/ 106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2" h="212">
                <a:moveTo>
                  <a:pt x="0" y="106"/>
                </a:moveTo>
                <a:lnTo>
                  <a:pt x="0" y="106"/>
                </a:lnTo>
                <a:cubicBezTo>
                  <a:pt x="0" y="47"/>
                  <a:pt x="46" y="0"/>
                  <a:pt x="105" y="0"/>
                </a:cubicBezTo>
                <a:lnTo>
                  <a:pt x="105" y="0"/>
                </a:lnTo>
                <a:cubicBezTo>
                  <a:pt x="163" y="0"/>
                  <a:pt x="211" y="47"/>
                  <a:pt x="211" y="106"/>
                </a:cubicBezTo>
                <a:lnTo>
                  <a:pt x="211" y="106"/>
                </a:lnTo>
                <a:cubicBezTo>
                  <a:pt x="211" y="164"/>
                  <a:pt x="163" y="211"/>
                  <a:pt x="105" y="211"/>
                </a:cubicBezTo>
                <a:lnTo>
                  <a:pt x="105" y="211"/>
                </a:lnTo>
                <a:cubicBezTo>
                  <a:pt x="46" y="211"/>
                  <a:pt x="0" y="164"/>
                  <a:pt x="0" y="10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ED0522E-0CA1-CF41-9CBA-D00268B46A39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164E62-A5D1-FD4E-974A-EC9216B0F1C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135D05-320E-6642-84EB-EFD67757B85A}"/>
              </a:ext>
            </a:extLst>
          </p:cNvPr>
          <p:cNvSpPr txBox="1"/>
          <p:nvPr/>
        </p:nvSpPr>
        <p:spPr>
          <a:xfrm>
            <a:off x="8634072" y="4766892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13FE2D-DE36-434E-A58E-039F2CA46147}"/>
              </a:ext>
            </a:extLst>
          </p:cNvPr>
          <p:cNvSpPr txBox="1"/>
          <p:nvPr/>
        </p:nvSpPr>
        <p:spPr>
          <a:xfrm>
            <a:off x="14868656" y="4766892"/>
            <a:ext cx="105189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4A5647-854C-4F45-A524-87ED268100A1}"/>
              </a:ext>
            </a:extLst>
          </p:cNvPr>
          <p:cNvSpPr txBox="1"/>
          <p:nvPr/>
        </p:nvSpPr>
        <p:spPr>
          <a:xfrm>
            <a:off x="14970447" y="9041261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033FEAC-FEFC-DB40-A728-C45BC3D894AA}"/>
              </a:ext>
            </a:extLst>
          </p:cNvPr>
          <p:cNvSpPr txBox="1"/>
          <p:nvPr/>
        </p:nvSpPr>
        <p:spPr>
          <a:xfrm>
            <a:off x="8647696" y="9041261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4A624E-CF00-6348-A011-25ECD21ADC60}"/>
              </a:ext>
            </a:extLst>
          </p:cNvPr>
          <p:cNvSpPr txBox="1"/>
          <p:nvPr/>
        </p:nvSpPr>
        <p:spPr>
          <a:xfrm>
            <a:off x="5843633" y="2971726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CA775D7B-AAE0-D445-8800-8B3183273803}"/>
              </a:ext>
            </a:extLst>
          </p:cNvPr>
          <p:cNvSpPr txBox="1">
            <a:spLocks/>
          </p:cNvSpPr>
          <p:nvPr/>
        </p:nvSpPr>
        <p:spPr>
          <a:xfrm>
            <a:off x="4060472" y="3632691"/>
            <a:ext cx="3774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884ECF-BD3F-5E4A-A3D1-80E806C27BE2}"/>
              </a:ext>
            </a:extLst>
          </p:cNvPr>
          <p:cNvSpPr txBox="1"/>
          <p:nvPr/>
        </p:nvSpPr>
        <p:spPr>
          <a:xfrm>
            <a:off x="5490549" y="11216108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5A8F0420-ED75-5044-B827-850C93C61491}"/>
              </a:ext>
            </a:extLst>
          </p:cNvPr>
          <p:cNvSpPr txBox="1">
            <a:spLocks/>
          </p:cNvSpPr>
          <p:nvPr/>
        </p:nvSpPr>
        <p:spPr>
          <a:xfrm>
            <a:off x="4060472" y="11877073"/>
            <a:ext cx="378040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98D0A65-7FC0-B449-980F-6CFFB23D9B4D}"/>
              </a:ext>
            </a:extLst>
          </p:cNvPr>
          <p:cNvSpPr txBox="1"/>
          <p:nvPr/>
        </p:nvSpPr>
        <p:spPr>
          <a:xfrm>
            <a:off x="16536780" y="11216108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56C56AF-C441-8A49-96A7-3E7A49D3E4DB}"/>
              </a:ext>
            </a:extLst>
          </p:cNvPr>
          <p:cNvSpPr txBox="1">
            <a:spLocks/>
          </p:cNvSpPr>
          <p:nvPr/>
        </p:nvSpPr>
        <p:spPr>
          <a:xfrm>
            <a:off x="16536780" y="11877073"/>
            <a:ext cx="37764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63ECA11-A70E-E146-B7D5-6413C1317252}"/>
              </a:ext>
            </a:extLst>
          </p:cNvPr>
          <p:cNvSpPr txBox="1"/>
          <p:nvPr/>
        </p:nvSpPr>
        <p:spPr>
          <a:xfrm>
            <a:off x="16542768" y="2971726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9C591FB-F20E-0945-A200-4AD620D2D8F3}"/>
              </a:ext>
            </a:extLst>
          </p:cNvPr>
          <p:cNvSpPr txBox="1">
            <a:spLocks/>
          </p:cNvSpPr>
          <p:nvPr/>
        </p:nvSpPr>
        <p:spPr>
          <a:xfrm>
            <a:off x="16542768" y="3632691"/>
            <a:ext cx="37764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27892143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40BF73A9-B64B-8842-9AB4-ACA9299AC05E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A16169-2840-7543-A7CF-4879F9122B7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56842D38-D6EC-3B46-B8E7-9D2FF6809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84182" y="3856586"/>
            <a:ext cx="5593463" cy="1884484"/>
          </a:xfrm>
          <a:custGeom>
            <a:avLst/>
            <a:gdLst>
              <a:gd name="T0" fmla="*/ 55 w 6988"/>
              <a:gd name="T1" fmla="*/ 2353 h 2354"/>
              <a:gd name="T2" fmla="*/ 0 w 6988"/>
              <a:gd name="T3" fmla="*/ 2332 h 2354"/>
              <a:gd name="T4" fmla="*/ 912 w 6988"/>
              <a:gd name="T5" fmla="*/ 0 h 2354"/>
              <a:gd name="T6" fmla="*/ 6987 w 6988"/>
              <a:gd name="T7" fmla="*/ 0 h 2354"/>
              <a:gd name="T8" fmla="*/ 6987 w 6988"/>
              <a:gd name="T9" fmla="*/ 58 h 2354"/>
              <a:gd name="T10" fmla="*/ 952 w 6988"/>
              <a:gd name="T11" fmla="*/ 58 h 2354"/>
              <a:gd name="T12" fmla="*/ 55 w 6988"/>
              <a:gd name="T13" fmla="*/ 2353 h 2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88" h="2354">
                <a:moveTo>
                  <a:pt x="55" y="2353"/>
                </a:moveTo>
                <a:lnTo>
                  <a:pt x="0" y="2332"/>
                </a:lnTo>
                <a:lnTo>
                  <a:pt x="912" y="0"/>
                </a:lnTo>
                <a:lnTo>
                  <a:pt x="6987" y="0"/>
                </a:lnTo>
                <a:lnTo>
                  <a:pt x="6987" y="58"/>
                </a:lnTo>
                <a:lnTo>
                  <a:pt x="952" y="58"/>
                </a:lnTo>
                <a:lnTo>
                  <a:pt x="55" y="23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D48759A-5AA4-4048-8B2C-89B96C347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2408" y="10374645"/>
            <a:ext cx="5596127" cy="1083401"/>
          </a:xfrm>
          <a:custGeom>
            <a:avLst/>
            <a:gdLst>
              <a:gd name="T0" fmla="*/ 6876 w 6877"/>
              <a:gd name="T1" fmla="*/ 1353 h 1354"/>
              <a:gd name="T2" fmla="*/ 974 w 6877"/>
              <a:gd name="T3" fmla="*/ 1353 h 1354"/>
              <a:gd name="T4" fmla="*/ 0 w 6877"/>
              <a:gd name="T5" fmla="*/ 35 h 1354"/>
              <a:gd name="T6" fmla="*/ 47 w 6877"/>
              <a:gd name="T7" fmla="*/ 0 h 1354"/>
              <a:gd name="T8" fmla="*/ 1004 w 6877"/>
              <a:gd name="T9" fmla="*/ 1294 h 1354"/>
              <a:gd name="T10" fmla="*/ 6876 w 6877"/>
              <a:gd name="T11" fmla="*/ 1294 h 1354"/>
              <a:gd name="T12" fmla="*/ 6876 w 6877"/>
              <a:gd name="T13" fmla="*/ 1353 h 1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77" h="1354">
                <a:moveTo>
                  <a:pt x="6876" y="1353"/>
                </a:moveTo>
                <a:lnTo>
                  <a:pt x="974" y="1353"/>
                </a:lnTo>
                <a:lnTo>
                  <a:pt x="0" y="35"/>
                </a:lnTo>
                <a:lnTo>
                  <a:pt x="47" y="0"/>
                </a:lnTo>
                <a:lnTo>
                  <a:pt x="1004" y="1294"/>
                </a:lnTo>
                <a:lnTo>
                  <a:pt x="6876" y="1294"/>
                </a:lnTo>
                <a:lnTo>
                  <a:pt x="6876" y="13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88CF402D-6584-9B42-ADE4-8250350AA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005" y="3898933"/>
            <a:ext cx="5596127" cy="1835079"/>
          </a:xfrm>
          <a:custGeom>
            <a:avLst/>
            <a:gdLst>
              <a:gd name="T0" fmla="*/ 6619 w 6674"/>
              <a:gd name="T1" fmla="*/ 2290 h 2291"/>
              <a:gd name="T2" fmla="*/ 5762 w 6674"/>
              <a:gd name="T3" fmla="*/ 59 h 2291"/>
              <a:gd name="T4" fmla="*/ 0 w 6674"/>
              <a:gd name="T5" fmla="*/ 59 h 2291"/>
              <a:gd name="T6" fmla="*/ 0 w 6674"/>
              <a:gd name="T7" fmla="*/ 0 h 2291"/>
              <a:gd name="T8" fmla="*/ 5802 w 6674"/>
              <a:gd name="T9" fmla="*/ 0 h 2291"/>
              <a:gd name="T10" fmla="*/ 6673 w 6674"/>
              <a:gd name="T11" fmla="*/ 2269 h 2291"/>
              <a:gd name="T12" fmla="*/ 6619 w 6674"/>
              <a:gd name="T13" fmla="*/ 2290 h 2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674" h="2291">
                <a:moveTo>
                  <a:pt x="6619" y="2290"/>
                </a:moveTo>
                <a:lnTo>
                  <a:pt x="5762" y="59"/>
                </a:lnTo>
                <a:lnTo>
                  <a:pt x="0" y="59"/>
                </a:lnTo>
                <a:lnTo>
                  <a:pt x="0" y="0"/>
                </a:lnTo>
                <a:lnTo>
                  <a:pt x="5802" y="0"/>
                </a:lnTo>
                <a:lnTo>
                  <a:pt x="6673" y="2269"/>
                </a:lnTo>
                <a:lnTo>
                  <a:pt x="6619" y="229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F7EB0812-088E-7F40-BEA1-26D180F02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006" y="10162907"/>
            <a:ext cx="5596129" cy="1305729"/>
          </a:xfrm>
          <a:custGeom>
            <a:avLst/>
            <a:gdLst>
              <a:gd name="T0" fmla="*/ 5798 w 6876"/>
              <a:gd name="T1" fmla="*/ 1629 h 1630"/>
              <a:gd name="T2" fmla="*/ 0 w 6876"/>
              <a:gd name="T3" fmla="*/ 1629 h 1630"/>
              <a:gd name="T4" fmla="*/ 0 w 6876"/>
              <a:gd name="T5" fmla="*/ 1571 h 1630"/>
              <a:gd name="T6" fmla="*/ 5767 w 6876"/>
              <a:gd name="T7" fmla="*/ 1571 h 1630"/>
              <a:gd name="T8" fmla="*/ 6827 w 6876"/>
              <a:gd name="T9" fmla="*/ 0 h 1630"/>
              <a:gd name="T10" fmla="*/ 6875 w 6876"/>
              <a:gd name="T11" fmla="*/ 33 h 1630"/>
              <a:gd name="T12" fmla="*/ 5798 w 6876"/>
              <a:gd name="T13" fmla="*/ 1629 h 16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76" h="1630">
                <a:moveTo>
                  <a:pt x="5798" y="1629"/>
                </a:moveTo>
                <a:lnTo>
                  <a:pt x="0" y="1629"/>
                </a:lnTo>
                <a:lnTo>
                  <a:pt x="0" y="1571"/>
                </a:lnTo>
                <a:lnTo>
                  <a:pt x="5767" y="1571"/>
                </a:lnTo>
                <a:lnTo>
                  <a:pt x="6827" y="0"/>
                </a:lnTo>
                <a:lnTo>
                  <a:pt x="6875" y="33"/>
                </a:lnTo>
                <a:lnTo>
                  <a:pt x="5798" y="162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FACEBB83-BD07-3749-AC2E-57764918E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2978" y="6838590"/>
            <a:ext cx="2826728" cy="4319494"/>
          </a:xfrm>
          <a:custGeom>
            <a:avLst/>
            <a:gdLst>
              <a:gd name="T0" fmla="*/ 2366 w 3534"/>
              <a:gd name="T1" fmla="*/ 4795 h 5396"/>
              <a:gd name="T2" fmla="*/ 2366 w 3534"/>
              <a:gd name="T3" fmla="*/ 4795 h 5396"/>
              <a:gd name="T4" fmla="*/ 2323 w 3534"/>
              <a:gd name="T5" fmla="*/ 4574 h 5396"/>
              <a:gd name="T6" fmla="*/ 3533 w 3534"/>
              <a:gd name="T7" fmla="*/ 4574 h 5396"/>
              <a:gd name="T8" fmla="*/ 3533 w 3534"/>
              <a:gd name="T9" fmla="*/ 3264 h 5396"/>
              <a:gd name="T10" fmla="*/ 3533 w 3534"/>
              <a:gd name="T11" fmla="*/ 3264 h 5396"/>
              <a:gd name="T12" fmla="*/ 3257 w 3534"/>
              <a:gd name="T13" fmla="*/ 3153 h 5396"/>
              <a:gd name="T14" fmla="*/ 3257 w 3534"/>
              <a:gd name="T15" fmla="*/ 3153 h 5396"/>
              <a:gd name="T16" fmla="*/ 2739 w 3534"/>
              <a:gd name="T17" fmla="*/ 2791 h 5396"/>
              <a:gd name="T18" fmla="*/ 2739 w 3534"/>
              <a:gd name="T19" fmla="*/ 2791 h 5396"/>
              <a:gd name="T20" fmla="*/ 3186 w 3534"/>
              <a:gd name="T21" fmla="*/ 2177 h 5396"/>
              <a:gd name="T22" fmla="*/ 3186 w 3534"/>
              <a:gd name="T23" fmla="*/ 2177 h 5396"/>
              <a:gd name="T24" fmla="*/ 3533 w 3534"/>
              <a:gd name="T25" fmla="*/ 2288 h 5396"/>
              <a:gd name="T26" fmla="*/ 3533 w 3534"/>
              <a:gd name="T27" fmla="*/ 1042 h 5396"/>
              <a:gd name="T28" fmla="*/ 2324 w 3534"/>
              <a:gd name="T29" fmla="*/ 1043 h 5396"/>
              <a:gd name="T30" fmla="*/ 2324 w 3534"/>
              <a:gd name="T31" fmla="*/ 1043 h 5396"/>
              <a:gd name="T32" fmla="*/ 2366 w 3534"/>
              <a:gd name="T33" fmla="*/ 822 h 5396"/>
              <a:gd name="T34" fmla="*/ 2366 w 3534"/>
              <a:gd name="T35" fmla="*/ 822 h 5396"/>
              <a:gd name="T36" fmla="*/ 1777 w 3534"/>
              <a:gd name="T37" fmla="*/ 0 h 5396"/>
              <a:gd name="T38" fmla="*/ 1777 w 3534"/>
              <a:gd name="T39" fmla="*/ 0 h 5396"/>
              <a:gd name="T40" fmla="*/ 1008 w 3534"/>
              <a:gd name="T41" fmla="*/ 692 h 5396"/>
              <a:gd name="T42" fmla="*/ 1008 w 3534"/>
              <a:gd name="T43" fmla="*/ 692 h 5396"/>
              <a:gd name="T44" fmla="*/ 1210 w 3534"/>
              <a:gd name="T45" fmla="*/ 1042 h 5396"/>
              <a:gd name="T46" fmla="*/ 1 w 3534"/>
              <a:gd name="T47" fmla="*/ 1042 h 5396"/>
              <a:gd name="T48" fmla="*/ 0 w 3534"/>
              <a:gd name="T49" fmla="*/ 2248 h 5396"/>
              <a:gd name="T50" fmla="*/ 0 w 3534"/>
              <a:gd name="T51" fmla="*/ 2248 h 5396"/>
              <a:gd name="T52" fmla="*/ 284 w 3534"/>
              <a:gd name="T53" fmla="*/ 2177 h 5396"/>
              <a:gd name="T54" fmla="*/ 284 w 3534"/>
              <a:gd name="T55" fmla="*/ 2177 h 5396"/>
              <a:gd name="T56" fmla="*/ 883 w 3534"/>
              <a:gd name="T57" fmla="*/ 2777 h 5396"/>
              <a:gd name="T58" fmla="*/ 883 w 3534"/>
              <a:gd name="T59" fmla="*/ 2777 h 5396"/>
              <a:gd name="T60" fmla="*/ 284 w 3534"/>
              <a:gd name="T61" fmla="*/ 3376 h 5396"/>
              <a:gd name="T62" fmla="*/ 284 w 3534"/>
              <a:gd name="T63" fmla="*/ 3376 h 5396"/>
              <a:gd name="T64" fmla="*/ 0 w 3534"/>
              <a:gd name="T65" fmla="*/ 3305 h 5396"/>
              <a:gd name="T66" fmla="*/ 0 w 3534"/>
              <a:gd name="T67" fmla="*/ 4574 h 5396"/>
              <a:gd name="T68" fmla="*/ 1210 w 3534"/>
              <a:gd name="T69" fmla="*/ 4574 h 5396"/>
              <a:gd name="T70" fmla="*/ 1210 w 3534"/>
              <a:gd name="T71" fmla="*/ 4574 h 5396"/>
              <a:gd name="T72" fmla="*/ 1168 w 3534"/>
              <a:gd name="T73" fmla="*/ 4796 h 5396"/>
              <a:gd name="T74" fmla="*/ 1168 w 3534"/>
              <a:gd name="T75" fmla="*/ 4796 h 5396"/>
              <a:gd name="T76" fmla="*/ 1767 w 3534"/>
              <a:gd name="T77" fmla="*/ 5395 h 5396"/>
              <a:gd name="T78" fmla="*/ 1767 w 3534"/>
              <a:gd name="T79" fmla="*/ 5395 h 5396"/>
              <a:gd name="T80" fmla="*/ 2366 w 3534"/>
              <a:gd name="T81" fmla="*/ 4795 h 5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534" h="5396">
                <a:moveTo>
                  <a:pt x="2366" y="4795"/>
                </a:moveTo>
                <a:lnTo>
                  <a:pt x="2366" y="4795"/>
                </a:lnTo>
                <a:cubicBezTo>
                  <a:pt x="2366" y="4717"/>
                  <a:pt x="2350" y="4643"/>
                  <a:pt x="2323" y="4574"/>
                </a:cubicBezTo>
                <a:lnTo>
                  <a:pt x="3533" y="4574"/>
                </a:lnTo>
                <a:lnTo>
                  <a:pt x="3533" y="3264"/>
                </a:lnTo>
                <a:lnTo>
                  <a:pt x="3533" y="3264"/>
                </a:lnTo>
                <a:cubicBezTo>
                  <a:pt x="3435" y="3335"/>
                  <a:pt x="3386" y="3153"/>
                  <a:pt x="3257" y="3153"/>
                </a:cubicBezTo>
                <a:lnTo>
                  <a:pt x="3257" y="3153"/>
                </a:lnTo>
                <a:cubicBezTo>
                  <a:pt x="2926" y="3153"/>
                  <a:pt x="2739" y="3122"/>
                  <a:pt x="2739" y="2791"/>
                </a:cubicBezTo>
                <a:lnTo>
                  <a:pt x="2739" y="2791"/>
                </a:lnTo>
                <a:cubicBezTo>
                  <a:pt x="2739" y="2460"/>
                  <a:pt x="2855" y="2177"/>
                  <a:pt x="3186" y="2177"/>
                </a:cubicBezTo>
                <a:lnTo>
                  <a:pt x="3186" y="2177"/>
                </a:lnTo>
                <a:cubicBezTo>
                  <a:pt x="3315" y="2177"/>
                  <a:pt x="3435" y="2219"/>
                  <a:pt x="3533" y="2288"/>
                </a:cubicBezTo>
                <a:lnTo>
                  <a:pt x="3533" y="1042"/>
                </a:lnTo>
                <a:lnTo>
                  <a:pt x="2324" y="1043"/>
                </a:lnTo>
                <a:lnTo>
                  <a:pt x="2324" y="1043"/>
                </a:lnTo>
                <a:cubicBezTo>
                  <a:pt x="2351" y="974"/>
                  <a:pt x="2366" y="899"/>
                  <a:pt x="2366" y="822"/>
                </a:cubicBezTo>
                <a:lnTo>
                  <a:pt x="2366" y="822"/>
                </a:lnTo>
                <a:cubicBezTo>
                  <a:pt x="2366" y="491"/>
                  <a:pt x="2108" y="1"/>
                  <a:pt x="1777" y="0"/>
                </a:cubicBezTo>
                <a:lnTo>
                  <a:pt x="1777" y="0"/>
                </a:lnTo>
                <a:cubicBezTo>
                  <a:pt x="1447" y="0"/>
                  <a:pt x="1008" y="361"/>
                  <a:pt x="1008" y="692"/>
                </a:cubicBezTo>
                <a:lnTo>
                  <a:pt x="1008" y="692"/>
                </a:lnTo>
                <a:cubicBezTo>
                  <a:pt x="1008" y="769"/>
                  <a:pt x="1182" y="973"/>
                  <a:pt x="1210" y="1042"/>
                </a:cubicBezTo>
                <a:lnTo>
                  <a:pt x="1" y="1042"/>
                </a:lnTo>
                <a:lnTo>
                  <a:pt x="0" y="2248"/>
                </a:lnTo>
                <a:lnTo>
                  <a:pt x="0" y="2248"/>
                </a:lnTo>
                <a:cubicBezTo>
                  <a:pt x="84" y="2203"/>
                  <a:pt x="181" y="2177"/>
                  <a:pt x="284" y="2177"/>
                </a:cubicBezTo>
                <a:lnTo>
                  <a:pt x="284" y="2177"/>
                </a:lnTo>
                <a:cubicBezTo>
                  <a:pt x="615" y="2177"/>
                  <a:pt x="883" y="2445"/>
                  <a:pt x="883" y="2777"/>
                </a:cubicBezTo>
                <a:lnTo>
                  <a:pt x="883" y="2777"/>
                </a:lnTo>
                <a:cubicBezTo>
                  <a:pt x="883" y="3108"/>
                  <a:pt x="616" y="3376"/>
                  <a:pt x="284" y="3376"/>
                </a:cubicBezTo>
                <a:lnTo>
                  <a:pt x="284" y="3376"/>
                </a:lnTo>
                <a:cubicBezTo>
                  <a:pt x="181" y="3376"/>
                  <a:pt x="84" y="3349"/>
                  <a:pt x="0" y="3305"/>
                </a:cubicBezTo>
                <a:lnTo>
                  <a:pt x="0" y="4574"/>
                </a:lnTo>
                <a:lnTo>
                  <a:pt x="1210" y="4574"/>
                </a:lnTo>
                <a:lnTo>
                  <a:pt x="1210" y="4574"/>
                </a:lnTo>
                <a:cubicBezTo>
                  <a:pt x="1182" y="4643"/>
                  <a:pt x="1168" y="4717"/>
                  <a:pt x="1168" y="4796"/>
                </a:cubicBezTo>
                <a:lnTo>
                  <a:pt x="1168" y="4796"/>
                </a:lnTo>
                <a:cubicBezTo>
                  <a:pt x="1168" y="5126"/>
                  <a:pt x="1436" y="5395"/>
                  <a:pt x="1767" y="5395"/>
                </a:cubicBezTo>
                <a:lnTo>
                  <a:pt x="1767" y="5395"/>
                </a:lnTo>
                <a:cubicBezTo>
                  <a:pt x="2098" y="5395"/>
                  <a:pt x="2366" y="5127"/>
                  <a:pt x="2366" y="479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B630940-FC70-3A4E-9A3C-A8711E3EB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4161" y="6803300"/>
            <a:ext cx="2900837" cy="4390074"/>
          </a:xfrm>
          <a:custGeom>
            <a:avLst/>
            <a:gdLst>
              <a:gd name="T0" fmla="*/ 1320 w 3623"/>
              <a:gd name="T1" fmla="*/ 4574 h 5484"/>
              <a:gd name="T2" fmla="*/ 1296 w 3623"/>
              <a:gd name="T3" fmla="*/ 4635 h 5484"/>
              <a:gd name="T4" fmla="*/ 1256 w 3623"/>
              <a:gd name="T5" fmla="*/ 4840 h 5484"/>
              <a:gd name="T6" fmla="*/ 1812 w 3623"/>
              <a:gd name="T7" fmla="*/ 5439 h 5484"/>
              <a:gd name="T8" fmla="*/ 1812 w 3623"/>
              <a:gd name="T9" fmla="*/ 5395 h 5484"/>
              <a:gd name="T10" fmla="*/ 2204 w 3623"/>
              <a:gd name="T11" fmla="*/ 5232 h 5484"/>
              <a:gd name="T12" fmla="*/ 2367 w 3623"/>
              <a:gd name="T13" fmla="*/ 4839 h 5484"/>
              <a:gd name="T14" fmla="*/ 2327 w 3623"/>
              <a:gd name="T15" fmla="*/ 4635 h 5484"/>
              <a:gd name="T16" fmla="*/ 3534 w 3623"/>
              <a:gd name="T17" fmla="*/ 4574 h 5484"/>
              <a:gd name="T18" fmla="*/ 3534 w 3623"/>
              <a:gd name="T19" fmla="*/ 3369 h 5484"/>
              <a:gd name="T20" fmla="*/ 3413 w 3623"/>
              <a:gd name="T21" fmla="*/ 3303 h 5484"/>
              <a:gd name="T22" fmla="*/ 3302 w 3623"/>
              <a:gd name="T23" fmla="*/ 3240 h 5484"/>
              <a:gd name="T24" fmla="*/ 2897 w 3623"/>
              <a:gd name="T25" fmla="*/ 3178 h 5484"/>
              <a:gd name="T26" fmla="*/ 2740 w 3623"/>
              <a:gd name="T27" fmla="*/ 2835 h 5484"/>
              <a:gd name="T28" fmla="*/ 3231 w 3623"/>
              <a:gd name="T29" fmla="*/ 2177 h 5484"/>
              <a:gd name="T30" fmla="*/ 3534 w 3623"/>
              <a:gd name="T31" fmla="*/ 2253 h 5484"/>
              <a:gd name="T32" fmla="*/ 2304 w 3623"/>
              <a:gd name="T33" fmla="*/ 1131 h 5484"/>
              <a:gd name="T34" fmla="*/ 2328 w 3623"/>
              <a:gd name="T35" fmla="*/ 1070 h 5484"/>
              <a:gd name="T36" fmla="*/ 2367 w 3623"/>
              <a:gd name="T37" fmla="*/ 866 h 5484"/>
              <a:gd name="T38" fmla="*/ 1822 w 3623"/>
              <a:gd name="T39" fmla="*/ 88 h 5484"/>
              <a:gd name="T40" fmla="*/ 1098 w 3623"/>
              <a:gd name="T41" fmla="*/ 736 h 5484"/>
              <a:gd name="T42" fmla="*/ 1214 w 3623"/>
              <a:gd name="T43" fmla="*/ 939 h 5484"/>
              <a:gd name="T44" fmla="*/ 1320 w 3623"/>
              <a:gd name="T45" fmla="*/ 1130 h 5484"/>
              <a:gd name="T46" fmla="*/ 88 w 3623"/>
              <a:gd name="T47" fmla="*/ 2223 h 5484"/>
              <a:gd name="T48" fmla="*/ 329 w 3623"/>
              <a:gd name="T49" fmla="*/ 2177 h 5484"/>
              <a:gd name="T50" fmla="*/ 972 w 3623"/>
              <a:gd name="T51" fmla="*/ 2821 h 5484"/>
              <a:gd name="T52" fmla="*/ 329 w 3623"/>
              <a:gd name="T53" fmla="*/ 3464 h 5484"/>
              <a:gd name="T54" fmla="*/ 89 w 3623"/>
              <a:gd name="T55" fmla="*/ 3417 h 5484"/>
              <a:gd name="T56" fmla="*/ 1812 w 3623"/>
              <a:gd name="T57" fmla="*/ 5483 h 5484"/>
              <a:gd name="T58" fmla="*/ 1812 w 3623"/>
              <a:gd name="T59" fmla="*/ 5483 h 5484"/>
              <a:gd name="T60" fmla="*/ 1169 w 3623"/>
              <a:gd name="T61" fmla="*/ 4840 h 5484"/>
              <a:gd name="T62" fmla="*/ 1193 w 3623"/>
              <a:gd name="T63" fmla="*/ 4662 h 5484"/>
              <a:gd name="T64" fmla="*/ 1 w 3623"/>
              <a:gd name="T65" fmla="*/ 3275 h 5484"/>
              <a:gd name="T66" fmla="*/ 66 w 3623"/>
              <a:gd name="T67" fmla="*/ 3310 h 5484"/>
              <a:gd name="T68" fmla="*/ 329 w 3623"/>
              <a:gd name="T69" fmla="*/ 3376 h 5484"/>
              <a:gd name="T70" fmla="*/ 884 w 3623"/>
              <a:gd name="T71" fmla="*/ 2821 h 5484"/>
              <a:gd name="T72" fmla="*/ 329 w 3623"/>
              <a:gd name="T73" fmla="*/ 2265 h 5484"/>
              <a:gd name="T74" fmla="*/ 0 w 3623"/>
              <a:gd name="T75" fmla="*/ 2366 h 5484"/>
              <a:gd name="T76" fmla="*/ 1178 w 3623"/>
              <a:gd name="T77" fmla="*/ 1042 h 5484"/>
              <a:gd name="T78" fmla="*/ 1142 w 3623"/>
              <a:gd name="T79" fmla="*/ 989 h 5484"/>
              <a:gd name="T80" fmla="*/ 1009 w 3623"/>
              <a:gd name="T81" fmla="*/ 736 h 5484"/>
              <a:gd name="T82" fmla="*/ 1822 w 3623"/>
              <a:gd name="T83" fmla="*/ 0 h 5484"/>
              <a:gd name="T84" fmla="*/ 2455 w 3623"/>
              <a:gd name="T85" fmla="*/ 866 h 5484"/>
              <a:gd name="T86" fmla="*/ 2430 w 3623"/>
              <a:gd name="T87" fmla="*/ 1043 h 5484"/>
              <a:gd name="T88" fmla="*/ 3622 w 3623"/>
              <a:gd name="T89" fmla="*/ 2417 h 5484"/>
              <a:gd name="T90" fmla="*/ 3553 w 3623"/>
              <a:gd name="T91" fmla="*/ 2368 h 5484"/>
              <a:gd name="T92" fmla="*/ 3231 w 3623"/>
              <a:gd name="T93" fmla="*/ 2265 h 5484"/>
              <a:gd name="T94" fmla="*/ 2828 w 3623"/>
              <a:gd name="T95" fmla="*/ 2835 h 5484"/>
              <a:gd name="T96" fmla="*/ 2940 w 3623"/>
              <a:gd name="T97" fmla="*/ 3101 h 5484"/>
              <a:gd name="T98" fmla="*/ 3301 w 3623"/>
              <a:gd name="T99" fmla="*/ 3152 h 5484"/>
              <a:gd name="T100" fmla="*/ 3473 w 3623"/>
              <a:gd name="T101" fmla="*/ 3238 h 5484"/>
              <a:gd name="T102" fmla="*/ 3534 w 3623"/>
              <a:gd name="T103" fmla="*/ 3280 h 5484"/>
              <a:gd name="T104" fmla="*/ 3622 w 3623"/>
              <a:gd name="T105" fmla="*/ 3223 h 5484"/>
              <a:gd name="T106" fmla="*/ 2430 w 3623"/>
              <a:gd name="T107" fmla="*/ 4662 h 5484"/>
              <a:gd name="T108" fmla="*/ 2455 w 3623"/>
              <a:gd name="T109" fmla="*/ 4839 h 5484"/>
              <a:gd name="T110" fmla="*/ 2267 w 3623"/>
              <a:gd name="T111" fmla="*/ 5295 h 5484"/>
              <a:gd name="T112" fmla="*/ 1812 w 3623"/>
              <a:gd name="T113" fmla="*/ 5483 h 5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623" h="5484">
                <a:moveTo>
                  <a:pt x="89" y="4574"/>
                </a:moveTo>
                <a:lnTo>
                  <a:pt x="1320" y="4574"/>
                </a:lnTo>
                <a:lnTo>
                  <a:pt x="1296" y="4635"/>
                </a:lnTo>
                <a:lnTo>
                  <a:pt x="1296" y="4635"/>
                </a:lnTo>
                <a:cubicBezTo>
                  <a:pt x="1270" y="4700"/>
                  <a:pt x="1257" y="4769"/>
                  <a:pt x="1256" y="4840"/>
                </a:cubicBezTo>
                <a:lnTo>
                  <a:pt x="1256" y="4840"/>
                </a:lnTo>
                <a:cubicBezTo>
                  <a:pt x="1256" y="5146"/>
                  <a:pt x="1506" y="5395"/>
                  <a:pt x="1812" y="5395"/>
                </a:cubicBezTo>
                <a:lnTo>
                  <a:pt x="1812" y="5439"/>
                </a:lnTo>
                <a:lnTo>
                  <a:pt x="1812" y="5395"/>
                </a:lnTo>
                <a:lnTo>
                  <a:pt x="1812" y="5395"/>
                </a:lnTo>
                <a:lnTo>
                  <a:pt x="1812" y="5395"/>
                </a:lnTo>
                <a:cubicBezTo>
                  <a:pt x="1960" y="5395"/>
                  <a:pt x="2100" y="5337"/>
                  <a:pt x="2204" y="5232"/>
                </a:cubicBezTo>
                <a:lnTo>
                  <a:pt x="2204" y="5232"/>
                </a:lnTo>
                <a:cubicBezTo>
                  <a:pt x="2310" y="5128"/>
                  <a:pt x="2367" y="4988"/>
                  <a:pt x="2367" y="4839"/>
                </a:cubicBezTo>
                <a:lnTo>
                  <a:pt x="2367" y="4839"/>
                </a:lnTo>
                <a:cubicBezTo>
                  <a:pt x="2367" y="4770"/>
                  <a:pt x="2354" y="4701"/>
                  <a:pt x="2327" y="4635"/>
                </a:cubicBezTo>
                <a:lnTo>
                  <a:pt x="2304" y="4575"/>
                </a:lnTo>
                <a:lnTo>
                  <a:pt x="3534" y="4574"/>
                </a:lnTo>
                <a:lnTo>
                  <a:pt x="3534" y="3369"/>
                </a:lnTo>
                <a:lnTo>
                  <a:pt x="3534" y="3369"/>
                </a:lnTo>
                <a:lnTo>
                  <a:pt x="3534" y="3369"/>
                </a:lnTo>
                <a:cubicBezTo>
                  <a:pt x="3485" y="3369"/>
                  <a:pt x="3448" y="3335"/>
                  <a:pt x="3413" y="3303"/>
                </a:cubicBezTo>
                <a:lnTo>
                  <a:pt x="3413" y="3303"/>
                </a:lnTo>
                <a:cubicBezTo>
                  <a:pt x="3378" y="3271"/>
                  <a:pt x="3345" y="3240"/>
                  <a:pt x="3302" y="3240"/>
                </a:cubicBezTo>
                <a:lnTo>
                  <a:pt x="3302" y="3240"/>
                </a:lnTo>
                <a:cubicBezTo>
                  <a:pt x="3116" y="3240"/>
                  <a:pt x="2991" y="3230"/>
                  <a:pt x="2897" y="3178"/>
                </a:cubicBezTo>
                <a:lnTo>
                  <a:pt x="2897" y="3178"/>
                </a:lnTo>
                <a:cubicBezTo>
                  <a:pt x="2790" y="3118"/>
                  <a:pt x="2740" y="3009"/>
                  <a:pt x="2740" y="2835"/>
                </a:cubicBezTo>
                <a:lnTo>
                  <a:pt x="2740" y="2835"/>
                </a:lnTo>
                <a:cubicBezTo>
                  <a:pt x="2740" y="2417"/>
                  <a:pt x="2919" y="2177"/>
                  <a:pt x="3231" y="2177"/>
                </a:cubicBezTo>
                <a:lnTo>
                  <a:pt x="3231" y="2177"/>
                </a:lnTo>
                <a:cubicBezTo>
                  <a:pt x="3338" y="2177"/>
                  <a:pt x="3441" y="2203"/>
                  <a:pt x="3534" y="2253"/>
                </a:cubicBezTo>
                <a:lnTo>
                  <a:pt x="3534" y="1130"/>
                </a:lnTo>
                <a:lnTo>
                  <a:pt x="2304" y="1131"/>
                </a:lnTo>
                <a:lnTo>
                  <a:pt x="2328" y="1070"/>
                </a:lnTo>
                <a:lnTo>
                  <a:pt x="2328" y="1070"/>
                </a:lnTo>
                <a:cubicBezTo>
                  <a:pt x="2354" y="1004"/>
                  <a:pt x="2367" y="935"/>
                  <a:pt x="2367" y="866"/>
                </a:cubicBezTo>
                <a:lnTo>
                  <a:pt x="2367" y="866"/>
                </a:lnTo>
                <a:cubicBezTo>
                  <a:pt x="2367" y="558"/>
                  <a:pt x="2123" y="89"/>
                  <a:pt x="1822" y="88"/>
                </a:cubicBezTo>
                <a:lnTo>
                  <a:pt x="1822" y="88"/>
                </a:lnTo>
                <a:cubicBezTo>
                  <a:pt x="1523" y="88"/>
                  <a:pt x="1098" y="424"/>
                  <a:pt x="1098" y="736"/>
                </a:cubicBezTo>
                <a:lnTo>
                  <a:pt x="1098" y="736"/>
                </a:lnTo>
                <a:cubicBezTo>
                  <a:pt x="1098" y="771"/>
                  <a:pt x="1170" y="876"/>
                  <a:pt x="1214" y="939"/>
                </a:cubicBezTo>
                <a:lnTo>
                  <a:pt x="1214" y="939"/>
                </a:lnTo>
                <a:cubicBezTo>
                  <a:pt x="1253" y="995"/>
                  <a:pt x="1283" y="1039"/>
                  <a:pt x="1295" y="1070"/>
                </a:cubicBezTo>
                <a:lnTo>
                  <a:pt x="1320" y="1130"/>
                </a:lnTo>
                <a:lnTo>
                  <a:pt x="89" y="1130"/>
                </a:lnTo>
                <a:lnTo>
                  <a:pt x="88" y="2223"/>
                </a:lnTo>
                <a:lnTo>
                  <a:pt x="88" y="2223"/>
                </a:lnTo>
                <a:cubicBezTo>
                  <a:pt x="165" y="2192"/>
                  <a:pt x="245" y="2177"/>
                  <a:pt x="329" y="2177"/>
                </a:cubicBezTo>
                <a:lnTo>
                  <a:pt x="329" y="2177"/>
                </a:lnTo>
                <a:cubicBezTo>
                  <a:pt x="684" y="2177"/>
                  <a:pt x="972" y="2465"/>
                  <a:pt x="972" y="2821"/>
                </a:cubicBezTo>
                <a:lnTo>
                  <a:pt x="972" y="2821"/>
                </a:lnTo>
                <a:cubicBezTo>
                  <a:pt x="972" y="3175"/>
                  <a:pt x="684" y="3464"/>
                  <a:pt x="329" y="3464"/>
                </a:cubicBezTo>
                <a:lnTo>
                  <a:pt x="329" y="3464"/>
                </a:lnTo>
                <a:cubicBezTo>
                  <a:pt x="247" y="3464"/>
                  <a:pt x="166" y="3448"/>
                  <a:pt x="89" y="3417"/>
                </a:cubicBezTo>
                <a:lnTo>
                  <a:pt x="89" y="4574"/>
                </a:lnTo>
                <a:close/>
                <a:moveTo>
                  <a:pt x="1812" y="5483"/>
                </a:moveTo>
                <a:lnTo>
                  <a:pt x="1812" y="5483"/>
                </a:lnTo>
                <a:lnTo>
                  <a:pt x="1812" y="5483"/>
                </a:lnTo>
                <a:lnTo>
                  <a:pt x="1812" y="5483"/>
                </a:lnTo>
                <a:cubicBezTo>
                  <a:pt x="1457" y="5483"/>
                  <a:pt x="1169" y="5194"/>
                  <a:pt x="1169" y="4840"/>
                </a:cubicBezTo>
                <a:lnTo>
                  <a:pt x="1169" y="4840"/>
                </a:lnTo>
                <a:cubicBezTo>
                  <a:pt x="1169" y="4779"/>
                  <a:pt x="1177" y="4719"/>
                  <a:pt x="1193" y="4662"/>
                </a:cubicBezTo>
                <a:lnTo>
                  <a:pt x="1" y="4662"/>
                </a:lnTo>
                <a:lnTo>
                  <a:pt x="1" y="3275"/>
                </a:lnTo>
                <a:lnTo>
                  <a:pt x="66" y="3310"/>
                </a:lnTo>
                <a:lnTo>
                  <a:pt x="66" y="3310"/>
                </a:lnTo>
                <a:cubicBezTo>
                  <a:pt x="147" y="3353"/>
                  <a:pt x="238" y="3376"/>
                  <a:pt x="329" y="3376"/>
                </a:cubicBezTo>
                <a:lnTo>
                  <a:pt x="329" y="3376"/>
                </a:lnTo>
                <a:cubicBezTo>
                  <a:pt x="635" y="3376"/>
                  <a:pt x="884" y="3127"/>
                  <a:pt x="884" y="2821"/>
                </a:cubicBezTo>
                <a:lnTo>
                  <a:pt x="884" y="2821"/>
                </a:lnTo>
                <a:cubicBezTo>
                  <a:pt x="884" y="2514"/>
                  <a:pt x="635" y="2265"/>
                  <a:pt x="329" y="2265"/>
                </a:cubicBezTo>
                <a:lnTo>
                  <a:pt x="329" y="2265"/>
                </a:lnTo>
                <a:cubicBezTo>
                  <a:pt x="236" y="2265"/>
                  <a:pt x="147" y="2287"/>
                  <a:pt x="66" y="2331"/>
                </a:cubicBezTo>
                <a:lnTo>
                  <a:pt x="0" y="2366"/>
                </a:lnTo>
                <a:lnTo>
                  <a:pt x="2" y="1042"/>
                </a:lnTo>
                <a:lnTo>
                  <a:pt x="1178" y="1042"/>
                </a:lnTo>
                <a:lnTo>
                  <a:pt x="1178" y="1042"/>
                </a:lnTo>
                <a:cubicBezTo>
                  <a:pt x="1167" y="1025"/>
                  <a:pt x="1154" y="1007"/>
                  <a:pt x="1142" y="989"/>
                </a:cubicBezTo>
                <a:lnTo>
                  <a:pt x="1142" y="989"/>
                </a:lnTo>
                <a:cubicBezTo>
                  <a:pt x="1062" y="874"/>
                  <a:pt x="1009" y="794"/>
                  <a:pt x="1009" y="736"/>
                </a:cubicBezTo>
                <a:lnTo>
                  <a:pt x="1009" y="736"/>
                </a:lnTo>
                <a:cubicBezTo>
                  <a:pt x="1009" y="371"/>
                  <a:pt x="1482" y="0"/>
                  <a:pt x="1822" y="0"/>
                </a:cubicBezTo>
                <a:lnTo>
                  <a:pt x="1822" y="0"/>
                </a:lnTo>
                <a:cubicBezTo>
                  <a:pt x="2189" y="1"/>
                  <a:pt x="2455" y="517"/>
                  <a:pt x="2455" y="866"/>
                </a:cubicBezTo>
                <a:lnTo>
                  <a:pt x="2455" y="866"/>
                </a:lnTo>
                <a:cubicBezTo>
                  <a:pt x="2455" y="925"/>
                  <a:pt x="2447" y="984"/>
                  <a:pt x="2430" y="1043"/>
                </a:cubicBezTo>
                <a:lnTo>
                  <a:pt x="3622" y="1042"/>
                </a:lnTo>
                <a:lnTo>
                  <a:pt x="3622" y="2417"/>
                </a:lnTo>
                <a:lnTo>
                  <a:pt x="3553" y="2368"/>
                </a:lnTo>
                <a:lnTo>
                  <a:pt x="3553" y="2368"/>
                </a:lnTo>
                <a:cubicBezTo>
                  <a:pt x="3458" y="2300"/>
                  <a:pt x="3347" y="2265"/>
                  <a:pt x="3231" y="2265"/>
                </a:cubicBezTo>
                <a:lnTo>
                  <a:pt x="3231" y="2265"/>
                </a:lnTo>
                <a:cubicBezTo>
                  <a:pt x="2880" y="2265"/>
                  <a:pt x="2828" y="2622"/>
                  <a:pt x="2828" y="2835"/>
                </a:cubicBezTo>
                <a:lnTo>
                  <a:pt x="2828" y="2835"/>
                </a:lnTo>
                <a:cubicBezTo>
                  <a:pt x="2828" y="3016"/>
                  <a:pt x="2888" y="3073"/>
                  <a:pt x="2940" y="3101"/>
                </a:cubicBezTo>
                <a:lnTo>
                  <a:pt x="2940" y="3101"/>
                </a:lnTo>
                <a:cubicBezTo>
                  <a:pt x="3017" y="3144"/>
                  <a:pt x="3135" y="3152"/>
                  <a:pt x="3301" y="3152"/>
                </a:cubicBezTo>
                <a:lnTo>
                  <a:pt x="3301" y="3152"/>
                </a:lnTo>
                <a:cubicBezTo>
                  <a:pt x="3379" y="3153"/>
                  <a:pt x="3431" y="3200"/>
                  <a:pt x="3473" y="3238"/>
                </a:cubicBezTo>
                <a:lnTo>
                  <a:pt x="3473" y="3238"/>
                </a:lnTo>
                <a:cubicBezTo>
                  <a:pt x="3496" y="3259"/>
                  <a:pt x="3519" y="3280"/>
                  <a:pt x="3534" y="3280"/>
                </a:cubicBezTo>
                <a:lnTo>
                  <a:pt x="3534" y="3280"/>
                </a:lnTo>
                <a:cubicBezTo>
                  <a:pt x="3539" y="3280"/>
                  <a:pt x="3546" y="3278"/>
                  <a:pt x="3552" y="3273"/>
                </a:cubicBezTo>
                <a:lnTo>
                  <a:pt x="3622" y="3223"/>
                </a:lnTo>
                <a:lnTo>
                  <a:pt x="3622" y="4662"/>
                </a:lnTo>
                <a:lnTo>
                  <a:pt x="2430" y="4662"/>
                </a:lnTo>
                <a:lnTo>
                  <a:pt x="2430" y="4662"/>
                </a:lnTo>
                <a:cubicBezTo>
                  <a:pt x="2447" y="4720"/>
                  <a:pt x="2455" y="4779"/>
                  <a:pt x="2455" y="4839"/>
                </a:cubicBezTo>
                <a:lnTo>
                  <a:pt x="2455" y="4839"/>
                </a:lnTo>
                <a:cubicBezTo>
                  <a:pt x="2455" y="5011"/>
                  <a:pt x="2388" y="5173"/>
                  <a:pt x="2267" y="5295"/>
                </a:cubicBezTo>
                <a:lnTo>
                  <a:pt x="2267" y="5295"/>
                </a:lnTo>
                <a:cubicBezTo>
                  <a:pt x="2145" y="5416"/>
                  <a:pt x="1984" y="5483"/>
                  <a:pt x="1812" y="54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EDB1CFD0-BFDF-4146-86F2-A3E2B2060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7359" y="4177725"/>
            <a:ext cx="2826726" cy="4139514"/>
          </a:xfrm>
          <a:custGeom>
            <a:avLst/>
            <a:gdLst>
              <a:gd name="T0" fmla="*/ 2366 w 3534"/>
              <a:gd name="T1" fmla="*/ 4574 h 5174"/>
              <a:gd name="T2" fmla="*/ 2366 w 3534"/>
              <a:gd name="T3" fmla="*/ 4574 h 5174"/>
              <a:gd name="T4" fmla="*/ 2332 w 3534"/>
              <a:gd name="T5" fmla="*/ 4331 h 5174"/>
              <a:gd name="T6" fmla="*/ 3533 w 3534"/>
              <a:gd name="T7" fmla="*/ 4353 h 5174"/>
              <a:gd name="T8" fmla="*/ 3533 w 3534"/>
              <a:gd name="T9" fmla="*/ 3043 h 5174"/>
              <a:gd name="T10" fmla="*/ 3533 w 3534"/>
              <a:gd name="T11" fmla="*/ 3043 h 5174"/>
              <a:gd name="T12" fmla="*/ 3186 w 3534"/>
              <a:gd name="T13" fmla="*/ 3154 h 5174"/>
              <a:gd name="T14" fmla="*/ 3186 w 3534"/>
              <a:gd name="T15" fmla="*/ 3154 h 5174"/>
              <a:gd name="T16" fmla="*/ 2587 w 3534"/>
              <a:gd name="T17" fmla="*/ 2555 h 5174"/>
              <a:gd name="T18" fmla="*/ 2587 w 3534"/>
              <a:gd name="T19" fmla="*/ 2555 h 5174"/>
              <a:gd name="T20" fmla="*/ 3186 w 3534"/>
              <a:gd name="T21" fmla="*/ 1956 h 5174"/>
              <a:gd name="T22" fmla="*/ 3186 w 3534"/>
              <a:gd name="T23" fmla="*/ 1956 h 5174"/>
              <a:gd name="T24" fmla="*/ 3533 w 3534"/>
              <a:gd name="T25" fmla="*/ 2067 h 5174"/>
              <a:gd name="T26" fmla="*/ 3533 w 3534"/>
              <a:gd name="T27" fmla="*/ 820 h 5174"/>
              <a:gd name="T28" fmla="*/ 2324 w 3534"/>
              <a:gd name="T29" fmla="*/ 820 h 5174"/>
              <a:gd name="T30" fmla="*/ 2324 w 3534"/>
              <a:gd name="T31" fmla="*/ 820 h 5174"/>
              <a:gd name="T32" fmla="*/ 2366 w 3534"/>
              <a:gd name="T33" fmla="*/ 599 h 5174"/>
              <a:gd name="T34" fmla="*/ 2366 w 3534"/>
              <a:gd name="T35" fmla="*/ 599 h 5174"/>
              <a:gd name="T36" fmla="*/ 1767 w 3534"/>
              <a:gd name="T37" fmla="*/ 0 h 5174"/>
              <a:gd name="T38" fmla="*/ 1767 w 3534"/>
              <a:gd name="T39" fmla="*/ 0 h 5174"/>
              <a:gd name="T40" fmla="*/ 1167 w 3534"/>
              <a:gd name="T41" fmla="*/ 599 h 5174"/>
              <a:gd name="T42" fmla="*/ 1167 w 3534"/>
              <a:gd name="T43" fmla="*/ 599 h 5174"/>
              <a:gd name="T44" fmla="*/ 1210 w 3534"/>
              <a:gd name="T45" fmla="*/ 819 h 5174"/>
              <a:gd name="T46" fmla="*/ 2 w 3534"/>
              <a:gd name="T47" fmla="*/ 820 h 5174"/>
              <a:gd name="T48" fmla="*/ 0 w 3534"/>
              <a:gd name="T49" fmla="*/ 2027 h 5174"/>
              <a:gd name="T50" fmla="*/ 0 w 3534"/>
              <a:gd name="T51" fmla="*/ 2027 h 5174"/>
              <a:gd name="T52" fmla="*/ 356 w 3534"/>
              <a:gd name="T53" fmla="*/ 2118 h 5174"/>
              <a:gd name="T54" fmla="*/ 356 w 3534"/>
              <a:gd name="T55" fmla="*/ 2118 h 5174"/>
              <a:gd name="T56" fmla="*/ 640 w 3534"/>
              <a:gd name="T57" fmla="*/ 2606 h 5174"/>
              <a:gd name="T58" fmla="*/ 640 w 3534"/>
              <a:gd name="T59" fmla="*/ 2606 h 5174"/>
              <a:gd name="T60" fmla="*/ 308 w 3534"/>
              <a:gd name="T61" fmla="*/ 3046 h 5174"/>
              <a:gd name="T62" fmla="*/ 308 w 3534"/>
              <a:gd name="T63" fmla="*/ 3046 h 5174"/>
              <a:gd name="T64" fmla="*/ 1 w 3534"/>
              <a:gd name="T65" fmla="*/ 3083 h 5174"/>
              <a:gd name="T66" fmla="*/ 1 w 3534"/>
              <a:gd name="T67" fmla="*/ 4353 h 5174"/>
              <a:gd name="T68" fmla="*/ 1210 w 3534"/>
              <a:gd name="T69" fmla="*/ 4353 h 5174"/>
              <a:gd name="T70" fmla="*/ 1210 w 3534"/>
              <a:gd name="T71" fmla="*/ 4353 h 5174"/>
              <a:gd name="T72" fmla="*/ 1167 w 3534"/>
              <a:gd name="T73" fmla="*/ 4575 h 5174"/>
              <a:gd name="T74" fmla="*/ 1167 w 3534"/>
              <a:gd name="T75" fmla="*/ 4575 h 5174"/>
              <a:gd name="T76" fmla="*/ 1767 w 3534"/>
              <a:gd name="T77" fmla="*/ 5173 h 5174"/>
              <a:gd name="T78" fmla="*/ 1767 w 3534"/>
              <a:gd name="T79" fmla="*/ 5173 h 5174"/>
              <a:gd name="T80" fmla="*/ 2366 w 3534"/>
              <a:gd name="T81" fmla="*/ 4574 h 5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534" h="5174">
                <a:moveTo>
                  <a:pt x="2366" y="4574"/>
                </a:moveTo>
                <a:lnTo>
                  <a:pt x="2366" y="4574"/>
                </a:lnTo>
                <a:cubicBezTo>
                  <a:pt x="2366" y="4496"/>
                  <a:pt x="2359" y="4399"/>
                  <a:pt x="2332" y="4331"/>
                </a:cubicBezTo>
                <a:lnTo>
                  <a:pt x="3533" y="4353"/>
                </a:lnTo>
                <a:lnTo>
                  <a:pt x="3533" y="3043"/>
                </a:lnTo>
                <a:lnTo>
                  <a:pt x="3533" y="3043"/>
                </a:lnTo>
                <a:cubicBezTo>
                  <a:pt x="3435" y="3113"/>
                  <a:pt x="3315" y="3154"/>
                  <a:pt x="3186" y="3154"/>
                </a:cubicBezTo>
                <a:lnTo>
                  <a:pt x="3186" y="3154"/>
                </a:lnTo>
                <a:cubicBezTo>
                  <a:pt x="2855" y="3154"/>
                  <a:pt x="2587" y="2886"/>
                  <a:pt x="2587" y="2555"/>
                </a:cubicBezTo>
                <a:lnTo>
                  <a:pt x="2587" y="2555"/>
                </a:lnTo>
                <a:cubicBezTo>
                  <a:pt x="2587" y="2224"/>
                  <a:pt x="2855" y="1956"/>
                  <a:pt x="3186" y="1956"/>
                </a:cubicBezTo>
                <a:lnTo>
                  <a:pt x="3186" y="1956"/>
                </a:lnTo>
                <a:cubicBezTo>
                  <a:pt x="3315" y="1956"/>
                  <a:pt x="3435" y="1997"/>
                  <a:pt x="3533" y="2067"/>
                </a:cubicBezTo>
                <a:lnTo>
                  <a:pt x="3533" y="820"/>
                </a:lnTo>
                <a:lnTo>
                  <a:pt x="2324" y="820"/>
                </a:lnTo>
                <a:lnTo>
                  <a:pt x="2324" y="820"/>
                </a:lnTo>
                <a:cubicBezTo>
                  <a:pt x="2351" y="752"/>
                  <a:pt x="2366" y="677"/>
                  <a:pt x="2366" y="599"/>
                </a:cubicBezTo>
                <a:lnTo>
                  <a:pt x="2366" y="599"/>
                </a:lnTo>
                <a:cubicBezTo>
                  <a:pt x="2366" y="268"/>
                  <a:pt x="2098" y="0"/>
                  <a:pt x="1767" y="0"/>
                </a:cubicBezTo>
                <a:lnTo>
                  <a:pt x="1767" y="0"/>
                </a:lnTo>
                <a:cubicBezTo>
                  <a:pt x="1436" y="0"/>
                  <a:pt x="1167" y="268"/>
                  <a:pt x="1167" y="599"/>
                </a:cubicBezTo>
                <a:lnTo>
                  <a:pt x="1167" y="599"/>
                </a:lnTo>
                <a:cubicBezTo>
                  <a:pt x="1167" y="677"/>
                  <a:pt x="1182" y="751"/>
                  <a:pt x="1210" y="819"/>
                </a:cubicBezTo>
                <a:lnTo>
                  <a:pt x="2" y="820"/>
                </a:lnTo>
                <a:lnTo>
                  <a:pt x="0" y="2027"/>
                </a:lnTo>
                <a:lnTo>
                  <a:pt x="0" y="2027"/>
                </a:lnTo>
                <a:cubicBezTo>
                  <a:pt x="85" y="1982"/>
                  <a:pt x="254" y="2118"/>
                  <a:pt x="356" y="2118"/>
                </a:cubicBezTo>
                <a:lnTo>
                  <a:pt x="356" y="2118"/>
                </a:lnTo>
                <a:cubicBezTo>
                  <a:pt x="688" y="2118"/>
                  <a:pt x="640" y="2275"/>
                  <a:pt x="640" y="2606"/>
                </a:cubicBezTo>
                <a:lnTo>
                  <a:pt x="640" y="2606"/>
                </a:lnTo>
                <a:cubicBezTo>
                  <a:pt x="640" y="2937"/>
                  <a:pt x="639" y="3046"/>
                  <a:pt x="308" y="3046"/>
                </a:cubicBezTo>
                <a:lnTo>
                  <a:pt x="308" y="3046"/>
                </a:lnTo>
                <a:cubicBezTo>
                  <a:pt x="205" y="3046"/>
                  <a:pt x="85" y="3128"/>
                  <a:pt x="1" y="3083"/>
                </a:cubicBezTo>
                <a:lnTo>
                  <a:pt x="1" y="4353"/>
                </a:lnTo>
                <a:lnTo>
                  <a:pt x="1210" y="4353"/>
                </a:lnTo>
                <a:lnTo>
                  <a:pt x="1210" y="4353"/>
                </a:lnTo>
                <a:cubicBezTo>
                  <a:pt x="1182" y="4422"/>
                  <a:pt x="1167" y="4496"/>
                  <a:pt x="1167" y="4575"/>
                </a:cubicBezTo>
                <a:lnTo>
                  <a:pt x="1167" y="4575"/>
                </a:lnTo>
                <a:cubicBezTo>
                  <a:pt x="1167" y="4904"/>
                  <a:pt x="1436" y="5173"/>
                  <a:pt x="1767" y="5173"/>
                </a:cubicBezTo>
                <a:lnTo>
                  <a:pt x="1767" y="5173"/>
                </a:lnTo>
                <a:cubicBezTo>
                  <a:pt x="2098" y="5173"/>
                  <a:pt x="2366" y="4904"/>
                  <a:pt x="2366" y="457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1838F7C-A9AF-B340-AE26-36DC7605A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2069" y="4142435"/>
            <a:ext cx="2897306" cy="4210094"/>
          </a:xfrm>
          <a:custGeom>
            <a:avLst/>
            <a:gdLst>
              <a:gd name="T0" fmla="*/ 1319 w 3622"/>
              <a:gd name="T1" fmla="*/ 4353 h 5262"/>
              <a:gd name="T2" fmla="*/ 1295 w 3622"/>
              <a:gd name="T3" fmla="*/ 4414 h 5262"/>
              <a:gd name="T4" fmla="*/ 1255 w 3622"/>
              <a:gd name="T5" fmla="*/ 4619 h 5262"/>
              <a:gd name="T6" fmla="*/ 1811 w 3622"/>
              <a:gd name="T7" fmla="*/ 5217 h 5262"/>
              <a:gd name="T8" fmla="*/ 1811 w 3622"/>
              <a:gd name="T9" fmla="*/ 5173 h 5262"/>
              <a:gd name="T10" fmla="*/ 2203 w 3622"/>
              <a:gd name="T11" fmla="*/ 5010 h 5262"/>
              <a:gd name="T12" fmla="*/ 2366 w 3622"/>
              <a:gd name="T13" fmla="*/ 4618 h 5262"/>
              <a:gd name="T14" fmla="*/ 2310 w 3622"/>
              <a:gd name="T15" fmla="*/ 4330 h 5262"/>
              <a:gd name="T16" fmla="*/ 3533 w 3622"/>
              <a:gd name="T17" fmla="*/ 3166 h 5262"/>
              <a:gd name="T18" fmla="*/ 3231 w 3622"/>
              <a:gd name="T19" fmla="*/ 3243 h 5262"/>
              <a:gd name="T20" fmla="*/ 2775 w 3622"/>
              <a:gd name="T21" fmla="*/ 3054 h 5262"/>
              <a:gd name="T22" fmla="*/ 2587 w 3622"/>
              <a:gd name="T23" fmla="*/ 2599 h 5262"/>
              <a:gd name="T24" fmla="*/ 3230 w 3622"/>
              <a:gd name="T25" fmla="*/ 1956 h 5262"/>
              <a:gd name="T26" fmla="*/ 3533 w 3622"/>
              <a:gd name="T27" fmla="*/ 2032 h 5262"/>
              <a:gd name="T28" fmla="*/ 2303 w 3622"/>
              <a:gd name="T29" fmla="*/ 908 h 5262"/>
              <a:gd name="T30" fmla="*/ 2327 w 3622"/>
              <a:gd name="T31" fmla="*/ 848 h 5262"/>
              <a:gd name="T32" fmla="*/ 2366 w 3622"/>
              <a:gd name="T33" fmla="*/ 643 h 5262"/>
              <a:gd name="T34" fmla="*/ 1811 w 3622"/>
              <a:gd name="T35" fmla="*/ 88 h 5262"/>
              <a:gd name="T36" fmla="*/ 1255 w 3622"/>
              <a:gd name="T37" fmla="*/ 643 h 5262"/>
              <a:gd name="T38" fmla="*/ 1319 w 3622"/>
              <a:gd name="T39" fmla="*/ 907 h 5262"/>
              <a:gd name="T40" fmla="*/ 88 w 3622"/>
              <a:gd name="T41" fmla="*/ 2018 h 5262"/>
              <a:gd name="T42" fmla="*/ 263 w 3622"/>
              <a:gd name="T43" fmla="*/ 2072 h 5262"/>
              <a:gd name="T44" fmla="*/ 400 w 3622"/>
              <a:gd name="T45" fmla="*/ 2118 h 5262"/>
              <a:gd name="T46" fmla="*/ 662 w 3622"/>
              <a:gd name="T47" fmla="*/ 2193 h 5262"/>
              <a:gd name="T48" fmla="*/ 729 w 3622"/>
              <a:gd name="T49" fmla="*/ 2540 h 5262"/>
              <a:gd name="T50" fmla="*/ 728 w 3622"/>
              <a:gd name="T51" fmla="*/ 2650 h 5262"/>
              <a:gd name="T52" fmla="*/ 352 w 3622"/>
              <a:gd name="T53" fmla="*/ 3134 h 5262"/>
              <a:gd name="T54" fmla="*/ 236 w 3622"/>
              <a:gd name="T55" fmla="*/ 3158 h 5262"/>
              <a:gd name="T56" fmla="*/ 89 w 3622"/>
              <a:gd name="T57" fmla="*/ 3184 h 5262"/>
              <a:gd name="T58" fmla="*/ 1811 w 3622"/>
              <a:gd name="T59" fmla="*/ 5261 h 5262"/>
              <a:gd name="T60" fmla="*/ 1811 w 3622"/>
              <a:gd name="T61" fmla="*/ 5261 h 5262"/>
              <a:gd name="T62" fmla="*/ 1167 w 3622"/>
              <a:gd name="T63" fmla="*/ 4619 h 5262"/>
              <a:gd name="T64" fmla="*/ 1192 w 3622"/>
              <a:gd name="T65" fmla="*/ 4441 h 5262"/>
              <a:gd name="T66" fmla="*/ 1 w 3622"/>
              <a:gd name="T67" fmla="*/ 3054 h 5262"/>
              <a:gd name="T68" fmla="*/ 65 w 3622"/>
              <a:gd name="T69" fmla="*/ 3089 h 5262"/>
              <a:gd name="T70" fmla="*/ 212 w 3622"/>
              <a:gd name="T71" fmla="*/ 3074 h 5262"/>
              <a:gd name="T72" fmla="*/ 351 w 3622"/>
              <a:gd name="T73" fmla="*/ 3046 h 5262"/>
              <a:gd name="T74" fmla="*/ 640 w 3622"/>
              <a:gd name="T75" fmla="*/ 2650 h 5262"/>
              <a:gd name="T76" fmla="*/ 641 w 3622"/>
              <a:gd name="T77" fmla="*/ 2538 h 5262"/>
              <a:gd name="T78" fmla="*/ 600 w 3622"/>
              <a:gd name="T79" fmla="*/ 2254 h 5262"/>
              <a:gd name="T80" fmla="*/ 400 w 3622"/>
              <a:gd name="T81" fmla="*/ 2206 h 5262"/>
              <a:gd name="T82" fmla="*/ 227 w 3622"/>
              <a:gd name="T83" fmla="*/ 2152 h 5262"/>
              <a:gd name="T84" fmla="*/ 86 w 3622"/>
              <a:gd name="T85" fmla="*/ 2105 h 5262"/>
              <a:gd name="T86" fmla="*/ 0 w 3622"/>
              <a:gd name="T87" fmla="*/ 2144 h 5262"/>
              <a:gd name="T88" fmla="*/ 1192 w 3622"/>
              <a:gd name="T89" fmla="*/ 820 h 5262"/>
              <a:gd name="T90" fmla="*/ 1167 w 3622"/>
              <a:gd name="T91" fmla="*/ 643 h 5262"/>
              <a:gd name="T92" fmla="*/ 1810 w 3622"/>
              <a:gd name="T93" fmla="*/ 0 h 5262"/>
              <a:gd name="T94" fmla="*/ 2454 w 3622"/>
              <a:gd name="T95" fmla="*/ 643 h 5262"/>
              <a:gd name="T96" fmla="*/ 2429 w 3622"/>
              <a:gd name="T97" fmla="*/ 820 h 5262"/>
              <a:gd name="T98" fmla="*/ 3621 w 3622"/>
              <a:gd name="T99" fmla="*/ 2196 h 5262"/>
              <a:gd name="T100" fmla="*/ 3552 w 3622"/>
              <a:gd name="T101" fmla="*/ 2147 h 5262"/>
              <a:gd name="T102" fmla="*/ 3230 w 3622"/>
              <a:gd name="T103" fmla="*/ 2044 h 5262"/>
              <a:gd name="T104" fmla="*/ 2675 w 3622"/>
              <a:gd name="T105" fmla="*/ 2599 h 5262"/>
              <a:gd name="T106" fmla="*/ 2837 w 3622"/>
              <a:gd name="T107" fmla="*/ 2992 h 5262"/>
              <a:gd name="T108" fmla="*/ 3230 w 3622"/>
              <a:gd name="T109" fmla="*/ 3154 h 5262"/>
              <a:gd name="T110" fmla="*/ 3621 w 3622"/>
              <a:gd name="T111" fmla="*/ 3002 h 5262"/>
              <a:gd name="T112" fmla="*/ 2435 w 3622"/>
              <a:gd name="T113" fmla="*/ 4420 h 5262"/>
              <a:gd name="T114" fmla="*/ 2454 w 3622"/>
              <a:gd name="T115" fmla="*/ 4618 h 5262"/>
              <a:gd name="T116" fmla="*/ 2266 w 3622"/>
              <a:gd name="T117" fmla="*/ 5072 h 5262"/>
              <a:gd name="T118" fmla="*/ 1811 w 3622"/>
              <a:gd name="T119" fmla="*/ 5261 h 5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22" h="5262">
                <a:moveTo>
                  <a:pt x="89" y="4353"/>
                </a:moveTo>
                <a:lnTo>
                  <a:pt x="1319" y="4353"/>
                </a:lnTo>
                <a:lnTo>
                  <a:pt x="1295" y="4414"/>
                </a:lnTo>
                <a:lnTo>
                  <a:pt x="1295" y="4414"/>
                </a:lnTo>
                <a:cubicBezTo>
                  <a:pt x="1269" y="4478"/>
                  <a:pt x="1256" y="4548"/>
                  <a:pt x="1255" y="4619"/>
                </a:cubicBezTo>
                <a:lnTo>
                  <a:pt x="1255" y="4619"/>
                </a:lnTo>
                <a:cubicBezTo>
                  <a:pt x="1255" y="4924"/>
                  <a:pt x="1505" y="5173"/>
                  <a:pt x="1811" y="5173"/>
                </a:cubicBezTo>
                <a:lnTo>
                  <a:pt x="1811" y="5217"/>
                </a:lnTo>
                <a:lnTo>
                  <a:pt x="1811" y="5173"/>
                </a:lnTo>
                <a:lnTo>
                  <a:pt x="1811" y="5173"/>
                </a:lnTo>
                <a:cubicBezTo>
                  <a:pt x="1959" y="5173"/>
                  <a:pt x="2099" y="5115"/>
                  <a:pt x="2203" y="5010"/>
                </a:cubicBezTo>
                <a:lnTo>
                  <a:pt x="2203" y="5010"/>
                </a:lnTo>
                <a:cubicBezTo>
                  <a:pt x="2309" y="4905"/>
                  <a:pt x="2366" y="4765"/>
                  <a:pt x="2366" y="4618"/>
                </a:cubicBezTo>
                <a:lnTo>
                  <a:pt x="2366" y="4618"/>
                </a:lnTo>
                <a:cubicBezTo>
                  <a:pt x="2366" y="4521"/>
                  <a:pt x="2355" y="4442"/>
                  <a:pt x="2334" y="4391"/>
                </a:cubicBezTo>
                <a:lnTo>
                  <a:pt x="2310" y="4330"/>
                </a:lnTo>
                <a:lnTo>
                  <a:pt x="3533" y="4352"/>
                </a:lnTo>
                <a:lnTo>
                  <a:pt x="3533" y="3166"/>
                </a:lnTo>
                <a:lnTo>
                  <a:pt x="3533" y="3166"/>
                </a:lnTo>
                <a:cubicBezTo>
                  <a:pt x="3441" y="3216"/>
                  <a:pt x="3338" y="3243"/>
                  <a:pt x="3231" y="3243"/>
                </a:cubicBezTo>
                <a:lnTo>
                  <a:pt x="3231" y="3243"/>
                </a:lnTo>
                <a:cubicBezTo>
                  <a:pt x="3058" y="3243"/>
                  <a:pt x="2897" y="3175"/>
                  <a:pt x="2775" y="3054"/>
                </a:cubicBezTo>
                <a:lnTo>
                  <a:pt x="2775" y="3054"/>
                </a:lnTo>
                <a:cubicBezTo>
                  <a:pt x="2654" y="2932"/>
                  <a:pt x="2587" y="2771"/>
                  <a:pt x="2587" y="2599"/>
                </a:cubicBezTo>
                <a:lnTo>
                  <a:pt x="2587" y="2599"/>
                </a:lnTo>
                <a:cubicBezTo>
                  <a:pt x="2587" y="2244"/>
                  <a:pt x="2876" y="1956"/>
                  <a:pt x="3230" y="1956"/>
                </a:cubicBezTo>
                <a:lnTo>
                  <a:pt x="3230" y="1956"/>
                </a:lnTo>
                <a:cubicBezTo>
                  <a:pt x="3337" y="1956"/>
                  <a:pt x="3440" y="1982"/>
                  <a:pt x="3533" y="2032"/>
                </a:cubicBezTo>
                <a:lnTo>
                  <a:pt x="3533" y="908"/>
                </a:lnTo>
                <a:lnTo>
                  <a:pt x="2303" y="908"/>
                </a:lnTo>
                <a:lnTo>
                  <a:pt x="2327" y="848"/>
                </a:lnTo>
                <a:lnTo>
                  <a:pt x="2327" y="848"/>
                </a:lnTo>
                <a:cubicBezTo>
                  <a:pt x="2353" y="782"/>
                  <a:pt x="2366" y="713"/>
                  <a:pt x="2366" y="643"/>
                </a:cubicBezTo>
                <a:lnTo>
                  <a:pt x="2366" y="643"/>
                </a:lnTo>
                <a:cubicBezTo>
                  <a:pt x="2366" y="337"/>
                  <a:pt x="2117" y="88"/>
                  <a:pt x="1811" y="88"/>
                </a:cubicBezTo>
                <a:lnTo>
                  <a:pt x="1811" y="88"/>
                </a:lnTo>
                <a:cubicBezTo>
                  <a:pt x="1504" y="88"/>
                  <a:pt x="1255" y="337"/>
                  <a:pt x="1255" y="643"/>
                </a:cubicBezTo>
                <a:lnTo>
                  <a:pt x="1255" y="643"/>
                </a:lnTo>
                <a:cubicBezTo>
                  <a:pt x="1256" y="714"/>
                  <a:pt x="1269" y="783"/>
                  <a:pt x="1294" y="847"/>
                </a:cubicBezTo>
                <a:lnTo>
                  <a:pt x="1319" y="907"/>
                </a:lnTo>
                <a:lnTo>
                  <a:pt x="90" y="908"/>
                </a:lnTo>
                <a:lnTo>
                  <a:pt x="88" y="2018"/>
                </a:lnTo>
                <a:lnTo>
                  <a:pt x="88" y="2018"/>
                </a:lnTo>
                <a:cubicBezTo>
                  <a:pt x="143" y="2019"/>
                  <a:pt x="205" y="2046"/>
                  <a:pt x="263" y="2072"/>
                </a:cubicBezTo>
                <a:lnTo>
                  <a:pt x="263" y="2072"/>
                </a:lnTo>
                <a:cubicBezTo>
                  <a:pt x="314" y="2094"/>
                  <a:pt x="366" y="2118"/>
                  <a:pt x="400" y="2118"/>
                </a:cubicBezTo>
                <a:lnTo>
                  <a:pt x="400" y="2118"/>
                </a:lnTo>
                <a:cubicBezTo>
                  <a:pt x="530" y="2118"/>
                  <a:pt x="611" y="2141"/>
                  <a:pt x="662" y="2193"/>
                </a:cubicBezTo>
                <a:lnTo>
                  <a:pt x="662" y="2193"/>
                </a:lnTo>
                <a:cubicBezTo>
                  <a:pt x="734" y="2266"/>
                  <a:pt x="732" y="2382"/>
                  <a:pt x="729" y="2540"/>
                </a:cubicBezTo>
                <a:lnTo>
                  <a:pt x="729" y="2540"/>
                </a:lnTo>
                <a:cubicBezTo>
                  <a:pt x="729" y="2574"/>
                  <a:pt x="728" y="2611"/>
                  <a:pt x="728" y="2650"/>
                </a:cubicBezTo>
                <a:lnTo>
                  <a:pt x="728" y="2650"/>
                </a:lnTo>
                <a:cubicBezTo>
                  <a:pt x="728" y="2982"/>
                  <a:pt x="728" y="3134"/>
                  <a:pt x="352" y="3134"/>
                </a:cubicBezTo>
                <a:lnTo>
                  <a:pt x="352" y="3134"/>
                </a:lnTo>
                <a:cubicBezTo>
                  <a:pt x="317" y="3134"/>
                  <a:pt x="275" y="3146"/>
                  <a:pt x="236" y="3158"/>
                </a:cubicBezTo>
                <a:lnTo>
                  <a:pt x="236" y="3158"/>
                </a:lnTo>
                <a:cubicBezTo>
                  <a:pt x="188" y="3173"/>
                  <a:pt x="136" y="3187"/>
                  <a:pt x="89" y="3184"/>
                </a:cubicBezTo>
                <a:lnTo>
                  <a:pt x="89" y="4353"/>
                </a:lnTo>
                <a:close/>
                <a:moveTo>
                  <a:pt x="1811" y="5261"/>
                </a:moveTo>
                <a:lnTo>
                  <a:pt x="1811" y="5261"/>
                </a:lnTo>
                <a:lnTo>
                  <a:pt x="1811" y="5261"/>
                </a:lnTo>
                <a:lnTo>
                  <a:pt x="1811" y="5261"/>
                </a:lnTo>
                <a:cubicBezTo>
                  <a:pt x="1456" y="5261"/>
                  <a:pt x="1167" y="4972"/>
                  <a:pt x="1167" y="4619"/>
                </a:cubicBezTo>
                <a:lnTo>
                  <a:pt x="1167" y="4619"/>
                </a:lnTo>
                <a:cubicBezTo>
                  <a:pt x="1167" y="4558"/>
                  <a:pt x="1176" y="4498"/>
                  <a:pt x="1192" y="4441"/>
                </a:cubicBezTo>
                <a:lnTo>
                  <a:pt x="1" y="4441"/>
                </a:lnTo>
                <a:lnTo>
                  <a:pt x="1" y="3054"/>
                </a:lnTo>
                <a:lnTo>
                  <a:pt x="65" y="3089"/>
                </a:lnTo>
                <a:lnTo>
                  <a:pt x="65" y="3089"/>
                </a:lnTo>
                <a:cubicBezTo>
                  <a:pt x="97" y="3105"/>
                  <a:pt x="153" y="3091"/>
                  <a:pt x="212" y="3074"/>
                </a:cubicBezTo>
                <a:lnTo>
                  <a:pt x="212" y="3074"/>
                </a:lnTo>
                <a:cubicBezTo>
                  <a:pt x="257" y="3060"/>
                  <a:pt x="304" y="3046"/>
                  <a:pt x="351" y="3046"/>
                </a:cubicBezTo>
                <a:lnTo>
                  <a:pt x="351" y="3046"/>
                </a:lnTo>
                <a:cubicBezTo>
                  <a:pt x="640" y="3046"/>
                  <a:pt x="640" y="2978"/>
                  <a:pt x="640" y="2650"/>
                </a:cubicBezTo>
                <a:lnTo>
                  <a:pt x="640" y="2650"/>
                </a:lnTo>
                <a:cubicBezTo>
                  <a:pt x="640" y="2610"/>
                  <a:pt x="641" y="2574"/>
                  <a:pt x="641" y="2538"/>
                </a:cubicBezTo>
                <a:lnTo>
                  <a:pt x="641" y="2538"/>
                </a:lnTo>
                <a:cubicBezTo>
                  <a:pt x="644" y="2401"/>
                  <a:pt x="646" y="2302"/>
                  <a:pt x="600" y="2254"/>
                </a:cubicBezTo>
                <a:lnTo>
                  <a:pt x="600" y="2254"/>
                </a:lnTo>
                <a:cubicBezTo>
                  <a:pt x="567" y="2221"/>
                  <a:pt x="504" y="2206"/>
                  <a:pt x="400" y="2206"/>
                </a:cubicBezTo>
                <a:lnTo>
                  <a:pt x="400" y="2206"/>
                </a:lnTo>
                <a:cubicBezTo>
                  <a:pt x="348" y="2206"/>
                  <a:pt x="289" y="2180"/>
                  <a:pt x="227" y="2152"/>
                </a:cubicBezTo>
                <a:lnTo>
                  <a:pt x="227" y="2152"/>
                </a:lnTo>
                <a:cubicBezTo>
                  <a:pt x="177" y="2130"/>
                  <a:pt x="123" y="2105"/>
                  <a:pt x="86" y="2105"/>
                </a:cubicBezTo>
                <a:lnTo>
                  <a:pt x="86" y="2105"/>
                </a:lnTo>
                <a:cubicBezTo>
                  <a:pt x="77" y="2105"/>
                  <a:pt x="70" y="2107"/>
                  <a:pt x="65" y="2110"/>
                </a:cubicBezTo>
                <a:lnTo>
                  <a:pt x="0" y="2144"/>
                </a:lnTo>
                <a:lnTo>
                  <a:pt x="2" y="820"/>
                </a:lnTo>
                <a:lnTo>
                  <a:pt x="1192" y="820"/>
                </a:lnTo>
                <a:lnTo>
                  <a:pt x="1192" y="820"/>
                </a:lnTo>
                <a:cubicBezTo>
                  <a:pt x="1176" y="763"/>
                  <a:pt x="1167" y="704"/>
                  <a:pt x="1167" y="643"/>
                </a:cubicBezTo>
                <a:lnTo>
                  <a:pt x="1167" y="643"/>
                </a:lnTo>
                <a:cubicBezTo>
                  <a:pt x="1167" y="289"/>
                  <a:pt x="1456" y="0"/>
                  <a:pt x="1810" y="0"/>
                </a:cubicBezTo>
                <a:lnTo>
                  <a:pt x="1810" y="0"/>
                </a:lnTo>
                <a:cubicBezTo>
                  <a:pt x="2165" y="0"/>
                  <a:pt x="2454" y="289"/>
                  <a:pt x="2454" y="643"/>
                </a:cubicBezTo>
                <a:lnTo>
                  <a:pt x="2454" y="643"/>
                </a:lnTo>
                <a:cubicBezTo>
                  <a:pt x="2454" y="703"/>
                  <a:pt x="2445" y="762"/>
                  <a:pt x="2429" y="820"/>
                </a:cubicBezTo>
                <a:lnTo>
                  <a:pt x="3621" y="820"/>
                </a:lnTo>
                <a:lnTo>
                  <a:pt x="3621" y="2196"/>
                </a:lnTo>
                <a:lnTo>
                  <a:pt x="3552" y="2147"/>
                </a:lnTo>
                <a:lnTo>
                  <a:pt x="3552" y="2147"/>
                </a:lnTo>
                <a:cubicBezTo>
                  <a:pt x="3457" y="2079"/>
                  <a:pt x="3346" y="2044"/>
                  <a:pt x="3230" y="2044"/>
                </a:cubicBezTo>
                <a:lnTo>
                  <a:pt x="3230" y="2044"/>
                </a:lnTo>
                <a:cubicBezTo>
                  <a:pt x="2924" y="2044"/>
                  <a:pt x="2675" y="2293"/>
                  <a:pt x="2675" y="2599"/>
                </a:cubicBezTo>
                <a:lnTo>
                  <a:pt x="2675" y="2599"/>
                </a:lnTo>
                <a:cubicBezTo>
                  <a:pt x="2675" y="2747"/>
                  <a:pt x="2733" y="2887"/>
                  <a:pt x="2837" y="2992"/>
                </a:cubicBezTo>
                <a:lnTo>
                  <a:pt x="2837" y="2992"/>
                </a:lnTo>
                <a:cubicBezTo>
                  <a:pt x="2942" y="3096"/>
                  <a:pt x="3082" y="3154"/>
                  <a:pt x="3230" y="3154"/>
                </a:cubicBezTo>
                <a:lnTo>
                  <a:pt x="3230" y="3154"/>
                </a:lnTo>
                <a:cubicBezTo>
                  <a:pt x="3347" y="3154"/>
                  <a:pt x="3458" y="3119"/>
                  <a:pt x="3551" y="3052"/>
                </a:cubicBezTo>
                <a:lnTo>
                  <a:pt x="3621" y="3002"/>
                </a:lnTo>
                <a:lnTo>
                  <a:pt x="3621" y="4442"/>
                </a:lnTo>
                <a:lnTo>
                  <a:pt x="2435" y="4420"/>
                </a:lnTo>
                <a:lnTo>
                  <a:pt x="2435" y="4420"/>
                </a:lnTo>
                <a:cubicBezTo>
                  <a:pt x="2447" y="4474"/>
                  <a:pt x="2454" y="4541"/>
                  <a:pt x="2454" y="4618"/>
                </a:cubicBezTo>
                <a:lnTo>
                  <a:pt x="2454" y="4618"/>
                </a:lnTo>
                <a:cubicBezTo>
                  <a:pt x="2454" y="4789"/>
                  <a:pt x="2387" y="4951"/>
                  <a:pt x="2266" y="5072"/>
                </a:cubicBezTo>
                <a:lnTo>
                  <a:pt x="2266" y="5072"/>
                </a:lnTo>
                <a:cubicBezTo>
                  <a:pt x="2144" y="5194"/>
                  <a:pt x="1983" y="5261"/>
                  <a:pt x="1811" y="52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47509371-EB70-8042-94BA-9146D45C7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0966" y="7653788"/>
            <a:ext cx="4139514" cy="2851430"/>
          </a:xfrm>
          <a:custGeom>
            <a:avLst/>
            <a:gdLst>
              <a:gd name="T0" fmla="*/ 600 w 5174"/>
              <a:gd name="T1" fmla="*/ 2320 h 3564"/>
              <a:gd name="T2" fmla="*/ 600 w 5174"/>
              <a:gd name="T3" fmla="*/ 2320 h 3564"/>
              <a:gd name="T4" fmla="*/ 821 w 5174"/>
              <a:gd name="T5" fmla="*/ 2277 h 3564"/>
              <a:gd name="T6" fmla="*/ 807 w 5174"/>
              <a:gd name="T7" fmla="*/ 3553 h 3564"/>
              <a:gd name="T8" fmla="*/ 2121 w 5174"/>
              <a:gd name="T9" fmla="*/ 3563 h 3564"/>
              <a:gd name="T10" fmla="*/ 2121 w 5174"/>
              <a:gd name="T11" fmla="*/ 3563 h 3564"/>
              <a:gd name="T12" fmla="*/ 2019 w 5174"/>
              <a:gd name="T13" fmla="*/ 3140 h 3564"/>
              <a:gd name="T14" fmla="*/ 2019 w 5174"/>
              <a:gd name="T15" fmla="*/ 3140 h 3564"/>
              <a:gd name="T16" fmla="*/ 2618 w 5174"/>
              <a:gd name="T17" fmla="*/ 2541 h 3564"/>
              <a:gd name="T18" fmla="*/ 2618 w 5174"/>
              <a:gd name="T19" fmla="*/ 2541 h 3564"/>
              <a:gd name="T20" fmla="*/ 3217 w 5174"/>
              <a:gd name="T21" fmla="*/ 3140 h 3564"/>
              <a:gd name="T22" fmla="*/ 3217 w 5174"/>
              <a:gd name="T23" fmla="*/ 3140 h 3564"/>
              <a:gd name="T24" fmla="*/ 3095 w 5174"/>
              <a:gd name="T25" fmla="*/ 3544 h 3564"/>
              <a:gd name="T26" fmla="*/ 4353 w 5174"/>
              <a:gd name="T27" fmla="*/ 3549 h 3564"/>
              <a:gd name="T28" fmla="*/ 4353 w 5174"/>
              <a:gd name="T29" fmla="*/ 2278 h 3564"/>
              <a:gd name="T30" fmla="*/ 4353 w 5174"/>
              <a:gd name="T31" fmla="*/ 2278 h 3564"/>
              <a:gd name="T32" fmla="*/ 4574 w 5174"/>
              <a:gd name="T33" fmla="*/ 2320 h 3564"/>
              <a:gd name="T34" fmla="*/ 4574 w 5174"/>
              <a:gd name="T35" fmla="*/ 2320 h 3564"/>
              <a:gd name="T36" fmla="*/ 5173 w 5174"/>
              <a:gd name="T37" fmla="*/ 1720 h 3564"/>
              <a:gd name="T38" fmla="*/ 5173 w 5174"/>
              <a:gd name="T39" fmla="*/ 1720 h 3564"/>
              <a:gd name="T40" fmla="*/ 4574 w 5174"/>
              <a:gd name="T41" fmla="*/ 1121 h 3564"/>
              <a:gd name="T42" fmla="*/ 4574 w 5174"/>
              <a:gd name="T43" fmla="*/ 1121 h 3564"/>
              <a:gd name="T44" fmla="*/ 4353 w 5174"/>
              <a:gd name="T45" fmla="*/ 1163 h 3564"/>
              <a:gd name="T46" fmla="*/ 4357 w 5174"/>
              <a:gd name="T47" fmla="*/ 3 h 3564"/>
              <a:gd name="T48" fmla="*/ 3168 w 5174"/>
              <a:gd name="T49" fmla="*/ 0 h 3564"/>
              <a:gd name="T50" fmla="*/ 3168 w 5174"/>
              <a:gd name="T51" fmla="*/ 0 h 3564"/>
              <a:gd name="T52" fmla="*/ 3217 w 5174"/>
              <a:gd name="T53" fmla="*/ 238 h 3564"/>
              <a:gd name="T54" fmla="*/ 3217 w 5174"/>
              <a:gd name="T55" fmla="*/ 238 h 3564"/>
              <a:gd name="T56" fmla="*/ 2618 w 5174"/>
              <a:gd name="T57" fmla="*/ 837 h 3564"/>
              <a:gd name="T58" fmla="*/ 2618 w 5174"/>
              <a:gd name="T59" fmla="*/ 837 h 3564"/>
              <a:gd name="T60" fmla="*/ 2018 w 5174"/>
              <a:gd name="T61" fmla="*/ 239 h 3564"/>
              <a:gd name="T62" fmla="*/ 2018 w 5174"/>
              <a:gd name="T63" fmla="*/ 239 h 3564"/>
              <a:gd name="T64" fmla="*/ 2081 w 5174"/>
              <a:gd name="T65" fmla="*/ 4 h 3564"/>
              <a:gd name="T66" fmla="*/ 821 w 5174"/>
              <a:gd name="T67" fmla="*/ 0 h 3564"/>
              <a:gd name="T68" fmla="*/ 821 w 5174"/>
              <a:gd name="T69" fmla="*/ 1163 h 3564"/>
              <a:gd name="T70" fmla="*/ 821 w 5174"/>
              <a:gd name="T71" fmla="*/ 1163 h 3564"/>
              <a:gd name="T72" fmla="*/ 600 w 5174"/>
              <a:gd name="T73" fmla="*/ 1121 h 3564"/>
              <a:gd name="T74" fmla="*/ 600 w 5174"/>
              <a:gd name="T75" fmla="*/ 1121 h 3564"/>
              <a:gd name="T76" fmla="*/ 0 w 5174"/>
              <a:gd name="T77" fmla="*/ 1720 h 3564"/>
              <a:gd name="T78" fmla="*/ 0 w 5174"/>
              <a:gd name="T79" fmla="*/ 1720 h 3564"/>
              <a:gd name="T80" fmla="*/ 600 w 5174"/>
              <a:gd name="T81" fmla="*/ 2320 h 3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5174" h="3564">
                <a:moveTo>
                  <a:pt x="600" y="2320"/>
                </a:moveTo>
                <a:lnTo>
                  <a:pt x="600" y="2320"/>
                </a:lnTo>
                <a:cubicBezTo>
                  <a:pt x="678" y="2320"/>
                  <a:pt x="752" y="2304"/>
                  <a:pt x="821" y="2277"/>
                </a:cubicBezTo>
                <a:lnTo>
                  <a:pt x="807" y="3553"/>
                </a:lnTo>
                <a:lnTo>
                  <a:pt x="2121" y="3563"/>
                </a:lnTo>
                <a:lnTo>
                  <a:pt x="2121" y="3563"/>
                </a:lnTo>
                <a:cubicBezTo>
                  <a:pt x="2052" y="3464"/>
                  <a:pt x="2019" y="3269"/>
                  <a:pt x="2019" y="3140"/>
                </a:cubicBezTo>
                <a:lnTo>
                  <a:pt x="2019" y="3140"/>
                </a:lnTo>
                <a:cubicBezTo>
                  <a:pt x="2019" y="2809"/>
                  <a:pt x="2287" y="2541"/>
                  <a:pt x="2618" y="2541"/>
                </a:cubicBezTo>
                <a:lnTo>
                  <a:pt x="2618" y="2541"/>
                </a:lnTo>
                <a:cubicBezTo>
                  <a:pt x="2949" y="2541"/>
                  <a:pt x="3217" y="2809"/>
                  <a:pt x="3217" y="3140"/>
                </a:cubicBezTo>
                <a:lnTo>
                  <a:pt x="3217" y="3140"/>
                </a:lnTo>
                <a:cubicBezTo>
                  <a:pt x="3217" y="3269"/>
                  <a:pt x="3164" y="3446"/>
                  <a:pt x="3095" y="3544"/>
                </a:cubicBezTo>
                <a:lnTo>
                  <a:pt x="4353" y="3549"/>
                </a:lnTo>
                <a:lnTo>
                  <a:pt x="4353" y="2278"/>
                </a:lnTo>
                <a:lnTo>
                  <a:pt x="4353" y="2278"/>
                </a:lnTo>
                <a:cubicBezTo>
                  <a:pt x="4421" y="2305"/>
                  <a:pt x="4496" y="2320"/>
                  <a:pt x="4574" y="2320"/>
                </a:cubicBezTo>
                <a:lnTo>
                  <a:pt x="4574" y="2320"/>
                </a:lnTo>
                <a:cubicBezTo>
                  <a:pt x="4904" y="2320"/>
                  <a:pt x="5173" y="2052"/>
                  <a:pt x="5173" y="1720"/>
                </a:cubicBezTo>
                <a:lnTo>
                  <a:pt x="5173" y="1720"/>
                </a:lnTo>
                <a:cubicBezTo>
                  <a:pt x="5173" y="1389"/>
                  <a:pt x="4904" y="1121"/>
                  <a:pt x="4574" y="1121"/>
                </a:cubicBezTo>
                <a:lnTo>
                  <a:pt x="4574" y="1121"/>
                </a:lnTo>
                <a:cubicBezTo>
                  <a:pt x="4496" y="1121"/>
                  <a:pt x="4421" y="1136"/>
                  <a:pt x="4353" y="1163"/>
                </a:cubicBezTo>
                <a:lnTo>
                  <a:pt x="4357" y="3"/>
                </a:lnTo>
                <a:lnTo>
                  <a:pt x="3168" y="0"/>
                </a:lnTo>
                <a:lnTo>
                  <a:pt x="3168" y="0"/>
                </a:lnTo>
                <a:cubicBezTo>
                  <a:pt x="3214" y="85"/>
                  <a:pt x="3217" y="135"/>
                  <a:pt x="3217" y="238"/>
                </a:cubicBezTo>
                <a:lnTo>
                  <a:pt x="3217" y="238"/>
                </a:lnTo>
                <a:cubicBezTo>
                  <a:pt x="3217" y="568"/>
                  <a:pt x="2948" y="837"/>
                  <a:pt x="2618" y="837"/>
                </a:cubicBezTo>
                <a:lnTo>
                  <a:pt x="2618" y="837"/>
                </a:lnTo>
                <a:cubicBezTo>
                  <a:pt x="2287" y="837"/>
                  <a:pt x="2018" y="569"/>
                  <a:pt x="2018" y="239"/>
                </a:cubicBezTo>
                <a:lnTo>
                  <a:pt x="2018" y="239"/>
                </a:lnTo>
                <a:cubicBezTo>
                  <a:pt x="2019" y="135"/>
                  <a:pt x="2036" y="88"/>
                  <a:pt x="2081" y="4"/>
                </a:cubicBezTo>
                <a:lnTo>
                  <a:pt x="821" y="0"/>
                </a:lnTo>
                <a:lnTo>
                  <a:pt x="821" y="1163"/>
                </a:lnTo>
                <a:lnTo>
                  <a:pt x="821" y="1163"/>
                </a:lnTo>
                <a:cubicBezTo>
                  <a:pt x="752" y="1136"/>
                  <a:pt x="678" y="1121"/>
                  <a:pt x="600" y="1121"/>
                </a:cubicBezTo>
                <a:lnTo>
                  <a:pt x="600" y="1121"/>
                </a:lnTo>
                <a:cubicBezTo>
                  <a:pt x="269" y="1121"/>
                  <a:pt x="1" y="1389"/>
                  <a:pt x="0" y="1720"/>
                </a:cubicBezTo>
                <a:lnTo>
                  <a:pt x="0" y="1720"/>
                </a:lnTo>
                <a:cubicBezTo>
                  <a:pt x="0" y="2052"/>
                  <a:pt x="268" y="2320"/>
                  <a:pt x="600" y="232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A99240D2-3038-004A-94CA-384F48CA9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5676" y="7618498"/>
            <a:ext cx="4210094" cy="2922010"/>
          </a:xfrm>
          <a:custGeom>
            <a:avLst/>
            <a:gdLst>
              <a:gd name="T0" fmla="*/ 2091 w 5262"/>
              <a:gd name="T1" fmla="*/ 3562 h 3652"/>
              <a:gd name="T2" fmla="*/ 2019 w 5262"/>
              <a:gd name="T3" fmla="*/ 3184 h 3652"/>
              <a:gd name="T4" fmla="*/ 2662 w 5262"/>
              <a:gd name="T5" fmla="*/ 2541 h 3652"/>
              <a:gd name="T6" fmla="*/ 3305 w 5262"/>
              <a:gd name="T7" fmla="*/ 3184 h 3652"/>
              <a:gd name="T8" fmla="*/ 3216 w 5262"/>
              <a:gd name="T9" fmla="*/ 3545 h 3652"/>
              <a:gd name="T10" fmla="*/ 4353 w 5262"/>
              <a:gd name="T11" fmla="*/ 2257 h 3652"/>
              <a:gd name="T12" fmla="*/ 4412 w 5262"/>
              <a:gd name="T13" fmla="*/ 2280 h 3652"/>
              <a:gd name="T14" fmla="*/ 4618 w 5262"/>
              <a:gd name="T15" fmla="*/ 2320 h 3652"/>
              <a:gd name="T16" fmla="*/ 5172 w 5262"/>
              <a:gd name="T17" fmla="*/ 1764 h 3652"/>
              <a:gd name="T18" fmla="*/ 5010 w 5262"/>
              <a:gd name="T19" fmla="*/ 1372 h 3652"/>
              <a:gd name="T20" fmla="*/ 4618 w 5262"/>
              <a:gd name="T21" fmla="*/ 1209 h 3652"/>
              <a:gd name="T22" fmla="*/ 4353 w 5262"/>
              <a:gd name="T23" fmla="*/ 1272 h 3652"/>
              <a:gd name="T24" fmla="*/ 3281 w 5262"/>
              <a:gd name="T25" fmla="*/ 88 h 3652"/>
              <a:gd name="T26" fmla="*/ 3305 w 5262"/>
              <a:gd name="T27" fmla="*/ 283 h 3652"/>
              <a:gd name="T28" fmla="*/ 3116 w 5262"/>
              <a:gd name="T29" fmla="*/ 736 h 3652"/>
              <a:gd name="T30" fmla="*/ 2662 w 5262"/>
              <a:gd name="T31" fmla="*/ 925 h 3652"/>
              <a:gd name="T32" fmla="*/ 2018 w 5262"/>
              <a:gd name="T33" fmla="*/ 283 h 3652"/>
              <a:gd name="T34" fmla="*/ 2054 w 5262"/>
              <a:gd name="T35" fmla="*/ 92 h 3652"/>
              <a:gd name="T36" fmla="*/ 908 w 5262"/>
              <a:gd name="T37" fmla="*/ 1273 h 3652"/>
              <a:gd name="T38" fmla="*/ 848 w 5262"/>
              <a:gd name="T39" fmla="*/ 1248 h 3652"/>
              <a:gd name="T40" fmla="*/ 644 w 5262"/>
              <a:gd name="T41" fmla="*/ 1209 h 3652"/>
              <a:gd name="T42" fmla="*/ 88 w 5262"/>
              <a:gd name="T43" fmla="*/ 1764 h 3652"/>
              <a:gd name="T44" fmla="*/ 644 w 5262"/>
              <a:gd name="T45" fmla="*/ 2320 h 3652"/>
              <a:gd name="T46" fmla="*/ 909 w 5262"/>
              <a:gd name="T47" fmla="*/ 2256 h 3652"/>
              <a:gd name="T48" fmla="*/ 2252 w 5262"/>
              <a:gd name="T49" fmla="*/ 3651 h 3652"/>
              <a:gd name="T50" fmla="*/ 820 w 5262"/>
              <a:gd name="T51" fmla="*/ 2383 h 3652"/>
              <a:gd name="T52" fmla="*/ 644 w 5262"/>
              <a:gd name="T53" fmla="*/ 2408 h 3652"/>
              <a:gd name="T54" fmla="*/ 0 w 5262"/>
              <a:gd name="T55" fmla="*/ 1764 h 3652"/>
              <a:gd name="T56" fmla="*/ 644 w 5262"/>
              <a:gd name="T57" fmla="*/ 1121 h 3652"/>
              <a:gd name="T58" fmla="*/ 820 w 5262"/>
              <a:gd name="T59" fmla="*/ 1146 h 3652"/>
              <a:gd name="T60" fmla="*/ 2198 w 5262"/>
              <a:gd name="T61" fmla="*/ 4 h 3652"/>
              <a:gd name="T62" fmla="*/ 2164 w 5262"/>
              <a:gd name="T63" fmla="*/ 69 h 3652"/>
              <a:gd name="T64" fmla="*/ 2106 w 5262"/>
              <a:gd name="T65" fmla="*/ 283 h 3652"/>
              <a:gd name="T66" fmla="*/ 2662 w 5262"/>
              <a:gd name="T67" fmla="*/ 837 h 3652"/>
              <a:gd name="T68" fmla="*/ 3055 w 5262"/>
              <a:gd name="T69" fmla="*/ 674 h 3652"/>
              <a:gd name="T70" fmla="*/ 3217 w 5262"/>
              <a:gd name="T71" fmla="*/ 282 h 3652"/>
              <a:gd name="T72" fmla="*/ 3139 w 5262"/>
              <a:gd name="T73" fmla="*/ 0 h 3652"/>
              <a:gd name="T74" fmla="*/ 4441 w 5262"/>
              <a:gd name="T75" fmla="*/ 1146 h 3652"/>
              <a:gd name="T76" fmla="*/ 4618 w 5262"/>
              <a:gd name="T77" fmla="*/ 1121 h 3652"/>
              <a:gd name="T78" fmla="*/ 5073 w 5262"/>
              <a:gd name="T79" fmla="*/ 1309 h 3652"/>
              <a:gd name="T80" fmla="*/ 5261 w 5262"/>
              <a:gd name="T81" fmla="*/ 1764 h 3652"/>
              <a:gd name="T82" fmla="*/ 4618 w 5262"/>
              <a:gd name="T83" fmla="*/ 2408 h 3652"/>
              <a:gd name="T84" fmla="*/ 4441 w 5262"/>
              <a:gd name="T85" fmla="*/ 2383 h 3652"/>
              <a:gd name="T86" fmla="*/ 3055 w 5262"/>
              <a:gd name="T87" fmla="*/ 3632 h 3652"/>
              <a:gd name="T88" fmla="*/ 3103 w 5262"/>
              <a:gd name="T89" fmla="*/ 3563 h 3652"/>
              <a:gd name="T90" fmla="*/ 3217 w 5262"/>
              <a:gd name="T91" fmla="*/ 3184 h 3652"/>
              <a:gd name="T92" fmla="*/ 2662 w 5262"/>
              <a:gd name="T93" fmla="*/ 2628 h 3652"/>
              <a:gd name="T94" fmla="*/ 2106 w 5262"/>
              <a:gd name="T95" fmla="*/ 3184 h 3652"/>
              <a:gd name="T96" fmla="*/ 2252 w 5262"/>
              <a:gd name="T97" fmla="*/ 3651 h 36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262" h="3652">
                <a:moveTo>
                  <a:pt x="896" y="3554"/>
                </a:moveTo>
                <a:lnTo>
                  <a:pt x="2091" y="3562"/>
                </a:lnTo>
                <a:lnTo>
                  <a:pt x="2091" y="3562"/>
                </a:lnTo>
                <a:cubicBezTo>
                  <a:pt x="2039" y="3443"/>
                  <a:pt x="2019" y="3281"/>
                  <a:pt x="2019" y="3184"/>
                </a:cubicBezTo>
                <a:lnTo>
                  <a:pt x="2019" y="3184"/>
                </a:lnTo>
                <a:cubicBezTo>
                  <a:pt x="2019" y="2829"/>
                  <a:pt x="2307" y="2541"/>
                  <a:pt x="2662" y="2541"/>
                </a:cubicBezTo>
                <a:lnTo>
                  <a:pt x="2662" y="2541"/>
                </a:lnTo>
                <a:cubicBezTo>
                  <a:pt x="3016" y="2541"/>
                  <a:pt x="3305" y="2829"/>
                  <a:pt x="3305" y="3184"/>
                </a:cubicBezTo>
                <a:lnTo>
                  <a:pt x="3305" y="3184"/>
                </a:lnTo>
                <a:cubicBezTo>
                  <a:pt x="3305" y="3297"/>
                  <a:pt x="3269" y="3439"/>
                  <a:pt x="3216" y="3545"/>
                </a:cubicBezTo>
                <a:lnTo>
                  <a:pt x="4353" y="3549"/>
                </a:lnTo>
                <a:lnTo>
                  <a:pt x="4353" y="2257"/>
                </a:lnTo>
                <a:lnTo>
                  <a:pt x="4412" y="2280"/>
                </a:lnTo>
                <a:lnTo>
                  <a:pt x="4412" y="2280"/>
                </a:lnTo>
                <a:cubicBezTo>
                  <a:pt x="4479" y="2306"/>
                  <a:pt x="4548" y="2320"/>
                  <a:pt x="4618" y="2320"/>
                </a:cubicBezTo>
                <a:lnTo>
                  <a:pt x="4618" y="2320"/>
                </a:lnTo>
                <a:cubicBezTo>
                  <a:pt x="4924" y="2320"/>
                  <a:pt x="5172" y="2071"/>
                  <a:pt x="5172" y="1764"/>
                </a:cubicBezTo>
                <a:lnTo>
                  <a:pt x="5172" y="1764"/>
                </a:lnTo>
                <a:cubicBezTo>
                  <a:pt x="5173" y="1616"/>
                  <a:pt x="5115" y="1477"/>
                  <a:pt x="5010" y="1372"/>
                </a:cubicBezTo>
                <a:lnTo>
                  <a:pt x="5010" y="1372"/>
                </a:lnTo>
                <a:cubicBezTo>
                  <a:pt x="4905" y="1267"/>
                  <a:pt x="4766" y="1209"/>
                  <a:pt x="4618" y="1209"/>
                </a:cubicBezTo>
                <a:lnTo>
                  <a:pt x="4618" y="1209"/>
                </a:lnTo>
                <a:cubicBezTo>
                  <a:pt x="4547" y="1209"/>
                  <a:pt x="4478" y="1222"/>
                  <a:pt x="4414" y="1248"/>
                </a:cubicBezTo>
                <a:lnTo>
                  <a:pt x="4353" y="1272"/>
                </a:lnTo>
                <a:lnTo>
                  <a:pt x="4357" y="91"/>
                </a:lnTo>
                <a:lnTo>
                  <a:pt x="3281" y="88"/>
                </a:lnTo>
                <a:lnTo>
                  <a:pt x="3281" y="88"/>
                </a:lnTo>
                <a:cubicBezTo>
                  <a:pt x="3303" y="148"/>
                  <a:pt x="3305" y="201"/>
                  <a:pt x="3305" y="283"/>
                </a:cubicBezTo>
                <a:lnTo>
                  <a:pt x="3305" y="283"/>
                </a:lnTo>
                <a:cubicBezTo>
                  <a:pt x="3305" y="453"/>
                  <a:pt x="3238" y="615"/>
                  <a:pt x="3116" y="736"/>
                </a:cubicBezTo>
                <a:lnTo>
                  <a:pt x="3116" y="736"/>
                </a:lnTo>
                <a:cubicBezTo>
                  <a:pt x="2995" y="858"/>
                  <a:pt x="2833" y="925"/>
                  <a:pt x="2662" y="925"/>
                </a:cubicBezTo>
                <a:lnTo>
                  <a:pt x="2662" y="925"/>
                </a:lnTo>
                <a:cubicBezTo>
                  <a:pt x="2307" y="925"/>
                  <a:pt x="2018" y="637"/>
                  <a:pt x="2018" y="283"/>
                </a:cubicBezTo>
                <a:lnTo>
                  <a:pt x="2018" y="283"/>
                </a:lnTo>
                <a:cubicBezTo>
                  <a:pt x="2019" y="201"/>
                  <a:pt x="2029" y="149"/>
                  <a:pt x="2054" y="92"/>
                </a:cubicBezTo>
                <a:lnTo>
                  <a:pt x="908" y="88"/>
                </a:lnTo>
                <a:lnTo>
                  <a:pt x="908" y="1273"/>
                </a:lnTo>
                <a:lnTo>
                  <a:pt x="848" y="1248"/>
                </a:lnTo>
                <a:lnTo>
                  <a:pt x="848" y="1248"/>
                </a:lnTo>
                <a:cubicBezTo>
                  <a:pt x="783" y="1222"/>
                  <a:pt x="714" y="1209"/>
                  <a:pt x="644" y="1209"/>
                </a:cubicBezTo>
                <a:lnTo>
                  <a:pt x="644" y="1209"/>
                </a:lnTo>
                <a:cubicBezTo>
                  <a:pt x="338" y="1209"/>
                  <a:pt x="88" y="1458"/>
                  <a:pt x="88" y="1764"/>
                </a:cubicBezTo>
                <a:lnTo>
                  <a:pt x="88" y="1764"/>
                </a:lnTo>
                <a:cubicBezTo>
                  <a:pt x="88" y="2071"/>
                  <a:pt x="337" y="2320"/>
                  <a:pt x="644" y="2320"/>
                </a:cubicBezTo>
                <a:lnTo>
                  <a:pt x="644" y="2320"/>
                </a:lnTo>
                <a:cubicBezTo>
                  <a:pt x="714" y="2320"/>
                  <a:pt x="782" y="2306"/>
                  <a:pt x="848" y="2280"/>
                </a:cubicBezTo>
                <a:lnTo>
                  <a:pt x="909" y="2256"/>
                </a:lnTo>
                <a:lnTo>
                  <a:pt x="896" y="3554"/>
                </a:lnTo>
                <a:close/>
                <a:moveTo>
                  <a:pt x="2252" y="3651"/>
                </a:moveTo>
                <a:lnTo>
                  <a:pt x="807" y="3641"/>
                </a:lnTo>
                <a:lnTo>
                  <a:pt x="820" y="2383"/>
                </a:lnTo>
                <a:lnTo>
                  <a:pt x="820" y="2383"/>
                </a:lnTo>
                <a:cubicBezTo>
                  <a:pt x="762" y="2399"/>
                  <a:pt x="704" y="2408"/>
                  <a:pt x="644" y="2408"/>
                </a:cubicBezTo>
                <a:lnTo>
                  <a:pt x="644" y="2408"/>
                </a:lnTo>
                <a:cubicBezTo>
                  <a:pt x="289" y="2408"/>
                  <a:pt x="0" y="2119"/>
                  <a:pt x="0" y="1764"/>
                </a:cubicBezTo>
                <a:lnTo>
                  <a:pt x="0" y="1764"/>
                </a:lnTo>
                <a:cubicBezTo>
                  <a:pt x="0" y="1409"/>
                  <a:pt x="289" y="1121"/>
                  <a:pt x="644" y="1121"/>
                </a:cubicBezTo>
                <a:lnTo>
                  <a:pt x="644" y="1121"/>
                </a:lnTo>
                <a:cubicBezTo>
                  <a:pt x="704" y="1121"/>
                  <a:pt x="764" y="1129"/>
                  <a:pt x="820" y="1146"/>
                </a:cubicBezTo>
                <a:lnTo>
                  <a:pt x="821" y="0"/>
                </a:lnTo>
                <a:lnTo>
                  <a:pt x="2198" y="4"/>
                </a:lnTo>
                <a:lnTo>
                  <a:pt x="2164" y="69"/>
                </a:lnTo>
                <a:lnTo>
                  <a:pt x="2164" y="69"/>
                </a:lnTo>
                <a:cubicBezTo>
                  <a:pt x="2120" y="151"/>
                  <a:pt x="2106" y="191"/>
                  <a:pt x="2106" y="283"/>
                </a:cubicBezTo>
                <a:lnTo>
                  <a:pt x="2106" y="283"/>
                </a:lnTo>
                <a:cubicBezTo>
                  <a:pt x="2106" y="588"/>
                  <a:pt x="2355" y="837"/>
                  <a:pt x="2662" y="837"/>
                </a:cubicBezTo>
                <a:lnTo>
                  <a:pt x="2662" y="837"/>
                </a:lnTo>
                <a:cubicBezTo>
                  <a:pt x="2810" y="837"/>
                  <a:pt x="2950" y="779"/>
                  <a:pt x="3055" y="674"/>
                </a:cubicBezTo>
                <a:lnTo>
                  <a:pt x="3055" y="674"/>
                </a:lnTo>
                <a:cubicBezTo>
                  <a:pt x="3159" y="569"/>
                  <a:pt x="3217" y="430"/>
                  <a:pt x="3217" y="282"/>
                </a:cubicBezTo>
                <a:lnTo>
                  <a:pt x="3217" y="282"/>
                </a:lnTo>
                <a:cubicBezTo>
                  <a:pt x="3217" y="182"/>
                  <a:pt x="3214" y="139"/>
                  <a:pt x="3173" y="64"/>
                </a:cubicBezTo>
                <a:lnTo>
                  <a:pt x="3139" y="0"/>
                </a:lnTo>
                <a:lnTo>
                  <a:pt x="4445" y="3"/>
                </a:lnTo>
                <a:lnTo>
                  <a:pt x="4441" y="1146"/>
                </a:lnTo>
                <a:lnTo>
                  <a:pt x="4441" y="1146"/>
                </a:lnTo>
                <a:cubicBezTo>
                  <a:pt x="4498" y="1129"/>
                  <a:pt x="4557" y="1121"/>
                  <a:pt x="4618" y="1121"/>
                </a:cubicBezTo>
                <a:lnTo>
                  <a:pt x="4618" y="1121"/>
                </a:lnTo>
                <a:cubicBezTo>
                  <a:pt x="4790" y="1121"/>
                  <a:pt x="4951" y="1188"/>
                  <a:pt x="5073" y="1309"/>
                </a:cubicBezTo>
                <a:lnTo>
                  <a:pt x="5073" y="1309"/>
                </a:lnTo>
                <a:cubicBezTo>
                  <a:pt x="5194" y="1431"/>
                  <a:pt x="5261" y="1593"/>
                  <a:pt x="5261" y="1764"/>
                </a:cubicBezTo>
                <a:lnTo>
                  <a:pt x="5261" y="1764"/>
                </a:lnTo>
                <a:cubicBezTo>
                  <a:pt x="5261" y="2119"/>
                  <a:pt x="4972" y="2407"/>
                  <a:pt x="4618" y="2408"/>
                </a:cubicBezTo>
                <a:lnTo>
                  <a:pt x="4618" y="2408"/>
                </a:lnTo>
                <a:cubicBezTo>
                  <a:pt x="4558" y="2408"/>
                  <a:pt x="4498" y="2399"/>
                  <a:pt x="4441" y="2383"/>
                </a:cubicBezTo>
                <a:lnTo>
                  <a:pt x="4441" y="3637"/>
                </a:lnTo>
                <a:lnTo>
                  <a:pt x="3055" y="3632"/>
                </a:lnTo>
                <a:lnTo>
                  <a:pt x="3103" y="3563"/>
                </a:lnTo>
                <a:lnTo>
                  <a:pt x="3103" y="3563"/>
                </a:lnTo>
                <a:cubicBezTo>
                  <a:pt x="3167" y="3473"/>
                  <a:pt x="3217" y="3306"/>
                  <a:pt x="3217" y="3184"/>
                </a:cubicBezTo>
                <a:lnTo>
                  <a:pt x="3217" y="3184"/>
                </a:lnTo>
                <a:cubicBezTo>
                  <a:pt x="3217" y="2878"/>
                  <a:pt x="2968" y="2628"/>
                  <a:pt x="2662" y="2628"/>
                </a:cubicBezTo>
                <a:lnTo>
                  <a:pt x="2662" y="2628"/>
                </a:lnTo>
                <a:cubicBezTo>
                  <a:pt x="2356" y="2629"/>
                  <a:pt x="2106" y="2878"/>
                  <a:pt x="2106" y="3184"/>
                </a:cubicBezTo>
                <a:lnTo>
                  <a:pt x="2106" y="3184"/>
                </a:lnTo>
                <a:cubicBezTo>
                  <a:pt x="2106" y="3312"/>
                  <a:pt x="2140" y="3495"/>
                  <a:pt x="2201" y="3581"/>
                </a:cubicBezTo>
                <a:lnTo>
                  <a:pt x="2252" y="365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D3273F00-14D4-8A4B-8C13-CF0CBB9C0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7178" y="4827062"/>
            <a:ext cx="4150102" cy="2858489"/>
          </a:xfrm>
          <a:custGeom>
            <a:avLst/>
            <a:gdLst>
              <a:gd name="T0" fmla="*/ 600 w 5187"/>
              <a:gd name="T1" fmla="*/ 2367 h 3573"/>
              <a:gd name="T2" fmla="*/ 600 w 5187"/>
              <a:gd name="T3" fmla="*/ 2367 h 3573"/>
              <a:gd name="T4" fmla="*/ 884 w 5187"/>
              <a:gd name="T5" fmla="*/ 2305 h 3573"/>
              <a:gd name="T6" fmla="*/ 882 w 5187"/>
              <a:gd name="T7" fmla="*/ 3572 h 3573"/>
              <a:gd name="T8" fmla="*/ 2141 w 5187"/>
              <a:gd name="T9" fmla="*/ 3553 h 3573"/>
              <a:gd name="T10" fmla="*/ 2141 w 5187"/>
              <a:gd name="T11" fmla="*/ 3553 h 3573"/>
              <a:gd name="T12" fmla="*/ 2019 w 5187"/>
              <a:gd name="T13" fmla="*/ 3187 h 3573"/>
              <a:gd name="T14" fmla="*/ 2019 w 5187"/>
              <a:gd name="T15" fmla="*/ 3187 h 3573"/>
              <a:gd name="T16" fmla="*/ 2619 w 5187"/>
              <a:gd name="T17" fmla="*/ 2587 h 3573"/>
              <a:gd name="T18" fmla="*/ 2619 w 5187"/>
              <a:gd name="T19" fmla="*/ 2587 h 3573"/>
              <a:gd name="T20" fmla="*/ 3218 w 5187"/>
              <a:gd name="T21" fmla="*/ 3187 h 3573"/>
              <a:gd name="T22" fmla="*/ 3218 w 5187"/>
              <a:gd name="T23" fmla="*/ 3187 h 3573"/>
              <a:gd name="T24" fmla="*/ 3094 w 5187"/>
              <a:gd name="T25" fmla="*/ 3557 h 3573"/>
              <a:gd name="T26" fmla="*/ 4354 w 5187"/>
              <a:gd name="T27" fmla="*/ 3553 h 3573"/>
              <a:gd name="T28" fmla="*/ 4353 w 5187"/>
              <a:gd name="T29" fmla="*/ 2324 h 3573"/>
              <a:gd name="T30" fmla="*/ 4353 w 5187"/>
              <a:gd name="T31" fmla="*/ 2324 h 3573"/>
              <a:gd name="T32" fmla="*/ 4573 w 5187"/>
              <a:gd name="T33" fmla="*/ 2366 h 3573"/>
              <a:gd name="T34" fmla="*/ 4573 w 5187"/>
              <a:gd name="T35" fmla="*/ 2366 h 3573"/>
              <a:gd name="T36" fmla="*/ 5186 w 5187"/>
              <a:gd name="T37" fmla="*/ 1768 h 3573"/>
              <a:gd name="T38" fmla="*/ 5186 w 5187"/>
              <a:gd name="T39" fmla="*/ 1768 h 3573"/>
              <a:gd name="T40" fmla="*/ 4573 w 5187"/>
              <a:gd name="T41" fmla="*/ 1168 h 3573"/>
              <a:gd name="T42" fmla="*/ 4573 w 5187"/>
              <a:gd name="T43" fmla="*/ 1168 h 3573"/>
              <a:gd name="T44" fmla="*/ 4354 w 5187"/>
              <a:gd name="T45" fmla="*/ 1210 h 3573"/>
              <a:gd name="T46" fmla="*/ 4354 w 5187"/>
              <a:gd name="T47" fmla="*/ 0 h 3573"/>
              <a:gd name="T48" fmla="*/ 3147 w 5187"/>
              <a:gd name="T49" fmla="*/ 0 h 3573"/>
              <a:gd name="T50" fmla="*/ 3147 w 5187"/>
              <a:gd name="T51" fmla="*/ 0 h 3573"/>
              <a:gd name="T52" fmla="*/ 3218 w 5187"/>
              <a:gd name="T53" fmla="*/ 284 h 3573"/>
              <a:gd name="T54" fmla="*/ 3218 w 5187"/>
              <a:gd name="T55" fmla="*/ 284 h 3573"/>
              <a:gd name="T56" fmla="*/ 2618 w 5187"/>
              <a:gd name="T57" fmla="*/ 884 h 3573"/>
              <a:gd name="T58" fmla="*/ 2618 w 5187"/>
              <a:gd name="T59" fmla="*/ 884 h 3573"/>
              <a:gd name="T60" fmla="*/ 2019 w 5187"/>
              <a:gd name="T61" fmla="*/ 285 h 3573"/>
              <a:gd name="T62" fmla="*/ 2019 w 5187"/>
              <a:gd name="T63" fmla="*/ 285 h 3573"/>
              <a:gd name="T64" fmla="*/ 2090 w 5187"/>
              <a:gd name="T65" fmla="*/ 0 h 3573"/>
              <a:gd name="T66" fmla="*/ 820 w 5187"/>
              <a:gd name="T67" fmla="*/ 0 h 3573"/>
              <a:gd name="T68" fmla="*/ 820 w 5187"/>
              <a:gd name="T69" fmla="*/ 1210 h 3573"/>
              <a:gd name="T70" fmla="*/ 820 w 5187"/>
              <a:gd name="T71" fmla="*/ 1210 h 3573"/>
              <a:gd name="T72" fmla="*/ 599 w 5187"/>
              <a:gd name="T73" fmla="*/ 1168 h 3573"/>
              <a:gd name="T74" fmla="*/ 599 w 5187"/>
              <a:gd name="T75" fmla="*/ 1168 h 3573"/>
              <a:gd name="T76" fmla="*/ 0 w 5187"/>
              <a:gd name="T77" fmla="*/ 1767 h 3573"/>
              <a:gd name="T78" fmla="*/ 0 w 5187"/>
              <a:gd name="T79" fmla="*/ 1767 h 3573"/>
              <a:gd name="T80" fmla="*/ 600 w 5187"/>
              <a:gd name="T81" fmla="*/ 2367 h 3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5187" h="3573">
                <a:moveTo>
                  <a:pt x="600" y="2367"/>
                </a:moveTo>
                <a:lnTo>
                  <a:pt x="600" y="2367"/>
                </a:lnTo>
                <a:cubicBezTo>
                  <a:pt x="678" y="2366"/>
                  <a:pt x="815" y="2332"/>
                  <a:pt x="884" y="2305"/>
                </a:cubicBezTo>
                <a:lnTo>
                  <a:pt x="882" y="3572"/>
                </a:lnTo>
                <a:lnTo>
                  <a:pt x="2141" y="3553"/>
                </a:lnTo>
                <a:lnTo>
                  <a:pt x="2141" y="3553"/>
                </a:lnTo>
                <a:cubicBezTo>
                  <a:pt x="2071" y="3455"/>
                  <a:pt x="2019" y="3316"/>
                  <a:pt x="2019" y="3187"/>
                </a:cubicBezTo>
                <a:lnTo>
                  <a:pt x="2019" y="3187"/>
                </a:lnTo>
                <a:cubicBezTo>
                  <a:pt x="2019" y="2855"/>
                  <a:pt x="2288" y="2587"/>
                  <a:pt x="2619" y="2587"/>
                </a:cubicBezTo>
                <a:lnTo>
                  <a:pt x="2619" y="2587"/>
                </a:lnTo>
                <a:cubicBezTo>
                  <a:pt x="2949" y="2587"/>
                  <a:pt x="3218" y="2855"/>
                  <a:pt x="3218" y="3187"/>
                </a:cubicBezTo>
                <a:lnTo>
                  <a:pt x="3218" y="3187"/>
                </a:lnTo>
                <a:cubicBezTo>
                  <a:pt x="3218" y="3316"/>
                  <a:pt x="3163" y="3460"/>
                  <a:pt x="3094" y="3557"/>
                </a:cubicBezTo>
                <a:lnTo>
                  <a:pt x="4354" y="3553"/>
                </a:lnTo>
                <a:lnTo>
                  <a:pt x="4353" y="2324"/>
                </a:lnTo>
                <a:lnTo>
                  <a:pt x="4353" y="2324"/>
                </a:lnTo>
                <a:cubicBezTo>
                  <a:pt x="4422" y="2351"/>
                  <a:pt x="4496" y="2366"/>
                  <a:pt x="4573" y="2366"/>
                </a:cubicBezTo>
                <a:lnTo>
                  <a:pt x="4573" y="2366"/>
                </a:lnTo>
                <a:cubicBezTo>
                  <a:pt x="4904" y="2366"/>
                  <a:pt x="5186" y="2099"/>
                  <a:pt x="5186" y="1768"/>
                </a:cubicBezTo>
                <a:lnTo>
                  <a:pt x="5186" y="1768"/>
                </a:lnTo>
                <a:cubicBezTo>
                  <a:pt x="5186" y="1437"/>
                  <a:pt x="4904" y="1168"/>
                  <a:pt x="4573" y="1168"/>
                </a:cubicBezTo>
                <a:lnTo>
                  <a:pt x="4573" y="1168"/>
                </a:lnTo>
                <a:cubicBezTo>
                  <a:pt x="4496" y="1168"/>
                  <a:pt x="4422" y="1183"/>
                  <a:pt x="4354" y="1210"/>
                </a:cubicBezTo>
                <a:lnTo>
                  <a:pt x="4354" y="0"/>
                </a:lnTo>
                <a:lnTo>
                  <a:pt x="3147" y="0"/>
                </a:lnTo>
                <a:lnTo>
                  <a:pt x="3147" y="0"/>
                </a:lnTo>
                <a:cubicBezTo>
                  <a:pt x="3192" y="85"/>
                  <a:pt x="3218" y="181"/>
                  <a:pt x="3218" y="284"/>
                </a:cubicBezTo>
                <a:lnTo>
                  <a:pt x="3218" y="284"/>
                </a:lnTo>
                <a:cubicBezTo>
                  <a:pt x="3218" y="615"/>
                  <a:pt x="2949" y="884"/>
                  <a:pt x="2618" y="884"/>
                </a:cubicBezTo>
                <a:lnTo>
                  <a:pt x="2618" y="884"/>
                </a:lnTo>
                <a:cubicBezTo>
                  <a:pt x="2288" y="884"/>
                  <a:pt x="2019" y="615"/>
                  <a:pt x="2019" y="285"/>
                </a:cubicBezTo>
                <a:lnTo>
                  <a:pt x="2019" y="285"/>
                </a:lnTo>
                <a:cubicBezTo>
                  <a:pt x="2019" y="181"/>
                  <a:pt x="2046" y="85"/>
                  <a:pt x="2090" y="0"/>
                </a:cubicBezTo>
                <a:lnTo>
                  <a:pt x="820" y="0"/>
                </a:lnTo>
                <a:lnTo>
                  <a:pt x="820" y="1210"/>
                </a:lnTo>
                <a:lnTo>
                  <a:pt x="820" y="1210"/>
                </a:lnTo>
                <a:cubicBezTo>
                  <a:pt x="752" y="1183"/>
                  <a:pt x="678" y="1168"/>
                  <a:pt x="599" y="1168"/>
                </a:cubicBezTo>
                <a:lnTo>
                  <a:pt x="599" y="1168"/>
                </a:lnTo>
                <a:cubicBezTo>
                  <a:pt x="269" y="1168"/>
                  <a:pt x="0" y="1436"/>
                  <a:pt x="0" y="1767"/>
                </a:cubicBezTo>
                <a:lnTo>
                  <a:pt x="0" y="1767"/>
                </a:lnTo>
                <a:cubicBezTo>
                  <a:pt x="0" y="2098"/>
                  <a:pt x="268" y="2367"/>
                  <a:pt x="600" y="236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9469AE42-5A87-9A4B-B953-87B50540C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1888" y="4791772"/>
            <a:ext cx="4220682" cy="2929069"/>
          </a:xfrm>
          <a:custGeom>
            <a:avLst/>
            <a:gdLst>
              <a:gd name="T0" fmla="*/ 969 w 5275"/>
              <a:gd name="T1" fmla="*/ 3571 h 3662"/>
              <a:gd name="T2" fmla="*/ 2107 w 5275"/>
              <a:gd name="T3" fmla="*/ 3554 h 3662"/>
              <a:gd name="T4" fmla="*/ 2019 w 5275"/>
              <a:gd name="T5" fmla="*/ 3231 h 3662"/>
              <a:gd name="T6" fmla="*/ 2663 w 5275"/>
              <a:gd name="T7" fmla="*/ 2588 h 3662"/>
              <a:gd name="T8" fmla="*/ 3306 w 5275"/>
              <a:gd name="T9" fmla="*/ 3231 h 3662"/>
              <a:gd name="T10" fmla="*/ 4354 w 5275"/>
              <a:gd name="T11" fmla="*/ 3553 h 3662"/>
              <a:gd name="T12" fmla="*/ 4413 w 5275"/>
              <a:gd name="T13" fmla="*/ 2328 h 3662"/>
              <a:gd name="T14" fmla="*/ 4617 w 5275"/>
              <a:gd name="T15" fmla="*/ 2367 h 3662"/>
              <a:gd name="T16" fmla="*/ 5186 w 5275"/>
              <a:gd name="T17" fmla="*/ 1812 h 3662"/>
              <a:gd name="T18" fmla="*/ 5023 w 5275"/>
              <a:gd name="T19" fmla="*/ 1425 h 3662"/>
              <a:gd name="T20" fmla="*/ 4618 w 5275"/>
              <a:gd name="T21" fmla="*/ 1256 h 3662"/>
              <a:gd name="T22" fmla="*/ 4415 w 5275"/>
              <a:gd name="T23" fmla="*/ 1295 h 3662"/>
              <a:gd name="T24" fmla="*/ 4354 w 5275"/>
              <a:gd name="T25" fmla="*/ 89 h 3662"/>
              <a:gd name="T26" fmla="*/ 3259 w 5275"/>
              <a:gd name="T27" fmla="*/ 88 h 3662"/>
              <a:gd name="T28" fmla="*/ 3306 w 5275"/>
              <a:gd name="T29" fmla="*/ 328 h 3662"/>
              <a:gd name="T30" fmla="*/ 3117 w 5275"/>
              <a:gd name="T31" fmla="*/ 783 h 3662"/>
              <a:gd name="T32" fmla="*/ 2662 w 5275"/>
              <a:gd name="T33" fmla="*/ 972 h 3662"/>
              <a:gd name="T34" fmla="*/ 2019 w 5275"/>
              <a:gd name="T35" fmla="*/ 329 h 3662"/>
              <a:gd name="T36" fmla="*/ 908 w 5275"/>
              <a:gd name="T37" fmla="*/ 89 h 3662"/>
              <a:gd name="T38" fmla="*/ 848 w 5275"/>
              <a:gd name="T39" fmla="*/ 1295 h 3662"/>
              <a:gd name="T40" fmla="*/ 644 w 5275"/>
              <a:gd name="T41" fmla="*/ 1256 h 3662"/>
              <a:gd name="T42" fmla="*/ 88 w 5275"/>
              <a:gd name="T43" fmla="*/ 1811 h 3662"/>
              <a:gd name="T44" fmla="*/ 644 w 5275"/>
              <a:gd name="T45" fmla="*/ 2367 h 3662"/>
              <a:gd name="T46" fmla="*/ 911 w 5275"/>
              <a:gd name="T47" fmla="*/ 2308 h 3662"/>
              <a:gd name="T48" fmla="*/ 881 w 5275"/>
              <a:gd name="T49" fmla="*/ 3661 h 3662"/>
              <a:gd name="T50" fmla="*/ 884 w 5275"/>
              <a:gd name="T51" fmla="*/ 2411 h 3662"/>
              <a:gd name="T52" fmla="*/ 644 w 5275"/>
              <a:gd name="T53" fmla="*/ 2455 h 3662"/>
              <a:gd name="T54" fmla="*/ 0 w 5275"/>
              <a:gd name="T55" fmla="*/ 1811 h 3662"/>
              <a:gd name="T56" fmla="*/ 643 w 5275"/>
              <a:gd name="T57" fmla="*/ 1168 h 3662"/>
              <a:gd name="T58" fmla="*/ 820 w 5275"/>
              <a:gd name="T59" fmla="*/ 0 h 3662"/>
              <a:gd name="T60" fmla="*/ 2173 w 5275"/>
              <a:gd name="T61" fmla="*/ 65 h 3662"/>
              <a:gd name="T62" fmla="*/ 2107 w 5275"/>
              <a:gd name="T63" fmla="*/ 329 h 3662"/>
              <a:gd name="T64" fmla="*/ 2662 w 5275"/>
              <a:gd name="T65" fmla="*/ 884 h 3662"/>
              <a:gd name="T66" fmla="*/ 3055 w 5275"/>
              <a:gd name="T67" fmla="*/ 721 h 3662"/>
              <a:gd name="T68" fmla="*/ 3218 w 5275"/>
              <a:gd name="T69" fmla="*/ 328 h 3662"/>
              <a:gd name="T70" fmla="*/ 3152 w 5275"/>
              <a:gd name="T71" fmla="*/ 64 h 3662"/>
              <a:gd name="T72" fmla="*/ 4442 w 5275"/>
              <a:gd name="T73" fmla="*/ 1 h 3662"/>
              <a:gd name="T74" fmla="*/ 4442 w 5275"/>
              <a:gd name="T75" fmla="*/ 1193 h 3662"/>
              <a:gd name="T76" fmla="*/ 4617 w 5275"/>
              <a:gd name="T77" fmla="*/ 1168 h 3662"/>
              <a:gd name="T78" fmla="*/ 5086 w 5275"/>
              <a:gd name="T79" fmla="*/ 1363 h 3662"/>
              <a:gd name="T80" fmla="*/ 5273 w 5275"/>
              <a:gd name="T81" fmla="*/ 1812 h 3662"/>
              <a:gd name="T82" fmla="*/ 4617 w 5275"/>
              <a:gd name="T83" fmla="*/ 2454 h 3662"/>
              <a:gd name="T84" fmla="*/ 4442 w 5275"/>
              <a:gd name="T85" fmla="*/ 3641 h 3662"/>
              <a:gd name="T86" fmla="*/ 3102 w 5275"/>
              <a:gd name="T87" fmla="*/ 3576 h 3662"/>
              <a:gd name="T88" fmla="*/ 3218 w 5275"/>
              <a:gd name="T89" fmla="*/ 3231 h 3662"/>
              <a:gd name="T90" fmla="*/ 2663 w 5275"/>
              <a:gd name="T91" fmla="*/ 2675 h 3662"/>
              <a:gd name="T92" fmla="*/ 2107 w 5275"/>
              <a:gd name="T93" fmla="*/ 3231 h 3662"/>
              <a:gd name="T94" fmla="*/ 2221 w 5275"/>
              <a:gd name="T95" fmla="*/ 3571 h 3662"/>
              <a:gd name="T96" fmla="*/ 881 w 5275"/>
              <a:gd name="T97" fmla="*/ 3661 h 3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275" h="3662">
                <a:moveTo>
                  <a:pt x="972" y="2285"/>
                </a:moveTo>
                <a:lnTo>
                  <a:pt x="969" y="3571"/>
                </a:lnTo>
                <a:lnTo>
                  <a:pt x="2107" y="3554"/>
                </a:lnTo>
                <a:lnTo>
                  <a:pt x="2107" y="3554"/>
                </a:lnTo>
                <a:cubicBezTo>
                  <a:pt x="2052" y="3454"/>
                  <a:pt x="2019" y="3336"/>
                  <a:pt x="2019" y="3231"/>
                </a:cubicBezTo>
                <a:lnTo>
                  <a:pt x="2019" y="3231"/>
                </a:lnTo>
                <a:cubicBezTo>
                  <a:pt x="2019" y="2876"/>
                  <a:pt x="2308" y="2588"/>
                  <a:pt x="2663" y="2588"/>
                </a:cubicBezTo>
                <a:lnTo>
                  <a:pt x="2663" y="2588"/>
                </a:lnTo>
                <a:cubicBezTo>
                  <a:pt x="3017" y="2588"/>
                  <a:pt x="3306" y="2876"/>
                  <a:pt x="3306" y="3231"/>
                </a:cubicBezTo>
                <a:lnTo>
                  <a:pt x="3306" y="3231"/>
                </a:lnTo>
                <a:cubicBezTo>
                  <a:pt x="3306" y="3335"/>
                  <a:pt x="3273" y="3455"/>
                  <a:pt x="3217" y="3557"/>
                </a:cubicBezTo>
                <a:lnTo>
                  <a:pt x="4354" y="3553"/>
                </a:lnTo>
                <a:lnTo>
                  <a:pt x="4353" y="2303"/>
                </a:lnTo>
                <a:lnTo>
                  <a:pt x="4413" y="2328"/>
                </a:lnTo>
                <a:lnTo>
                  <a:pt x="4413" y="2328"/>
                </a:lnTo>
                <a:cubicBezTo>
                  <a:pt x="4479" y="2353"/>
                  <a:pt x="4548" y="2367"/>
                  <a:pt x="4617" y="2367"/>
                </a:cubicBezTo>
                <a:lnTo>
                  <a:pt x="4617" y="2367"/>
                </a:lnTo>
                <a:cubicBezTo>
                  <a:pt x="4925" y="2366"/>
                  <a:pt x="5186" y="2113"/>
                  <a:pt x="5186" y="1812"/>
                </a:cubicBezTo>
                <a:lnTo>
                  <a:pt x="5186" y="1812"/>
                </a:lnTo>
                <a:cubicBezTo>
                  <a:pt x="5186" y="1668"/>
                  <a:pt x="5128" y="1530"/>
                  <a:pt x="5023" y="1425"/>
                </a:cubicBezTo>
                <a:lnTo>
                  <a:pt x="5023" y="1425"/>
                </a:lnTo>
                <a:cubicBezTo>
                  <a:pt x="4916" y="1318"/>
                  <a:pt x="4768" y="1256"/>
                  <a:pt x="4618" y="1256"/>
                </a:cubicBezTo>
                <a:lnTo>
                  <a:pt x="4618" y="1256"/>
                </a:lnTo>
                <a:cubicBezTo>
                  <a:pt x="4547" y="1256"/>
                  <a:pt x="4479" y="1269"/>
                  <a:pt x="4415" y="1295"/>
                </a:cubicBezTo>
                <a:lnTo>
                  <a:pt x="4354" y="1319"/>
                </a:lnTo>
                <a:lnTo>
                  <a:pt x="4354" y="89"/>
                </a:lnTo>
                <a:lnTo>
                  <a:pt x="3259" y="88"/>
                </a:lnTo>
                <a:lnTo>
                  <a:pt x="3259" y="88"/>
                </a:lnTo>
                <a:cubicBezTo>
                  <a:pt x="3291" y="164"/>
                  <a:pt x="3306" y="245"/>
                  <a:pt x="3306" y="328"/>
                </a:cubicBezTo>
                <a:lnTo>
                  <a:pt x="3306" y="328"/>
                </a:lnTo>
                <a:cubicBezTo>
                  <a:pt x="3306" y="500"/>
                  <a:pt x="3239" y="662"/>
                  <a:pt x="3117" y="783"/>
                </a:cubicBezTo>
                <a:lnTo>
                  <a:pt x="3117" y="783"/>
                </a:lnTo>
                <a:cubicBezTo>
                  <a:pt x="2996" y="905"/>
                  <a:pt x="2834" y="972"/>
                  <a:pt x="2662" y="972"/>
                </a:cubicBezTo>
                <a:lnTo>
                  <a:pt x="2662" y="972"/>
                </a:lnTo>
                <a:cubicBezTo>
                  <a:pt x="2307" y="972"/>
                  <a:pt x="2019" y="683"/>
                  <a:pt x="2019" y="329"/>
                </a:cubicBezTo>
                <a:lnTo>
                  <a:pt x="2019" y="329"/>
                </a:lnTo>
                <a:cubicBezTo>
                  <a:pt x="2019" y="246"/>
                  <a:pt x="2035" y="164"/>
                  <a:pt x="2065" y="89"/>
                </a:cubicBezTo>
                <a:lnTo>
                  <a:pt x="908" y="89"/>
                </a:lnTo>
                <a:lnTo>
                  <a:pt x="908" y="1319"/>
                </a:lnTo>
                <a:lnTo>
                  <a:pt x="848" y="1295"/>
                </a:lnTo>
                <a:lnTo>
                  <a:pt x="848" y="1295"/>
                </a:lnTo>
                <a:cubicBezTo>
                  <a:pt x="783" y="1269"/>
                  <a:pt x="715" y="1256"/>
                  <a:pt x="644" y="1256"/>
                </a:cubicBezTo>
                <a:lnTo>
                  <a:pt x="644" y="1256"/>
                </a:lnTo>
                <a:cubicBezTo>
                  <a:pt x="337" y="1256"/>
                  <a:pt x="88" y="1505"/>
                  <a:pt x="88" y="1811"/>
                </a:cubicBezTo>
                <a:lnTo>
                  <a:pt x="88" y="1811"/>
                </a:lnTo>
                <a:cubicBezTo>
                  <a:pt x="88" y="2118"/>
                  <a:pt x="337" y="2367"/>
                  <a:pt x="644" y="2367"/>
                </a:cubicBezTo>
                <a:lnTo>
                  <a:pt x="644" y="2367"/>
                </a:lnTo>
                <a:cubicBezTo>
                  <a:pt x="712" y="2367"/>
                  <a:pt x="844" y="2335"/>
                  <a:pt x="911" y="2308"/>
                </a:cubicBezTo>
                <a:lnTo>
                  <a:pt x="972" y="2285"/>
                </a:lnTo>
                <a:close/>
                <a:moveTo>
                  <a:pt x="881" y="3661"/>
                </a:moveTo>
                <a:lnTo>
                  <a:pt x="884" y="2411"/>
                </a:lnTo>
                <a:lnTo>
                  <a:pt x="884" y="2411"/>
                </a:lnTo>
                <a:cubicBezTo>
                  <a:pt x="806" y="2434"/>
                  <a:pt x="707" y="2454"/>
                  <a:pt x="644" y="2455"/>
                </a:cubicBezTo>
                <a:lnTo>
                  <a:pt x="644" y="2455"/>
                </a:lnTo>
                <a:cubicBezTo>
                  <a:pt x="289" y="2455"/>
                  <a:pt x="0" y="2166"/>
                  <a:pt x="0" y="1811"/>
                </a:cubicBezTo>
                <a:lnTo>
                  <a:pt x="0" y="1811"/>
                </a:lnTo>
                <a:cubicBezTo>
                  <a:pt x="0" y="1457"/>
                  <a:pt x="289" y="1168"/>
                  <a:pt x="643" y="1168"/>
                </a:cubicBezTo>
                <a:lnTo>
                  <a:pt x="643" y="1168"/>
                </a:lnTo>
                <a:cubicBezTo>
                  <a:pt x="704" y="1168"/>
                  <a:pt x="763" y="1176"/>
                  <a:pt x="820" y="1193"/>
                </a:cubicBezTo>
                <a:lnTo>
                  <a:pt x="820" y="0"/>
                </a:lnTo>
                <a:lnTo>
                  <a:pt x="2208" y="0"/>
                </a:lnTo>
                <a:lnTo>
                  <a:pt x="2173" y="65"/>
                </a:lnTo>
                <a:lnTo>
                  <a:pt x="2173" y="65"/>
                </a:lnTo>
                <a:cubicBezTo>
                  <a:pt x="2130" y="146"/>
                  <a:pt x="2107" y="237"/>
                  <a:pt x="2107" y="329"/>
                </a:cubicBezTo>
                <a:lnTo>
                  <a:pt x="2107" y="329"/>
                </a:lnTo>
                <a:cubicBezTo>
                  <a:pt x="2107" y="635"/>
                  <a:pt x="2356" y="884"/>
                  <a:pt x="2662" y="884"/>
                </a:cubicBezTo>
                <a:lnTo>
                  <a:pt x="2662" y="884"/>
                </a:lnTo>
                <a:cubicBezTo>
                  <a:pt x="2811" y="884"/>
                  <a:pt x="2950" y="826"/>
                  <a:pt x="3055" y="721"/>
                </a:cubicBezTo>
                <a:lnTo>
                  <a:pt x="3055" y="721"/>
                </a:lnTo>
                <a:cubicBezTo>
                  <a:pt x="3160" y="616"/>
                  <a:pt x="3218" y="477"/>
                  <a:pt x="3218" y="328"/>
                </a:cubicBezTo>
                <a:lnTo>
                  <a:pt x="3218" y="328"/>
                </a:lnTo>
                <a:cubicBezTo>
                  <a:pt x="3218" y="236"/>
                  <a:pt x="3196" y="147"/>
                  <a:pt x="3152" y="64"/>
                </a:cubicBezTo>
                <a:lnTo>
                  <a:pt x="3117" y="0"/>
                </a:lnTo>
                <a:lnTo>
                  <a:pt x="4442" y="1"/>
                </a:lnTo>
                <a:lnTo>
                  <a:pt x="4442" y="1193"/>
                </a:lnTo>
                <a:lnTo>
                  <a:pt x="4442" y="1193"/>
                </a:lnTo>
                <a:cubicBezTo>
                  <a:pt x="4499" y="1176"/>
                  <a:pt x="4557" y="1168"/>
                  <a:pt x="4617" y="1168"/>
                </a:cubicBezTo>
                <a:lnTo>
                  <a:pt x="4617" y="1168"/>
                </a:lnTo>
                <a:cubicBezTo>
                  <a:pt x="4791" y="1168"/>
                  <a:pt x="4962" y="1239"/>
                  <a:pt x="5086" y="1363"/>
                </a:cubicBezTo>
                <a:lnTo>
                  <a:pt x="5086" y="1363"/>
                </a:lnTo>
                <a:cubicBezTo>
                  <a:pt x="5207" y="1485"/>
                  <a:pt x="5274" y="1644"/>
                  <a:pt x="5273" y="1812"/>
                </a:cubicBezTo>
                <a:lnTo>
                  <a:pt x="5273" y="1812"/>
                </a:lnTo>
                <a:cubicBezTo>
                  <a:pt x="5273" y="2166"/>
                  <a:pt x="4979" y="2454"/>
                  <a:pt x="4617" y="2454"/>
                </a:cubicBezTo>
                <a:lnTo>
                  <a:pt x="4617" y="2454"/>
                </a:lnTo>
                <a:cubicBezTo>
                  <a:pt x="4558" y="2454"/>
                  <a:pt x="4499" y="2446"/>
                  <a:pt x="4441" y="2430"/>
                </a:cubicBezTo>
                <a:lnTo>
                  <a:pt x="4442" y="3641"/>
                </a:lnTo>
                <a:lnTo>
                  <a:pt x="3053" y="3646"/>
                </a:lnTo>
                <a:lnTo>
                  <a:pt x="3102" y="3576"/>
                </a:lnTo>
                <a:lnTo>
                  <a:pt x="3102" y="3576"/>
                </a:lnTo>
                <a:cubicBezTo>
                  <a:pt x="3173" y="3477"/>
                  <a:pt x="3218" y="3341"/>
                  <a:pt x="3218" y="3231"/>
                </a:cubicBezTo>
                <a:lnTo>
                  <a:pt x="3218" y="3231"/>
                </a:lnTo>
                <a:cubicBezTo>
                  <a:pt x="3218" y="2924"/>
                  <a:pt x="2969" y="2675"/>
                  <a:pt x="2663" y="2675"/>
                </a:cubicBezTo>
                <a:lnTo>
                  <a:pt x="2663" y="2675"/>
                </a:lnTo>
                <a:cubicBezTo>
                  <a:pt x="2356" y="2675"/>
                  <a:pt x="2107" y="2925"/>
                  <a:pt x="2107" y="3231"/>
                </a:cubicBezTo>
                <a:lnTo>
                  <a:pt x="2107" y="3231"/>
                </a:lnTo>
                <a:cubicBezTo>
                  <a:pt x="2107" y="3343"/>
                  <a:pt x="2151" y="3474"/>
                  <a:pt x="2221" y="3571"/>
                </a:cubicBezTo>
                <a:lnTo>
                  <a:pt x="2269" y="3639"/>
                </a:lnTo>
                <a:lnTo>
                  <a:pt x="881" y="366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Shape 2630">
            <a:extLst>
              <a:ext uri="{FF2B5EF4-FFF2-40B4-BE49-F238E27FC236}">
                <a16:creationId xmlns:a16="http://schemas.microsoft.com/office/drawing/2014/main" id="{DF742A2E-2F4A-274E-A29A-ACA5548FDCAE}"/>
              </a:ext>
            </a:extLst>
          </p:cNvPr>
          <p:cNvSpPr>
            <a:spLocks noChangeAspect="1"/>
          </p:cNvSpPr>
          <p:nvPr/>
        </p:nvSpPr>
        <p:spPr>
          <a:xfrm>
            <a:off x="10562752" y="5829603"/>
            <a:ext cx="449544" cy="8241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785">
            <a:extLst>
              <a:ext uri="{FF2B5EF4-FFF2-40B4-BE49-F238E27FC236}">
                <a16:creationId xmlns:a16="http://schemas.microsoft.com/office/drawing/2014/main" id="{C61261ED-C804-BD42-868E-F6BFD95E9CD3}"/>
              </a:ext>
            </a:extLst>
          </p:cNvPr>
          <p:cNvSpPr>
            <a:spLocks noChangeAspect="1"/>
          </p:cNvSpPr>
          <p:nvPr/>
        </p:nvSpPr>
        <p:spPr>
          <a:xfrm>
            <a:off x="10398169" y="8649457"/>
            <a:ext cx="852820" cy="697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765">
            <a:extLst>
              <a:ext uri="{FF2B5EF4-FFF2-40B4-BE49-F238E27FC236}">
                <a16:creationId xmlns:a16="http://schemas.microsoft.com/office/drawing/2014/main" id="{135EF057-5D68-B04E-BA58-1F3F6B9B2EA5}"/>
              </a:ext>
            </a:extLst>
          </p:cNvPr>
          <p:cNvSpPr>
            <a:spLocks noChangeAspect="1"/>
          </p:cNvSpPr>
          <p:nvPr/>
        </p:nvSpPr>
        <p:spPr>
          <a:xfrm>
            <a:off x="13180621" y="5815257"/>
            <a:ext cx="852818" cy="8528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625">
            <a:extLst>
              <a:ext uri="{FF2B5EF4-FFF2-40B4-BE49-F238E27FC236}">
                <a16:creationId xmlns:a16="http://schemas.microsoft.com/office/drawing/2014/main" id="{0B508449-A6CF-8544-872B-F7410C2532F6}"/>
              </a:ext>
            </a:extLst>
          </p:cNvPr>
          <p:cNvSpPr>
            <a:spLocks noChangeAspect="1"/>
          </p:cNvSpPr>
          <p:nvPr/>
        </p:nvSpPr>
        <p:spPr>
          <a:xfrm>
            <a:off x="13187503" y="8655088"/>
            <a:ext cx="846438" cy="6925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A480C3-0FCC-274B-9FD4-1F64CBF5DBBF}"/>
              </a:ext>
            </a:extLst>
          </p:cNvPr>
          <p:cNvSpPr txBox="1"/>
          <p:nvPr/>
        </p:nvSpPr>
        <p:spPr>
          <a:xfrm>
            <a:off x="15560268" y="3256061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A3B178B-E606-C242-AE70-CAE03B1920F9}"/>
              </a:ext>
            </a:extLst>
          </p:cNvPr>
          <p:cNvSpPr txBox="1">
            <a:spLocks/>
          </p:cNvSpPr>
          <p:nvPr/>
        </p:nvSpPr>
        <p:spPr>
          <a:xfrm>
            <a:off x="15560268" y="3916804"/>
            <a:ext cx="421737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5488BF-4C15-FE4C-965E-EA88AA977A57}"/>
              </a:ext>
            </a:extLst>
          </p:cNvPr>
          <p:cNvSpPr txBox="1"/>
          <p:nvPr/>
        </p:nvSpPr>
        <p:spPr>
          <a:xfrm>
            <a:off x="15560268" y="10807893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E7B21F77-92F0-9546-949D-4FED9FD2E26C}"/>
              </a:ext>
            </a:extLst>
          </p:cNvPr>
          <p:cNvSpPr txBox="1">
            <a:spLocks/>
          </p:cNvSpPr>
          <p:nvPr/>
        </p:nvSpPr>
        <p:spPr>
          <a:xfrm>
            <a:off x="15560268" y="11468636"/>
            <a:ext cx="421737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03B508-6F02-2D47-93C0-CFAD2BB6D5A8}"/>
              </a:ext>
            </a:extLst>
          </p:cNvPr>
          <p:cNvSpPr txBox="1"/>
          <p:nvPr/>
        </p:nvSpPr>
        <p:spPr>
          <a:xfrm>
            <a:off x="7268560" y="10807893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0DD87E0D-1BD3-DC44-A225-9A40B6417008}"/>
              </a:ext>
            </a:extLst>
          </p:cNvPr>
          <p:cNvSpPr txBox="1">
            <a:spLocks/>
          </p:cNvSpPr>
          <p:nvPr/>
        </p:nvSpPr>
        <p:spPr>
          <a:xfrm>
            <a:off x="4600005" y="11468636"/>
            <a:ext cx="421737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4AD610-1997-2648-A1C4-A11DE0FEA58B}"/>
              </a:ext>
            </a:extLst>
          </p:cNvPr>
          <p:cNvSpPr txBox="1"/>
          <p:nvPr/>
        </p:nvSpPr>
        <p:spPr>
          <a:xfrm>
            <a:off x="6826131" y="3297825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21A1831-B3E1-DD4A-BB35-A38B0F5FF2DD}"/>
              </a:ext>
            </a:extLst>
          </p:cNvPr>
          <p:cNvSpPr txBox="1">
            <a:spLocks/>
          </p:cNvSpPr>
          <p:nvPr/>
        </p:nvSpPr>
        <p:spPr>
          <a:xfrm>
            <a:off x="4600005" y="3958568"/>
            <a:ext cx="421737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838278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9">
            <a:extLst>
              <a:ext uri="{FF2B5EF4-FFF2-40B4-BE49-F238E27FC236}">
                <a16:creationId xmlns:a16="http://schemas.microsoft.com/office/drawing/2014/main" id="{AD093597-9D5C-064C-A115-58488BAC6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6" y="5394138"/>
            <a:ext cx="4743450" cy="2371725"/>
          </a:xfrm>
          <a:custGeom>
            <a:avLst/>
            <a:gdLst>
              <a:gd name="T0" fmla="*/ 0 w 4605"/>
              <a:gd name="T1" fmla="*/ 2302 h 2303"/>
              <a:gd name="T2" fmla="*/ 0 w 4605"/>
              <a:gd name="T3" fmla="*/ 2302 h 2303"/>
              <a:gd name="T4" fmla="*/ 2302 w 4605"/>
              <a:gd name="T5" fmla="*/ 0 h 2303"/>
              <a:gd name="T6" fmla="*/ 2302 w 4605"/>
              <a:gd name="T7" fmla="*/ 0 h 2303"/>
              <a:gd name="T8" fmla="*/ 4604 w 4605"/>
              <a:gd name="T9" fmla="*/ 2302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5" h="2303">
                <a:moveTo>
                  <a:pt x="0" y="2302"/>
                </a:moveTo>
                <a:lnTo>
                  <a:pt x="0" y="2302"/>
                </a:lnTo>
                <a:cubicBezTo>
                  <a:pt x="0" y="1030"/>
                  <a:pt x="1031" y="0"/>
                  <a:pt x="2302" y="0"/>
                </a:cubicBezTo>
                <a:lnTo>
                  <a:pt x="2302" y="0"/>
                </a:lnTo>
                <a:cubicBezTo>
                  <a:pt x="3574" y="0"/>
                  <a:pt x="4604" y="1030"/>
                  <a:pt x="4604" y="2302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10">
            <a:extLst>
              <a:ext uri="{FF2B5EF4-FFF2-40B4-BE49-F238E27FC236}">
                <a16:creationId xmlns:a16="http://schemas.microsoft.com/office/drawing/2014/main" id="{6B197F97-F019-6A46-BC9B-AAF1F76B9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75" y="7765863"/>
            <a:ext cx="4743450" cy="2371725"/>
          </a:xfrm>
          <a:custGeom>
            <a:avLst/>
            <a:gdLst>
              <a:gd name="T0" fmla="*/ 4604 w 4605"/>
              <a:gd name="T1" fmla="*/ 0 h 2302"/>
              <a:gd name="T2" fmla="*/ 4604 w 4605"/>
              <a:gd name="T3" fmla="*/ 0 h 2302"/>
              <a:gd name="T4" fmla="*/ 2302 w 4605"/>
              <a:gd name="T5" fmla="*/ 2301 h 2302"/>
              <a:gd name="T6" fmla="*/ 2302 w 4605"/>
              <a:gd name="T7" fmla="*/ 2301 h 2302"/>
              <a:gd name="T8" fmla="*/ 0 w 4605"/>
              <a:gd name="T9" fmla="*/ 0 h 2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5" h="2302">
                <a:moveTo>
                  <a:pt x="4604" y="0"/>
                </a:moveTo>
                <a:lnTo>
                  <a:pt x="4604" y="0"/>
                </a:lnTo>
                <a:cubicBezTo>
                  <a:pt x="4604" y="1270"/>
                  <a:pt x="3574" y="2301"/>
                  <a:pt x="2302" y="2301"/>
                </a:cubicBezTo>
                <a:lnTo>
                  <a:pt x="2302" y="2301"/>
                </a:lnTo>
                <a:cubicBezTo>
                  <a:pt x="1031" y="2301"/>
                  <a:pt x="0" y="1270"/>
                  <a:pt x="0" y="0"/>
                </a:cubicBezTo>
              </a:path>
            </a:pathLst>
          </a:custGeom>
          <a:noFill/>
          <a:ln w="635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1">
            <a:extLst>
              <a:ext uri="{FF2B5EF4-FFF2-40B4-BE49-F238E27FC236}">
                <a16:creationId xmlns:a16="http://schemas.microsoft.com/office/drawing/2014/main" id="{D4693716-F6A6-7242-ACDA-062545C27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8825" y="5394138"/>
            <a:ext cx="4743450" cy="2371725"/>
          </a:xfrm>
          <a:custGeom>
            <a:avLst/>
            <a:gdLst>
              <a:gd name="T0" fmla="*/ 0 w 4604"/>
              <a:gd name="T1" fmla="*/ 2302 h 2303"/>
              <a:gd name="T2" fmla="*/ 0 w 4604"/>
              <a:gd name="T3" fmla="*/ 2302 h 2303"/>
              <a:gd name="T4" fmla="*/ 2301 w 4604"/>
              <a:gd name="T5" fmla="*/ 0 h 2303"/>
              <a:gd name="T6" fmla="*/ 2301 w 4604"/>
              <a:gd name="T7" fmla="*/ 0 h 2303"/>
              <a:gd name="T8" fmla="*/ 4603 w 4604"/>
              <a:gd name="T9" fmla="*/ 2302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4" h="2303">
                <a:moveTo>
                  <a:pt x="0" y="2302"/>
                </a:moveTo>
                <a:lnTo>
                  <a:pt x="0" y="2302"/>
                </a:lnTo>
                <a:cubicBezTo>
                  <a:pt x="0" y="1030"/>
                  <a:pt x="1030" y="0"/>
                  <a:pt x="2301" y="0"/>
                </a:cubicBezTo>
                <a:lnTo>
                  <a:pt x="2301" y="0"/>
                </a:lnTo>
                <a:cubicBezTo>
                  <a:pt x="3573" y="0"/>
                  <a:pt x="4603" y="1030"/>
                  <a:pt x="4603" y="2302"/>
                </a:cubicBezTo>
              </a:path>
            </a:pathLst>
          </a:custGeom>
          <a:noFill/>
          <a:ln w="635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13920413-B50D-6F4F-8DB4-16D86B239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2276" y="7765863"/>
            <a:ext cx="4743450" cy="2371725"/>
          </a:xfrm>
          <a:custGeom>
            <a:avLst/>
            <a:gdLst>
              <a:gd name="T0" fmla="*/ 4604 w 4605"/>
              <a:gd name="T1" fmla="*/ 0 h 2302"/>
              <a:gd name="T2" fmla="*/ 4604 w 4605"/>
              <a:gd name="T3" fmla="*/ 0 h 2302"/>
              <a:gd name="T4" fmla="*/ 2302 w 4605"/>
              <a:gd name="T5" fmla="*/ 2301 h 2302"/>
              <a:gd name="T6" fmla="*/ 2302 w 4605"/>
              <a:gd name="T7" fmla="*/ 2301 h 2302"/>
              <a:gd name="T8" fmla="*/ 0 w 4605"/>
              <a:gd name="T9" fmla="*/ 0 h 2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5" h="2302">
                <a:moveTo>
                  <a:pt x="4604" y="0"/>
                </a:moveTo>
                <a:lnTo>
                  <a:pt x="4604" y="0"/>
                </a:lnTo>
                <a:cubicBezTo>
                  <a:pt x="4604" y="1270"/>
                  <a:pt x="3574" y="2301"/>
                  <a:pt x="2302" y="2301"/>
                </a:cubicBezTo>
                <a:lnTo>
                  <a:pt x="2302" y="2301"/>
                </a:lnTo>
                <a:cubicBezTo>
                  <a:pt x="1030" y="2301"/>
                  <a:pt x="0" y="1270"/>
                  <a:pt x="0" y="0"/>
                </a:cubicBezTo>
              </a:path>
            </a:pathLst>
          </a:custGeom>
          <a:noFill/>
          <a:ln w="635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DBEC3F47-EFAF-3048-B454-12A3D67BB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0356" y="7606839"/>
            <a:ext cx="395285" cy="395285"/>
          </a:xfrm>
          <a:custGeom>
            <a:avLst/>
            <a:gdLst>
              <a:gd name="T0" fmla="*/ 384 w 385"/>
              <a:gd name="T1" fmla="*/ 191 h 383"/>
              <a:gd name="T2" fmla="*/ 384 w 385"/>
              <a:gd name="T3" fmla="*/ 191 h 383"/>
              <a:gd name="T4" fmla="*/ 192 w 385"/>
              <a:gd name="T5" fmla="*/ 382 h 383"/>
              <a:gd name="T6" fmla="*/ 192 w 385"/>
              <a:gd name="T7" fmla="*/ 382 h 383"/>
              <a:gd name="T8" fmla="*/ 0 w 385"/>
              <a:gd name="T9" fmla="*/ 191 h 383"/>
              <a:gd name="T10" fmla="*/ 0 w 385"/>
              <a:gd name="T11" fmla="*/ 191 h 383"/>
              <a:gd name="T12" fmla="*/ 192 w 385"/>
              <a:gd name="T13" fmla="*/ 0 h 383"/>
              <a:gd name="T14" fmla="*/ 192 w 385"/>
              <a:gd name="T15" fmla="*/ 0 h 383"/>
              <a:gd name="T16" fmla="*/ 384 w 385"/>
              <a:gd name="T17" fmla="*/ 191 h 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5" h="383">
                <a:moveTo>
                  <a:pt x="384" y="191"/>
                </a:moveTo>
                <a:lnTo>
                  <a:pt x="384" y="191"/>
                </a:lnTo>
                <a:cubicBezTo>
                  <a:pt x="384" y="296"/>
                  <a:pt x="298" y="382"/>
                  <a:pt x="192" y="382"/>
                </a:cubicBezTo>
                <a:lnTo>
                  <a:pt x="192" y="382"/>
                </a:lnTo>
                <a:cubicBezTo>
                  <a:pt x="86" y="382"/>
                  <a:pt x="0" y="296"/>
                  <a:pt x="0" y="191"/>
                </a:cubicBezTo>
                <a:lnTo>
                  <a:pt x="0" y="191"/>
                </a:lnTo>
                <a:cubicBezTo>
                  <a:pt x="0" y="85"/>
                  <a:pt x="86" y="0"/>
                  <a:pt x="192" y="0"/>
                </a:cubicBezTo>
                <a:lnTo>
                  <a:pt x="192" y="0"/>
                </a:lnTo>
                <a:cubicBezTo>
                  <a:pt x="298" y="0"/>
                  <a:pt x="384" y="85"/>
                  <a:pt x="384" y="19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4F4DB9C7-A31F-A84C-8533-5A822E15D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3942" y="7724973"/>
            <a:ext cx="168112" cy="168109"/>
          </a:xfrm>
          <a:custGeom>
            <a:avLst/>
            <a:gdLst>
              <a:gd name="T0" fmla="*/ 162 w 163"/>
              <a:gd name="T1" fmla="*/ 80 h 161"/>
              <a:gd name="T2" fmla="*/ 162 w 163"/>
              <a:gd name="T3" fmla="*/ 80 h 161"/>
              <a:gd name="T4" fmla="*/ 81 w 163"/>
              <a:gd name="T5" fmla="*/ 160 h 161"/>
              <a:gd name="T6" fmla="*/ 81 w 163"/>
              <a:gd name="T7" fmla="*/ 160 h 161"/>
              <a:gd name="T8" fmla="*/ 0 w 163"/>
              <a:gd name="T9" fmla="*/ 80 h 161"/>
              <a:gd name="T10" fmla="*/ 0 w 163"/>
              <a:gd name="T11" fmla="*/ 80 h 161"/>
              <a:gd name="T12" fmla="*/ 81 w 163"/>
              <a:gd name="T13" fmla="*/ 0 h 161"/>
              <a:gd name="T14" fmla="*/ 81 w 163"/>
              <a:gd name="T15" fmla="*/ 0 h 161"/>
              <a:gd name="T16" fmla="*/ 162 w 163"/>
              <a:gd name="T17" fmla="*/ 80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3" h="161">
                <a:moveTo>
                  <a:pt x="162" y="80"/>
                </a:moveTo>
                <a:lnTo>
                  <a:pt x="162" y="80"/>
                </a:lnTo>
                <a:cubicBezTo>
                  <a:pt x="162" y="123"/>
                  <a:pt x="125" y="160"/>
                  <a:pt x="81" y="160"/>
                </a:cubicBezTo>
                <a:lnTo>
                  <a:pt x="81" y="160"/>
                </a:lnTo>
                <a:cubicBezTo>
                  <a:pt x="37" y="160"/>
                  <a:pt x="0" y="123"/>
                  <a:pt x="0" y="80"/>
                </a:cubicBezTo>
                <a:lnTo>
                  <a:pt x="0" y="80"/>
                </a:lnTo>
                <a:cubicBezTo>
                  <a:pt x="0" y="35"/>
                  <a:pt x="37" y="0"/>
                  <a:pt x="81" y="0"/>
                </a:cubicBezTo>
                <a:lnTo>
                  <a:pt x="81" y="0"/>
                </a:lnTo>
                <a:cubicBezTo>
                  <a:pt x="125" y="0"/>
                  <a:pt x="162" y="35"/>
                  <a:pt x="162" y="8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22">
            <a:extLst>
              <a:ext uri="{FF2B5EF4-FFF2-40B4-BE49-F238E27FC236}">
                <a16:creationId xmlns:a16="http://schemas.microsoft.com/office/drawing/2014/main" id="{A6E1F79E-359A-5246-9D41-3B194339E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965" y="5903012"/>
            <a:ext cx="3639372" cy="3639372"/>
          </a:xfrm>
          <a:custGeom>
            <a:avLst/>
            <a:gdLst>
              <a:gd name="T0" fmla="*/ 1767 w 3534"/>
              <a:gd name="T1" fmla="*/ 3338 h 3532"/>
              <a:gd name="T2" fmla="*/ 1767 w 3534"/>
              <a:gd name="T3" fmla="*/ 3338 h 3532"/>
              <a:gd name="T4" fmla="*/ 194 w 3534"/>
              <a:gd name="T5" fmla="*/ 1767 h 3532"/>
              <a:gd name="T6" fmla="*/ 194 w 3534"/>
              <a:gd name="T7" fmla="*/ 1767 h 3532"/>
              <a:gd name="T8" fmla="*/ 1767 w 3534"/>
              <a:gd name="T9" fmla="*/ 194 h 3532"/>
              <a:gd name="T10" fmla="*/ 1767 w 3534"/>
              <a:gd name="T11" fmla="*/ 194 h 3532"/>
              <a:gd name="T12" fmla="*/ 3339 w 3534"/>
              <a:gd name="T13" fmla="*/ 1767 h 3532"/>
              <a:gd name="T14" fmla="*/ 3339 w 3534"/>
              <a:gd name="T15" fmla="*/ 1767 h 3532"/>
              <a:gd name="T16" fmla="*/ 1767 w 3534"/>
              <a:gd name="T17" fmla="*/ 3338 h 3532"/>
              <a:gd name="T18" fmla="*/ 1767 w 3534"/>
              <a:gd name="T19" fmla="*/ 0 h 3532"/>
              <a:gd name="T20" fmla="*/ 1767 w 3534"/>
              <a:gd name="T21" fmla="*/ 0 h 3532"/>
              <a:gd name="T22" fmla="*/ 0 w 3534"/>
              <a:gd name="T23" fmla="*/ 1767 h 3532"/>
              <a:gd name="T24" fmla="*/ 0 w 3534"/>
              <a:gd name="T25" fmla="*/ 1767 h 3532"/>
              <a:gd name="T26" fmla="*/ 1767 w 3534"/>
              <a:gd name="T27" fmla="*/ 3531 h 3532"/>
              <a:gd name="T28" fmla="*/ 1767 w 3534"/>
              <a:gd name="T29" fmla="*/ 3531 h 3532"/>
              <a:gd name="T30" fmla="*/ 3533 w 3534"/>
              <a:gd name="T31" fmla="*/ 1767 h 3532"/>
              <a:gd name="T32" fmla="*/ 3533 w 3534"/>
              <a:gd name="T33" fmla="*/ 1767 h 3532"/>
              <a:gd name="T34" fmla="*/ 1767 w 3534"/>
              <a:gd name="T35" fmla="*/ 0 h 3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34" h="3532">
                <a:moveTo>
                  <a:pt x="1767" y="3338"/>
                </a:moveTo>
                <a:lnTo>
                  <a:pt x="1767" y="3338"/>
                </a:lnTo>
                <a:cubicBezTo>
                  <a:pt x="898" y="3338"/>
                  <a:pt x="194" y="2634"/>
                  <a:pt x="194" y="1767"/>
                </a:cubicBezTo>
                <a:lnTo>
                  <a:pt x="194" y="1767"/>
                </a:lnTo>
                <a:cubicBezTo>
                  <a:pt x="194" y="898"/>
                  <a:pt x="898" y="194"/>
                  <a:pt x="1767" y="194"/>
                </a:cubicBezTo>
                <a:lnTo>
                  <a:pt x="1767" y="194"/>
                </a:lnTo>
                <a:cubicBezTo>
                  <a:pt x="2635" y="194"/>
                  <a:pt x="3339" y="898"/>
                  <a:pt x="3339" y="1767"/>
                </a:cubicBezTo>
                <a:lnTo>
                  <a:pt x="3339" y="1767"/>
                </a:lnTo>
                <a:cubicBezTo>
                  <a:pt x="3339" y="2634"/>
                  <a:pt x="2635" y="3338"/>
                  <a:pt x="1767" y="3338"/>
                </a:cubicBezTo>
                <a:close/>
                <a:moveTo>
                  <a:pt x="1767" y="0"/>
                </a:moveTo>
                <a:lnTo>
                  <a:pt x="1767" y="0"/>
                </a:lnTo>
                <a:cubicBezTo>
                  <a:pt x="791" y="0"/>
                  <a:pt x="0" y="791"/>
                  <a:pt x="0" y="1767"/>
                </a:cubicBezTo>
                <a:lnTo>
                  <a:pt x="0" y="1767"/>
                </a:lnTo>
                <a:cubicBezTo>
                  <a:pt x="0" y="2740"/>
                  <a:pt x="791" y="3531"/>
                  <a:pt x="1767" y="3531"/>
                </a:cubicBezTo>
                <a:lnTo>
                  <a:pt x="1767" y="3531"/>
                </a:lnTo>
                <a:cubicBezTo>
                  <a:pt x="2742" y="3531"/>
                  <a:pt x="3533" y="2740"/>
                  <a:pt x="3533" y="1767"/>
                </a:cubicBezTo>
                <a:lnTo>
                  <a:pt x="3533" y="1767"/>
                </a:lnTo>
                <a:cubicBezTo>
                  <a:pt x="3533" y="791"/>
                  <a:pt x="2742" y="0"/>
                  <a:pt x="176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24">
            <a:extLst>
              <a:ext uri="{FF2B5EF4-FFF2-40B4-BE49-F238E27FC236}">
                <a16:creationId xmlns:a16="http://schemas.microsoft.com/office/drawing/2014/main" id="{488F4BC2-0556-AE4E-855D-DD0C2211C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7414" y="5903012"/>
            <a:ext cx="3639372" cy="3639372"/>
          </a:xfrm>
          <a:custGeom>
            <a:avLst/>
            <a:gdLst>
              <a:gd name="T0" fmla="*/ 0 w 3533"/>
              <a:gd name="T1" fmla="*/ 1767 h 3532"/>
              <a:gd name="T2" fmla="*/ 1766 w 3533"/>
              <a:gd name="T3" fmla="*/ 0 h 3532"/>
              <a:gd name="T4" fmla="*/ 3532 w 3533"/>
              <a:gd name="T5" fmla="*/ 1767 h 3532"/>
              <a:gd name="T6" fmla="*/ 1766 w 3533"/>
              <a:gd name="T7" fmla="*/ 3531 h 3532"/>
              <a:gd name="T8" fmla="*/ 0 w 3533"/>
              <a:gd name="T9" fmla="*/ 1767 h 3532"/>
              <a:gd name="T10" fmla="*/ 1766 w 3533"/>
              <a:gd name="T11" fmla="*/ 3338 h 3532"/>
              <a:gd name="T12" fmla="*/ 3338 w 3533"/>
              <a:gd name="T13" fmla="*/ 1767 h 3532"/>
              <a:gd name="T14" fmla="*/ 1766 w 3533"/>
              <a:gd name="T15" fmla="*/ 194 h 3532"/>
              <a:gd name="T16" fmla="*/ 194 w 3533"/>
              <a:gd name="T17" fmla="*/ 1767 h 3532"/>
              <a:gd name="T18" fmla="*/ 1766 w 3533"/>
              <a:gd name="T19" fmla="*/ 3338 h 3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3" h="3532">
                <a:moveTo>
                  <a:pt x="0" y="1767"/>
                </a:moveTo>
                <a:cubicBezTo>
                  <a:pt x="0" y="791"/>
                  <a:pt x="790" y="0"/>
                  <a:pt x="1766" y="0"/>
                </a:cubicBezTo>
                <a:cubicBezTo>
                  <a:pt x="2742" y="0"/>
                  <a:pt x="3532" y="791"/>
                  <a:pt x="3532" y="1767"/>
                </a:cubicBezTo>
                <a:cubicBezTo>
                  <a:pt x="3532" y="2740"/>
                  <a:pt x="2742" y="3531"/>
                  <a:pt x="1766" y="3531"/>
                </a:cubicBezTo>
                <a:cubicBezTo>
                  <a:pt x="790" y="3531"/>
                  <a:pt x="0" y="2740"/>
                  <a:pt x="0" y="1767"/>
                </a:cubicBezTo>
                <a:close/>
                <a:moveTo>
                  <a:pt x="1766" y="3338"/>
                </a:moveTo>
                <a:cubicBezTo>
                  <a:pt x="2635" y="3338"/>
                  <a:pt x="3338" y="2634"/>
                  <a:pt x="3338" y="1767"/>
                </a:cubicBezTo>
                <a:cubicBezTo>
                  <a:pt x="3338" y="898"/>
                  <a:pt x="2635" y="194"/>
                  <a:pt x="1766" y="194"/>
                </a:cubicBezTo>
                <a:cubicBezTo>
                  <a:pt x="898" y="194"/>
                  <a:pt x="194" y="898"/>
                  <a:pt x="194" y="1767"/>
                </a:cubicBezTo>
                <a:cubicBezTo>
                  <a:pt x="194" y="2634"/>
                  <a:pt x="898" y="3338"/>
                  <a:pt x="1766" y="3338"/>
                </a:cubicBezTo>
                <a:close/>
              </a:path>
            </a:pathLst>
          </a:custGeom>
          <a:solidFill>
            <a:srgbClr val="F2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25">
            <a:extLst>
              <a:ext uri="{FF2B5EF4-FFF2-40B4-BE49-F238E27FC236}">
                <a16:creationId xmlns:a16="http://schemas.microsoft.com/office/drawing/2014/main" id="{3F9EE5B2-A2D7-2247-B4DE-C13E1B125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0866" y="5903012"/>
            <a:ext cx="3639369" cy="3639372"/>
          </a:xfrm>
          <a:custGeom>
            <a:avLst/>
            <a:gdLst>
              <a:gd name="T0" fmla="*/ 0 w 3533"/>
              <a:gd name="T1" fmla="*/ 1767 h 3532"/>
              <a:gd name="T2" fmla="*/ 1765 w 3533"/>
              <a:gd name="T3" fmla="*/ 0 h 3532"/>
              <a:gd name="T4" fmla="*/ 3532 w 3533"/>
              <a:gd name="T5" fmla="*/ 1767 h 3532"/>
              <a:gd name="T6" fmla="*/ 1765 w 3533"/>
              <a:gd name="T7" fmla="*/ 3531 h 3532"/>
              <a:gd name="T8" fmla="*/ 0 w 3533"/>
              <a:gd name="T9" fmla="*/ 1767 h 3532"/>
              <a:gd name="T10" fmla="*/ 1765 w 3533"/>
              <a:gd name="T11" fmla="*/ 3338 h 3532"/>
              <a:gd name="T12" fmla="*/ 3338 w 3533"/>
              <a:gd name="T13" fmla="*/ 1767 h 3532"/>
              <a:gd name="T14" fmla="*/ 1765 w 3533"/>
              <a:gd name="T15" fmla="*/ 194 h 3532"/>
              <a:gd name="T16" fmla="*/ 193 w 3533"/>
              <a:gd name="T17" fmla="*/ 1767 h 3532"/>
              <a:gd name="T18" fmla="*/ 1765 w 3533"/>
              <a:gd name="T19" fmla="*/ 3338 h 3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3" h="3532">
                <a:moveTo>
                  <a:pt x="0" y="1767"/>
                </a:moveTo>
                <a:cubicBezTo>
                  <a:pt x="0" y="791"/>
                  <a:pt x="791" y="0"/>
                  <a:pt x="1765" y="0"/>
                </a:cubicBezTo>
                <a:cubicBezTo>
                  <a:pt x="2741" y="0"/>
                  <a:pt x="3532" y="791"/>
                  <a:pt x="3532" y="1767"/>
                </a:cubicBezTo>
                <a:cubicBezTo>
                  <a:pt x="3532" y="2740"/>
                  <a:pt x="2741" y="3531"/>
                  <a:pt x="1765" y="3531"/>
                </a:cubicBezTo>
                <a:cubicBezTo>
                  <a:pt x="791" y="3531"/>
                  <a:pt x="0" y="2740"/>
                  <a:pt x="0" y="1767"/>
                </a:cubicBezTo>
                <a:close/>
                <a:moveTo>
                  <a:pt x="1765" y="3338"/>
                </a:moveTo>
                <a:cubicBezTo>
                  <a:pt x="2634" y="3338"/>
                  <a:pt x="3338" y="2634"/>
                  <a:pt x="3338" y="1767"/>
                </a:cubicBezTo>
                <a:cubicBezTo>
                  <a:pt x="3338" y="898"/>
                  <a:pt x="2634" y="194"/>
                  <a:pt x="1765" y="194"/>
                </a:cubicBezTo>
                <a:cubicBezTo>
                  <a:pt x="898" y="194"/>
                  <a:pt x="193" y="898"/>
                  <a:pt x="193" y="1767"/>
                </a:cubicBezTo>
                <a:cubicBezTo>
                  <a:pt x="193" y="2634"/>
                  <a:pt x="898" y="3338"/>
                  <a:pt x="1765" y="3338"/>
                </a:cubicBezTo>
                <a:close/>
              </a:path>
            </a:pathLst>
          </a:custGeom>
          <a:solidFill>
            <a:srgbClr val="F2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6">
            <a:extLst>
              <a:ext uri="{FF2B5EF4-FFF2-40B4-BE49-F238E27FC236}">
                <a16:creationId xmlns:a16="http://schemas.microsoft.com/office/drawing/2014/main" id="{25736E0A-6250-2E4E-A7AA-7D6A447C9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4315" y="5903012"/>
            <a:ext cx="3639372" cy="3639372"/>
          </a:xfrm>
          <a:custGeom>
            <a:avLst/>
            <a:gdLst>
              <a:gd name="T0" fmla="*/ 0 w 3532"/>
              <a:gd name="T1" fmla="*/ 1767 h 3532"/>
              <a:gd name="T2" fmla="*/ 1766 w 3532"/>
              <a:gd name="T3" fmla="*/ 0 h 3532"/>
              <a:gd name="T4" fmla="*/ 3531 w 3532"/>
              <a:gd name="T5" fmla="*/ 1767 h 3532"/>
              <a:gd name="T6" fmla="*/ 1766 w 3532"/>
              <a:gd name="T7" fmla="*/ 3531 h 3532"/>
              <a:gd name="T8" fmla="*/ 0 w 3532"/>
              <a:gd name="T9" fmla="*/ 1767 h 3532"/>
              <a:gd name="T10" fmla="*/ 1766 w 3532"/>
              <a:gd name="T11" fmla="*/ 3338 h 3532"/>
              <a:gd name="T12" fmla="*/ 3338 w 3532"/>
              <a:gd name="T13" fmla="*/ 1767 h 3532"/>
              <a:gd name="T14" fmla="*/ 1766 w 3532"/>
              <a:gd name="T15" fmla="*/ 194 h 3532"/>
              <a:gd name="T16" fmla="*/ 193 w 3532"/>
              <a:gd name="T17" fmla="*/ 1767 h 3532"/>
              <a:gd name="T18" fmla="*/ 1766 w 3532"/>
              <a:gd name="T19" fmla="*/ 3338 h 3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2" h="3532">
                <a:moveTo>
                  <a:pt x="0" y="1767"/>
                </a:moveTo>
                <a:cubicBezTo>
                  <a:pt x="0" y="791"/>
                  <a:pt x="790" y="0"/>
                  <a:pt x="1766" y="0"/>
                </a:cubicBezTo>
                <a:cubicBezTo>
                  <a:pt x="2741" y="0"/>
                  <a:pt x="3531" y="791"/>
                  <a:pt x="3531" y="1767"/>
                </a:cubicBezTo>
                <a:cubicBezTo>
                  <a:pt x="3531" y="2740"/>
                  <a:pt x="2741" y="3531"/>
                  <a:pt x="1766" y="3531"/>
                </a:cubicBezTo>
                <a:cubicBezTo>
                  <a:pt x="790" y="3531"/>
                  <a:pt x="0" y="2740"/>
                  <a:pt x="0" y="1767"/>
                </a:cubicBezTo>
                <a:close/>
                <a:moveTo>
                  <a:pt x="1766" y="3338"/>
                </a:moveTo>
                <a:cubicBezTo>
                  <a:pt x="2634" y="3338"/>
                  <a:pt x="3338" y="2634"/>
                  <a:pt x="3338" y="1767"/>
                </a:cubicBezTo>
                <a:cubicBezTo>
                  <a:pt x="3338" y="898"/>
                  <a:pt x="2634" y="194"/>
                  <a:pt x="1766" y="194"/>
                </a:cubicBezTo>
                <a:cubicBezTo>
                  <a:pt x="897" y="194"/>
                  <a:pt x="193" y="898"/>
                  <a:pt x="193" y="1767"/>
                </a:cubicBezTo>
                <a:cubicBezTo>
                  <a:pt x="193" y="2634"/>
                  <a:pt x="897" y="3338"/>
                  <a:pt x="1766" y="3338"/>
                </a:cubicBezTo>
                <a:close/>
              </a:path>
            </a:pathLst>
          </a:custGeom>
          <a:solidFill>
            <a:srgbClr val="F2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D9D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A217ED7-9F27-4149-AD8C-27C77F9A378B}"/>
              </a:ext>
            </a:extLst>
          </p:cNvPr>
          <p:cNvSpPr/>
          <p:nvPr/>
        </p:nvSpPr>
        <p:spPr>
          <a:xfrm>
            <a:off x="3433737" y="6082783"/>
            <a:ext cx="3279829" cy="32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B4010AE-65FF-7F41-B1F6-FCAC4BF987DF}"/>
              </a:ext>
            </a:extLst>
          </p:cNvPr>
          <p:cNvSpPr/>
          <p:nvPr/>
        </p:nvSpPr>
        <p:spPr>
          <a:xfrm>
            <a:off x="8177186" y="6082783"/>
            <a:ext cx="3279829" cy="32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E463996-80F1-6746-9A2B-2D1404E98C57}"/>
              </a:ext>
            </a:extLst>
          </p:cNvPr>
          <p:cNvSpPr/>
          <p:nvPr/>
        </p:nvSpPr>
        <p:spPr>
          <a:xfrm>
            <a:off x="12920636" y="6082783"/>
            <a:ext cx="3279829" cy="32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DDCF485-65C7-724A-8557-44CB1526A248}"/>
              </a:ext>
            </a:extLst>
          </p:cNvPr>
          <p:cNvSpPr/>
          <p:nvPr/>
        </p:nvSpPr>
        <p:spPr>
          <a:xfrm>
            <a:off x="17664087" y="6082783"/>
            <a:ext cx="3279829" cy="32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F334F2-A001-434B-981B-6DFFAFBE2A94}"/>
              </a:ext>
            </a:extLst>
          </p:cNvPr>
          <p:cNvSpPr txBox="1"/>
          <p:nvPr/>
        </p:nvSpPr>
        <p:spPr>
          <a:xfrm>
            <a:off x="4442709" y="6614703"/>
            <a:ext cx="1261885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5D8054B-7055-3947-AF08-E9B95C0F2C42}"/>
              </a:ext>
            </a:extLst>
          </p:cNvPr>
          <p:cNvSpPr txBox="1"/>
          <p:nvPr/>
        </p:nvSpPr>
        <p:spPr>
          <a:xfrm>
            <a:off x="8819071" y="6614703"/>
            <a:ext cx="199606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7D1E1E-54EF-6D4E-AFA6-B5C3B0B80297}"/>
              </a:ext>
            </a:extLst>
          </p:cNvPr>
          <p:cNvSpPr txBox="1"/>
          <p:nvPr/>
        </p:nvSpPr>
        <p:spPr>
          <a:xfrm>
            <a:off x="13773316" y="6614703"/>
            <a:ext cx="15744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E5AE3A-124E-6A4F-B53F-FF7C8A1D1DB0}"/>
              </a:ext>
            </a:extLst>
          </p:cNvPr>
          <p:cNvSpPr txBox="1"/>
          <p:nvPr/>
        </p:nvSpPr>
        <p:spPr>
          <a:xfrm>
            <a:off x="18701112" y="6614703"/>
            <a:ext cx="120577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EF8871A-C8DB-BA44-A065-652CF26BC175}"/>
              </a:ext>
            </a:extLst>
          </p:cNvPr>
          <p:cNvGrpSpPr/>
          <p:nvPr/>
        </p:nvGrpSpPr>
        <p:grpSpPr>
          <a:xfrm>
            <a:off x="7250006" y="7606839"/>
            <a:ext cx="395285" cy="395285"/>
            <a:chOff x="2502011" y="7972599"/>
            <a:chExt cx="395285" cy="395285"/>
          </a:xfrm>
        </p:grpSpPr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B32FC913-5043-7945-B144-8750D4306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2011" y="7972599"/>
              <a:ext cx="395285" cy="395285"/>
            </a:xfrm>
            <a:custGeom>
              <a:avLst/>
              <a:gdLst>
                <a:gd name="T0" fmla="*/ 384 w 385"/>
                <a:gd name="T1" fmla="*/ 191 h 383"/>
                <a:gd name="T2" fmla="*/ 384 w 385"/>
                <a:gd name="T3" fmla="*/ 191 h 383"/>
                <a:gd name="T4" fmla="*/ 192 w 385"/>
                <a:gd name="T5" fmla="*/ 382 h 383"/>
                <a:gd name="T6" fmla="*/ 192 w 385"/>
                <a:gd name="T7" fmla="*/ 382 h 383"/>
                <a:gd name="T8" fmla="*/ 0 w 385"/>
                <a:gd name="T9" fmla="*/ 191 h 383"/>
                <a:gd name="T10" fmla="*/ 0 w 385"/>
                <a:gd name="T11" fmla="*/ 191 h 383"/>
                <a:gd name="T12" fmla="*/ 192 w 385"/>
                <a:gd name="T13" fmla="*/ 0 h 383"/>
                <a:gd name="T14" fmla="*/ 192 w 385"/>
                <a:gd name="T15" fmla="*/ 0 h 383"/>
                <a:gd name="T16" fmla="*/ 384 w 385"/>
                <a:gd name="T17" fmla="*/ 191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5" h="383">
                  <a:moveTo>
                    <a:pt x="384" y="191"/>
                  </a:moveTo>
                  <a:lnTo>
                    <a:pt x="384" y="191"/>
                  </a:lnTo>
                  <a:cubicBezTo>
                    <a:pt x="384" y="296"/>
                    <a:pt x="298" y="382"/>
                    <a:pt x="192" y="382"/>
                  </a:cubicBezTo>
                  <a:lnTo>
                    <a:pt x="192" y="382"/>
                  </a:lnTo>
                  <a:cubicBezTo>
                    <a:pt x="86" y="382"/>
                    <a:pt x="0" y="296"/>
                    <a:pt x="0" y="191"/>
                  </a:cubicBezTo>
                  <a:lnTo>
                    <a:pt x="0" y="191"/>
                  </a:lnTo>
                  <a:cubicBezTo>
                    <a:pt x="0" y="85"/>
                    <a:pt x="86" y="0"/>
                    <a:pt x="192" y="0"/>
                  </a:cubicBezTo>
                  <a:lnTo>
                    <a:pt x="192" y="0"/>
                  </a:lnTo>
                  <a:cubicBezTo>
                    <a:pt x="298" y="0"/>
                    <a:pt x="384" y="85"/>
                    <a:pt x="384" y="19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3888374F-3CB9-7148-82C6-FA9C112D8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597" y="8090733"/>
              <a:ext cx="168112" cy="168109"/>
            </a:xfrm>
            <a:custGeom>
              <a:avLst/>
              <a:gdLst>
                <a:gd name="T0" fmla="*/ 162 w 163"/>
                <a:gd name="T1" fmla="*/ 80 h 161"/>
                <a:gd name="T2" fmla="*/ 162 w 163"/>
                <a:gd name="T3" fmla="*/ 80 h 161"/>
                <a:gd name="T4" fmla="*/ 81 w 163"/>
                <a:gd name="T5" fmla="*/ 160 h 161"/>
                <a:gd name="T6" fmla="*/ 81 w 163"/>
                <a:gd name="T7" fmla="*/ 160 h 161"/>
                <a:gd name="T8" fmla="*/ 0 w 163"/>
                <a:gd name="T9" fmla="*/ 80 h 161"/>
                <a:gd name="T10" fmla="*/ 0 w 163"/>
                <a:gd name="T11" fmla="*/ 80 h 161"/>
                <a:gd name="T12" fmla="*/ 81 w 163"/>
                <a:gd name="T13" fmla="*/ 0 h 161"/>
                <a:gd name="T14" fmla="*/ 81 w 163"/>
                <a:gd name="T15" fmla="*/ 0 h 161"/>
                <a:gd name="T16" fmla="*/ 162 w 163"/>
                <a:gd name="T17" fmla="*/ 8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3" h="161">
                  <a:moveTo>
                    <a:pt x="162" y="80"/>
                  </a:moveTo>
                  <a:lnTo>
                    <a:pt x="162" y="80"/>
                  </a:lnTo>
                  <a:cubicBezTo>
                    <a:pt x="162" y="123"/>
                    <a:pt x="125" y="160"/>
                    <a:pt x="81" y="160"/>
                  </a:cubicBezTo>
                  <a:lnTo>
                    <a:pt x="81" y="160"/>
                  </a:lnTo>
                  <a:cubicBezTo>
                    <a:pt x="37" y="160"/>
                    <a:pt x="0" y="123"/>
                    <a:pt x="0" y="80"/>
                  </a:cubicBezTo>
                  <a:lnTo>
                    <a:pt x="0" y="80"/>
                  </a:lnTo>
                  <a:cubicBezTo>
                    <a:pt x="0" y="35"/>
                    <a:pt x="37" y="0"/>
                    <a:pt x="81" y="0"/>
                  </a:cubicBezTo>
                  <a:lnTo>
                    <a:pt x="81" y="0"/>
                  </a:lnTo>
                  <a:cubicBezTo>
                    <a:pt x="125" y="0"/>
                    <a:pt x="162" y="35"/>
                    <a:pt x="162" y="8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C10CE6D6-DCF6-9541-9270-DA1499380835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1C1B528-99DF-8D49-91E9-410009E018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B7FA9A4-85BD-0244-A8C5-225A86DB28E0}"/>
              </a:ext>
            </a:extLst>
          </p:cNvPr>
          <p:cNvSpPr txBox="1"/>
          <p:nvPr/>
        </p:nvSpPr>
        <p:spPr>
          <a:xfrm>
            <a:off x="4078027" y="10051258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F907CB4-F863-B347-8875-200917E1FF8C}"/>
              </a:ext>
            </a:extLst>
          </p:cNvPr>
          <p:cNvSpPr txBox="1">
            <a:spLocks/>
          </p:cNvSpPr>
          <p:nvPr/>
        </p:nvSpPr>
        <p:spPr>
          <a:xfrm>
            <a:off x="3040945" y="10712223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482F4F-8F7A-444C-BD3B-251885DE094D}"/>
              </a:ext>
            </a:extLst>
          </p:cNvPr>
          <p:cNvSpPr txBox="1"/>
          <p:nvPr/>
        </p:nvSpPr>
        <p:spPr>
          <a:xfrm>
            <a:off x="8641938" y="3454761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6AA702C-1EE7-064B-92C8-618687EC530C}"/>
              </a:ext>
            </a:extLst>
          </p:cNvPr>
          <p:cNvSpPr txBox="1">
            <a:spLocks/>
          </p:cNvSpPr>
          <p:nvPr/>
        </p:nvSpPr>
        <p:spPr>
          <a:xfrm>
            <a:off x="7784394" y="4115726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DD058ED-948B-4141-B741-185BEACA5959}"/>
              </a:ext>
            </a:extLst>
          </p:cNvPr>
          <p:cNvSpPr txBox="1"/>
          <p:nvPr/>
        </p:nvSpPr>
        <p:spPr>
          <a:xfrm>
            <a:off x="13204249" y="10051258"/>
            <a:ext cx="271260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E308E607-DC03-C441-8A8A-E64DAE81AA94}"/>
              </a:ext>
            </a:extLst>
          </p:cNvPr>
          <p:cNvSpPr txBox="1">
            <a:spLocks/>
          </p:cNvSpPr>
          <p:nvPr/>
        </p:nvSpPr>
        <p:spPr>
          <a:xfrm>
            <a:off x="12527844" y="10712223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4A15A18-A023-CD42-A3EF-03F21F1D6C1C}"/>
              </a:ext>
            </a:extLst>
          </p:cNvPr>
          <p:cNvSpPr txBox="1"/>
          <p:nvPr/>
        </p:nvSpPr>
        <p:spPr>
          <a:xfrm>
            <a:off x="18529589" y="3454761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A470C2A-515D-184C-8AEF-4CE5A8DA3F3F}"/>
              </a:ext>
            </a:extLst>
          </p:cNvPr>
          <p:cNvSpPr txBox="1">
            <a:spLocks/>
          </p:cNvSpPr>
          <p:nvPr/>
        </p:nvSpPr>
        <p:spPr>
          <a:xfrm>
            <a:off x="17271295" y="4115726"/>
            <a:ext cx="40654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1D87EB5-DBFB-964C-BD1E-E92BFC7E5589}"/>
              </a:ext>
            </a:extLst>
          </p:cNvPr>
          <p:cNvGrpSpPr/>
          <p:nvPr/>
        </p:nvGrpSpPr>
        <p:grpSpPr>
          <a:xfrm>
            <a:off x="11994509" y="7606839"/>
            <a:ext cx="395285" cy="395285"/>
            <a:chOff x="2502011" y="7972599"/>
            <a:chExt cx="395285" cy="395285"/>
          </a:xfrm>
        </p:grpSpPr>
        <p:sp>
          <p:nvSpPr>
            <p:cNvPr id="41" name="Freeform 19">
              <a:extLst>
                <a:ext uri="{FF2B5EF4-FFF2-40B4-BE49-F238E27FC236}">
                  <a16:creationId xmlns:a16="http://schemas.microsoft.com/office/drawing/2014/main" id="{B05738E2-7384-E547-86A0-BF0E19C81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2011" y="7972599"/>
              <a:ext cx="395285" cy="395285"/>
            </a:xfrm>
            <a:custGeom>
              <a:avLst/>
              <a:gdLst>
                <a:gd name="T0" fmla="*/ 384 w 385"/>
                <a:gd name="T1" fmla="*/ 191 h 383"/>
                <a:gd name="T2" fmla="*/ 384 w 385"/>
                <a:gd name="T3" fmla="*/ 191 h 383"/>
                <a:gd name="T4" fmla="*/ 192 w 385"/>
                <a:gd name="T5" fmla="*/ 382 h 383"/>
                <a:gd name="T6" fmla="*/ 192 w 385"/>
                <a:gd name="T7" fmla="*/ 382 h 383"/>
                <a:gd name="T8" fmla="*/ 0 w 385"/>
                <a:gd name="T9" fmla="*/ 191 h 383"/>
                <a:gd name="T10" fmla="*/ 0 w 385"/>
                <a:gd name="T11" fmla="*/ 191 h 383"/>
                <a:gd name="T12" fmla="*/ 192 w 385"/>
                <a:gd name="T13" fmla="*/ 0 h 383"/>
                <a:gd name="T14" fmla="*/ 192 w 385"/>
                <a:gd name="T15" fmla="*/ 0 h 383"/>
                <a:gd name="T16" fmla="*/ 384 w 385"/>
                <a:gd name="T17" fmla="*/ 191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5" h="383">
                  <a:moveTo>
                    <a:pt x="384" y="191"/>
                  </a:moveTo>
                  <a:lnTo>
                    <a:pt x="384" y="191"/>
                  </a:lnTo>
                  <a:cubicBezTo>
                    <a:pt x="384" y="296"/>
                    <a:pt x="298" y="382"/>
                    <a:pt x="192" y="382"/>
                  </a:cubicBezTo>
                  <a:lnTo>
                    <a:pt x="192" y="382"/>
                  </a:lnTo>
                  <a:cubicBezTo>
                    <a:pt x="86" y="382"/>
                    <a:pt x="0" y="296"/>
                    <a:pt x="0" y="191"/>
                  </a:cubicBezTo>
                  <a:lnTo>
                    <a:pt x="0" y="191"/>
                  </a:lnTo>
                  <a:cubicBezTo>
                    <a:pt x="0" y="85"/>
                    <a:pt x="86" y="0"/>
                    <a:pt x="192" y="0"/>
                  </a:cubicBezTo>
                  <a:lnTo>
                    <a:pt x="192" y="0"/>
                  </a:lnTo>
                  <a:cubicBezTo>
                    <a:pt x="298" y="0"/>
                    <a:pt x="384" y="85"/>
                    <a:pt x="384" y="19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20">
              <a:extLst>
                <a:ext uri="{FF2B5EF4-FFF2-40B4-BE49-F238E27FC236}">
                  <a16:creationId xmlns:a16="http://schemas.microsoft.com/office/drawing/2014/main" id="{8949B0E6-F1AD-264F-B838-CF01322D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597" y="8090733"/>
              <a:ext cx="168112" cy="168109"/>
            </a:xfrm>
            <a:custGeom>
              <a:avLst/>
              <a:gdLst>
                <a:gd name="T0" fmla="*/ 162 w 163"/>
                <a:gd name="T1" fmla="*/ 80 h 161"/>
                <a:gd name="T2" fmla="*/ 162 w 163"/>
                <a:gd name="T3" fmla="*/ 80 h 161"/>
                <a:gd name="T4" fmla="*/ 81 w 163"/>
                <a:gd name="T5" fmla="*/ 160 h 161"/>
                <a:gd name="T6" fmla="*/ 81 w 163"/>
                <a:gd name="T7" fmla="*/ 160 h 161"/>
                <a:gd name="T8" fmla="*/ 0 w 163"/>
                <a:gd name="T9" fmla="*/ 80 h 161"/>
                <a:gd name="T10" fmla="*/ 0 w 163"/>
                <a:gd name="T11" fmla="*/ 80 h 161"/>
                <a:gd name="T12" fmla="*/ 81 w 163"/>
                <a:gd name="T13" fmla="*/ 0 h 161"/>
                <a:gd name="T14" fmla="*/ 81 w 163"/>
                <a:gd name="T15" fmla="*/ 0 h 161"/>
                <a:gd name="T16" fmla="*/ 162 w 163"/>
                <a:gd name="T17" fmla="*/ 8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3" h="161">
                  <a:moveTo>
                    <a:pt x="162" y="80"/>
                  </a:moveTo>
                  <a:lnTo>
                    <a:pt x="162" y="80"/>
                  </a:lnTo>
                  <a:cubicBezTo>
                    <a:pt x="162" y="123"/>
                    <a:pt x="125" y="160"/>
                    <a:pt x="81" y="160"/>
                  </a:cubicBezTo>
                  <a:lnTo>
                    <a:pt x="81" y="160"/>
                  </a:lnTo>
                  <a:cubicBezTo>
                    <a:pt x="37" y="160"/>
                    <a:pt x="0" y="123"/>
                    <a:pt x="0" y="80"/>
                  </a:cubicBezTo>
                  <a:lnTo>
                    <a:pt x="0" y="80"/>
                  </a:lnTo>
                  <a:cubicBezTo>
                    <a:pt x="0" y="35"/>
                    <a:pt x="37" y="0"/>
                    <a:pt x="81" y="0"/>
                  </a:cubicBezTo>
                  <a:lnTo>
                    <a:pt x="81" y="0"/>
                  </a:lnTo>
                  <a:cubicBezTo>
                    <a:pt x="125" y="0"/>
                    <a:pt x="162" y="35"/>
                    <a:pt x="162" y="8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4C732F5-42CA-E141-A4E8-3BE255A70818}"/>
              </a:ext>
            </a:extLst>
          </p:cNvPr>
          <p:cNvGrpSpPr/>
          <p:nvPr/>
        </p:nvGrpSpPr>
        <p:grpSpPr>
          <a:xfrm>
            <a:off x="16728555" y="7606839"/>
            <a:ext cx="395285" cy="395285"/>
            <a:chOff x="2502011" y="7972599"/>
            <a:chExt cx="395285" cy="395285"/>
          </a:xfrm>
        </p:grpSpPr>
        <p:sp>
          <p:nvSpPr>
            <p:cNvPr id="44" name="Freeform 19">
              <a:extLst>
                <a:ext uri="{FF2B5EF4-FFF2-40B4-BE49-F238E27FC236}">
                  <a16:creationId xmlns:a16="http://schemas.microsoft.com/office/drawing/2014/main" id="{F5C3F617-CDCD-964C-A8C3-6C2BBE325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2011" y="7972599"/>
              <a:ext cx="395285" cy="395285"/>
            </a:xfrm>
            <a:custGeom>
              <a:avLst/>
              <a:gdLst>
                <a:gd name="T0" fmla="*/ 384 w 385"/>
                <a:gd name="T1" fmla="*/ 191 h 383"/>
                <a:gd name="T2" fmla="*/ 384 w 385"/>
                <a:gd name="T3" fmla="*/ 191 h 383"/>
                <a:gd name="T4" fmla="*/ 192 w 385"/>
                <a:gd name="T5" fmla="*/ 382 h 383"/>
                <a:gd name="T6" fmla="*/ 192 w 385"/>
                <a:gd name="T7" fmla="*/ 382 h 383"/>
                <a:gd name="T8" fmla="*/ 0 w 385"/>
                <a:gd name="T9" fmla="*/ 191 h 383"/>
                <a:gd name="T10" fmla="*/ 0 w 385"/>
                <a:gd name="T11" fmla="*/ 191 h 383"/>
                <a:gd name="T12" fmla="*/ 192 w 385"/>
                <a:gd name="T13" fmla="*/ 0 h 383"/>
                <a:gd name="T14" fmla="*/ 192 w 385"/>
                <a:gd name="T15" fmla="*/ 0 h 383"/>
                <a:gd name="T16" fmla="*/ 384 w 385"/>
                <a:gd name="T17" fmla="*/ 191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5" h="383">
                  <a:moveTo>
                    <a:pt x="384" y="191"/>
                  </a:moveTo>
                  <a:lnTo>
                    <a:pt x="384" y="191"/>
                  </a:lnTo>
                  <a:cubicBezTo>
                    <a:pt x="384" y="296"/>
                    <a:pt x="298" y="382"/>
                    <a:pt x="192" y="382"/>
                  </a:cubicBezTo>
                  <a:lnTo>
                    <a:pt x="192" y="382"/>
                  </a:lnTo>
                  <a:cubicBezTo>
                    <a:pt x="86" y="382"/>
                    <a:pt x="0" y="296"/>
                    <a:pt x="0" y="191"/>
                  </a:cubicBezTo>
                  <a:lnTo>
                    <a:pt x="0" y="191"/>
                  </a:lnTo>
                  <a:cubicBezTo>
                    <a:pt x="0" y="85"/>
                    <a:pt x="86" y="0"/>
                    <a:pt x="192" y="0"/>
                  </a:cubicBezTo>
                  <a:lnTo>
                    <a:pt x="192" y="0"/>
                  </a:lnTo>
                  <a:cubicBezTo>
                    <a:pt x="298" y="0"/>
                    <a:pt x="384" y="85"/>
                    <a:pt x="384" y="19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20">
              <a:extLst>
                <a:ext uri="{FF2B5EF4-FFF2-40B4-BE49-F238E27FC236}">
                  <a16:creationId xmlns:a16="http://schemas.microsoft.com/office/drawing/2014/main" id="{786274E4-D365-4B48-A81D-7615398C1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5597" y="8090733"/>
              <a:ext cx="168112" cy="168109"/>
            </a:xfrm>
            <a:custGeom>
              <a:avLst/>
              <a:gdLst>
                <a:gd name="T0" fmla="*/ 162 w 163"/>
                <a:gd name="T1" fmla="*/ 80 h 161"/>
                <a:gd name="T2" fmla="*/ 162 w 163"/>
                <a:gd name="T3" fmla="*/ 80 h 161"/>
                <a:gd name="T4" fmla="*/ 81 w 163"/>
                <a:gd name="T5" fmla="*/ 160 h 161"/>
                <a:gd name="T6" fmla="*/ 81 w 163"/>
                <a:gd name="T7" fmla="*/ 160 h 161"/>
                <a:gd name="T8" fmla="*/ 0 w 163"/>
                <a:gd name="T9" fmla="*/ 80 h 161"/>
                <a:gd name="T10" fmla="*/ 0 w 163"/>
                <a:gd name="T11" fmla="*/ 80 h 161"/>
                <a:gd name="T12" fmla="*/ 81 w 163"/>
                <a:gd name="T13" fmla="*/ 0 h 161"/>
                <a:gd name="T14" fmla="*/ 81 w 163"/>
                <a:gd name="T15" fmla="*/ 0 h 161"/>
                <a:gd name="T16" fmla="*/ 162 w 163"/>
                <a:gd name="T17" fmla="*/ 8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3" h="161">
                  <a:moveTo>
                    <a:pt x="162" y="80"/>
                  </a:moveTo>
                  <a:lnTo>
                    <a:pt x="162" y="80"/>
                  </a:lnTo>
                  <a:cubicBezTo>
                    <a:pt x="162" y="123"/>
                    <a:pt x="125" y="160"/>
                    <a:pt x="81" y="160"/>
                  </a:cubicBezTo>
                  <a:lnTo>
                    <a:pt x="81" y="160"/>
                  </a:lnTo>
                  <a:cubicBezTo>
                    <a:pt x="37" y="160"/>
                    <a:pt x="0" y="123"/>
                    <a:pt x="0" y="80"/>
                  </a:cubicBezTo>
                  <a:lnTo>
                    <a:pt x="0" y="80"/>
                  </a:lnTo>
                  <a:cubicBezTo>
                    <a:pt x="0" y="35"/>
                    <a:pt x="37" y="0"/>
                    <a:pt x="81" y="0"/>
                  </a:cubicBezTo>
                  <a:lnTo>
                    <a:pt x="81" y="0"/>
                  </a:lnTo>
                  <a:cubicBezTo>
                    <a:pt x="125" y="0"/>
                    <a:pt x="162" y="35"/>
                    <a:pt x="162" y="8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59D9D9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6631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DB5B6671-F92C-444F-9B65-C52833EAFD0D}"/>
              </a:ext>
            </a:extLst>
          </p:cNvPr>
          <p:cNvGrpSpPr/>
          <p:nvPr/>
        </p:nvGrpSpPr>
        <p:grpSpPr>
          <a:xfrm>
            <a:off x="7566758" y="3252666"/>
            <a:ext cx="9244134" cy="9244134"/>
            <a:chOff x="7566758" y="3252666"/>
            <a:chExt cx="9244134" cy="9244134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0AE802C-B36C-8941-BFD9-5A44F8ED0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25145" y="8011053"/>
              <a:ext cx="4485747" cy="4485747"/>
            </a:xfrm>
            <a:custGeom>
              <a:avLst/>
              <a:gdLst>
                <a:gd name="T0" fmla="*/ 0 w 4645"/>
                <a:gd name="T1" fmla="*/ 3044 h 4645"/>
                <a:gd name="T2" fmla="*/ 0 w 4645"/>
                <a:gd name="T3" fmla="*/ 4644 h 4645"/>
                <a:gd name="T4" fmla="*/ 0 w 4645"/>
                <a:gd name="T5" fmla="*/ 4644 h 4645"/>
                <a:gd name="T6" fmla="*/ 4644 w 4645"/>
                <a:gd name="T7" fmla="*/ 0 h 4645"/>
                <a:gd name="T8" fmla="*/ 3045 w 4645"/>
                <a:gd name="T9" fmla="*/ 0 h 4645"/>
                <a:gd name="T10" fmla="*/ 3045 w 4645"/>
                <a:gd name="T11" fmla="*/ 0 h 4645"/>
                <a:gd name="T12" fmla="*/ 0 w 4645"/>
                <a:gd name="T13" fmla="*/ 3044 h 4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45" h="4645">
                  <a:moveTo>
                    <a:pt x="0" y="3044"/>
                  </a:moveTo>
                  <a:lnTo>
                    <a:pt x="0" y="4644"/>
                  </a:lnTo>
                  <a:lnTo>
                    <a:pt x="0" y="4644"/>
                  </a:lnTo>
                  <a:cubicBezTo>
                    <a:pt x="2532" y="4570"/>
                    <a:pt x="4570" y="2532"/>
                    <a:pt x="4644" y="0"/>
                  </a:cubicBezTo>
                  <a:lnTo>
                    <a:pt x="3045" y="0"/>
                  </a:lnTo>
                  <a:lnTo>
                    <a:pt x="3045" y="0"/>
                  </a:lnTo>
                  <a:cubicBezTo>
                    <a:pt x="2973" y="1649"/>
                    <a:pt x="1649" y="2973"/>
                    <a:pt x="0" y="304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43DEB5D-CFD2-C54A-A89D-ABCE1E699D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25145" y="3252666"/>
              <a:ext cx="4485747" cy="4485748"/>
            </a:xfrm>
            <a:custGeom>
              <a:avLst/>
              <a:gdLst>
                <a:gd name="T0" fmla="*/ 3045 w 4645"/>
                <a:gd name="T1" fmla="*/ 4643 h 4644"/>
                <a:gd name="T2" fmla="*/ 4644 w 4645"/>
                <a:gd name="T3" fmla="*/ 4643 h 4644"/>
                <a:gd name="T4" fmla="*/ 4644 w 4645"/>
                <a:gd name="T5" fmla="*/ 4643 h 4644"/>
                <a:gd name="T6" fmla="*/ 0 w 4645"/>
                <a:gd name="T7" fmla="*/ 0 h 4644"/>
                <a:gd name="T8" fmla="*/ 0 w 4645"/>
                <a:gd name="T9" fmla="*/ 1599 h 4644"/>
                <a:gd name="T10" fmla="*/ 0 w 4645"/>
                <a:gd name="T11" fmla="*/ 1599 h 4644"/>
                <a:gd name="T12" fmla="*/ 3045 w 4645"/>
                <a:gd name="T13" fmla="*/ 4643 h 4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45" h="4644">
                  <a:moveTo>
                    <a:pt x="3045" y="4643"/>
                  </a:moveTo>
                  <a:lnTo>
                    <a:pt x="4644" y="4643"/>
                  </a:lnTo>
                  <a:lnTo>
                    <a:pt x="4644" y="4643"/>
                  </a:lnTo>
                  <a:cubicBezTo>
                    <a:pt x="4570" y="2111"/>
                    <a:pt x="2532" y="73"/>
                    <a:pt x="0" y="0"/>
                  </a:cubicBezTo>
                  <a:lnTo>
                    <a:pt x="0" y="1599"/>
                  </a:lnTo>
                  <a:lnTo>
                    <a:pt x="0" y="1599"/>
                  </a:lnTo>
                  <a:cubicBezTo>
                    <a:pt x="1649" y="1671"/>
                    <a:pt x="2973" y="2994"/>
                    <a:pt x="3045" y="464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2E528607-560D-7A48-9A97-070050DA7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6758" y="3252666"/>
              <a:ext cx="4485748" cy="4485748"/>
            </a:xfrm>
            <a:custGeom>
              <a:avLst/>
              <a:gdLst>
                <a:gd name="T0" fmla="*/ 4642 w 4643"/>
                <a:gd name="T1" fmla="*/ 1599 h 4644"/>
                <a:gd name="T2" fmla="*/ 4642 w 4643"/>
                <a:gd name="T3" fmla="*/ 0 h 4644"/>
                <a:gd name="T4" fmla="*/ 4642 w 4643"/>
                <a:gd name="T5" fmla="*/ 0 h 4644"/>
                <a:gd name="T6" fmla="*/ 0 w 4643"/>
                <a:gd name="T7" fmla="*/ 4643 h 4644"/>
                <a:gd name="T8" fmla="*/ 1599 w 4643"/>
                <a:gd name="T9" fmla="*/ 4643 h 4644"/>
                <a:gd name="T10" fmla="*/ 1599 w 4643"/>
                <a:gd name="T11" fmla="*/ 4643 h 4644"/>
                <a:gd name="T12" fmla="*/ 4642 w 4643"/>
                <a:gd name="T13" fmla="*/ 1599 h 4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43" h="4644">
                  <a:moveTo>
                    <a:pt x="4642" y="1599"/>
                  </a:moveTo>
                  <a:lnTo>
                    <a:pt x="4642" y="0"/>
                  </a:lnTo>
                  <a:lnTo>
                    <a:pt x="4642" y="0"/>
                  </a:lnTo>
                  <a:cubicBezTo>
                    <a:pt x="2112" y="73"/>
                    <a:pt x="73" y="2111"/>
                    <a:pt x="0" y="4643"/>
                  </a:cubicBezTo>
                  <a:lnTo>
                    <a:pt x="1599" y="4643"/>
                  </a:lnTo>
                  <a:lnTo>
                    <a:pt x="1599" y="4643"/>
                  </a:lnTo>
                  <a:cubicBezTo>
                    <a:pt x="1671" y="2994"/>
                    <a:pt x="2994" y="1671"/>
                    <a:pt x="4642" y="1599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BB0D12B-2B9C-F043-9593-D429723FE0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6758" y="8011053"/>
              <a:ext cx="4485748" cy="4485747"/>
            </a:xfrm>
            <a:custGeom>
              <a:avLst/>
              <a:gdLst>
                <a:gd name="T0" fmla="*/ 1599 w 4643"/>
                <a:gd name="T1" fmla="*/ 0 h 4644"/>
                <a:gd name="T2" fmla="*/ 0 w 4643"/>
                <a:gd name="T3" fmla="*/ 0 h 4644"/>
                <a:gd name="T4" fmla="*/ 0 w 4643"/>
                <a:gd name="T5" fmla="*/ 0 h 4644"/>
                <a:gd name="T6" fmla="*/ 4642 w 4643"/>
                <a:gd name="T7" fmla="*/ 4643 h 4644"/>
                <a:gd name="T8" fmla="*/ 4642 w 4643"/>
                <a:gd name="T9" fmla="*/ 3043 h 4644"/>
                <a:gd name="T10" fmla="*/ 4642 w 4643"/>
                <a:gd name="T11" fmla="*/ 3043 h 4644"/>
                <a:gd name="T12" fmla="*/ 1599 w 4643"/>
                <a:gd name="T13" fmla="*/ 0 h 4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43" h="4644">
                  <a:moveTo>
                    <a:pt x="1599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73" y="2531"/>
                    <a:pt x="2112" y="4569"/>
                    <a:pt x="4642" y="4643"/>
                  </a:cubicBezTo>
                  <a:lnTo>
                    <a:pt x="4642" y="3043"/>
                  </a:lnTo>
                  <a:lnTo>
                    <a:pt x="4642" y="3043"/>
                  </a:lnTo>
                  <a:cubicBezTo>
                    <a:pt x="2994" y="2972"/>
                    <a:pt x="1671" y="1648"/>
                    <a:pt x="1599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" name="Freeform 1">
            <a:extLst>
              <a:ext uri="{FF2B5EF4-FFF2-40B4-BE49-F238E27FC236}">
                <a16:creationId xmlns:a16="http://schemas.microsoft.com/office/drawing/2014/main" id="{5B10C15C-CDC1-1945-A0F6-832348474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5145" y="8011053"/>
            <a:ext cx="4485747" cy="4485747"/>
          </a:xfrm>
          <a:custGeom>
            <a:avLst/>
            <a:gdLst>
              <a:gd name="T0" fmla="*/ 0 w 4645"/>
              <a:gd name="T1" fmla="*/ 3044 h 4645"/>
              <a:gd name="T2" fmla="*/ 0 w 4645"/>
              <a:gd name="T3" fmla="*/ 4644 h 4645"/>
              <a:gd name="T4" fmla="*/ 0 w 4645"/>
              <a:gd name="T5" fmla="*/ 4644 h 4645"/>
              <a:gd name="T6" fmla="*/ 4644 w 4645"/>
              <a:gd name="T7" fmla="*/ 0 h 4645"/>
              <a:gd name="T8" fmla="*/ 3045 w 4645"/>
              <a:gd name="T9" fmla="*/ 0 h 4645"/>
              <a:gd name="T10" fmla="*/ 3045 w 4645"/>
              <a:gd name="T11" fmla="*/ 0 h 4645"/>
              <a:gd name="T12" fmla="*/ 0 w 4645"/>
              <a:gd name="T13" fmla="*/ 3044 h 46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45" h="4645">
                <a:moveTo>
                  <a:pt x="0" y="3044"/>
                </a:moveTo>
                <a:lnTo>
                  <a:pt x="0" y="4644"/>
                </a:lnTo>
                <a:lnTo>
                  <a:pt x="0" y="4644"/>
                </a:lnTo>
                <a:cubicBezTo>
                  <a:pt x="2532" y="4570"/>
                  <a:pt x="4570" y="2532"/>
                  <a:pt x="4644" y="0"/>
                </a:cubicBezTo>
                <a:lnTo>
                  <a:pt x="3045" y="0"/>
                </a:lnTo>
                <a:lnTo>
                  <a:pt x="3045" y="0"/>
                </a:lnTo>
                <a:cubicBezTo>
                  <a:pt x="2973" y="1649"/>
                  <a:pt x="1649" y="2973"/>
                  <a:pt x="0" y="304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9450C81A-D0CE-334D-8F7B-B4B3E1873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5145" y="3252666"/>
            <a:ext cx="4485747" cy="4485748"/>
          </a:xfrm>
          <a:custGeom>
            <a:avLst/>
            <a:gdLst>
              <a:gd name="T0" fmla="*/ 3045 w 4645"/>
              <a:gd name="T1" fmla="*/ 4643 h 4644"/>
              <a:gd name="T2" fmla="*/ 4644 w 4645"/>
              <a:gd name="T3" fmla="*/ 4643 h 4644"/>
              <a:gd name="T4" fmla="*/ 4644 w 4645"/>
              <a:gd name="T5" fmla="*/ 4643 h 4644"/>
              <a:gd name="T6" fmla="*/ 0 w 4645"/>
              <a:gd name="T7" fmla="*/ 0 h 4644"/>
              <a:gd name="T8" fmla="*/ 0 w 4645"/>
              <a:gd name="T9" fmla="*/ 1599 h 4644"/>
              <a:gd name="T10" fmla="*/ 0 w 4645"/>
              <a:gd name="T11" fmla="*/ 1599 h 4644"/>
              <a:gd name="T12" fmla="*/ 3045 w 4645"/>
              <a:gd name="T13" fmla="*/ 4643 h 4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45" h="4644">
                <a:moveTo>
                  <a:pt x="3045" y="4643"/>
                </a:moveTo>
                <a:lnTo>
                  <a:pt x="4644" y="4643"/>
                </a:lnTo>
                <a:lnTo>
                  <a:pt x="4644" y="4643"/>
                </a:lnTo>
                <a:cubicBezTo>
                  <a:pt x="4570" y="2111"/>
                  <a:pt x="2532" y="73"/>
                  <a:pt x="0" y="0"/>
                </a:cubicBezTo>
                <a:lnTo>
                  <a:pt x="0" y="1599"/>
                </a:lnTo>
                <a:lnTo>
                  <a:pt x="0" y="1599"/>
                </a:lnTo>
                <a:cubicBezTo>
                  <a:pt x="1649" y="1671"/>
                  <a:pt x="2973" y="2994"/>
                  <a:pt x="3045" y="464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48CFBC06-8A7A-A54A-82FE-EBF25EA4F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6758" y="3252666"/>
            <a:ext cx="4485748" cy="4485748"/>
          </a:xfrm>
          <a:custGeom>
            <a:avLst/>
            <a:gdLst>
              <a:gd name="T0" fmla="*/ 4642 w 4643"/>
              <a:gd name="T1" fmla="*/ 1599 h 4644"/>
              <a:gd name="T2" fmla="*/ 4642 w 4643"/>
              <a:gd name="T3" fmla="*/ 0 h 4644"/>
              <a:gd name="T4" fmla="*/ 4642 w 4643"/>
              <a:gd name="T5" fmla="*/ 0 h 4644"/>
              <a:gd name="T6" fmla="*/ 0 w 4643"/>
              <a:gd name="T7" fmla="*/ 4643 h 4644"/>
              <a:gd name="T8" fmla="*/ 1599 w 4643"/>
              <a:gd name="T9" fmla="*/ 4643 h 4644"/>
              <a:gd name="T10" fmla="*/ 1599 w 4643"/>
              <a:gd name="T11" fmla="*/ 4643 h 4644"/>
              <a:gd name="T12" fmla="*/ 4642 w 4643"/>
              <a:gd name="T13" fmla="*/ 1599 h 4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43" h="4644">
                <a:moveTo>
                  <a:pt x="4642" y="1599"/>
                </a:moveTo>
                <a:lnTo>
                  <a:pt x="4642" y="0"/>
                </a:lnTo>
                <a:lnTo>
                  <a:pt x="4642" y="0"/>
                </a:lnTo>
                <a:cubicBezTo>
                  <a:pt x="2112" y="73"/>
                  <a:pt x="73" y="2111"/>
                  <a:pt x="0" y="4643"/>
                </a:cubicBezTo>
                <a:lnTo>
                  <a:pt x="1599" y="4643"/>
                </a:lnTo>
                <a:lnTo>
                  <a:pt x="1599" y="4643"/>
                </a:lnTo>
                <a:cubicBezTo>
                  <a:pt x="1671" y="2994"/>
                  <a:pt x="2994" y="1671"/>
                  <a:pt x="4642" y="159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795A237D-A8A1-474B-80DF-B8CB06EAD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6758" y="8011053"/>
            <a:ext cx="4485748" cy="4485747"/>
          </a:xfrm>
          <a:custGeom>
            <a:avLst/>
            <a:gdLst>
              <a:gd name="T0" fmla="*/ 1599 w 4643"/>
              <a:gd name="T1" fmla="*/ 0 h 4644"/>
              <a:gd name="T2" fmla="*/ 0 w 4643"/>
              <a:gd name="T3" fmla="*/ 0 h 4644"/>
              <a:gd name="T4" fmla="*/ 0 w 4643"/>
              <a:gd name="T5" fmla="*/ 0 h 4644"/>
              <a:gd name="T6" fmla="*/ 4642 w 4643"/>
              <a:gd name="T7" fmla="*/ 4643 h 4644"/>
              <a:gd name="T8" fmla="*/ 4642 w 4643"/>
              <a:gd name="T9" fmla="*/ 3043 h 4644"/>
              <a:gd name="T10" fmla="*/ 4642 w 4643"/>
              <a:gd name="T11" fmla="*/ 3043 h 4644"/>
              <a:gd name="T12" fmla="*/ 1599 w 4643"/>
              <a:gd name="T13" fmla="*/ 0 h 4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43" h="4644">
                <a:moveTo>
                  <a:pt x="1599" y="0"/>
                </a:moveTo>
                <a:lnTo>
                  <a:pt x="0" y="0"/>
                </a:lnTo>
                <a:lnTo>
                  <a:pt x="0" y="0"/>
                </a:lnTo>
                <a:cubicBezTo>
                  <a:pt x="73" y="2531"/>
                  <a:pt x="2112" y="4569"/>
                  <a:pt x="4642" y="4643"/>
                </a:cubicBezTo>
                <a:lnTo>
                  <a:pt x="4642" y="3043"/>
                </a:lnTo>
                <a:lnTo>
                  <a:pt x="4642" y="3043"/>
                </a:lnTo>
                <a:cubicBezTo>
                  <a:pt x="2994" y="2972"/>
                  <a:pt x="1671" y="1648"/>
                  <a:pt x="1599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991E3F-E7FE-2D46-9F6A-05A86FB11A66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1C7FED-65C5-ED43-A2C0-DDCDD222FBB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10D6105-9810-464C-92AF-FA54F98024E3}"/>
              </a:ext>
            </a:extLst>
          </p:cNvPr>
          <p:cNvSpPr txBox="1">
            <a:spLocks/>
          </p:cNvSpPr>
          <p:nvPr/>
        </p:nvSpPr>
        <p:spPr>
          <a:xfrm>
            <a:off x="17413731" y="4400304"/>
            <a:ext cx="5177328" cy="109523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C57D1729-C42E-F541-9983-A6AC39BCC468}"/>
              </a:ext>
            </a:extLst>
          </p:cNvPr>
          <p:cNvSpPr txBox="1">
            <a:spLocks/>
          </p:cNvSpPr>
          <p:nvPr/>
        </p:nvSpPr>
        <p:spPr>
          <a:xfrm>
            <a:off x="17413730" y="10253926"/>
            <a:ext cx="517732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219DBF11-AA9D-4343-9F84-B269BFB36AB7}"/>
              </a:ext>
            </a:extLst>
          </p:cNvPr>
          <p:cNvSpPr txBox="1">
            <a:spLocks/>
          </p:cNvSpPr>
          <p:nvPr/>
        </p:nvSpPr>
        <p:spPr>
          <a:xfrm>
            <a:off x="1786591" y="4400304"/>
            <a:ext cx="5177328" cy="109523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CF258B0D-B5C3-5A4F-AD66-6EB69104D529}"/>
              </a:ext>
            </a:extLst>
          </p:cNvPr>
          <p:cNvSpPr txBox="1">
            <a:spLocks/>
          </p:cNvSpPr>
          <p:nvPr/>
        </p:nvSpPr>
        <p:spPr>
          <a:xfrm>
            <a:off x="1786591" y="10253926"/>
            <a:ext cx="517732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AB59CA7-5332-6C4F-9A71-28FB3FF05969}"/>
              </a:ext>
            </a:extLst>
          </p:cNvPr>
          <p:cNvSpPr txBox="1"/>
          <p:nvPr/>
        </p:nvSpPr>
        <p:spPr>
          <a:xfrm rot="18900000">
            <a:off x="8567705" y="4253613"/>
            <a:ext cx="7241790" cy="7241790"/>
          </a:xfrm>
          <a:prstGeom prst="rect">
            <a:avLst/>
          </a:prstGeom>
          <a:noFill/>
        </p:spPr>
        <p:txBody>
          <a:bodyPr wrap="none" rtlCol="0" anchor="ctr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6FC59F6-ED61-CA40-9DED-2EE58B271775}"/>
              </a:ext>
            </a:extLst>
          </p:cNvPr>
          <p:cNvSpPr txBox="1"/>
          <p:nvPr/>
        </p:nvSpPr>
        <p:spPr>
          <a:xfrm rot="2700000">
            <a:off x="8567705" y="4253613"/>
            <a:ext cx="7241790" cy="7241790"/>
          </a:xfrm>
          <a:prstGeom prst="rect">
            <a:avLst/>
          </a:prstGeom>
          <a:noFill/>
        </p:spPr>
        <p:txBody>
          <a:bodyPr wrap="none" rtlCol="0" anchor="ctr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5AE09F-F60C-A247-9D3A-A16BC723EAB0}"/>
              </a:ext>
            </a:extLst>
          </p:cNvPr>
          <p:cNvSpPr txBox="1"/>
          <p:nvPr/>
        </p:nvSpPr>
        <p:spPr>
          <a:xfrm rot="2700000">
            <a:off x="8248436" y="3934119"/>
            <a:ext cx="7880778" cy="7880778"/>
          </a:xfrm>
          <a:prstGeom prst="rect">
            <a:avLst/>
          </a:prstGeom>
          <a:noFill/>
        </p:spPr>
        <p:txBody>
          <a:bodyPr wrap="none" rtlCol="0" anchor="ctr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2C4970-0935-F34B-9B41-F0F4364C5CAD}"/>
              </a:ext>
            </a:extLst>
          </p:cNvPr>
          <p:cNvSpPr txBox="1"/>
          <p:nvPr/>
        </p:nvSpPr>
        <p:spPr>
          <a:xfrm rot="18900000">
            <a:off x="8248436" y="3934117"/>
            <a:ext cx="7880778" cy="7880778"/>
          </a:xfrm>
          <a:prstGeom prst="rect">
            <a:avLst/>
          </a:prstGeom>
          <a:noFill/>
        </p:spPr>
        <p:txBody>
          <a:bodyPr wrap="none" rtlCol="0" anchor="ctr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</p:spTree>
    <p:extLst>
      <p:ext uri="{BB962C8B-B14F-4D97-AF65-F5344CB8AC3E}">
        <p14:creationId xmlns:p14="http://schemas.microsoft.com/office/powerpoint/2010/main" val="1271985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B62F9F1-6ADB-AC4F-8ACB-E552FC581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9638" y="3968394"/>
            <a:ext cx="5747471" cy="5747470"/>
          </a:xfrm>
          <a:custGeom>
            <a:avLst/>
            <a:gdLst>
              <a:gd name="T0" fmla="*/ 9291 w 9292"/>
              <a:gd name="T1" fmla="*/ 4647 h 9293"/>
              <a:gd name="T2" fmla="*/ 9291 w 9292"/>
              <a:gd name="T3" fmla="*/ 4647 h 9293"/>
              <a:gd name="T4" fmla="*/ 4645 w 9292"/>
              <a:gd name="T5" fmla="*/ 9292 h 9293"/>
              <a:gd name="T6" fmla="*/ 4645 w 9292"/>
              <a:gd name="T7" fmla="*/ 9292 h 9293"/>
              <a:gd name="T8" fmla="*/ 0 w 9292"/>
              <a:gd name="T9" fmla="*/ 4647 h 9293"/>
              <a:gd name="T10" fmla="*/ 0 w 9292"/>
              <a:gd name="T11" fmla="*/ 4647 h 9293"/>
              <a:gd name="T12" fmla="*/ 4645 w 9292"/>
              <a:gd name="T13" fmla="*/ 0 h 9293"/>
              <a:gd name="T14" fmla="*/ 4645 w 9292"/>
              <a:gd name="T15" fmla="*/ 0 h 9293"/>
              <a:gd name="T16" fmla="*/ 9291 w 9292"/>
              <a:gd name="T17" fmla="*/ 4647 h 9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292" h="9293">
                <a:moveTo>
                  <a:pt x="9291" y="4647"/>
                </a:moveTo>
                <a:lnTo>
                  <a:pt x="9291" y="4647"/>
                </a:lnTo>
                <a:cubicBezTo>
                  <a:pt x="9291" y="7212"/>
                  <a:pt x="7211" y="9292"/>
                  <a:pt x="4645" y="9292"/>
                </a:cubicBezTo>
                <a:lnTo>
                  <a:pt x="4645" y="9292"/>
                </a:lnTo>
                <a:cubicBezTo>
                  <a:pt x="2080" y="9292"/>
                  <a:pt x="0" y="7212"/>
                  <a:pt x="0" y="4647"/>
                </a:cubicBezTo>
                <a:lnTo>
                  <a:pt x="0" y="4647"/>
                </a:lnTo>
                <a:cubicBezTo>
                  <a:pt x="0" y="2081"/>
                  <a:pt x="2080" y="0"/>
                  <a:pt x="4645" y="0"/>
                </a:cubicBezTo>
                <a:lnTo>
                  <a:pt x="4645" y="0"/>
                </a:lnTo>
                <a:cubicBezTo>
                  <a:pt x="7211" y="0"/>
                  <a:pt x="9291" y="2081"/>
                  <a:pt x="9291" y="4647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DCFEC83E-1E1C-A14C-866B-57531446A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1911" y="762001"/>
            <a:ext cx="4673992" cy="5044552"/>
          </a:xfrm>
          <a:custGeom>
            <a:avLst/>
            <a:gdLst>
              <a:gd name="T0" fmla="*/ 0 w 7792"/>
              <a:gd name="T1" fmla="*/ 0 h 7846"/>
              <a:gd name="T2" fmla="*/ 0 w 7792"/>
              <a:gd name="T3" fmla="*/ 5178 h 7846"/>
              <a:gd name="T4" fmla="*/ 2706 w 7792"/>
              <a:gd name="T5" fmla="*/ 7845 h 7846"/>
              <a:gd name="T6" fmla="*/ 5163 w 7792"/>
              <a:gd name="T7" fmla="*/ 7845 h 7846"/>
              <a:gd name="T8" fmla="*/ 7791 w 7792"/>
              <a:gd name="T9" fmla="*/ 5230 h 7846"/>
              <a:gd name="T10" fmla="*/ 7791 w 7792"/>
              <a:gd name="T11" fmla="*/ 0 h 7846"/>
              <a:gd name="T12" fmla="*/ 0 w 7792"/>
              <a:gd name="T13" fmla="*/ 0 h 78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792" h="7846">
                <a:moveTo>
                  <a:pt x="0" y="0"/>
                </a:moveTo>
                <a:lnTo>
                  <a:pt x="0" y="5178"/>
                </a:lnTo>
                <a:lnTo>
                  <a:pt x="2706" y="7845"/>
                </a:lnTo>
                <a:lnTo>
                  <a:pt x="5163" y="7845"/>
                </a:lnTo>
                <a:lnTo>
                  <a:pt x="7791" y="5230"/>
                </a:lnTo>
                <a:lnTo>
                  <a:pt x="7791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9035F3A5-02BD-D74F-8A00-DBCBF6894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7211" y="4521005"/>
            <a:ext cx="5039596" cy="4673989"/>
          </a:xfrm>
          <a:custGeom>
            <a:avLst/>
            <a:gdLst>
              <a:gd name="T0" fmla="*/ 2667 w 7845"/>
              <a:gd name="T1" fmla="*/ 0 h 7792"/>
              <a:gd name="T2" fmla="*/ 0 w 7845"/>
              <a:gd name="T3" fmla="*/ 2706 h 7792"/>
              <a:gd name="T4" fmla="*/ 0 w 7845"/>
              <a:gd name="T5" fmla="*/ 5163 h 7792"/>
              <a:gd name="T6" fmla="*/ 2615 w 7845"/>
              <a:gd name="T7" fmla="*/ 7791 h 7792"/>
              <a:gd name="T8" fmla="*/ 7844 w 7845"/>
              <a:gd name="T9" fmla="*/ 7791 h 7792"/>
              <a:gd name="T10" fmla="*/ 7844 w 7845"/>
              <a:gd name="T11" fmla="*/ 0 h 7792"/>
              <a:gd name="T12" fmla="*/ 2667 w 7845"/>
              <a:gd name="T13" fmla="*/ 0 h 7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845" h="7792">
                <a:moveTo>
                  <a:pt x="2667" y="0"/>
                </a:moveTo>
                <a:lnTo>
                  <a:pt x="0" y="2706"/>
                </a:lnTo>
                <a:lnTo>
                  <a:pt x="0" y="5163"/>
                </a:lnTo>
                <a:lnTo>
                  <a:pt x="2615" y="7791"/>
                </a:lnTo>
                <a:lnTo>
                  <a:pt x="7844" y="7791"/>
                </a:lnTo>
                <a:lnTo>
                  <a:pt x="7844" y="0"/>
                </a:lnTo>
                <a:lnTo>
                  <a:pt x="266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CAACF174-4F5B-9243-861D-37C101515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3154" y="7909448"/>
            <a:ext cx="4673992" cy="5044552"/>
          </a:xfrm>
          <a:custGeom>
            <a:avLst/>
            <a:gdLst>
              <a:gd name="T0" fmla="*/ 2650 w 7792"/>
              <a:gd name="T1" fmla="*/ 0 h 7845"/>
              <a:gd name="T2" fmla="*/ 0 w 7792"/>
              <a:gd name="T3" fmla="*/ 2575 h 7845"/>
              <a:gd name="T4" fmla="*/ 0 w 7792"/>
              <a:gd name="T5" fmla="*/ 7844 h 7845"/>
              <a:gd name="T6" fmla="*/ 7791 w 7792"/>
              <a:gd name="T7" fmla="*/ 7844 h 7845"/>
              <a:gd name="T8" fmla="*/ 7791 w 7792"/>
              <a:gd name="T9" fmla="*/ 2628 h 7845"/>
              <a:gd name="T10" fmla="*/ 5107 w 7792"/>
              <a:gd name="T11" fmla="*/ 0 h 7845"/>
              <a:gd name="T12" fmla="*/ 2650 w 7792"/>
              <a:gd name="T13" fmla="*/ 0 h 7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792" h="7845">
                <a:moveTo>
                  <a:pt x="2650" y="0"/>
                </a:moveTo>
                <a:lnTo>
                  <a:pt x="0" y="2575"/>
                </a:lnTo>
                <a:lnTo>
                  <a:pt x="0" y="7844"/>
                </a:lnTo>
                <a:lnTo>
                  <a:pt x="7791" y="7844"/>
                </a:lnTo>
                <a:lnTo>
                  <a:pt x="7791" y="2628"/>
                </a:lnTo>
                <a:lnTo>
                  <a:pt x="5107" y="0"/>
                </a:lnTo>
                <a:lnTo>
                  <a:pt x="265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5399B3BD-C127-C046-849B-0544BC359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0844" y="4505134"/>
            <a:ext cx="5039596" cy="4673989"/>
          </a:xfrm>
          <a:custGeom>
            <a:avLst/>
            <a:gdLst>
              <a:gd name="T0" fmla="*/ 0 w 7845"/>
              <a:gd name="T1" fmla="*/ 0 h 7793"/>
              <a:gd name="T2" fmla="*/ 0 w 7845"/>
              <a:gd name="T3" fmla="*/ 7792 h 7793"/>
              <a:gd name="T4" fmla="*/ 5173 w 7845"/>
              <a:gd name="T5" fmla="*/ 7792 h 7793"/>
              <a:gd name="T6" fmla="*/ 7844 w 7845"/>
              <a:gd name="T7" fmla="*/ 5073 h 7793"/>
              <a:gd name="T8" fmla="*/ 7844 w 7845"/>
              <a:gd name="T9" fmla="*/ 2616 h 7793"/>
              <a:gd name="T10" fmla="*/ 5226 w 7845"/>
              <a:gd name="T11" fmla="*/ 0 h 7793"/>
              <a:gd name="T12" fmla="*/ 0 w 7845"/>
              <a:gd name="T13" fmla="*/ 0 h 7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845" h="7793">
                <a:moveTo>
                  <a:pt x="0" y="0"/>
                </a:moveTo>
                <a:lnTo>
                  <a:pt x="0" y="7792"/>
                </a:lnTo>
                <a:lnTo>
                  <a:pt x="5173" y="7792"/>
                </a:lnTo>
                <a:lnTo>
                  <a:pt x="7844" y="5073"/>
                </a:lnTo>
                <a:lnTo>
                  <a:pt x="7844" y="2616"/>
                </a:lnTo>
                <a:lnTo>
                  <a:pt x="5226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5">
            <a:extLst>
              <a:ext uri="{FF2B5EF4-FFF2-40B4-BE49-F238E27FC236}">
                <a16:creationId xmlns:a16="http://schemas.microsoft.com/office/drawing/2014/main" id="{67AB1CAE-6475-2246-9669-0838E77A2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1541" y="4280295"/>
            <a:ext cx="5126312" cy="5126311"/>
          </a:xfrm>
          <a:custGeom>
            <a:avLst/>
            <a:gdLst>
              <a:gd name="T0" fmla="*/ 8543 w 8544"/>
              <a:gd name="T1" fmla="*/ 4273 h 8545"/>
              <a:gd name="T2" fmla="*/ 8543 w 8544"/>
              <a:gd name="T3" fmla="*/ 4273 h 8545"/>
              <a:gd name="T4" fmla="*/ 4271 w 8544"/>
              <a:gd name="T5" fmla="*/ 8544 h 8545"/>
              <a:gd name="T6" fmla="*/ 4271 w 8544"/>
              <a:gd name="T7" fmla="*/ 8544 h 8545"/>
              <a:gd name="T8" fmla="*/ 0 w 8544"/>
              <a:gd name="T9" fmla="*/ 4273 h 8545"/>
              <a:gd name="T10" fmla="*/ 0 w 8544"/>
              <a:gd name="T11" fmla="*/ 4273 h 8545"/>
              <a:gd name="T12" fmla="*/ 4271 w 8544"/>
              <a:gd name="T13" fmla="*/ 0 h 8545"/>
              <a:gd name="T14" fmla="*/ 4271 w 8544"/>
              <a:gd name="T15" fmla="*/ 0 h 8545"/>
              <a:gd name="T16" fmla="*/ 8543 w 8544"/>
              <a:gd name="T17" fmla="*/ 4273 h 8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544" h="8545">
                <a:moveTo>
                  <a:pt x="8543" y="4273"/>
                </a:moveTo>
                <a:lnTo>
                  <a:pt x="8543" y="4273"/>
                </a:lnTo>
                <a:cubicBezTo>
                  <a:pt x="8543" y="6631"/>
                  <a:pt x="6630" y="8544"/>
                  <a:pt x="4271" y="8544"/>
                </a:cubicBezTo>
                <a:lnTo>
                  <a:pt x="4271" y="8544"/>
                </a:lnTo>
                <a:cubicBezTo>
                  <a:pt x="1913" y="8544"/>
                  <a:pt x="0" y="6631"/>
                  <a:pt x="0" y="4273"/>
                </a:cubicBezTo>
                <a:lnTo>
                  <a:pt x="0" y="4273"/>
                </a:lnTo>
                <a:cubicBezTo>
                  <a:pt x="0" y="1913"/>
                  <a:pt x="1913" y="0"/>
                  <a:pt x="4271" y="0"/>
                </a:cubicBezTo>
                <a:lnTo>
                  <a:pt x="4271" y="0"/>
                </a:lnTo>
                <a:cubicBezTo>
                  <a:pt x="6630" y="0"/>
                  <a:pt x="8543" y="1913"/>
                  <a:pt x="8543" y="4273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00102C-0605-E749-ACE2-12F21B103AD1}"/>
              </a:ext>
            </a:extLst>
          </p:cNvPr>
          <p:cNvSpPr txBox="1"/>
          <p:nvPr/>
        </p:nvSpPr>
        <p:spPr>
          <a:xfrm>
            <a:off x="10378932" y="5500712"/>
            <a:ext cx="3617028" cy="244647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Analysis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1FBC118-001D-9B4E-A024-9B0ED6B95226}"/>
              </a:ext>
            </a:extLst>
          </p:cNvPr>
          <p:cNvCxnSpPr/>
          <p:nvPr/>
        </p:nvCxnSpPr>
        <p:spPr>
          <a:xfrm>
            <a:off x="13995960" y="12587314"/>
            <a:ext cx="3916985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29F2B17-57F4-AC42-9C42-653C27E427B1}"/>
              </a:ext>
            </a:extLst>
          </p:cNvPr>
          <p:cNvCxnSpPr/>
          <p:nvPr/>
        </p:nvCxnSpPr>
        <p:spPr>
          <a:xfrm>
            <a:off x="6461947" y="1113359"/>
            <a:ext cx="3916985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94A5B6B-0FDC-324A-8604-FF4FD3725553}"/>
              </a:ext>
            </a:extLst>
          </p:cNvPr>
          <p:cNvCxnSpPr>
            <a:cxnSpLocks/>
          </p:cNvCxnSpPr>
          <p:nvPr/>
        </p:nvCxnSpPr>
        <p:spPr>
          <a:xfrm flipV="1">
            <a:off x="17902295" y="1100819"/>
            <a:ext cx="0" cy="392064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40B0963-68FC-974F-82FF-A421747D7EBC}"/>
              </a:ext>
            </a:extLst>
          </p:cNvPr>
          <p:cNvCxnSpPr>
            <a:cxnSpLocks/>
          </p:cNvCxnSpPr>
          <p:nvPr/>
        </p:nvCxnSpPr>
        <p:spPr>
          <a:xfrm flipV="1">
            <a:off x="6460729" y="8694541"/>
            <a:ext cx="0" cy="392064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32C862-2663-9A43-ABEA-CDB95A7A24B2}"/>
              </a:ext>
            </a:extLst>
          </p:cNvPr>
          <p:cNvSpPr txBox="1"/>
          <p:nvPr/>
        </p:nvSpPr>
        <p:spPr>
          <a:xfrm>
            <a:off x="15084212" y="5717006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8284DF10-37B0-5D4B-BC48-8B59EC48CEB4}"/>
              </a:ext>
            </a:extLst>
          </p:cNvPr>
          <p:cNvSpPr txBox="1">
            <a:spLocks/>
          </p:cNvSpPr>
          <p:nvPr/>
        </p:nvSpPr>
        <p:spPr>
          <a:xfrm>
            <a:off x="15084212" y="6377971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D7ACA84-DC0A-E542-88D7-1A74B421BEED}"/>
              </a:ext>
            </a:extLst>
          </p:cNvPr>
          <p:cNvSpPr txBox="1"/>
          <p:nvPr/>
        </p:nvSpPr>
        <p:spPr>
          <a:xfrm>
            <a:off x="7738498" y="5717006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A296A948-1E10-A742-8301-9B3085C69584}"/>
              </a:ext>
            </a:extLst>
          </p:cNvPr>
          <p:cNvSpPr txBox="1">
            <a:spLocks/>
          </p:cNvSpPr>
          <p:nvPr/>
        </p:nvSpPr>
        <p:spPr>
          <a:xfrm>
            <a:off x="6449214" y="6377971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46FA97-C4BF-DB48-A1C6-8AFA240E6604}"/>
              </a:ext>
            </a:extLst>
          </p:cNvPr>
          <p:cNvSpPr txBox="1"/>
          <p:nvPr/>
        </p:nvSpPr>
        <p:spPr>
          <a:xfrm>
            <a:off x="10833849" y="10141025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5A7B17E-0F16-8F47-B33B-6D51D8C45B41}"/>
              </a:ext>
            </a:extLst>
          </p:cNvPr>
          <p:cNvSpPr txBox="1">
            <a:spLocks/>
          </p:cNvSpPr>
          <p:nvPr/>
        </p:nvSpPr>
        <p:spPr>
          <a:xfrm>
            <a:off x="10771098" y="10801990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946DFEE-B2B2-AE42-AA9B-C8B9C0A80B4A}"/>
              </a:ext>
            </a:extLst>
          </p:cNvPr>
          <p:cNvSpPr txBox="1"/>
          <p:nvPr/>
        </p:nvSpPr>
        <p:spPr>
          <a:xfrm>
            <a:off x="11178654" y="1379156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95375F12-9E63-6F47-85DA-1AC4C47C83E3}"/>
              </a:ext>
            </a:extLst>
          </p:cNvPr>
          <p:cNvSpPr txBox="1">
            <a:spLocks/>
          </p:cNvSpPr>
          <p:nvPr/>
        </p:nvSpPr>
        <p:spPr>
          <a:xfrm>
            <a:off x="10755226" y="2040121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2D474C7-4AFC-B748-ABFA-3DB8854E612E}"/>
              </a:ext>
            </a:extLst>
          </p:cNvPr>
          <p:cNvSpPr txBox="1">
            <a:spLocks/>
          </p:cNvSpPr>
          <p:nvPr/>
        </p:nvSpPr>
        <p:spPr>
          <a:xfrm>
            <a:off x="14767852" y="1627005"/>
            <a:ext cx="2905023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E0799B04-495A-1B41-85CD-D480C8D0E316}"/>
              </a:ext>
            </a:extLst>
          </p:cNvPr>
          <p:cNvSpPr txBox="1">
            <a:spLocks/>
          </p:cNvSpPr>
          <p:nvPr/>
        </p:nvSpPr>
        <p:spPr>
          <a:xfrm>
            <a:off x="6707424" y="9886990"/>
            <a:ext cx="2905023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2B376459-35D9-174B-9F9D-0AA00A7637D2}"/>
              </a:ext>
            </a:extLst>
          </p:cNvPr>
          <p:cNvSpPr txBox="1">
            <a:spLocks/>
          </p:cNvSpPr>
          <p:nvPr/>
        </p:nvSpPr>
        <p:spPr>
          <a:xfrm>
            <a:off x="14767852" y="9886990"/>
            <a:ext cx="2905023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6FBA80E9-0A6B-DB4C-9CEF-44B369ACD4FF}"/>
              </a:ext>
            </a:extLst>
          </p:cNvPr>
          <p:cNvSpPr txBox="1">
            <a:spLocks/>
          </p:cNvSpPr>
          <p:nvPr/>
        </p:nvSpPr>
        <p:spPr>
          <a:xfrm>
            <a:off x="6707424" y="1627005"/>
            <a:ext cx="2905023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</p:spTree>
    <p:extLst>
      <p:ext uri="{BB962C8B-B14F-4D97-AF65-F5344CB8AC3E}">
        <p14:creationId xmlns:p14="http://schemas.microsoft.com/office/powerpoint/2010/main" val="1521178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7F7D6674-EC10-6443-B5F1-EE56508FC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5345" y="1231270"/>
            <a:ext cx="5187277" cy="4338527"/>
          </a:xfrm>
          <a:custGeom>
            <a:avLst/>
            <a:gdLst>
              <a:gd name="T0" fmla="*/ 1326 w 5308"/>
              <a:gd name="T1" fmla="*/ 4438 h 4439"/>
              <a:gd name="T2" fmla="*/ 0 w 5308"/>
              <a:gd name="T3" fmla="*/ 2219 h 4439"/>
              <a:gd name="T4" fmla="*/ 1326 w 5308"/>
              <a:gd name="T5" fmla="*/ 0 h 4439"/>
              <a:gd name="T6" fmla="*/ 3981 w 5308"/>
              <a:gd name="T7" fmla="*/ 0 h 4439"/>
              <a:gd name="T8" fmla="*/ 5307 w 5308"/>
              <a:gd name="T9" fmla="*/ 2219 h 4439"/>
              <a:gd name="T10" fmla="*/ 3981 w 5308"/>
              <a:gd name="T11" fmla="*/ 4438 h 4439"/>
              <a:gd name="T12" fmla="*/ 1326 w 5308"/>
              <a:gd name="T13" fmla="*/ 4438 h 4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08" h="4439">
                <a:moveTo>
                  <a:pt x="1326" y="4438"/>
                </a:moveTo>
                <a:lnTo>
                  <a:pt x="0" y="2219"/>
                </a:lnTo>
                <a:lnTo>
                  <a:pt x="1326" y="0"/>
                </a:lnTo>
                <a:lnTo>
                  <a:pt x="3981" y="0"/>
                </a:lnTo>
                <a:lnTo>
                  <a:pt x="5307" y="2219"/>
                </a:lnTo>
                <a:lnTo>
                  <a:pt x="3981" y="4438"/>
                </a:lnTo>
                <a:lnTo>
                  <a:pt x="1326" y="443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E98688A7-4423-9949-B315-209950673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9363" y="3609491"/>
            <a:ext cx="5187277" cy="4334219"/>
          </a:xfrm>
          <a:custGeom>
            <a:avLst/>
            <a:gdLst>
              <a:gd name="T0" fmla="*/ 1327 w 5310"/>
              <a:gd name="T1" fmla="*/ 4436 h 4437"/>
              <a:gd name="T2" fmla="*/ 0 w 5310"/>
              <a:gd name="T3" fmla="*/ 2219 h 4437"/>
              <a:gd name="T4" fmla="*/ 1327 w 5310"/>
              <a:gd name="T5" fmla="*/ 0 h 4437"/>
              <a:gd name="T6" fmla="*/ 3982 w 5310"/>
              <a:gd name="T7" fmla="*/ 0 h 4437"/>
              <a:gd name="T8" fmla="*/ 5309 w 5310"/>
              <a:gd name="T9" fmla="*/ 2219 h 4437"/>
              <a:gd name="T10" fmla="*/ 3982 w 5310"/>
              <a:gd name="T11" fmla="*/ 4436 h 4437"/>
              <a:gd name="T12" fmla="*/ 1327 w 5310"/>
              <a:gd name="T13" fmla="*/ 4436 h 4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10" h="4437">
                <a:moveTo>
                  <a:pt x="1327" y="4436"/>
                </a:moveTo>
                <a:lnTo>
                  <a:pt x="0" y="2219"/>
                </a:lnTo>
                <a:lnTo>
                  <a:pt x="1327" y="0"/>
                </a:lnTo>
                <a:lnTo>
                  <a:pt x="3982" y="0"/>
                </a:lnTo>
                <a:lnTo>
                  <a:pt x="5309" y="2219"/>
                </a:lnTo>
                <a:lnTo>
                  <a:pt x="3982" y="4436"/>
                </a:lnTo>
                <a:lnTo>
                  <a:pt x="1327" y="443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EC4CE2EB-1F99-044D-A1E6-09253D881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3356" y="8146204"/>
            <a:ext cx="5187277" cy="4338528"/>
          </a:xfrm>
          <a:custGeom>
            <a:avLst/>
            <a:gdLst>
              <a:gd name="T0" fmla="*/ 1327 w 5310"/>
              <a:gd name="T1" fmla="*/ 4438 h 4439"/>
              <a:gd name="T2" fmla="*/ 0 w 5310"/>
              <a:gd name="T3" fmla="*/ 2219 h 4439"/>
              <a:gd name="T4" fmla="*/ 1327 w 5310"/>
              <a:gd name="T5" fmla="*/ 0 h 4439"/>
              <a:gd name="T6" fmla="*/ 3981 w 5310"/>
              <a:gd name="T7" fmla="*/ 0 h 4439"/>
              <a:gd name="T8" fmla="*/ 5309 w 5310"/>
              <a:gd name="T9" fmla="*/ 2219 h 4439"/>
              <a:gd name="T10" fmla="*/ 3981 w 5310"/>
              <a:gd name="T11" fmla="*/ 4438 h 4439"/>
              <a:gd name="T12" fmla="*/ 1327 w 5310"/>
              <a:gd name="T13" fmla="*/ 4438 h 4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10" h="4439">
                <a:moveTo>
                  <a:pt x="1327" y="4438"/>
                </a:moveTo>
                <a:lnTo>
                  <a:pt x="0" y="2219"/>
                </a:lnTo>
                <a:lnTo>
                  <a:pt x="1327" y="0"/>
                </a:lnTo>
                <a:lnTo>
                  <a:pt x="3981" y="0"/>
                </a:lnTo>
                <a:lnTo>
                  <a:pt x="5309" y="2219"/>
                </a:lnTo>
                <a:lnTo>
                  <a:pt x="3981" y="4438"/>
                </a:lnTo>
                <a:lnTo>
                  <a:pt x="1327" y="443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387B7928-C3C4-B143-B904-D5EA237A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012" y="3527632"/>
            <a:ext cx="5187277" cy="4334219"/>
          </a:xfrm>
          <a:custGeom>
            <a:avLst/>
            <a:gdLst>
              <a:gd name="T0" fmla="*/ 1328 w 5309"/>
              <a:gd name="T1" fmla="*/ 4436 h 4437"/>
              <a:gd name="T2" fmla="*/ 0 w 5309"/>
              <a:gd name="T3" fmla="*/ 2218 h 4437"/>
              <a:gd name="T4" fmla="*/ 1328 w 5309"/>
              <a:gd name="T5" fmla="*/ 0 h 4437"/>
              <a:gd name="T6" fmla="*/ 3982 w 5309"/>
              <a:gd name="T7" fmla="*/ 0 h 4437"/>
              <a:gd name="T8" fmla="*/ 5308 w 5309"/>
              <a:gd name="T9" fmla="*/ 2218 h 4437"/>
              <a:gd name="T10" fmla="*/ 3982 w 5309"/>
              <a:gd name="T11" fmla="*/ 4436 h 4437"/>
              <a:gd name="T12" fmla="*/ 1328 w 5309"/>
              <a:gd name="T13" fmla="*/ 4436 h 4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09" h="4437">
                <a:moveTo>
                  <a:pt x="1328" y="4436"/>
                </a:moveTo>
                <a:lnTo>
                  <a:pt x="0" y="2218"/>
                </a:lnTo>
                <a:lnTo>
                  <a:pt x="1328" y="0"/>
                </a:lnTo>
                <a:lnTo>
                  <a:pt x="3982" y="0"/>
                </a:lnTo>
                <a:lnTo>
                  <a:pt x="5308" y="2218"/>
                </a:lnTo>
                <a:lnTo>
                  <a:pt x="3982" y="4436"/>
                </a:lnTo>
                <a:lnTo>
                  <a:pt x="1328" y="44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44AD16-63CC-A441-9E3C-DEE793EF30CA}"/>
              </a:ext>
            </a:extLst>
          </p:cNvPr>
          <p:cNvSpPr txBox="1"/>
          <p:nvPr/>
        </p:nvSpPr>
        <p:spPr>
          <a:xfrm>
            <a:off x="11043822" y="2795032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80ADC3F-B060-2E46-BA02-995B6F47737D}"/>
              </a:ext>
            </a:extLst>
          </p:cNvPr>
          <p:cNvSpPr txBox="1">
            <a:spLocks/>
          </p:cNvSpPr>
          <p:nvPr/>
        </p:nvSpPr>
        <p:spPr>
          <a:xfrm>
            <a:off x="10799931" y="3455997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C1A0B6-2B7B-8C41-99A5-00975A97B7A4}"/>
              </a:ext>
            </a:extLst>
          </p:cNvPr>
          <p:cNvSpPr txBox="1"/>
          <p:nvPr/>
        </p:nvSpPr>
        <p:spPr>
          <a:xfrm>
            <a:off x="15412583" y="9709967"/>
            <a:ext cx="15488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F680D2F-F139-7447-85AC-3F9B3DF7C90E}"/>
              </a:ext>
            </a:extLst>
          </p:cNvPr>
          <p:cNvSpPr txBox="1">
            <a:spLocks/>
          </p:cNvSpPr>
          <p:nvPr/>
        </p:nvSpPr>
        <p:spPr>
          <a:xfrm>
            <a:off x="14767941" y="10370932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AB16DD-2B29-6549-AA16-CD904869F995}"/>
              </a:ext>
            </a:extLst>
          </p:cNvPr>
          <p:cNvSpPr txBox="1"/>
          <p:nvPr/>
        </p:nvSpPr>
        <p:spPr>
          <a:xfrm>
            <a:off x="14886700" y="5171099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E3A5C8B9-CEED-3645-BED7-3F73EFBB1CBC}"/>
              </a:ext>
            </a:extLst>
          </p:cNvPr>
          <p:cNvSpPr txBox="1">
            <a:spLocks/>
          </p:cNvSpPr>
          <p:nvPr/>
        </p:nvSpPr>
        <p:spPr>
          <a:xfrm>
            <a:off x="14823949" y="5832064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EA8E84-9E5C-0D48-B4EE-51C4BF460430}"/>
              </a:ext>
            </a:extLst>
          </p:cNvPr>
          <p:cNvSpPr txBox="1"/>
          <p:nvPr/>
        </p:nvSpPr>
        <p:spPr>
          <a:xfrm>
            <a:off x="7139025" y="5089240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FF7E686-BFE3-CA40-95C6-A0E56FAB6E71}"/>
              </a:ext>
            </a:extLst>
          </p:cNvPr>
          <p:cNvSpPr txBox="1">
            <a:spLocks/>
          </p:cNvSpPr>
          <p:nvPr/>
        </p:nvSpPr>
        <p:spPr>
          <a:xfrm>
            <a:off x="6715597" y="5750205"/>
            <a:ext cx="283810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Shape 2765">
            <a:extLst>
              <a:ext uri="{FF2B5EF4-FFF2-40B4-BE49-F238E27FC236}">
                <a16:creationId xmlns:a16="http://schemas.microsoft.com/office/drawing/2014/main" id="{B5150C0F-4709-844A-8B82-9E2B23BE8305}"/>
              </a:ext>
            </a:extLst>
          </p:cNvPr>
          <p:cNvSpPr>
            <a:spLocks noChangeAspect="1"/>
          </p:cNvSpPr>
          <p:nvPr/>
        </p:nvSpPr>
        <p:spPr>
          <a:xfrm>
            <a:off x="11797087" y="1553848"/>
            <a:ext cx="843792" cy="843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85">
            <a:extLst>
              <a:ext uri="{FF2B5EF4-FFF2-40B4-BE49-F238E27FC236}">
                <a16:creationId xmlns:a16="http://schemas.microsoft.com/office/drawing/2014/main" id="{F0AF2894-2EAC-1146-BD25-FFE20980B829}"/>
              </a:ext>
            </a:extLst>
          </p:cNvPr>
          <p:cNvSpPr>
            <a:spLocks noChangeAspect="1"/>
          </p:cNvSpPr>
          <p:nvPr/>
        </p:nvSpPr>
        <p:spPr>
          <a:xfrm>
            <a:off x="15821105" y="4097443"/>
            <a:ext cx="843792" cy="690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25">
            <a:extLst>
              <a:ext uri="{FF2B5EF4-FFF2-40B4-BE49-F238E27FC236}">
                <a16:creationId xmlns:a16="http://schemas.microsoft.com/office/drawing/2014/main" id="{E0C20418-F43A-7B47-853C-3C41DF37E687}"/>
              </a:ext>
            </a:extLst>
          </p:cNvPr>
          <p:cNvSpPr>
            <a:spLocks noChangeAspect="1"/>
          </p:cNvSpPr>
          <p:nvPr/>
        </p:nvSpPr>
        <p:spPr>
          <a:xfrm>
            <a:off x="15765097" y="8636311"/>
            <a:ext cx="843792" cy="690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30">
            <a:extLst>
              <a:ext uri="{FF2B5EF4-FFF2-40B4-BE49-F238E27FC236}">
                <a16:creationId xmlns:a16="http://schemas.microsoft.com/office/drawing/2014/main" id="{28BF517B-D366-E440-B6F0-42CE48BCB970}"/>
              </a:ext>
            </a:extLst>
          </p:cNvPr>
          <p:cNvSpPr>
            <a:spLocks noChangeAspect="1"/>
          </p:cNvSpPr>
          <p:nvPr/>
        </p:nvSpPr>
        <p:spPr>
          <a:xfrm>
            <a:off x="7904513" y="3944025"/>
            <a:ext cx="460272" cy="843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61F46E8-AB08-C846-A3EE-051FBF952107}"/>
              </a:ext>
            </a:extLst>
          </p:cNvPr>
          <p:cNvSpPr txBox="1"/>
          <p:nvPr/>
        </p:nvSpPr>
        <p:spPr>
          <a:xfrm>
            <a:off x="10272416" y="6342530"/>
            <a:ext cx="3829895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707132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9A18E887-6475-4B4F-9FEE-C4C420B4C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2452" y="1571627"/>
            <a:ext cx="10572748" cy="10572748"/>
          </a:xfrm>
          <a:custGeom>
            <a:avLst/>
            <a:gdLst>
              <a:gd name="T0" fmla="*/ 13663 w 13876"/>
              <a:gd name="T1" fmla="*/ 6553 h 13876"/>
              <a:gd name="T2" fmla="*/ 7321 w 13876"/>
              <a:gd name="T3" fmla="*/ 212 h 13876"/>
              <a:gd name="T4" fmla="*/ 7321 w 13876"/>
              <a:gd name="T5" fmla="*/ 212 h 13876"/>
              <a:gd name="T6" fmla="*/ 6553 w 13876"/>
              <a:gd name="T7" fmla="*/ 212 h 13876"/>
              <a:gd name="T8" fmla="*/ 212 w 13876"/>
              <a:gd name="T9" fmla="*/ 6553 h 13876"/>
              <a:gd name="T10" fmla="*/ 212 w 13876"/>
              <a:gd name="T11" fmla="*/ 6553 h 13876"/>
              <a:gd name="T12" fmla="*/ 212 w 13876"/>
              <a:gd name="T13" fmla="*/ 7321 h 13876"/>
              <a:gd name="T14" fmla="*/ 6553 w 13876"/>
              <a:gd name="T15" fmla="*/ 13663 h 13876"/>
              <a:gd name="T16" fmla="*/ 6553 w 13876"/>
              <a:gd name="T17" fmla="*/ 13663 h 13876"/>
              <a:gd name="T18" fmla="*/ 7321 w 13876"/>
              <a:gd name="T19" fmla="*/ 13663 h 13876"/>
              <a:gd name="T20" fmla="*/ 13663 w 13876"/>
              <a:gd name="T21" fmla="*/ 7321 h 13876"/>
              <a:gd name="T22" fmla="*/ 13663 w 13876"/>
              <a:gd name="T23" fmla="*/ 7321 h 13876"/>
              <a:gd name="T24" fmla="*/ 13663 w 13876"/>
              <a:gd name="T25" fmla="*/ 6553 h 1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876" h="13876">
                <a:moveTo>
                  <a:pt x="13663" y="6553"/>
                </a:moveTo>
                <a:lnTo>
                  <a:pt x="7321" y="212"/>
                </a:lnTo>
                <a:lnTo>
                  <a:pt x="7321" y="212"/>
                </a:lnTo>
                <a:cubicBezTo>
                  <a:pt x="7110" y="0"/>
                  <a:pt x="6766" y="0"/>
                  <a:pt x="6553" y="212"/>
                </a:cubicBezTo>
                <a:lnTo>
                  <a:pt x="212" y="6553"/>
                </a:lnTo>
                <a:lnTo>
                  <a:pt x="212" y="6553"/>
                </a:lnTo>
                <a:cubicBezTo>
                  <a:pt x="0" y="6765"/>
                  <a:pt x="0" y="7108"/>
                  <a:pt x="212" y="7321"/>
                </a:cubicBezTo>
                <a:lnTo>
                  <a:pt x="6553" y="13663"/>
                </a:lnTo>
                <a:lnTo>
                  <a:pt x="6553" y="13663"/>
                </a:lnTo>
                <a:cubicBezTo>
                  <a:pt x="6766" y="13875"/>
                  <a:pt x="7110" y="13875"/>
                  <a:pt x="7321" y="13663"/>
                </a:cubicBezTo>
                <a:lnTo>
                  <a:pt x="13663" y="7321"/>
                </a:lnTo>
                <a:lnTo>
                  <a:pt x="13663" y="7321"/>
                </a:lnTo>
                <a:cubicBezTo>
                  <a:pt x="13875" y="7108"/>
                  <a:pt x="13875" y="6765"/>
                  <a:pt x="13663" y="655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C505DCE6-FDA3-7343-88F8-DFDC5182F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731" y="1855418"/>
            <a:ext cx="4794188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F6B2D021-F979-BB47-887E-5D5117368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731" y="7104935"/>
            <a:ext cx="4794188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23DAA686-BA93-F740-BE94-7A8756924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7359" y="4481065"/>
            <a:ext cx="4794188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ECA02060-D993-5C45-BEDE-49B8919B4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127" y="4481065"/>
            <a:ext cx="4794188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CEE01EB-C224-D344-A1C9-64FD6EBD9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9950" y="7316592"/>
            <a:ext cx="4397752" cy="4370875"/>
          </a:xfrm>
          <a:custGeom>
            <a:avLst/>
            <a:gdLst>
              <a:gd name="T0" fmla="*/ 2757 w 5772"/>
              <a:gd name="T1" fmla="*/ 53 h 5737"/>
              <a:gd name="T2" fmla="*/ 2886 w 5772"/>
              <a:gd name="T3" fmla="*/ 0 h 5737"/>
              <a:gd name="T4" fmla="*/ 2886 w 5772"/>
              <a:gd name="T5" fmla="*/ 0 h 5737"/>
              <a:gd name="T6" fmla="*/ 2886 w 5772"/>
              <a:gd name="T7" fmla="*/ 0 h 5737"/>
              <a:gd name="T8" fmla="*/ 3015 w 5772"/>
              <a:gd name="T9" fmla="*/ 53 h 5737"/>
              <a:gd name="T10" fmla="*/ 3015 w 5772"/>
              <a:gd name="T11" fmla="*/ 53 h 5737"/>
              <a:gd name="T12" fmla="*/ 5699 w 5772"/>
              <a:gd name="T13" fmla="*/ 2739 h 5737"/>
              <a:gd name="T14" fmla="*/ 5699 w 5772"/>
              <a:gd name="T15" fmla="*/ 2739 h 5737"/>
              <a:gd name="T16" fmla="*/ 5699 w 5772"/>
              <a:gd name="T17" fmla="*/ 2997 h 5737"/>
              <a:gd name="T18" fmla="*/ 5699 w 5772"/>
              <a:gd name="T19" fmla="*/ 2997 h 5737"/>
              <a:gd name="T20" fmla="*/ 3015 w 5772"/>
              <a:gd name="T21" fmla="*/ 5682 h 5737"/>
              <a:gd name="T22" fmla="*/ 3015 w 5772"/>
              <a:gd name="T23" fmla="*/ 5682 h 5737"/>
              <a:gd name="T24" fmla="*/ 2886 w 5772"/>
              <a:gd name="T25" fmla="*/ 5736 h 5737"/>
              <a:gd name="T26" fmla="*/ 2886 w 5772"/>
              <a:gd name="T27" fmla="*/ 5736 h 5737"/>
              <a:gd name="T28" fmla="*/ 2886 w 5772"/>
              <a:gd name="T29" fmla="*/ 5736 h 5737"/>
              <a:gd name="T30" fmla="*/ 2757 w 5772"/>
              <a:gd name="T31" fmla="*/ 5682 h 5737"/>
              <a:gd name="T32" fmla="*/ 2757 w 5772"/>
              <a:gd name="T33" fmla="*/ 5682 h 5737"/>
              <a:gd name="T34" fmla="*/ 71 w 5772"/>
              <a:gd name="T35" fmla="*/ 2997 h 5737"/>
              <a:gd name="T36" fmla="*/ 71 w 5772"/>
              <a:gd name="T37" fmla="*/ 2997 h 5737"/>
              <a:gd name="T38" fmla="*/ 71 w 5772"/>
              <a:gd name="T39" fmla="*/ 2739 h 5737"/>
              <a:gd name="T40" fmla="*/ 71 w 5772"/>
              <a:gd name="T41" fmla="*/ 2739 h 5737"/>
              <a:gd name="T42" fmla="*/ 2757 w 5772"/>
              <a:gd name="T43" fmla="*/ 53 h 5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772" h="5737">
                <a:moveTo>
                  <a:pt x="2757" y="53"/>
                </a:moveTo>
                <a:cubicBezTo>
                  <a:pt x="2792" y="19"/>
                  <a:pt x="2837" y="0"/>
                  <a:pt x="2886" y="0"/>
                </a:cubicBezTo>
                <a:lnTo>
                  <a:pt x="2886" y="0"/>
                </a:lnTo>
                <a:lnTo>
                  <a:pt x="2886" y="0"/>
                </a:lnTo>
                <a:cubicBezTo>
                  <a:pt x="2934" y="0"/>
                  <a:pt x="2980" y="19"/>
                  <a:pt x="3015" y="53"/>
                </a:cubicBezTo>
                <a:lnTo>
                  <a:pt x="3015" y="53"/>
                </a:lnTo>
                <a:lnTo>
                  <a:pt x="5699" y="2739"/>
                </a:lnTo>
                <a:lnTo>
                  <a:pt x="5699" y="2739"/>
                </a:lnTo>
                <a:cubicBezTo>
                  <a:pt x="5770" y="2810"/>
                  <a:pt x="5771" y="2926"/>
                  <a:pt x="5699" y="2997"/>
                </a:cubicBezTo>
                <a:lnTo>
                  <a:pt x="5699" y="2997"/>
                </a:lnTo>
                <a:lnTo>
                  <a:pt x="3015" y="5682"/>
                </a:lnTo>
                <a:lnTo>
                  <a:pt x="3015" y="5682"/>
                </a:lnTo>
                <a:cubicBezTo>
                  <a:pt x="2980" y="5717"/>
                  <a:pt x="2934" y="5736"/>
                  <a:pt x="2886" y="5736"/>
                </a:cubicBezTo>
                <a:lnTo>
                  <a:pt x="2886" y="5736"/>
                </a:lnTo>
                <a:lnTo>
                  <a:pt x="2886" y="5736"/>
                </a:lnTo>
                <a:cubicBezTo>
                  <a:pt x="2837" y="5736"/>
                  <a:pt x="2792" y="5717"/>
                  <a:pt x="2757" y="5682"/>
                </a:cubicBezTo>
                <a:lnTo>
                  <a:pt x="2757" y="5682"/>
                </a:lnTo>
                <a:lnTo>
                  <a:pt x="71" y="2997"/>
                </a:lnTo>
                <a:lnTo>
                  <a:pt x="71" y="2997"/>
                </a:lnTo>
                <a:cubicBezTo>
                  <a:pt x="0" y="2926"/>
                  <a:pt x="1" y="2810"/>
                  <a:pt x="71" y="2739"/>
                </a:cubicBezTo>
                <a:lnTo>
                  <a:pt x="71" y="2739"/>
                </a:lnTo>
                <a:lnTo>
                  <a:pt x="2757" y="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A9D72B26-8533-3D41-8E29-84C2A56D4A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73942" y="10777009"/>
            <a:ext cx="856704" cy="853345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10DD39E-8717-4445-AC40-529D2BE4A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1290" y="9950540"/>
            <a:ext cx="1626058" cy="1626059"/>
          </a:xfrm>
          <a:custGeom>
            <a:avLst/>
            <a:gdLst>
              <a:gd name="T0" fmla="*/ 0 w 2136"/>
              <a:gd name="T1" fmla="*/ 1068 h 2136"/>
              <a:gd name="T2" fmla="*/ 1068 w 2136"/>
              <a:gd name="T3" fmla="*/ 0 h 2136"/>
              <a:gd name="T4" fmla="*/ 1068 w 2136"/>
              <a:gd name="T5" fmla="*/ 0 h 2136"/>
              <a:gd name="T6" fmla="*/ 1068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8 w 2136"/>
              <a:gd name="T15" fmla="*/ 2135 h 2136"/>
              <a:gd name="T16" fmla="*/ 1068 w 2136"/>
              <a:gd name="T17" fmla="*/ 2135 h 2136"/>
              <a:gd name="T18" fmla="*/ 1068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8" y="0"/>
                </a:cubicBezTo>
                <a:lnTo>
                  <a:pt x="1068" y="0"/>
                </a:lnTo>
                <a:lnTo>
                  <a:pt x="1068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7"/>
                  <a:pt x="1657" y="2135"/>
                  <a:pt x="1068" y="2135"/>
                </a:cubicBezTo>
                <a:lnTo>
                  <a:pt x="1068" y="2135"/>
                </a:lnTo>
                <a:lnTo>
                  <a:pt x="1068" y="2135"/>
                </a:lnTo>
                <a:cubicBezTo>
                  <a:pt x="478" y="2135"/>
                  <a:pt x="0" y="1657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B6F83F9F-C2EB-1743-8012-1BA014AD2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9194" y="10108442"/>
            <a:ext cx="1310254" cy="1310255"/>
          </a:xfrm>
          <a:custGeom>
            <a:avLst/>
            <a:gdLst>
              <a:gd name="T0" fmla="*/ 0 w 1720"/>
              <a:gd name="T1" fmla="*/ 860 h 1720"/>
              <a:gd name="T2" fmla="*/ 860 w 1720"/>
              <a:gd name="T3" fmla="*/ 0 h 1720"/>
              <a:gd name="T4" fmla="*/ 860 w 1720"/>
              <a:gd name="T5" fmla="*/ 0 h 1720"/>
              <a:gd name="T6" fmla="*/ 860 w 1720"/>
              <a:gd name="T7" fmla="*/ 0 h 1720"/>
              <a:gd name="T8" fmla="*/ 1719 w 1720"/>
              <a:gd name="T9" fmla="*/ 860 h 1720"/>
              <a:gd name="T10" fmla="*/ 1719 w 1720"/>
              <a:gd name="T11" fmla="*/ 860 h 1720"/>
              <a:gd name="T12" fmla="*/ 1719 w 1720"/>
              <a:gd name="T13" fmla="*/ 860 h 1720"/>
              <a:gd name="T14" fmla="*/ 860 w 1720"/>
              <a:gd name="T15" fmla="*/ 1719 h 1720"/>
              <a:gd name="T16" fmla="*/ 860 w 1720"/>
              <a:gd name="T17" fmla="*/ 1719 h 1720"/>
              <a:gd name="T18" fmla="*/ 860 w 1720"/>
              <a:gd name="T19" fmla="*/ 1719 h 1720"/>
              <a:gd name="T20" fmla="*/ 0 w 1720"/>
              <a:gd name="T21" fmla="*/ 860 h 1720"/>
              <a:gd name="T22" fmla="*/ 0 w 1720"/>
              <a:gd name="T23" fmla="*/ 860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0" h="1720">
                <a:moveTo>
                  <a:pt x="0" y="860"/>
                </a:moveTo>
                <a:cubicBezTo>
                  <a:pt x="0" y="385"/>
                  <a:pt x="384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19" y="385"/>
                  <a:pt x="1719" y="860"/>
                </a:cubicBezTo>
                <a:lnTo>
                  <a:pt x="1719" y="860"/>
                </a:lnTo>
                <a:lnTo>
                  <a:pt x="1719" y="860"/>
                </a:lnTo>
                <a:cubicBezTo>
                  <a:pt x="1719" y="1335"/>
                  <a:pt x="1335" y="1719"/>
                  <a:pt x="860" y="1719"/>
                </a:cubicBezTo>
                <a:lnTo>
                  <a:pt x="860" y="1719"/>
                </a:lnTo>
                <a:lnTo>
                  <a:pt x="860" y="1719"/>
                </a:lnTo>
                <a:cubicBezTo>
                  <a:pt x="384" y="1719"/>
                  <a:pt x="0" y="1335"/>
                  <a:pt x="0" y="860"/>
                </a:cubicBezTo>
                <a:lnTo>
                  <a:pt x="0" y="86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C9704BE2-3C54-6445-8E51-EDABC451D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44055" y="4675924"/>
            <a:ext cx="4370875" cy="4370875"/>
          </a:xfrm>
          <a:custGeom>
            <a:avLst/>
            <a:gdLst>
              <a:gd name="T0" fmla="*/ 0 w 5737"/>
              <a:gd name="T1" fmla="*/ 2854 h 5736"/>
              <a:gd name="T2" fmla="*/ 52 w 5737"/>
              <a:gd name="T3" fmla="*/ 2740 h 5736"/>
              <a:gd name="T4" fmla="*/ 2738 w 5737"/>
              <a:gd name="T5" fmla="*/ 54 h 5736"/>
              <a:gd name="T6" fmla="*/ 2868 w 5737"/>
              <a:gd name="T7" fmla="*/ 0 h 5736"/>
              <a:gd name="T8" fmla="*/ 2996 w 5737"/>
              <a:gd name="T9" fmla="*/ 54 h 5736"/>
              <a:gd name="T10" fmla="*/ 5682 w 5737"/>
              <a:gd name="T11" fmla="*/ 2740 h 5736"/>
              <a:gd name="T12" fmla="*/ 5736 w 5737"/>
              <a:gd name="T13" fmla="*/ 2867 h 5736"/>
              <a:gd name="T14" fmla="*/ 5682 w 5737"/>
              <a:gd name="T15" fmla="*/ 2997 h 5736"/>
              <a:gd name="T16" fmla="*/ 2996 w 5737"/>
              <a:gd name="T17" fmla="*/ 5682 h 5736"/>
              <a:gd name="T18" fmla="*/ 2868 w 5737"/>
              <a:gd name="T19" fmla="*/ 5735 h 5736"/>
              <a:gd name="T20" fmla="*/ 2738 w 5737"/>
              <a:gd name="T21" fmla="*/ 5682 h 5736"/>
              <a:gd name="T22" fmla="*/ 52 w 5737"/>
              <a:gd name="T23" fmla="*/ 2997 h 5736"/>
              <a:gd name="T24" fmla="*/ 0 w 5737"/>
              <a:gd name="T25" fmla="*/ 2882 h 5736"/>
              <a:gd name="T26" fmla="*/ 0 w 5737"/>
              <a:gd name="T27" fmla="*/ 2854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737" h="5736">
                <a:moveTo>
                  <a:pt x="0" y="2854"/>
                </a:moveTo>
                <a:cubicBezTo>
                  <a:pt x="4" y="2813"/>
                  <a:pt x="21" y="2772"/>
                  <a:pt x="52" y="2740"/>
                </a:cubicBezTo>
                <a:lnTo>
                  <a:pt x="2738" y="54"/>
                </a:lnTo>
                <a:cubicBezTo>
                  <a:pt x="2773" y="20"/>
                  <a:pt x="2819" y="0"/>
                  <a:pt x="2868" y="0"/>
                </a:cubicBezTo>
                <a:cubicBezTo>
                  <a:pt x="2916" y="0"/>
                  <a:pt x="2962" y="20"/>
                  <a:pt x="2996" y="54"/>
                </a:cubicBezTo>
                <a:lnTo>
                  <a:pt x="5682" y="2740"/>
                </a:lnTo>
                <a:cubicBezTo>
                  <a:pt x="5716" y="2773"/>
                  <a:pt x="5736" y="2819"/>
                  <a:pt x="5736" y="2867"/>
                </a:cubicBezTo>
                <a:cubicBezTo>
                  <a:pt x="5736" y="2916"/>
                  <a:pt x="5716" y="2962"/>
                  <a:pt x="5682" y="2997"/>
                </a:cubicBezTo>
                <a:lnTo>
                  <a:pt x="2996" y="5682"/>
                </a:lnTo>
                <a:cubicBezTo>
                  <a:pt x="2962" y="5716"/>
                  <a:pt x="2916" y="5735"/>
                  <a:pt x="2868" y="5735"/>
                </a:cubicBezTo>
                <a:cubicBezTo>
                  <a:pt x="2819" y="5735"/>
                  <a:pt x="2773" y="5716"/>
                  <a:pt x="2738" y="5682"/>
                </a:cubicBezTo>
                <a:lnTo>
                  <a:pt x="52" y="2997"/>
                </a:lnTo>
                <a:cubicBezTo>
                  <a:pt x="21" y="2965"/>
                  <a:pt x="4" y="2924"/>
                  <a:pt x="0" y="2882"/>
                </a:cubicBezTo>
                <a:lnTo>
                  <a:pt x="0" y="285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Line 22">
            <a:extLst>
              <a:ext uri="{FF2B5EF4-FFF2-40B4-BE49-F238E27FC236}">
                <a16:creationId xmlns:a16="http://schemas.microsoft.com/office/drawing/2014/main" id="{79363AA8-0DE0-0042-A80B-4351A3F45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18493" y="8539497"/>
            <a:ext cx="393077" cy="393076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94C4BD09-DFDC-EE42-B452-64070A505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8003" y="7303152"/>
            <a:ext cx="1626058" cy="1626059"/>
          </a:xfrm>
          <a:custGeom>
            <a:avLst/>
            <a:gdLst>
              <a:gd name="T0" fmla="*/ 0 w 2136"/>
              <a:gd name="T1" fmla="*/ 1068 h 2136"/>
              <a:gd name="T2" fmla="*/ 1067 w 2136"/>
              <a:gd name="T3" fmla="*/ 0 h 2136"/>
              <a:gd name="T4" fmla="*/ 1067 w 2136"/>
              <a:gd name="T5" fmla="*/ 0 h 2136"/>
              <a:gd name="T6" fmla="*/ 1067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7 w 2136"/>
              <a:gd name="T15" fmla="*/ 2135 h 2136"/>
              <a:gd name="T16" fmla="*/ 1067 w 2136"/>
              <a:gd name="T17" fmla="*/ 2135 h 2136"/>
              <a:gd name="T18" fmla="*/ 1067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8"/>
                  <a:pt x="1657" y="2135"/>
                  <a:pt x="1067" y="2135"/>
                </a:cubicBezTo>
                <a:lnTo>
                  <a:pt x="1067" y="2135"/>
                </a:lnTo>
                <a:lnTo>
                  <a:pt x="1067" y="2135"/>
                </a:lnTo>
                <a:cubicBezTo>
                  <a:pt x="478" y="2135"/>
                  <a:pt x="0" y="1658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32B8351A-D635-6347-8712-4202ADD17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5904" y="7457695"/>
            <a:ext cx="1310254" cy="1313614"/>
          </a:xfrm>
          <a:custGeom>
            <a:avLst/>
            <a:gdLst>
              <a:gd name="T0" fmla="*/ 0 w 1721"/>
              <a:gd name="T1" fmla="*/ 861 h 1722"/>
              <a:gd name="T2" fmla="*/ 860 w 1721"/>
              <a:gd name="T3" fmla="*/ 0 h 1722"/>
              <a:gd name="T4" fmla="*/ 860 w 1721"/>
              <a:gd name="T5" fmla="*/ 0 h 1722"/>
              <a:gd name="T6" fmla="*/ 860 w 1721"/>
              <a:gd name="T7" fmla="*/ 0 h 1722"/>
              <a:gd name="T8" fmla="*/ 1720 w 1721"/>
              <a:gd name="T9" fmla="*/ 861 h 1722"/>
              <a:gd name="T10" fmla="*/ 1720 w 1721"/>
              <a:gd name="T11" fmla="*/ 861 h 1722"/>
              <a:gd name="T12" fmla="*/ 1720 w 1721"/>
              <a:gd name="T13" fmla="*/ 861 h 1722"/>
              <a:gd name="T14" fmla="*/ 860 w 1721"/>
              <a:gd name="T15" fmla="*/ 1721 h 1722"/>
              <a:gd name="T16" fmla="*/ 860 w 1721"/>
              <a:gd name="T17" fmla="*/ 1721 h 1722"/>
              <a:gd name="T18" fmla="*/ 860 w 1721"/>
              <a:gd name="T19" fmla="*/ 1721 h 1722"/>
              <a:gd name="T20" fmla="*/ 0 w 1721"/>
              <a:gd name="T21" fmla="*/ 861 h 1722"/>
              <a:gd name="T22" fmla="*/ 0 w 1721"/>
              <a:gd name="T23" fmla="*/ 86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1" h="1722">
                <a:moveTo>
                  <a:pt x="0" y="861"/>
                </a:moveTo>
                <a:cubicBezTo>
                  <a:pt x="0" y="386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6" y="0"/>
                  <a:pt x="1720" y="386"/>
                  <a:pt x="1720" y="861"/>
                </a:cubicBezTo>
                <a:lnTo>
                  <a:pt x="1720" y="861"/>
                </a:lnTo>
                <a:lnTo>
                  <a:pt x="1720" y="861"/>
                </a:lnTo>
                <a:cubicBezTo>
                  <a:pt x="1720" y="1336"/>
                  <a:pt x="1336" y="1721"/>
                  <a:pt x="860" y="1721"/>
                </a:cubicBezTo>
                <a:lnTo>
                  <a:pt x="860" y="1721"/>
                </a:lnTo>
                <a:lnTo>
                  <a:pt x="860" y="1721"/>
                </a:lnTo>
                <a:cubicBezTo>
                  <a:pt x="385" y="1721"/>
                  <a:pt x="0" y="1336"/>
                  <a:pt x="0" y="861"/>
                </a:cubicBezTo>
                <a:lnTo>
                  <a:pt x="0" y="86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A7420C25-9982-8A49-A66F-A525C1F04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389" y="2031895"/>
            <a:ext cx="4370875" cy="4370876"/>
          </a:xfrm>
          <a:custGeom>
            <a:avLst/>
            <a:gdLst>
              <a:gd name="T0" fmla="*/ 2739 w 5735"/>
              <a:gd name="T1" fmla="*/ 53 h 5736"/>
              <a:gd name="T2" fmla="*/ 2868 w 5735"/>
              <a:gd name="T3" fmla="*/ 0 h 5736"/>
              <a:gd name="T4" fmla="*/ 2868 w 5735"/>
              <a:gd name="T5" fmla="*/ 0 h 5736"/>
              <a:gd name="T6" fmla="*/ 2868 w 5735"/>
              <a:gd name="T7" fmla="*/ 0 h 5736"/>
              <a:gd name="T8" fmla="*/ 2997 w 5735"/>
              <a:gd name="T9" fmla="*/ 53 h 5736"/>
              <a:gd name="T10" fmla="*/ 2997 w 5735"/>
              <a:gd name="T11" fmla="*/ 53 h 5736"/>
              <a:gd name="T12" fmla="*/ 5681 w 5735"/>
              <a:gd name="T13" fmla="*/ 2738 h 5736"/>
              <a:gd name="T14" fmla="*/ 5681 w 5735"/>
              <a:gd name="T15" fmla="*/ 2738 h 5736"/>
              <a:gd name="T16" fmla="*/ 5734 w 5735"/>
              <a:gd name="T17" fmla="*/ 2867 h 5736"/>
              <a:gd name="T18" fmla="*/ 5734 w 5735"/>
              <a:gd name="T19" fmla="*/ 2867 h 5736"/>
              <a:gd name="T20" fmla="*/ 5734 w 5735"/>
              <a:gd name="T21" fmla="*/ 2867 h 5736"/>
              <a:gd name="T22" fmla="*/ 5681 w 5735"/>
              <a:gd name="T23" fmla="*/ 2996 h 5736"/>
              <a:gd name="T24" fmla="*/ 5681 w 5735"/>
              <a:gd name="T25" fmla="*/ 2996 h 5736"/>
              <a:gd name="T26" fmla="*/ 2997 w 5735"/>
              <a:gd name="T27" fmla="*/ 5682 h 5736"/>
              <a:gd name="T28" fmla="*/ 2997 w 5735"/>
              <a:gd name="T29" fmla="*/ 5682 h 5736"/>
              <a:gd name="T30" fmla="*/ 2868 w 5735"/>
              <a:gd name="T31" fmla="*/ 5735 h 5736"/>
              <a:gd name="T32" fmla="*/ 2868 w 5735"/>
              <a:gd name="T33" fmla="*/ 5735 h 5736"/>
              <a:gd name="T34" fmla="*/ 2868 w 5735"/>
              <a:gd name="T35" fmla="*/ 5735 h 5736"/>
              <a:gd name="T36" fmla="*/ 2739 w 5735"/>
              <a:gd name="T37" fmla="*/ 5682 h 5736"/>
              <a:gd name="T38" fmla="*/ 2739 w 5735"/>
              <a:gd name="T39" fmla="*/ 5682 h 5736"/>
              <a:gd name="T40" fmla="*/ 53 w 5735"/>
              <a:gd name="T41" fmla="*/ 2996 h 5736"/>
              <a:gd name="T42" fmla="*/ 53 w 5735"/>
              <a:gd name="T43" fmla="*/ 2996 h 5736"/>
              <a:gd name="T44" fmla="*/ 0 w 5735"/>
              <a:gd name="T45" fmla="*/ 2867 h 5736"/>
              <a:gd name="T46" fmla="*/ 0 w 5735"/>
              <a:gd name="T47" fmla="*/ 2867 h 5736"/>
              <a:gd name="T48" fmla="*/ 0 w 5735"/>
              <a:gd name="T49" fmla="*/ 2867 h 5736"/>
              <a:gd name="T50" fmla="*/ 53 w 5735"/>
              <a:gd name="T51" fmla="*/ 2738 h 5736"/>
              <a:gd name="T52" fmla="*/ 53 w 5735"/>
              <a:gd name="T53" fmla="*/ 2738 h 5736"/>
              <a:gd name="T54" fmla="*/ 2739 w 5735"/>
              <a:gd name="T55" fmla="*/ 53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35" h="5736">
                <a:moveTo>
                  <a:pt x="2739" y="53"/>
                </a:moveTo>
                <a:cubicBezTo>
                  <a:pt x="2774" y="18"/>
                  <a:pt x="2819" y="0"/>
                  <a:pt x="2868" y="0"/>
                </a:cubicBezTo>
                <a:lnTo>
                  <a:pt x="2868" y="0"/>
                </a:lnTo>
                <a:lnTo>
                  <a:pt x="2868" y="0"/>
                </a:lnTo>
                <a:cubicBezTo>
                  <a:pt x="2916" y="0"/>
                  <a:pt x="2962" y="18"/>
                  <a:pt x="2997" y="53"/>
                </a:cubicBezTo>
                <a:lnTo>
                  <a:pt x="2997" y="53"/>
                </a:lnTo>
                <a:lnTo>
                  <a:pt x="5681" y="2738"/>
                </a:lnTo>
                <a:lnTo>
                  <a:pt x="5681" y="2738"/>
                </a:lnTo>
                <a:cubicBezTo>
                  <a:pt x="5716" y="2773"/>
                  <a:pt x="5734" y="2819"/>
                  <a:pt x="5734" y="2867"/>
                </a:cubicBezTo>
                <a:lnTo>
                  <a:pt x="5734" y="2867"/>
                </a:lnTo>
                <a:lnTo>
                  <a:pt x="5734" y="2867"/>
                </a:lnTo>
                <a:cubicBezTo>
                  <a:pt x="5734" y="2916"/>
                  <a:pt x="5716" y="2962"/>
                  <a:pt x="5681" y="2996"/>
                </a:cubicBezTo>
                <a:lnTo>
                  <a:pt x="5681" y="2996"/>
                </a:lnTo>
                <a:lnTo>
                  <a:pt x="2997" y="5682"/>
                </a:lnTo>
                <a:lnTo>
                  <a:pt x="2997" y="5682"/>
                </a:lnTo>
                <a:cubicBezTo>
                  <a:pt x="2962" y="5716"/>
                  <a:pt x="2916" y="5735"/>
                  <a:pt x="2868" y="5735"/>
                </a:cubicBezTo>
                <a:lnTo>
                  <a:pt x="2868" y="5735"/>
                </a:lnTo>
                <a:lnTo>
                  <a:pt x="2868" y="5735"/>
                </a:lnTo>
                <a:cubicBezTo>
                  <a:pt x="2819" y="5735"/>
                  <a:pt x="2774" y="5716"/>
                  <a:pt x="2739" y="5682"/>
                </a:cubicBezTo>
                <a:lnTo>
                  <a:pt x="2739" y="5682"/>
                </a:lnTo>
                <a:lnTo>
                  <a:pt x="53" y="2996"/>
                </a:lnTo>
                <a:lnTo>
                  <a:pt x="53" y="2996"/>
                </a:lnTo>
                <a:cubicBezTo>
                  <a:pt x="19" y="2962"/>
                  <a:pt x="0" y="2916"/>
                  <a:pt x="0" y="2867"/>
                </a:cubicBezTo>
                <a:lnTo>
                  <a:pt x="0" y="2867"/>
                </a:lnTo>
                <a:lnTo>
                  <a:pt x="0" y="2867"/>
                </a:lnTo>
                <a:cubicBezTo>
                  <a:pt x="0" y="2819"/>
                  <a:pt x="19" y="2773"/>
                  <a:pt x="53" y="2738"/>
                </a:cubicBezTo>
                <a:lnTo>
                  <a:pt x="53" y="2738"/>
                </a:lnTo>
                <a:lnTo>
                  <a:pt x="2739" y="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Line 28">
            <a:extLst>
              <a:ext uri="{FF2B5EF4-FFF2-40B4-BE49-F238E27FC236}">
                <a16:creationId xmlns:a16="http://schemas.microsoft.com/office/drawing/2014/main" id="{0FE98F90-67CB-6C41-A6C6-75F9AA3E01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94043" y="2060266"/>
            <a:ext cx="863424" cy="870144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B56D11F1-162B-494F-8607-0B5EFEA56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7651" y="2109168"/>
            <a:ext cx="1626058" cy="1626059"/>
          </a:xfrm>
          <a:custGeom>
            <a:avLst/>
            <a:gdLst>
              <a:gd name="T0" fmla="*/ 0 w 2136"/>
              <a:gd name="T1" fmla="*/ 1068 h 2136"/>
              <a:gd name="T2" fmla="*/ 1067 w 2136"/>
              <a:gd name="T3" fmla="*/ 0 h 2136"/>
              <a:gd name="T4" fmla="*/ 1067 w 2136"/>
              <a:gd name="T5" fmla="*/ 0 h 2136"/>
              <a:gd name="T6" fmla="*/ 1067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7 w 2136"/>
              <a:gd name="T15" fmla="*/ 2135 h 2136"/>
              <a:gd name="T16" fmla="*/ 1067 w 2136"/>
              <a:gd name="T17" fmla="*/ 2135 h 2136"/>
              <a:gd name="T18" fmla="*/ 1067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7"/>
                  <a:pt x="1657" y="2135"/>
                  <a:pt x="1067" y="2135"/>
                </a:cubicBezTo>
                <a:lnTo>
                  <a:pt x="1067" y="2135"/>
                </a:lnTo>
                <a:lnTo>
                  <a:pt x="1067" y="2135"/>
                </a:lnTo>
                <a:cubicBezTo>
                  <a:pt x="478" y="2135"/>
                  <a:pt x="0" y="1657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7F1F78B5-1718-7F47-8711-79B6C4351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5554" y="2267071"/>
            <a:ext cx="1310254" cy="1313615"/>
          </a:xfrm>
          <a:custGeom>
            <a:avLst/>
            <a:gdLst>
              <a:gd name="T0" fmla="*/ 0 w 1721"/>
              <a:gd name="T1" fmla="*/ 861 h 1722"/>
              <a:gd name="T2" fmla="*/ 860 w 1721"/>
              <a:gd name="T3" fmla="*/ 0 h 1722"/>
              <a:gd name="T4" fmla="*/ 860 w 1721"/>
              <a:gd name="T5" fmla="*/ 0 h 1722"/>
              <a:gd name="T6" fmla="*/ 860 w 1721"/>
              <a:gd name="T7" fmla="*/ 0 h 1722"/>
              <a:gd name="T8" fmla="*/ 1720 w 1721"/>
              <a:gd name="T9" fmla="*/ 861 h 1722"/>
              <a:gd name="T10" fmla="*/ 1720 w 1721"/>
              <a:gd name="T11" fmla="*/ 861 h 1722"/>
              <a:gd name="T12" fmla="*/ 1720 w 1721"/>
              <a:gd name="T13" fmla="*/ 861 h 1722"/>
              <a:gd name="T14" fmla="*/ 860 w 1721"/>
              <a:gd name="T15" fmla="*/ 1721 h 1722"/>
              <a:gd name="T16" fmla="*/ 860 w 1721"/>
              <a:gd name="T17" fmla="*/ 1721 h 1722"/>
              <a:gd name="T18" fmla="*/ 860 w 1721"/>
              <a:gd name="T19" fmla="*/ 1721 h 1722"/>
              <a:gd name="T20" fmla="*/ 0 w 1721"/>
              <a:gd name="T21" fmla="*/ 861 h 1722"/>
              <a:gd name="T22" fmla="*/ 0 w 1721"/>
              <a:gd name="T23" fmla="*/ 86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1" h="1722">
                <a:moveTo>
                  <a:pt x="0" y="861"/>
                </a:moveTo>
                <a:cubicBezTo>
                  <a:pt x="0" y="385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20" y="385"/>
                  <a:pt x="1720" y="861"/>
                </a:cubicBezTo>
                <a:lnTo>
                  <a:pt x="1720" y="861"/>
                </a:lnTo>
                <a:lnTo>
                  <a:pt x="1720" y="861"/>
                </a:lnTo>
                <a:cubicBezTo>
                  <a:pt x="1720" y="1336"/>
                  <a:pt x="1335" y="1721"/>
                  <a:pt x="860" y="1721"/>
                </a:cubicBezTo>
                <a:lnTo>
                  <a:pt x="860" y="1721"/>
                </a:lnTo>
                <a:lnTo>
                  <a:pt x="860" y="1721"/>
                </a:lnTo>
                <a:cubicBezTo>
                  <a:pt x="385" y="1721"/>
                  <a:pt x="0" y="1336"/>
                  <a:pt x="0" y="861"/>
                </a:cubicBezTo>
                <a:lnTo>
                  <a:pt x="0" y="86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A7E2E3B-31C2-F847-A809-93418BDA3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79" y="4675924"/>
            <a:ext cx="4370875" cy="4370875"/>
          </a:xfrm>
          <a:custGeom>
            <a:avLst/>
            <a:gdLst>
              <a:gd name="T0" fmla="*/ 2739 w 5736"/>
              <a:gd name="T1" fmla="*/ 54 h 5736"/>
              <a:gd name="T2" fmla="*/ 2867 w 5736"/>
              <a:gd name="T3" fmla="*/ 0 h 5736"/>
              <a:gd name="T4" fmla="*/ 2867 w 5736"/>
              <a:gd name="T5" fmla="*/ 0 h 5736"/>
              <a:gd name="T6" fmla="*/ 2867 w 5736"/>
              <a:gd name="T7" fmla="*/ 0 h 5736"/>
              <a:gd name="T8" fmla="*/ 2997 w 5736"/>
              <a:gd name="T9" fmla="*/ 54 h 5736"/>
              <a:gd name="T10" fmla="*/ 2997 w 5736"/>
              <a:gd name="T11" fmla="*/ 54 h 5736"/>
              <a:gd name="T12" fmla="*/ 5682 w 5736"/>
              <a:gd name="T13" fmla="*/ 2740 h 5736"/>
              <a:gd name="T14" fmla="*/ 5682 w 5736"/>
              <a:gd name="T15" fmla="*/ 2740 h 5736"/>
              <a:gd name="T16" fmla="*/ 5735 w 5736"/>
              <a:gd name="T17" fmla="*/ 2867 h 5736"/>
              <a:gd name="T18" fmla="*/ 5735 w 5736"/>
              <a:gd name="T19" fmla="*/ 2867 h 5736"/>
              <a:gd name="T20" fmla="*/ 5735 w 5736"/>
              <a:gd name="T21" fmla="*/ 2867 h 5736"/>
              <a:gd name="T22" fmla="*/ 5682 w 5736"/>
              <a:gd name="T23" fmla="*/ 2996 h 5736"/>
              <a:gd name="T24" fmla="*/ 5682 w 5736"/>
              <a:gd name="T25" fmla="*/ 2996 h 5736"/>
              <a:gd name="T26" fmla="*/ 2997 w 5736"/>
              <a:gd name="T27" fmla="*/ 5682 h 5736"/>
              <a:gd name="T28" fmla="*/ 2997 w 5736"/>
              <a:gd name="T29" fmla="*/ 5682 h 5736"/>
              <a:gd name="T30" fmla="*/ 2867 w 5736"/>
              <a:gd name="T31" fmla="*/ 5735 h 5736"/>
              <a:gd name="T32" fmla="*/ 2867 w 5736"/>
              <a:gd name="T33" fmla="*/ 5735 h 5736"/>
              <a:gd name="T34" fmla="*/ 2867 w 5736"/>
              <a:gd name="T35" fmla="*/ 5735 h 5736"/>
              <a:gd name="T36" fmla="*/ 2739 w 5736"/>
              <a:gd name="T37" fmla="*/ 5682 h 5736"/>
              <a:gd name="T38" fmla="*/ 2739 w 5736"/>
              <a:gd name="T39" fmla="*/ 5682 h 5736"/>
              <a:gd name="T40" fmla="*/ 53 w 5736"/>
              <a:gd name="T41" fmla="*/ 2996 h 5736"/>
              <a:gd name="T42" fmla="*/ 53 w 5736"/>
              <a:gd name="T43" fmla="*/ 2996 h 5736"/>
              <a:gd name="T44" fmla="*/ 0 w 5736"/>
              <a:gd name="T45" fmla="*/ 2867 h 5736"/>
              <a:gd name="T46" fmla="*/ 0 w 5736"/>
              <a:gd name="T47" fmla="*/ 2867 h 5736"/>
              <a:gd name="T48" fmla="*/ 0 w 5736"/>
              <a:gd name="T49" fmla="*/ 2867 h 5736"/>
              <a:gd name="T50" fmla="*/ 53 w 5736"/>
              <a:gd name="T51" fmla="*/ 2740 h 5736"/>
              <a:gd name="T52" fmla="*/ 53 w 5736"/>
              <a:gd name="T53" fmla="*/ 2740 h 5736"/>
              <a:gd name="T54" fmla="*/ 2739 w 5736"/>
              <a:gd name="T55" fmla="*/ 54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36" h="5736">
                <a:moveTo>
                  <a:pt x="2739" y="54"/>
                </a:moveTo>
                <a:cubicBezTo>
                  <a:pt x="2773" y="20"/>
                  <a:pt x="2819" y="0"/>
                  <a:pt x="2867" y="0"/>
                </a:cubicBezTo>
                <a:lnTo>
                  <a:pt x="2867" y="0"/>
                </a:lnTo>
                <a:lnTo>
                  <a:pt x="2867" y="0"/>
                </a:lnTo>
                <a:cubicBezTo>
                  <a:pt x="2916" y="0"/>
                  <a:pt x="2962" y="20"/>
                  <a:pt x="2997" y="54"/>
                </a:cubicBezTo>
                <a:lnTo>
                  <a:pt x="2997" y="54"/>
                </a:lnTo>
                <a:lnTo>
                  <a:pt x="5682" y="2740"/>
                </a:lnTo>
                <a:lnTo>
                  <a:pt x="5682" y="2740"/>
                </a:lnTo>
                <a:cubicBezTo>
                  <a:pt x="5716" y="2773"/>
                  <a:pt x="5735" y="2819"/>
                  <a:pt x="5735" y="2867"/>
                </a:cubicBezTo>
                <a:lnTo>
                  <a:pt x="5735" y="2867"/>
                </a:lnTo>
                <a:lnTo>
                  <a:pt x="5735" y="2867"/>
                </a:lnTo>
                <a:cubicBezTo>
                  <a:pt x="5735" y="2916"/>
                  <a:pt x="5716" y="2962"/>
                  <a:pt x="5682" y="2996"/>
                </a:cubicBezTo>
                <a:lnTo>
                  <a:pt x="5682" y="2996"/>
                </a:lnTo>
                <a:lnTo>
                  <a:pt x="2997" y="5682"/>
                </a:lnTo>
                <a:lnTo>
                  <a:pt x="2997" y="5682"/>
                </a:lnTo>
                <a:cubicBezTo>
                  <a:pt x="2962" y="5716"/>
                  <a:pt x="2916" y="5735"/>
                  <a:pt x="2867" y="5735"/>
                </a:cubicBezTo>
                <a:lnTo>
                  <a:pt x="2867" y="5735"/>
                </a:lnTo>
                <a:lnTo>
                  <a:pt x="2867" y="5735"/>
                </a:lnTo>
                <a:cubicBezTo>
                  <a:pt x="2819" y="5735"/>
                  <a:pt x="2773" y="5716"/>
                  <a:pt x="2739" y="5682"/>
                </a:cubicBezTo>
                <a:lnTo>
                  <a:pt x="2739" y="5682"/>
                </a:lnTo>
                <a:lnTo>
                  <a:pt x="53" y="2996"/>
                </a:lnTo>
                <a:lnTo>
                  <a:pt x="53" y="2996"/>
                </a:lnTo>
                <a:cubicBezTo>
                  <a:pt x="19" y="2962"/>
                  <a:pt x="0" y="2916"/>
                  <a:pt x="0" y="2867"/>
                </a:cubicBezTo>
                <a:lnTo>
                  <a:pt x="0" y="2867"/>
                </a:lnTo>
                <a:lnTo>
                  <a:pt x="0" y="2867"/>
                </a:lnTo>
                <a:cubicBezTo>
                  <a:pt x="0" y="2819"/>
                  <a:pt x="19" y="2773"/>
                  <a:pt x="53" y="2740"/>
                </a:cubicBezTo>
                <a:lnTo>
                  <a:pt x="53" y="2740"/>
                </a:lnTo>
                <a:lnTo>
                  <a:pt x="2739" y="5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Line 36">
            <a:extLst>
              <a:ext uri="{FF2B5EF4-FFF2-40B4-BE49-F238E27FC236}">
                <a16:creationId xmlns:a16="http://schemas.microsoft.com/office/drawing/2014/main" id="{BADF71E8-B63C-CB4A-BC6F-BC57231FE96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66079" y="4790153"/>
            <a:ext cx="325884" cy="329244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0612D237-9F34-8E4C-BC6E-73D47353C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0306" y="4790153"/>
            <a:ext cx="1626058" cy="1629419"/>
          </a:xfrm>
          <a:custGeom>
            <a:avLst/>
            <a:gdLst>
              <a:gd name="T0" fmla="*/ 0 w 2136"/>
              <a:gd name="T1" fmla="*/ 1068 h 2137"/>
              <a:gd name="T2" fmla="*/ 1067 w 2136"/>
              <a:gd name="T3" fmla="*/ 0 h 2137"/>
              <a:gd name="T4" fmla="*/ 1067 w 2136"/>
              <a:gd name="T5" fmla="*/ 0 h 2137"/>
              <a:gd name="T6" fmla="*/ 1067 w 2136"/>
              <a:gd name="T7" fmla="*/ 0 h 2137"/>
              <a:gd name="T8" fmla="*/ 2135 w 2136"/>
              <a:gd name="T9" fmla="*/ 1068 h 2137"/>
              <a:gd name="T10" fmla="*/ 2135 w 2136"/>
              <a:gd name="T11" fmla="*/ 1068 h 2137"/>
              <a:gd name="T12" fmla="*/ 2135 w 2136"/>
              <a:gd name="T13" fmla="*/ 1068 h 2137"/>
              <a:gd name="T14" fmla="*/ 1067 w 2136"/>
              <a:gd name="T15" fmla="*/ 2136 h 2137"/>
              <a:gd name="T16" fmla="*/ 1067 w 2136"/>
              <a:gd name="T17" fmla="*/ 2136 h 2137"/>
              <a:gd name="T18" fmla="*/ 1067 w 2136"/>
              <a:gd name="T19" fmla="*/ 2136 h 2137"/>
              <a:gd name="T20" fmla="*/ 0 w 2136"/>
              <a:gd name="T21" fmla="*/ 1068 h 2137"/>
              <a:gd name="T22" fmla="*/ 0 w 2136"/>
              <a:gd name="T23" fmla="*/ 1068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7">
                <a:moveTo>
                  <a:pt x="0" y="1068"/>
                </a:moveTo>
                <a:cubicBezTo>
                  <a:pt x="0" y="479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9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8"/>
                  <a:pt x="1657" y="2136"/>
                  <a:pt x="1067" y="2136"/>
                </a:cubicBezTo>
                <a:lnTo>
                  <a:pt x="1067" y="2136"/>
                </a:lnTo>
                <a:lnTo>
                  <a:pt x="1067" y="2136"/>
                </a:lnTo>
                <a:cubicBezTo>
                  <a:pt x="478" y="2136"/>
                  <a:pt x="0" y="1658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A6382C6-A4FF-E443-9909-A86D5E61A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8210" y="4951413"/>
            <a:ext cx="1313612" cy="1310255"/>
          </a:xfrm>
          <a:custGeom>
            <a:avLst/>
            <a:gdLst>
              <a:gd name="T0" fmla="*/ 0 w 1722"/>
              <a:gd name="T1" fmla="*/ 859 h 1720"/>
              <a:gd name="T2" fmla="*/ 860 w 1722"/>
              <a:gd name="T3" fmla="*/ 0 h 1720"/>
              <a:gd name="T4" fmla="*/ 860 w 1722"/>
              <a:gd name="T5" fmla="*/ 0 h 1720"/>
              <a:gd name="T6" fmla="*/ 860 w 1722"/>
              <a:gd name="T7" fmla="*/ 0 h 1720"/>
              <a:gd name="T8" fmla="*/ 1721 w 1722"/>
              <a:gd name="T9" fmla="*/ 859 h 1720"/>
              <a:gd name="T10" fmla="*/ 1721 w 1722"/>
              <a:gd name="T11" fmla="*/ 859 h 1720"/>
              <a:gd name="T12" fmla="*/ 1721 w 1722"/>
              <a:gd name="T13" fmla="*/ 859 h 1720"/>
              <a:gd name="T14" fmla="*/ 860 w 1722"/>
              <a:gd name="T15" fmla="*/ 1719 h 1720"/>
              <a:gd name="T16" fmla="*/ 860 w 1722"/>
              <a:gd name="T17" fmla="*/ 1719 h 1720"/>
              <a:gd name="T18" fmla="*/ 860 w 1722"/>
              <a:gd name="T19" fmla="*/ 1719 h 1720"/>
              <a:gd name="T20" fmla="*/ 0 w 1722"/>
              <a:gd name="T21" fmla="*/ 859 h 1720"/>
              <a:gd name="T22" fmla="*/ 0 w 1722"/>
              <a:gd name="T23" fmla="*/ 859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2" h="1720">
                <a:moveTo>
                  <a:pt x="0" y="859"/>
                </a:moveTo>
                <a:cubicBezTo>
                  <a:pt x="0" y="384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21" y="384"/>
                  <a:pt x="1721" y="859"/>
                </a:cubicBezTo>
                <a:lnTo>
                  <a:pt x="1721" y="859"/>
                </a:lnTo>
                <a:lnTo>
                  <a:pt x="1721" y="859"/>
                </a:lnTo>
                <a:cubicBezTo>
                  <a:pt x="1721" y="1335"/>
                  <a:pt x="1335" y="1719"/>
                  <a:pt x="860" y="1719"/>
                </a:cubicBezTo>
                <a:lnTo>
                  <a:pt x="860" y="1719"/>
                </a:lnTo>
                <a:lnTo>
                  <a:pt x="860" y="1719"/>
                </a:lnTo>
                <a:cubicBezTo>
                  <a:pt x="385" y="1719"/>
                  <a:pt x="0" y="1335"/>
                  <a:pt x="0" y="859"/>
                </a:cubicBezTo>
                <a:lnTo>
                  <a:pt x="0" y="85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41F2CDC3-A0F5-F740-9F44-4A3568841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0645" y="5586383"/>
            <a:ext cx="2519721" cy="2533159"/>
          </a:xfrm>
          <a:custGeom>
            <a:avLst/>
            <a:gdLst>
              <a:gd name="T0" fmla="*/ 3307 w 3308"/>
              <a:gd name="T1" fmla="*/ 1705 h 3324"/>
              <a:gd name="T2" fmla="*/ 1690 w 3308"/>
              <a:gd name="T3" fmla="*/ 3323 h 3324"/>
              <a:gd name="T4" fmla="*/ 1618 w 3308"/>
              <a:gd name="T5" fmla="*/ 3323 h 3324"/>
              <a:gd name="T6" fmla="*/ 0 w 3308"/>
              <a:gd name="T7" fmla="*/ 1705 h 3324"/>
              <a:gd name="T8" fmla="*/ 0 w 3308"/>
              <a:gd name="T9" fmla="*/ 1633 h 3324"/>
              <a:gd name="T10" fmla="*/ 1618 w 3308"/>
              <a:gd name="T11" fmla="*/ 16 h 3324"/>
              <a:gd name="T12" fmla="*/ 1654 w 3308"/>
              <a:gd name="T13" fmla="*/ 0 h 3324"/>
              <a:gd name="T14" fmla="*/ 1690 w 3308"/>
              <a:gd name="T15" fmla="*/ 16 h 3324"/>
              <a:gd name="T16" fmla="*/ 3307 w 3308"/>
              <a:gd name="T17" fmla="*/ 1633 h 3324"/>
              <a:gd name="T18" fmla="*/ 3307 w 3308"/>
              <a:gd name="T19" fmla="*/ 1705 h 3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8" h="3324">
                <a:moveTo>
                  <a:pt x="3307" y="1705"/>
                </a:moveTo>
                <a:lnTo>
                  <a:pt x="1690" y="3323"/>
                </a:lnTo>
                <a:lnTo>
                  <a:pt x="1618" y="3323"/>
                </a:lnTo>
                <a:lnTo>
                  <a:pt x="0" y="1705"/>
                </a:lnTo>
                <a:lnTo>
                  <a:pt x="0" y="1633"/>
                </a:lnTo>
                <a:lnTo>
                  <a:pt x="1618" y="16"/>
                </a:lnTo>
                <a:cubicBezTo>
                  <a:pt x="1628" y="6"/>
                  <a:pt x="1641" y="0"/>
                  <a:pt x="1654" y="0"/>
                </a:cubicBezTo>
                <a:cubicBezTo>
                  <a:pt x="1667" y="0"/>
                  <a:pt x="1680" y="6"/>
                  <a:pt x="1690" y="16"/>
                </a:cubicBezTo>
                <a:lnTo>
                  <a:pt x="3307" y="1633"/>
                </a:lnTo>
                <a:lnTo>
                  <a:pt x="3307" y="170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Shape 2765">
            <a:extLst>
              <a:ext uri="{FF2B5EF4-FFF2-40B4-BE49-F238E27FC236}">
                <a16:creationId xmlns:a16="http://schemas.microsoft.com/office/drawing/2014/main" id="{D88FAD34-FD55-4545-925D-D58AACB65A98}"/>
              </a:ext>
            </a:extLst>
          </p:cNvPr>
          <p:cNvSpPr>
            <a:spLocks noChangeAspect="1"/>
          </p:cNvSpPr>
          <p:nvPr/>
        </p:nvSpPr>
        <p:spPr>
          <a:xfrm>
            <a:off x="14142502" y="6194469"/>
            <a:ext cx="1367380" cy="1367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85">
            <a:extLst>
              <a:ext uri="{FF2B5EF4-FFF2-40B4-BE49-F238E27FC236}">
                <a16:creationId xmlns:a16="http://schemas.microsoft.com/office/drawing/2014/main" id="{9DA3F120-A133-BB4A-9128-66DC342696D4}"/>
              </a:ext>
            </a:extLst>
          </p:cNvPr>
          <p:cNvSpPr>
            <a:spLocks noChangeAspect="1"/>
          </p:cNvSpPr>
          <p:nvPr/>
        </p:nvSpPr>
        <p:spPr>
          <a:xfrm>
            <a:off x="11490018" y="8942647"/>
            <a:ext cx="1367377" cy="1118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25">
            <a:extLst>
              <a:ext uri="{FF2B5EF4-FFF2-40B4-BE49-F238E27FC236}">
                <a16:creationId xmlns:a16="http://schemas.microsoft.com/office/drawing/2014/main" id="{047C1F29-5756-954D-8D7D-D50C5269112B}"/>
              </a:ext>
            </a:extLst>
          </p:cNvPr>
          <p:cNvSpPr>
            <a:spLocks noChangeAspect="1"/>
          </p:cNvSpPr>
          <p:nvPr/>
        </p:nvSpPr>
        <p:spPr>
          <a:xfrm>
            <a:off x="8871851" y="6297515"/>
            <a:ext cx="1367377" cy="1118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630">
            <a:extLst>
              <a:ext uri="{FF2B5EF4-FFF2-40B4-BE49-F238E27FC236}">
                <a16:creationId xmlns:a16="http://schemas.microsoft.com/office/drawing/2014/main" id="{FBF41501-F686-9941-841F-EA4F26BC3422}"/>
              </a:ext>
            </a:extLst>
          </p:cNvPr>
          <p:cNvSpPr>
            <a:spLocks noChangeAspect="1"/>
          </p:cNvSpPr>
          <p:nvPr/>
        </p:nvSpPr>
        <p:spPr>
          <a:xfrm>
            <a:off x="11815886" y="3568822"/>
            <a:ext cx="745879" cy="1367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28C2993-C95F-0048-BAED-C41984D5D598}"/>
              </a:ext>
            </a:extLst>
          </p:cNvPr>
          <p:cNvCxnSpPr>
            <a:cxnSpLocks/>
          </p:cNvCxnSpPr>
          <p:nvPr/>
        </p:nvCxnSpPr>
        <p:spPr>
          <a:xfrm>
            <a:off x="17011568" y="8929211"/>
            <a:ext cx="2743200" cy="0"/>
          </a:xfrm>
          <a:prstGeom prst="line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BB2C11E-7155-3E4E-B08A-328647C0F7E6}"/>
              </a:ext>
            </a:extLst>
          </p:cNvPr>
          <p:cNvCxnSpPr>
            <a:cxnSpLocks/>
          </p:cNvCxnSpPr>
          <p:nvPr/>
        </p:nvCxnSpPr>
        <p:spPr>
          <a:xfrm>
            <a:off x="14357464" y="2060266"/>
            <a:ext cx="2743200" cy="0"/>
          </a:xfrm>
          <a:prstGeom prst="line">
            <a:avLst/>
          </a:prstGeom>
          <a:ln w="381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506748C-98FF-5543-9B72-B1D0F555C046}"/>
              </a:ext>
            </a:extLst>
          </p:cNvPr>
          <p:cNvCxnSpPr>
            <a:cxnSpLocks/>
          </p:cNvCxnSpPr>
          <p:nvPr/>
        </p:nvCxnSpPr>
        <p:spPr>
          <a:xfrm>
            <a:off x="7343442" y="11630354"/>
            <a:ext cx="2743200" cy="0"/>
          </a:xfrm>
          <a:prstGeom prst="line">
            <a:avLst/>
          </a:prstGeom>
          <a:ln w="381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2CA7861-64E1-F74F-8F0D-D46E2BAD267C}"/>
              </a:ext>
            </a:extLst>
          </p:cNvPr>
          <p:cNvCxnSpPr>
            <a:cxnSpLocks/>
          </p:cNvCxnSpPr>
          <p:nvPr/>
        </p:nvCxnSpPr>
        <p:spPr>
          <a:xfrm>
            <a:off x="4635579" y="4790153"/>
            <a:ext cx="2743200" cy="0"/>
          </a:xfrm>
          <a:prstGeom prst="line">
            <a:avLst/>
          </a:prstGeom>
          <a:ln w="38100">
            <a:solidFill>
              <a:schemeClr val="accent4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Freeform 59">
            <a:extLst>
              <a:ext uri="{FF2B5EF4-FFF2-40B4-BE49-F238E27FC236}">
                <a16:creationId xmlns:a16="http://schemas.microsoft.com/office/drawing/2014/main" id="{0030E5D9-C2E1-D146-96A4-9C498B709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2451" y="1571626"/>
            <a:ext cx="10572751" cy="10572748"/>
          </a:xfrm>
          <a:custGeom>
            <a:avLst/>
            <a:gdLst>
              <a:gd name="T0" fmla="*/ 13663 w 13876"/>
              <a:gd name="T1" fmla="*/ 6553 h 13876"/>
              <a:gd name="T2" fmla="*/ 7321 w 13876"/>
              <a:gd name="T3" fmla="*/ 212 h 13876"/>
              <a:gd name="T4" fmla="*/ 7321 w 13876"/>
              <a:gd name="T5" fmla="*/ 212 h 13876"/>
              <a:gd name="T6" fmla="*/ 6553 w 13876"/>
              <a:gd name="T7" fmla="*/ 212 h 13876"/>
              <a:gd name="T8" fmla="*/ 212 w 13876"/>
              <a:gd name="T9" fmla="*/ 6553 h 13876"/>
              <a:gd name="T10" fmla="*/ 212 w 13876"/>
              <a:gd name="T11" fmla="*/ 6553 h 13876"/>
              <a:gd name="T12" fmla="*/ 212 w 13876"/>
              <a:gd name="T13" fmla="*/ 7321 h 13876"/>
              <a:gd name="T14" fmla="*/ 6553 w 13876"/>
              <a:gd name="T15" fmla="*/ 13663 h 13876"/>
              <a:gd name="T16" fmla="*/ 6553 w 13876"/>
              <a:gd name="T17" fmla="*/ 13663 h 13876"/>
              <a:gd name="T18" fmla="*/ 7321 w 13876"/>
              <a:gd name="T19" fmla="*/ 13663 h 13876"/>
              <a:gd name="T20" fmla="*/ 13663 w 13876"/>
              <a:gd name="T21" fmla="*/ 7321 h 13876"/>
              <a:gd name="T22" fmla="*/ 13663 w 13876"/>
              <a:gd name="T23" fmla="*/ 7321 h 13876"/>
              <a:gd name="T24" fmla="*/ 13663 w 13876"/>
              <a:gd name="T25" fmla="*/ 6553 h 1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876" h="13876">
                <a:moveTo>
                  <a:pt x="13663" y="6553"/>
                </a:moveTo>
                <a:lnTo>
                  <a:pt x="7321" y="212"/>
                </a:lnTo>
                <a:lnTo>
                  <a:pt x="7321" y="212"/>
                </a:lnTo>
                <a:cubicBezTo>
                  <a:pt x="7110" y="0"/>
                  <a:pt x="6766" y="0"/>
                  <a:pt x="6553" y="212"/>
                </a:cubicBezTo>
                <a:lnTo>
                  <a:pt x="212" y="6553"/>
                </a:lnTo>
                <a:lnTo>
                  <a:pt x="212" y="6553"/>
                </a:lnTo>
                <a:cubicBezTo>
                  <a:pt x="0" y="6765"/>
                  <a:pt x="0" y="7108"/>
                  <a:pt x="212" y="7321"/>
                </a:cubicBezTo>
                <a:lnTo>
                  <a:pt x="6553" y="13663"/>
                </a:lnTo>
                <a:lnTo>
                  <a:pt x="6553" y="13663"/>
                </a:lnTo>
                <a:cubicBezTo>
                  <a:pt x="6766" y="13875"/>
                  <a:pt x="7110" y="13875"/>
                  <a:pt x="7321" y="13663"/>
                </a:cubicBezTo>
                <a:lnTo>
                  <a:pt x="13663" y="7321"/>
                </a:lnTo>
                <a:lnTo>
                  <a:pt x="13663" y="7321"/>
                </a:lnTo>
                <a:cubicBezTo>
                  <a:pt x="13875" y="7108"/>
                  <a:pt x="13875" y="6765"/>
                  <a:pt x="13663" y="655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3D16257F-B32F-E849-8D1D-838CB315C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731" y="1855417"/>
            <a:ext cx="4794190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61">
            <a:extLst>
              <a:ext uri="{FF2B5EF4-FFF2-40B4-BE49-F238E27FC236}">
                <a16:creationId xmlns:a16="http://schemas.microsoft.com/office/drawing/2014/main" id="{1EF796DB-5B25-8244-B226-8DF59A644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731" y="7104934"/>
            <a:ext cx="4794190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869A9AA4-9B64-8D41-8A97-2CF8D3CFE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7360" y="4481064"/>
            <a:ext cx="4794190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A76D1B58-355F-FA48-BDD8-E0B7C3869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126" y="4481064"/>
            <a:ext cx="4794190" cy="4794188"/>
          </a:xfrm>
          <a:custGeom>
            <a:avLst/>
            <a:gdLst>
              <a:gd name="T0" fmla="*/ 6291 w 6292"/>
              <a:gd name="T1" fmla="*/ 3137 h 6291"/>
              <a:gd name="T2" fmla="*/ 6163 w 6292"/>
              <a:gd name="T3" fmla="*/ 3433 h 6291"/>
              <a:gd name="T4" fmla="*/ 3477 w 6292"/>
              <a:gd name="T5" fmla="*/ 6119 h 6291"/>
              <a:gd name="T6" fmla="*/ 2858 w 6292"/>
              <a:gd name="T7" fmla="*/ 6119 h 6291"/>
              <a:gd name="T8" fmla="*/ 172 w 6292"/>
              <a:gd name="T9" fmla="*/ 3433 h 6291"/>
              <a:gd name="T10" fmla="*/ 172 w 6292"/>
              <a:gd name="T11" fmla="*/ 2815 h 6291"/>
              <a:gd name="T12" fmla="*/ 2858 w 6292"/>
              <a:gd name="T13" fmla="*/ 129 h 6291"/>
              <a:gd name="T14" fmla="*/ 3167 w 6292"/>
              <a:gd name="T15" fmla="*/ 0 h 6291"/>
              <a:gd name="T16" fmla="*/ 3477 w 6292"/>
              <a:gd name="T17" fmla="*/ 129 h 6291"/>
              <a:gd name="T18" fmla="*/ 6163 w 6292"/>
              <a:gd name="T19" fmla="*/ 2815 h 6291"/>
              <a:gd name="T20" fmla="*/ 6291 w 6292"/>
              <a:gd name="T21" fmla="*/ 3111 h 6291"/>
              <a:gd name="T22" fmla="*/ 6291 w 6292"/>
              <a:gd name="T23" fmla="*/ 3137 h 6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292" h="6291">
                <a:moveTo>
                  <a:pt x="6291" y="3137"/>
                </a:moveTo>
                <a:cubicBezTo>
                  <a:pt x="6287" y="3245"/>
                  <a:pt x="6245" y="3351"/>
                  <a:pt x="6163" y="3433"/>
                </a:cubicBezTo>
                <a:lnTo>
                  <a:pt x="3477" y="6119"/>
                </a:lnTo>
                <a:cubicBezTo>
                  <a:pt x="3307" y="6290"/>
                  <a:pt x="3029" y="6290"/>
                  <a:pt x="2858" y="6119"/>
                </a:cubicBezTo>
                <a:lnTo>
                  <a:pt x="172" y="3433"/>
                </a:lnTo>
                <a:cubicBezTo>
                  <a:pt x="0" y="3262"/>
                  <a:pt x="0" y="2986"/>
                  <a:pt x="172" y="2815"/>
                </a:cubicBezTo>
                <a:lnTo>
                  <a:pt x="2858" y="129"/>
                </a:lnTo>
                <a:cubicBezTo>
                  <a:pt x="2943" y="43"/>
                  <a:pt x="3055" y="0"/>
                  <a:pt x="3167" y="0"/>
                </a:cubicBezTo>
                <a:cubicBezTo>
                  <a:pt x="3279" y="0"/>
                  <a:pt x="3391" y="43"/>
                  <a:pt x="3477" y="129"/>
                </a:cubicBezTo>
                <a:lnTo>
                  <a:pt x="6163" y="2815"/>
                </a:lnTo>
                <a:cubicBezTo>
                  <a:pt x="6245" y="2897"/>
                  <a:pt x="6287" y="3003"/>
                  <a:pt x="6291" y="3111"/>
                </a:cubicBezTo>
                <a:lnTo>
                  <a:pt x="6291" y="313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9E206498-B147-CA4F-A6B3-19DA5EC1E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9950" y="7316591"/>
            <a:ext cx="4397753" cy="4370875"/>
          </a:xfrm>
          <a:custGeom>
            <a:avLst/>
            <a:gdLst>
              <a:gd name="T0" fmla="*/ 2757 w 5772"/>
              <a:gd name="T1" fmla="*/ 53 h 5737"/>
              <a:gd name="T2" fmla="*/ 2886 w 5772"/>
              <a:gd name="T3" fmla="*/ 0 h 5737"/>
              <a:gd name="T4" fmla="*/ 2886 w 5772"/>
              <a:gd name="T5" fmla="*/ 0 h 5737"/>
              <a:gd name="T6" fmla="*/ 2886 w 5772"/>
              <a:gd name="T7" fmla="*/ 0 h 5737"/>
              <a:gd name="T8" fmla="*/ 3015 w 5772"/>
              <a:gd name="T9" fmla="*/ 53 h 5737"/>
              <a:gd name="T10" fmla="*/ 3015 w 5772"/>
              <a:gd name="T11" fmla="*/ 53 h 5737"/>
              <a:gd name="T12" fmla="*/ 5699 w 5772"/>
              <a:gd name="T13" fmla="*/ 2739 h 5737"/>
              <a:gd name="T14" fmla="*/ 5699 w 5772"/>
              <a:gd name="T15" fmla="*/ 2739 h 5737"/>
              <a:gd name="T16" fmla="*/ 5699 w 5772"/>
              <a:gd name="T17" fmla="*/ 2997 h 5737"/>
              <a:gd name="T18" fmla="*/ 5699 w 5772"/>
              <a:gd name="T19" fmla="*/ 2997 h 5737"/>
              <a:gd name="T20" fmla="*/ 3015 w 5772"/>
              <a:gd name="T21" fmla="*/ 5682 h 5737"/>
              <a:gd name="T22" fmla="*/ 3015 w 5772"/>
              <a:gd name="T23" fmla="*/ 5682 h 5737"/>
              <a:gd name="T24" fmla="*/ 2886 w 5772"/>
              <a:gd name="T25" fmla="*/ 5736 h 5737"/>
              <a:gd name="T26" fmla="*/ 2886 w 5772"/>
              <a:gd name="T27" fmla="*/ 5736 h 5737"/>
              <a:gd name="T28" fmla="*/ 2886 w 5772"/>
              <a:gd name="T29" fmla="*/ 5736 h 5737"/>
              <a:gd name="T30" fmla="*/ 2757 w 5772"/>
              <a:gd name="T31" fmla="*/ 5682 h 5737"/>
              <a:gd name="T32" fmla="*/ 2757 w 5772"/>
              <a:gd name="T33" fmla="*/ 5682 h 5737"/>
              <a:gd name="T34" fmla="*/ 71 w 5772"/>
              <a:gd name="T35" fmla="*/ 2997 h 5737"/>
              <a:gd name="T36" fmla="*/ 71 w 5772"/>
              <a:gd name="T37" fmla="*/ 2997 h 5737"/>
              <a:gd name="T38" fmla="*/ 71 w 5772"/>
              <a:gd name="T39" fmla="*/ 2739 h 5737"/>
              <a:gd name="T40" fmla="*/ 71 w 5772"/>
              <a:gd name="T41" fmla="*/ 2739 h 5737"/>
              <a:gd name="T42" fmla="*/ 2757 w 5772"/>
              <a:gd name="T43" fmla="*/ 53 h 5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772" h="5737">
                <a:moveTo>
                  <a:pt x="2757" y="53"/>
                </a:moveTo>
                <a:cubicBezTo>
                  <a:pt x="2792" y="19"/>
                  <a:pt x="2837" y="0"/>
                  <a:pt x="2886" y="0"/>
                </a:cubicBezTo>
                <a:lnTo>
                  <a:pt x="2886" y="0"/>
                </a:lnTo>
                <a:lnTo>
                  <a:pt x="2886" y="0"/>
                </a:lnTo>
                <a:cubicBezTo>
                  <a:pt x="2934" y="0"/>
                  <a:pt x="2980" y="19"/>
                  <a:pt x="3015" y="53"/>
                </a:cubicBezTo>
                <a:lnTo>
                  <a:pt x="3015" y="53"/>
                </a:lnTo>
                <a:lnTo>
                  <a:pt x="5699" y="2739"/>
                </a:lnTo>
                <a:lnTo>
                  <a:pt x="5699" y="2739"/>
                </a:lnTo>
                <a:cubicBezTo>
                  <a:pt x="5770" y="2810"/>
                  <a:pt x="5771" y="2926"/>
                  <a:pt x="5699" y="2997"/>
                </a:cubicBezTo>
                <a:lnTo>
                  <a:pt x="5699" y="2997"/>
                </a:lnTo>
                <a:lnTo>
                  <a:pt x="3015" y="5682"/>
                </a:lnTo>
                <a:lnTo>
                  <a:pt x="3015" y="5682"/>
                </a:lnTo>
                <a:cubicBezTo>
                  <a:pt x="2980" y="5717"/>
                  <a:pt x="2934" y="5736"/>
                  <a:pt x="2886" y="5736"/>
                </a:cubicBezTo>
                <a:lnTo>
                  <a:pt x="2886" y="5736"/>
                </a:lnTo>
                <a:lnTo>
                  <a:pt x="2886" y="5736"/>
                </a:lnTo>
                <a:cubicBezTo>
                  <a:pt x="2837" y="5736"/>
                  <a:pt x="2792" y="5717"/>
                  <a:pt x="2757" y="5682"/>
                </a:cubicBezTo>
                <a:lnTo>
                  <a:pt x="2757" y="5682"/>
                </a:lnTo>
                <a:lnTo>
                  <a:pt x="71" y="2997"/>
                </a:lnTo>
                <a:lnTo>
                  <a:pt x="71" y="2997"/>
                </a:lnTo>
                <a:cubicBezTo>
                  <a:pt x="0" y="2926"/>
                  <a:pt x="1" y="2810"/>
                  <a:pt x="71" y="2739"/>
                </a:cubicBezTo>
                <a:lnTo>
                  <a:pt x="71" y="2739"/>
                </a:lnTo>
                <a:lnTo>
                  <a:pt x="2757" y="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Line 5">
            <a:extLst>
              <a:ext uri="{FF2B5EF4-FFF2-40B4-BE49-F238E27FC236}">
                <a16:creationId xmlns:a16="http://schemas.microsoft.com/office/drawing/2014/main" id="{8A592BD5-0FD6-FE41-83F0-39BC237B22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73942" y="10777008"/>
            <a:ext cx="856704" cy="853345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66">
            <a:extLst>
              <a:ext uri="{FF2B5EF4-FFF2-40B4-BE49-F238E27FC236}">
                <a16:creationId xmlns:a16="http://schemas.microsoft.com/office/drawing/2014/main" id="{4FB0BAE3-B4FB-844D-B921-28E0B37AF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1290" y="9950539"/>
            <a:ext cx="1626059" cy="1626059"/>
          </a:xfrm>
          <a:custGeom>
            <a:avLst/>
            <a:gdLst>
              <a:gd name="T0" fmla="*/ 0 w 2136"/>
              <a:gd name="T1" fmla="*/ 1068 h 2136"/>
              <a:gd name="T2" fmla="*/ 1068 w 2136"/>
              <a:gd name="T3" fmla="*/ 0 h 2136"/>
              <a:gd name="T4" fmla="*/ 1068 w 2136"/>
              <a:gd name="T5" fmla="*/ 0 h 2136"/>
              <a:gd name="T6" fmla="*/ 1068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8 w 2136"/>
              <a:gd name="T15" fmla="*/ 2135 h 2136"/>
              <a:gd name="T16" fmla="*/ 1068 w 2136"/>
              <a:gd name="T17" fmla="*/ 2135 h 2136"/>
              <a:gd name="T18" fmla="*/ 1068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8" y="0"/>
                </a:cubicBezTo>
                <a:lnTo>
                  <a:pt x="1068" y="0"/>
                </a:lnTo>
                <a:lnTo>
                  <a:pt x="1068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7"/>
                  <a:pt x="1657" y="2135"/>
                  <a:pt x="1068" y="2135"/>
                </a:cubicBezTo>
                <a:lnTo>
                  <a:pt x="1068" y="2135"/>
                </a:lnTo>
                <a:lnTo>
                  <a:pt x="1068" y="2135"/>
                </a:lnTo>
                <a:cubicBezTo>
                  <a:pt x="478" y="2135"/>
                  <a:pt x="0" y="1657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8" name="Freeform 67">
            <a:extLst>
              <a:ext uri="{FF2B5EF4-FFF2-40B4-BE49-F238E27FC236}">
                <a16:creationId xmlns:a16="http://schemas.microsoft.com/office/drawing/2014/main" id="{82DF3D30-D344-9D4B-80C6-AA42DE8DF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9194" y="10108441"/>
            <a:ext cx="1310255" cy="1310255"/>
          </a:xfrm>
          <a:custGeom>
            <a:avLst/>
            <a:gdLst>
              <a:gd name="T0" fmla="*/ 0 w 1720"/>
              <a:gd name="T1" fmla="*/ 860 h 1720"/>
              <a:gd name="T2" fmla="*/ 860 w 1720"/>
              <a:gd name="T3" fmla="*/ 0 h 1720"/>
              <a:gd name="T4" fmla="*/ 860 w 1720"/>
              <a:gd name="T5" fmla="*/ 0 h 1720"/>
              <a:gd name="T6" fmla="*/ 860 w 1720"/>
              <a:gd name="T7" fmla="*/ 0 h 1720"/>
              <a:gd name="T8" fmla="*/ 1719 w 1720"/>
              <a:gd name="T9" fmla="*/ 860 h 1720"/>
              <a:gd name="T10" fmla="*/ 1719 w 1720"/>
              <a:gd name="T11" fmla="*/ 860 h 1720"/>
              <a:gd name="T12" fmla="*/ 1719 w 1720"/>
              <a:gd name="T13" fmla="*/ 860 h 1720"/>
              <a:gd name="T14" fmla="*/ 860 w 1720"/>
              <a:gd name="T15" fmla="*/ 1719 h 1720"/>
              <a:gd name="T16" fmla="*/ 860 w 1720"/>
              <a:gd name="T17" fmla="*/ 1719 h 1720"/>
              <a:gd name="T18" fmla="*/ 860 w 1720"/>
              <a:gd name="T19" fmla="*/ 1719 h 1720"/>
              <a:gd name="T20" fmla="*/ 0 w 1720"/>
              <a:gd name="T21" fmla="*/ 860 h 1720"/>
              <a:gd name="T22" fmla="*/ 0 w 1720"/>
              <a:gd name="T23" fmla="*/ 860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0" h="1720">
                <a:moveTo>
                  <a:pt x="0" y="860"/>
                </a:moveTo>
                <a:cubicBezTo>
                  <a:pt x="0" y="385"/>
                  <a:pt x="384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19" y="385"/>
                  <a:pt x="1719" y="860"/>
                </a:cubicBezTo>
                <a:lnTo>
                  <a:pt x="1719" y="860"/>
                </a:lnTo>
                <a:lnTo>
                  <a:pt x="1719" y="860"/>
                </a:lnTo>
                <a:cubicBezTo>
                  <a:pt x="1719" y="1335"/>
                  <a:pt x="1335" y="1719"/>
                  <a:pt x="860" y="1719"/>
                </a:cubicBezTo>
                <a:lnTo>
                  <a:pt x="860" y="1719"/>
                </a:lnTo>
                <a:lnTo>
                  <a:pt x="860" y="1719"/>
                </a:lnTo>
                <a:cubicBezTo>
                  <a:pt x="384" y="1719"/>
                  <a:pt x="0" y="1335"/>
                  <a:pt x="0" y="860"/>
                </a:cubicBezTo>
                <a:lnTo>
                  <a:pt x="0" y="86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9" name="Freeform 68">
            <a:extLst>
              <a:ext uri="{FF2B5EF4-FFF2-40B4-BE49-F238E27FC236}">
                <a16:creationId xmlns:a16="http://schemas.microsoft.com/office/drawing/2014/main" id="{7479B077-37AD-4946-B152-8F85616C3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44056" y="4675923"/>
            <a:ext cx="4370876" cy="4370875"/>
          </a:xfrm>
          <a:custGeom>
            <a:avLst/>
            <a:gdLst>
              <a:gd name="T0" fmla="*/ 0 w 5737"/>
              <a:gd name="T1" fmla="*/ 2854 h 5736"/>
              <a:gd name="T2" fmla="*/ 52 w 5737"/>
              <a:gd name="T3" fmla="*/ 2740 h 5736"/>
              <a:gd name="T4" fmla="*/ 2738 w 5737"/>
              <a:gd name="T5" fmla="*/ 54 h 5736"/>
              <a:gd name="T6" fmla="*/ 2868 w 5737"/>
              <a:gd name="T7" fmla="*/ 0 h 5736"/>
              <a:gd name="T8" fmla="*/ 2996 w 5737"/>
              <a:gd name="T9" fmla="*/ 54 h 5736"/>
              <a:gd name="T10" fmla="*/ 5682 w 5737"/>
              <a:gd name="T11" fmla="*/ 2740 h 5736"/>
              <a:gd name="T12" fmla="*/ 5736 w 5737"/>
              <a:gd name="T13" fmla="*/ 2867 h 5736"/>
              <a:gd name="T14" fmla="*/ 5682 w 5737"/>
              <a:gd name="T15" fmla="*/ 2997 h 5736"/>
              <a:gd name="T16" fmla="*/ 2996 w 5737"/>
              <a:gd name="T17" fmla="*/ 5682 h 5736"/>
              <a:gd name="T18" fmla="*/ 2868 w 5737"/>
              <a:gd name="T19" fmla="*/ 5735 h 5736"/>
              <a:gd name="T20" fmla="*/ 2738 w 5737"/>
              <a:gd name="T21" fmla="*/ 5682 h 5736"/>
              <a:gd name="T22" fmla="*/ 52 w 5737"/>
              <a:gd name="T23" fmla="*/ 2997 h 5736"/>
              <a:gd name="T24" fmla="*/ 0 w 5737"/>
              <a:gd name="T25" fmla="*/ 2882 h 5736"/>
              <a:gd name="T26" fmla="*/ 0 w 5737"/>
              <a:gd name="T27" fmla="*/ 2854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737" h="5736">
                <a:moveTo>
                  <a:pt x="0" y="2854"/>
                </a:moveTo>
                <a:cubicBezTo>
                  <a:pt x="4" y="2813"/>
                  <a:pt x="21" y="2772"/>
                  <a:pt x="52" y="2740"/>
                </a:cubicBezTo>
                <a:lnTo>
                  <a:pt x="2738" y="54"/>
                </a:lnTo>
                <a:cubicBezTo>
                  <a:pt x="2773" y="20"/>
                  <a:pt x="2819" y="0"/>
                  <a:pt x="2868" y="0"/>
                </a:cubicBezTo>
                <a:cubicBezTo>
                  <a:pt x="2916" y="0"/>
                  <a:pt x="2962" y="20"/>
                  <a:pt x="2996" y="54"/>
                </a:cubicBezTo>
                <a:lnTo>
                  <a:pt x="5682" y="2740"/>
                </a:lnTo>
                <a:cubicBezTo>
                  <a:pt x="5716" y="2773"/>
                  <a:pt x="5736" y="2819"/>
                  <a:pt x="5736" y="2867"/>
                </a:cubicBezTo>
                <a:cubicBezTo>
                  <a:pt x="5736" y="2916"/>
                  <a:pt x="5716" y="2962"/>
                  <a:pt x="5682" y="2997"/>
                </a:cubicBezTo>
                <a:lnTo>
                  <a:pt x="2996" y="5682"/>
                </a:lnTo>
                <a:cubicBezTo>
                  <a:pt x="2962" y="5716"/>
                  <a:pt x="2916" y="5735"/>
                  <a:pt x="2868" y="5735"/>
                </a:cubicBezTo>
                <a:cubicBezTo>
                  <a:pt x="2819" y="5735"/>
                  <a:pt x="2773" y="5716"/>
                  <a:pt x="2738" y="5682"/>
                </a:cubicBezTo>
                <a:lnTo>
                  <a:pt x="52" y="2997"/>
                </a:lnTo>
                <a:cubicBezTo>
                  <a:pt x="21" y="2965"/>
                  <a:pt x="4" y="2924"/>
                  <a:pt x="0" y="2882"/>
                </a:cubicBezTo>
                <a:lnTo>
                  <a:pt x="0" y="285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Line 22">
            <a:extLst>
              <a:ext uri="{FF2B5EF4-FFF2-40B4-BE49-F238E27FC236}">
                <a16:creationId xmlns:a16="http://schemas.microsoft.com/office/drawing/2014/main" id="{F7EA5041-BF90-084B-A8DA-DAD3215111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18495" y="8539496"/>
            <a:ext cx="393077" cy="393076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id="{FC406B82-A0A5-8F48-A224-640565821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8005" y="7303151"/>
            <a:ext cx="1626059" cy="1626059"/>
          </a:xfrm>
          <a:custGeom>
            <a:avLst/>
            <a:gdLst>
              <a:gd name="T0" fmla="*/ 0 w 2136"/>
              <a:gd name="T1" fmla="*/ 1068 h 2136"/>
              <a:gd name="T2" fmla="*/ 1067 w 2136"/>
              <a:gd name="T3" fmla="*/ 0 h 2136"/>
              <a:gd name="T4" fmla="*/ 1067 w 2136"/>
              <a:gd name="T5" fmla="*/ 0 h 2136"/>
              <a:gd name="T6" fmla="*/ 1067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7 w 2136"/>
              <a:gd name="T15" fmla="*/ 2135 h 2136"/>
              <a:gd name="T16" fmla="*/ 1067 w 2136"/>
              <a:gd name="T17" fmla="*/ 2135 h 2136"/>
              <a:gd name="T18" fmla="*/ 1067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8"/>
                  <a:pt x="1657" y="2135"/>
                  <a:pt x="1067" y="2135"/>
                </a:cubicBezTo>
                <a:lnTo>
                  <a:pt x="1067" y="2135"/>
                </a:lnTo>
                <a:lnTo>
                  <a:pt x="1067" y="2135"/>
                </a:lnTo>
                <a:cubicBezTo>
                  <a:pt x="478" y="2135"/>
                  <a:pt x="0" y="1658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id="{04E6C157-CE13-A749-A13C-242CBFF63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5906" y="7457694"/>
            <a:ext cx="1310255" cy="1313614"/>
          </a:xfrm>
          <a:custGeom>
            <a:avLst/>
            <a:gdLst>
              <a:gd name="T0" fmla="*/ 0 w 1721"/>
              <a:gd name="T1" fmla="*/ 861 h 1722"/>
              <a:gd name="T2" fmla="*/ 860 w 1721"/>
              <a:gd name="T3" fmla="*/ 0 h 1722"/>
              <a:gd name="T4" fmla="*/ 860 w 1721"/>
              <a:gd name="T5" fmla="*/ 0 h 1722"/>
              <a:gd name="T6" fmla="*/ 860 w 1721"/>
              <a:gd name="T7" fmla="*/ 0 h 1722"/>
              <a:gd name="T8" fmla="*/ 1720 w 1721"/>
              <a:gd name="T9" fmla="*/ 861 h 1722"/>
              <a:gd name="T10" fmla="*/ 1720 w 1721"/>
              <a:gd name="T11" fmla="*/ 861 h 1722"/>
              <a:gd name="T12" fmla="*/ 1720 w 1721"/>
              <a:gd name="T13" fmla="*/ 861 h 1722"/>
              <a:gd name="T14" fmla="*/ 860 w 1721"/>
              <a:gd name="T15" fmla="*/ 1721 h 1722"/>
              <a:gd name="T16" fmla="*/ 860 w 1721"/>
              <a:gd name="T17" fmla="*/ 1721 h 1722"/>
              <a:gd name="T18" fmla="*/ 860 w 1721"/>
              <a:gd name="T19" fmla="*/ 1721 h 1722"/>
              <a:gd name="T20" fmla="*/ 0 w 1721"/>
              <a:gd name="T21" fmla="*/ 861 h 1722"/>
              <a:gd name="T22" fmla="*/ 0 w 1721"/>
              <a:gd name="T23" fmla="*/ 86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1" h="1722">
                <a:moveTo>
                  <a:pt x="0" y="861"/>
                </a:moveTo>
                <a:cubicBezTo>
                  <a:pt x="0" y="386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6" y="0"/>
                  <a:pt x="1720" y="386"/>
                  <a:pt x="1720" y="861"/>
                </a:cubicBezTo>
                <a:lnTo>
                  <a:pt x="1720" y="861"/>
                </a:lnTo>
                <a:lnTo>
                  <a:pt x="1720" y="861"/>
                </a:lnTo>
                <a:cubicBezTo>
                  <a:pt x="1720" y="1336"/>
                  <a:pt x="1336" y="1721"/>
                  <a:pt x="860" y="1721"/>
                </a:cubicBezTo>
                <a:lnTo>
                  <a:pt x="860" y="1721"/>
                </a:lnTo>
                <a:lnTo>
                  <a:pt x="860" y="1721"/>
                </a:lnTo>
                <a:cubicBezTo>
                  <a:pt x="385" y="1721"/>
                  <a:pt x="0" y="1336"/>
                  <a:pt x="0" y="861"/>
                </a:cubicBezTo>
                <a:lnTo>
                  <a:pt x="0" y="86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59B26138-ABF4-0A4C-B0BF-D090697F3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389" y="2031894"/>
            <a:ext cx="4370876" cy="4370876"/>
          </a:xfrm>
          <a:custGeom>
            <a:avLst/>
            <a:gdLst>
              <a:gd name="T0" fmla="*/ 2739 w 5735"/>
              <a:gd name="T1" fmla="*/ 53 h 5736"/>
              <a:gd name="T2" fmla="*/ 2868 w 5735"/>
              <a:gd name="T3" fmla="*/ 0 h 5736"/>
              <a:gd name="T4" fmla="*/ 2868 w 5735"/>
              <a:gd name="T5" fmla="*/ 0 h 5736"/>
              <a:gd name="T6" fmla="*/ 2868 w 5735"/>
              <a:gd name="T7" fmla="*/ 0 h 5736"/>
              <a:gd name="T8" fmla="*/ 2997 w 5735"/>
              <a:gd name="T9" fmla="*/ 53 h 5736"/>
              <a:gd name="T10" fmla="*/ 2997 w 5735"/>
              <a:gd name="T11" fmla="*/ 53 h 5736"/>
              <a:gd name="T12" fmla="*/ 5681 w 5735"/>
              <a:gd name="T13" fmla="*/ 2738 h 5736"/>
              <a:gd name="T14" fmla="*/ 5681 w 5735"/>
              <a:gd name="T15" fmla="*/ 2738 h 5736"/>
              <a:gd name="T16" fmla="*/ 5734 w 5735"/>
              <a:gd name="T17" fmla="*/ 2867 h 5736"/>
              <a:gd name="T18" fmla="*/ 5734 w 5735"/>
              <a:gd name="T19" fmla="*/ 2867 h 5736"/>
              <a:gd name="T20" fmla="*/ 5734 w 5735"/>
              <a:gd name="T21" fmla="*/ 2867 h 5736"/>
              <a:gd name="T22" fmla="*/ 5681 w 5735"/>
              <a:gd name="T23" fmla="*/ 2996 h 5736"/>
              <a:gd name="T24" fmla="*/ 5681 w 5735"/>
              <a:gd name="T25" fmla="*/ 2996 h 5736"/>
              <a:gd name="T26" fmla="*/ 2997 w 5735"/>
              <a:gd name="T27" fmla="*/ 5682 h 5736"/>
              <a:gd name="T28" fmla="*/ 2997 w 5735"/>
              <a:gd name="T29" fmla="*/ 5682 h 5736"/>
              <a:gd name="T30" fmla="*/ 2868 w 5735"/>
              <a:gd name="T31" fmla="*/ 5735 h 5736"/>
              <a:gd name="T32" fmla="*/ 2868 w 5735"/>
              <a:gd name="T33" fmla="*/ 5735 h 5736"/>
              <a:gd name="T34" fmla="*/ 2868 w 5735"/>
              <a:gd name="T35" fmla="*/ 5735 h 5736"/>
              <a:gd name="T36" fmla="*/ 2739 w 5735"/>
              <a:gd name="T37" fmla="*/ 5682 h 5736"/>
              <a:gd name="T38" fmla="*/ 2739 w 5735"/>
              <a:gd name="T39" fmla="*/ 5682 h 5736"/>
              <a:gd name="T40" fmla="*/ 53 w 5735"/>
              <a:gd name="T41" fmla="*/ 2996 h 5736"/>
              <a:gd name="T42" fmla="*/ 53 w 5735"/>
              <a:gd name="T43" fmla="*/ 2996 h 5736"/>
              <a:gd name="T44" fmla="*/ 0 w 5735"/>
              <a:gd name="T45" fmla="*/ 2867 h 5736"/>
              <a:gd name="T46" fmla="*/ 0 w 5735"/>
              <a:gd name="T47" fmla="*/ 2867 h 5736"/>
              <a:gd name="T48" fmla="*/ 0 w 5735"/>
              <a:gd name="T49" fmla="*/ 2867 h 5736"/>
              <a:gd name="T50" fmla="*/ 53 w 5735"/>
              <a:gd name="T51" fmla="*/ 2738 h 5736"/>
              <a:gd name="T52" fmla="*/ 53 w 5735"/>
              <a:gd name="T53" fmla="*/ 2738 h 5736"/>
              <a:gd name="T54" fmla="*/ 2739 w 5735"/>
              <a:gd name="T55" fmla="*/ 53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35" h="5736">
                <a:moveTo>
                  <a:pt x="2739" y="53"/>
                </a:moveTo>
                <a:cubicBezTo>
                  <a:pt x="2774" y="18"/>
                  <a:pt x="2819" y="0"/>
                  <a:pt x="2868" y="0"/>
                </a:cubicBezTo>
                <a:lnTo>
                  <a:pt x="2868" y="0"/>
                </a:lnTo>
                <a:lnTo>
                  <a:pt x="2868" y="0"/>
                </a:lnTo>
                <a:cubicBezTo>
                  <a:pt x="2916" y="0"/>
                  <a:pt x="2962" y="18"/>
                  <a:pt x="2997" y="53"/>
                </a:cubicBezTo>
                <a:lnTo>
                  <a:pt x="2997" y="53"/>
                </a:lnTo>
                <a:lnTo>
                  <a:pt x="5681" y="2738"/>
                </a:lnTo>
                <a:lnTo>
                  <a:pt x="5681" y="2738"/>
                </a:lnTo>
                <a:cubicBezTo>
                  <a:pt x="5716" y="2773"/>
                  <a:pt x="5734" y="2819"/>
                  <a:pt x="5734" y="2867"/>
                </a:cubicBezTo>
                <a:lnTo>
                  <a:pt x="5734" y="2867"/>
                </a:lnTo>
                <a:lnTo>
                  <a:pt x="5734" y="2867"/>
                </a:lnTo>
                <a:cubicBezTo>
                  <a:pt x="5734" y="2916"/>
                  <a:pt x="5716" y="2962"/>
                  <a:pt x="5681" y="2996"/>
                </a:cubicBezTo>
                <a:lnTo>
                  <a:pt x="5681" y="2996"/>
                </a:lnTo>
                <a:lnTo>
                  <a:pt x="2997" y="5682"/>
                </a:lnTo>
                <a:lnTo>
                  <a:pt x="2997" y="5682"/>
                </a:lnTo>
                <a:cubicBezTo>
                  <a:pt x="2962" y="5716"/>
                  <a:pt x="2916" y="5735"/>
                  <a:pt x="2868" y="5735"/>
                </a:cubicBezTo>
                <a:lnTo>
                  <a:pt x="2868" y="5735"/>
                </a:lnTo>
                <a:lnTo>
                  <a:pt x="2868" y="5735"/>
                </a:lnTo>
                <a:cubicBezTo>
                  <a:pt x="2819" y="5735"/>
                  <a:pt x="2774" y="5716"/>
                  <a:pt x="2739" y="5682"/>
                </a:cubicBezTo>
                <a:lnTo>
                  <a:pt x="2739" y="5682"/>
                </a:lnTo>
                <a:lnTo>
                  <a:pt x="53" y="2996"/>
                </a:lnTo>
                <a:lnTo>
                  <a:pt x="53" y="2996"/>
                </a:lnTo>
                <a:cubicBezTo>
                  <a:pt x="19" y="2962"/>
                  <a:pt x="0" y="2916"/>
                  <a:pt x="0" y="2867"/>
                </a:cubicBezTo>
                <a:lnTo>
                  <a:pt x="0" y="2867"/>
                </a:lnTo>
                <a:lnTo>
                  <a:pt x="0" y="2867"/>
                </a:lnTo>
                <a:cubicBezTo>
                  <a:pt x="0" y="2819"/>
                  <a:pt x="19" y="2773"/>
                  <a:pt x="53" y="2738"/>
                </a:cubicBezTo>
                <a:lnTo>
                  <a:pt x="53" y="2738"/>
                </a:lnTo>
                <a:lnTo>
                  <a:pt x="2739" y="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Line 28">
            <a:extLst>
              <a:ext uri="{FF2B5EF4-FFF2-40B4-BE49-F238E27FC236}">
                <a16:creationId xmlns:a16="http://schemas.microsoft.com/office/drawing/2014/main" id="{AD2B6D55-4507-F145-9ECD-D7DEB72A6A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94044" y="2060265"/>
            <a:ext cx="863424" cy="870144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Freeform 74">
            <a:extLst>
              <a:ext uri="{FF2B5EF4-FFF2-40B4-BE49-F238E27FC236}">
                <a16:creationId xmlns:a16="http://schemas.microsoft.com/office/drawing/2014/main" id="{D2691826-47BE-7344-8D52-9C35714EE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7652" y="2109167"/>
            <a:ext cx="1626059" cy="1626059"/>
          </a:xfrm>
          <a:custGeom>
            <a:avLst/>
            <a:gdLst>
              <a:gd name="T0" fmla="*/ 0 w 2136"/>
              <a:gd name="T1" fmla="*/ 1068 h 2136"/>
              <a:gd name="T2" fmla="*/ 1067 w 2136"/>
              <a:gd name="T3" fmla="*/ 0 h 2136"/>
              <a:gd name="T4" fmla="*/ 1067 w 2136"/>
              <a:gd name="T5" fmla="*/ 0 h 2136"/>
              <a:gd name="T6" fmla="*/ 1067 w 2136"/>
              <a:gd name="T7" fmla="*/ 0 h 2136"/>
              <a:gd name="T8" fmla="*/ 2135 w 2136"/>
              <a:gd name="T9" fmla="*/ 1068 h 2136"/>
              <a:gd name="T10" fmla="*/ 2135 w 2136"/>
              <a:gd name="T11" fmla="*/ 1068 h 2136"/>
              <a:gd name="T12" fmla="*/ 2135 w 2136"/>
              <a:gd name="T13" fmla="*/ 1068 h 2136"/>
              <a:gd name="T14" fmla="*/ 1067 w 2136"/>
              <a:gd name="T15" fmla="*/ 2135 h 2136"/>
              <a:gd name="T16" fmla="*/ 1067 w 2136"/>
              <a:gd name="T17" fmla="*/ 2135 h 2136"/>
              <a:gd name="T18" fmla="*/ 1067 w 2136"/>
              <a:gd name="T19" fmla="*/ 2135 h 2136"/>
              <a:gd name="T20" fmla="*/ 0 w 2136"/>
              <a:gd name="T21" fmla="*/ 1068 h 2136"/>
              <a:gd name="T22" fmla="*/ 0 w 2136"/>
              <a:gd name="T23" fmla="*/ 1068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6">
                <a:moveTo>
                  <a:pt x="0" y="1068"/>
                </a:moveTo>
                <a:cubicBezTo>
                  <a:pt x="0" y="478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8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7"/>
                  <a:pt x="1657" y="2135"/>
                  <a:pt x="1067" y="2135"/>
                </a:cubicBezTo>
                <a:lnTo>
                  <a:pt x="1067" y="2135"/>
                </a:lnTo>
                <a:lnTo>
                  <a:pt x="1067" y="2135"/>
                </a:lnTo>
                <a:cubicBezTo>
                  <a:pt x="478" y="2135"/>
                  <a:pt x="0" y="1657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6" name="Freeform 75">
            <a:extLst>
              <a:ext uri="{FF2B5EF4-FFF2-40B4-BE49-F238E27FC236}">
                <a16:creationId xmlns:a16="http://schemas.microsoft.com/office/drawing/2014/main" id="{ABC28F1B-53A8-EE49-9E3C-57D3FC9E7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5555" y="2267070"/>
            <a:ext cx="1310255" cy="1313615"/>
          </a:xfrm>
          <a:custGeom>
            <a:avLst/>
            <a:gdLst>
              <a:gd name="T0" fmla="*/ 0 w 1721"/>
              <a:gd name="T1" fmla="*/ 861 h 1722"/>
              <a:gd name="T2" fmla="*/ 860 w 1721"/>
              <a:gd name="T3" fmla="*/ 0 h 1722"/>
              <a:gd name="T4" fmla="*/ 860 w 1721"/>
              <a:gd name="T5" fmla="*/ 0 h 1722"/>
              <a:gd name="T6" fmla="*/ 860 w 1721"/>
              <a:gd name="T7" fmla="*/ 0 h 1722"/>
              <a:gd name="T8" fmla="*/ 1720 w 1721"/>
              <a:gd name="T9" fmla="*/ 861 h 1722"/>
              <a:gd name="T10" fmla="*/ 1720 w 1721"/>
              <a:gd name="T11" fmla="*/ 861 h 1722"/>
              <a:gd name="T12" fmla="*/ 1720 w 1721"/>
              <a:gd name="T13" fmla="*/ 861 h 1722"/>
              <a:gd name="T14" fmla="*/ 860 w 1721"/>
              <a:gd name="T15" fmla="*/ 1721 h 1722"/>
              <a:gd name="T16" fmla="*/ 860 w 1721"/>
              <a:gd name="T17" fmla="*/ 1721 h 1722"/>
              <a:gd name="T18" fmla="*/ 860 w 1721"/>
              <a:gd name="T19" fmla="*/ 1721 h 1722"/>
              <a:gd name="T20" fmla="*/ 0 w 1721"/>
              <a:gd name="T21" fmla="*/ 861 h 1722"/>
              <a:gd name="T22" fmla="*/ 0 w 1721"/>
              <a:gd name="T23" fmla="*/ 86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1" h="1722">
                <a:moveTo>
                  <a:pt x="0" y="861"/>
                </a:moveTo>
                <a:cubicBezTo>
                  <a:pt x="0" y="385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20" y="385"/>
                  <a:pt x="1720" y="861"/>
                </a:cubicBezTo>
                <a:lnTo>
                  <a:pt x="1720" y="861"/>
                </a:lnTo>
                <a:lnTo>
                  <a:pt x="1720" y="861"/>
                </a:lnTo>
                <a:cubicBezTo>
                  <a:pt x="1720" y="1336"/>
                  <a:pt x="1335" y="1721"/>
                  <a:pt x="860" y="1721"/>
                </a:cubicBezTo>
                <a:lnTo>
                  <a:pt x="860" y="1721"/>
                </a:lnTo>
                <a:lnTo>
                  <a:pt x="860" y="1721"/>
                </a:lnTo>
                <a:cubicBezTo>
                  <a:pt x="385" y="1721"/>
                  <a:pt x="0" y="1336"/>
                  <a:pt x="0" y="861"/>
                </a:cubicBezTo>
                <a:lnTo>
                  <a:pt x="0" y="86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7" name="Freeform 76">
            <a:extLst>
              <a:ext uri="{FF2B5EF4-FFF2-40B4-BE49-F238E27FC236}">
                <a16:creationId xmlns:a16="http://schemas.microsoft.com/office/drawing/2014/main" id="{20DD3736-2B65-6242-B2D5-40B649504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78" y="4675923"/>
            <a:ext cx="4370876" cy="4370875"/>
          </a:xfrm>
          <a:custGeom>
            <a:avLst/>
            <a:gdLst>
              <a:gd name="T0" fmla="*/ 2739 w 5736"/>
              <a:gd name="T1" fmla="*/ 54 h 5736"/>
              <a:gd name="T2" fmla="*/ 2867 w 5736"/>
              <a:gd name="T3" fmla="*/ 0 h 5736"/>
              <a:gd name="T4" fmla="*/ 2867 w 5736"/>
              <a:gd name="T5" fmla="*/ 0 h 5736"/>
              <a:gd name="T6" fmla="*/ 2867 w 5736"/>
              <a:gd name="T7" fmla="*/ 0 h 5736"/>
              <a:gd name="T8" fmla="*/ 2997 w 5736"/>
              <a:gd name="T9" fmla="*/ 54 h 5736"/>
              <a:gd name="T10" fmla="*/ 2997 w 5736"/>
              <a:gd name="T11" fmla="*/ 54 h 5736"/>
              <a:gd name="T12" fmla="*/ 5682 w 5736"/>
              <a:gd name="T13" fmla="*/ 2740 h 5736"/>
              <a:gd name="T14" fmla="*/ 5682 w 5736"/>
              <a:gd name="T15" fmla="*/ 2740 h 5736"/>
              <a:gd name="T16" fmla="*/ 5735 w 5736"/>
              <a:gd name="T17" fmla="*/ 2867 h 5736"/>
              <a:gd name="T18" fmla="*/ 5735 w 5736"/>
              <a:gd name="T19" fmla="*/ 2867 h 5736"/>
              <a:gd name="T20" fmla="*/ 5735 w 5736"/>
              <a:gd name="T21" fmla="*/ 2867 h 5736"/>
              <a:gd name="T22" fmla="*/ 5682 w 5736"/>
              <a:gd name="T23" fmla="*/ 2996 h 5736"/>
              <a:gd name="T24" fmla="*/ 5682 w 5736"/>
              <a:gd name="T25" fmla="*/ 2996 h 5736"/>
              <a:gd name="T26" fmla="*/ 2997 w 5736"/>
              <a:gd name="T27" fmla="*/ 5682 h 5736"/>
              <a:gd name="T28" fmla="*/ 2997 w 5736"/>
              <a:gd name="T29" fmla="*/ 5682 h 5736"/>
              <a:gd name="T30" fmla="*/ 2867 w 5736"/>
              <a:gd name="T31" fmla="*/ 5735 h 5736"/>
              <a:gd name="T32" fmla="*/ 2867 w 5736"/>
              <a:gd name="T33" fmla="*/ 5735 h 5736"/>
              <a:gd name="T34" fmla="*/ 2867 w 5736"/>
              <a:gd name="T35" fmla="*/ 5735 h 5736"/>
              <a:gd name="T36" fmla="*/ 2739 w 5736"/>
              <a:gd name="T37" fmla="*/ 5682 h 5736"/>
              <a:gd name="T38" fmla="*/ 2739 w 5736"/>
              <a:gd name="T39" fmla="*/ 5682 h 5736"/>
              <a:gd name="T40" fmla="*/ 53 w 5736"/>
              <a:gd name="T41" fmla="*/ 2996 h 5736"/>
              <a:gd name="T42" fmla="*/ 53 w 5736"/>
              <a:gd name="T43" fmla="*/ 2996 h 5736"/>
              <a:gd name="T44" fmla="*/ 0 w 5736"/>
              <a:gd name="T45" fmla="*/ 2867 h 5736"/>
              <a:gd name="T46" fmla="*/ 0 w 5736"/>
              <a:gd name="T47" fmla="*/ 2867 h 5736"/>
              <a:gd name="T48" fmla="*/ 0 w 5736"/>
              <a:gd name="T49" fmla="*/ 2867 h 5736"/>
              <a:gd name="T50" fmla="*/ 53 w 5736"/>
              <a:gd name="T51" fmla="*/ 2740 h 5736"/>
              <a:gd name="T52" fmla="*/ 53 w 5736"/>
              <a:gd name="T53" fmla="*/ 2740 h 5736"/>
              <a:gd name="T54" fmla="*/ 2739 w 5736"/>
              <a:gd name="T55" fmla="*/ 54 h 5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36" h="5736">
                <a:moveTo>
                  <a:pt x="2739" y="54"/>
                </a:moveTo>
                <a:cubicBezTo>
                  <a:pt x="2773" y="20"/>
                  <a:pt x="2819" y="0"/>
                  <a:pt x="2867" y="0"/>
                </a:cubicBezTo>
                <a:lnTo>
                  <a:pt x="2867" y="0"/>
                </a:lnTo>
                <a:lnTo>
                  <a:pt x="2867" y="0"/>
                </a:lnTo>
                <a:cubicBezTo>
                  <a:pt x="2916" y="0"/>
                  <a:pt x="2962" y="20"/>
                  <a:pt x="2997" y="54"/>
                </a:cubicBezTo>
                <a:lnTo>
                  <a:pt x="2997" y="54"/>
                </a:lnTo>
                <a:lnTo>
                  <a:pt x="5682" y="2740"/>
                </a:lnTo>
                <a:lnTo>
                  <a:pt x="5682" y="2740"/>
                </a:lnTo>
                <a:cubicBezTo>
                  <a:pt x="5716" y="2773"/>
                  <a:pt x="5735" y="2819"/>
                  <a:pt x="5735" y="2867"/>
                </a:cubicBezTo>
                <a:lnTo>
                  <a:pt x="5735" y="2867"/>
                </a:lnTo>
                <a:lnTo>
                  <a:pt x="5735" y="2867"/>
                </a:lnTo>
                <a:cubicBezTo>
                  <a:pt x="5735" y="2916"/>
                  <a:pt x="5716" y="2962"/>
                  <a:pt x="5682" y="2996"/>
                </a:cubicBezTo>
                <a:lnTo>
                  <a:pt x="5682" y="2996"/>
                </a:lnTo>
                <a:lnTo>
                  <a:pt x="2997" y="5682"/>
                </a:lnTo>
                <a:lnTo>
                  <a:pt x="2997" y="5682"/>
                </a:lnTo>
                <a:cubicBezTo>
                  <a:pt x="2962" y="5716"/>
                  <a:pt x="2916" y="5735"/>
                  <a:pt x="2867" y="5735"/>
                </a:cubicBezTo>
                <a:lnTo>
                  <a:pt x="2867" y="5735"/>
                </a:lnTo>
                <a:lnTo>
                  <a:pt x="2867" y="5735"/>
                </a:lnTo>
                <a:cubicBezTo>
                  <a:pt x="2819" y="5735"/>
                  <a:pt x="2773" y="5716"/>
                  <a:pt x="2739" y="5682"/>
                </a:cubicBezTo>
                <a:lnTo>
                  <a:pt x="2739" y="5682"/>
                </a:lnTo>
                <a:lnTo>
                  <a:pt x="53" y="2996"/>
                </a:lnTo>
                <a:lnTo>
                  <a:pt x="53" y="2996"/>
                </a:lnTo>
                <a:cubicBezTo>
                  <a:pt x="19" y="2962"/>
                  <a:pt x="0" y="2916"/>
                  <a:pt x="0" y="2867"/>
                </a:cubicBezTo>
                <a:lnTo>
                  <a:pt x="0" y="2867"/>
                </a:lnTo>
                <a:lnTo>
                  <a:pt x="0" y="2867"/>
                </a:lnTo>
                <a:cubicBezTo>
                  <a:pt x="0" y="2819"/>
                  <a:pt x="19" y="2773"/>
                  <a:pt x="53" y="2740"/>
                </a:cubicBezTo>
                <a:lnTo>
                  <a:pt x="53" y="2740"/>
                </a:lnTo>
                <a:lnTo>
                  <a:pt x="2739" y="5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8" name="Line 36">
            <a:extLst>
              <a:ext uri="{FF2B5EF4-FFF2-40B4-BE49-F238E27FC236}">
                <a16:creationId xmlns:a16="http://schemas.microsoft.com/office/drawing/2014/main" id="{12CD37EB-EBE2-D349-A19B-91BBE5B753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66078" y="4790152"/>
            <a:ext cx="325884" cy="329244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9" name="Freeform 78">
            <a:extLst>
              <a:ext uri="{FF2B5EF4-FFF2-40B4-BE49-F238E27FC236}">
                <a16:creationId xmlns:a16="http://schemas.microsoft.com/office/drawing/2014/main" id="{B37DB71C-7C59-1D49-8DBB-5EF5ECC1F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0305" y="4790152"/>
            <a:ext cx="1626059" cy="1629419"/>
          </a:xfrm>
          <a:custGeom>
            <a:avLst/>
            <a:gdLst>
              <a:gd name="T0" fmla="*/ 0 w 2136"/>
              <a:gd name="T1" fmla="*/ 1068 h 2137"/>
              <a:gd name="T2" fmla="*/ 1067 w 2136"/>
              <a:gd name="T3" fmla="*/ 0 h 2137"/>
              <a:gd name="T4" fmla="*/ 1067 w 2136"/>
              <a:gd name="T5" fmla="*/ 0 h 2137"/>
              <a:gd name="T6" fmla="*/ 1067 w 2136"/>
              <a:gd name="T7" fmla="*/ 0 h 2137"/>
              <a:gd name="T8" fmla="*/ 2135 w 2136"/>
              <a:gd name="T9" fmla="*/ 1068 h 2137"/>
              <a:gd name="T10" fmla="*/ 2135 w 2136"/>
              <a:gd name="T11" fmla="*/ 1068 h 2137"/>
              <a:gd name="T12" fmla="*/ 2135 w 2136"/>
              <a:gd name="T13" fmla="*/ 1068 h 2137"/>
              <a:gd name="T14" fmla="*/ 1067 w 2136"/>
              <a:gd name="T15" fmla="*/ 2136 h 2137"/>
              <a:gd name="T16" fmla="*/ 1067 w 2136"/>
              <a:gd name="T17" fmla="*/ 2136 h 2137"/>
              <a:gd name="T18" fmla="*/ 1067 w 2136"/>
              <a:gd name="T19" fmla="*/ 2136 h 2137"/>
              <a:gd name="T20" fmla="*/ 0 w 2136"/>
              <a:gd name="T21" fmla="*/ 1068 h 2137"/>
              <a:gd name="T22" fmla="*/ 0 w 2136"/>
              <a:gd name="T23" fmla="*/ 1068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36" h="2137">
                <a:moveTo>
                  <a:pt x="0" y="1068"/>
                </a:moveTo>
                <a:cubicBezTo>
                  <a:pt x="0" y="479"/>
                  <a:pt x="478" y="0"/>
                  <a:pt x="1067" y="0"/>
                </a:cubicBezTo>
                <a:lnTo>
                  <a:pt x="1067" y="0"/>
                </a:lnTo>
                <a:lnTo>
                  <a:pt x="1067" y="0"/>
                </a:lnTo>
                <a:cubicBezTo>
                  <a:pt x="1657" y="0"/>
                  <a:pt x="2135" y="479"/>
                  <a:pt x="2135" y="1068"/>
                </a:cubicBezTo>
                <a:lnTo>
                  <a:pt x="2135" y="1068"/>
                </a:lnTo>
                <a:lnTo>
                  <a:pt x="2135" y="1068"/>
                </a:lnTo>
                <a:cubicBezTo>
                  <a:pt x="2135" y="1658"/>
                  <a:pt x="1657" y="2136"/>
                  <a:pt x="1067" y="2136"/>
                </a:cubicBezTo>
                <a:lnTo>
                  <a:pt x="1067" y="2136"/>
                </a:lnTo>
                <a:lnTo>
                  <a:pt x="1067" y="2136"/>
                </a:lnTo>
                <a:cubicBezTo>
                  <a:pt x="478" y="2136"/>
                  <a:pt x="0" y="1658"/>
                  <a:pt x="0" y="1068"/>
                </a:cubicBezTo>
                <a:lnTo>
                  <a:pt x="0" y="10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0" name="Freeform 79">
            <a:extLst>
              <a:ext uri="{FF2B5EF4-FFF2-40B4-BE49-F238E27FC236}">
                <a16:creationId xmlns:a16="http://schemas.microsoft.com/office/drawing/2014/main" id="{9E7EDED3-4093-534B-9686-D8885DE99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8210" y="4951412"/>
            <a:ext cx="1313613" cy="1310255"/>
          </a:xfrm>
          <a:custGeom>
            <a:avLst/>
            <a:gdLst>
              <a:gd name="T0" fmla="*/ 0 w 1722"/>
              <a:gd name="T1" fmla="*/ 859 h 1720"/>
              <a:gd name="T2" fmla="*/ 860 w 1722"/>
              <a:gd name="T3" fmla="*/ 0 h 1720"/>
              <a:gd name="T4" fmla="*/ 860 w 1722"/>
              <a:gd name="T5" fmla="*/ 0 h 1720"/>
              <a:gd name="T6" fmla="*/ 860 w 1722"/>
              <a:gd name="T7" fmla="*/ 0 h 1720"/>
              <a:gd name="T8" fmla="*/ 1721 w 1722"/>
              <a:gd name="T9" fmla="*/ 859 h 1720"/>
              <a:gd name="T10" fmla="*/ 1721 w 1722"/>
              <a:gd name="T11" fmla="*/ 859 h 1720"/>
              <a:gd name="T12" fmla="*/ 1721 w 1722"/>
              <a:gd name="T13" fmla="*/ 859 h 1720"/>
              <a:gd name="T14" fmla="*/ 860 w 1722"/>
              <a:gd name="T15" fmla="*/ 1719 h 1720"/>
              <a:gd name="T16" fmla="*/ 860 w 1722"/>
              <a:gd name="T17" fmla="*/ 1719 h 1720"/>
              <a:gd name="T18" fmla="*/ 860 w 1722"/>
              <a:gd name="T19" fmla="*/ 1719 h 1720"/>
              <a:gd name="T20" fmla="*/ 0 w 1722"/>
              <a:gd name="T21" fmla="*/ 859 h 1720"/>
              <a:gd name="T22" fmla="*/ 0 w 1722"/>
              <a:gd name="T23" fmla="*/ 859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22" h="1720">
                <a:moveTo>
                  <a:pt x="0" y="859"/>
                </a:moveTo>
                <a:cubicBezTo>
                  <a:pt x="0" y="384"/>
                  <a:pt x="385" y="0"/>
                  <a:pt x="860" y="0"/>
                </a:cubicBezTo>
                <a:lnTo>
                  <a:pt x="860" y="0"/>
                </a:lnTo>
                <a:lnTo>
                  <a:pt x="860" y="0"/>
                </a:lnTo>
                <a:cubicBezTo>
                  <a:pt x="1335" y="0"/>
                  <a:pt x="1721" y="384"/>
                  <a:pt x="1721" y="859"/>
                </a:cubicBezTo>
                <a:lnTo>
                  <a:pt x="1721" y="859"/>
                </a:lnTo>
                <a:lnTo>
                  <a:pt x="1721" y="859"/>
                </a:lnTo>
                <a:cubicBezTo>
                  <a:pt x="1721" y="1335"/>
                  <a:pt x="1335" y="1719"/>
                  <a:pt x="860" y="1719"/>
                </a:cubicBezTo>
                <a:lnTo>
                  <a:pt x="860" y="1719"/>
                </a:lnTo>
                <a:lnTo>
                  <a:pt x="860" y="1719"/>
                </a:lnTo>
                <a:cubicBezTo>
                  <a:pt x="385" y="1719"/>
                  <a:pt x="0" y="1335"/>
                  <a:pt x="0" y="859"/>
                </a:cubicBezTo>
                <a:lnTo>
                  <a:pt x="0" y="85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2" name="Shape 2765">
            <a:extLst>
              <a:ext uri="{FF2B5EF4-FFF2-40B4-BE49-F238E27FC236}">
                <a16:creationId xmlns:a16="http://schemas.microsoft.com/office/drawing/2014/main" id="{784E6322-D1F7-EC40-BB9E-B404FDF373E4}"/>
              </a:ext>
            </a:extLst>
          </p:cNvPr>
          <p:cNvSpPr>
            <a:spLocks noChangeAspect="1"/>
          </p:cNvSpPr>
          <p:nvPr/>
        </p:nvSpPr>
        <p:spPr>
          <a:xfrm>
            <a:off x="14142503" y="6194468"/>
            <a:ext cx="1367380" cy="1367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785">
            <a:extLst>
              <a:ext uri="{FF2B5EF4-FFF2-40B4-BE49-F238E27FC236}">
                <a16:creationId xmlns:a16="http://schemas.microsoft.com/office/drawing/2014/main" id="{54EB139D-FC5A-0945-8CE6-9F757B750B94}"/>
              </a:ext>
            </a:extLst>
          </p:cNvPr>
          <p:cNvSpPr>
            <a:spLocks noChangeAspect="1"/>
          </p:cNvSpPr>
          <p:nvPr/>
        </p:nvSpPr>
        <p:spPr>
          <a:xfrm>
            <a:off x="11490019" y="8942646"/>
            <a:ext cx="1367378" cy="1118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4" name="Shape 2625">
            <a:extLst>
              <a:ext uri="{FF2B5EF4-FFF2-40B4-BE49-F238E27FC236}">
                <a16:creationId xmlns:a16="http://schemas.microsoft.com/office/drawing/2014/main" id="{22285A96-D7B8-A042-9C41-9B23CFCF361C}"/>
              </a:ext>
            </a:extLst>
          </p:cNvPr>
          <p:cNvSpPr>
            <a:spLocks noChangeAspect="1"/>
          </p:cNvSpPr>
          <p:nvPr/>
        </p:nvSpPr>
        <p:spPr>
          <a:xfrm>
            <a:off x="8871851" y="6297514"/>
            <a:ext cx="1367378" cy="1118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5" name="Shape 2630">
            <a:extLst>
              <a:ext uri="{FF2B5EF4-FFF2-40B4-BE49-F238E27FC236}">
                <a16:creationId xmlns:a16="http://schemas.microsoft.com/office/drawing/2014/main" id="{3EA3B4E9-2D3D-8246-ACC9-B3031BEB01B6}"/>
              </a:ext>
            </a:extLst>
          </p:cNvPr>
          <p:cNvSpPr>
            <a:spLocks noChangeAspect="1"/>
          </p:cNvSpPr>
          <p:nvPr/>
        </p:nvSpPr>
        <p:spPr>
          <a:xfrm>
            <a:off x="11815886" y="3568821"/>
            <a:ext cx="745879" cy="1367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F83CD51-6B91-1C42-ACC7-50E92285D4B4}"/>
              </a:ext>
            </a:extLst>
          </p:cNvPr>
          <p:cNvSpPr txBox="1"/>
          <p:nvPr/>
        </p:nvSpPr>
        <p:spPr>
          <a:xfrm>
            <a:off x="13140264" y="2365709"/>
            <a:ext cx="7008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4645408-963E-774F-BBA4-380F05D5F0AF}"/>
              </a:ext>
            </a:extLst>
          </p:cNvPr>
          <p:cNvSpPr txBox="1"/>
          <p:nvPr/>
        </p:nvSpPr>
        <p:spPr>
          <a:xfrm>
            <a:off x="7957869" y="5050863"/>
            <a:ext cx="673582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54CED80-64CA-2A43-AA39-45ECDACF9F2F}"/>
              </a:ext>
            </a:extLst>
          </p:cNvPr>
          <p:cNvSpPr txBox="1"/>
          <p:nvPr/>
        </p:nvSpPr>
        <p:spPr>
          <a:xfrm>
            <a:off x="10550163" y="10209570"/>
            <a:ext cx="84830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8AC0C4F-6FFA-1A44-83AA-A0C1F4B136A0}"/>
              </a:ext>
            </a:extLst>
          </p:cNvPr>
          <p:cNvSpPr txBox="1"/>
          <p:nvPr/>
        </p:nvSpPr>
        <p:spPr>
          <a:xfrm>
            <a:off x="15560047" y="7560503"/>
            <a:ext cx="105189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6D9DDD0-99B9-0F46-A365-B708A004C8F3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4B86475-468C-2A41-BA1B-16A66BFEB92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67F08D6-CB2B-2045-AE37-78246F88137E}"/>
              </a:ext>
            </a:extLst>
          </p:cNvPr>
          <p:cNvSpPr txBox="1"/>
          <p:nvPr/>
        </p:nvSpPr>
        <p:spPr>
          <a:xfrm>
            <a:off x="17481755" y="8247300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8F58E326-D5DB-C14B-BF5F-0E7FCA82047D}"/>
              </a:ext>
            </a:extLst>
          </p:cNvPr>
          <p:cNvSpPr txBox="1">
            <a:spLocks/>
          </p:cNvSpPr>
          <p:nvPr/>
        </p:nvSpPr>
        <p:spPr>
          <a:xfrm>
            <a:off x="17481754" y="9013205"/>
            <a:ext cx="418342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73B45522-34E2-AE4B-864C-536CF644919C}"/>
              </a:ext>
            </a:extLst>
          </p:cNvPr>
          <p:cNvSpPr txBox="1"/>
          <p:nvPr/>
        </p:nvSpPr>
        <p:spPr>
          <a:xfrm>
            <a:off x="14841482" y="1389681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EFA2AF5C-C8E4-5D42-9DBB-054BCD420957}"/>
              </a:ext>
            </a:extLst>
          </p:cNvPr>
          <p:cNvSpPr txBox="1">
            <a:spLocks/>
          </p:cNvSpPr>
          <p:nvPr/>
        </p:nvSpPr>
        <p:spPr>
          <a:xfrm>
            <a:off x="14841481" y="2155586"/>
            <a:ext cx="418342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1092AE3-9A28-DD4A-8887-C52159EC48C8}"/>
              </a:ext>
            </a:extLst>
          </p:cNvPr>
          <p:cNvSpPr txBox="1"/>
          <p:nvPr/>
        </p:nvSpPr>
        <p:spPr>
          <a:xfrm>
            <a:off x="6916507" y="10945197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C16B6C56-6B99-E34C-9AD3-DEF50F302BF6}"/>
              </a:ext>
            </a:extLst>
          </p:cNvPr>
          <p:cNvSpPr txBox="1">
            <a:spLocks/>
          </p:cNvSpPr>
          <p:nvPr/>
        </p:nvSpPr>
        <p:spPr>
          <a:xfrm>
            <a:off x="5445680" y="11711102"/>
            <a:ext cx="418342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20A10C5-F81B-044C-AA3F-9732CCD4AEC2}"/>
              </a:ext>
            </a:extLst>
          </p:cNvPr>
          <p:cNvSpPr txBox="1"/>
          <p:nvPr/>
        </p:nvSpPr>
        <p:spPr>
          <a:xfrm>
            <a:off x="5412148" y="4097432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B8D16899-9863-E844-B2A0-E71987F38845}"/>
              </a:ext>
            </a:extLst>
          </p:cNvPr>
          <p:cNvSpPr txBox="1">
            <a:spLocks/>
          </p:cNvSpPr>
          <p:nvPr/>
        </p:nvSpPr>
        <p:spPr>
          <a:xfrm>
            <a:off x="2777541" y="4863337"/>
            <a:ext cx="418342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35206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A91823AD-9210-1C4A-A3A9-1845CFEA4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2731" y="5786847"/>
            <a:ext cx="11759810" cy="5426125"/>
          </a:xfrm>
          <a:custGeom>
            <a:avLst/>
            <a:gdLst>
              <a:gd name="T0" fmla="*/ 18737 w 18856"/>
              <a:gd name="T1" fmla="*/ 5479 h 8701"/>
              <a:gd name="T2" fmla="*/ 17833 w 18856"/>
              <a:gd name="T3" fmla="*/ 4572 h 8701"/>
              <a:gd name="T4" fmla="*/ 12900 w 18856"/>
              <a:gd name="T5" fmla="*/ 4572 h 8701"/>
              <a:gd name="T6" fmla="*/ 11912 w 18856"/>
              <a:gd name="T7" fmla="*/ 5691 h 8701"/>
              <a:gd name="T8" fmla="*/ 11912 w 18856"/>
              <a:gd name="T9" fmla="*/ 5716 h 8701"/>
              <a:gd name="T10" fmla="*/ 11879 w 18856"/>
              <a:gd name="T11" fmla="*/ 6015 h 8701"/>
              <a:gd name="T12" fmla="*/ 11879 w 18856"/>
              <a:gd name="T13" fmla="*/ 6018 h 8701"/>
              <a:gd name="T14" fmla="*/ 11088 w 18856"/>
              <a:gd name="T15" fmla="*/ 6916 h 8701"/>
              <a:gd name="T16" fmla="*/ 7093 w 18856"/>
              <a:gd name="T17" fmla="*/ 6916 h 8701"/>
              <a:gd name="T18" fmla="*/ 6300 w 18856"/>
              <a:gd name="T19" fmla="*/ 6018 h 8701"/>
              <a:gd name="T20" fmla="*/ 7093 w 18856"/>
              <a:gd name="T21" fmla="*/ 5120 h 8701"/>
              <a:gd name="T22" fmla="*/ 9273 w 18856"/>
              <a:gd name="T23" fmla="*/ 4646 h 8701"/>
              <a:gd name="T24" fmla="*/ 11963 w 18856"/>
              <a:gd name="T25" fmla="*/ 3997 h 8701"/>
              <a:gd name="T26" fmla="*/ 13086 w 18856"/>
              <a:gd name="T27" fmla="*/ 2453 h 8701"/>
              <a:gd name="T28" fmla="*/ 13087 w 18856"/>
              <a:gd name="T29" fmla="*/ 2450 h 8701"/>
              <a:gd name="T30" fmla="*/ 13087 w 18856"/>
              <a:gd name="T31" fmla="*/ 2415 h 8701"/>
              <a:gd name="T32" fmla="*/ 13005 w 18856"/>
              <a:gd name="T33" fmla="*/ 1975 h 8701"/>
              <a:gd name="T34" fmla="*/ 11963 w 18856"/>
              <a:gd name="T35" fmla="*/ 865 h 8701"/>
              <a:gd name="T36" fmla="*/ 6538 w 18856"/>
              <a:gd name="T37" fmla="*/ 865 h 8701"/>
              <a:gd name="T38" fmla="*/ 5462 w 18856"/>
              <a:gd name="T39" fmla="*/ 2778 h 8701"/>
              <a:gd name="T40" fmla="*/ 5461 w 18856"/>
              <a:gd name="T41" fmla="*/ 2788 h 8701"/>
              <a:gd name="T42" fmla="*/ 4877 w 18856"/>
              <a:gd name="T43" fmla="*/ 4078 h 8701"/>
              <a:gd name="T44" fmla="*/ 1645 w 18856"/>
              <a:gd name="T45" fmla="*/ 4078 h 8701"/>
              <a:gd name="T46" fmla="*/ 1645 w 18856"/>
              <a:gd name="T47" fmla="*/ 2213 h 8701"/>
              <a:gd name="T48" fmla="*/ 2005 w 18856"/>
              <a:gd name="T49" fmla="*/ 1408 h 8701"/>
              <a:gd name="T50" fmla="*/ 955 w 18856"/>
              <a:gd name="T51" fmla="*/ 1814 h 8701"/>
              <a:gd name="T52" fmla="*/ 149 w 18856"/>
              <a:gd name="T53" fmla="*/ 2582 h 8701"/>
              <a:gd name="T54" fmla="*/ 0 w 18856"/>
              <a:gd name="T55" fmla="*/ 2591 h 8701"/>
              <a:gd name="T56" fmla="*/ 0 w 18856"/>
              <a:gd name="T57" fmla="*/ 3146 h 8701"/>
              <a:gd name="T58" fmla="*/ 955 w 18856"/>
              <a:gd name="T59" fmla="*/ 4477 h 8701"/>
              <a:gd name="T60" fmla="*/ 5567 w 18856"/>
              <a:gd name="T61" fmla="*/ 4477 h 8701"/>
              <a:gd name="T62" fmla="*/ 6520 w 18856"/>
              <a:gd name="T63" fmla="*/ 3104 h 8701"/>
              <a:gd name="T64" fmla="*/ 7152 w 18856"/>
              <a:gd name="T65" fmla="*/ 1220 h 8701"/>
              <a:gd name="T66" fmla="*/ 11350 w 18856"/>
              <a:gd name="T67" fmla="*/ 1220 h 8701"/>
              <a:gd name="T68" fmla="*/ 11350 w 18856"/>
              <a:gd name="T69" fmla="*/ 3643 h 8701"/>
              <a:gd name="T70" fmla="*/ 8503 w 18856"/>
              <a:gd name="T71" fmla="*/ 4090 h 8701"/>
              <a:gd name="T72" fmla="*/ 6384 w 18856"/>
              <a:gd name="T73" fmla="*/ 4711 h 8701"/>
              <a:gd name="T74" fmla="*/ 5338 w 18856"/>
              <a:gd name="T75" fmla="*/ 5752 h 8701"/>
              <a:gd name="T76" fmla="*/ 5262 w 18856"/>
              <a:gd name="T77" fmla="*/ 5733 h 8701"/>
              <a:gd name="T78" fmla="*/ 5265 w 18856"/>
              <a:gd name="T79" fmla="*/ 6337 h 8701"/>
              <a:gd name="T80" fmla="*/ 6384 w 18856"/>
              <a:gd name="T81" fmla="*/ 7837 h 8701"/>
              <a:gd name="T82" fmla="*/ 11797 w 18856"/>
              <a:gd name="T83" fmla="*/ 7837 h 8701"/>
              <a:gd name="T84" fmla="*/ 12912 w 18856"/>
              <a:gd name="T85" fmla="*/ 6114 h 8701"/>
              <a:gd name="T86" fmla="*/ 13624 w 18856"/>
              <a:gd name="T87" fmla="*/ 4991 h 8701"/>
              <a:gd name="T88" fmla="*/ 17108 w 18856"/>
              <a:gd name="T89" fmla="*/ 4991 h 8701"/>
              <a:gd name="T90" fmla="*/ 17108 w 18856"/>
              <a:gd name="T91" fmla="*/ 7002 h 8701"/>
              <a:gd name="T92" fmla="*/ 15992 w 18856"/>
              <a:gd name="T93" fmla="*/ 7372 h 8701"/>
              <a:gd name="T94" fmla="*/ 16235 w 18856"/>
              <a:gd name="T95" fmla="*/ 7947 h 8701"/>
              <a:gd name="T96" fmla="*/ 17833 w 18856"/>
              <a:gd name="T97" fmla="*/ 7420 h 8701"/>
              <a:gd name="T98" fmla="*/ 18855 w 18856"/>
              <a:gd name="T99" fmla="*/ 6019 h 8701"/>
              <a:gd name="T100" fmla="*/ 18737 w 18856"/>
              <a:gd name="T101" fmla="*/ 5479 h 8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8856" h="8701">
                <a:moveTo>
                  <a:pt x="18737" y="5479"/>
                </a:moveTo>
                <a:lnTo>
                  <a:pt x="18737" y="5479"/>
                </a:lnTo>
                <a:cubicBezTo>
                  <a:pt x="18585" y="5147"/>
                  <a:pt x="18284" y="4832"/>
                  <a:pt x="17833" y="4572"/>
                </a:cubicBezTo>
                <a:lnTo>
                  <a:pt x="17833" y="4572"/>
                </a:lnTo>
                <a:cubicBezTo>
                  <a:pt x="16470" y="3785"/>
                  <a:pt x="14262" y="3785"/>
                  <a:pt x="12900" y="4572"/>
                </a:cubicBezTo>
                <a:lnTo>
                  <a:pt x="12900" y="4572"/>
                </a:lnTo>
                <a:cubicBezTo>
                  <a:pt x="12352" y="4888"/>
                  <a:pt x="12026" y="5284"/>
                  <a:pt x="11918" y="5694"/>
                </a:cubicBezTo>
                <a:lnTo>
                  <a:pt x="11912" y="5691"/>
                </a:lnTo>
                <a:lnTo>
                  <a:pt x="11912" y="5691"/>
                </a:lnTo>
                <a:cubicBezTo>
                  <a:pt x="11912" y="5699"/>
                  <a:pt x="11912" y="5708"/>
                  <a:pt x="11912" y="5716"/>
                </a:cubicBezTo>
                <a:lnTo>
                  <a:pt x="11912" y="5716"/>
                </a:lnTo>
                <a:cubicBezTo>
                  <a:pt x="11888" y="5814"/>
                  <a:pt x="11877" y="5915"/>
                  <a:pt x="11879" y="6015"/>
                </a:cubicBezTo>
                <a:lnTo>
                  <a:pt x="11879" y="6015"/>
                </a:lnTo>
                <a:cubicBezTo>
                  <a:pt x="11879" y="6016"/>
                  <a:pt x="11879" y="6017"/>
                  <a:pt x="11879" y="6018"/>
                </a:cubicBezTo>
                <a:lnTo>
                  <a:pt x="11879" y="6018"/>
                </a:lnTo>
                <a:cubicBezTo>
                  <a:pt x="11790" y="6347"/>
                  <a:pt x="11526" y="6663"/>
                  <a:pt x="11088" y="6916"/>
                </a:cubicBezTo>
                <a:lnTo>
                  <a:pt x="11088" y="6916"/>
                </a:lnTo>
                <a:cubicBezTo>
                  <a:pt x="9984" y="7552"/>
                  <a:pt x="8196" y="7552"/>
                  <a:pt x="7093" y="6916"/>
                </a:cubicBezTo>
                <a:lnTo>
                  <a:pt x="7093" y="6916"/>
                </a:lnTo>
                <a:cubicBezTo>
                  <a:pt x="6654" y="6663"/>
                  <a:pt x="6390" y="6347"/>
                  <a:pt x="6300" y="6018"/>
                </a:cubicBezTo>
                <a:lnTo>
                  <a:pt x="6300" y="6018"/>
                </a:lnTo>
                <a:cubicBezTo>
                  <a:pt x="6390" y="5689"/>
                  <a:pt x="6654" y="5373"/>
                  <a:pt x="7093" y="5120"/>
                </a:cubicBezTo>
                <a:lnTo>
                  <a:pt x="7093" y="5120"/>
                </a:lnTo>
                <a:cubicBezTo>
                  <a:pt x="7691" y="4775"/>
                  <a:pt x="8490" y="4617"/>
                  <a:pt x="9273" y="4646"/>
                </a:cubicBezTo>
                <a:lnTo>
                  <a:pt x="9273" y="4646"/>
                </a:lnTo>
                <a:cubicBezTo>
                  <a:pt x="10247" y="4643"/>
                  <a:pt x="11220" y="4427"/>
                  <a:pt x="11963" y="3997"/>
                </a:cubicBezTo>
                <a:lnTo>
                  <a:pt x="11963" y="3997"/>
                </a:lnTo>
                <a:cubicBezTo>
                  <a:pt x="12703" y="3570"/>
                  <a:pt x="13077" y="3012"/>
                  <a:pt x="13086" y="2453"/>
                </a:cubicBezTo>
                <a:lnTo>
                  <a:pt x="13087" y="2453"/>
                </a:lnTo>
                <a:lnTo>
                  <a:pt x="13087" y="2450"/>
                </a:lnTo>
                <a:lnTo>
                  <a:pt x="13087" y="2450"/>
                </a:lnTo>
                <a:cubicBezTo>
                  <a:pt x="13087" y="2438"/>
                  <a:pt x="13087" y="2426"/>
                  <a:pt x="13087" y="2415"/>
                </a:cubicBezTo>
                <a:lnTo>
                  <a:pt x="13087" y="1882"/>
                </a:lnTo>
                <a:lnTo>
                  <a:pt x="13005" y="1975"/>
                </a:lnTo>
                <a:lnTo>
                  <a:pt x="13005" y="1975"/>
                </a:lnTo>
                <a:cubicBezTo>
                  <a:pt x="12857" y="1568"/>
                  <a:pt x="12510" y="1181"/>
                  <a:pt x="11963" y="865"/>
                </a:cubicBezTo>
                <a:lnTo>
                  <a:pt x="11963" y="865"/>
                </a:lnTo>
                <a:cubicBezTo>
                  <a:pt x="10465" y="0"/>
                  <a:pt x="8036" y="0"/>
                  <a:pt x="6538" y="865"/>
                </a:cubicBezTo>
                <a:lnTo>
                  <a:pt x="6538" y="865"/>
                </a:lnTo>
                <a:cubicBezTo>
                  <a:pt x="5635" y="1386"/>
                  <a:pt x="5277" y="2103"/>
                  <a:pt x="5462" y="2778"/>
                </a:cubicBezTo>
                <a:lnTo>
                  <a:pt x="5461" y="2788"/>
                </a:lnTo>
                <a:lnTo>
                  <a:pt x="5461" y="2788"/>
                </a:lnTo>
                <a:cubicBezTo>
                  <a:pt x="5677" y="3232"/>
                  <a:pt x="5483" y="3729"/>
                  <a:pt x="4877" y="4078"/>
                </a:cubicBezTo>
                <a:lnTo>
                  <a:pt x="4877" y="4078"/>
                </a:lnTo>
                <a:cubicBezTo>
                  <a:pt x="3985" y="4594"/>
                  <a:pt x="2538" y="4594"/>
                  <a:pt x="1645" y="4078"/>
                </a:cubicBezTo>
                <a:lnTo>
                  <a:pt x="1645" y="4078"/>
                </a:lnTo>
                <a:cubicBezTo>
                  <a:pt x="753" y="3563"/>
                  <a:pt x="753" y="2728"/>
                  <a:pt x="1645" y="2213"/>
                </a:cubicBezTo>
                <a:lnTo>
                  <a:pt x="1645" y="2213"/>
                </a:lnTo>
                <a:cubicBezTo>
                  <a:pt x="1862" y="2088"/>
                  <a:pt x="2113" y="1993"/>
                  <a:pt x="2381" y="1928"/>
                </a:cubicBezTo>
                <a:lnTo>
                  <a:pt x="2005" y="1408"/>
                </a:lnTo>
                <a:lnTo>
                  <a:pt x="2005" y="1408"/>
                </a:lnTo>
                <a:cubicBezTo>
                  <a:pt x="1623" y="1500"/>
                  <a:pt x="1265" y="1635"/>
                  <a:pt x="955" y="1814"/>
                </a:cubicBezTo>
                <a:lnTo>
                  <a:pt x="955" y="1814"/>
                </a:lnTo>
                <a:cubicBezTo>
                  <a:pt x="569" y="2038"/>
                  <a:pt x="301" y="2302"/>
                  <a:pt x="149" y="2582"/>
                </a:cubicBezTo>
                <a:lnTo>
                  <a:pt x="149" y="2582"/>
                </a:lnTo>
                <a:cubicBezTo>
                  <a:pt x="62" y="2586"/>
                  <a:pt x="0" y="2591"/>
                  <a:pt x="0" y="2591"/>
                </a:cubicBezTo>
                <a:lnTo>
                  <a:pt x="0" y="3146"/>
                </a:lnTo>
                <a:lnTo>
                  <a:pt x="0" y="3146"/>
                </a:lnTo>
                <a:cubicBezTo>
                  <a:pt x="0" y="3627"/>
                  <a:pt x="318" y="4109"/>
                  <a:pt x="955" y="4477"/>
                </a:cubicBezTo>
                <a:lnTo>
                  <a:pt x="955" y="4477"/>
                </a:lnTo>
                <a:cubicBezTo>
                  <a:pt x="2228" y="5213"/>
                  <a:pt x="4294" y="5213"/>
                  <a:pt x="5567" y="4477"/>
                </a:cubicBezTo>
                <a:lnTo>
                  <a:pt x="5567" y="4477"/>
                </a:lnTo>
                <a:cubicBezTo>
                  <a:pt x="6223" y="4099"/>
                  <a:pt x="6540" y="3600"/>
                  <a:pt x="6520" y="3104"/>
                </a:cubicBezTo>
                <a:lnTo>
                  <a:pt x="6520" y="3104"/>
                </a:lnTo>
                <a:cubicBezTo>
                  <a:pt x="6060" y="2480"/>
                  <a:pt x="6269" y="1729"/>
                  <a:pt x="7152" y="1220"/>
                </a:cubicBezTo>
                <a:lnTo>
                  <a:pt x="7152" y="1220"/>
                </a:lnTo>
                <a:cubicBezTo>
                  <a:pt x="8311" y="551"/>
                  <a:pt x="10190" y="551"/>
                  <a:pt x="11350" y="1220"/>
                </a:cubicBezTo>
                <a:lnTo>
                  <a:pt x="11350" y="1220"/>
                </a:lnTo>
                <a:cubicBezTo>
                  <a:pt x="12509" y="1889"/>
                  <a:pt x="12509" y="2974"/>
                  <a:pt x="11350" y="3643"/>
                </a:cubicBezTo>
                <a:lnTo>
                  <a:pt x="11350" y="3643"/>
                </a:lnTo>
                <a:cubicBezTo>
                  <a:pt x="10578" y="4088"/>
                  <a:pt x="9487" y="4237"/>
                  <a:pt x="8503" y="4090"/>
                </a:cubicBezTo>
                <a:lnTo>
                  <a:pt x="8503" y="4090"/>
                </a:lnTo>
                <a:cubicBezTo>
                  <a:pt x="7727" y="4159"/>
                  <a:pt x="6981" y="4365"/>
                  <a:pt x="6384" y="4711"/>
                </a:cubicBezTo>
                <a:lnTo>
                  <a:pt x="6384" y="4711"/>
                </a:lnTo>
                <a:cubicBezTo>
                  <a:pt x="5868" y="5009"/>
                  <a:pt x="5530" y="5370"/>
                  <a:pt x="5370" y="5752"/>
                </a:cubicBezTo>
                <a:lnTo>
                  <a:pt x="5338" y="5752"/>
                </a:lnTo>
                <a:lnTo>
                  <a:pt x="5338" y="5752"/>
                </a:lnTo>
                <a:cubicBezTo>
                  <a:pt x="5294" y="5741"/>
                  <a:pt x="5262" y="5733"/>
                  <a:pt x="5262" y="5733"/>
                </a:cubicBezTo>
                <a:lnTo>
                  <a:pt x="5262" y="6332"/>
                </a:lnTo>
                <a:lnTo>
                  <a:pt x="5265" y="6337"/>
                </a:lnTo>
                <a:lnTo>
                  <a:pt x="5265" y="6337"/>
                </a:lnTo>
                <a:cubicBezTo>
                  <a:pt x="5292" y="6882"/>
                  <a:pt x="5664" y="7421"/>
                  <a:pt x="6384" y="7837"/>
                </a:cubicBezTo>
                <a:lnTo>
                  <a:pt x="6384" y="7837"/>
                </a:lnTo>
                <a:cubicBezTo>
                  <a:pt x="7878" y="8700"/>
                  <a:pt x="10301" y="8700"/>
                  <a:pt x="11797" y="7837"/>
                </a:cubicBezTo>
                <a:lnTo>
                  <a:pt x="11797" y="7837"/>
                </a:lnTo>
                <a:cubicBezTo>
                  <a:pt x="12615" y="7364"/>
                  <a:pt x="12989" y="6731"/>
                  <a:pt x="12912" y="6114"/>
                </a:cubicBezTo>
                <a:lnTo>
                  <a:pt x="12912" y="6114"/>
                </a:lnTo>
                <a:cubicBezTo>
                  <a:pt x="12854" y="5712"/>
                  <a:pt x="13092" y="5298"/>
                  <a:pt x="13624" y="4991"/>
                </a:cubicBezTo>
                <a:lnTo>
                  <a:pt x="13624" y="4991"/>
                </a:lnTo>
                <a:cubicBezTo>
                  <a:pt x="14586" y="4435"/>
                  <a:pt x="16146" y="4435"/>
                  <a:pt x="17108" y="4991"/>
                </a:cubicBezTo>
                <a:lnTo>
                  <a:pt x="17108" y="4991"/>
                </a:lnTo>
                <a:cubicBezTo>
                  <a:pt x="18070" y="5546"/>
                  <a:pt x="18070" y="6446"/>
                  <a:pt x="17108" y="7002"/>
                </a:cubicBezTo>
                <a:lnTo>
                  <a:pt x="17108" y="7002"/>
                </a:lnTo>
                <a:cubicBezTo>
                  <a:pt x="16788" y="7187"/>
                  <a:pt x="16401" y="7310"/>
                  <a:pt x="15992" y="7372"/>
                </a:cubicBezTo>
                <a:lnTo>
                  <a:pt x="16235" y="7947"/>
                </a:lnTo>
                <a:lnTo>
                  <a:pt x="16235" y="7947"/>
                </a:lnTo>
                <a:cubicBezTo>
                  <a:pt x="16821" y="7860"/>
                  <a:pt x="17375" y="7685"/>
                  <a:pt x="17833" y="7420"/>
                </a:cubicBezTo>
                <a:lnTo>
                  <a:pt x="17833" y="7420"/>
                </a:lnTo>
                <a:cubicBezTo>
                  <a:pt x="18504" y="7033"/>
                  <a:pt x="18844" y="6527"/>
                  <a:pt x="18854" y="6019"/>
                </a:cubicBezTo>
                <a:lnTo>
                  <a:pt x="18855" y="6019"/>
                </a:lnTo>
                <a:lnTo>
                  <a:pt x="18855" y="5378"/>
                </a:lnTo>
                <a:lnTo>
                  <a:pt x="18737" y="5479"/>
                </a:ln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85B7E525-933B-C241-8F04-E66CAB54F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9963" y="5467826"/>
            <a:ext cx="4796330" cy="1589610"/>
          </a:xfrm>
          <a:custGeom>
            <a:avLst/>
            <a:gdLst>
              <a:gd name="T0" fmla="*/ 874 w 7691"/>
              <a:gd name="T1" fmla="*/ 2547 h 2548"/>
              <a:gd name="T2" fmla="*/ 874 w 7691"/>
              <a:gd name="T3" fmla="*/ 2547 h 2548"/>
              <a:gd name="T4" fmla="*/ 1736 w 7691"/>
              <a:gd name="T5" fmla="*/ 1219 h 2548"/>
              <a:gd name="T6" fmla="*/ 1736 w 7691"/>
              <a:gd name="T7" fmla="*/ 1219 h 2548"/>
              <a:gd name="T8" fmla="*/ 5934 w 7691"/>
              <a:gd name="T9" fmla="*/ 1219 h 2548"/>
              <a:gd name="T10" fmla="*/ 5934 w 7691"/>
              <a:gd name="T11" fmla="*/ 1219 h 2548"/>
              <a:gd name="T12" fmla="*/ 6803 w 7691"/>
              <a:gd name="T13" fmla="*/ 2431 h 2548"/>
              <a:gd name="T14" fmla="*/ 7671 w 7691"/>
              <a:gd name="T15" fmla="*/ 2474 h 2548"/>
              <a:gd name="T16" fmla="*/ 7671 w 7691"/>
              <a:gd name="T17" fmla="*/ 2474 h 2548"/>
              <a:gd name="T18" fmla="*/ 6547 w 7691"/>
              <a:gd name="T19" fmla="*/ 865 h 2548"/>
              <a:gd name="T20" fmla="*/ 6547 w 7691"/>
              <a:gd name="T21" fmla="*/ 865 h 2548"/>
              <a:gd name="T22" fmla="*/ 1122 w 7691"/>
              <a:gd name="T23" fmla="*/ 865 h 2548"/>
              <a:gd name="T24" fmla="*/ 1122 w 7691"/>
              <a:gd name="T25" fmla="*/ 865 h 2548"/>
              <a:gd name="T26" fmla="*/ 0 w 7691"/>
              <a:gd name="T27" fmla="*/ 2364 h 2548"/>
              <a:gd name="T28" fmla="*/ 874 w 7691"/>
              <a:gd name="T29" fmla="*/ 2547 h 2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691" h="2548">
                <a:moveTo>
                  <a:pt x="874" y="2547"/>
                </a:moveTo>
                <a:lnTo>
                  <a:pt x="874" y="2547"/>
                </a:lnTo>
                <a:cubicBezTo>
                  <a:pt x="818" y="2071"/>
                  <a:pt x="1105" y="1584"/>
                  <a:pt x="1736" y="1219"/>
                </a:cubicBezTo>
                <a:lnTo>
                  <a:pt x="1736" y="1219"/>
                </a:lnTo>
                <a:cubicBezTo>
                  <a:pt x="2895" y="550"/>
                  <a:pt x="4774" y="550"/>
                  <a:pt x="5934" y="1219"/>
                </a:cubicBezTo>
                <a:lnTo>
                  <a:pt x="5934" y="1219"/>
                </a:lnTo>
                <a:cubicBezTo>
                  <a:pt x="6513" y="1554"/>
                  <a:pt x="6803" y="1992"/>
                  <a:pt x="6803" y="2431"/>
                </a:cubicBezTo>
                <a:lnTo>
                  <a:pt x="7671" y="2474"/>
                </a:lnTo>
                <a:lnTo>
                  <a:pt x="7671" y="2474"/>
                </a:lnTo>
                <a:cubicBezTo>
                  <a:pt x="7690" y="1893"/>
                  <a:pt x="7316" y="1308"/>
                  <a:pt x="6547" y="865"/>
                </a:cubicBezTo>
                <a:lnTo>
                  <a:pt x="6547" y="865"/>
                </a:lnTo>
                <a:cubicBezTo>
                  <a:pt x="5049" y="0"/>
                  <a:pt x="2620" y="0"/>
                  <a:pt x="1122" y="865"/>
                </a:cubicBezTo>
                <a:lnTo>
                  <a:pt x="1122" y="865"/>
                </a:lnTo>
                <a:cubicBezTo>
                  <a:pt x="402" y="1280"/>
                  <a:pt x="29" y="1819"/>
                  <a:pt x="0" y="2364"/>
                </a:cubicBezTo>
                <a:lnTo>
                  <a:pt x="874" y="2547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EAB78CE7-4434-6C40-99C8-F1ACE8AD5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6751" y="6746665"/>
            <a:ext cx="140259" cy="242017"/>
          </a:xfrm>
          <a:custGeom>
            <a:avLst/>
            <a:gdLst>
              <a:gd name="T0" fmla="*/ 0 w 227"/>
              <a:gd name="T1" fmla="*/ 0 h 388"/>
              <a:gd name="T2" fmla="*/ 0 w 227"/>
              <a:gd name="T3" fmla="*/ 0 h 388"/>
              <a:gd name="T4" fmla="*/ 75 w 227"/>
              <a:gd name="T5" fmla="*/ 381 h 388"/>
              <a:gd name="T6" fmla="*/ 200 w 227"/>
              <a:gd name="T7" fmla="*/ 387 h 388"/>
              <a:gd name="T8" fmla="*/ 200 w 227"/>
              <a:gd name="T9" fmla="*/ 387 h 388"/>
              <a:gd name="T10" fmla="*/ 0 w 227"/>
              <a:gd name="T11" fmla="*/ 0 h 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7" h="388">
                <a:moveTo>
                  <a:pt x="0" y="0"/>
                </a:moveTo>
                <a:lnTo>
                  <a:pt x="0" y="0"/>
                </a:lnTo>
                <a:cubicBezTo>
                  <a:pt x="50" y="125"/>
                  <a:pt x="75" y="253"/>
                  <a:pt x="75" y="381"/>
                </a:cubicBezTo>
                <a:lnTo>
                  <a:pt x="200" y="387"/>
                </a:lnTo>
                <a:lnTo>
                  <a:pt x="200" y="387"/>
                </a:lnTo>
                <a:cubicBezTo>
                  <a:pt x="200" y="387"/>
                  <a:pt x="226" y="205"/>
                  <a:pt x="0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45BEE049-4ADA-4B4F-9C32-3266406FA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1996" y="6853922"/>
            <a:ext cx="93506" cy="195264"/>
          </a:xfrm>
          <a:custGeom>
            <a:avLst/>
            <a:gdLst>
              <a:gd name="T0" fmla="*/ 0 w 149"/>
              <a:gd name="T1" fmla="*/ 296 h 314"/>
              <a:gd name="T2" fmla="*/ 131 w 149"/>
              <a:gd name="T3" fmla="*/ 313 h 314"/>
              <a:gd name="T4" fmla="*/ 131 w 149"/>
              <a:gd name="T5" fmla="*/ 313 h 314"/>
              <a:gd name="T6" fmla="*/ 148 w 149"/>
              <a:gd name="T7" fmla="*/ 0 h 314"/>
              <a:gd name="T8" fmla="*/ 148 w 149"/>
              <a:gd name="T9" fmla="*/ 0 h 314"/>
              <a:gd name="T10" fmla="*/ 0 w 149"/>
              <a:gd name="T11" fmla="*/ 296 h 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9" h="314">
                <a:moveTo>
                  <a:pt x="0" y="296"/>
                </a:moveTo>
                <a:lnTo>
                  <a:pt x="131" y="313"/>
                </a:lnTo>
                <a:lnTo>
                  <a:pt x="131" y="313"/>
                </a:lnTo>
                <a:cubicBezTo>
                  <a:pt x="120" y="210"/>
                  <a:pt x="126" y="104"/>
                  <a:pt x="148" y="0"/>
                </a:cubicBezTo>
                <a:lnTo>
                  <a:pt x="148" y="0"/>
                </a:lnTo>
                <a:cubicBezTo>
                  <a:pt x="5" y="168"/>
                  <a:pt x="0" y="296"/>
                  <a:pt x="0" y="296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B23B4900-6C1F-1B48-BD21-9E0B1EE14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6241" y="7827489"/>
            <a:ext cx="4350799" cy="1765621"/>
          </a:xfrm>
          <a:custGeom>
            <a:avLst/>
            <a:gdLst>
              <a:gd name="T0" fmla="*/ 42 w 6974"/>
              <a:gd name="T1" fmla="*/ 2417 h 2832"/>
              <a:gd name="T2" fmla="*/ 42 w 6974"/>
              <a:gd name="T3" fmla="*/ 2417 h 2832"/>
              <a:gd name="T4" fmla="*/ 9 w 6974"/>
              <a:gd name="T5" fmla="*/ 2229 h 2832"/>
              <a:gd name="T6" fmla="*/ 9 w 6974"/>
              <a:gd name="T7" fmla="*/ 2229 h 2832"/>
              <a:gd name="T8" fmla="*/ 1030 w 6974"/>
              <a:gd name="T9" fmla="*/ 786 h 2832"/>
              <a:gd name="T10" fmla="*/ 1030 w 6974"/>
              <a:gd name="T11" fmla="*/ 786 h 2832"/>
              <a:gd name="T12" fmla="*/ 5963 w 6974"/>
              <a:gd name="T13" fmla="*/ 786 h 2832"/>
              <a:gd name="T14" fmla="*/ 5963 w 6974"/>
              <a:gd name="T15" fmla="*/ 786 h 2832"/>
              <a:gd name="T16" fmla="*/ 6973 w 6974"/>
              <a:gd name="T17" fmla="*/ 2045 h 2832"/>
              <a:gd name="T18" fmla="*/ 5956 w 6974"/>
              <a:gd name="T19" fmla="*/ 2130 h 2832"/>
              <a:gd name="T20" fmla="*/ 5956 w 6974"/>
              <a:gd name="T21" fmla="*/ 2130 h 2832"/>
              <a:gd name="T22" fmla="*/ 5238 w 6974"/>
              <a:gd name="T23" fmla="*/ 1205 h 2832"/>
              <a:gd name="T24" fmla="*/ 5238 w 6974"/>
              <a:gd name="T25" fmla="*/ 1205 h 2832"/>
              <a:gd name="T26" fmla="*/ 1754 w 6974"/>
              <a:gd name="T27" fmla="*/ 1205 h 2832"/>
              <a:gd name="T28" fmla="*/ 1754 w 6974"/>
              <a:gd name="T29" fmla="*/ 1205 h 2832"/>
              <a:gd name="T30" fmla="*/ 1042 w 6974"/>
              <a:gd name="T31" fmla="*/ 2328 h 2832"/>
              <a:gd name="T32" fmla="*/ 1037 w 6974"/>
              <a:gd name="T33" fmla="*/ 2328 h 2832"/>
              <a:gd name="T34" fmla="*/ 1037 w 6974"/>
              <a:gd name="T35" fmla="*/ 2328 h 2832"/>
              <a:gd name="T36" fmla="*/ 1001 w 6974"/>
              <a:gd name="T37" fmla="*/ 2831 h 2832"/>
              <a:gd name="T38" fmla="*/ 42 w 6974"/>
              <a:gd name="T39" fmla="*/ 2417 h 2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6974" h="2832">
                <a:moveTo>
                  <a:pt x="42" y="2417"/>
                </a:moveTo>
                <a:lnTo>
                  <a:pt x="42" y="2417"/>
                </a:lnTo>
                <a:cubicBezTo>
                  <a:pt x="37" y="2354"/>
                  <a:pt x="26" y="2291"/>
                  <a:pt x="9" y="2229"/>
                </a:cubicBezTo>
                <a:lnTo>
                  <a:pt x="9" y="2229"/>
                </a:lnTo>
                <a:cubicBezTo>
                  <a:pt x="0" y="1708"/>
                  <a:pt x="340" y="1184"/>
                  <a:pt x="1030" y="786"/>
                </a:cubicBezTo>
                <a:lnTo>
                  <a:pt x="1030" y="786"/>
                </a:lnTo>
                <a:cubicBezTo>
                  <a:pt x="2392" y="0"/>
                  <a:pt x="4600" y="0"/>
                  <a:pt x="5963" y="786"/>
                </a:cubicBezTo>
                <a:lnTo>
                  <a:pt x="5963" y="786"/>
                </a:lnTo>
                <a:cubicBezTo>
                  <a:pt x="6571" y="1137"/>
                  <a:pt x="6908" y="1586"/>
                  <a:pt x="6973" y="2045"/>
                </a:cubicBezTo>
                <a:lnTo>
                  <a:pt x="5956" y="2130"/>
                </a:lnTo>
                <a:lnTo>
                  <a:pt x="5956" y="2130"/>
                </a:lnTo>
                <a:cubicBezTo>
                  <a:pt x="5923" y="1793"/>
                  <a:pt x="5684" y="1462"/>
                  <a:pt x="5238" y="1205"/>
                </a:cubicBezTo>
                <a:lnTo>
                  <a:pt x="5238" y="1205"/>
                </a:lnTo>
                <a:cubicBezTo>
                  <a:pt x="4276" y="649"/>
                  <a:pt x="2716" y="649"/>
                  <a:pt x="1754" y="1205"/>
                </a:cubicBezTo>
                <a:lnTo>
                  <a:pt x="1754" y="1205"/>
                </a:lnTo>
                <a:cubicBezTo>
                  <a:pt x="1222" y="1513"/>
                  <a:pt x="984" y="1926"/>
                  <a:pt x="1042" y="2328"/>
                </a:cubicBezTo>
                <a:lnTo>
                  <a:pt x="1037" y="2328"/>
                </a:lnTo>
                <a:lnTo>
                  <a:pt x="1037" y="2328"/>
                </a:lnTo>
                <a:cubicBezTo>
                  <a:pt x="1058" y="2496"/>
                  <a:pt x="1046" y="2664"/>
                  <a:pt x="1001" y="2831"/>
                </a:cubicBezTo>
                <a:lnTo>
                  <a:pt x="42" y="2417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D638BBF0-393A-8145-B8C4-5AA207E90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8990" y="9037572"/>
            <a:ext cx="107259" cy="335523"/>
          </a:xfrm>
          <a:custGeom>
            <a:avLst/>
            <a:gdLst>
              <a:gd name="T0" fmla="*/ 33 w 171"/>
              <a:gd name="T1" fmla="*/ 0 h 536"/>
              <a:gd name="T2" fmla="*/ 33 w 171"/>
              <a:gd name="T3" fmla="*/ 0 h 536"/>
              <a:gd name="T4" fmla="*/ 2 w 171"/>
              <a:gd name="T5" fmla="*/ 289 h 536"/>
              <a:gd name="T6" fmla="*/ 2 w 171"/>
              <a:gd name="T7" fmla="*/ 289 h 536"/>
              <a:gd name="T8" fmla="*/ 35 w 171"/>
              <a:gd name="T9" fmla="*/ 477 h 536"/>
              <a:gd name="T10" fmla="*/ 170 w 171"/>
              <a:gd name="T11" fmla="*/ 535 h 536"/>
              <a:gd name="T12" fmla="*/ 170 w 171"/>
              <a:gd name="T13" fmla="*/ 535 h 536"/>
              <a:gd name="T14" fmla="*/ 33 w 171"/>
              <a:gd name="T15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1" h="536">
                <a:moveTo>
                  <a:pt x="33" y="0"/>
                </a:moveTo>
                <a:lnTo>
                  <a:pt x="33" y="0"/>
                </a:lnTo>
                <a:cubicBezTo>
                  <a:pt x="11" y="96"/>
                  <a:pt x="0" y="193"/>
                  <a:pt x="2" y="289"/>
                </a:cubicBezTo>
                <a:lnTo>
                  <a:pt x="2" y="289"/>
                </a:lnTo>
                <a:cubicBezTo>
                  <a:pt x="19" y="351"/>
                  <a:pt x="30" y="414"/>
                  <a:pt x="35" y="477"/>
                </a:cubicBezTo>
                <a:lnTo>
                  <a:pt x="170" y="535"/>
                </a:lnTo>
                <a:lnTo>
                  <a:pt x="170" y="535"/>
                </a:lnTo>
                <a:cubicBezTo>
                  <a:pt x="170" y="535"/>
                  <a:pt x="139" y="239"/>
                  <a:pt x="33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2E010BBC-6943-2844-82A8-B0323137E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2518" y="8215267"/>
            <a:ext cx="3388234" cy="1358593"/>
          </a:xfrm>
          <a:custGeom>
            <a:avLst/>
            <a:gdLst>
              <a:gd name="T0" fmla="*/ 5272 w 5431"/>
              <a:gd name="T1" fmla="*/ 1509 h 2177"/>
              <a:gd name="T2" fmla="*/ 5430 w 5431"/>
              <a:gd name="T3" fmla="*/ 1496 h 2177"/>
              <a:gd name="T4" fmla="*/ 5430 w 5431"/>
              <a:gd name="T5" fmla="*/ 1496 h 2177"/>
              <a:gd name="T6" fmla="*/ 4676 w 5431"/>
              <a:gd name="T7" fmla="*/ 594 h 2177"/>
              <a:gd name="T8" fmla="*/ 4676 w 5431"/>
              <a:gd name="T9" fmla="*/ 594 h 2177"/>
              <a:gd name="T10" fmla="*/ 949 w 5431"/>
              <a:gd name="T11" fmla="*/ 594 h 2177"/>
              <a:gd name="T12" fmla="*/ 949 w 5431"/>
              <a:gd name="T13" fmla="*/ 594 h 2177"/>
              <a:gd name="T14" fmla="*/ 326 w 5431"/>
              <a:gd name="T15" fmla="*/ 2176 h 2177"/>
              <a:gd name="T16" fmla="*/ 326 w 5431"/>
              <a:gd name="T17" fmla="*/ 2176 h 2177"/>
              <a:gd name="T18" fmla="*/ 353 w 5431"/>
              <a:gd name="T19" fmla="*/ 1707 h 2177"/>
              <a:gd name="T20" fmla="*/ 358 w 5431"/>
              <a:gd name="T21" fmla="*/ 1707 h 2177"/>
              <a:gd name="T22" fmla="*/ 358 w 5431"/>
              <a:gd name="T23" fmla="*/ 1707 h 2177"/>
              <a:gd name="T24" fmla="*/ 1070 w 5431"/>
              <a:gd name="T25" fmla="*/ 584 h 2177"/>
              <a:gd name="T26" fmla="*/ 1070 w 5431"/>
              <a:gd name="T27" fmla="*/ 584 h 2177"/>
              <a:gd name="T28" fmla="*/ 4554 w 5431"/>
              <a:gd name="T29" fmla="*/ 584 h 2177"/>
              <a:gd name="T30" fmla="*/ 4554 w 5431"/>
              <a:gd name="T31" fmla="*/ 584 h 2177"/>
              <a:gd name="T32" fmla="*/ 5272 w 5431"/>
              <a:gd name="T33" fmla="*/ 1509 h 2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431" h="2177">
                <a:moveTo>
                  <a:pt x="5272" y="1509"/>
                </a:moveTo>
                <a:lnTo>
                  <a:pt x="5430" y="1496"/>
                </a:lnTo>
                <a:lnTo>
                  <a:pt x="5430" y="1496"/>
                </a:lnTo>
                <a:cubicBezTo>
                  <a:pt x="5365" y="1167"/>
                  <a:pt x="5114" y="847"/>
                  <a:pt x="4676" y="594"/>
                </a:cubicBezTo>
                <a:lnTo>
                  <a:pt x="4676" y="594"/>
                </a:lnTo>
                <a:cubicBezTo>
                  <a:pt x="3647" y="0"/>
                  <a:pt x="1978" y="0"/>
                  <a:pt x="949" y="594"/>
                </a:cubicBezTo>
                <a:lnTo>
                  <a:pt x="949" y="594"/>
                </a:lnTo>
                <a:cubicBezTo>
                  <a:pt x="208" y="1022"/>
                  <a:pt x="0" y="1641"/>
                  <a:pt x="326" y="2176"/>
                </a:cubicBezTo>
                <a:lnTo>
                  <a:pt x="326" y="2176"/>
                </a:lnTo>
                <a:cubicBezTo>
                  <a:pt x="363" y="2020"/>
                  <a:pt x="372" y="1864"/>
                  <a:pt x="353" y="1707"/>
                </a:cubicBezTo>
                <a:lnTo>
                  <a:pt x="358" y="1707"/>
                </a:lnTo>
                <a:lnTo>
                  <a:pt x="358" y="1707"/>
                </a:lnTo>
                <a:cubicBezTo>
                  <a:pt x="300" y="1305"/>
                  <a:pt x="538" y="892"/>
                  <a:pt x="1070" y="584"/>
                </a:cubicBezTo>
                <a:lnTo>
                  <a:pt x="1070" y="584"/>
                </a:lnTo>
                <a:cubicBezTo>
                  <a:pt x="2032" y="28"/>
                  <a:pt x="3592" y="28"/>
                  <a:pt x="4554" y="584"/>
                </a:cubicBezTo>
                <a:lnTo>
                  <a:pt x="4554" y="584"/>
                </a:lnTo>
                <a:cubicBezTo>
                  <a:pt x="5000" y="841"/>
                  <a:pt x="5239" y="1172"/>
                  <a:pt x="5272" y="150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FF13ABC-E4F7-AD47-B1B0-D2ADAC49B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9785" y="7706481"/>
            <a:ext cx="3074712" cy="2791443"/>
          </a:xfrm>
          <a:custGeom>
            <a:avLst/>
            <a:gdLst>
              <a:gd name="T0" fmla="*/ 4923 w 4931"/>
              <a:gd name="T1" fmla="*/ 1491 h 4477"/>
              <a:gd name="T2" fmla="*/ 4923 w 4931"/>
              <a:gd name="T3" fmla="*/ 1491 h 4477"/>
              <a:gd name="T4" fmla="*/ 4205 w 4931"/>
              <a:gd name="T5" fmla="*/ 556 h 4477"/>
              <a:gd name="T6" fmla="*/ 4205 w 4931"/>
              <a:gd name="T7" fmla="*/ 556 h 4477"/>
              <a:gd name="T8" fmla="*/ 721 w 4931"/>
              <a:gd name="T9" fmla="*/ 556 h 4477"/>
              <a:gd name="T10" fmla="*/ 721 w 4931"/>
              <a:gd name="T11" fmla="*/ 556 h 4477"/>
              <a:gd name="T12" fmla="*/ 3 w 4931"/>
              <a:gd name="T13" fmla="*/ 1491 h 4477"/>
              <a:gd name="T14" fmla="*/ 0 w 4931"/>
              <a:gd name="T15" fmla="*/ 1491 h 4477"/>
              <a:gd name="T16" fmla="*/ 0 w 4931"/>
              <a:gd name="T17" fmla="*/ 2915 h 4477"/>
              <a:gd name="T18" fmla="*/ 0 w 4931"/>
              <a:gd name="T19" fmla="*/ 2915 h 4477"/>
              <a:gd name="T20" fmla="*/ 721 w 4931"/>
              <a:gd name="T21" fmla="*/ 3921 h 4477"/>
              <a:gd name="T22" fmla="*/ 721 w 4931"/>
              <a:gd name="T23" fmla="*/ 3921 h 4477"/>
              <a:gd name="T24" fmla="*/ 4205 w 4931"/>
              <a:gd name="T25" fmla="*/ 3921 h 4477"/>
              <a:gd name="T26" fmla="*/ 4205 w 4931"/>
              <a:gd name="T27" fmla="*/ 3921 h 4477"/>
              <a:gd name="T28" fmla="*/ 4927 w 4931"/>
              <a:gd name="T29" fmla="*/ 2915 h 4477"/>
              <a:gd name="T30" fmla="*/ 4930 w 4931"/>
              <a:gd name="T31" fmla="*/ 2915 h 4477"/>
              <a:gd name="T32" fmla="*/ 4930 w 4931"/>
              <a:gd name="T33" fmla="*/ 1491 h 4477"/>
              <a:gd name="T34" fmla="*/ 4923 w 4931"/>
              <a:gd name="T35" fmla="*/ 1491 h 4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31" h="4477">
                <a:moveTo>
                  <a:pt x="4923" y="1491"/>
                </a:moveTo>
                <a:lnTo>
                  <a:pt x="4923" y="1491"/>
                </a:lnTo>
                <a:cubicBezTo>
                  <a:pt x="4895" y="1151"/>
                  <a:pt x="4655" y="815"/>
                  <a:pt x="4205" y="556"/>
                </a:cubicBezTo>
                <a:lnTo>
                  <a:pt x="4205" y="556"/>
                </a:lnTo>
                <a:cubicBezTo>
                  <a:pt x="3243" y="0"/>
                  <a:pt x="1683" y="0"/>
                  <a:pt x="721" y="556"/>
                </a:cubicBezTo>
                <a:lnTo>
                  <a:pt x="721" y="556"/>
                </a:lnTo>
                <a:cubicBezTo>
                  <a:pt x="272" y="815"/>
                  <a:pt x="32" y="1151"/>
                  <a:pt x="3" y="1491"/>
                </a:cubicBezTo>
                <a:lnTo>
                  <a:pt x="0" y="1491"/>
                </a:lnTo>
                <a:lnTo>
                  <a:pt x="0" y="2915"/>
                </a:lnTo>
                <a:lnTo>
                  <a:pt x="0" y="2915"/>
                </a:lnTo>
                <a:cubicBezTo>
                  <a:pt x="0" y="3279"/>
                  <a:pt x="240" y="3643"/>
                  <a:pt x="721" y="3921"/>
                </a:cubicBezTo>
                <a:lnTo>
                  <a:pt x="721" y="3921"/>
                </a:lnTo>
                <a:cubicBezTo>
                  <a:pt x="1683" y="4476"/>
                  <a:pt x="3243" y="4476"/>
                  <a:pt x="4205" y="3921"/>
                </a:cubicBezTo>
                <a:lnTo>
                  <a:pt x="4205" y="3921"/>
                </a:lnTo>
                <a:cubicBezTo>
                  <a:pt x="4686" y="3643"/>
                  <a:pt x="4927" y="3279"/>
                  <a:pt x="4927" y="2915"/>
                </a:cubicBezTo>
                <a:lnTo>
                  <a:pt x="4930" y="2915"/>
                </a:lnTo>
                <a:lnTo>
                  <a:pt x="4930" y="1491"/>
                </a:lnTo>
                <a:lnTo>
                  <a:pt x="4923" y="149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C70D5D52-CB9A-1D45-BE60-B0EA911B6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9785" y="9051324"/>
            <a:ext cx="3074712" cy="1446599"/>
          </a:xfrm>
          <a:custGeom>
            <a:avLst/>
            <a:gdLst>
              <a:gd name="T0" fmla="*/ 4205 w 4931"/>
              <a:gd name="T1" fmla="*/ 1006 h 2320"/>
              <a:gd name="T2" fmla="*/ 4205 w 4931"/>
              <a:gd name="T3" fmla="*/ 1006 h 2320"/>
              <a:gd name="T4" fmla="*/ 721 w 4931"/>
              <a:gd name="T5" fmla="*/ 1006 h 2320"/>
              <a:gd name="T6" fmla="*/ 721 w 4931"/>
              <a:gd name="T7" fmla="*/ 1006 h 2320"/>
              <a:gd name="T8" fmla="*/ 0 w 4931"/>
              <a:gd name="T9" fmla="*/ 0 h 2320"/>
              <a:gd name="T10" fmla="*/ 0 w 4931"/>
              <a:gd name="T11" fmla="*/ 758 h 2320"/>
              <a:gd name="T12" fmla="*/ 0 w 4931"/>
              <a:gd name="T13" fmla="*/ 758 h 2320"/>
              <a:gd name="T14" fmla="*/ 721 w 4931"/>
              <a:gd name="T15" fmla="*/ 1764 h 2320"/>
              <a:gd name="T16" fmla="*/ 721 w 4931"/>
              <a:gd name="T17" fmla="*/ 1764 h 2320"/>
              <a:gd name="T18" fmla="*/ 4205 w 4931"/>
              <a:gd name="T19" fmla="*/ 1764 h 2320"/>
              <a:gd name="T20" fmla="*/ 4205 w 4931"/>
              <a:gd name="T21" fmla="*/ 1764 h 2320"/>
              <a:gd name="T22" fmla="*/ 4927 w 4931"/>
              <a:gd name="T23" fmla="*/ 758 h 2320"/>
              <a:gd name="T24" fmla="*/ 4930 w 4931"/>
              <a:gd name="T25" fmla="*/ 758 h 2320"/>
              <a:gd name="T26" fmla="*/ 4930 w 4931"/>
              <a:gd name="T27" fmla="*/ 0 h 2320"/>
              <a:gd name="T28" fmla="*/ 4927 w 4931"/>
              <a:gd name="T29" fmla="*/ 0 h 2320"/>
              <a:gd name="T30" fmla="*/ 4927 w 4931"/>
              <a:gd name="T31" fmla="*/ 0 h 2320"/>
              <a:gd name="T32" fmla="*/ 4205 w 4931"/>
              <a:gd name="T33" fmla="*/ 1006 h 2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931" h="2320">
                <a:moveTo>
                  <a:pt x="4205" y="1006"/>
                </a:moveTo>
                <a:lnTo>
                  <a:pt x="4205" y="1006"/>
                </a:lnTo>
                <a:cubicBezTo>
                  <a:pt x="3243" y="1561"/>
                  <a:pt x="1683" y="1561"/>
                  <a:pt x="721" y="1006"/>
                </a:cubicBezTo>
                <a:lnTo>
                  <a:pt x="721" y="1006"/>
                </a:lnTo>
                <a:cubicBezTo>
                  <a:pt x="240" y="728"/>
                  <a:pt x="0" y="364"/>
                  <a:pt x="0" y="0"/>
                </a:cubicBezTo>
                <a:lnTo>
                  <a:pt x="0" y="758"/>
                </a:lnTo>
                <a:lnTo>
                  <a:pt x="0" y="758"/>
                </a:lnTo>
                <a:cubicBezTo>
                  <a:pt x="0" y="1122"/>
                  <a:pt x="240" y="1486"/>
                  <a:pt x="721" y="1764"/>
                </a:cubicBezTo>
                <a:lnTo>
                  <a:pt x="721" y="1764"/>
                </a:lnTo>
                <a:cubicBezTo>
                  <a:pt x="1683" y="2319"/>
                  <a:pt x="3243" y="2319"/>
                  <a:pt x="4205" y="1764"/>
                </a:cubicBezTo>
                <a:lnTo>
                  <a:pt x="4205" y="1764"/>
                </a:lnTo>
                <a:cubicBezTo>
                  <a:pt x="4686" y="1486"/>
                  <a:pt x="4927" y="1122"/>
                  <a:pt x="4927" y="758"/>
                </a:cubicBezTo>
                <a:lnTo>
                  <a:pt x="4930" y="758"/>
                </a:lnTo>
                <a:lnTo>
                  <a:pt x="4930" y="0"/>
                </a:lnTo>
                <a:lnTo>
                  <a:pt x="4927" y="0"/>
                </a:lnTo>
                <a:lnTo>
                  <a:pt x="4927" y="0"/>
                </a:lnTo>
                <a:cubicBezTo>
                  <a:pt x="4927" y="364"/>
                  <a:pt x="4686" y="728"/>
                  <a:pt x="4205" y="100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4CB98A4-0FC8-8942-8BAC-51E6DBB69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9785" y="9362095"/>
            <a:ext cx="3074712" cy="1138578"/>
          </a:xfrm>
          <a:custGeom>
            <a:avLst/>
            <a:gdLst>
              <a:gd name="T0" fmla="*/ 4205 w 4931"/>
              <a:gd name="T1" fmla="*/ 1005 h 1825"/>
              <a:gd name="T2" fmla="*/ 4205 w 4931"/>
              <a:gd name="T3" fmla="*/ 1005 h 1825"/>
              <a:gd name="T4" fmla="*/ 721 w 4931"/>
              <a:gd name="T5" fmla="*/ 1005 h 1825"/>
              <a:gd name="T6" fmla="*/ 721 w 4931"/>
              <a:gd name="T7" fmla="*/ 1005 h 1825"/>
              <a:gd name="T8" fmla="*/ 0 w 4931"/>
              <a:gd name="T9" fmla="*/ 0 h 1825"/>
              <a:gd name="T10" fmla="*/ 0 w 4931"/>
              <a:gd name="T11" fmla="*/ 263 h 1825"/>
              <a:gd name="T12" fmla="*/ 0 w 4931"/>
              <a:gd name="T13" fmla="*/ 263 h 1825"/>
              <a:gd name="T14" fmla="*/ 721 w 4931"/>
              <a:gd name="T15" fmla="*/ 1269 h 1825"/>
              <a:gd name="T16" fmla="*/ 721 w 4931"/>
              <a:gd name="T17" fmla="*/ 1269 h 1825"/>
              <a:gd name="T18" fmla="*/ 4205 w 4931"/>
              <a:gd name="T19" fmla="*/ 1269 h 1825"/>
              <a:gd name="T20" fmla="*/ 4205 w 4931"/>
              <a:gd name="T21" fmla="*/ 1269 h 1825"/>
              <a:gd name="T22" fmla="*/ 4927 w 4931"/>
              <a:gd name="T23" fmla="*/ 263 h 1825"/>
              <a:gd name="T24" fmla="*/ 4930 w 4931"/>
              <a:gd name="T25" fmla="*/ 263 h 1825"/>
              <a:gd name="T26" fmla="*/ 4930 w 4931"/>
              <a:gd name="T27" fmla="*/ 0 h 1825"/>
              <a:gd name="T28" fmla="*/ 4927 w 4931"/>
              <a:gd name="T29" fmla="*/ 0 h 1825"/>
              <a:gd name="T30" fmla="*/ 4927 w 4931"/>
              <a:gd name="T31" fmla="*/ 0 h 1825"/>
              <a:gd name="T32" fmla="*/ 4205 w 4931"/>
              <a:gd name="T33" fmla="*/ 1005 h 1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931" h="1825">
                <a:moveTo>
                  <a:pt x="4205" y="1005"/>
                </a:moveTo>
                <a:lnTo>
                  <a:pt x="4205" y="1005"/>
                </a:lnTo>
                <a:cubicBezTo>
                  <a:pt x="3243" y="1561"/>
                  <a:pt x="1683" y="1561"/>
                  <a:pt x="721" y="1005"/>
                </a:cubicBezTo>
                <a:lnTo>
                  <a:pt x="721" y="1005"/>
                </a:lnTo>
                <a:cubicBezTo>
                  <a:pt x="240" y="728"/>
                  <a:pt x="0" y="363"/>
                  <a:pt x="0" y="0"/>
                </a:cubicBezTo>
                <a:lnTo>
                  <a:pt x="0" y="263"/>
                </a:lnTo>
                <a:lnTo>
                  <a:pt x="0" y="263"/>
                </a:lnTo>
                <a:cubicBezTo>
                  <a:pt x="0" y="627"/>
                  <a:pt x="240" y="991"/>
                  <a:pt x="721" y="1269"/>
                </a:cubicBezTo>
                <a:lnTo>
                  <a:pt x="721" y="1269"/>
                </a:lnTo>
                <a:cubicBezTo>
                  <a:pt x="1683" y="1824"/>
                  <a:pt x="3243" y="1824"/>
                  <a:pt x="4205" y="1269"/>
                </a:cubicBezTo>
                <a:lnTo>
                  <a:pt x="4205" y="1269"/>
                </a:lnTo>
                <a:cubicBezTo>
                  <a:pt x="4686" y="991"/>
                  <a:pt x="4927" y="627"/>
                  <a:pt x="4927" y="263"/>
                </a:cubicBezTo>
                <a:lnTo>
                  <a:pt x="4930" y="263"/>
                </a:lnTo>
                <a:lnTo>
                  <a:pt x="4930" y="0"/>
                </a:lnTo>
                <a:lnTo>
                  <a:pt x="4927" y="0"/>
                </a:lnTo>
                <a:lnTo>
                  <a:pt x="4927" y="0"/>
                </a:lnTo>
                <a:cubicBezTo>
                  <a:pt x="4927" y="363"/>
                  <a:pt x="4686" y="728"/>
                  <a:pt x="4205" y="1005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48EF646-508B-9A43-965C-4587AD003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8524" y="7706480"/>
            <a:ext cx="3374483" cy="1947134"/>
          </a:xfrm>
          <a:custGeom>
            <a:avLst/>
            <a:gdLst>
              <a:gd name="T0" fmla="*/ 4446 w 5409"/>
              <a:gd name="T1" fmla="*/ 2567 h 3123"/>
              <a:gd name="T2" fmla="*/ 4446 w 5409"/>
              <a:gd name="T3" fmla="*/ 2567 h 3123"/>
              <a:gd name="T4" fmla="*/ 962 w 5409"/>
              <a:gd name="T5" fmla="*/ 2567 h 3123"/>
              <a:gd name="T6" fmla="*/ 962 w 5409"/>
              <a:gd name="T7" fmla="*/ 2567 h 3123"/>
              <a:gd name="T8" fmla="*/ 962 w 5409"/>
              <a:gd name="T9" fmla="*/ 556 h 3123"/>
              <a:gd name="T10" fmla="*/ 962 w 5409"/>
              <a:gd name="T11" fmla="*/ 556 h 3123"/>
              <a:gd name="T12" fmla="*/ 4446 w 5409"/>
              <a:gd name="T13" fmla="*/ 556 h 3123"/>
              <a:gd name="T14" fmla="*/ 4446 w 5409"/>
              <a:gd name="T15" fmla="*/ 556 h 3123"/>
              <a:gd name="T16" fmla="*/ 4446 w 5409"/>
              <a:gd name="T17" fmla="*/ 2567 h 3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09" h="3123">
                <a:moveTo>
                  <a:pt x="4446" y="2567"/>
                </a:moveTo>
                <a:lnTo>
                  <a:pt x="4446" y="2567"/>
                </a:lnTo>
                <a:cubicBezTo>
                  <a:pt x="3484" y="3122"/>
                  <a:pt x="1924" y="3122"/>
                  <a:pt x="962" y="2567"/>
                </a:cubicBezTo>
                <a:lnTo>
                  <a:pt x="962" y="2567"/>
                </a:lnTo>
                <a:cubicBezTo>
                  <a:pt x="0" y="2012"/>
                  <a:pt x="0" y="1111"/>
                  <a:pt x="962" y="556"/>
                </a:cubicBezTo>
                <a:lnTo>
                  <a:pt x="962" y="556"/>
                </a:lnTo>
                <a:cubicBezTo>
                  <a:pt x="1924" y="0"/>
                  <a:pt x="3484" y="0"/>
                  <a:pt x="4446" y="556"/>
                </a:cubicBezTo>
                <a:lnTo>
                  <a:pt x="4446" y="556"/>
                </a:lnTo>
                <a:cubicBezTo>
                  <a:pt x="5408" y="1111"/>
                  <a:pt x="5408" y="2012"/>
                  <a:pt x="4446" y="256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4E9F87E5-5AB6-7A4F-9717-B10566831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1801" y="7931995"/>
            <a:ext cx="2593427" cy="1496103"/>
          </a:xfrm>
          <a:custGeom>
            <a:avLst/>
            <a:gdLst>
              <a:gd name="T0" fmla="*/ 3418 w 4159"/>
              <a:gd name="T1" fmla="*/ 1974 h 2401"/>
              <a:gd name="T2" fmla="*/ 3418 w 4159"/>
              <a:gd name="T3" fmla="*/ 1974 h 2401"/>
              <a:gd name="T4" fmla="*/ 740 w 4159"/>
              <a:gd name="T5" fmla="*/ 1974 h 2401"/>
              <a:gd name="T6" fmla="*/ 740 w 4159"/>
              <a:gd name="T7" fmla="*/ 1974 h 2401"/>
              <a:gd name="T8" fmla="*/ 740 w 4159"/>
              <a:gd name="T9" fmla="*/ 427 h 2401"/>
              <a:gd name="T10" fmla="*/ 740 w 4159"/>
              <a:gd name="T11" fmla="*/ 427 h 2401"/>
              <a:gd name="T12" fmla="*/ 3418 w 4159"/>
              <a:gd name="T13" fmla="*/ 427 h 2401"/>
              <a:gd name="T14" fmla="*/ 3418 w 4159"/>
              <a:gd name="T15" fmla="*/ 427 h 2401"/>
              <a:gd name="T16" fmla="*/ 3418 w 4159"/>
              <a:gd name="T17" fmla="*/ 1974 h 2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9" h="2401">
                <a:moveTo>
                  <a:pt x="3418" y="1974"/>
                </a:moveTo>
                <a:lnTo>
                  <a:pt x="3418" y="1974"/>
                </a:lnTo>
                <a:cubicBezTo>
                  <a:pt x="2678" y="2400"/>
                  <a:pt x="1479" y="2400"/>
                  <a:pt x="740" y="1974"/>
                </a:cubicBezTo>
                <a:lnTo>
                  <a:pt x="740" y="1974"/>
                </a:lnTo>
                <a:cubicBezTo>
                  <a:pt x="0" y="1547"/>
                  <a:pt x="0" y="854"/>
                  <a:pt x="740" y="427"/>
                </a:cubicBezTo>
                <a:lnTo>
                  <a:pt x="740" y="427"/>
                </a:lnTo>
                <a:cubicBezTo>
                  <a:pt x="1479" y="0"/>
                  <a:pt x="2678" y="0"/>
                  <a:pt x="3418" y="427"/>
                </a:cubicBezTo>
                <a:lnTo>
                  <a:pt x="3418" y="427"/>
                </a:lnTo>
                <a:cubicBezTo>
                  <a:pt x="4158" y="854"/>
                  <a:pt x="4158" y="1547"/>
                  <a:pt x="3418" y="1974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49D3B8D3-C127-544D-A4CB-4E95DB43F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5308" y="7931996"/>
            <a:ext cx="2403665" cy="800306"/>
          </a:xfrm>
          <a:custGeom>
            <a:avLst/>
            <a:gdLst>
              <a:gd name="T0" fmla="*/ 588 w 3855"/>
              <a:gd name="T1" fmla="*/ 588 h 1282"/>
              <a:gd name="T2" fmla="*/ 588 w 3855"/>
              <a:gd name="T3" fmla="*/ 588 h 1282"/>
              <a:gd name="T4" fmla="*/ 3266 w 3855"/>
              <a:gd name="T5" fmla="*/ 588 h 1282"/>
              <a:gd name="T6" fmla="*/ 3266 w 3855"/>
              <a:gd name="T7" fmla="*/ 588 h 1282"/>
              <a:gd name="T8" fmla="*/ 3815 w 3855"/>
              <a:gd name="T9" fmla="*/ 1281 h 1282"/>
              <a:gd name="T10" fmla="*/ 3815 w 3855"/>
              <a:gd name="T11" fmla="*/ 1281 h 1282"/>
              <a:gd name="T12" fmla="*/ 3266 w 3855"/>
              <a:gd name="T13" fmla="*/ 427 h 1282"/>
              <a:gd name="T14" fmla="*/ 3266 w 3855"/>
              <a:gd name="T15" fmla="*/ 427 h 1282"/>
              <a:gd name="T16" fmla="*/ 588 w 3855"/>
              <a:gd name="T17" fmla="*/ 427 h 1282"/>
              <a:gd name="T18" fmla="*/ 588 w 3855"/>
              <a:gd name="T19" fmla="*/ 427 h 1282"/>
              <a:gd name="T20" fmla="*/ 39 w 3855"/>
              <a:gd name="T21" fmla="*/ 1281 h 1282"/>
              <a:gd name="T22" fmla="*/ 39 w 3855"/>
              <a:gd name="T23" fmla="*/ 1281 h 1282"/>
              <a:gd name="T24" fmla="*/ 588 w 3855"/>
              <a:gd name="T25" fmla="*/ 588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855" h="1282">
                <a:moveTo>
                  <a:pt x="588" y="588"/>
                </a:moveTo>
                <a:lnTo>
                  <a:pt x="588" y="588"/>
                </a:lnTo>
                <a:cubicBezTo>
                  <a:pt x="1327" y="161"/>
                  <a:pt x="2526" y="161"/>
                  <a:pt x="3266" y="588"/>
                </a:cubicBezTo>
                <a:lnTo>
                  <a:pt x="3266" y="588"/>
                </a:lnTo>
                <a:cubicBezTo>
                  <a:pt x="3600" y="781"/>
                  <a:pt x="3783" y="1028"/>
                  <a:pt x="3815" y="1281"/>
                </a:cubicBezTo>
                <a:lnTo>
                  <a:pt x="3815" y="1281"/>
                </a:lnTo>
                <a:cubicBezTo>
                  <a:pt x="3854" y="975"/>
                  <a:pt x="3671" y="661"/>
                  <a:pt x="3266" y="427"/>
                </a:cubicBezTo>
                <a:lnTo>
                  <a:pt x="3266" y="427"/>
                </a:lnTo>
                <a:cubicBezTo>
                  <a:pt x="2526" y="0"/>
                  <a:pt x="1327" y="0"/>
                  <a:pt x="588" y="427"/>
                </a:cubicBezTo>
                <a:lnTo>
                  <a:pt x="588" y="427"/>
                </a:lnTo>
                <a:cubicBezTo>
                  <a:pt x="183" y="661"/>
                  <a:pt x="0" y="975"/>
                  <a:pt x="39" y="1281"/>
                </a:cubicBezTo>
                <a:lnTo>
                  <a:pt x="39" y="1281"/>
                </a:lnTo>
                <a:cubicBezTo>
                  <a:pt x="71" y="1028"/>
                  <a:pt x="254" y="781"/>
                  <a:pt x="588" y="588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1DAF5825-1C36-124D-9BB6-E739DB440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249" y="4428254"/>
            <a:ext cx="3707256" cy="4048278"/>
          </a:xfrm>
          <a:custGeom>
            <a:avLst/>
            <a:gdLst>
              <a:gd name="T0" fmla="*/ 5074 w 5944"/>
              <a:gd name="T1" fmla="*/ 669 h 6490"/>
              <a:gd name="T2" fmla="*/ 5074 w 5944"/>
              <a:gd name="T3" fmla="*/ 669 h 6490"/>
              <a:gd name="T4" fmla="*/ 876 w 5944"/>
              <a:gd name="T5" fmla="*/ 669 h 6490"/>
              <a:gd name="T6" fmla="*/ 876 w 5944"/>
              <a:gd name="T7" fmla="*/ 669 h 6490"/>
              <a:gd name="T8" fmla="*/ 7 w 5944"/>
              <a:gd name="T9" fmla="*/ 1896 h 6490"/>
              <a:gd name="T10" fmla="*/ 7 w 5944"/>
              <a:gd name="T11" fmla="*/ 4594 h 6490"/>
              <a:gd name="T12" fmla="*/ 7 w 5944"/>
              <a:gd name="T13" fmla="*/ 4594 h 6490"/>
              <a:gd name="T14" fmla="*/ 876 w 5944"/>
              <a:gd name="T15" fmla="*/ 5820 h 6490"/>
              <a:gd name="T16" fmla="*/ 876 w 5944"/>
              <a:gd name="T17" fmla="*/ 5820 h 6490"/>
              <a:gd name="T18" fmla="*/ 5074 w 5944"/>
              <a:gd name="T19" fmla="*/ 5820 h 6490"/>
              <a:gd name="T20" fmla="*/ 5074 w 5944"/>
              <a:gd name="T21" fmla="*/ 5820 h 6490"/>
              <a:gd name="T22" fmla="*/ 5943 w 5944"/>
              <a:gd name="T23" fmla="*/ 4609 h 6490"/>
              <a:gd name="T24" fmla="*/ 5943 w 5944"/>
              <a:gd name="T25" fmla="*/ 1882 h 6490"/>
              <a:gd name="T26" fmla="*/ 5943 w 5944"/>
              <a:gd name="T27" fmla="*/ 1882 h 6490"/>
              <a:gd name="T28" fmla="*/ 5074 w 5944"/>
              <a:gd name="T29" fmla="*/ 669 h 6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44" h="6490">
                <a:moveTo>
                  <a:pt x="5074" y="669"/>
                </a:moveTo>
                <a:lnTo>
                  <a:pt x="5074" y="669"/>
                </a:lnTo>
                <a:cubicBezTo>
                  <a:pt x="3914" y="0"/>
                  <a:pt x="2035" y="0"/>
                  <a:pt x="876" y="669"/>
                </a:cubicBezTo>
                <a:lnTo>
                  <a:pt x="876" y="669"/>
                </a:lnTo>
                <a:cubicBezTo>
                  <a:pt x="290" y="1008"/>
                  <a:pt x="0" y="1453"/>
                  <a:pt x="7" y="1896"/>
                </a:cubicBezTo>
                <a:lnTo>
                  <a:pt x="7" y="4594"/>
                </a:lnTo>
                <a:lnTo>
                  <a:pt x="7" y="4594"/>
                </a:lnTo>
                <a:cubicBezTo>
                  <a:pt x="0" y="5037"/>
                  <a:pt x="290" y="5482"/>
                  <a:pt x="876" y="5820"/>
                </a:cubicBezTo>
                <a:lnTo>
                  <a:pt x="876" y="5820"/>
                </a:lnTo>
                <a:cubicBezTo>
                  <a:pt x="2035" y="6489"/>
                  <a:pt x="3914" y="6489"/>
                  <a:pt x="5074" y="5820"/>
                </a:cubicBezTo>
                <a:lnTo>
                  <a:pt x="5074" y="5820"/>
                </a:lnTo>
                <a:cubicBezTo>
                  <a:pt x="5653" y="5485"/>
                  <a:pt x="5943" y="5047"/>
                  <a:pt x="5943" y="4609"/>
                </a:cubicBezTo>
                <a:lnTo>
                  <a:pt x="5943" y="1882"/>
                </a:lnTo>
                <a:lnTo>
                  <a:pt x="5943" y="1882"/>
                </a:lnTo>
                <a:cubicBezTo>
                  <a:pt x="5943" y="1443"/>
                  <a:pt x="5653" y="1004"/>
                  <a:pt x="5074" y="66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FF023190-D2B2-DB43-A102-B6999C8BE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249" y="6259881"/>
            <a:ext cx="3707256" cy="2216653"/>
          </a:xfrm>
          <a:custGeom>
            <a:avLst/>
            <a:gdLst>
              <a:gd name="T0" fmla="*/ 5074 w 5944"/>
              <a:gd name="T1" fmla="*/ 1227 h 3553"/>
              <a:gd name="T2" fmla="*/ 5074 w 5944"/>
              <a:gd name="T3" fmla="*/ 1227 h 3553"/>
              <a:gd name="T4" fmla="*/ 876 w 5944"/>
              <a:gd name="T5" fmla="*/ 1227 h 3553"/>
              <a:gd name="T6" fmla="*/ 876 w 5944"/>
              <a:gd name="T7" fmla="*/ 1227 h 3553"/>
              <a:gd name="T8" fmla="*/ 7 w 5944"/>
              <a:gd name="T9" fmla="*/ 0 h 3553"/>
              <a:gd name="T10" fmla="*/ 7 w 5944"/>
              <a:gd name="T11" fmla="*/ 1657 h 3553"/>
              <a:gd name="T12" fmla="*/ 7 w 5944"/>
              <a:gd name="T13" fmla="*/ 1657 h 3553"/>
              <a:gd name="T14" fmla="*/ 876 w 5944"/>
              <a:gd name="T15" fmla="*/ 2883 h 3553"/>
              <a:gd name="T16" fmla="*/ 876 w 5944"/>
              <a:gd name="T17" fmla="*/ 2883 h 3553"/>
              <a:gd name="T18" fmla="*/ 5074 w 5944"/>
              <a:gd name="T19" fmla="*/ 2883 h 3553"/>
              <a:gd name="T20" fmla="*/ 5074 w 5944"/>
              <a:gd name="T21" fmla="*/ 2883 h 3553"/>
              <a:gd name="T22" fmla="*/ 5943 w 5944"/>
              <a:gd name="T23" fmla="*/ 1672 h 3553"/>
              <a:gd name="T24" fmla="*/ 5943 w 5944"/>
              <a:gd name="T25" fmla="*/ 14 h 3553"/>
              <a:gd name="T26" fmla="*/ 5943 w 5944"/>
              <a:gd name="T27" fmla="*/ 14 h 3553"/>
              <a:gd name="T28" fmla="*/ 5074 w 5944"/>
              <a:gd name="T29" fmla="*/ 1227 h 3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44" h="3553">
                <a:moveTo>
                  <a:pt x="5074" y="1227"/>
                </a:moveTo>
                <a:lnTo>
                  <a:pt x="5074" y="1227"/>
                </a:lnTo>
                <a:cubicBezTo>
                  <a:pt x="3914" y="1895"/>
                  <a:pt x="2035" y="1895"/>
                  <a:pt x="876" y="1227"/>
                </a:cubicBezTo>
                <a:lnTo>
                  <a:pt x="876" y="1227"/>
                </a:lnTo>
                <a:cubicBezTo>
                  <a:pt x="290" y="888"/>
                  <a:pt x="0" y="443"/>
                  <a:pt x="7" y="0"/>
                </a:cubicBezTo>
                <a:lnTo>
                  <a:pt x="7" y="1657"/>
                </a:lnTo>
                <a:lnTo>
                  <a:pt x="7" y="1657"/>
                </a:lnTo>
                <a:cubicBezTo>
                  <a:pt x="0" y="2100"/>
                  <a:pt x="290" y="2545"/>
                  <a:pt x="876" y="2883"/>
                </a:cubicBezTo>
                <a:lnTo>
                  <a:pt x="876" y="2883"/>
                </a:lnTo>
                <a:cubicBezTo>
                  <a:pt x="2035" y="3552"/>
                  <a:pt x="3914" y="3552"/>
                  <a:pt x="5074" y="2883"/>
                </a:cubicBezTo>
                <a:lnTo>
                  <a:pt x="5074" y="2883"/>
                </a:lnTo>
                <a:cubicBezTo>
                  <a:pt x="5653" y="2548"/>
                  <a:pt x="5943" y="2110"/>
                  <a:pt x="5943" y="1672"/>
                </a:cubicBezTo>
                <a:lnTo>
                  <a:pt x="5943" y="14"/>
                </a:lnTo>
                <a:lnTo>
                  <a:pt x="5943" y="14"/>
                </a:lnTo>
                <a:cubicBezTo>
                  <a:pt x="5943" y="453"/>
                  <a:pt x="5653" y="892"/>
                  <a:pt x="5074" y="122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4B634A0F-0647-BA4B-8787-8F970CEFF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249" y="6801669"/>
            <a:ext cx="3707256" cy="1674864"/>
          </a:xfrm>
          <a:custGeom>
            <a:avLst/>
            <a:gdLst>
              <a:gd name="T0" fmla="*/ 5074 w 5944"/>
              <a:gd name="T1" fmla="*/ 1226 h 2685"/>
              <a:gd name="T2" fmla="*/ 5074 w 5944"/>
              <a:gd name="T3" fmla="*/ 1226 h 2685"/>
              <a:gd name="T4" fmla="*/ 876 w 5944"/>
              <a:gd name="T5" fmla="*/ 1226 h 2685"/>
              <a:gd name="T6" fmla="*/ 876 w 5944"/>
              <a:gd name="T7" fmla="*/ 1226 h 2685"/>
              <a:gd name="T8" fmla="*/ 7 w 5944"/>
              <a:gd name="T9" fmla="*/ 0 h 2685"/>
              <a:gd name="T10" fmla="*/ 7 w 5944"/>
              <a:gd name="T11" fmla="*/ 789 h 2685"/>
              <a:gd name="T12" fmla="*/ 7 w 5944"/>
              <a:gd name="T13" fmla="*/ 789 h 2685"/>
              <a:gd name="T14" fmla="*/ 876 w 5944"/>
              <a:gd name="T15" fmla="*/ 2015 h 2685"/>
              <a:gd name="T16" fmla="*/ 876 w 5944"/>
              <a:gd name="T17" fmla="*/ 2015 h 2685"/>
              <a:gd name="T18" fmla="*/ 5074 w 5944"/>
              <a:gd name="T19" fmla="*/ 2015 h 2685"/>
              <a:gd name="T20" fmla="*/ 5074 w 5944"/>
              <a:gd name="T21" fmla="*/ 2015 h 2685"/>
              <a:gd name="T22" fmla="*/ 5943 w 5944"/>
              <a:gd name="T23" fmla="*/ 804 h 2685"/>
              <a:gd name="T24" fmla="*/ 5943 w 5944"/>
              <a:gd name="T25" fmla="*/ 14 h 2685"/>
              <a:gd name="T26" fmla="*/ 5943 w 5944"/>
              <a:gd name="T27" fmla="*/ 14 h 2685"/>
              <a:gd name="T28" fmla="*/ 5074 w 5944"/>
              <a:gd name="T29" fmla="*/ 1226 h 26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44" h="2685">
                <a:moveTo>
                  <a:pt x="5074" y="1226"/>
                </a:moveTo>
                <a:lnTo>
                  <a:pt x="5074" y="1226"/>
                </a:lnTo>
                <a:cubicBezTo>
                  <a:pt x="3914" y="1895"/>
                  <a:pt x="2035" y="1895"/>
                  <a:pt x="876" y="1226"/>
                </a:cubicBezTo>
                <a:lnTo>
                  <a:pt x="876" y="1226"/>
                </a:lnTo>
                <a:cubicBezTo>
                  <a:pt x="290" y="888"/>
                  <a:pt x="0" y="443"/>
                  <a:pt x="7" y="0"/>
                </a:cubicBezTo>
                <a:lnTo>
                  <a:pt x="7" y="789"/>
                </a:lnTo>
                <a:lnTo>
                  <a:pt x="7" y="789"/>
                </a:lnTo>
                <a:cubicBezTo>
                  <a:pt x="0" y="1232"/>
                  <a:pt x="290" y="1677"/>
                  <a:pt x="876" y="2015"/>
                </a:cubicBezTo>
                <a:lnTo>
                  <a:pt x="876" y="2015"/>
                </a:lnTo>
                <a:cubicBezTo>
                  <a:pt x="2035" y="2684"/>
                  <a:pt x="3914" y="2684"/>
                  <a:pt x="5074" y="2015"/>
                </a:cubicBezTo>
                <a:lnTo>
                  <a:pt x="5074" y="2015"/>
                </a:lnTo>
                <a:cubicBezTo>
                  <a:pt x="5653" y="1680"/>
                  <a:pt x="5943" y="1242"/>
                  <a:pt x="5943" y="804"/>
                </a:cubicBezTo>
                <a:lnTo>
                  <a:pt x="5943" y="14"/>
                </a:lnTo>
                <a:lnTo>
                  <a:pt x="5943" y="14"/>
                </a:lnTo>
                <a:cubicBezTo>
                  <a:pt x="5943" y="453"/>
                  <a:pt x="5653" y="891"/>
                  <a:pt x="5074" y="1226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2D50D542-EDB7-B24E-88C2-45D97F29F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249" y="7109691"/>
            <a:ext cx="3707256" cy="1366843"/>
          </a:xfrm>
          <a:custGeom>
            <a:avLst/>
            <a:gdLst>
              <a:gd name="T0" fmla="*/ 5074 w 5944"/>
              <a:gd name="T1" fmla="*/ 1226 h 2191"/>
              <a:gd name="T2" fmla="*/ 5074 w 5944"/>
              <a:gd name="T3" fmla="*/ 1226 h 2191"/>
              <a:gd name="T4" fmla="*/ 876 w 5944"/>
              <a:gd name="T5" fmla="*/ 1226 h 2191"/>
              <a:gd name="T6" fmla="*/ 876 w 5944"/>
              <a:gd name="T7" fmla="*/ 1226 h 2191"/>
              <a:gd name="T8" fmla="*/ 7 w 5944"/>
              <a:gd name="T9" fmla="*/ 0 h 2191"/>
              <a:gd name="T10" fmla="*/ 7 w 5944"/>
              <a:gd name="T11" fmla="*/ 295 h 2191"/>
              <a:gd name="T12" fmla="*/ 7 w 5944"/>
              <a:gd name="T13" fmla="*/ 295 h 2191"/>
              <a:gd name="T14" fmla="*/ 876 w 5944"/>
              <a:gd name="T15" fmla="*/ 1521 h 2191"/>
              <a:gd name="T16" fmla="*/ 876 w 5944"/>
              <a:gd name="T17" fmla="*/ 1521 h 2191"/>
              <a:gd name="T18" fmla="*/ 5074 w 5944"/>
              <a:gd name="T19" fmla="*/ 1521 h 2191"/>
              <a:gd name="T20" fmla="*/ 5074 w 5944"/>
              <a:gd name="T21" fmla="*/ 1521 h 2191"/>
              <a:gd name="T22" fmla="*/ 5943 w 5944"/>
              <a:gd name="T23" fmla="*/ 310 h 2191"/>
              <a:gd name="T24" fmla="*/ 5943 w 5944"/>
              <a:gd name="T25" fmla="*/ 15 h 2191"/>
              <a:gd name="T26" fmla="*/ 5943 w 5944"/>
              <a:gd name="T27" fmla="*/ 15 h 2191"/>
              <a:gd name="T28" fmla="*/ 5074 w 5944"/>
              <a:gd name="T29" fmla="*/ 1226 h 2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44" h="2191">
                <a:moveTo>
                  <a:pt x="5074" y="1226"/>
                </a:moveTo>
                <a:lnTo>
                  <a:pt x="5074" y="1226"/>
                </a:lnTo>
                <a:cubicBezTo>
                  <a:pt x="3914" y="1895"/>
                  <a:pt x="2035" y="1895"/>
                  <a:pt x="876" y="1226"/>
                </a:cubicBezTo>
                <a:lnTo>
                  <a:pt x="876" y="1226"/>
                </a:lnTo>
                <a:cubicBezTo>
                  <a:pt x="290" y="887"/>
                  <a:pt x="0" y="443"/>
                  <a:pt x="7" y="0"/>
                </a:cubicBezTo>
                <a:lnTo>
                  <a:pt x="7" y="295"/>
                </a:lnTo>
                <a:lnTo>
                  <a:pt x="7" y="295"/>
                </a:lnTo>
                <a:cubicBezTo>
                  <a:pt x="0" y="738"/>
                  <a:pt x="290" y="1183"/>
                  <a:pt x="876" y="1521"/>
                </a:cubicBezTo>
                <a:lnTo>
                  <a:pt x="876" y="1521"/>
                </a:lnTo>
                <a:cubicBezTo>
                  <a:pt x="2035" y="2190"/>
                  <a:pt x="3914" y="2190"/>
                  <a:pt x="5074" y="1521"/>
                </a:cubicBezTo>
                <a:lnTo>
                  <a:pt x="5074" y="1521"/>
                </a:lnTo>
                <a:cubicBezTo>
                  <a:pt x="5653" y="1186"/>
                  <a:pt x="5943" y="748"/>
                  <a:pt x="5943" y="310"/>
                </a:cubicBezTo>
                <a:lnTo>
                  <a:pt x="5943" y="15"/>
                </a:lnTo>
                <a:lnTo>
                  <a:pt x="5943" y="15"/>
                </a:lnTo>
                <a:cubicBezTo>
                  <a:pt x="5943" y="452"/>
                  <a:pt x="5653" y="891"/>
                  <a:pt x="5074" y="1226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C5C79B22-D0DD-574C-9CB0-52392B015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237" y="4428255"/>
            <a:ext cx="4064780" cy="2348661"/>
          </a:xfrm>
          <a:custGeom>
            <a:avLst/>
            <a:gdLst>
              <a:gd name="T0" fmla="*/ 5358 w 6518"/>
              <a:gd name="T1" fmla="*/ 3094 h 3764"/>
              <a:gd name="T2" fmla="*/ 5358 w 6518"/>
              <a:gd name="T3" fmla="*/ 3094 h 3764"/>
              <a:gd name="T4" fmla="*/ 1160 w 6518"/>
              <a:gd name="T5" fmla="*/ 3094 h 3764"/>
              <a:gd name="T6" fmla="*/ 1160 w 6518"/>
              <a:gd name="T7" fmla="*/ 3094 h 3764"/>
              <a:gd name="T8" fmla="*/ 1160 w 6518"/>
              <a:gd name="T9" fmla="*/ 669 h 3764"/>
              <a:gd name="T10" fmla="*/ 1160 w 6518"/>
              <a:gd name="T11" fmla="*/ 669 h 3764"/>
              <a:gd name="T12" fmla="*/ 5358 w 6518"/>
              <a:gd name="T13" fmla="*/ 669 h 3764"/>
              <a:gd name="T14" fmla="*/ 5358 w 6518"/>
              <a:gd name="T15" fmla="*/ 669 h 3764"/>
              <a:gd name="T16" fmla="*/ 5358 w 6518"/>
              <a:gd name="T17" fmla="*/ 3094 h 37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18" h="3764">
                <a:moveTo>
                  <a:pt x="5358" y="3094"/>
                </a:moveTo>
                <a:lnTo>
                  <a:pt x="5358" y="3094"/>
                </a:lnTo>
                <a:cubicBezTo>
                  <a:pt x="4198" y="3763"/>
                  <a:pt x="2319" y="3763"/>
                  <a:pt x="1160" y="3094"/>
                </a:cubicBezTo>
                <a:lnTo>
                  <a:pt x="1160" y="3094"/>
                </a:lnTo>
                <a:cubicBezTo>
                  <a:pt x="0" y="2425"/>
                  <a:pt x="0" y="1339"/>
                  <a:pt x="1160" y="669"/>
                </a:cubicBezTo>
                <a:lnTo>
                  <a:pt x="1160" y="669"/>
                </a:lnTo>
                <a:cubicBezTo>
                  <a:pt x="2319" y="0"/>
                  <a:pt x="4198" y="0"/>
                  <a:pt x="5358" y="669"/>
                </a:cubicBezTo>
                <a:lnTo>
                  <a:pt x="5358" y="669"/>
                </a:lnTo>
                <a:cubicBezTo>
                  <a:pt x="6517" y="1339"/>
                  <a:pt x="6517" y="2425"/>
                  <a:pt x="5358" y="309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D2DF6955-9E76-4E40-AA9E-6E47ED4BE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0521" y="4697773"/>
            <a:ext cx="3126965" cy="1806876"/>
          </a:xfrm>
          <a:custGeom>
            <a:avLst/>
            <a:gdLst>
              <a:gd name="T0" fmla="*/ 4122 w 5015"/>
              <a:gd name="T1" fmla="*/ 2381 h 2897"/>
              <a:gd name="T2" fmla="*/ 4122 w 5015"/>
              <a:gd name="T3" fmla="*/ 2381 h 2897"/>
              <a:gd name="T4" fmla="*/ 892 w 5015"/>
              <a:gd name="T5" fmla="*/ 2381 h 2897"/>
              <a:gd name="T6" fmla="*/ 892 w 5015"/>
              <a:gd name="T7" fmla="*/ 2381 h 2897"/>
              <a:gd name="T8" fmla="*/ 892 w 5015"/>
              <a:gd name="T9" fmla="*/ 515 h 2897"/>
              <a:gd name="T10" fmla="*/ 892 w 5015"/>
              <a:gd name="T11" fmla="*/ 515 h 2897"/>
              <a:gd name="T12" fmla="*/ 4122 w 5015"/>
              <a:gd name="T13" fmla="*/ 515 h 2897"/>
              <a:gd name="T14" fmla="*/ 4122 w 5015"/>
              <a:gd name="T15" fmla="*/ 515 h 2897"/>
              <a:gd name="T16" fmla="*/ 4122 w 5015"/>
              <a:gd name="T17" fmla="*/ 2381 h 2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015" h="2897">
                <a:moveTo>
                  <a:pt x="4122" y="2381"/>
                </a:moveTo>
                <a:lnTo>
                  <a:pt x="4122" y="2381"/>
                </a:lnTo>
                <a:cubicBezTo>
                  <a:pt x="3230" y="2896"/>
                  <a:pt x="1784" y="2896"/>
                  <a:pt x="892" y="2381"/>
                </a:cubicBezTo>
                <a:lnTo>
                  <a:pt x="892" y="2381"/>
                </a:lnTo>
                <a:cubicBezTo>
                  <a:pt x="0" y="1865"/>
                  <a:pt x="0" y="1030"/>
                  <a:pt x="892" y="515"/>
                </a:cubicBezTo>
                <a:lnTo>
                  <a:pt x="892" y="515"/>
                </a:lnTo>
                <a:cubicBezTo>
                  <a:pt x="1784" y="0"/>
                  <a:pt x="3230" y="0"/>
                  <a:pt x="4122" y="515"/>
                </a:cubicBezTo>
                <a:lnTo>
                  <a:pt x="4122" y="515"/>
                </a:lnTo>
                <a:cubicBezTo>
                  <a:pt x="5014" y="1030"/>
                  <a:pt x="5014" y="1865"/>
                  <a:pt x="4122" y="238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81AF587B-FF81-FC49-A2F6-72B4B4718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8029" y="4697773"/>
            <a:ext cx="2849196" cy="937815"/>
          </a:xfrm>
          <a:custGeom>
            <a:avLst/>
            <a:gdLst>
              <a:gd name="T0" fmla="*/ 3898 w 4567"/>
              <a:gd name="T1" fmla="*/ 667 h 1504"/>
              <a:gd name="T2" fmla="*/ 3898 w 4567"/>
              <a:gd name="T3" fmla="*/ 667 h 1504"/>
              <a:gd name="T4" fmla="*/ 4560 w 4567"/>
              <a:gd name="T5" fmla="*/ 1503 h 1504"/>
              <a:gd name="T6" fmla="*/ 4560 w 4567"/>
              <a:gd name="T7" fmla="*/ 1503 h 1504"/>
              <a:gd name="T8" fmla="*/ 4566 w 4567"/>
              <a:gd name="T9" fmla="*/ 1416 h 1504"/>
              <a:gd name="T10" fmla="*/ 4566 w 4567"/>
              <a:gd name="T11" fmla="*/ 1416 h 1504"/>
              <a:gd name="T12" fmla="*/ 3898 w 4567"/>
              <a:gd name="T13" fmla="*/ 515 h 1504"/>
              <a:gd name="T14" fmla="*/ 3898 w 4567"/>
              <a:gd name="T15" fmla="*/ 515 h 1504"/>
              <a:gd name="T16" fmla="*/ 668 w 4567"/>
              <a:gd name="T17" fmla="*/ 515 h 1504"/>
              <a:gd name="T18" fmla="*/ 668 w 4567"/>
              <a:gd name="T19" fmla="*/ 515 h 1504"/>
              <a:gd name="T20" fmla="*/ 0 w 4567"/>
              <a:gd name="T21" fmla="*/ 1416 h 1504"/>
              <a:gd name="T22" fmla="*/ 0 w 4567"/>
              <a:gd name="T23" fmla="*/ 1416 h 1504"/>
              <a:gd name="T24" fmla="*/ 5 w 4567"/>
              <a:gd name="T25" fmla="*/ 1503 h 1504"/>
              <a:gd name="T26" fmla="*/ 5 w 4567"/>
              <a:gd name="T27" fmla="*/ 1503 h 1504"/>
              <a:gd name="T28" fmla="*/ 668 w 4567"/>
              <a:gd name="T29" fmla="*/ 667 h 1504"/>
              <a:gd name="T30" fmla="*/ 668 w 4567"/>
              <a:gd name="T31" fmla="*/ 667 h 1504"/>
              <a:gd name="T32" fmla="*/ 3898 w 4567"/>
              <a:gd name="T33" fmla="*/ 667 h 1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567" h="1504">
                <a:moveTo>
                  <a:pt x="3898" y="667"/>
                </a:moveTo>
                <a:lnTo>
                  <a:pt x="3898" y="667"/>
                </a:lnTo>
                <a:cubicBezTo>
                  <a:pt x="4301" y="900"/>
                  <a:pt x="4522" y="1198"/>
                  <a:pt x="4560" y="1503"/>
                </a:cubicBezTo>
                <a:lnTo>
                  <a:pt x="4560" y="1503"/>
                </a:lnTo>
                <a:cubicBezTo>
                  <a:pt x="4564" y="1474"/>
                  <a:pt x="4566" y="1445"/>
                  <a:pt x="4566" y="1416"/>
                </a:cubicBezTo>
                <a:lnTo>
                  <a:pt x="4566" y="1416"/>
                </a:lnTo>
                <a:cubicBezTo>
                  <a:pt x="4552" y="1090"/>
                  <a:pt x="4330" y="765"/>
                  <a:pt x="3898" y="515"/>
                </a:cubicBezTo>
                <a:lnTo>
                  <a:pt x="3898" y="515"/>
                </a:lnTo>
                <a:cubicBezTo>
                  <a:pt x="3006" y="0"/>
                  <a:pt x="1560" y="0"/>
                  <a:pt x="668" y="515"/>
                </a:cubicBezTo>
                <a:lnTo>
                  <a:pt x="668" y="515"/>
                </a:lnTo>
                <a:cubicBezTo>
                  <a:pt x="236" y="765"/>
                  <a:pt x="14" y="1090"/>
                  <a:pt x="0" y="1416"/>
                </a:cubicBezTo>
                <a:lnTo>
                  <a:pt x="0" y="1416"/>
                </a:lnTo>
                <a:cubicBezTo>
                  <a:pt x="1" y="1446"/>
                  <a:pt x="2" y="1474"/>
                  <a:pt x="5" y="1503"/>
                </a:cubicBezTo>
                <a:lnTo>
                  <a:pt x="5" y="1503"/>
                </a:lnTo>
                <a:cubicBezTo>
                  <a:pt x="44" y="1198"/>
                  <a:pt x="265" y="900"/>
                  <a:pt x="668" y="667"/>
                </a:cubicBezTo>
                <a:lnTo>
                  <a:pt x="668" y="667"/>
                </a:lnTo>
                <a:cubicBezTo>
                  <a:pt x="1560" y="152"/>
                  <a:pt x="3006" y="152"/>
                  <a:pt x="3898" y="667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C1AA2856-49C4-534F-B1C6-7FE3E66AA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1751" y="7489216"/>
            <a:ext cx="148510" cy="539037"/>
          </a:xfrm>
          <a:custGeom>
            <a:avLst/>
            <a:gdLst>
              <a:gd name="T0" fmla="*/ 235 w 236"/>
              <a:gd name="T1" fmla="*/ 371 h 863"/>
              <a:gd name="T2" fmla="*/ 196 w 236"/>
              <a:gd name="T3" fmla="*/ 0 h 863"/>
              <a:gd name="T4" fmla="*/ 0 w 236"/>
              <a:gd name="T5" fmla="*/ 285 h 863"/>
              <a:gd name="T6" fmla="*/ 0 w 236"/>
              <a:gd name="T7" fmla="*/ 862 h 863"/>
              <a:gd name="T8" fmla="*/ 235 w 236"/>
              <a:gd name="T9" fmla="*/ 371 h 8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6" h="863">
                <a:moveTo>
                  <a:pt x="235" y="371"/>
                </a:moveTo>
                <a:lnTo>
                  <a:pt x="196" y="0"/>
                </a:lnTo>
                <a:lnTo>
                  <a:pt x="0" y="285"/>
                </a:lnTo>
                <a:lnTo>
                  <a:pt x="0" y="862"/>
                </a:lnTo>
                <a:lnTo>
                  <a:pt x="235" y="371"/>
                </a:ln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4776AF1C-D429-B749-A120-D0A638DC6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3713" y="7128940"/>
            <a:ext cx="156762" cy="374026"/>
          </a:xfrm>
          <a:custGeom>
            <a:avLst/>
            <a:gdLst>
              <a:gd name="T0" fmla="*/ 0 w 252"/>
              <a:gd name="T1" fmla="*/ 0 h 600"/>
              <a:gd name="T2" fmla="*/ 0 w 252"/>
              <a:gd name="T3" fmla="*/ 0 h 600"/>
              <a:gd name="T4" fmla="*/ 26 w 252"/>
              <a:gd name="T5" fmla="*/ 114 h 600"/>
              <a:gd name="T6" fmla="*/ 25 w 252"/>
              <a:gd name="T7" fmla="*/ 124 h 600"/>
              <a:gd name="T8" fmla="*/ 25 w 252"/>
              <a:gd name="T9" fmla="*/ 124 h 600"/>
              <a:gd name="T10" fmla="*/ 107 w 252"/>
              <a:gd name="T11" fmla="*/ 553 h 600"/>
              <a:gd name="T12" fmla="*/ 190 w 252"/>
              <a:gd name="T13" fmla="*/ 599 h 600"/>
              <a:gd name="T14" fmla="*/ 190 w 252"/>
              <a:gd name="T15" fmla="*/ 599 h 600"/>
              <a:gd name="T16" fmla="*/ 190 w 252"/>
              <a:gd name="T17" fmla="*/ 599 h 600"/>
              <a:gd name="T18" fmla="*/ 0 w 252"/>
              <a:gd name="T19" fmla="*/ 0 h 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2" h="600">
                <a:moveTo>
                  <a:pt x="0" y="0"/>
                </a:moveTo>
                <a:lnTo>
                  <a:pt x="0" y="0"/>
                </a:lnTo>
                <a:cubicBezTo>
                  <a:pt x="7" y="38"/>
                  <a:pt x="16" y="76"/>
                  <a:pt x="26" y="114"/>
                </a:cubicBezTo>
                <a:lnTo>
                  <a:pt x="25" y="124"/>
                </a:lnTo>
                <a:lnTo>
                  <a:pt x="25" y="124"/>
                </a:lnTo>
                <a:cubicBezTo>
                  <a:pt x="92" y="264"/>
                  <a:pt x="120" y="409"/>
                  <a:pt x="107" y="553"/>
                </a:cubicBezTo>
                <a:lnTo>
                  <a:pt x="190" y="599"/>
                </a:lnTo>
                <a:lnTo>
                  <a:pt x="190" y="599"/>
                </a:lnTo>
                <a:lnTo>
                  <a:pt x="190" y="599"/>
                </a:lnTo>
                <a:cubicBezTo>
                  <a:pt x="251" y="299"/>
                  <a:pt x="121" y="108"/>
                  <a:pt x="0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6F3C4C4F-29CD-6546-8BFB-248C793EE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0580" y="6941929"/>
            <a:ext cx="667050" cy="818933"/>
          </a:xfrm>
          <a:custGeom>
            <a:avLst/>
            <a:gdLst>
              <a:gd name="connsiteX0" fmla="*/ 1049 w 698608"/>
              <a:gd name="connsiteY0" fmla="*/ 0 h 857677"/>
              <a:gd name="connsiteX1" fmla="*/ 486313 w 698608"/>
              <a:gd name="connsiteY1" fmla="*/ 96206 h 857677"/>
              <a:gd name="connsiteX2" fmla="*/ 486278 w 698608"/>
              <a:gd name="connsiteY2" fmla="*/ 95050 h 857677"/>
              <a:gd name="connsiteX3" fmla="*/ 567134 w 698608"/>
              <a:gd name="connsiteY3" fmla="*/ 111347 h 857677"/>
              <a:gd name="connsiteX4" fmla="*/ 637473 w 698608"/>
              <a:gd name="connsiteY4" fmla="*/ 339497 h 857677"/>
              <a:gd name="connsiteX5" fmla="*/ 698608 w 698608"/>
              <a:gd name="connsiteY5" fmla="*/ 589810 h 857677"/>
              <a:gd name="connsiteX6" fmla="*/ 697664 w 698608"/>
              <a:gd name="connsiteY6" fmla="*/ 588575 h 857677"/>
              <a:gd name="connsiteX7" fmla="*/ 698359 w 698608"/>
              <a:gd name="connsiteY7" fmla="*/ 593896 h 857677"/>
              <a:gd name="connsiteX8" fmla="*/ 643185 w 698608"/>
              <a:gd name="connsiteY8" fmla="*/ 846581 h 857677"/>
              <a:gd name="connsiteX9" fmla="*/ 637300 w 698608"/>
              <a:gd name="connsiteY9" fmla="*/ 857677 h 857677"/>
              <a:gd name="connsiteX10" fmla="*/ 84095 w 698608"/>
              <a:gd name="connsiteY10" fmla="*/ 556772 h 857677"/>
              <a:gd name="connsiteX11" fmla="*/ 30475 w 698608"/>
              <a:gd name="connsiteY11" fmla="*/ 276755 h 857677"/>
              <a:gd name="connsiteX12" fmla="*/ 31129 w 698608"/>
              <a:gd name="connsiteY12" fmla="*/ 270227 h 857677"/>
              <a:gd name="connsiteX13" fmla="*/ 1049 w 698608"/>
              <a:gd name="connsiteY13" fmla="*/ 0 h 857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98608" h="857677">
                <a:moveTo>
                  <a:pt x="1049" y="0"/>
                </a:moveTo>
                <a:lnTo>
                  <a:pt x="486313" y="96206"/>
                </a:lnTo>
                <a:lnTo>
                  <a:pt x="486278" y="95050"/>
                </a:lnTo>
                <a:lnTo>
                  <a:pt x="567134" y="111347"/>
                </a:lnTo>
                <a:cubicBezTo>
                  <a:pt x="576337" y="185658"/>
                  <a:pt x="602632" y="267141"/>
                  <a:pt x="637473" y="339497"/>
                </a:cubicBezTo>
                <a:cubicBezTo>
                  <a:pt x="675600" y="419024"/>
                  <a:pt x="696636" y="504417"/>
                  <a:pt x="698608" y="589810"/>
                </a:cubicBezTo>
                <a:lnTo>
                  <a:pt x="697664" y="588575"/>
                </a:lnTo>
                <a:lnTo>
                  <a:pt x="698359" y="593896"/>
                </a:lnTo>
                <a:cubicBezTo>
                  <a:pt x="700075" y="680300"/>
                  <a:pt x="682420" y="766623"/>
                  <a:pt x="643185" y="846581"/>
                </a:cubicBezTo>
                <a:cubicBezTo>
                  <a:pt x="641224" y="850498"/>
                  <a:pt x="639262" y="853761"/>
                  <a:pt x="637300" y="857677"/>
                </a:cubicBezTo>
                <a:lnTo>
                  <a:pt x="84095" y="556772"/>
                </a:lnTo>
                <a:cubicBezTo>
                  <a:pt x="92596" y="462780"/>
                  <a:pt x="74287" y="368136"/>
                  <a:pt x="30475" y="276755"/>
                </a:cubicBezTo>
                <a:lnTo>
                  <a:pt x="31129" y="270227"/>
                </a:lnTo>
                <a:cubicBezTo>
                  <a:pt x="6935" y="180804"/>
                  <a:pt x="-3528" y="90075"/>
                  <a:pt x="1049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A786048D-BA13-0D4F-B119-7B8717FDD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3706" y="6983181"/>
            <a:ext cx="4880963" cy="2403039"/>
          </a:xfrm>
          <a:custGeom>
            <a:avLst/>
            <a:gdLst>
              <a:gd name="connsiteX0" fmla="*/ 4544841 w 5111884"/>
              <a:gd name="connsiteY0" fmla="*/ 0 h 2516728"/>
              <a:gd name="connsiteX1" fmla="*/ 5111884 w 5111884"/>
              <a:gd name="connsiteY1" fmla="*/ 28077 h 2516728"/>
              <a:gd name="connsiteX2" fmla="*/ 4377602 w 5111884"/>
              <a:gd name="connsiteY2" fmla="*/ 1022517 h 2516728"/>
              <a:gd name="connsiteX3" fmla="*/ 2620290 w 5111884"/>
              <a:gd name="connsiteY3" fmla="*/ 1446280 h 2516728"/>
              <a:gd name="connsiteX4" fmla="*/ 1196148 w 5111884"/>
              <a:gd name="connsiteY4" fmla="*/ 1755778 h 2516728"/>
              <a:gd name="connsiteX5" fmla="*/ 788994 w 5111884"/>
              <a:gd name="connsiteY5" fmla="*/ 2110329 h 2516728"/>
              <a:gd name="connsiteX6" fmla="*/ 737810 w 5111884"/>
              <a:gd name="connsiteY6" fmla="*/ 2195454 h 2516728"/>
              <a:gd name="connsiteX7" fmla="*/ 742461 w 5111884"/>
              <a:gd name="connsiteY7" fmla="*/ 2191908 h 2516728"/>
              <a:gd name="connsiteX8" fmla="*/ 656915 w 5111884"/>
              <a:gd name="connsiteY8" fmla="*/ 2516728 h 2516728"/>
              <a:gd name="connsiteX9" fmla="*/ 570053 w 5111884"/>
              <a:gd name="connsiteY9" fmla="*/ 2514763 h 2516728"/>
              <a:gd name="connsiteX10" fmla="*/ 570115 w 5111884"/>
              <a:gd name="connsiteY10" fmla="*/ 2512154 h 2516728"/>
              <a:gd name="connsiteX11" fmla="*/ 0 w 5111884"/>
              <a:gd name="connsiteY11" fmla="*/ 2500791 h 2516728"/>
              <a:gd name="connsiteX12" fmla="*/ 732976 w 5111884"/>
              <a:gd name="connsiteY12" fmla="*/ 1488069 h 2516728"/>
              <a:gd name="connsiteX13" fmla="*/ 2117268 w 5111884"/>
              <a:gd name="connsiteY13" fmla="*/ 1082588 h 2516728"/>
              <a:gd name="connsiteX14" fmla="*/ 3977144 w 5111884"/>
              <a:gd name="connsiteY14" fmla="*/ 790720 h 2516728"/>
              <a:gd name="connsiteX15" fmla="*/ 4544841 w 5111884"/>
              <a:gd name="connsiteY15" fmla="*/ 0 h 251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1884" h="2516728">
                <a:moveTo>
                  <a:pt x="4544841" y="0"/>
                </a:moveTo>
                <a:lnTo>
                  <a:pt x="5111884" y="28077"/>
                </a:lnTo>
                <a:cubicBezTo>
                  <a:pt x="5099472" y="389157"/>
                  <a:pt x="4855148" y="746973"/>
                  <a:pt x="4377602" y="1022517"/>
                </a:cubicBezTo>
                <a:cubicBezTo>
                  <a:pt x="3892218" y="1302632"/>
                  <a:pt x="3256581" y="1443668"/>
                  <a:pt x="2620290" y="1446280"/>
                </a:cubicBezTo>
                <a:cubicBezTo>
                  <a:pt x="2108775" y="1426692"/>
                  <a:pt x="1586807" y="1529858"/>
                  <a:pt x="1196148" y="1755778"/>
                </a:cubicBezTo>
                <a:cubicBezTo>
                  <a:pt x="1014864" y="1860250"/>
                  <a:pt x="879146" y="1981208"/>
                  <a:pt x="788994" y="2110329"/>
                </a:cubicBezTo>
                <a:lnTo>
                  <a:pt x="737810" y="2195454"/>
                </a:lnTo>
                <a:lnTo>
                  <a:pt x="742461" y="2191908"/>
                </a:lnTo>
                <a:cubicBezTo>
                  <a:pt x="684553" y="2297344"/>
                  <a:pt x="656257" y="2406708"/>
                  <a:pt x="656915" y="2516728"/>
                </a:cubicBezTo>
                <a:lnTo>
                  <a:pt x="570053" y="2514763"/>
                </a:lnTo>
                <a:lnTo>
                  <a:pt x="570115" y="2512154"/>
                </a:lnTo>
                <a:lnTo>
                  <a:pt x="0" y="2500791"/>
                </a:lnTo>
                <a:cubicBezTo>
                  <a:pt x="3266" y="2133834"/>
                  <a:pt x="247592" y="1767531"/>
                  <a:pt x="732976" y="1488069"/>
                </a:cubicBezTo>
                <a:cubicBezTo>
                  <a:pt x="1122982" y="1262802"/>
                  <a:pt x="1610325" y="1127641"/>
                  <a:pt x="2117268" y="1082588"/>
                </a:cubicBezTo>
                <a:cubicBezTo>
                  <a:pt x="2760091" y="1178571"/>
                  <a:pt x="3472815" y="1081935"/>
                  <a:pt x="3977144" y="790720"/>
                </a:cubicBezTo>
                <a:cubicBezTo>
                  <a:pt x="4355391" y="572636"/>
                  <a:pt x="4544841" y="286644"/>
                  <a:pt x="454484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1C2C06ED-6019-BC4F-9565-925B2C8CA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5829" y="6983181"/>
            <a:ext cx="2645682" cy="1221084"/>
          </a:xfrm>
          <a:custGeom>
            <a:avLst/>
            <a:gdLst>
              <a:gd name="T0" fmla="*/ 3231 w 4242"/>
              <a:gd name="T1" fmla="*/ 1211 h 1957"/>
              <a:gd name="T2" fmla="*/ 3231 w 4242"/>
              <a:gd name="T3" fmla="*/ 1211 h 1957"/>
              <a:gd name="T4" fmla="*/ 384 w 4242"/>
              <a:gd name="T5" fmla="*/ 1658 h 1957"/>
              <a:gd name="T6" fmla="*/ 384 w 4242"/>
              <a:gd name="T7" fmla="*/ 1658 h 1957"/>
              <a:gd name="T8" fmla="*/ 0 w 4242"/>
              <a:gd name="T9" fmla="*/ 1704 h 1957"/>
              <a:gd name="T10" fmla="*/ 0 w 4242"/>
              <a:gd name="T11" fmla="*/ 1704 h 1957"/>
              <a:gd name="T12" fmla="*/ 3320 w 4242"/>
              <a:gd name="T13" fmla="*/ 1305 h 1957"/>
              <a:gd name="T14" fmla="*/ 3320 w 4242"/>
              <a:gd name="T15" fmla="*/ 1305 h 1957"/>
              <a:gd name="T16" fmla="*/ 4225 w 4242"/>
              <a:gd name="T17" fmla="*/ 6 h 1957"/>
              <a:gd name="T18" fmla="*/ 4100 w 4242"/>
              <a:gd name="T19" fmla="*/ 0 h 1957"/>
              <a:gd name="T20" fmla="*/ 4100 w 4242"/>
              <a:gd name="T21" fmla="*/ 0 h 1957"/>
              <a:gd name="T22" fmla="*/ 3231 w 4242"/>
              <a:gd name="T23" fmla="*/ 1211 h 1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242" h="1957">
                <a:moveTo>
                  <a:pt x="3231" y="1211"/>
                </a:moveTo>
                <a:lnTo>
                  <a:pt x="3231" y="1211"/>
                </a:lnTo>
                <a:cubicBezTo>
                  <a:pt x="2459" y="1657"/>
                  <a:pt x="1368" y="1805"/>
                  <a:pt x="384" y="1658"/>
                </a:cubicBezTo>
                <a:lnTo>
                  <a:pt x="384" y="1658"/>
                </a:lnTo>
                <a:cubicBezTo>
                  <a:pt x="254" y="1669"/>
                  <a:pt x="127" y="1685"/>
                  <a:pt x="0" y="1704"/>
                </a:cubicBezTo>
                <a:lnTo>
                  <a:pt x="0" y="1704"/>
                </a:lnTo>
                <a:cubicBezTo>
                  <a:pt x="1111" y="1956"/>
                  <a:pt x="2422" y="1823"/>
                  <a:pt x="3320" y="1305"/>
                </a:cubicBezTo>
                <a:lnTo>
                  <a:pt x="3320" y="1305"/>
                </a:lnTo>
                <a:cubicBezTo>
                  <a:pt x="3940" y="947"/>
                  <a:pt x="4241" y="475"/>
                  <a:pt x="4225" y="6"/>
                </a:cubicBezTo>
                <a:lnTo>
                  <a:pt x="4100" y="0"/>
                </a:lnTo>
                <a:lnTo>
                  <a:pt x="4100" y="0"/>
                </a:lnTo>
                <a:cubicBezTo>
                  <a:pt x="4100" y="439"/>
                  <a:pt x="3810" y="877"/>
                  <a:pt x="3231" y="1211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3AD0863A-EB77-7040-B800-6137B1546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0748" y="7777985"/>
            <a:ext cx="3522993" cy="3036209"/>
          </a:xfrm>
          <a:custGeom>
            <a:avLst/>
            <a:gdLst>
              <a:gd name="T0" fmla="*/ 4823 w 5651"/>
              <a:gd name="T1" fmla="*/ 637 h 4869"/>
              <a:gd name="T2" fmla="*/ 4823 w 5651"/>
              <a:gd name="T3" fmla="*/ 637 h 4869"/>
              <a:gd name="T4" fmla="*/ 828 w 5651"/>
              <a:gd name="T5" fmla="*/ 637 h 4869"/>
              <a:gd name="T6" fmla="*/ 828 w 5651"/>
              <a:gd name="T7" fmla="*/ 637 h 4869"/>
              <a:gd name="T8" fmla="*/ 0 w 5651"/>
              <a:gd name="T9" fmla="*/ 1791 h 4869"/>
              <a:gd name="T10" fmla="*/ 0 w 5651"/>
              <a:gd name="T11" fmla="*/ 3078 h 4869"/>
              <a:gd name="T12" fmla="*/ 0 w 5651"/>
              <a:gd name="T13" fmla="*/ 3078 h 4869"/>
              <a:gd name="T14" fmla="*/ 828 w 5651"/>
              <a:gd name="T15" fmla="*/ 4231 h 4869"/>
              <a:gd name="T16" fmla="*/ 828 w 5651"/>
              <a:gd name="T17" fmla="*/ 4231 h 4869"/>
              <a:gd name="T18" fmla="*/ 4823 w 5651"/>
              <a:gd name="T19" fmla="*/ 4231 h 4869"/>
              <a:gd name="T20" fmla="*/ 4823 w 5651"/>
              <a:gd name="T21" fmla="*/ 4231 h 4869"/>
              <a:gd name="T22" fmla="*/ 5650 w 5651"/>
              <a:gd name="T23" fmla="*/ 3078 h 4869"/>
              <a:gd name="T24" fmla="*/ 5650 w 5651"/>
              <a:gd name="T25" fmla="*/ 1791 h 4869"/>
              <a:gd name="T26" fmla="*/ 5650 w 5651"/>
              <a:gd name="T27" fmla="*/ 1791 h 4869"/>
              <a:gd name="T28" fmla="*/ 4823 w 5651"/>
              <a:gd name="T29" fmla="*/ 637 h 4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651" h="4869">
                <a:moveTo>
                  <a:pt x="4823" y="637"/>
                </a:moveTo>
                <a:lnTo>
                  <a:pt x="4823" y="637"/>
                </a:lnTo>
                <a:cubicBezTo>
                  <a:pt x="3719" y="0"/>
                  <a:pt x="1931" y="0"/>
                  <a:pt x="828" y="637"/>
                </a:cubicBezTo>
                <a:lnTo>
                  <a:pt x="828" y="637"/>
                </a:lnTo>
                <a:cubicBezTo>
                  <a:pt x="276" y="956"/>
                  <a:pt x="0" y="1373"/>
                  <a:pt x="0" y="1791"/>
                </a:cubicBezTo>
                <a:lnTo>
                  <a:pt x="0" y="3078"/>
                </a:lnTo>
                <a:lnTo>
                  <a:pt x="0" y="3078"/>
                </a:lnTo>
                <a:cubicBezTo>
                  <a:pt x="0" y="3495"/>
                  <a:pt x="276" y="3912"/>
                  <a:pt x="828" y="4231"/>
                </a:cubicBezTo>
                <a:lnTo>
                  <a:pt x="828" y="4231"/>
                </a:lnTo>
                <a:cubicBezTo>
                  <a:pt x="1931" y="4868"/>
                  <a:pt x="3719" y="4868"/>
                  <a:pt x="4823" y="4231"/>
                </a:cubicBezTo>
                <a:lnTo>
                  <a:pt x="4823" y="4231"/>
                </a:lnTo>
                <a:cubicBezTo>
                  <a:pt x="5374" y="3912"/>
                  <a:pt x="5650" y="3495"/>
                  <a:pt x="5650" y="3078"/>
                </a:cubicBezTo>
                <a:lnTo>
                  <a:pt x="5650" y="1791"/>
                </a:lnTo>
                <a:lnTo>
                  <a:pt x="5650" y="1791"/>
                </a:lnTo>
                <a:cubicBezTo>
                  <a:pt x="5650" y="1373"/>
                  <a:pt x="5374" y="956"/>
                  <a:pt x="4823" y="63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01F2BE7-EB74-7D4D-99DE-FCAB9017E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0748" y="9257587"/>
            <a:ext cx="3522993" cy="1559358"/>
          </a:xfrm>
          <a:custGeom>
            <a:avLst/>
            <a:gdLst>
              <a:gd name="T0" fmla="*/ 4823 w 5651"/>
              <a:gd name="T1" fmla="*/ 1154 h 2500"/>
              <a:gd name="T2" fmla="*/ 4823 w 5651"/>
              <a:gd name="T3" fmla="*/ 1154 h 2500"/>
              <a:gd name="T4" fmla="*/ 828 w 5651"/>
              <a:gd name="T5" fmla="*/ 1154 h 2500"/>
              <a:gd name="T6" fmla="*/ 828 w 5651"/>
              <a:gd name="T7" fmla="*/ 1154 h 2500"/>
              <a:gd name="T8" fmla="*/ 0 w 5651"/>
              <a:gd name="T9" fmla="*/ 0 h 2500"/>
              <a:gd name="T10" fmla="*/ 0 w 5651"/>
              <a:gd name="T11" fmla="*/ 709 h 2500"/>
              <a:gd name="T12" fmla="*/ 0 w 5651"/>
              <a:gd name="T13" fmla="*/ 709 h 2500"/>
              <a:gd name="T14" fmla="*/ 828 w 5651"/>
              <a:gd name="T15" fmla="*/ 1862 h 2500"/>
              <a:gd name="T16" fmla="*/ 828 w 5651"/>
              <a:gd name="T17" fmla="*/ 1862 h 2500"/>
              <a:gd name="T18" fmla="*/ 4823 w 5651"/>
              <a:gd name="T19" fmla="*/ 1862 h 2500"/>
              <a:gd name="T20" fmla="*/ 4823 w 5651"/>
              <a:gd name="T21" fmla="*/ 1862 h 2500"/>
              <a:gd name="T22" fmla="*/ 5650 w 5651"/>
              <a:gd name="T23" fmla="*/ 709 h 2500"/>
              <a:gd name="T24" fmla="*/ 5650 w 5651"/>
              <a:gd name="T25" fmla="*/ 0 h 2500"/>
              <a:gd name="T26" fmla="*/ 5650 w 5651"/>
              <a:gd name="T27" fmla="*/ 0 h 2500"/>
              <a:gd name="T28" fmla="*/ 4823 w 5651"/>
              <a:gd name="T29" fmla="*/ 1154 h 2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651" h="2500">
                <a:moveTo>
                  <a:pt x="4823" y="1154"/>
                </a:moveTo>
                <a:lnTo>
                  <a:pt x="4823" y="1154"/>
                </a:lnTo>
                <a:cubicBezTo>
                  <a:pt x="3719" y="1791"/>
                  <a:pt x="1931" y="1791"/>
                  <a:pt x="828" y="1154"/>
                </a:cubicBezTo>
                <a:lnTo>
                  <a:pt x="828" y="1154"/>
                </a:lnTo>
                <a:cubicBezTo>
                  <a:pt x="276" y="835"/>
                  <a:pt x="0" y="418"/>
                  <a:pt x="0" y="0"/>
                </a:cubicBezTo>
                <a:lnTo>
                  <a:pt x="0" y="709"/>
                </a:lnTo>
                <a:lnTo>
                  <a:pt x="0" y="709"/>
                </a:lnTo>
                <a:cubicBezTo>
                  <a:pt x="0" y="1126"/>
                  <a:pt x="276" y="1543"/>
                  <a:pt x="828" y="1862"/>
                </a:cubicBezTo>
                <a:lnTo>
                  <a:pt x="828" y="1862"/>
                </a:lnTo>
                <a:cubicBezTo>
                  <a:pt x="1931" y="2499"/>
                  <a:pt x="3719" y="2499"/>
                  <a:pt x="4823" y="1862"/>
                </a:cubicBezTo>
                <a:lnTo>
                  <a:pt x="4823" y="1862"/>
                </a:lnTo>
                <a:cubicBezTo>
                  <a:pt x="5374" y="1543"/>
                  <a:pt x="5650" y="1126"/>
                  <a:pt x="5650" y="709"/>
                </a:cubicBezTo>
                <a:lnTo>
                  <a:pt x="5650" y="0"/>
                </a:lnTo>
                <a:lnTo>
                  <a:pt x="5650" y="0"/>
                </a:lnTo>
                <a:cubicBezTo>
                  <a:pt x="5650" y="418"/>
                  <a:pt x="5374" y="835"/>
                  <a:pt x="4823" y="1154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4351C896-7898-E141-85DD-D2D9CFA0B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7487" y="7777984"/>
            <a:ext cx="3869516" cy="2235905"/>
          </a:xfrm>
          <a:custGeom>
            <a:avLst/>
            <a:gdLst>
              <a:gd name="T0" fmla="*/ 5099 w 6203"/>
              <a:gd name="T1" fmla="*/ 2944 h 3583"/>
              <a:gd name="T2" fmla="*/ 5099 w 6203"/>
              <a:gd name="T3" fmla="*/ 2944 h 3583"/>
              <a:gd name="T4" fmla="*/ 1104 w 6203"/>
              <a:gd name="T5" fmla="*/ 2944 h 3583"/>
              <a:gd name="T6" fmla="*/ 1104 w 6203"/>
              <a:gd name="T7" fmla="*/ 2944 h 3583"/>
              <a:gd name="T8" fmla="*/ 1104 w 6203"/>
              <a:gd name="T9" fmla="*/ 637 h 3583"/>
              <a:gd name="T10" fmla="*/ 1104 w 6203"/>
              <a:gd name="T11" fmla="*/ 637 h 3583"/>
              <a:gd name="T12" fmla="*/ 5099 w 6203"/>
              <a:gd name="T13" fmla="*/ 637 h 3583"/>
              <a:gd name="T14" fmla="*/ 5099 w 6203"/>
              <a:gd name="T15" fmla="*/ 637 h 3583"/>
              <a:gd name="T16" fmla="*/ 5099 w 6203"/>
              <a:gd name="T17" fmla="*/ 2944 h 3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03" h="3583">
                <a:moveTo>
                  <a:pt x="5099" y="2944"/>
                </a:moveTo>
                <a:lnTo>
                  <a:pt x="5099" y="2944"/>
                </a:lnTo>
                <a:cubicBezTo>
                  <a:pt x="3995" y="3582"/>
                  <a:pt x="2207" y="3582"/>
                  <a:pt x="1104" y="2944"/>
                </a:cubicBezTo>
                <a:lnTo>
                  <a:pt x="1104" y="2944"/>
                </a:lnTo>
                <a:cubicBezTo>
                  <a:pt x="0" y="2307"/>
                  <a:pt x="0" y="1275"/>
                  <a:pt x="1104" y="637"/>
                </a:cubicBezTo>
                <a:lnTo>
                  <a:pt x="1104" y="637"/>
                </a:lnTo>
                <a:cubicBezTo>
                  <a:pt x="2207" y="0"/>
                  <a:pt x="3995" y="0"/>
                  <a:pt x="5099" y="637"/>
                </a:cubicBezTo>
                <a:lnTo>
                  <a:pt x="5099" y="637"/>
                </a:lnTo>
                <a:cubicBezTo>
                  <a:pt x="6202" y="1275"/>
                  <a:pt x="6202" y="2307"/>
                  <a:pt x="5099" y="294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943867FA-6FDB-2E4A-9E9A-92A9382E5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2269" y="8036504"/>
            <a:ext cx="2909700" cy="1680367"/>
          </a:xfrm>
          <a:custGeom>
            <a:avLst/>
            <a:gdLst>
              <a:gd name="T0" fmla="*/ 3835 w 4666"/>
              <a:gd name="T1" fmla="*/ 2215 h 2695"/>
              <a:gd name="T2" fmla="*/ 3835 w 4666"/>
              <a:gd name="T3" fmla="*/ 2215 h 2695"/>
              <a:gd name="T4" fmla="*/ 830 w 4666"/>
              <a:gd name="T5" fmla="*/ 2215 h 2695"/>
              <a:gd name="T6" fmla="*/ 830 w 4666"/>
              <a:gd name="T7" fmla="*/ 2215 h 2695"/>
              <a:gd name="T8" fmla="*/ 830 w 4666"/>
              <a:gd name="T9" fmla="*/ 480 h 2695"/>
              <a:gd name="T10" fmla="*/ 830 w 4666"/>
              <a:gd name="T11" fmla="*/ 480 h 2695"/>
              <a:gd name="T12" fmla="*/ 3835 w 4666"/>
              <a:gd name="T13" fmla="*/ 480 h 2695"/>
              <a:gd name="T14" fmla="*/ 3835 w 4666"/>
              <a:gd name="T15" fmla="*/ 480 h 2695"/>
              <a:gd name="T16" fmla="*/ 3835 w 4666"/>
              <a:gd name="T17" fmla="*/ 2215 h 26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666" h="2695">
                <a:moveTo>
                  <a:pt x="3835" y="2215"/>
                </a:moveTo>
                <a:lnTo>
                  <a:pt x="3835" y="2215"/>
                </a:lnTo>
                <a:cubicBezTo>
                  <a:pt x="3005" y="2694"/>
                  <a:pt x="1661" y="2694"/>
                  <a:pt x="830" y="2215"/>
                </a:cubicBezTo>
                <a:lnTo>
                  <a:pt x="830" y="2215"/>
                </a:lnTo>
                <a:cubicBezTo>
                  <a:pt x="0" y="1736"/>
                  <a:pt x="0" y="959"/>
                  <a:pt x="830" y="480"/>
                </a:cubicBezTo>
                <a:lnTo>
                  <a:pt x="830" y="480"/>
                </a:lnTo>
                <a:cubicBezTo>
                  <a:pt x="1661" y="0"/>
                  <a:pt x="3005" y="0"/>
                  <a:pt x="3835" y="480"/>
                </a:cubicBezTo>
                <a:lnTo>
                  <a:pt x="3835" y="480"/>
                </a:lnTo>
                <a:cubicBezTo>
                  <a:pt x="4665" y="959"/>
                  <a:pt x="4665" y="1736"/>
                  <a:pt x="3835" y="2215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DD3336F6-5882-6746-89F7-AD1635151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1528" y="8036503"/>
            <a:ext cx="2651183" cy="871811"/>
          </a:xfrm>
          <a:custGeom>
            <a:avLst/>
            <a:gdLst>
              <a:gd name="T0" fmla="*/ 3626 w 4249"/>
              <a:gd name="T1" fmla="*/ 621 h 1400"/>
              <a:gd name="T2" fmla="*/ 3626 w 4249"/>
              <a:gd name="T3" fmla="*/ 621 h 1400"/>
              <a:gd name="T4" fmla="*/ 4242 w 4249"/>
              <a:gd name="T5" fmla="*/ 1399 h 1400"/>
              <a:gd name="T6" fmla="*/ 4242 w 4249"/>
              <a:gd name="T7" fmla="*/ 1399 h 1400"/>
              <a:gd name="T8" fmla="*/ 4248 w 4249"/>
              <a:gd name="T9" fmla="*/ 1318 h 1400"/>
              <a:gd name="T10" fmla="*/ 4248 w 4249"/>
              <a:gd name="T11" fmla="*/ 1318 h 1400"/>
              <a:gd name="T12" fmla="*/ 3626 w 4249"/>
              <a:gd name="T13" fmla="*/ 480 h 1400"/>
              <a:gd name="T14" fmla="*/ 3626 w 4249"/>
              <a:gd name="T15" fmla="*/ 480 h 1400"/>
              <a:gd name="T16" fmla="*/ 621 w 4249"/>
              <a:gd name="T17" fmla="*/ 480 h 1400"/>
              <a:gd name="T18" fmla="*/ 621 w 4249"/>
              <a:gd name="T19" fmla="*/ 480 h 1400"/>
              <a:gd name="T20" fmla="*/ 0 w 4249"/>
              <a:gd name="T21" fmla="*/ 1318 h 1400"/>
              <a:gd name="T22" fmla="*/ 0 w 4249"/>
              <a:gd name="T23" fmla="*/ 1318 h 1400"/>
              <a:gd name="T24" fmla="*/ 5 w 4249"/>
              <a:gd name="T25" fmla="*/ 1399 h 1400"/>
              <a:gd name="T26" fmla="*/ 5 w 4249"/>
              <a:gd name="T27" fmla="*/ 1399 h 1400"/>
              <a:gd name="T28" fmla="*/ 621 w 4249"/>
              <a:gd name="T29" fmla="*/ 621 h 1400"/>
              <a:gd name="T30" fmla="*/ 621 w 4249"/>
              <a:gd name="T31" fmla="*/ 621 h 1400"/>
              <a:gd name="T32" fmla="*/ 3626 w 4249"/>
              <a:gd name="T33" fmla="*/ 621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49" h="1400">
                <a:moveTo>
                  <a:pt x="3626" y="621"/>
                </a:moveTo>
                <a:lnTo>
                  <a:pt x="3626" y="621"/>
                </a:lnTo>
                <a:cubicBezTo>
                  <a:pt x="4001" y="838"/>
                  <a:pt x="4206" y="1115"/>
                  <a:pt x="4242" y="1399"/>
                </a:cubicBezTo>
                <a:lnTo>
                  <a:pt x="4242" y="1399"/>
                </a:lnTo>
                <a:cubicBezTo>
                  <a:pt x="4246" y="1372"/>
                  <a:pt x="4247" y="1345"/>
                  <a:pt x="4248" y="1318"/>
                </a:cubicBezTo>
                <a:lnTo>
                  <a:pt x="4248" y="1318"/>
                </a:lnTo>
                <a:cubicBezTo>
                  <a:pt x="4235" y="1014"/>
                  <a:pt x="4028" y="712"/>
                  <a:pt x="3626" y="480"/>
                </a:cubicBezTo>
                <a:lnTo>
                  <a:pt x="3626" y="480"/>
                </a:lnTo>
                <a:cubicBezTo>
                  <a:pt x="2796" y="0"/>
                  <a:pt x="1452" y="0"/>
                  <a:pt x="621" y="480"/>
                </a:cubicBezTo>
                <a:lnTo>
                  <a:pt x="621" y="480"/>
                </a:lnTo>
                <a:cubicBezTo>
                  <a:pt x="220" y="712"/>
                  <a:pt x="13" y="1014"/>
                  <a:pt x="0" y="1318"/>
                </a:cubicBezTo>
                <a:lnTo>
                  <a:pt x="0" y="1318"/>
                </a:lnTo>
                <a:cubicBezTo>
                  <a:pt x="0" y="1345"/>
                  <a:pt x="2" y="1372"/>
                  <a:pt x="5" y="1399"/>
                </a:cubicBezTo>
                <a:lnTo>
                  <a:pt x="5" y="1399"/>
                </a:lnTo>
                <a:cubicBezTo>
                  <a:pt x="41" y="1116"/>
                  <a:pt x="246" y="838"/>
                  <a:pt x="621" y="621"/>
                </a:cubicBezTo>
                <a:lnTo>
                  <a:pt x="621" y="621"/>
                </a:lnTo>
                <a:cubicBezTo>
                  <a:pt x="1452" y="142"/>
                  <a:pt x="2796" y="142"/>
                  <a:pt x="3626" y="621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3714CC07-F748-844E-A978-7B0C46507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4918" y="9103576"/>
            <a:ext cx="1828875" cy="1320091"/>
          </a:xfrm>
          <a:custGeom>
            <a:avLst/>
            <a:gdLst>
              <a:gd name="T0" fmla="*/ 1834 w 2933"/>
              <a:gd name="T1" fmla="*/ 85 h 2117"/>
              <a:gd name="T2" fmla="*/ 1834 w 2933"/>
              <a:gd name="T3" fmla="*/ 85 h 2117"/>
              <a:gd name="T4" fmla="*/ 1116 w 2933"/>
              <a:gd name="T5" fmla="*/ 1171 h 2117"/>
              <a:gd name="T6" fmla="*/ 1116 w 2933"/>
              <a:gd name="T7" fmla="*/ 1171 h 2117"/>
              <a:gd name="T8" fmla="*/ 0 w 2933"/>
              <a:gd name="T9" fmla="*/ 1541 h 2117"/>
              <a:gd name="T10" fmla="*/ 243 w 2933"/>
              <a:gd name="T11" fmla="*/ 2116 h 2117"/>
              <a:gd name="T12" fmla="*/ 243 w 2933"/>
              <a:gd name="T13" fmla="*/ 2116 h 2117"/>
              <a:gd name="T14" fmla="*/ 1841 w 2933"/>
              <a:gd name="T15" fmla="*/ 1590 h 2117"/>
              <a:gd name="T16" fmla="*/ 1841 w 2933"/>
              <a:gd name="T17" fmla="*/ 1590 h 2117"/>
              <a:gd name="T18" fmla="*/ 2851 w 2933"/>
              <a:gd name="T19" fmla="*/ 0 h 2117"/>
              <a:gd name="T20" fmla="*/ 1834 w 2933"/>
              <a:gd name="T21" fmla="*/ 85 h 2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33" h="2117">
                <a:moveTo>
                  <a:pt x="1834" y="85"/>
                </a:moveTo>
                <a:lnTo>
                  <a:pt x="1834" y="85"/>
                </a:lnTo>
                <a:cubicBezTo>
                  <a:pt x="1872" y="475"/>
                  <a:pt x="1632" y="873"/>
                  <a:pt x="1116" y="1171"/>
                </a:cubicBezTo>
                <a:lnTo>
                  <a:pt x="1116" y="1171"/>
                </a:lnTo>
                <a:cubicBezTo>
                  <a:pt x="796" y="1356"/>
                  <a:pt x="409" y="1479"/>
                  <a:pt x="0" y="1541"/>
                </a:cubicBezTo>
                <a:lnTo>
                  <a:pt x="243" y="2116"/>
                </a:lnTo>
                <a:lnTo>
                  <a:pt x="243" y="2116"/>
                </a:lnTo>
                <a:cubicBezTo>
                  <a:pt x="829" y="2029"/>
                  <a:pt x="1383" y="1854"/>
                  <a:pt x="1841" y="1590"/>
                </a:cubicBezTo>
                <a:lnTo>
                  <a:pt x="1841" y="1590"/>
                </a:lnTo>
                <a:cubicBezTo>
                  <a:pt x="2595" y="1154"/>
                  <a:pt x="2932" y="569"/>
                  <a:pt x="2851" y="0"/>
                </a:cubicBezTo>
                <a:lnTo>
                  <a:pt x="1834" y="8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5BDFFE4D-2167-E24C-BA44-ADC92B72E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4917" y="9147579"/>
            <a:ext cx="1298090" cy="1025822"/>
          </a:xfrm>
          <a:custGeom>
            <a:avLst/>
            <a:gdLst>
              <a:gd name="T0" fmla="*/ 1116 w 2082"/>
              <a:gd name="T1" fmla="*/ 1099 h 1643"/>
              <a:gd name="T2" fmla="*/ 1116 w 2082"/>
              <a:gd name="T3" fmla="*/ 1099 h 1643"/>
              <a:gd name="T4" fmla="*/ 0 w 2082"/>
              <a:gd name="T5" fmla="*/ 1469 h 1643"/>
              <a:gd name="T6" fmla="*/ 73 w 2082"/>
              <a:gd name="T7" fmla="*/ 1642 h 1643"/>
              <a:gd name="T8" fmla="*/ 73 w 2082"/>
              <a:gd name="T9" fmla="*/ 1642 h 1643"/>
              <a:gd name="T10" fmla="*/ 1238 w 2082"/>
              <a:gd name="T11" fmla="*/ 1251 h 1643"/>
              <a:gd name="T12" fmla="*/ 1238 w 2082"/>
              <a:gd name="T13" fmla="*/ 1251 h 1643"/>
              <a:gd name="T14" fmla="*/ 1992 w 2082"/>
              <a:gd name="T15" fmla="*/ 0 h 1643"/>
              <a:gd name="T16" fmla="*/ 1834 w 2082"/>
              <a:gd name="T17" fmla="*/ 13 h 1643"/>
              <a:gd name="T18" fmla="*/ 1834 w 2082"/>
              <a:gd name="T19" fmla="*/ 13 h 1643"/>
              <a:gd name="T20" fmla="*/ 1116 w 2082"/>
              <a:gd name="T21" fmla="*/ 1099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2" h="1643">
                <a:moveTo>
                  <a:pt x="1116" y="1099"/>
                </a:moveTo>
                <a:lnTo>
                  <a:pt x="1116" y="1099"/>
                </a:lnTo>
                <a:cubicBezTo>
                  <a:pt x="796" y="1284"/>
                  <a:pt x="409" y="1407"/>
                  <a:pt x="0" y="1469"/>
                </a:cubicBezTo>
                <a:lnTo>
                  <a:pt x="73" y="1642"/>
                </a:lnTo>
                <a:lnTo>
                  <a:pt x="73" y="1642"/>
                </a:lnTo>
                <a:cubicBezTo>
                  <a:pt x="500" y="1574"/>
                  <a:pt x="903" y="1444"/>
                  <a:pt x="1238" y="1251"/>
                </a:cubicBezTo>
                <a:lnTo>
                  <a:pt x="1238" y="1251"/>
                </a:lnTo>
                <a:cubicBezTo>
                  <a:pt x="1830" y="909"/>
                  <a:pt x="2081" y="445"/>
                  <a:pt x="1992" y="0"/>
                </a:cubicBezTo>
                <a:lnTo>
                  <a:pt x="1834" y="13"/>
                </a:lnTo>
                <a:lnTo>
                  <a:pt x="1834" y="13"/>
                </a:lnTo>
                <a:cubicBezTo>
                  <a:pt x="1872" y="403"/>
                  <a:pt x="1632" y="801"/>
                  <a:pt x="1116" y="109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69807964-9160-B247-B9AC-76CFC12E5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0956" y="9334593"/>
            <a:ext cx="4749576" cy="1556607"/>
          </a:xfrm>
          <a:custGeom>
            <a:avLst/>
            <a:gdLst>
              <a:gd name="T0" fmla="*/ 6655 w 7615"/>
              <a:gd name="T1" fmla="*/ 0 h 2498"/>
              <a:gd name="T2" fmla="*/ 6655 w 7615"/>
              <a:gd name="T3" fmla="*/ 0 h 2498"/>
              <a:gd name="T4" fmla="*/ 5831 w 7615"/>
              <a:gd name="T5" fmla="*/ 1225 h 2498"/>
              <a:gd name="T6" fmla="*/ 5831 w 7615"/>
              <a:gd name="T7" fmla="*/ 1225 h 2498"/>
              <a:gd name="T8" fmla="*/ 1836 w 7615"/>
              <a:gd name="T9" fmla="*/ 1225 h 2498"/>
              <a:gd name="T10" fmla="*/ 1836 w 7615"/>
              <a:gd name="T11" fmla="*/ 1225 h 2498"/>
              <a:gd name="T12" fmla="*/ 1008 w 7615"/>
              <a:gd name="T13" fmla="*/ 79 h 2498"/>
              <a:gd name="T14" fmla="*/ 5 w 7615"/>
              <a:gd name="T15" fmla="*/ 59 h 2498"/>
              <a:gd name="T16" fmla="*/ 5 w 7615"/>
              <a:gd name="T17" fmla="*/ 59 h 2498"/>
              <a:gd name="T18" fmla="*/ 1127 w 7615"/>
              <a:gd name="T19" fmla="*/ 1634 h 2498"/>
              <a:gd name="T20" fmla="*/ 1127 w 7615"/>
              <a:gd name="T21" fmla="*/ 1634 h 2498"/>
              <a:gd name="T22" fmla="*/ 6540 w 7615"/>
              <a:gd name="T23" fmla="*/ 1634 h 2498"/>
              <a:gd name="T24" fmla="*/ 6540 w 7615"/>
              <a:gd name="T25" fmla="*/ 1634 h 2498"/>
              <a:gd name="T26" fmla="*/ 7614 w 7615"/>
              <a:gd name="T27" fmla="*/ 414 h 2498"/>
              <a:gd name="T28" fmla="*/ 6655 w 7615"/>
              <a:gd name="T29" fmla="*/ 0 h 2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615" h="2498">
                <a:moveTo>
                  <a:pt x="6655" y="0"/>
                </a:moveTo>
                <a:lnTo>
                  <a:pt x="6655" y="0"/>
                </a:lnTo>
                <a:cubicBezTo>
                  <a:pt x="6687" y="441"/>
                  <a:pt x="6413" y="888"/>
                  <a:pt x="5831" y="1225"/>
                </a:cubicBezTo>
                <a:lnTo>
                  <a:pt x="5831" y="1225"/>
                </a:lnTo>
                <a:cubicBezTo>
                  <a:pt x="4727" y="1861"/>
                  <a:pt x="2939" y="1861"/>
                  <a:pt x="1836" y="1225"/>
                </a:cubicBezTo>
                <a:lnTo>
                  <a:pt x="1836" y="1225"/>
                </a:lnTo>
                <a:cubicBezTo>
                  <a:pt x="1288" y="908"/>
                  <a:pt x="1012" y="494"/>
                  <a:pt x="1008" y="79"/>
                </a:cubicBezTo>
                <a:lnTo>
                  <a:pt x="5" y="59"/>
                </a:lnTo>
                <a:lnTo>
                  <a:pt x="5" y="59"/>
                </a:lnTo>
                <a:cubicBezTo>
                  <a:pt x="0" y="629"/>
                  <a:pt x="374" y="1199"/>
                  <a:pt x="1127" y="1634"/>
                </a:cubicBezTo>
                <a:lnTo>
                  <a:pt x="1127" y="1634"/>
                </a:lnTo>
                <a:cubicBezTo>
                  <a:pt x="2621" y="2497"/>
                  <a:pt x="5044" y="2497"/>
                  <a:pt x="6540" y="1634"/>
                </a:cubicBezTo>
                <a:lnTo>
                  <a:pt x="6540" y="1634"/>
                </a:lnTo>
                <a:cubicBezTo>
                  <a:pt x="7136" y="1290"/>
                  <a:pt x="7494" y="861"/>
                  <a:pt x="7614" y="414"/>
                </a:cubicBezTo>
                <a:lnTo>
                  <a:pt x="6655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FCE38044-0F05-E24F-9A08-B16EC3FA0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4493" y="9334592"/>
            <a:ext cx="3718256" cy="1245837"/>
          </a:xfrm>
          <a:custGeom>
            <a:avLst/>
            <a:gdLst>
              <a:gd name="T0" fmla="*/ 4976 w 5964"/>
              <a:gd name="T1" fmla="*/ 1225 h 1998"/>
              <a:gd name="T2" fmla="*/ 4976 w 5964"/>
              <a:gd name="T3" fmla="*/ 1225 h 1998"/>
              <a:gd name="T4" fmla="*/ 981 w 5964"/>
              <a:gd name="T5" fmla="*/ 1225 h 1998"/>
              <a:gd name="T6" fmla="*/ 981 w 5964"/>
              <a:gd name="T7" fmla="*/ 1225 h 1998"/>
              <a:gd name="T8" fmla="*/ 153 w 5964"/>
              <a:gd name="T9" fmla="*/ 79 h 1998"/>
              <a:gd name="T10" fmla="*/ 21 w 5964"/>
              <a:gd name="T11" fmla="*/ 76 h 1998"/>
              <a:gd name="T12" fmla="*/ 21 w 5964"/>
              <a:gd name="T13" fmla="*/ 76 h 1998"/>
              <a:gd name="T14" fmla="*/ 886 w 5964"/>
              <a:gd name="T15" fmla="*/ 1330 h 1998"/>
              <a:gd name="T16" fmla="*/ 886 w 5964"/>
              <a:gd name="T17" fmla="*/ 1330 h 1998"/>
              <a:gd name="T18" fmla="*/ 5070 w 5964"/>
              <a:gd name="T19" fmla="*/ 1329 h 1998"/>
              <a:gd name="T20" fmla="*/ 5070 w 5964"/>
              <a:gd name="T21" fmla="*/ 1329 h 1998"/>
              <a:gd name="T22" fmla="*/ 5935 w 5964"/>
              <a:gd name="T23" fmla="*/ 58 h 1998"/>
              <a:gd name="T24" fmla="*/ 5800 w 5964"/>
              <a:gd name="T25" fmla="*/ 0 h 1998"/>
              <a:gd name="T26" fmla="*/ 5800 w 5964"/>
              <a:gd name="T27" fmla="*/ 0 h 1998"/>
              <a:gd name="T28" fmla="*/ 4976 w 5964"/>
              <a:gd name="T29" fmla="*/ 1225 h 1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64" h="1998">
                <a:moveTo>
                  <a:pt x="4976" y="1225"/>
                </a:moveTo>
                <a:lnTo>
                  <a:pt x="4976" y="1225"/>
                </a:lnTo>
                <a:cubicBezTo>
                  <a:pt x="3872" y="1861"/>
                  <a:pt x="2084" y="1861"/>
                  <a:pt x="981" y="1225"/>
                </a:cubicBezTo>
                <a:lnTo>
                  <a:pt x="981" y="1225"/>
                </a:lnTo>
                <a:cubicBezTo>
                  <a:pt x="433" y="908"/>
                  <a:pt x="157" y="494"/>
                  <a:pt x="153" y="79"/>
                </a:cubicBezTo>
                <a:lnTo>
                  <a:pt x="21" y="76"/>
                </a:lnTo>
                <a:lnTo>
                  <a:pt x="21" y="76"/>
                </a:lnTo>
                <a:cubicBezTo>
                  <a:pt x="0" y="529"/>
                  <a:pt x="288" y="984"/>
                  <a:pt x="886" y="1330"/>
                </a:cubicBezTo>
                <a:lnTo>
                  <a:pt x="886" y="1330"/>
                </a:lnTo>
                <a:cubicBezTo>
                  <a:pt x="2041" y="1997"/>
                  <a:pt x="3915" y="1997"/>
                  <a:pt x="5070" y="1329"/>
                </a:cubicBezTo>
                <a:lnTo>
                  <a:pt x="5070" y="1329"/>
                </a:lnTo>
                <a:cubicBezTo>
                  <a:pt x="5676" y="980"/>
                  <a:pt x="5963" y="516"/>
                  <a:pt x="5935" y="58"/>
                </a:cubicBezTo>
                <a:lnTo>
                  <a:pt x="5800" y="0"/>
                </a:lnTo>
                <a:lnTo>
                  <a:pt x="5800" y="0"/>
                </a:lnTo>
                <a:cubicBezTo>
                  <a:pt x="5832" y="441"/>
                  <a:pt x="5558" y="888"/>
                  <a:pt x="4976" y="1225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60">
            <a:extLst>
              <a:ext uri="{FF2B5EF4-FFF2-40B4-BE49-F238E27FC236}">
                <a16:creationId xmlns:a16="http://schemas.microsoft.com/office/drawing/2014/main" id="{85BF5709-03E4-3B49-A2A6-F5740E249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133" y="6328635"/>
            <a:ext cx="1484078" cy="1146204"/>
          </a:xfrm>
          <a:custGeom>
            <a:avLst/>
            <a:gdLst>
              <a:gd name="connsiteX0" fmla="*/ 1460960 w 1554291"/>
              <a:gd name="connsiteY0" fmla="*/ 0 h 1200432"/>
              <a:gd name="connsiteX1" fmla="*/ 1554291 w 1554291"/>
              <a:gd name="connsiteY1" fmla="*/ 356329 h 1200432"/>
              <a:gd name="connsiteX2" fmla="*/ 1073931 w 1554291"/>
              <a:gd name="connsiteY2" fmla="*/ 542325 h 1200432"/>
              <a:gd name="connsiteX3" fmla="*/ 684782 w 1554291"/>
              <a:gd name="connsiteY3" fmla="*/ 934482 h 1200432"/>
              <a:gd name="connsiteX4" fmla="*/ 655537 w 1554291"/>
              <a:gd name="connsiteY4" fmla="*/ 1016896 h 1200432"/>
              <a:gd name="connsiteX5" fmla="*/ 655631 w 1554291"/>
              <a:gd name="connsiteY5" fmla="*/ 1016746 h 1200432"/>
              <a:gd name="connsiteX6" fmla="*/ 644414 w 1554291"/>
              <a:gd name="connsiteY6" fmla="*/ 1076615 h 1200432"/>
              <a:gd name="connsiteX7" fmla="*/ 638769 w 1554291"/>
              <a:gd name="connsiteY7" fmla="*/ 1109333 h 1200432"/>
              <a:gd name="connsiteX8" fmla="*/ 639258 w 1554291"/>
              <a:gd name="connsiteY8" fmla="*/ 1197554 h 1200432"/>
              <a:gd name="connsiteX9" fmla="*/ 638549 w 1554291"/>
              <a:gd name="connsiteY9" fmla="*/ 1197554 h 1200432"/>
              <a:gd name="connsiteX10" fmla="*/ 638552 w 1554291"/>
              <a:gd name="connsiteY10" fmla="*/ 1200432 h 1200432"/>
              <a:gd name="connsiteX11" fmla="*/ 581400 w 1554291"/>
              <a:gd name="connsiteY11" fmla="*/ 1200432 h 1200432"/>
              <a:gd name="connsiteX12" fmla="*/ 581606 w 1554291"/>
              <a:gd name="connsiteY12" fmla="*/ 1197554 h 1200432"/>
              <a:gd name="connsiteX13" fmla="*/ 1607 w 1554291"/>
              <a:gd name="connsiteY13" fmla="*/ 1197554 h 1200432"/>
              <a:gd name="connsiteX14" fmla="*/ 623595 w 1554291"/>
              <a:gd name="connsiteY14" fmla="*/ 281931 h 1200432"/>
              <a:gd name="connsiteX15" fmla="*/ 1460960 w 1554291"/>
              <a:gd name="connsiteY15" fmla="*/ 0 h 1200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54291" h="1200432">
                <a:moveTo>
                  <a:pt x="1460960" y="0"/>
                </a:moveTo>
                <a:lnTo>
                  <a:pt x="1554291" y="356329"/>
                </a:lnTo>
                <a:cubicBezTo>
                  <a:pt x="1379377" y="398097"/>
                  <a:pt x="1215559" y="460095"/>
                  <a:pt x="1073931" y="542325"/>
                </a:cubicBezTo>
                <a:cubicBezTo>
                  <a:pt x="878948" y="654902"/>
                  <a:pt x="749232" y="790932"/>
                  <a:pt x="684782" y="934482"/>
                </a:cubicBezTo>
                <a:lnTo>
                  <a:pt x="655537" y="1016896"/>
                </a:lnTo>
                <a:lnTo>
                  <a:pt x="655631" y="1016746"/>
                </a:lnTo>
                <a:lnTo>
                  <a:pt x="644414" y="1076615"/>
                </a:lnTo>
                <a:lnTo>
                  <a:pt x="638769" y="1109333"/>
                </a:lnTo>
                <a:cubicBezTo>
                  <a:pt x="636321" y="1138737"/>
                  <a:pt x="636485" y="1168186"/>
                  <a:pt x="639258" y="1197554"/>
                </a:cubicBezTo>
                <a:lnTo>
                  <a:pt x="638549" y="1197554"/>
                </a:lnTo>
                <a:lnTo>
                  <a:pt x="638552" y="1200432"/>
                </a:lnTo>
                <a:lnTo>
                  <a:pt x="581400" y="1200432"/>
                </a:lnTo>
                <a:lnTo>
                  <a:pt x="581606" y="1197554"/>
                </a:lnTo>
                <a:lnTo>
                  <a:pt x="1607" y="1197554"/>
                </a:lnTo>
                <a:cubicBezTo>
                  <a:pt x="-20583" y="867981"/>
                  <a:pt x="186963" y="534494"/>
                  <a:pt x="623595" y="281931"/>
                </a:cubicBezTo>
                <a:cubicBezTo>
                  <a:pt x="825920" y="165112"/>
                  <a:pt x="1143113" y="39157"/>
                  <a:pt x="1460960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C0FDFADE-0119-8945-8AE9-2FE3DF3D8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0522" y="6152624"/>
            <a:ext cx="2851947" cy="2497172"/>
          </a:xfrm>
          <a:custGeom>
            <a:avLst/>
            <a:gdLst>
              <a:gd name="T0" fmla="*/ 3901 w 4571"/>
              <a:gd name="T1" fmla="*/ 515 h 4006"/>
              <a:gd name="T2" fmla="*/ 3901 w 4571"/>
              <a:gd name="T3" fmla="*/ 515 h 4006"/>
              <a:gd name="T4" fmla="*/ 669 w 4571"/>
              <a:gd name="T5" fmla="*/ 515 h 4006"/>
              <a:gd name="T6" fmla="*/ 669 w 4571"/>
              <a:gd name="T7" fmla="*/ 515 h 4006"/>
              <a:gd name="T8" fmla="*/ 0 w 4571"/>
              <a:gd name="T9" fmla="*/ 1448 h 4006"/>
              <a:gd name="T10" fmla="*/ 0 w 4571"/>
              <a:gd name="T11" fmla="*/ 2557 h 4006"/>
              <a:gd name="T12" fmla="*/ 0 w 4571"/>
              <a:gd name="T13" fmla="*/ 2557 h 4006"/>
              <a:gd name="T14" fmla="*/ 669 w 4571"/>
              <a:gd name="T15" fmla="*/ 3489 h 4006"/>
              <a:gd name="T16" fmla="*/ 669 w 4571"/>
              <a:gd name="T17" fmla="*/ 3489 h 4006"/>
              <a:gd name="T18" fmla="*/ 3901 w 4571"/>
              <a:gd name="T19" fmla="*/ 3489 h 4006"/>
              <a:gd name="T20" fmla="*/ 3901 w 4571"/>
              <a:gd name="T21" fmla="*/ 3489 h 4006"/>
              <a:gd name="T22" fmla="*/ 4569 w 4571"/>
              <a:gd name="T23" fmla="*/ 2592 h 4006"/>
              <a:gd name="T24" fmla="*/ 4570 w 4571"/>
              <a:gd name="T25" fmla="*/ 2592 h 4006"/>
              <a:gd name="T26" fmla="*/ 4570 w 4571"/>
              <a:gd name="T27" fmla="*/ 1448 h 4006"/>
              <a:gd name="T28" fmla="*/ 4570 w 4571"/>
              <a:gd name="T29" fmla="*/ 1448 h 4006"/>
              <a:gd name="T30" fmla="*/ 3901 w 4571"/>
              <a:gd name="T31" fmla="*/ 515 h 40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571" h="4006">
                <a:moveTo>
                  <a:pt x="3901" y="515"/>
                </a:moveTo>
                <a:lnTo>
                  <a:pt x="3901" y="515"/>
                </a:lnTo>
                <a:cubicBezTo>
                  <a:pt x="3009" y="0"/>
                  <a:pt x="1562" y="0"/>
                  <a:pt x="669" y="515"/>
                </a:cubicBezTo>
                <a:lnTo>
                  <a:pt x="669" y="515"/>
                </a:lnTo>
                <a:cubicBezTo>
                  <a:pt x="223" y="773"/>
                  <a:pt x="0" y="1111"/>
                  <a:pt x="0" y="1448"/>
                </a:cubicBezTo>
                <a:lnTo>
                  <a:pt x="0" y="2557"/>
                </a:lnTo>
                <a:lnTo>
                  <a:pt x="0" y="2557"/>
                </a:lnTo>
                <a:cubicBezTo>
                  <a:pt x="0" y="2894"/>
                  <a:pt x="223" y="3232"/>
                  <a:pt x="669" y="3489"/>
                </a:cubicBezTo>
                <a:lnTo>
                  <a:pt x="669" y="3489"/>
                </a:lnTo>
                <a:cubicBezTo>
                  <a:pt x="1562" y="4005"/>
                  <a:pt x="3009" y="4005"/>
                  <a:pt x="3901" y="3489"/>
                </a:cubicBezTo>
                <a:lnTo>
                  <a:pt x="3901" y="3489"/>
                </a:lnTo>
                <a:cubicBezTo>
                  <a:pt x="4332" y="3241"/>
                  <a:pt x="4554" y="2918"/>
                  <a:pt x="4569" y="2592"/>
                </a:cubicBezTo>
                <a:lnTo>
                  <a:pt x="4570" y="2592"/>
                </a:lnTo>
                <a:lnTo>
                  <a:pt x="4570" y="1448"/>
                </a:lnTo>
                <a:lnTo>
                  <a:pt x="4570" y="1448"/>
                </a:lnTo>
                <a:cubicBezTo>
                  <a:pt x="4570" y="1111"/>
                  <a:pt x="4348" y="773"/>
                  <a:pt x="3901" y="51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E759B802-3500-134C-A677-0FEC59787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0522" y="7302204"/>
            <a:ext cx="2851947" cy="1347593"/>
          </a:xfrm>
          <a:custGeom>
            <a:avLst/>
            <a:gdLst>
              <a:gd name="T0" fmla="*/ 3901 w 4571"/>
              <a:gd name="T1" fmla="*/ 932 h 2162"/>
              <a:gd name="T2" fmla="*/ 3901 w 4571"/>
              <a:gd name="T3" fmla="*/ 932 h 2162"/>
              <a:gd name="T4" fmla="*/ 669 w 4571"/>
              <a:gd name="T5" fmla="*/ 932 h 2162"/>
              <a:gd name="T6" fmla="*/ 669 w 4571"/>
              <a:gd name="T7" fmla="*/ 932 h 2162"/>
              <a:gd name="T8" fmla="*/ 0 w 4571"/>
              <a:gd name="T9" fmla="*/ 0 h 2162"/>
              <a:gd name="T10" fmla="*/ 0 w 4571"/>
              <a:gd name="T11" fmla="*/ 713 h 2162"/>
              <a:gd name="T12" fmla="*/ 0 w 4571"/>
              <a:gd name="T13" fmla="*/ 713 h 2162"/>
              <a:gd name="T14" fmla="*/ 669 w 4571"/>
              <a:gd name="T15" fmla="*/ 1645 h 2162"/>
              <a:gd name="T16" fmla="*/ 669 w 4571"/>
              <a:gd name="T17" fmla="*/ 1645 h 2162"/>
              <a:gd name="T18" fmla="*/ 3901 w 4571"/>
              <a:gd name="T19" fmla="*/ 1645 h 2162"/>
              <a:gd name="T20" fmla="*/ 3901 w 4571"/>
              <a:gd name="T21" fmla="*/ 1645 h 2162"/>
              <a:gd name="T22" fmla="*/ 4569 w 4571"/>
              <a:gd name="T23" fmla="*/ 748 h 2162"/>
              <a:gd name="T24" fmla="*/ 4570 w 4571"/>
              <a:gd name="T25" fmla="*/ 748 h 2162"/>
              <a:gd name="T26" fmla="*/ 4570 w 4571"/>
              <a:gd name="T27" fmla="*/ 35 h 2162"/>
              <a:gd name="T28" fmla="*/ 4569 w 4571"/>
              <a:gd name="T29" fmla="*/ 35 h 2162"/>
              <a:gd name="T30" fmla="*/ 4569 w 4571"/>
              <a:gd name="T31" fmla="*/ 35 h 2162"/>
              <a:gd name="T32" fmla="*/ 3901 w 4571"/>
              <a:gd name="T33" fmla="*/ 932 h 2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571" h="2162">
                <a:moveTo>
                  <a:pt x="3901" y="932"/>
                </a:moveTo>
                <a:lnTo>
                  <a:pt x="3901" y="932"/>
                </a:lnTo>
                <a:cubicBezTo>
                  <a:pt x="3009" y="1447"/>
                  <a:pt x="1562" y="1447"/>
                  <a:pt x="669" y="932"/>
                </a:cubicBezTo>
                <a:lnTo>
                  <a:pt x="669" y="932"/>
                </a:lnTo>
                <a:cubicBezTo>
                  <a:pt x="223" y="674"/>
                  <a:pt x="0" y="337"/>
                  <a:pt x="0" y="0"/>
                </a:cubicBezTo>
                <a:lnTo>
                  <a:pt x="0" y="713"/>
                </a:lnTo>
                <a:lnTo>
                  <a:pt x="0" y="713"/>
                </a:lnTo>
                <a:cubicBezTo>
                  <a:pt x="0" y="1050"/>
                  <a:pt x="223" y="1388"/>
                  <a:pt x="669" y="1645"/>
                </a:cubicBezTo>
                <a:lnTo>
                  <a:pt x="669" y="1645"/>
                </a:lnTo>
                <a:cubicBezTo>
                  <a:pt x="1562" y="2161"/>
                  <a:pt x="3009" y="2161"/>
                  <a:pt x="3901" y="1645"/>
                </a:cubicBezTo>
                <a:lnTo>
                  <a:pt x="3901" y="1645"/>
                </a:lnTo>
                <a:cubicBezTo>
                  <a:pt x="4332" y="1397"/>
                  <a:pt x="4554" y="1074"/>
                  <a:pt x="4569" y="748"/>
                </a:cubicBezTo>
                <a:lnTo>
                  <a:pt x="4570" y="748"/>
                </a:lnTo>
                <a:lnTo>
                  <a:pt x="4570" y="35"/>
                </a:lnTo>
                <a:lnTo>
                  <a:pt x="4569" y="35"/>
                </a:lnTo>
                <a:lnTo>
                  <a:pt x="4569" y="35"/>
                </a:lnTo>
                <a:cubicBezTo>
                  <a:pt x="4554" y="360"/>
                  <a:pt x="4332" y="683"/>
                  <a:pt x="3901" y="932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4BE4CCD5-6DB2-E34F-B7FA-4494318AB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012" y="6152625"/>
            <a:ext cx="3129715" cy="1806874"/>
          </a:xfrm>
          <a:custGeom>
            <a:avLst/>
            <a:gdLst>
              <a:gd name="T0" fmla="*/ 4124 w 5017"/>
              <a:gd name="T1" fmla="*/ 2380 h 2896"/>
              <a:gd name="T2" fmla="*/ 4124 w 5017"/>
              <a:gd name="T3" fmla="*/ 2380 h 2896"/>
              <a:gd name="T4" fmla="*/ 892 w 5017"/>
              <a:gd name="T5" fmla="*/ 2380 h 2896"/>
              <a:gd name="T6" fmla="*/ 892 w 5017"/>
              <a:gd name="T7" fmla="*/ 2380 h 2896"/>
              <a:gd name="T8" fmla="*/ 892 w 5017"/>
              <a:gd name="T9" fmla="*/ 515 h 2896"/>
              <a:gd name="T10" fmla="*/ 892 w 5017"/>
              <a:gd name="T11" fmla="*/ 515 h 2896"/>
              <a:gd name="T12" fmla="*/ 4124 w 5017"/>
              <a:gd name="T13" fmla="*/ 515 h 2896"/>
              <a:gd name="T14" fmla="*/ 4124 w 5017"/>
              <a:gd name="T15" fmla="*/ 515 h 2896"/>
              <a:gd name="T16" fmla="*/ 4124 w 5017"/>
              <a:gd name="T17" fmla="*/ 2380 h 2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017" h="2896">
                <a:moveTo>
                  <a:pt x="4124" y="2380"/>
                </a:moveTo>
                <a:lnTo>
                  <a:pt x="4124" y="2380"/>
                </a:lnTo>
                <a:cubicBezTo>
                  <a:pt x="3232" y="2895"/>
                  <a:pt x="1785" y="2895"/>
                  <a:pt x="892" y="2380"/>
                </a:cubicBezTo>
                <a:lnTo>
                  <a:pt x="892" y="2380"/>
                </a:lnTo>
                <a:cubicBezTo>
                  <a:pt x="0" y="1866"/>
                  <a:pt x="0" y="1031"/>
                  <a:pt x="892" y="515"/>
                </a:cubicBezTo>
                <a:lnTo>
                  <a:pt x="892" y="515"/>
                </a:lnTo>
                <a:cubicBezTo>
                  <a:pt x="1785" y="0"/>
                  <a:pt x="3232" y="0"/>
                  <a:pt x="4124" y="515"/>
                </a:cubicBezTo>
                <a:lnTo>
                  <a:pt x="4124" y="515"/>
                </a:lnTo>
                <a:cubicBezTo>
                  <a:pt x="5016" y="1031"/>
                  <a:pt x="5016" y="1866"/>
                  <a:pt x="4124" y="238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E25F458D-FAFF-2442-9A6F-6D1FEF99B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042" y="6400141"/>
            <a:ext cx="2268907" cy="1309090"/>
          </a:xfrm>
          <a:custGeom>
            <a:avLst/>
            <a:gdLst>
              <a:gd name="T0" fmla="*/ 2990 w 3638"/>
              <a:gd name="T1" fmla="*/ 1726 h 2100"/>
              <a:gd name="T2" fmla="*/ 2990 w 3638"/>
              <a:gd name="T3" fmla="*/ 1726 h 2100"/>
              <a:gd name="T4" fmla="*/ 647 w 3638"/>
              <a:gd name="T5" fmla="*/ 1726 h 2100"/>
              <a:gd name="T6" fmla="*/ 647 w 3638"/>
              <a:gd name="T7" fmla="*/ 1726 h 2100"/>
              <a:gd name="T8" fmla="*/ 647 w 3638"/>
              <a:gd name="T9" fmla="*/ 373 h 2100"/>
              <a:gd name="T10" fmla="*/ 647 w 3638"/>
              <a:gd name="T11" fmla="*/ 373 h 2100"/>
              <a:gd name="T12" fmla="*/ 2990 w 3638"/>
              <a:gd name="T13" fmla="*/ 373 h 2100"/>
              <a:gd name="T14" fmla="*/ 2990 w 3638"/>
              <a:gd name="T15" fmla="*/ 373 h 2100"/>
              <a:gd name="T16" fmla="*/ 2990 w 3638"/>
              <a:gd name="T17" fmla="*/ 1726 h 2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38" h="2100">
                <a:moveTo>
                  <a:pt x="2990" y="1726"/>
                </a:moveTo>
                <a:lnTo>
                  <a:pt x="2990" y="1726"/>
                </a:lnTo>
                <a:cubicBezTo>
                  <a:pt x="2342" y="2099"/>
                  <a:pt x="1293" y="2099"/>
                  <a:pt x="647" y="1726"/>
                </a:cubicBezTo>
                <a:lnTo>
                  <a:pt x="647" y="1726"/>
                </a:lnTo>
                <a:cubicBezTo>
                  <a:pt x="0" y="1353"/>
                  <a:pt x="0" y="747"/>
                  <a:pt x="647" y="373"/>
                </a:cubicBezTo>
                <a:lnTo>
                  <a:pt x="647" y="373"/>
                </a:lnTo>
                <a:cubicBezTo>
                  <a:pt x="1293" y="0"/>
                  <a:pt x="2342" y="0"/>
                  <a:pt x="2990" y="373"/>
                </a:cubicBezTo>
                <a:lnTo>
                  <a:pt x="2990" y="373"/>
                </a:lnTo>
                <a:cubicBezTo>
                  <a:pt x="3637" y="747"/>
                  <a:pt x="3637" y="1353"/>
                  <a:pt x="2990" y="1726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9DC653BA-F094-FA4E-9D6D-32E54B2FE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547" y="6400142"/>
            <a:ext cx="2103895" cy="698548"/>
          </a:xfrm>
          <a:custGeom>
            <a:avLst/>
            <a:gdLst>
              <a:gd name="T0" fmla="*/ 515 w 3373"/>
              <a:gd name="T1" fmla="*/ 514 h 1122"/>
              <a:gd name="T2" fmla="*/ 515 w 3373"/>
              <a:gd name="T3" fmla="*/ 514 h 1122"/>
              <a:gd name="T4" fmla="*/ 2858 w 3373"/>
              <a:gd name="T5" fmla="*/ 514 h 1122"/>
              <a:gd name="T6" fmla="*/ 2858 w 3373"/>
              <a:gd name="T7" fmla="*/ 514 h 1122"/>
              <a:gd name="T8" fmla="*/ 3338 w 3373"/>
              <a:gd name="T9" fmla="*/ 1121 h 1122"/>
              <a:gd name="T10" fmla="*/ 3338 w 3373"/>
              <a:gd name="T11" fmla="*/ 1121 h 1122"/>
              <a:gd name="T12" fmla="*/ 2858 w 3373"/>
              <a:gd name="T13" fmla="*/ 373 h 1122"/>
              <a:gd name="T14" fmla="*/ 2858 w 3373"/>
              <a:gd name="T15" fmla="*/ 373 h 1122"/>
              <a:gd name="T16" fmla="*/ 515 w 3373"/>
              <a:gd name="T17" fmla="*/ 373 h 1122"/>
              <a:gd name="T18" fmla="*/ 515 w 3373"/>
              <a:gd name="T19" fmla="*/ 373 h 1122"/>
              <a:gd name="T20" fmla="*/ 34 w 3373"/>
              <a:gd name="T21" fmla="*/ 1121 h 1122"/>
              <a:gd name="T22" fmla="*/ 34 w 3373"/>
              <a:gd name="T23" fmla="*/ 1121 h 1122"/>
              <a:gd name="T24" fmla="*/ 515 w 3373"/>
              <a:gd name="T25" fmla="*/ 514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73" h="1122">
                <a:moveTo>
                  <a:pt x="515" y="514"/>
                </a:moveTo>
                <a:lnTo>
                  <a:pt x="515" y="514"/>
                </a:lnTo>
                <a:cubicBezTo>
                  <a:pt x="1161" y="141"/>
                  <a:pt x="2210" y="141"/>
                  <a:pt x="2858" y="514"/>
                </a:cubicBezTo>
                <a:lnTo>
                  <a:pt x="2858" y="514"/>
                </a:lnTo>
                <a:cubicBezTo>
                  <a:pt x="3150" y="683"/>
                  <a:pt x="3310" y="900"/>
                  <a:pt x="3338" y="1121"/>
                </a:cubicBezTo>
                <a:lnTo>
                  <a:pt x="3338" y="1121"/>
                </a:lnTo>
                <a:cubicBezTo>
                  <a:pt x="3372" y="853"/>
                  <a:pt x="3212" y="579"/>
                  <a:pt x="2858" y="373"/>
                </a:cubicBezTo>
                <a:lnTo>
                  <a:pt x="2858" y="373"/>
                </a:lnTo>
                <a:cubicBezTo>
                  <a:pt x="2210" y="0"/>
                  <a:pt x="1161" y="0"/>
                  <a:pt x="515" y="373"/>
                </a:cubicBezTo>
                <a:lnTo>
                  <a:pt x="515" y="373"/>
                </a:lnTo>
                <a:cubicBezTo>
                  <a:pt x="160" y="579"/>
                  <a:pt x="0" y="853"/>
                  <a:pt x="34" y="1121"/>
                </a:cubicBezTo>
                <a:lnTo>
                  <a:pt x="34" y="1121"/>
                </a:lnTo>
                <a:cubicBezTo>
                  <a:pt x="63" y="900"/>
                  <a:pt x="223" y="683"/>
                  <a:pt x="515" y="514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0E994578-657B-E44C-A76A-4B7996369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2732" y="7472716"/>
            <a:ext cx="3985023" cy="1245835"/>
          </a:xfrm>
          <a:custGeom>
            <a:avLst/>
            <a:gdLst>
              <a:gd name="T0" fmla="*/ 977 w 6388"/>
              <a:gd name="T1" fmla="*/ 0 h 1996"/>
              <a:gd name="T2" fmla="*/ 977 w 6388"/>
              <a:gd name="T3" fmla="*/ 0 h 1996"/>
              <a:gd name="T4" fmla="*/ 1643 w 6388"/>
              <a:gd name="T5" fmla="*/ 861 h 1996"/>
              <a:gd name="T6" fmla="*/ 1643 w 6388"/>
              <a:gd name="T7" fmla="*/ 861 h 1996"/>
              <a:gd name="T8" fmla="*/ 4875 w 6388"/>
              <a:gd name="T9" fmla="*/ 861 h 1996"/>
              <a:gd name="T10" fmla="*/ 4875 w 6388"/>
              <a:gd name="T11" fmla="*/ 861 h 1996"/>
              <a:gd name="T12" fmla="*/ 5541 w 6388"/>
              <a:gd name="T13" fmla="*/ 0 h 1996"/>
              <a:gd name="T14" fmla="*/ 6387 w 6388"/>
              <a:gd name="T15" fmla="*/ 461 h 1996"/>
              <a:gd name="T16" fmla="*/ 6387 w 6388"/>
              <a:gd name="T17" fmla="*/ 461 h 1996"/>
              <a:gd name="T18" fmla="*/ 5565 w 6388"/>
              <a:gd name="T19" fmla="*/ 1260 h 1996"/>
              <a:gd name="T20" fmla="*/ 5565 w 6388"/>
              <a:gd name="T21" fmla="*/ 1260 h 1996"/>
              <a:gd name="T22" fmla="*/ 953 w 6388"/>
              <a:gd name="T23" fmla="*/ 1260 h 1996"/>
              <a:gd name="T24" fmla="*/ 953 w 6388"/>
              <a:gd name="T25" fmla="*/ 1260 h 1996"/>
              <a:gd name="T26" fmla="*/ 0 w 6388"/>
              <a:gd name="T27" fmla="*/ 0 h 1996"/>
              <a:gd name="T28" fmla="*/ 977 w 6388"/>
              <a:gd name="T29" fmla="*/ 0 h 1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388" h="1996">
                <a:moveTo>
                  <a:pt x="977" y="0"/>
                </a:moveTo>
                <a:lnTo>
                  <a:pt x="977" y="0"/>
                </a:lnTo>
                <a:cubicBezTo>
                  <a:pt x="1007" y="313"/>
                  <a:pt x="1229" y="622"/>
                  <a:pt x="1643" y="861"/>
                </a:cubicBezTo>
                <a:lnTo>
                  <a:pt x="1643" y="861"/>
                </a:lnTo>
                <a:cubicBezTo>
                  <a:pt x="2536" y="1376"/>
                  <a:pt x="3983" y="1376"/>
                  <a:pt x="4875" y="861"/>
                </a:cubicBezTo>
                <a:lnTo>
                  <a:pt x="4875" y="861"/>
                </a:lnTo>
                <a:cubicBezTo>
                  <a:pt x="5289" y="622"/>
                  <a:pt x="5511" y="313"/>
                  <a:pt x="5541" y="0"/>
                </a:cubicBezTo>
                <a:lnTo>
                  <a:pt x="6387" y="461"/>
                </a:lnTo>
                <a:lnTo>
                  <a:pt x="6387" y="461"/>
                </a:lnTo>
                <a:cubicBezTo>
                  <a:pt x="6238" y="753"/>
                  <a:pt x="5965" y="1029"/>
                  <a:pt x="5565" y="1260"/>
                </a:cubicBezTo>
                <a:lnTo>
                  <a:pt x="5565" y="1260"/>
                </a:lnTo>
                <a:cubicBezTo>
                  <a:pt x="4292" y="1995"/>
                  <a:pt x="2226" y="1995"/>
                  <a:pt x="953" y="1260"/>
                </a:cubicBezTo>
                <a:lnTo>
                  <a:pt x="953" y="1260"/>
                </a:lnTo>
                <a:cubicBezTo>
                  <a:pt x="348" y="910"/>
                  <a:pt x="30" y="458"/>
                  <a:pt x="0" y="0"/>
                </a:cubicBezTo>
                <a:lnTo>
                  <a:pt x="977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AA013EA5-0040-1B4B-8656-5DEF1870F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8269" y="7472716"/>
            <a:ext cx="2953704" cy="940564"/>
          </a:xfrm>
          <a:custGeom>
            <a:avLst/>
            <a:gdLst>
              <a:gd name="T0" fmla="*/ 87 w 4735"/>
              <a:gd name="T1" fmla="*/ 0 h 1510"/>
              <a:gd name="T2" fmla="*/ 0 w 4735"/>
              <a:gd name="T3" fmla="*/ 0 h 1510"/>
              <a:gd name="T4" fmla="*/ 0 w 4735"/>
              <a:gd name="T5" fmla="*/ 0 h 1510"/>
              <a:gd name="T6" fmla="*/ 693 w 4735"/>
              <a:gd name="T7" fmla="*/ 975 h 1510"/>
              <a:gd name="T8" fmla="*/ 693 w 4735"/>
              <a:gd name="T9" fmla="*/ 975 h 1510"/>
              <a:gd name="T10" fmla="*/ 4046 w 4735"/>
              <a:gd name="T11" fmla="*/ 975 h 1510"/>
              <a:gd name="T12" fmla="*/ 4046 w 4735"/>
              <a:gd name="T13" fmla="*/ 975 h 1510"/>
              <a:gd name="T14" fmla="*/ 4734 w 4735"/>
              <a:gd name="T15" fmla="*/ 46 h 1510"/>
              <a:gd name="T16" fmla="*/ 4651 w 4735"/>
              <a:gd name="T17" fmla="*/ 0 h 1510"/>
              <a:gd name="T18" fmla="*/ 4651 w 4735"/>
              <a:gd name="T19" fmla="*/ 0 h 1510"/>
              <a:gd name="T20" fmla="*/ 3985 w 4735"/>
              <a:gd name="T21" fmla="*/ 861 h 1510"/>
              <a:gd name="T22" fmla="*/ 3985 w 4735"/>
              <a:gd name="T23" fmla="*/ 861 h 1510"/>
              <a:gd name="T24" fmla="*/ 753 w 4735"/>
              <a:gd name="T25" fmla="*/ 861 h 1510"/>
              <a:gd name="T26" fmla="*/ 753 w 4735"/>
              <a:gd name="T27" fmla="*/ 861 h 1510"/>
              <a:gd name="T28" fmla="*/ 87 w 4735"/>
              <a:gd name="T29" fmla="*/ 0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735" h="1510">
                <a:moveTo>
                  <a:pt x="87" y="0"/>
                </a:moveTo>
                <a:lnTo>
                  <a:pt x="0" y="0"/>
                </a:lnTo>
                <a:lnTo>
                  <a:pt x="0" y="0"/>
                </a:lnTo>
                <a:cubicBezTo>
                  <a:pt x="14" y="360"/>
                  <a:pt x="245" y="716"/>
                  <a:pt x="693" y="975"/>
                </a:cubicBezTo>
                <a:lnTo>
                  <a:pt x="693" y="975"/>
                </a:lnTo>
                <a:cubicBezTo>
                  <a:pt x="1618" y="1509"/>
                  <a:pt x="3120" y="1509"/>
                  <a:pt x="4046" y="975"/>
                </a:cubicBezTo>
                <a:lnTo>
                  <a:pt x="4046" y="975"/>
                </a:lnTo>
                <a:cubicBezTo>
                  <a:pt x="4468" y="731"/>
                  <a:pt x="4698" y="389"/>
                  <a:pt x="4734" y="46"/>
                </a:cubicBezTo>
                <a:lnTo>
                  <a:pt x="4651" y="0"/>
                </a:lnTo>
                <a:lnTo>
                  <a:pt x="4651" y="0"/>
                </a:lnTo>
                <a:cubicBezTo>
                  <a:pt x="4621" y="313"/>
                  <a:pt x="4399" y="622"/>
                  <a:pt x="3985" y="861"/>
                </a:cubicBezTo>
                <a:lnTo>
                  <a:pt x="3985" y="861"/>
                </a:lnTo>
                <a:cubicBezTo>
                  <a:pt x="3093" y="1376"/>
                  <a:pt x="1646" y="1376"/>
                  <a:pt x="753" y="861"/>
                </a:cubicBezTo>
                <a:lnTo>
                  <a:pt x="753" y="861"/>
                </a:lnTo>
                <a:cubicBezTo>
                  <a:pt x="339" y="622"/>
                  <a:pt x="117" y="313"/>
                  <a:pt x="87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id="{C72909A3-D75E-DE49-A321-46363E29C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4917" y="10063393"/>
            <a:ext cx="151260" cy="679296"/>
          </a:xfrm>
          <a:custGeom>
            <a:avLst/>
            <a:gdLst>
              <a:gd name="T0" fmla="*/ 0 w 244"/>
              <a:gd name="T1" fmla="*/ 512 h 1088"/>
              <a:gd name="T2" fmla="*/ 0 w 244"/>
              <a:gd name="T3" fmla="*/ 0 h 1088"/>
              <a:gd name="T4" fmla="*/ 243 w 244"/>
              <a:gd name="T5" fmla="*/ 575 h 1088"/>
              <a:gd name="T6" fmla="*/ 243 w 244"/>
              <a:gd name="T7" fmla="*/ 1087 h 1088"/>
              <a:gd name="T8" fmla="*/ 0 w 244"/>
              <a:gd name="T9" fmla="*/ 512 h 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" h="1088">
                <a:moveTo>
                  <a:pt x="0" y="512"/>
                </a:moveTo>
                <a:lnTo>
                  <a:pt x="0" y="0"/>
                </a:lnTo>
                <a:lnTo>
                  <a:pt x="243" y="575"/>
                </a:lnTo>
                <a:lnTo>
                  <a:pt x="243" y="1087"/>
                </a:lnTo>
                <a:lnTo>
                  <a:pt x="0" y="512"/>
                </a:ln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7D1B49EB-F454-6144-B01A-AB874B6F0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6976" y="3179425"/>
            <a:ext cx="4796330" cy="1309090"/>
          </a:xfrm>
          <a:custGeom>
            <a:avLst/>
            <a:gdLst>
              <a:gd name="T0" fmla="*/ 3924 w 4002"/>
              <a:gd name="T1" fmla="*/ 2097 h 2098"/>
              <a:gd name="T2" fmla="*/ 0 w 4002"/>
              <a:gd name="T3" fmla="*/ 2097 h 2098"/>
              <a:gd name="T4" fmla="*/ 0 w 4002"/>
              <a:gd name="T5" fmla="*/ 0 h 2098"/>
              <a:gd name="T6" fmla="*/ 3924 w 4002"/>
              <a:gd name="T7" fmla="*/ 0 h 2098"/>
              <a:gd name="T8" fmla="*/ 3924 w 4002"/>
              <a:gd name="T9" fmla="*/ 0 h 2098"/>
              <a:gd name="T10" fmla="*/ 4001 w 4002"/>
              <a:gd name="T11" fmla="*/ 76 h 2098"/>
              <a:gd name="T12" fmla="*/ 4001 w 4002"/>
              <a:gd name="T13" fmla="*/ 2019 h 2098"/>
              <a:gd name="T14" fmla="*/ 4001 w 4002"/>
              <a:gd name="T15" fmla="*/ 2019 h 2098"/>
              <a:gd name="T16" fmla="*/ 3924 w 4002"/>
              <a:gd name="T17" fmla="*/ 2097 h 2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02" h="2098">
                <a:moveTo>
                  <a:pt x="3924" y="2097"/>
                </a:moveTo>
                <a:lnTo>
                  <a:pt x="0" y="2097"/>
                </a:lnTo>
                <a:lnTo>
                  <a:pt x="0" y="0"/>
                </a:lnTo>
                <a:lnTo>
                  <a:pt x="3924" y="0"/>
                </a:lnTo>
                <a:lnTo>
                  <a:pt x="3924" y="0"/>
                </a:lnTo>
                <a:cubicBezTo>
                  <a:pt x="3967" y="0"/>
                  <a:pt x="4001" y="34"/>
                  <a:pt x="4001" y="76"/>
                </a:cubicBezTo>
                <a:lnTo>
                  <a:pt x="4001" y="2019"/>
                </a:lnTo>
                <a:lnTo>
                  <a:pt x="4001" y="2019"/>
                </a:lnTo>
                <a:cubicBezTo>
                  <a:pt x="4001" y="2062"/>
                  <a:pt x="3967" y="2097"/>
                  <a:pt x="3924" y="209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Line 48">
            <a:extLst>
              <a:ext uri="{FF2B5EF4-FFF2-40B4-BE49-F238E27FC236}">
                <a16:creationId xmlns:a16="http://schemas.microsoft.com/office/drawing/2014/main" id="{4C561D5B-A790-3647-88ED-9C94C984D2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16977" y="3201427"/>
            <a:ext cx="2749" cy="3058210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55B3AC33-EFE4-0246-882E-EB5935A73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64" y="6064375"/>
            <a:ext cx="387776" cy="387776"/>
          </a:xfrm>
          <a:custGeom>
            <a:avLst/>
            <a:gdLst>
              <a:gd name="T0" fmla="*/ 619 w 620"/>
              <a:gd name="T1" fmla="*/ 310 h 620"/>
              <a:gd name="T2" fmla="*/ 619 w 620"/>
              <a:gd name="T3" fmla="*/ 310 h 620"/>
              <a:gd name="T4" fmla="*/ 310 w 620"/>
              <a:gd name="T5" fmla="*/ 619 h 620"/>
              <a:gd name="T6" fmla="*/ 310 w 620"/>
              <a:gd name="T7" fmla="*/ 619 h 620"/>
              <a:gd name="T8" fmla="*/ 0 w 620"/>
              <a:gd name="T9" fmla="*/ 310 h 620"/>
              <a:gd name="T10" fmla="*/ 0 w 620"/>
              <a:gd name="T11" fmla="*/ 310 h 620"/>
              <a:gd name="T12" fmla="*/ 310 w 620"/>
              <a:gd name="T13" fmla="*/ 0 h 620"/>
              <a:gd name="T14" fmla="*/ 310 w 620"/>
              <a:gd name="T15" fmla="*/ 0 h 620"/>
              <a:gd name="T16" fmla="*/ 619 w 620"/>
              <a:gd name="T17" fmla="*/ 31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0" h="620">
                <a:moveTo>
                  <a:pt x="619" y="310"/>
                </a:moveTo>
                <a:lnTo>
                  <a:pt x="619" y="310"/>
                </a:lnTo>
                <a:cubicBezTo>
                  <a:pt x="619" y="481"/>
                  <a:pt x="481" y="619"/>
                  <a:pt x="310" y="619"/>
                </a:cubicBezTo>
                <a:lnTo>
                  <a:pt x="310" y="619"/>
                </a:lnTo>
                <a:cubicBezTo>
                  <a:pt x="139" y="619"/>
                  <a:pt x="0" y="481"/>
                  <a:pt x="0" y="310"/>
                </a:cubicBezTo>
                <a:lnTo>
                  <a:pt x="0" y="310"/>
                </a:ln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1" y="0"/>
                  <a:pt x="619" y="139"/>
                  <a:pt x="619" y="3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E8AD4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3DCB316-B006-C144-9B11-681EA68D2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3622" y="2021840"/>
            <a:ext cx="4793579" cy="1309090"/>
          </a:xfrm>
          <a:custGeom>
            <a:avLst/>
            <a:gdLst>
              <a:gd name="T0" fmla="*/ 4427 w 4505"/>
              <a:gd name="T1" fmla="*/ 2098 h 2099"/>
              <a:gd name="T2" fmla="*/ 0 w 4505"/>
              <a:gd name="T3" fmla="*/ 2098 h 2099"/>
              <a:gd name="T4" fmla="*/ 0 w 4505"/>
              <a:gd name="T5" fmla="*/ 0 h 2099"/>
              <a:gd name="T6" fmla="*/ 4427 w 4505"/>
              <a:gd name="T7" fmla="*/ 0 h 2099"/>
              <a:gd name="T8" fmla="*/ 4427 w 4505"/>
              <a:gd name="T9" fmla="*/ 0 h 2099"/>
              <a:gd name="T10" fmla="*/ 4504 w 4505"/>
              <a:gd name="T11" fmla="*/ 78 h 2099"/>
              <a:gd name="T12" fmla="*/ 4504 w 4505"/>
              <a:gd name="T13" fmla="*/ 2021 h 2099"/>
              <a:gd name="T14" fmla="*/ 4504 w 4505"/>
              <a:gd name="T15" fmla="*/ 2021 h 2099"/>
              <a:gd name="T16" fmla="*/ 4427 w 4505"/>
              <a:gd name="T17" fmla="*/ 2098 h 20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05" h="2099">
                <a:moveTo>
                  <a:pt x="4427" y="2098"/>
                </a:moveTo>
                <a:lnTo>
                  <a:pt x="0" y="2098"/>
                </a:lnTo>
                <a:lnTo>
                  <a:pt x="0" y="0"/>
                </a:lnTo>
                <a:lnTo>
                  <a:pt x="4427" y="0"/>
                </a:lnTo>
                <a:lnTo>
                  <a:pt x="4427" y="0"/>
                </a:lnTo>
                <a:cubicBezTo>
                  <a:pt x="4469" y="0"/>
                  <a:pt x="4504" y="35"/>
                  <a:pt x="4504" y="78"/>
                </a:cubicBezTo>
                <a:lnTo>
                  <a:pt x="4504" y="2021"/>
                </a:lnTo>
                <a:lnTo>
                  <a:pt x="4504" y="2021"/>
                </a:lnTo>
                <a:cubicBezTo>
                  <a:pt x="4504" y="2063"/>
                  <a:pt x="4469" y="2098"/>
                  <a:pt x="4427" y="209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E8AD4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Line 51">
            <a:extLst>
              <a:ext uri="{FF2B5EF4-FFF2-40B4-BE49-F238E27FC236}">
                <a16:creationId xmlns:a16="http://schemas.microsoft.com/office/drawing/2014/main" id="{BCBA60A5-8F13-1145-83B7-AC77A36E7B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13622" y="2046590"/>
            <a:ext cx="2749" cy="2125897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BCD7AADA-78A6-9A46-962B-B2FDAB850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8356" y="3935971"/>
            <a:ext cx="387778" cy="385026"/>
          </a:xfrm>
          <a:custGeom>
            <a:avLst/>
            <a:gdLst>
              <a:gd name="T0" fmla="*/ 619 w 620"/>
              <a:gd name="T1" fmla="*/ 309 h 619"/>
              <a:gd name="T2" fmla="*/ 619 w 620"/>
              <a:gd name="T3" fmla="*/ 309 h 619"/>
              <a:gd name="T4" fmla="*/ 310 w 620"/>
              <a:gd name="T5" fmla="*/ 618 h 619"/>
              <a:gd name="T6" fmla="*/ 310 w 620"/>
              <a:gd name="T7" fmla="*/ 618 h 619"/>
              <a:gd name="T8" fmla="*/ 0 w 620"/>
              <a:gd name="T9" fmla="*/ 309 h 619"/>
              <a:gd name="T10" fmla="*/ 0 w 620"/>
              <a:gd name="T11" fmla="*/ 309 h 619"/>
              <a:gd name="T12" fmla="*/ 310 w 620"/>
              <a:gd name="T13" fmla="*/ 0 h 619"/>
              <a:gd name="T14" fmla="*/ 310 w 620"/>
              <a:gd name="T15" fmla="*/ 0 h 619"/>
              <a:gd name="T16" fmla="*/ 619 w 620"/>
              <a:gd name="T17" fmla="*/ 309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0" h="619">
                <a:moveTo>
                  <a:pt x="619" y="309"/>
                </a:moveTo>
                <a:lnTo>
                  <a:pt x="619" y="309"/>
                </a:lnTo>
                <a:cubicBezTo>
                  <a:pt x="619" y="480"/>
                  <a:pt x="481" y="618"/>
                  <a:pt x="310" y="618"/>
                </a:cubicBezTo>
                <a:lnTo>
                  <a:pt x="310" y="618"/>
                </a:lnTo>
                <a:cubicBezTo>
                  <a:pt x="139" y="618"/>
                  <a:pt x="0" y="480"/>
                  <a:pt x="0" y="309"/>
                </a:cubicBezTo>
                <a:lnTo>
                  <a:pt x="0" y="309"/>
                </a:lnTo>
                <a:cubicBezTo>
                  <a:pt x="0" y="138"/>
                  <a:pt x="139" y="0"/>
                  <a:pt x="310" y="0"/>
                </a:cubicBezTo>
                <a:lnTo>
                  <a:pt x="310" y="0"/>
                </a:lnTo>
                <a:cubicBezTo>
                  <a:pt x="481" y="0"/>
                  <a:pt x="619" y="138"/>
                  <a:pt x="619" y="30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3C9A1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787BDACA-8FEB-3A49-80CC-B427DDCED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9607" y="5250562"/>
            <a:ext cx="4793579" cy="1309090"/>
          </a:xfrm>
          <a:custGeom>
            <a:avLst/>
            <a:gdLst>
              <a:gd name="T0" fmla="*/ 3630 w 3709"/>
              <a:gd name="T1" fmla="*/ 2098 h 2099"/>
              <a:gd name="T2" fmla="*/ 0 w 3709"/>
              <a:gd name="T3" fmla="*/ 2098 h 2099"/>
              <a:gd name="T4" fmla="*/ 0 w 3709"/>
              <a:gd name="T5" fmla="*/ 0 h 2099"/>
              <a:gd name="T6" fmla="*/ 3630 w 3709"/>
              <a:gd name="T7" fmla="*/ 0 h 2099"/>
              <a:gd name="T8" fmla="*/ 3630 w 3709"/>
              <a:gd name="T9" fmla="*/ 0 h 2099"/>
              <a:gd name="T10" fmla="*/ 3708 w 3709"/>
              <a:gd name="T11" fmla="*/ 78 h 2099"/>
              <a:gd name="T12" fmla="*/ 3708 w 3709"/>
              <a:gd name="T13" fmla="*/ 2021 h 2099"/>
              <a:gd name="T14" fmla="*/ 3708 w 3709"/>
              <a:gd name="T15" fmla="*/ 2021 h 2099"/>
              <a:gd name="T16" fmla="*/ 3630 w 3709"/>
              <a:gd name="T17" fmla="*/ 2098 h 20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9" h="2099">
                <a:moveTo>
                  <a:pt x="3630" y="2098"/>
                </a:moveTo>
                <a:lnTo>
                  <a:pt x="0" y="2098"/>
                </a:lnTo>
                <a:lnTo>
                  <a:pt x="0" y="0"/>
                </a:lnTo>
                <a:lnTo>
                  <a:pt x="3630" y="0"/>
                </a:lnTo>
                <a:lnTo>
                  <a:pt x="3630" y="0"/>
                </a:lnTo>
                <a:cubicBezTo>
                  <a:pt x="3673" y="0"/>
                  <a:pt x="3708" y="35"/>
                  <a:pt x="3708" y="78"/>
                </a:cubicBezTo>
                <a:lnTo>
                  <a:pt x="3708" y="2021"/>
                </a:lnTo>
                <a:lnTo>
                  <a:pt x="3708" y="2021"/>
                </a:lnTo>
                <a:cubicBezTo>
                  <a:pt x="3708" y="2063"/>
                  <a:pt x="3673" y="2098"/>
                  <a:pt x="3630" y="209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3C9A1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Line 54">
            <a:extLst>
              <a:ext uri="{FF2B5EF4-FFF2-40B4-BE49-F238E27FC236}">
                <a16:creationId xmlns:a16="http://schemas.microsoft.com/office/drawing/2014/main" id="{B6BFE4C8-13EF-3040-92CB-CA06B420FD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59607" y="5275314"/>
            <a:ext cx="2751" cy="2150648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A5648635-8149-2741-9CDB-F2C69D14B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7094" y="7258201"/>
            <a:ext cx="387778" cy="385026"/>
          </a:xfrm>
          <a:custGeom>
            <a:avLst/>
            <a:gdLst>
              <a:gd name="T0" fmla="*/ 619 w 620"/>
              <a:gd name="T1" fmla="*/ 309 h 619"/>
              <a:gd name="T2" fmla="*/ 619 w 620"/>
              <a:gd name="T3" fmla="*/ 309 h 619"/>
              <a:gd name="T4" fmla="*/ 310 w 620"/>
              <a:gd name="T5" fmla="*/ 618 h 619"/>
              <a:gd name="T6" fmla="*/ 310 w 620"/>
              <a:gd name="T7" fmla="*/ 618 h 619"/>
              <a:gd name="T8" fmla="*/ 0 w 620"/>
              <a:gd name="T9" fmla="*/ 309 h 619"/>
              <a:gd name="T10" fmla="*/ 0 w 620"/>
              <a:gd name="T11" fmla="*/ 309 h 619"/>
              <a:gd name="T12" fmla="*/ 310 w 620"/>
              <a:gd name="T13" fmla="*/ 0 h 619"/>
              <a:gd name="T14" fmla="*/ 310 w 620"/>
              <a:gd name="T15" fmla="*/ 0 h 619"/>
              <a:gd name="T16" fmla="*/ 619 w 620"/>
              <a:gd name="T17" fmla="*/ 309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0" h="619">
                <a:moveTo>
                  <a:pt x="619" y="309"/>
                </a:moveTo>
                <a:lnTo>
                  <a:pt x="619" y="309"/>
                </a:lnTo>
                <a:cubicBezTo>
                  <a:pt x="619" y="480"/>
                  <a:pt x="481" y="618"/>
                  <a:pt x="310" y="618"/>
                </a:cubicBezTo>
                <a:lnTo>
                  <a:pt x="310" y="618"/>
                </a:lnTo>
                <a:cubicBezTo>
                  <a:pt x="139" y="618"/>
                  <a:pt x="0" y="480"/>
                  <a:pt x="0" y="309"/>
                </a:cubicBezTo>
                <a:lnTo>
                  <a:pt x="0" y="309"/>
                </a:ln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1" y="0"/>
                  <a:pt x="619" y="139"/>
                  <a:pt x="619" y="30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7C0D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71BBA69F-79DB-6E41-B9A5-EF304C7FA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7867" y="12112284"/>
            <a:ext cx="6700534" cy="855307"/>
          </a:xfrm>
          <a:custGeom>
            <a:avLst/>
            <a:gdLst>
              <a:gd name="T0" fmla="*/ 4445 w 4523"/>
              <a:gd name="T1" fmla="*/ 1511 h 1512"/>
              <a:gd name="T2" fmla="*/ 0 w 4523"/>
              <a:gd name="T3" fmla="*/ 1511 h 1512"/>
              <a:gd name="T4" fmla="*/ 0 w 4523"/>
              <a:gd name="T5" fmla="*/ 0 h 1512"/>
              <a:gd name="T6" fmla="*/ 4445 w 4523"/>
              <a:gd name="T7" fmla="*/ 0 h 1512"/>
              <a:gd name="T8" fmla="*/ 4445 w 4523"/>
              <a:gd name="T9" fmla="*/ 0 h 1512"/>
              <a:gd name="T10" fmla="*/ 4522 w 4523"/>
              <a:gd name="T11" fmla="*/ 77 h 1512"/>
              <a:gd name="T12" fmla="*/ 4522 w 4523"/>
              <a:gd name="T13" fmla="*/ 1433 h 1512"/>
              <a:gd name="T14" fmla="*/ 4522 w 4523"/>
              <a:gd name="T15" fmla="*/ 1433 h 1512"/>
              <a:gd name="T16" fmla="*/ 4445 w 4523"/>
              <a:gd name="T17" fmla="*/ 1511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23" h="1512">
                <a:moveTo>
                  <a:pt x="4445" y="1511"/>
                </a:moveTo>
                <a:lnTo>
                  <a:pt x="0" y="1511"/>
                </a:lnTo>
                <a:lnTo>
                  <a:pt x="0" y="0"/>
                </a:lnTo>
                <a:lnTo>
                  <a:pt x="4445" y="0"/>
                </a:lnTo>
                <a:lnTo>
                  <a:pt x="4445" y="0"/>
                </a:lnTo>
                <a:cubicBezTo>
                  <a:pt x="4488" y="0"/>
                  <a:pt x="4522" y="34"/>
                  <a:pt x="4522" y="77"/>
                </a:cubicBezTo>
                <a:lnTo>
                  <a:pt x="4522" y="1433"/>
                </a:lnTo>
                <a:lnTo>
                  <a:pt x="4522" y="1433"/>
                </a:lnTo>
                <a:cubicBezTo>
                  <a:pt x="4522" y="1476"/>
                  <a:pt x="4488" y="1511"/>
                  <a:pt x="4445" y="15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7C0D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Line 57">
            <a:extLst>
              <a:ext uri="{FF2B5EF4-FFF2-40B4-BE49-F238E27FC236}">
                <a16:creationId xmlns:a16="http://schemas.microsoft.com/office/drawing/2014/main" id="{C5F2B71D-074A-A54C-A2E4-B0D0CA0296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77868" y="11432988"/>
            <a:ext cx="0" cy="1534604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B6F002AE-3FD4-8949-956E-EA44E745A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354" y="11240474"/>
            <a:ext cx="385026" cy="385026"/>
          </a:xfrm>
          <a:custGeom>
            <a:avLst/>
            <a:gdLst>
              <a:gd name="T0" fmla="*/ 618 w 619"/>
              <a:gd name="T1" fmla="*/ 309 h 619"/>
              <a:gd name="T2" fmla="*/ 618 w 619"/>
              <a:gd name="T3" fmla="*/ 309 h 619"/>
              <a:gd name="T4" fmla="*/ 309 w 619"/>
              <a:gd name="T5" fmla="*/ 618 h 619"/>
              <a:gd name="T6" fmla="*/ 309 w 619"/>
              <a:gd name="T7" fmla="*/ 618 h 619"/>
              <a:gd name="T8" fmla="*/ 0 w 619"/>
              <a:gd name="T9" fmla="*/ 309 h 619"/>
              <a:gd name="T10" fmla="*/ 0 w 619"/>
              <a:gd name="T11" fmla="*/ 309 h 619"/>
              <a:gd name="T12" fmla="*/ 309 w 619"/>
              <a:gd name="T13" fmla="*/ 0 h 619"/>
              <a:gd name="T14" fmla="*/ 309 w 619"/>
              <a:gd name="T15" fmla="*/ 0 h 619"/>
              <a:gd name="T16" fmla="*/ 618 w 619"/>
              <a:gd name="T17" fmla="*/ 309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19">
                <a:moveTo>
                  <a:pt x="618" y="309"/>
                </a:moveTo>
                <a:lnTo>
                  <a:pt x="618" y="309"/>
                </a:lnTo>
                <a:cubicBezTo>
                  <a:pt x="618" y="480"/>
                  <a:pt x="480" y="618"/>
                  <a:pt x="309" y="618"/>
                </a:cubicBezTo>
                <a:lnTo>
                  <a:pt x="309" y="618"/>
                </a:lnTo>
                <a:cubicBezTo>
                  <a:pt x="138" y="618"/>
                  <a:pt x="0" y="480"/>
                  <a:pt x="0" y="309"/>
                </a:cubicBezTo>
                <a:lnTo>
                  <a:pt x="0" y="309"/>
                </a:lnTo>
                <a:cubicBezTo>
                  <a:pt x="0" y="138"/>
                  <a:pt x="138" y="0"/>
                  <a:pt x="309" y="0"/>
                </a:cubicBezTo>
                <a:lnTo>
                  <a:pt x="309" y="0"/>
                </a:lnTo>
                <a:cubicBezTo>
                  <a:pt x="480" y="0"/>
                  <a:pt x="618" y="138"/>
                  <a:pt x="618" y="3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991C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767ACC9-D79C-4E43-B0E5-8FD37DB04A4F}"/>
              </a:ext>
            </a:extLst>
          </p:cNvPr>
          <p:cNvSpPr txBox="1"/>
          <p:nvPr/>
        </p:nvSpPr>
        <p:spPr>
          <a:xfrm>
            <a:off x="1520825" y="482419"/>
            <a:ext cx="88537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SWOT Analysis Slide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EB3DD95-DF0E-014C-9A38-5AE02E3F568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BEF7E1F-D1FA-8A4B-8C29-2C5AFF2DF3D8}"/>
              </a:ext>
            </a:extLst>
          </p:cNvPr>
          <p:cNvSpPr txBox="1"/>
          <p:nvPr/>
        </p:nvSpPr>
        <p:spPr>
          <a:xfrm>
            <a:off x="6891853" y="6312228"/>
            <a:ext cx="886781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4B46D05-012A-B041-A0BE-4EC2394E5559}"/>
              </a:ext>
            </a:extLst>
          </p:cNvPr>
          <p:cNvSpPr txBox="1"/>
          <p:nvPr/>
        </p:nvSpPr>
        <p:spPr>
          <a:xfrm>
            <a:off x="14498511" y="7971636"/>
            <a:ext cx="84991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911851F-A7F6-3B40-94F9-847A983703A2}"/>
              </a:ext>
            </a:extLst>
          </p:cNvPr>
          <p:cNvSpPr txBox="1"/>
          <p:nvPr/>
        </p:nvSpPr>
        <p:spPr>
          <a:xfrm>
            <a:off x="10440313" y="8158652"/>
            <a:ext cx="109036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D40F62E-3470-8944-ADF8-72D568986E7D}"/>
              </a:ext>
            </a:extLst>
          </p:cNvPr>
          <p:cNvSpPr txBox="1"/>
          <p:nvPr/>
        </p:nvSpPr>
        <p:spPr>
          <a:xfrm>
            <a:off x="10435088" y="4896803"/>
            <a:ext cx="1366080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2556906-2DB3-3549-97C7-63E02D91E1EB}"/>
              </a:ext>
            </a:extLst>
          </p:cNvPr>
          <p:cNvSpPr txBox="1"/>
          <p:nvPr/>
        </p:nvSpPr>
        <p:spPr>
          <a:xfrm>
            <a:off x="14646337" y="4625629"/>
            <a:ext cx="154882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Threat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B2CB0428-4190-1C4F-8657-BA7BB5A9A183}"/>
              </a:ext>
            </a:extLst>
          </p:cNvPr>
          <p:cNvSpPr txBox="1">
            <a:spLocks/>
          </p:cNvSpPr>
          <p:nvPr/>
        </p:nvSpPr>
        <p:spPr>
          <a:xfrm>
            <a:off x="14646337" y="5357489"/>
            <a:ext cx="442287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D17DE22-7441-054E-8860-6B81BF20E287}"/>
              </a:ext>
            </a:extLst>
          </p:cNvPr>
          <p:cNvSpPr txBox="1"/>
          <p:nvPr/>
        </p:nvSpPr>
        <p:spPr>
          <a:xfrm>
            <a:off x="11200351" y="1402227"/>
            <a:ext cx="23503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Weakness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EADA2157-9D3B-9A4B-869E-8CE5CD95E577}"/>
              </a:ext>
            </a:extLst>
          </p:cNvPr>
          <p:cNvSpPr txBox="1">
            <a:spLocks/>
          </p:cNvSpPr>
          <p:nvPr/>
        </p:nvSpPr>
        <p:spPr>
          <a:xfrm>
            <a:off x="11200351" y="2134087"/>
            <a:ext cx="442287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14D9E5B-E2A3-D84E-9D42-EEB53CA95F84}"/>
              </a:ext>
            </a:extLst>
          </p:cNvPr>
          <p:cNvSpPr txBox="1"/>
          <p:nvPr/>
        </p:nvSpPr>
        <p:spPr>
          <a:xfrm>
            <a:off x="5503706" y="2549359"/>
            <a:ext cx="19912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Strength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28250E35-6D3F-974D-812D-08D49AFB8FE6}"/>
              </a:ext>
            </a:extLst>
          </p:cNvPr>
          <p:cNvSpPr txBox="1">
            <a:spLocks/>
          </p:cNvSpPr>
          <p:nvPr/>
        </p:nvSpPr>
        <p:spPr>
          <a:xfrm>
            <a:off x="5503706" y="3281219"/>
            <a:ext cx="442287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1D30C6E-6300-D64A-92BB-A28101692E66}"/>
              </a:ext>
            </a:extLst>
          </p:cNvPr>
          <p:cNvSpPr txBox="1"/>
          <p:nvPr/>
        </p:nvSpPr>
        <p:spPr>
          <a:xfrm>
            <a:off x="11159097" y="11446628"/>
            <a:ext cx="27126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Opportunity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043958E6-EB27-D043-8CD3-F420C9F58EB2}"/>
              </a:ext>
            </a:extLst>
          </p:cNvPr>
          <p:cNvSpPr txBox="1">
            <a:spLocks/>
          </p:cNvSpPr>
          <p:nvPr/>
        </p:nvSpPr>
        <p:spPr>
          <a:xfrm>
            <a:off x="11159096" y="12178488"/>
            <a:ext cx="637939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9752119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3 - Light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FEA003"/>
      </a:accent1>
      <a:accent2>
        <a:srgbClr val="03C70F"/>
      </a:accent2>
      <a:accent3>
        <a:srgbClr val="01818A"/>
      </a:accent3>
      <a:accent4>
        <a:srgbClr val="0086F0"/>
      </a:accent4>
      <a:accent5>
        <a:srgbClr val="9819DA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69889</TotalTime>
  <Words>1817</Words>
  <Application>Microsoft Macintosh PowerPoint</Application>
  <PresentationFormat>Custom</PresentationFormat>
  <Paragraphs>440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2019-10-22T05:19:06Z</dcterms:modified>
  <cp:category/>
</cp:coreProperties>
</file>