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956" r:id="rId2"/>
    <p:sldId id="3948" r:id="rId3"/>
    <p:sldId id="3962" r:id="rId4"/>
    <p:sldId id="3959" r:id="rId5"/>
    <p:sldId id="3960" r:id="rId6"/>
    <p:sldId id="3967" r:id="rId7"/>
    <p:sldId id="3968" r:id="rId8"/>
    <p:sldId id="3970" r:id="rId9"/>
    <p:sldId id="3971" r:id="rId10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53" autoAdjust="0"/>
    <p:restoredTop sz="95595" autoAdjust="0"/>
  </p:normalViewPr>
  <p:slideViewPr>
    <p:cSldViewPr snapToGrid="0" snapToObjects="1">
      <p:cViewPr varScale="1">
        <p:scale>
          <a:sx n="61" d="100"/>
          <a:sy n="61" d="100"/>
        </p:scale>
        <p:origin x="328" y="22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10/22/19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65970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75D8FF42-F78D-7145-B9B2-4AD1A5385BDA}"/>
              </a:ext>
            </a:extLst>
          </p:cNvPr>
          <p:cNvGrpSpPr/>
          <p:nvPr/>
        </p:nvGrpSpPr>
        <p:grpSpPr>
          <a:xfrm flipH="1">
            <a:off x="14795370" y="3966089"/>
            <a:ext cx="2743200" cy="6748264"/>
            <a:chOff x="6705600" y="3966089"/>
            <a:chExt cx="2743200" cy="6748264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5A2C3D65-9570-3B4A-8713-186B0C6A6A39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3966089"/>
              <a:ext cx="2743200" cy="0"/>
            </a:xfrm>
            <a:prstGeom prst="line">
              <a:avLst/>
            </a:prstGeom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A72FA397-CAC9-C743-B2D3-499142233373}"/>
                </a:ext>
              </a:extLst>
            </p:cNvPr>
            <p:cNvCxnSpPr>
              <a:cxnSpLocks/>
            </p:cNvCxnSpPr>
            <p:nvPr/>
          </p:nvCxnSpPr>
          <p:spPr>
            <a:xfrm>
              <a:off x="9448800" y="3966089"/>
              <a:ext cx="0" cy="2536311"/>
            </a:xfrm>
            <a:prstGeom prst="straightConnector1">
              <a:avLst/>
            </a:prstGeom>
            <a:ln w="38100">
              <a:solidFill>
                <a:schemeClr val="accent3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FB0FD658-4804-634A-8614-0A263CC10671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8672548"/>
              <a:ext cx="2743200" cy="0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D700758-428A-9C48-A9B2-4F417EFB1ADB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10714353"/>
              <a:ext cx="274320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5C592C9-4DE2-5746-A344-E2B8F502526B}"/>
              </a:ext>
            </a:extLst>
          </p:cNvPr>
          <p:cNvGrpSpPr/>
          <p:nvPr/>
        </p:nvGrpSpPr>
        <p:grpSpPr>
          <a:xfrm>
            <a:off x="6705600" y="3966089"/>
            <a:ext cx="2743200" cy="6748264"/>
            <a:chOff x="6705600" y="3966089"/>
            <a:chExt cx="2743200" cy="6748264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E041A5AD-CECE-674C-81EE-AC7FE2DCFB4B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3966089"/>
              <a:ext cx="274320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FA879FF6-F617-9045-B0F8-563BE2DE4950}"/>
                </a:ext>
              </a:extLst>
            </p:cNvPr>
            <p:cNvCxnSpPr>
              <a:cxnSpLocks/>
            </p:cNvCxnSpPr>
            <p:nvPr/>
          </p:nvCxnSpPr>
          <p:spPr>
            <a:xfrm>
              <a:off x="9448800" y="3966089"/>
              <a:ext cx="0" cy="2536311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D1001D8F-E444-504E-9CCE-4A1D68CEA6CE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8668859"/>
              <a:ext cx="2743200" cy="0"/>
            </a:xfrm>
            <a:prstGeom prst="line">
              <a:avLst/>
            </a:prstGeom>
            <a:ln w="38100">
              <a:solidFill>
                <a:schemeClr val="accent3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5DC363E3-1DA0-D245-BEA2-71B6A714894E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10714353"/>
              <a:ext cx="2743200" cy="0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133F022-0504-F04D-BF93-A78799A73769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010AEC-BED0-E942-BB22-CE35FB34669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B80319D-B684-FF4C-9163-BFD1581EA16B}"/>
              </a:ext>
            </a:extLst>
          </p:cNvPr>
          <p:cNvGrpSpPr/>
          <p:nvPr/>
        </p:nvGrpSpPr>
        <p:grpSpPr>
          <a:xfrm>
            <a:off x="7126118" y="3249240"/>
            <a:ext cx="10125414" cy="9313020"/>
            <a:chOff x="6871296" y="3172584"/>
            <a:chExt cx="10634670" cy="9781416"/>
          </a:xfrm>
        </p:grpSpPr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B9AB13D2-F134-3947-8ACD-37ECCD5F1D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05921" y="9609895"/>
              <a:ext cx="2553536" cy="3344105"/>
            </a:xfrm>
            <a:custGeom>
              <a:avLst/>
              <a:gdLst>
                <a:gd name="T0" fmla="*/ 2846 w 2847"/>
                <a:gd name="T1" fmla="*/ 3729 h 3730"/>
                <a:gd name="T2" fmla="*/ 1 w 2847"/>
                <a:gd name="T3" fmla="*/ 3729 h 3730"/>
                <a:gd name="T4" fmla="*/ 1 w 2847"/>
                <a:gd name="T5" fmla="*/ 2758 h 3730"/>
                <a:gd name="T6" fmla="*/ 0 w 2847"/>
                <a:gd name="T7" fmla="*/ 2735 h 3730"/>
                <a:gd name="T8" fmla="*/ 0 w 2847"/>
                <a:gd name="T9" fmla="*/ 2731 h 3730"/>
                <a:gd name="T10" fmla="*/ 44 w 2847"/>
                <a:gd name="T11" fmla="*/ 2644 h 3730"/>
                <a:gd name="T12" fmla="*/ 131 w 2847"/>
                <a:gd name="T13" fmla="*/ 2651 h 3730"/>
                <a:gd name="T14" fmla="*/ 440 w 2847"/>
                <a:gd name="T15" fmla="*/ 2749 h 3730"/>
                <a:gd name="T16" fmla="*/ 848 w 2847"/>
                <a:gd name="T17" fmla="*/ 2324 h 3730"/>
                <a:gd name="T18" fmla="*/ 440 w 2847"/>
                <a:gd name="T19" fmla="*/ 1900 h 3730"/>
                <a:gd name="T20" fmla="*/ 131 w 2847"/>
                <a:gd name="T21" fmla="*/ 1998 h 3730"/>
                <a:gd name="T22" fmla="*/ 45 w 2847"/>
                <a:gd name="T23" fmla="*/ 2005 h 3730"/>
                <a:gd name="T24" fmla="*/ 1 w 2847"/>
                <a:gd name="T25" fmla="*/ 1925 h 3730"/>
                <a:gd name="T26" fmla="*/ 1 w 2847"/>
                <a:gd name="T27" fmla="*/ 1897 h 3730"/>
                <a:gd name="T28" fmla="*/ 1 w 2847"/>
                <a:gd name="T29" fmla="*/ 1024 h 3730"/>
                <a:gd name="T30" fmla="*/ 2 w 2847"/>
                <a:gd name="T31" fmla="*/ 825 h 3730"/>
                <a:gd name="T32" fmla="*/ 1015 w 2847"/>
                <a:gd name="T33" fmla="*/ 825 h 3730"/>
                <a:gd name="T34" fmla="*/ 1036 w 2847"/>
                <a:gd name="T35" fmla="*/ 825 h 3730"/>
                <a:gd name="T36" fmla="*/ 1041 w 2847"/>
                <a:gd name="T37" fmla="*/ 825 h 3730"/>
                <a:gd name="T38" fmla="*/ 1243 w 2847"/>
                <a:gd name="T39" fmla="*/ 639 h 3730"/>
                <a:gd name="T40" fmla="*/ 1217 w 2847"/>
                <a:gd name="T41" fmla="*/ 538 h 3730"/>
                <a:gd name="T42" fmla="*/ 1130 w 2847"/>
                <a:gd name="T43" fmla="*/ 277 h 3730"/>
                <a:gd name="T44" fmla="*/ 1447 w 2847"/>
                <a:gd name="T45" fmla="*/ 0 h 3730"/>
                <a:gd name="T46" fmla="*/ 1764 w 2847"/>
                <a:gd name="T47" fmla="*/ 277 h 3730"/>
                <a:gd name="T48" fmla="*/ 1677 w 2847"/>
                <a:gd name="T49" fmla="*/ 538 h 3730"/>
                <a:gd name="T50" fmla="*/ 1651 w 2847"/>
                <a:gd name="T51" fmla="*/ 639 h 3730"/>
                <a:gd name="T52" fmla="*/ 1671 w 2847"/>
                <a:gd name="T53" fmla="*/ 722 h 3730"/>
                <a:gd name="T54" fmla="*/ 1876 w 2847"/>
                <a:gd name="T55" fmla="*/ 825 h 3730"/>
                <a:gd name="T56" fmla="*/ 2846 w 2847"/>
                <a:gd name="T57" fmla="*/ 825 h 3730"/>
                <a:gd name="T58" fmla="*/ 2846 w 2847"/>
                <a:gd name="T59" fmla="*/ 3729 h 37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7" h="3730">
                  <a:moveTo>
                    <a:pt x="2846" y="3729"/>
                  </a:moveTo>
                  <a:lnTo>
                    <a:pt x="1" y="3729"/>
                  </a:lnTo>
                  <a:lnTo>
                    <a:pt x="1" y="2758"/>
                  </a:lnTo>
                  <a:lnTo>
                    <a:pt x="0" y="2735"/>
                  </a:lnTo>
                  <a:lnTo>
                    <a:pt x="0" y="2731"/>
                  </a:lnTo>
                  <a:cubicBezTo>
                    <a:pt x="5" y="2690"/>
                    <a:pt x="21" y="2658"/>
                    <a:pt x="44" y="2644"/>
                  </a:cubicBezTo>
                  <a:cubicBezTo>
                    <a:pt x="67" y="2632"/>
                    <a:pt x="98" y="2634"/>
                    <a:pt x="131" y="2651"/>
                  </a:cubicBezTo>
                  <a:cubicBezTo>
                    <a:pt x="152" y="2661"/>
                    <a:pt x="335" y="2749"/>
                    <a:pt x="440" y="2749"/>
                  </a:cubicBezTo>
                  <a:cubicBezTo>
                    <a:pt x="652" y="2749"/>
                    <a:pt x="848" y="2559"/>
                    <a:pt x="848" y="2324"/>
                  </a:cubicBezTo>
                  <a:cubicBezTo>
                    <a:pt x="848" y="2090"/>
                    <a:pt x="652" y="1900"/>
                    <a:pt x="440" y="1900"/>
                  </a:cubicBezTo>
                  <a:cubicBezTo>
                    <a:pt x="335" y="1900"/>
                    <a:pt x="152" y="1988"/>
                    <a:pt x="131" y="1998"/>
                  </a:cubicBezTo>
                  <a:cubicBezTo>
                    <a:pt x="107" y="2010"/>
                    <a:pt x="73" y="2021"/>
                    <a:pt x="45" y="2005"/>
                  </a:cubicBezTo>
                  <a:cubicBezTo>
                    <a:pt x="22" y="1992"/>
                    <a:pt x="7" y="1963"/>
                    <a:pt x="1" y="1925"/>
                  </a:cubicBezTo>
                  <a:cubicBezTo>
                    <a:pt x="2" y="1920"/>
                    <a:pt x="1" y="1911"/>
                    <a:pt x="1" y="1897"/>
                  </a:cubicBezTo>
                  <a:lnTo>
                    <a:pt x="1" y="1024"/>
                  </a:lnTo>
                  <a:cubicBezTo>
                    <a:pt x="2" y="1024"/>
                    <a:pt x="2" y="825"/>
                    <a:pt x="2" y="825"/>
                  </a:cubicBezTo>
                  <a:lnTo>
                    <a:pt x="1015" y="825"/>
                  </a:lnTo>
                  <a:lnTo>
                    <a:pt x="1036" y="825"/>
                  </a:lnTo>
                  <a:lnTo>
                    <a:pt x="1041" y="825"/>
                  </a:lnTo>
                  <a:cubicBezTo>
                    <a:pt x="1162" y="816"/>
                    <a:pt x="1243" y="741"/>
                    <a:pt x="1243" y="639"/>
                  </a:cubicBezTo>
                  <a:cubicBezTo>
                    <a:pt x="1243" y="606"/>
                    <a:pt x="1234" y="572"/>
                    <a:pt x="1217" y="538"/>
                  </a:cubicBezTo>
                  <a:cubicBezTo>
                    <a:pt x="1184" y="469"/>
                    <a:pt x="1130" y="337"/>
                    <a:pt x="1130" y="277"/>
                  </a:cubicBezTo>
                  <a:cubicBezTo>
                    <a:pt x="1130" y="124"/>
                    <a:pt x="1272" y="0"/>
                    <a:pt x="1447" y="0"/>
                  </a:cubicBezTo>
                  <a:cubicBezTo>
                    <a:pt x="1622" y="0"/>
                    <a:pt x="1764" y="124"/>
                    <a:pt x="1764" y="277"/>
                  </a:cubicBezTo>
                  <a:cubicBezTo>
                    <a:pt x="1764" y="337"/>
                    <a:pt x="1710" y="469"/>
                    <a:pt x="1677" y="538"/>
                  </a:cubicBezTo>
                  <a:cubicBezTo>
                    <a:pt x="1660" y="572"/>
                    <a:pt x="1651" y="606"/>
                    <a:pt x="1651" y="639"/>
                  </a:cubicBezTo>
                  <a:cubicBezTo>
                    <a:pt x="1651" y="668"/>
                    <a:pt x="1658" y="697"/>
                    <a:pt x="1671" y="722"/>
                  </a:cubicBezTo>
                  <a:cubicBezTo>
                    <a:pt x="1711" y="796"/>
                    <a:pt x="1798" y="825"/>
                    <a:pt x="1876" y="825"/>
                  </a:cubicBezTo>
                  <a:lnTo>
                    <a:pt x="2846" y="825"/>
                  </a:lnTo>
                  <a:lnTo>
                    <a:pt x="2846" y="3729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D54A980-FE3F-394E-AE11-AB1B232E0D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94061" y="4900125"/>
              <a:ext cx="2560546" cy="3293756"/>
            </a:xfrm>
            <a:custGeom>
              <a:avLst/>
              <a:gdLst>
                <a:gd name="connsiteX0" fmla="*/ 0 w 1865783"/>
                <a:gd name="connsiteY0" fmla="*/ 0 h 2400048"/>
                <a:gd name="connsiteX1" fmla="*/ 1865783 w 1865783"/>
                <a:gd name="connsiteY1" fmla="*/ 1164453 h 2400048"/>
                <a:gd name="connsiteX2" fmla="*/ 1865783 w 1865783"/>
                <a:gd name="connsiteY2" fmla="*/ 1830211 h 2400048"/>
                <a:gd name="connsiteX3" fmla="*/ 1848810 w 1865783"/>
                <a:gd name="connsiteY3" fmla="*/ 1830211 h 2400048"/>
                <a:gd name="connsiteX4" fmla="*/ 1810293 w 1865783"/>
                <a:gd name="connsiteY4" fmla="*/ 1830211 h 2400048"/>
                <a:gd name="connsiteX5" fmla="*/ 1764595 w 1865783"/>
                <a:gd name="connsiteY5" fmla="*/ 1830211 h 2400048"/>
                <a:gd name="connsiteX6" fmla="*/ 1713021 w 1865783"/>
                <a:gd name="connsiteY6" fmla="*/ 1830211 h 2400048"/>
                <a:gd name="connsiteX7" fmla="*/ 1658184 w 1865783"/>
                <a:gd name="connsiteY7" fmla="*/ 1830211 h 2400048"/>
                <a:gd name="connsiteX8" fmla="*/ 1600082 w 1865783"/>
                <a:gd name="connsiteY8" fmla="*/ 1830211 h 2400048"/>
                <a:gd name="connsiteX9" fmla="*/ 1541327 w 1865783"/>
                <a:gd name="connsiteY9" fmla="*/ 1830211 h 2400048"/>
                <a:gd name="connsiteX10" fmla="*/ 1482573 w 1865783"/>
                <a:gd name="connsiteY10" fmla="*/ 1830211 h 2400048"/>
                <a:gd name="connsiteX11" fmla="*/ 1425777 w 1865783"/>
                <a:gd name="connsiteY11" fmla="*/ 1830211 h 2400048"/>
                <a:gd name="connsiteX12" fmla="*/ 1372898 w 1865783"/>
                <a:gd name="connsiteY12" fmla="*/ 1830211 h 2400048"/>
                <a:gd name="connsiteX13" fmla="*/ 1324589 w 1865783"/>
                <a:gd name="connsiteY13" fmla="*/ 1830211 h 2400048"/>
                <a:gd name="connsiteX14" fmla="*/ 1282807 w 1865783"/>
                <a:gd name="connsiteY14" fmla="*/ 1830211 h 2400048"/>
                <a:gd name="connsiteX15" fmla="*/ 1279543 w 1865783"/>
                <a:gd name="connsiteY15" fmla="*/ 1830211 h 2400048"/>
                <a:gd name="connsiteX16" fmla="*/ 1255389 w 1865783"/>
                <a:gd name="connsiteY16" fmla="*/ 1830211 h 2400048"/>
                <a:gd name="connsiteX17" fmla="*/ 1241679 w 1865783"/>
                <a:gd name="connsiteY17" fmla="*/ 1830211 h 2400048"/>
                <a:gd name="connsiteX18" fmla="*/ 1195329 w 1865783"/>
                <a:gd name="connsiteY18" fmla="*/ 1834786 h 2400048"/>
                <a:gd name="connsiteX19" fmla="*/ 1171827 w 1865783"/>
                <a:gd name="connsiteY19" fmla="*/ 1841974 h 2400048"/>
                <a:gd name="connsiteX20" fmla="*/ 1113725 w 1865783"/>
                <a:gd name="connsiteY20" fmla="*/ 1884450 h 2400048"/>
                <a:gd name="connsiteX21" fmla="*/ 1092182 w 1865783"/>
                <a:gd name="connsiteY21" fmla="*/ 1951105 h 2400048"/>
                <a:gd name="connsiteX22" fmla="*/ 1109155 w 1865783"/>
                <a:gd name="connsiteY22" fmla="*/ 2017760 h 2400048"/>
                <a:gd name="connsiteX23" fmla="*/ 1165951 w 1865783"/>
                <a:gd name="connsiteY23" fmla="*/ 2188319 h 2400048"/>
                <a:gd name="connsiteX24" fmla="*/ 959005 w 1865783"/>
                <a:gd name="connsiteY24" fmla="*/ 2400048 h 2400048"/>
                <a:gd name="connsiteX25" fmla="*/ 752711 w 1865783"/>
                <a:gd name="connsiteY25" fmla="*/ 2188319 h 2400048"/>
                <a:gd name="connsiteX26" fmla="*/ 809507 w 1865783"/>
                <a:gd name="connsiteY26" fmla="*/ 2017760 h 2400048"/>
                <a:gd name="connsiteX27" fmla="*/ 825828 w 1865783"/>
                <a:gd name="connsiteY27" fmla="*/ 1951105 h 2400048"/>
                <a:gd name="connsiteX28" fmla="*/ 662621 w 1865783"/>
                <a:gd name="connsiteY28" fmla="*/ 1830865 h 2400048"/>
                <a:gd name="connsiteX29" fmla="*/ 693304 w 1865783"/>
                <a:gd name="connsiteY29" fmla="*/ 1830865 h 2400048"/>
                <a:gd name="connsiteX30" fmla="*/ 676330 w 1865783"/>
                <a:gd name="connsiteY30" fmla="*/ 1830211 h 2400048"/>
                <a:gd name="connsiteX31" fmla="*/ 653 w 1865783"/>
                <a:gd name="connsiteY31" fmla="*/ 1830211 h 2400048"/>
                <a:gd name="connsiteX32" fmla="*/ 653 w 1865783"/>
                <a:gd name="connsiteY32" fmla="*/ 1735456 h 2400048"/>
                <a:gd name="connsiteX33" fmla="*/ 0 w 1865783"/>
                <a:gd name="connsiteY33" fmla="*/ 1700168 h 2400048"/>
                <a:gd name="connsiteX34" fmla="*/ 0 w 1865783"/>
                <a:gd name="connsiteY34" fmla="*/ 1130332 h 2400048"/>
                <a:gd name="connsiteX35" fmla="*/ 653 w 1865783"/>
                <a:gd name="connsiteY35" fmla="*/ 1112034 h 2400048"/>
                <a:gd name="connsiteX36" fmla="*/ 28724 w 1865783"/>
                <a:gd name="connsiteY36" fmla="*/ 1059755 h 2400048"/>
                <a:gd name="connsiteX37" fmla="*/ 85521 w 1865783"/>
                <a:gd name="connsiteY37" fmla="*/ 1064330 h 2400048"/>
                <a:gd name="connsiteX38" fmla="*/ 285939 w 1865783"/>
                <a:gd name="connsiteY38" fmla="*/ 1128371 h 2400048"/>
                <a:gd name="connsiteX39" fmla="*/ 537931 w 1865783"/>
                <a:gd name="connsiteY39" fmla="*/ 851295 h 2400048"/>
                <a:gd name="connsiteX40" fmla="*/ 285939 w 1865783"/>
                <a:gd name="connsiteY40" fmla="*/ 573565 h 2400048"/>
                <a:gd name="connsiteX41" fmla="*/ 85521 w 1865783"/>
                <a:gd name="connsiteY41" fmla="*/ 638259 h 2400048"/>
                <a:gd name="connsiteX42" fmla="*/ 28724 w 1865783"/>
                <a:gd name="connsiteY42" fmla="*/ 641527 h 2400048"/>
                <a:gd name="connsiteX43" fmla="*/ 0 w 1865783"/>
                <a:gd name="connsiteY43" fmla="*/ 585981 h 2400048"/>
                <a:gd name="connsiteX44" fmla="*/ 0 w 1865783"/>
                <a:gd name="connsiteY44" fmla="*/ 581406 h 2400048"/>
                <a:gd name="connsiteX45" fmla="*/ 0 w 1865783"/>
                <a:gd name="connsiteY45" fmla="*/ 567030 h 2400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865783" h="2400048">
                  <a:moveTo>
                    <a:pt x="0" y="0"/>
                  </a:moveTo>
                  <a:lnTo>
                    <a:pt x="1865783" y="1164453"/>
                  </a:lnTo>
                  <a:lnTo>
                    <a:pt x="1865783" y="1830211"/>
                  </a:lnTo>
                  <a:lnTo>
                    <a:pt x="1848810" y="1830211"/>
                  </a:lnTo>
                  <a:lnTo>
                    <a:pt x="1810293" y="1830211"/>
                  </a:lnTo>
                  <a:lnTo>
                    <a:pt x="1764595" y="1830211"/>
                  </a:lnTo>
                  <a:lnTo>
                    <a:pt x="1713021" y="1830211"/>
                  </a:lnTo>
                  <a:lnTo>
                    <a:pt x="1658184" y="1830211"/>
                  </a:lnTo>
                  <a:lnTo>
                    <a:pt x="1600082" y="1830211"/>
                  </a:lnTo>
                  <a:lnTo>
                    <a:pt x="1541327" y="1830211"/>
                  </a:lnTo>
                  <a:lnTo>
                    <a:pt x="1482573" y="1830211"/>
                  </a:lnTo>
                  <a:lnTo>
                    <a:pt x="1425777" y="1830211"/>
                  </a:lnTo>
                  <a:lnTo>
                    <a:pt x="1372898" y="1830211"/>
                  </a:lnTo>
                  <a:lnTo>
                    <a:pt x="1324589" y="1830211"/>
                  </a:lnTo>
                  <a:lnTo>
                    <a:pt x="1282807" y="1830211"/>
                  </a:lnTo>
                  <a:lnTo>
                    <a:pt x="1279543" y="1830211"/>
                  </a:lnTo>
                  <a:lnTo>
                    <a:pt x="1255389" y="1830211"/>
                  </a:lnTo>
                  <a:lnTo>
                    <a:pt x="1241679" y="1830211"/>
                  </a:lnTo>
                  <a:cubicBezTo>
                    <a:pt x="1226011" y="1830211"/>
                    <a:pt x="1210344" y="1831518"/>
                    <a:pt x="1195329" y="1834786"/>
                  </a:cubicBezTo>
                  <a:cubicBezTo>
                    <a:pt x="1186842" y="1836746"/>
                    <a:pt x="1179661" y="1838706"/>
                    <a:pt x="1171827" y="1841974"/>
                  </a:cubicBezTo>
                  <a:cubicBezTo>
                    <a:pt x="1148978" y="1850469"/>
                    <a:pt x="1128087" y="1864846"/>
                    <a:pt x="1113725" y="1884450"/>
                  </a:cubicBezTo>
                  <a:cubicBezTo>
                    <a:pt x="1099363" y="1904055"/>
                    <a:pt x="1092182" y="1927580"/>
                    <a:pt x="1092182" y="1951105"/>
                  </a:cubicBezTo>
                  <a:cubicBezTo>
                    <a:pt x="1092182" y="1973324"/>
                    <a:pt x="1098057" y="1995542"/>
                    <a:pt x="1109155" y="2017760"/>
                  </a:cubicBezTo>
                  <a:cubicBezTo>
                    <a:pt x="1131351" y="2062851"/>
                    <a:pt x="1165951" y="2149110"/>
                    <a:pt x="1165951" y="2188319"/>
                  </a:cubicBezTo>
                  <a:cubicBezTo>
                    <a:pt x="1165951" y="2288302"/>
                    <a:pt x="1073250" y="2400048"/>
                    <a:pt x="959005" y="2400048"/>
                  </a:cubicBezTo>
                  <a:cubicBezTo>
                    <a:pt x="845413" y="2400048"/>
                    <a:pt x="752711" y="2288302"/>
                    <a:pt x="752711" y="2188319"/>
                  </a:cubicBezTo>
                  <a:cubicBezTo>
                    <a:pt x="752711" y="2149110"/>
                    <a:pt x="787311" y="2062851"/>
                    <a:pt x="809507" y="2017760"/>
                  </a:cubicBezTo>
                  <a:cubicBezTo>
                    <a:pt x="819952" y="1995542"/>
                    <a:pt x="825828" y="1973324"/>
                    <a:pt x="825828" y="1951105"/>
                  </a:cubicBezTo>
                  <a:cubicBezTo>
                    <a:pt x="825828" y="1885104"/>
                    <a:pt x="742919" y="1836092"/>
                    <a:pt x="662621" y="1830865"/>
                  </a:cubicBezTo>
                  <a:lnTo>
                    <a:pt x="693304" y="1830865"/>
                  </a:lnTo>
                  <a:lnTo>
                    <a:pt x="676330" y="1830211"/>
                  </a:lnTo>
                  <a:lnTo>
                    <a:pt x="653" y="1830211"/>
                  </a:lnTo>
                  <a:lnTo>
                    <a:pt x="653" y="1735456"/>
                  </a:lnTo>
                  <a:lnTo>
                    <a:pt x="0" y="1700168"/>
                  </a:lnTo>
                  <a:lnTo>
                    <a:pt x="0" y="1130332"/>
                  </a:lnTo>
                  <a:cubicBezTo>
                    <a:pt x="0" y="1121836"/>
                    <a:pt x="0" y="1115301"/>
                    <a:pt x="653" y="1112034"/>
                  </a:cubicBezTo>
                  <a:cubicBezTo>
                    <a:pt x="3264" y="1087202"/>
                    <a:pt x="13709" y="1068904"/>
                    <a:pt x="28724" y="1059755"/>
                  </a:cubicBezTo>
                  <a:cubicBezTo>
                    <a:pt x="47004" y="1049953"/>
                    <a:pt x="69200" y="1056488"/>
                    <a:pt x="85521" y="1064330"/>
                  </a:cubicBezTo>
                  <a:cubicBezTo>
                    <a:pt x="98577" y="1070865"/>
                    <a:pt x="218045" y="1128371"/>
                    <a:pt x="285939" y="1128371"/>
                  </a:cubicBezTo>
                  <a:cubicBezTo>
                    <a:pt x="424991" y="1128371"/>
                    <a:pt x="537931" y="1004209"/>
                    <a:pt x="537931" y="851295"/>
                  </a:cubicBezTo>
                  <a:cubicBezTo>
                    <a:pt x="537931" y="698380"/>
                    <a:pt x="424991" y="573565"/>
                    <a:pt x="285939" y="573565"/>
                  </a:cubicBezTo>
                  <a:cubicBezTo>
                    <a:pt x="218045" y="573565"/>
                    <a:pt x="98577" y="631725"/>
                    <a:pt x="85521" y="638259"/>
                  </a:cubicBezTo>
                  <a:cubicBezTo>
                    <a:pt x="62672" y="648715"/>
                    <a:pt x="43087" y="650022"/>
                    <a:pt x="28724" y="641527"/>
                  </a:cubicBezTo>
                  <a:cubicBezTo>
                    <a:pt x="13057" y="633032"/>
                    <a:pt x="2611" y="612774"/>
                    <a:pt x="0" y="585981"/>
                  </a:cubicBezTo>
                  <a:lnTo>
                    <a:pt x="0" y="581406"/>
                  </a:lnTo>
                  <a:lnTo>
                    <a:pt x="0" y="56703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89B6E979-A927-3D45-A136-61FD98C6A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6268" y="4328898"/>
              <a:ext cx="4197022" cy="3070462"/>
            </a:xfrm>
            <a:custGeom>
              <a:avLst/>
              <a:gdLst>
                <a:gd name="connsiteX0" fmla="*/ 1196972 w 3058228"/>
                <a:gd name="connsiteY0" fmla="*/ 0 h 2237341"/>
                <a:gd name="connsiteX1" fmla="*/ 1910943 w 3058228"/>
                <a:gd name="connsiteY1" fmla="*/ 0 h 2237341"/>
                <a:gd name="connsiteX2" fmla="*/ 2507708 w 3058228"/>
                <a:gd name="connsiteY2" fmla="*/ 372447 h 2237341"/>
                <a:gd name="connsiteX3" fmla="*/ 2507708 w 3058228"/>
                <a:gd name="connsiteY3" fmla="*/ 978265 h 2237341"/>
                <a:gd name="connsiteX4" fmla="*/ 2507055 w 3058228"/>
                <a:gd name="connsiteY4" fmla="*/ 996551 h 2237341"/>
                <a:gd name="connsiteX5" fmla="*/ 2508361 w 3058228"/>
                <a:gd name="connsiteY5" fmla="*/ 996551 h 2237341"/>
                <a:gd name="connsiteX6" fmla="*/ 2571054 w 3058228"/>
                <a:gd name="connsiteY6" fmla="*/ 1109528 h 2237341"/>
                <a:gd name="connsiteX7" fmla="*/ 2692520 w 3058228"/>
                <a:gd name="connsiteY7" fmla="*/ 1108222 h 2237341"/>
                <a:gd name="connsiteX8" fmla="*/ 2868191 w 3058228"/>
                <a:gd name="connsiteY8" fmla="*/ 1049448 h 2237341"/>
                <a:gd name="connsiteX9" fmla="*/ 3058228 w 3058228"/>
                <a:gd name="connsiteY9" fmla="*/ 1264953 h 2237341"/>
                <a:gd name="connsiteX10" fmla="*/ 2868191 w 3058228"/>
                <a:gd name="connsiteY10" fmla="*/ 1480459 h 2237341"/>
                <a:gd name="connsiteX11" fmla="*/ 2692520 w 3058228"/>
                <a:gd name="connsiteY11" fmla="*/ 1421685 h 2237341"/>
                <a:gd name="connsiteX12" fmla="*/ 2571054 w 3058228"/>
                <a:gd name="connsiteY12" fmla="*/ 1420379 h 2237341"/>
                <a:gd name="connsiteX13" fmla="*/ 2508361 w 3058228"/>
                <a:gd name="connsiteY13" fmla="*/ 1537274 h 2237341"/>
                <a:gd name="connsiteX14" fmla="*/ 2507708 w 3058228"/>
                <a:gd name="connsiteY14" fmla="*/ 1552947 h 2237341"/>
                <a:gd name="connsiteX15" fmla="*/ 2507708 w 3058228"/>
                <a:gd name="connsiteY15" fmla="*/ 2236688 h 2237341"/>
                <a:gd name="connsiteX16" fmla="*/ 2386241 w 3058228"/>
                <a:gd name="connsiteY16" fmla="*/ 2236688 h 2237341"/>
                <a:gd name="connsiteX17" fmla="*/ 2094328 w 3058228"/>
                <a:gd name="connsiteY17" fmla="*/ 2236688 h 2237341"/>
                <a:gd name="connsiteX18" fmla="*/ 2062982 w 3058228"/>
                <a:gd name="connsiteY18" fmla="*/ 2236688 h 2237341"/>
                <a:gd name="connsiteX19" fmla="*/ 1961759 w 3058228"/>
                <a:gd name="connsiteY19" fmla="*/ 2237341 h 2237341"/>
                <a:gd name="connsiteX20" fmla="*/ 1839639 w 3058228"/>
                <a:gd name="connsiteY20" fmla="*/ 2237341 h 2237341"/>
                <a:gd name="connsiteX21" fmla="*/ 1766497 w 3058228"/>
                <a:gd name="connsiteY21" fmla="*/ 2180526 h 2237341"/>
                <a:gd name="connsiteX22" fmla="*/ 1776946 w 3058228"/>
                <a:gd name="connsiteY22" fmla="*/ 2142649 h 2237341"/>
                <a:gd name="connsiteX23" fmla="*/ 1842251 w 3058228"/>
                <a:gd name="connsiteY23" fmla="*/ 1938898 h 2237341"/>
                <a:gd name="connsiteX24" fmla="*/ 1563399 w 3058228"/>
                <a:gd name="connsiteY24" fmla="*/ 1686822 h 2237341"/>
                <a:gd name="connsiteX25" fmla="*/ 1285853 w 3058228"/>
                <a:gd name="connsiteY25" fmla="*/ 1938898 h 2237341"/>
                <a:gd name="connsiteX26" fmla="*/ 1350505 w 3058228"/>
                <a:gd name="connsiteY26" fmla="*/ 2142649 h 2237341"/>
                <a:gd name="connsiteX27" fmla="*/ 1360954 w 3058228"/>
                <a:gd name="connsiteY27" fmla="*/ 2180526 h 2237341"/>
                <a:gd name="connsiteX28" fmla="*/ 1287159 w 3058228"/>
                <a:gd name="connsiteY28" fmla="*/ 2237341 h 2237341"/>
                <a:gd name="connsiteX29" fmla="*/ 1275404 w 3058228"/>
                <a:gd name="connsiteY29" fmla="*/ 2237341 h 2237341"/>
                <a:gd name="connsiteX30" fmla="*/ 1007654 w 3058228"/>
                <a:gd name="connsiteY30" fmla="*/ 2237341 h 2237341"/>
                <a:gd name="connsiteX31" fmla="*/ 641294 w 3058228"/>
                <a:gd name="connsiteY31" fmla="*/ 2236688 h 2237341"/>
                <a:gd name="connsiteX32" fmla="*/ 549867 w 3058228"/>
                <a:gd name="connsiteY32" fmla="*/ 2236688 h 2237341"/>
                <a:gd name="connsiteX33" fmla="*/ 549867 w 3058228"/>
                <a:gd name="connsiteY33" fmla="*/ 1538580 h 2237341"/>
                <a:gd name="connsiteX34" fmla="*/ 549867 w 3058228"/>
                <a:gd name="connsiteY34" fmla="*/ 1522254 h 2237341"/>
                <a:gd name="connsiteX35" fmla="*/ 486521 w 3058228"/>
                <a:gd name="connsiteY35" fmla="*/ 1405359 h 2237341"/>
                <a:gd name="connsiteX36" fmla="*/ 365707 w 3058228"/>
                <a:gd name="connsiteY36" fmla="*/ 1407318 h 2237341"/>
                <a:gd name="connsiteX37" fmla="*/ 189384 w 3058228"/>
                <a:gd name="connsiteY37" fmla="*/ 1465439 h 2237341"/>
                <a:gd name="connsiteX38" fmla="*/ 0 w 3058228"/>
                <a:gd name="connsiteY38" fmla="*/ 1249933 h 2237341"/>
                <a:gd name="connsiteX39" fmla="*/ 189384 w 3058228"/>
                <a:gd name="connsiteY39" fmla="*/ 1034428 h 2237341"/>
                <a:gd name="connsiteX40" fmla="*/ 365707 w 3058228"/>
                <a:gd name="connsiteY40" fmla="*/ 1093202 h 2237341"/>
                <a:gd name="connsiteX41" fmla="*/ 486521 w 3058228"/>
                <a:gd name="connsiteY41" fmla="*/ 1095161 h 2237341"/>
                <a:gd name="connsiteX42" fmla="*/ 549214 w 3058228"/>
                <a:gd name="connsiteY42" fmla="*/ 981531 h 2237341"/>
                <a:gd name="connsiteX43" fmla="*/ 550520 w 3058228"/>
                <a:gd name="connsiteY43" fmla="*/ 981531 h 2237341"/>
                <a:gd name="connsiteX44" fmla="*/ 549867 w 3058228"/>
                <a:gd name="connsiteY44" fmla="*/ 963898 h 2237341"/>
                <a:gd name="connsiteX45" fmla="*/ 549867 w 3058228"/>
                <a:gd name="connsiteY45" fmla="*/ 403945 h 223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3058228" h="2237341">
                  <a:moveTo>
                    <a:pt x="1196972" y="0"/>
                  </a:moveTo>
                  <a:lnTo>
                    <a:pt x="1910943" y="0"/>
                  </a:lnTo>
                  <a:lnTo>
                    <a:pt x="2507708" y="372447"/>
                  </a:lnTo>
                  <a:lnTo>
                    <a:pt x="2507708" y="978265"/>
                  </a:lnTo>
                  <a:cubicBezTo>
                    <a:pt x="2507708" y="987408"/>
                    <a:pt x="2507708" y="993286"/>
                    <a:pt x="2507055" y="996551"/>
                  </a:cubicBezTo>
                  <a:lnTo>
                    <a:pt x="2508361" y="996551"/>
                  </a:lnTo>
                  <a:cubicBezTo>
                    <a:pt x="2512932" y="1048795"/>
                    <a:pt x="2535136" y="1088630"/>
                    <a:pt x="2571054" y="1109528"/>
                  </a:cubicBezTo>
                  <a:cubicBezTo>
                    <a:pt x="2605665" y="1129772"/>
                    <a:pt x="2649419" y="1129119"/>
                    <a:pt x="2692520" y="1108222"/>
                  </a:cubicBezTo>
                  <a:cubicBezTo>
                    <a:pt x="2725826" y="1091243"/>
                    <a:pt x="2822477" y="1049448"/>
                    <a:pt x="2868191" y="1049448"/>
                  </a:cubicBezTo>
                  <a:cubicBezTo>
                    <a:pt x="2972678" y="1049448"/>
                    <a:pt x="3058228" y="1146099"/>
                    <a:pt x="3058228" y="1264953"/>
                  </a:cubicBezTo>
                  <a:cubicBezTo>
                    <a:pt x="3058228" y="1383808"/>
                    <a:pt x="2972678" y="1480459"/>
                    <a:pt x="2868191" y="1480459"/>
                  </a:cubicBezTo>
                  <a:cubicBezTo>
                    <a:pt x="2822477" y="1480459"/>
                    <a:pt x="2725826" y="1438011"/>
                    <a:pt x="2692520" y="1421685"/>
                  </a:cubicBezTo>
                  <a:cubicBezTo>
                    <a:pt x="2649419" y="1400787"/>
                    <a:pt x="2605665" y="1399481"/>
                    <a:pt x="2571054" y="1420379"/>
                  </a:cubicBezTo>
                  <a:cubicBezTo>
                    <a:pt x="2533830" y="1441276"/>
                    <a:pt x="2511626" y="1483724"/>
                    <a:pt x="2508361" y="1537274"/>
                  </a:cubicBezTo>
                  <a:lnTo>
                    <a:pt x="2507708" y="1552947"/>
                  </a:lnTo>
                  <a:lnTo>
                    <a:pt x="2507708" y="2236688"/>
                  </a:lnTo>
                  <a:lnTo>
                    <a:pt x="2386241" y="2236688"/>
                  </a:lnTo>
                  <a:lnTo>
                    <a:pt x="2094328" y="2236688"/>
                  </a:lnTo>
                  <a:lnTo>
                    <a:pt x="2062982" y="2236688"/>
                  </a:lnTo>
                  <a:lnTo>
                    <a:pt x="1961759" y="2237341"/>
                  </a:lnTo>
                  <a:lnTo>
                    <a:pt x="1839639" y="2237341"/>
                  </a:lnTo>
                  <a:cubicBezTo>
                    <a:pt x="1793925" y="2234076"/>
                    <a:pt x="1766497" y="2212525"/>
                    <a:pt x="1766497" y="2180526"/>
                  </a:cubicBezTo>
                  <a:cubicBezTo>
                    <a:pt x="1766497" y="2168771"/>
                    <a:pt x="1770416" y="2155710"/>
                    <a:pt x="1776946" y="2142649"/>
                  </a:cubicBezTo>
                  <a:cubicBezTo>
                    <a:pt x="1783476" y="2128935"/>
                    <a:pt x="1842251" y="2008121"/>
                    <a:pt x="1842251" y="1938898"/>
                  </a:cubicBezTo>
                  <a:cubicBezTo>
                    <a:pt x="1842251" y="1799799"/>
                    <a:pt x="1716866" y="1686822"/>
                    <a:pt x="1563399" y="1686822"/>
                  </a:cubicBezTo>
                  <a:cubicBezTo>
                    <a:pt x="1409932" y="1686822"/>
                    <a:pt x="1285853" y="1799799"/>
                    <a:pt x="1285853" y="1938898"/>
                  </a:cubicBezTo>
                  <a:cubicBezTo>
                    <a:pt x="1285853" y="2008121"/>
                    <a:pt x="1343975" y="2128935"/>
                    <a:pt x="1350505" y="2142649"/>
                  </a:cubicBezTo>
                  <a:cubicBezTo>
                    <a:pt x="1357036" y="2155710"/>
                    <a:pt x="1360954" y="2168771"/>
                    <a:pt x="1360954" y="2180526"/>
                  </a:cubicBezTo>
                  <a:cubicBezTo>
                    <a:pt x="1360954" y="2213178"/>
                    <a:pt x="1333526" y="2234076"/>
                    <a:pt x="1287159" y="2237341"/>
                  </a:cubicBezTo>
                  <a:lnTo>
                    <a:pt x="1275404" y="2237341"/>
                  </a:lnTo>
                  <a:lnTo>
                    <a:pt x="1007654" y="2237341"/>
                  </a:lnTo>
                  <a:lnTo>
                    <a:pt x="641294" y="2236688"/>
                  </a:lnTo>
                  <a:lnTo>
                    <a:pt x="549867" y="2236688"/>
                  </a:lnTo>
                  <a:lnTo>
                    <a:pt x="549867" y="1538580"/>
                  </a:lnTo>
                  <a:lnTo>
                    <a:pt x="549867" y="1522254"/>
                  </a:lnTo>
                  <a:cubicBezTo>
                    <a:pt x="546602" y="1468051"/>
                    <a:pt x="523745" y="1426909"/>
                    <a:pt x="486521" y="1405359"/>
                  </a:cubicBezTo>
                  <a:cubicBezTo>
                    <a:pt x="451910" y="1385114"/>
                    <a:pt x="408809" y="1385767"/>
                    <a:pt x="365707" y="1407318"/>
                  </a:cubicBezTo>
                  <a:cubicBezTo>
                    <a:pt x="331749" y="1423644"/>
                    <a:pt x="235751" y="1465439"/>
                    <a:pt x="189384" y="1465439"/>
                  </a:cubicBezTo>
                  <a:cubicBezTo>
                    <a:pt x="84896" y="1465439"/>
                    <a:pt x="0" y="1368788"/>
                    <a:pt x="0" y="1249933"/>
                  </a:cubicBezTo>
                  <a:cubicBezTo>
                    <a:pt x="0" y="1131079"/>
                    <a:pt x="84896" y="1034428"/>
                    <a:pt x="189384" y="1034428"/>
                  </a:cubicBezTo>
                  <a:cubicBezTo>
                    <a:pt x="235751" y="1034428"/>
                    <a:pt x="331749" y="1076876"/>
                    <a:pt x="365707" y="1093202"/>
                  </a:cubicBezTo>
                  <a:cubicBezTo>
                    <a:pt x="408809" y="1114752"/>
                    <a:pt x="451910" y="1114752"/>
                    <a:pt x="486521" y="1095161"/>
                  </a:cubicBezTo>
                  <a:cubicBezTo>
                    <a:pt x="523092" y="1073610"/>
                    <a:pt x="545296" y="1033775"/>
                    <a:pt x="549214" y="981531"/>
                  </a:cubicBezTo>
                  <a:lnTo>
                    <a:pt x="550520" y="981531"/>
                  </a:lnTo>
                  <a:cubicBezTo>
                    <a:pt x="550520" y="978265"/>
                    <a:pt x="549867" y="972388"/>
                    <a:pt x="549867" y="963898"/>
                  </a:cubicBezTo>
                  <a:lnTo>
                    <a:pt x="549867" y="40394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1A0742F4-43E9-6441-8A86-6089A34507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6268" y="10321407"/>
              <a:ext cx="4229542" cy="2632593"/>
            </a:xfrm>
            <a:custGeom>
              <a:avLst/>
              <a:gdLst>
                <a:gd name="T0" fmla="*/ 849 w 4719"/>
                <a:gd name="T1" fmla="*/ 2935 h 2936"/>
                <a:gd name="T2" fmla="*/ 849 w 4719"/>
                <a:gd name="T3" fmla="*/ 1966 h 2936"/>
                <a:gd name="T4" fmla="*/ 850 w 4719"/>
                <a:gd name="T5" fmla="*/ 1939 h 2936"/>
                <a:gd name="T6" fmla="*/ 848 w 4719"/>
                <a:gd name="T7" fmla="*/ 1939 h 2936"/>
                <a:gd name="T8" fmla="*/ 751 w 4719"/>
                <a:gd name="T9" fmla="*/ 1764 h 2936"/>
                <a:gd name="T10" fmla="*/ 563 w 4719"/>
                <a:gd name="T11" fmla="*/ 1767 h 2936"/>
                <a:gd name="T12" fmla="*/ 293 w 4719"/>
                <a:gd name="T13" fmla="*/ 1858 h 2936"/>
                <a:gd name="T14" fmla="*/ 0 w 4719"/>
                <a:gd name="T15" fmla="*/ 1525 h 2936"/>
                <a:gd name="T16" fmla="*/ 293 w 4719"/>
                <a:gd name="T17" fmla="*/ 1191 h 2936"/>
                <a:gd name="T18" fmla="*/ 563 w 4719"/>
                <a:gd name="T19" fmla="*/ 1282 h 2936"/>
                <a:gd name="T20" fmla="*/ 751 w 4719"/>
                <a:gd name="T21" fmla="*/ 1285 h 2936"/>
                <a:gd name="T22" fmla="*/ 848 w 4719"/>
                <a:gd name="T23" fmla="*/ 1104 h 2936"/>
                <a:gd name="T24" fmla="*/ 849 w 4719"/>
                <a:gd name="T25" fmla="*/ 1080 h 2936"/>
                <a:gd name="T26" fmla="*/ 849 w 4719"/>
                <a:gd name="T27" fmla="*/ 2 h 2936"/>
                <a:gd name="T28" fmla="*/ 1037 w 4719"/>
                <a:gd name="T29" fmla="*/ 1 h 2936"/>
                <a:gd name="T30" fmla="*/ 1487 w 4719"/>
                <a:gd name="T31" fmla="*/ 1 h 2936"/>
                <a:gd name="T32" fmla="*/ 1535 w 4719"/>
                <a:gd name="T33" fmla="*/ 1 h 2936"/>
                <a:gd name="T34" fmla="*/ 1784 w 4719"/>
                <a:gd name="T35" fmla="*/ 1 h 2936"/>
                <a:gd name="T36" fmla="*/ 1973 w 4719"/>
                <a:gd name="T37" fmla="*/ 1 h 2936"/>
                <a:gd name="T38" fmla="*/ 2086 w 4719"/>
                <a:gd name="T39" fmla="*/ 88 h 2936"/>
                <a:gd name="T40" fmla="*/ 2070 w 4719"/>
                <a:gd name="T41" fmla="*/ 147 h 2936"/>
                <a:gd name="T42" fmla="*/ 1970 w 4719"/>
                <a:gd name="T43" fmla="*/ 460 h 2936"/>
                <a:gd name="T44" fmla="*/ 2398 w 4719"/>
                <a:gd name="T45" fmla="*/ 849 h 2936"/>
                <a:gd name="T46" fmla="*/ 2828 w 4719"/>
                <a:gd name="T47" fmla="*/ 460 h 2936"/>
                <a:gd name="T48" fmla="*/ 2728 w 4719"/>
                <a:gd name="T49" fmla="*/ 147 h 2936"/>
                <a:gd name="T50" fmla="*/ 2712 w 4719"/>
                <a:gd name="T51" fmla="*/ 88 h 2936"/>
                <a:gd name="T52" fmla="*/ 2825 w 4719"/>
                <a:gd name="T53" fmla="*/ 1 h 2936"/>
                <a:gd name="T54" fmla="*/ 2825 w 4719"/>
                <a:gd name="T55" fmla="*/ 0 h 2936"/>
                <a:gd name="T56" fmla="*/ 2844 w 4719"/>
                <a:gd name="T57" fmla="*/ 1 h 2936"/>
                <a:gd name="T58" fmla="*/ 3163 w 4719"/>
                <a:gd name="T59" fmla="*/ 1 h 2936"/>
                <a:gd name="T60" fmla="*/ 3728 w 4719"/>
                <a:gd name="T61" fmla="*/ 1 h 2936"/>
                <a:gd name="T62" fmla="*/ 3869 w 4719"/>
                <a:gd name="T63" fmla="*/ 1 h 2936"/>
                <a:gd name="T64" fmla="*/ 3869 w 4719"/>
                <a:gd name="T65" fmla="*/ 1080 h 2936"/>
                <a:gd name="T66" fmla="*/ 3869 w 4719"/>
                <a:gd name="T67" fmla="*/ 1103 h 2936"/>
                <a:gd name="T68" fmla="*/ 3967 w 4719"/>
                <a:gd name="T69" fmla="*/ 1284 h 2936"/>
                <a:gd name="T70" fmla="*/ 4154 w 4719"/>
                <a:gd name="T71" fmla="*/ 1282 h 2936"/>
                <a:gd name="T72" fmla="*/ 4426 w 4719"/>
                <a:gd name="T73" fmla="*/ 1191 h 2936"/>
                <a:gd name="T74" fmla="*/ 4718 w 4719"/>
                <a:gd name="T75" fmla="*/ 1524 h 2936"/>
                <a:gd name="T76" fmla="*/ 4426 w 4719"/>
                <a:gd name="T77" fmla="*/ 1857 h 2936"/>
                <a:gd name="T78" fmla="*/ 4154 w 4719"/>
                <a:gd name="T79" fmla="*/ 1767 h 2936"/>
                <a:gd name="T80" fmla="*/ 3967 w 4719"/>
                <a:gd name="T81" fmla="*/ 1763 h 2936"/>
                <a:gd name="T82" fmla="*/ 3870 w 4719"/>
                <a:gd name="T83" fmla="*/ 1938 h 2936"/>
                <a:gd name="T84" fmla="*/ 3869 w 4719"/>
                <a:gd name="T85" fmla="*/ 1938 h 2936"/>
                <a:gd name="T86" fmla="*/ 3869 w 4719"/>
                <a:gd name="T87" fmla="*/ 1965 h 2936"/>
                <a:gd name="T88" fmla="*/ 3869 w 4719"/>
                <a:gd name="T89" fmla="*/ 2935 h 2936"/>
                <a:gd name="T90" fmla="*/ 849 w 4719"/>
                <a:gd name="T91" fmla="*/ 2935 h 2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719" h="2936">
                  <a:moveTo>
                    <a:pt x="849" y="2935"/>
                  </a:moveTo>
                  <a:lnTo>
                    <a:pt x="849" y="1966"/>
                  </a:lnTo>
                  <a:cubicBezTo>
                    <a:pt x="849" y="1953"/>
                    <a:pt x="849" y="1943"/>
                    <a:pt x="850" y="1939"/>
                  </a:cubicBezTo>
                  <a:lnTo>
                    <a:pt x="848" y="1939"/>
                  </a:lnTo>
                  <a:cubicBezTo>
                    <a:pt x="841" y="1858"/>
                    <a:pt x="807" y="1796"/>
                    <a:pt x="751" y="1764"/>
                  </a:cubicBezTo>
                  <a:cubicBezTo>
                    <a:pt x="697" y="1733"/>
                    <a:pt x="631" y="1734"/>
                    <a:pt x="563" y="1767"/>
                  </a:cubicBezTo>
                  <a:cubicBezTo>
                    <a:pt x="512" y="1792"/>
                    <a:pt x="364" y="1858"/>
                    <a:pt x="293" y="1858"/>
                  </a:cubicBezTo>
                  <a:cubicBezTo>
                    <a:pt x="131" y="1858"/>
                    <a:pt x="0" y="1708"/>
                    <a:pt x="0" y="1525"/>
                  </a:cubicBezTo>
                  <a:cubicBezTo>
                    <a:pt x="0" y="1341"/>
                    <a:pt x="131" y="1191"/>
                    <a:pt x="293" y="1191"/>
                  </a:cubicBezTo>
                  <a:cubicBezTo>
                    <a:pt x="363" y="1191"/>
                    <a:pt x="512" y="1257"/>
                    <a:pt x="563" y="1282"/>
                  </a:cubicBezTo>
                  <a:cubicBezTo>
                    <a:pt x="631" y="1315"/>
                    <a:pt x="697" y="1316"/>
                    <a:pt x="751" y="1285"/>
                  </a:cubicBezTo>
                  <a:cubicBezTo>
                    <a:pt x="808" y="1252"/>
                    <a:pt x="843" y="1187"/>
                    <a:pt x="848" y="1104"/>
                  </a:cubicBezTo>
                  <a:lnTo>
                    <a:pt x="849" y="1080"/>
                  </a:lnTo>
                  <a:lnTo>
                    <a:pt x="849" y="2"/>
                  </a:lnTo>
                  <a:cubicBezTo>
                    <a:pt x="915" y="1"/>
                    <a:pt x="1025" y="1"/>
                    <a:pt x="1037" y="1"/>
                  </a:cubicBezTo>
                  <a:lnTo>
                    <a:pt x="1487" y="1"/>
                  </a:lnTo>
                  <a:lnTo>
                    <a:pt x="1535" y="1"/>
                  </a:lnTo>
                  <a:lnTo>
                    <a:pt x="1784" y="1"/>
                  </a:lnTo>
                  <a:lnTo>
                    <a:pt x="1973" y="1"/>
                  </a:lnTo>
                  <a:cubicBezTo>
                    <a:pt x="2044" y="6"/>
                    <a:pt x="2086" y="38"/>
                    <a:pt x="2086" y="88"/>
                  </a:cubicBezTo>
                  <a:cubicBezTo>
                    <a:pt x="2086" y="106"/>
                    <a:pt x="2080" y="126"/>
                    <a:pt x="2070" y="147"/>
                  </a:cubicBezTo>
                  <a:cubicBezTo>
                    <a:pt x="2060" y="168"/>
                    <a:pt x="1970" y="354"/>
                    <a:pt x="1970" y="460"/>
                  </a:cubicBezTo>
                  <a:cubicBezTo>
                    <a:pt x="1970" y="675"/>
                    <a:pt x="2163" y="849"/>
                    <a:pt x="2398" y="849"/>
                  </a:cubicBezTo>
                  <a:cubicBezTo>
                    <a:pt x="2636" y="849"/>
                    <a:pt x="2828" y="675"/>
                    <a:pt x="2828" y="460"/>
                  </a:cubicBezTo>
                  <a:cubicBezTo>
                    <a:pt x="2828" y="354"/>
                    <a:pt x="2738" y="168"/>
                    <a:pt x="2728" y="147"/>
                  </a:cubicBezTo>
                  <a:cubicBezTo>
                    <a:pt x="2717" y="126"/>
                    <a:pt x="2712" y="106"/>
                    <a:pt x="2712" y="88"/>
                  </a:cubicBezTo>
                  <a:cubicBezTo>
                    <a:pt x="2712" y="38"/>
                    <a:pt x="2754" y="5"/>
                    <a:pt x="2825" y="1"/>
                  </a:cubicBezTo>
                  <a:lnTo>
                    <a:pt x="2825" y="0"/>
                  </a:lnTo>
                  <a:lnTo>
                    <a:pt x="2844" y="1"/>
                  </a:lnTo>
                  <a:lnTo>
                    <a:pt x="3163" y="1"/>
                  </a:lnTo>
                  <a:lnTo>
                    <a:pt x="3728" y="1"/>
                  </a:lnTo>
                  <a:lnTo>
                    <a:pt x="3869" y="1"/>
                  </a:lnTo>
                  <a:lnTo>
                    <a:pt x="3869" y="1080"/>
                  </a:lnTo>
                  <a:lnTo>
                    <a:pt x="3869" y="1103"/>
                  </a:lnTo>
                  <a:cubicBezTo>
                    <a:pt x="3876" y="1187"/>
                    <a:pt x="3910" y="1251"/>
                    <a:pt x="3967" y="1284"/>
                  </a:cubicBezTo>
                  <a:cubicBezTo>
                    <a:pt x="4021" y="1315"/>
                    <a:pt x="4088" y="1315"/>
                    <a:pt x="4154" y="1282"/>
                  </a:cubicBezTo>
                  <a:cubicBezTo>
                    <a:pt x="4206" y="1257"/>
                    <a:pt x="4355" y="1191"/>
                    <a:pt x="4426" y="1191"/>
                  </a:cubicBezTo>
                  <a:cubicBezTo>
                    <a:pt x="4587" y="1191"/>
                    <a:pt x="4718" y="1341"/>
                    <a:pt x="4718" y="1524"/>
                  </a:cubicBezTo>
                  <a:cubicBezTo>
                    <a:pt x="4718" y="1708"/>
                    <a:pt x="4587" y="1857"/>
                    <a:pt x="4426" y="1857"/>
                  </a:cubicBezTo>
                  <a:cubicBezTo>
                    <a:pt x="4355" y="1857"/>
                    <a:pt x="4206" y="1792"/>
                    <a:pt x="4154" y="1767"/>
                  </a:cubicBezTo>
                  <a:cubicBezTo>
                    <a:pt x="4088" y="1734"/>
                    <a:pt x="4021" y="1732"/>
                    <a:pt x="3967" y="1763"/>
                  </a:cubicBezTo>
                  <a:cubicBezTo>
                    <a:pt x="3911" y="1796"/>
                    <a:pt x="3877" y="1858"/>
                    <a:pt x="3870" y="1938"/>
                  </a:cubicBezTo>
                  <a:lnTo>
                    <a:pt x="3869" y="1938"/>
                  </a:lnTo>
                  <a:lnTo>
                    <a:pt x="3869" y="1965"/>
                  </a:lnTo>
                  <a:lnTo>
                    <a:pt x="3869" y="2935"/>
                  </a:lnTo>
                  <a:lnTo>
                    <a:pt x="849" y="2935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9E8A2356-8430-B04F-833C-8D9EAC1105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3936" y="6740131"/>
              <a:ext cx="4186061" cy="4273022"/>
            </a:xfrm>
            <a:custGeom>
              <a:avLst/>
              <a:gdLst>
                <a:gd name="T0" fmla="*/ 2719 w 4670"/>
                <a:gd name="T1" fmla="*/ 331 h 4767"/>
                <a:gd name="T2" fmla="*/ 2626 w 4670"/>
                <a:gd name="T3" fmla="*/ 614 h 4767"/>
                <a:gd name="T4" fmla="*/ 2783 w 4670"/>
                <a:gd name="T5" fmla="*/ 823 h 4767"/>
                <a:gd name="T6" fmla="*/ 2804 w 4670"/>
                <a:gd name="T7" fmla="*/ 824 h 4767"/>
                <a:gd name="T8" fmla="*/ 3845 w 4670"/>
                <a:gd name="T9" fmla="*/ 824 h 4767"/>
                <a:gd name="T10" fmla="*/ 3845 w 4670"/>
                <a:gd name="T11" fmla="*/ 1069 h 4767"/>
                <a:gd name="T12" fmla="*/ 3845 w 4670"/>
                <a:gd name="T13" fmla="*/ 1993 h 4767"/>
                <a:gd name="T14" fmla="*/ 3845 w 4670"/>
                <a:gd name="T15" fmla="*/ 2023 h 4767"/>
                <a:gd name="T16" fmla="*/ 3846 w 4670"/>
                <a:gd name="T17" fmla="*/ 2011 h 4767"/>
                <a:gd name="T18" fmla="*/ 4055 w 4670"/>
                <a:gd name="T19" fmla="*/ 2168 h 4767"/>
                <a:gd name="T20" fmla="*/ 4339 w 4670"/>
                <a:gd name="T21" fmla="*/ 2052 h 4767"/>
                <a:gd name="T22" fmla="*/ 4669 w 4670"/>
                <a:gd name="T23" fmla="*/ 2421 h 4767"/>
                <a:gd name="T24" fmla="*/ 4339 w 4670"/>
                <a:gd name="T25" fmla="*/ 2792 h 4767"/>
                <a:gd name="T26" fmla="*/ 4055 w 4670"/>
                <a:gd name="T27" fmla="*/ 2699 h 4767"/>
                <a:gd name="T28" fmla="*/ 3846 w 4670"/>
                <a:gd name="T29" fmla="*/ 2833 h 4767"/>
                <a:gd name="T30" fmla="*/ 3845 w 4670"/>
                <a:gd name="T31" fmla="*/ 2854 h 4767"/>
                <a:gd name="T32" fmla="*/ 3845 w 4670"/>
                <a:gd name="T33" fmla="*/ 3230 h 4767"/>
                <a:gd name="T34" fmla="*/ 3845 w 4670"/>
                <a:gd name="T35" fmla="*/ 3896 h 4767"/>
                <a:gd name="T36" fmla="*/ 2804 w 4670"/>
                <a:gd name="T37" fmla="*/ 3896 h 4767"/>
                <a:gd name="T38" fmla="*/ 2784 w 4670"/>
                <a:gd name="T39" fmla="*/ 3896 h 4767"/>
                <a:gd name="T40" fmla="*/ 2627 w 4670"/>
                <a:gd name="T41" fmla="*/ 4105 h 4767"/>
                <a:gd name="T42" fmla="*/ 2742 w 4670"/>
                <a:gd name="T43" fmla="*/ 4413 h 4767"/>
                <a:gd name="T44" fmla="*/ 2372 w 4670"/>
                <a:gd name="T45" fmla="*/ 4766 h 4767"/>
                <a:gd name="T46" fmla="*/ 2003 w 4670"/>
                <a:gd name="T47" fmla="*/ 4413 h 4767"/>
                <a:gd name="T48" fmla="*/ 2119 w 4670"/>
                <a:gd name="T49" fmla="*/ 4105 h 4767"/>
                <a:gd name="T50" fmla="*/ 1962 w 4670"/>
                <a:gd name="T51" fmla="*/ 3896 h 4767"/>
                <a:gd name="T52" fmla="*/ 1945 w 4670"/>
                <a:gd name="T53" fmla="*/ 3896 h 4767"/>
                <a:gd name="T54" fmla="*/ 823 w 4670"/>
                <a:gd name="T55" fmla="*/ 3896 h 4767"/>
                <a:gd name="T56" fmla="*/ 823 w 4670"/>
                <a:gd name="T57" fmla="*/ 3713 h 4767"/>
                <a:gd name="T58" fmla="*/ 823 w 4670"/>
                <a:gd name="T59" fmla="*/ 2850 h 4767"/>
                <a:gd name="T60" fmla="*/ 823 w 4670"/>
                <a:gd name="T61" fmla="*/ 2827 h 4767"/>
                <a:gd name="T62" fmla="*/ 823 w 4670"/>
                <a:gd name="T63" fmla="*/ 2833 h 4767"/>
                <a:gd name="T64" fmla="*/ 614 w 4670"/>
                <a:gd name="T65" fmla="*/ 2676 h 4767"/>
                <a:gd name="T66" fmla="*/ 331 w 4670"/>
                <a:gd name="T67" fmla="*/ 2792 h 4767"/>
                <a:gd name="T68" fmla="*/ 0 w 4670"/>
                <a:gd name="T69" fmla="*/ 2422 h 4767"/>
                <a:gd name="T70" fmla="*/ 331 w 4670"/>
                <a:gd name="T71" fmla="*/ 2052 h 4767"/>
                <a:gd name="T72" fmla="*/ 614 w 4670"/>
                <a:gd name="T73" fmla="*/ 2168 h 4767"/>
                <a:gd name="T74" fmla="*/ 823 w 4670"/>
                <a:gd name="T75" fmla="*/ 2011 h 4767"/>
                <a:gd name="T76" fmla="*/ 823 w 4670"/>
                <a:gd name="T77" fmla="*/ 1990 h 4767"/>
                <a:gd name="T78" fmla="*/ 823 w 4670"/>
                <a:gd name="T79" fmla="*/ 1536 h 4767"/>
                <a:gd name="T80" fmla="*/ 823 w 4670"/>
                <a:gd name="T81" fmla="*/ 1100 h 4767"/>
                <a:gd name="T82" fmla="*/ 822 w 4670"/>
                <a:gd name="T83" fmla="*/ 824 h 4767"/>
                <a:gd name="T84" fmla="*/ 1945 w 4670"/>
                <a:gd name="T85" fmla="*/ 824 h 4767"/>
                <a:gd name="T86" fmla="*/ 1974 w 4670"/>
                <a:gd name="T87" fmla="*/ 825 h 4767"/>
                <a:gd name="T88" fmla="*/ 1962 w 4670"/>
                <a:gd name="T89" fmla="*/ 823 h 4767"/>
                <a:gd name="T90" fmla="*/ 2119 w 4670"/>
                <a:gd name="T91" fmla="*/ 614 h 4767"/>
                <a:gd name="T92" fmla="*/ 2026 w 4670"/>
                <a:gd name="T93" fmla="*/ 331 h 4767"/>
                <a:gd name="T94" fmla="*/ 2372 w 4670"/>
                <a:gd name="T95" fmla="*/ 0 h 4767"/>
                <a:gd name="T96" fmla="*/ 2719 w 4670"/>
                <a:gd name="T97" fmla="*/ 331 h 4767"/>
                <a:gd name="T98" fmla="*/ 824 w 4670"/>
                <a:gd name="T99" fmla="*/ 2821 h 4767"/>
                <a:gd name="T100" fmla="*/ 823 w 4670"/>
                <a:gd name="T101" fmla="*/ 2827 h 4767"/>
                <a:gd name="T102" fmla="*/ 824 w 4670"/>
                <a:gd name="T103" fmla="*/ 2821 h 4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670" h="4767">
                  <a:moveTo>
                    <a:pt x="2719" y="331"/>
                  </a:moveTo>
                  <a:cubicBezTo>
                    <a:pt x="2719" y="426"/>
                    <a:pt x="2626" y="614"/>
                    <a:pt x="2626" y="614"/>
                  </a:cubicBezTo>
                  <a:cubicBezTo>
                    <a:pt x="2572" y="725"/>
                    <a:pt x="2655" y="815"/>
                    <a:pt x="2783" y="823"/>
                  </a:cubicBezTo>
                  <a:lnTo>
                    <a:pt x="2804" y="824"/>
                  </a:lnTo>
                  <a:lnTo>
                    <a:pt x="3845" y="824"/>
                  </a:lnTo>
                  <a:lnTo>
                    <a:pt x="3845" y="1069"/>
                  </a:lnTo>
                  <a:lnTo>
                    <a:pt x="3845" y="1993"/>
                  </a:lnTo>
                  <a:lnTo>
                    <a:pt x="3845" y="2023"/>
                  </a:lnTo>
                  <a:cubicBezTo>
                    <a:pt x="3845" y="2020"/>
                    <a:pt x="3845" y="2016"/>
                    <a:pt x="3846" y="2011"/>
                  </a:cubicBezTo>
                  <a:cubicBezTo>
                    <a:pt x="3854" y="2138"/>
                    <a:pt x="3945" y="2222"/>
                    <a:pt x="4055" y="2168"/>
                  </a:cubicBezTo>
                  <a:cubicBezTo>
                    <a:pt x="4055" y="2168"/>
                    <a:pt x="4243" y="2052"/>
                    <a:pt x="4339" y="2052"/>
                  </a:cubicBezTo>
                  <a:cubicBezTo>
                    <a:pt x="4521" y="2052"/>
                    <a:pt x="4669" y="2217"/>
                    <a:pt x="4669" y="2421"/>
                  </a:cubicBezTo>
                  <a:cubicBezTo>
                    <a:pt x="4669" y="2626"/>
                    <a:pt x="4521" y="2792"/>
                    <a:pt x="4339" y="2792"/>
                  </a:cubicBezTo>
                  <a:cubicBezTo>
                    <a:pt x="4243" y="2792"/>
                    <a:pt x="4055" y="2699"/>
                    <a:pt x="4055" y="2699"/>
                  </a:cubicBezTo>
                  <a:cubicBezTo>
                    <a:pt x="3945" y="2645"/>
                    <a:pt x="3854" y="2705"/>
                    <a:pt x="3846" y="2833"/>
                  </a:cubicBezTo>
                  <a:lnTo>
                    <a:pt x="3845" y="2854"/>
                  </a:lnTo>
                  <a:lnTo>
                    <a:pt x="3845" y="3230"/>
                  </a:lnTo>
                  <a:lnTo>
                    <a:pt x="3845" y="3896"/>
                  </a:lnTo>
                  <a:lnTo>
                    <a:pt x="2804" y="3896"/>
                  </a:lnTo>
                  <a:lnTo>
                    <a:pt x="2784" y="3896"/>
                  </a:lnTo>
                  <a:cubicBezTo>
                    <a:pt x="2656" y="3905"/>
                    <a:pt x="2573" y="3996"/>
                    <a:pt x="2627" y="4105"/>
                  </a:cubicBezTo>
                  <a:cubicBezTo>
                    <a:pt x="2627" y="4105"/>
                    <a:pt x="2742" y="4317"/>
                    <a:pt x="2742" y="4413"/>
                  </a:cubicBezTo>
                  <a:cubicBezTo>
                    <a:pt x="2742" y="4595"/>
                    <a:pt x="2577" y="4766"/>
                    <a:pt x="2372" y="4766"/>
                  </a:cubicBezTo>
                  <a:cubicBezTo>
                    <a:pt x="2169" y="4766"/>
                    <a:pt x="2003" y="4595"/>
                    <a:pt x="2003" y="4413"/>
                  </a:cubicBezTo>
                  <a:cubicBezTo>
                    <a:pt x="2003" y="4317"/>
                    <a:pt x="2119" y="4105"/>
                    <a:pt x="2119" y="4105"/>
                  </a:cubicBezTo>
                  <a:cubicBezTo>
                    <a:pt x="2173" y="3996"/>
                    <a:pt x="2090" y="3905"/>
                    <a:pt x="1962" y="3896"/>
                  </a:cubicBezTo>
                  <a:lnTo>
                    <a:pt x="1945" y="3896"/>
                  </a:lnTo>
                  <a:lnTo>
                    <a:pt x="823" y="3896"/>
                  </a:lnTo>
                  <a:lnTo>
                    <a:pt x="823" y="3713"/>
                  </a:lnTo>
                  <a:lnTo>
                    <a:pt x="823" y="2850"/>
                  </a:lnTo>
                  <a:cubicBezTo>
                    <a:pt x="823" y="2840"/>
                    <a:pt x="823" y="2833"/>
                    <a:pt x="823" y="2827"/>
                  </a:cubicBezTo>
                  <a:cubicBezTo>
                    <a:pt x="823" y="2829"/>
                    <a:pt x="823" y="2831"/>
                    <a:pt x="823" y="2833"/>
                  </a:cubicBezTo>
                  <a:cubicBezTo>
                    <a:pt x="815" y="2705"/>
                    <a:pt x="724" y="2622"/>
                    <a:pt x="614" y="2676"/>
                  </a:cubicBezTo>
                  <a:cubicBezTo>
                    <a:pt x="614" y="2676"/>
                    <a:pt x="425" y="2792"/>
                    <a:pt x="331" y="2792"/>
                  </a:cubicBezTo>
                  <a:cubicBezTo>
                    <a:pt x="148" y="2792"/>
                    <a:pt x="0" y="2627"/>
                    <a:pt x="0" y="2422"/>
                  </a:cubicBezTo>
                  <a:cubicBezTo>
                    <a:pt x="0" y="2218"/>
                    <a:pt x="148" y="2052"/>
                    <a:pt x="331" y="2052"/>
                  </a:cubicBezTo>
                  <a:cubicBezTo>
                    <a:pt x="425" y="2052"/>
                    <a:pt x="614" y="2168"/>
                    <a:pt x="614" y="2168"/>
                  </a:cubicBezTo>
                  <a:cubicBezTo>
                    <a:pt x="724" y="2222"/>
                    <a:pt x="815" y="2138"/>
                    <a:pt x="823" y="2011"/>
                  </a:cubicBezTo>
                  <a:lnTo>
                    <a:pt x="823" y="1990"/>
                  </a:lnTo>
                  <a:lnTo>
                    <a:pt x="823" y="1536"/>
                  </a:lnTo>
                  <a:lnTo>
                    <a:pt x="823" y="1100"/>
                  </a:lnTo>
                  <a:cubicBezTo>
                    <a:pt x="823" y="1083"/>
                    <a:pt x="822" y="824"/>
                    <a:pt x="822" y="824"/>
                  </a:cubicBezTo>
                  <a:lnTo>
                    <a:pt x="1945" y="824"/>
                  </a:lnTo>
                  <a:cubicBezTo>
                    <a:pt x="1959" y="824"/>
                    <a:pt x="1969" y="824"/>
                    <a:pt x="1974" y="825"/>
                  </a:cubicBezTo>
                  <a:cubicBezTo>
                    <a:pt x="1972" y="824"/>
                    <a:pt x="1967" y="824"/>
                    <a:pt x="1962" y="823"/>
                  </a:cubicBezTo>
                  <a:cubicBezTo>
                    <a:pt x="2090" y="815"/>
                    <a:pt x="2172" y="725"/>
                    <a:pt x="2119" y="614"/>
                  </a:cubicBezTo>
                  <a:cubicBezTo>
                    <a:pt x="2119" y="614"/>
                    <a:pt x="2026" y="426"/>
                    <a:pt x="2026" y="331"/>
                  </a:cubicBezTo>
                  <a:cubicBezTo>
                    <a:pt x="2026" y="148"/>
                    <a:pt x="2168" y="0"/>
                    <a:pt x="2372" y="0"/>
                  </a:cubicBezTo>
                  <a:cubicBezTo>
                    <a:pt x="2576" y="0"/>
                    <a:pt x="2719" y="148"/>
                    <a:pt x="2719" y="331"/>
                  </a:cubicBezTo>
                  <a:close/>
                  <a:moveTo>
                    <a:pt x="824" y="2821"/>
                  </a:moveTo>
                  <a:cubicBezTo>
                    <a:pt x="824" y="2823"/>
                    <a:pt x="824" y="2824"/>
                    <a:pt x="823" y="2827"/>
                  </a:cubicBezTo>
                  <a:cubicBezTo>
                    <a:pt x="823" y="2825"/>
                    <a:pt x="824" y="2823"/>
                    <a:pt x="824" y="282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0A991A13-DDA6-B14C-9BEA-D2037DA9E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6809" y="7475358"/>
              <a:ext cx="2561442" cy="2778848"/>
            </a:xfrm>
            <a:custGeom>
              <a:avLst/>
              <a:gdLst>
                <a:gd name="T0" fmla="*/ 0 w 2858"/>
                <a:gd name="T1" fmla="*/ 0 h 3098"/>
                <a:gd name="T2" fmla="*/ 1004 w 2858"/>
                <a:gd name="T3" fmla="*/ 0 h 3098"/>
                <a:gd name="T4" fmla="*/ 1026 w 2858"/>
                <a:gd name="T5" fmla="*/ 0 h 3098"/>
                <a:gd name="T6" fmla="*/ 1120 w 2858"/>
                <a:gd name="T7" fmla="*/ 82 h 3098"/>
                <a:gd name="T8" fmla="*/ 1106 w 2858"/>
                <a:gd name="T9" fmla="*/ 140 h 3098"/>
                <a:gd name="T10" fmla="*/ 1007 w 2858"/>
                <a:gd name="T11" fmla="*/ 466 h 3098"/>
                <a:gd name="T12" fmla="*/ 1432 w 2858"/>
                <a:gd name="T13" fmla="*/ 851 h 3098"/>
                <a:gd name="T14" fmla="*/ 1857 w 2858"/>
                <a:gd name="T15" fmla="*/ 466 h 3098"/>
                <a:gd name="T16" fmla="*/ 1759 w 2858"/>
                <a:gd name="T17" fmla="*/ 140 h 3098"/>
                <a:gd name="T18" fmla="*/ 1745 w 2858"/>
                <a:gd name="T19" fmla="*/ 82 h 3098"/>
                <a:gd name="T20" fmla="*/ 1842 w 2858"/>
                <a:gd name="T21" fmla="*/ 0 h 3098"/>
                <a:gd name="T22" fmla="*/ 1866 w 2858"/>
                <a:gd name="T23" fmla="*/ 0 h 3098"/>
                <a:gd name="T24" fmla="*/ 2855 w 2858"/>
                <a:gd name="T25" fmla="*/ 0 h 3098"/>
                <a:gd name="T26" fmla="*/ 2855 w 2858"/>
                <a:gd name="T27" fmla="*/ 154 h 3098"/>
                <a:gd name="T28" fmla="*/ 2855 w 2858"/>
                <a:gd name="T29" fmla="*/ 211 h 3098"/>
                <a:gd name="T30" fmla="*/ 2855 w 2858"/>
                <a:gd name="T31" fmla="*/ 1136 h 3098"/>
                <a:gd name="T32" fmla="*/ 2855 w 2858"/>
                <a:gd name="T33" fmla="*/ 1165 h 3098"/>
                <a:gd name="T34" fmla="*/ 2812 w 2858"/>
                <a:gd name="T35" fmla="*/ 1250 h 3098"/>
                <a:gd name="T36" fmla="*/ 2726 w 2858"/>
                <a:gd name="T37" fmla="*/ 1243 h 3098"/>
                <a:gd name="T38" fmla="*/ 2417 w 2858"/>
                <a:gd name="T39" fmla="*/ 1139 h 3098"/>
                <a:gd name="T40" fmla="*/ 2032 w 2858"/>
                <a:gd name="T41" fmla="*/ 1589 h 3098"/>
                <a:gd name="T42" fmla="*/ 2417 w 2858"/>
                <a:gd name="T43" fmla="*/ 2038 h 3098"/>
                <a:gd name="T44" fmla="*/ 2725 w 2858"/>
                <a:gd name="T45" fmla="*/ 1934 h 3098"/>
                <a:gd name="T46" fmla="*/ 2812 w 2858"/>
                <a:gd name="T47" fmla="*/ 1928 h 3098"/>
                <a:gd name="T48" fmla="*/ 2857 w 2858"/>
                <a:gd name="T49" fmla="*/ 2019 h 3098"/>
                <a:gd name="T50" fmla="*/ 2856 w 2858"/>
                <a:gd name="T51" fmla="*/ 2027 h 3098"/>
                <a:gd name="T52" fmla="*/ 2855 w 2858"/>
                <a:gd name="T53" fmla="*/ 2049 h 3098"/>
                <a:gd name="T54" fmla="*/ 2855 w 2858"/>
                <a:gd name="T55" fmla="*/ 3097 h 3098"/>
                <a:gd name="T56" fmla="*/ 1867 w 2858"/>
                <a:gd name="T57" fmla="*/ 3097 h 3098"/>
                <a:gd name="T58" fmla="*/ 1848 w 2858"/>
                <a:gd name="T59" fmla="*/ 3097 h 3098"/>
                <a:gd name="T60" fmla="*/ 1847 w 2858"/>
                <a:gd name="T61" fmla="*/ 3097 h 3098"/>
                <a:gd name="T62" fmla="*/ 1745 w 2858"/>
                <a:gd name="T63" fmla="*/ 3015 h 3098"/>
                <a:gd name="T64" fmla="*/ 1759 w 2858"/>
                <a:gd name="T65" fmla="*/ 2957 h 3098"/>
                <a:gd name="T66" fmla="*/ 1858 w 2858"/>
                <a:gd name="T67" fmla="*/ 2631 h 3098"/>
                <a:gd name="T68" fmla="*/ 1433 w 2858"/>
                <a:gd name="T69" fmla="*/ 2245 h 3098"/>
                <a:gd name="T70" fmla="*/ 1008 w 2858"/>
                <a:gd name="T71" fmla="*/ 2631 h 3098"/>
                <a:gd name="T72" fmla="*/ 1107 w 2858"/>
                <a:gd name="T73" fmla="*/ 2957 h 3098"/>
                <a:gd name="T74" fmla="*/ 1121 w 2858"/>
                <a:gd name="T75" fmla="*/ 3014 h 3098"/>
                <a:gd name="T76" fmla="*/ 1025 w 2858"/>
                <a:gd name="T77" fmla="*/ 3096 h 3098"/>
                <a:gd name="T78" fmla="*/ 1019 w 2858"/>
                <a:gd name="T79" fmla="*/ 3097 h 3098"/>
                <a:gd name="T80" fmla="*/ 0 w 2858"/>
                <a:gd name="T81" fmla="*/ 3097 h 3098"/>
                <a:gd name="T82" fmla="*/ 0 w 2858"/>
                <a:gd name="T83" fmla="*/ 0 h 3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58" h="3098">
                  <a:moveTo>
                    <a:pt x="0" y="0"/>
                  </a:moveTo>
                  <a:lnTo>
                    <a:pt x="1004" y="0"/>
                  </a:lnTo>
                  <a:lnTo>
                    <a:pt x="1026" y="0"/>
                  </a:lnTo>
                  <a:cubicBezTo>
                    <a:pt x="1056" y="4"/>
                    <a:pt x="1120" y="19"/>
                    <a:pt x="1120" y="82"/>
                  </a:cubicBezTo>
                  <a:cubicBezTo>
                    <a:pt x="1120" y="100"/>
                    <a:pt x="1116" y="119"/>
                    <a:pt x="1106" y="140"/>
                  </a:cubicBezTo>
                  <a:cubicBezTo>
                    <a:pt x="1096" y="161"/>
                    <a:pt x="1007" y="355"/>
                    <a:pt x="1007" y="466"/>
                  </a:cubicBezTo>
                  <a:cubicBezTo>
                    <a:pt x="1007" y="691"/>
                    <a:pt x="1198" y="851"/>
                    <a:pt x="1432" y="851"/>
                  </a:cubicBezTo>
                  <a:cubicBezTo>
                    <a:pt x="1666" y="851"/>
                    <a:pt x="1857" y="691"/>
                    <a:pt x="1857" y="466"/>
                  </a:cubicBezTo>
                  <a:cubicBezTo>
                    <a:pt x="1857" y="355"/>
                    <a:pt x="1769" y="161"/>
                    <a:pt x="1759" y="140"/>
                  </a:cubicBezTo>
                  <a:cubicBezTo>
                    <a:pt x="1749" y="119"/>
                    <a:pt x="1745" y="100"/>
                    <a:pt x="1745" y="82"/>
                  </a:cubicBezTo>
                  <a:cubicBezTo>
                    <a:pt x="1745" y="16"/>
                    <a:pt x="1815" y="3"/>
                    <a:pt x="1842" y="0"/>
                  </a:cubicBezTo>
                  <a:lnTo>
                    <a:pt x="1866" y="0"/>
                  </a:lnTo>
                  <a:lnTo>
                    <a:pt x="2855" y="0"/>
                  </a:lnTo>
                  <a:lnTo>
                    <a:pt x="2855" y="154"/>
                  </a:lnTo>
                  <a:lnTo>
                    <a:pt x="2855" y="211"/>
                  </a:lnTo>
                  <a:lnTo>
                    <a:pt x="2855" y="1136"/>
                  </a:lnTo>
                  <a:lnTo>
                    <a:pt x="2855" y="1165"/>
                  </a:lnTo>
                  <a:cubicBezTo>
                    <a:pt x="2850" y="1206"/>
                    <a:pt x="2834" y="1236"/>
                    <a:pt x="2812" y="1250"/>
                  </a:cubicBezTo>
                  <a:cubicBezTo>
                    <a:pt x="2783" y="1267"/>
                    <a:pt x="2749" y="1256"/>
                    <a:pt x="2726" y="1243"/>
                  </a:cubicBezTo>
                  <a:cubicBezTo>
                    <a:pt x="2705" y="1232"/>
                    <a:pt x="2522" y="1139"/>
                    <a:pt x="2417" y="1139"/>
                  </a:cubicBezTo>
                  <a:cubicBezTo>
                    <a:pt x="2204" y="1139"/>
                    <a:pt x="2032" y="1341"/>
                    <a:pt x="2032" y="1589"/>
                  </a:cubicBezTo>
                  <a:cubicBezTo>
                    <a:pt x="2032" y="1837"/>
                    <a:pt x="2204" y="2038"/>
                    <a:pt x="2417" y="2038"/>
                  </a:cubicBezTo>
                  <a:cubicBezTo>
                    <a:pt x="2522" y="2038"/>
                    <a:pt x="2705" y="1945"/>
                    <a:pt x="2725" y="1934"/>
                  </a:cubicBezTo>
                  <a:cubicBezTo>
                    <a:pt x="2759" y="1917"/>
                    <a:pt x="2789" y="1914"/>
                    <a:pt x="2812" y="1928"/>
                  </a:cubicBezTo>
                  <a:cubicBezTo>
                    <a:pt x="2836" y="1942"/>
                    <a:pt x="2852" y="1975"/>
                    <a:pt x="2857" y="2019"/>
                  </a:cubicBezTo>
                  <a:cubicBezTo>
                    <a:pt x="2856" y="2021"/>
                    <a:pt x="2856" y="2023"/>
                    <a:pt x="2856" y="2027"/>
                  </a:cubicBezTo>
                  <a:lnTo>
                    <a:pt x="2855" y="2049"/>
                  </a:lnTo>
                  <a:lnTo>
                    <a:pt x="2855" y="3097"/>
                  </a:lnTo>
                  <a:lnTo>
                    <a:pt x="1867" y="3097"/>
                  </a:lnTo>
                  <a:lnTo>
                    <a:pt x="1848" y="3097"/>
                  </a:lnTo>
                  <a:lnTo>
                    <a:pt x="1847" y="3097"/>
                  </a:lnTo>
                  <a:cubicBezTo>
                    <a:pt x="1823" y="3095"/>
                    <a:pt x="1745" y="3083"/>
                    <a:pt x="1745" y="3015"/>
                  </a:cubicBezTo>
                  <a:cubicBezTo>
                    <a:pt x="1745" y="2997"/>
                    <a:pt x="1750" y="2978"/>
                    <a:pt x="1759" y="2957"/>
                  </a:cubicBezTo>
                  <a:cubicBezTo>
                    <a:pt x="1769" y="2935"/>
                    <a:pt x="1858" y="2742"/>
                    <a:pt x="1858" y="2631"/>
                  </a:cubicBezTo>
                  <a:cubicBezTo>
                    <a:pt x="1858" y="2405"/>
                    <a:pt x="1667" y="2245"/>
                    <a:pt x="1433" y="2245"/>
                  </a:cubicBezTo>
                  <a:cubicBezTo>
                    <a:pt x="1199" y="2245"/>
                    <a:pt x="1008" y="2405"/>
                    <a:pt x="1008" y="2631"/>
                  </a:cubicBezTo>
                  <a:cubicBezTo>
                    <a:pt x="1008" y="2742"/>
                    <a:pt x="1097" y="2935"/>
                    <a:pt x="1107" y="2957"/>
                  </a:cubicBezTo>
                  <a:cubicBezTo>
                    <a:pt x="1116" y="2978"/>
                    <a:pt x="1121" y="2997"/>
                    <a:pt x="1121" y="3014"/>
                  </a:cubicBezTo>
                  <a:cubicBezTo>
                    <a:pt x="1121" y="3079"/>
                    <a:pt x="1054" y="3093"/>
                    <a:pt x="1025" y="3096"/>
                  </a:cubicBezTo>
                  <a:lnTo>
                    <a:pt x="1019" y="3097"/>
                  </a:lnTo>
                  <a:lnTo>
                    <a:pt x="0" y="3097"/>
                  </a:lnTo>
                  <a:lnTo>
                    <a:pt x="0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B2D2F058-53D5-8E4E-B2D8-8933DEDC8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25682" y="7495122"/>
              <a:ext cx="2529820" cy="2770944"/>
            </a:xfrm>
            <a:custGeom>
              <a:avLst/>
              <a:gdLst>
                <a:gd name="T0" fmla="*/ 2821 w 2822"/>
                <a:gd name="T1" fmla="*/ 3089 h 3090"/>
                <a:gd name="T2" fmla="*/ 1853 w 2822"/>
                <a:gd name="T3" fmla="*/ 3089 h 3090"/>
                <a:gd name="T4" fmla="*/ 1836 w 2822"/>
                <a:gd name="T5" fmla="*/ 3089 h 3090"/>
                <a:gd name="T6" fmla="*/ 1831 w 2822"/>
                <a:gd name="T7" fmla="*/ 3088 h 3090"/>
                <a:gd name="T8" fmla="*/ 1736 w 2822"/>
                <a:gd name="T9" fmla="*/ 3007 h 3090"/>
                <a:gd name="T10" fmla="*/ 1750 w 2822"/>
                <a:gd name="T11" fmla="*/ 2951 h 3090"/>
                <a:gd name="T12" fmla="*/ 1848 w 2822"/>
                <a:gd name="T13" fmla="*/ 2627 h 3090"/>
                <a:gd name="T14" fmla="*/ 1424 w 2822"/>
                <a:gd name="T15" fmla="*/ 2223 h 3090"/>
                <a:gd name="T16" fmla="*/ 998 w 2822"/>
                <a:gd name="T17" fmla="*/ 2627 h 3090"/>
                <a:gd name="T18" fmla="*/ 1097 w 2822"/>
                <a:gd name="T19" fmla="*/ 2951 h 3090"/>
                <a:gd name="T20" fmla="*/ 1111 w 2822"/>
                <a:gd name="T21" fmla="*/ 3007 h 3090"/>
                <a:gd name="T22" fmla="*/ 1010 w 2822"/>
                <a:gd name="T23" fmla="*/ 3089 h 3090"/>
                <a:gd name="T24" fmla="*/ 1008 w 2822"/>
                <a:gd name="T25" fmla="*/ 3089 h 3090"/>
                <a:gd name="T26" fmla="*/ 990 w 2822"/>
                <a:gd name="T27" fmla="*/ 3089 h 3090"/>
                <a:gd name="T28" fmla="*/ 1 w 2822"/>
                <a:gd name="T29" fmla="*/ 3089 h 3090"/>
                <a:gd name="T30" fmla="*/ 1 w 2822"/>
                <a:gd name="T31" fmla="*/ 2052 h 3090"/>
                <a:gd name="T32" fmla="*/ 1 w 2822"/>
                <a:gd name="T33" fmla="*/ 2030 h 3090"/>
                <a:gd name="T34" fmla="*/ 0 w 2822"/>
                <a:gd name="T35" fmla="*/ 2022 h 3090"/>
                <a:gd name="T36" fmla="*/ 45 w 2822"/>
                <a:gd name="T37" fmla="*/ 1932 h 3090"/>
                <a:gd name="T38" fmla="*/ 131 w 2822"/>
                <a:gd name="T39" fmla="*/ 1938 h 3090"/>
                <a:gd name="T40" fmla="*/ 439 w 2822"/>
                <a:gd name="T41" fmla="*/ 2042 h 3090"/>
                <a:gd name="T42" fmla="*/ 825 w 2822"/>
                <a:gd name="T43" fmla="*/ 1597 h 3090"/>
                <a:gd name="T44" fmla="*/ 439 w 2822"/>
                <a:gd name="T45" fmla="*/ 1151 h 3090"/>
                <a:gd name="T46" fmla="*/ 131 w 2822"/>
                <a:gd name="T47" fmla="*/ 1254 h 3090"/>
                <a:gd name="T48" fmla="*/ 45 w 2822"/>
                <a:gd name="T49" fmla="*/ 1261 h 3090"/>
                <a:gd name="T50" fmla="*/ 1 w 2822"/>
                <a:gd name="T51" fmla="*/ 1177 h 3090"/>
                <a:gd name="T52" fmla="*/ 1 w 2822"/>
                <a:gd name="T53" fmla="*/ 1148 h 3090"/>
                <a:gd name="T54" fmla="*/ 1 w 2822"/>
                <a:gd name="T55" fmla="*/ 233 h 3090"/>
                <a:gd name="T56" fmla="*/ 1 w 2822"/>
                <a:gd name="T57" fmla="*/ 1 h 3090"/>
                <a:gd name="T58" fmla="*/ 992 w 2822"/>
                <a:gd name="T59" fmla="*/ 1 h 3090"/>
                <a:gd name="T60" fmla="*/ 1015 w 2822"/>
                <a:gd name="T61" fmla="*/ 1 h 3090"/>
                <a:gd name="T62" fmla="*/ 1112 w 2822"/>
                <a:gd name="T63" fmla="*/ 105 h 3090"/>
                <a:gd name="T64" fmla="*/ 1098 w 2822"/>
                <a:gd name="T65" fmla="*/ 162 h 3090"/>
                <a:gd name="T66" fmla="*/ 999 w 2822"/>
                <a:gd name="T67" fmla="*/ 485 h 3090"/>
                <a:gd name="T68" fmla="*/ 1424 w 2822"/>
                <a:gd name="T69" fmla="*/ 889 h 3090"/>
                <a:gd name="T70" fmla="*/ 1849 w 2822"/>
                <a:gd name="T71" fmla="*/ 485 h 3090"/>
                <a:gd name="T72" fmla="*/ 1750 w 2822"/>
                <a:gd name="T73" fmla="*/ 162 h 3090"/>
                <a:gd name="T74" fmla="*/ 1736 w 2822"/>
                <a:gd name="T75" fmla="*/ 105 h 3090"/>
                <a:gd name="T76" fmla="*/ 1829 w 2822"/>
                <a:gd name="T77" fmla="*/ 1 h 3090"/>
                <a:gd name="T78" fmla="*/ 1853 w 2822"/>
                <a:gd name="T79" fmla="*/ 1 h 3090"/>
                <a:gd name="T80" fmla="*/ 2821 w 2822"/>
                <a:gd name="T81" fmla="*/ 1 h 3090"/>
                <a:gd name="T82" fmla="*/ 2821 w 2822"/>
                <a:gd name="T83" fmla="*/ 3089 h 30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2" h="3090">
                  <a:moveTo>
                    <a:pt x="2821" y="3089"/>
                  </a:moveTo>
                  <a:lnTo>
                    <a:pt x="1853" y="3089"/>
                  </a:lnTo>
                  <a:lnTo>
                    <a:pt x="1836" y="3089"/>
                  </a:lnTo>
                  <a:lnTo>
                    <a:pt x="1831" y="3088"/>
                  </a:lnTo>
                  <a:cubicBezTo>
                    <a:pt x="1803" y="3085"/>
                    <a:pt x="1736" y="3071"/>
                    <a:pt x="1736" y="3007"/>
                  </a:cubicBezTo>
                  <a:cubicBezTo>
                    <a:pt x="1736" y="2990"/>
                    <a:pt x="1740" y="2971"/>
                    <a:pt x="1750" y="2951"/>
                  </a:cubicBezTo>
                  <a:cubicBezTo>
                    <a:pt x="1760" y="2929"/>
                    <a:pt x="1848" y="2737"/>
                    <a:pt x="1848" y="2627"/>
                  </a:cubicBezTo>
                  <a:cubicBezTo>
                    <a:pt x="1848" y="2405"/>
                    <a:pt x="1657" y="2223"/>
                    <a:pt x="1424" y="2223"/>
                  </a:cubicBezTo>
                  <a:cubicBezTo>
                    <a:pt x="1189" y="2223"/>
                    <a:pt x="998" y="2405"/>
                    <a:pt x="998" y="2627"/>
                  </a:cubicBezTo>
                  <a:cubicBezTo>
                    <a:pt x="998" y="2737"/>
                    <a:pt x="1087" y="2929"/>
                    <a:pt x="1097" y="2951"/>
                  </a:cubicBezTo>
                  <a:cubicBezTo>
                    <a:pt x="1107" y="2971"/>
                    <a:pt x="1111" y="2990"/>
                    <a:pt x="1111" y="3007"/>
                  </a:cubicBezTo>
                  <a:cubicBezTo>
                    <a:pt x="1111" y="3076"/>
                    <a:pt x="1034" y="3087"/>
                    <a:pt x="1010" y="3089"/>
                  </a:cubicBezTo>
                  <a:lnTo>
                    <a:pt x="1008" y="3089"/>
                  </a:lnTo>
                  <a:lnTo>
                    <a:pt x="990" y="3089"/>
                  </a:lnTo>
                  <a:lnTo>
                    <a:pt x="1" y="3089"/>
                  </a:lnTo>
                  <a:lnTo>
                    <a:pt x="1" y="2052"/>
                  </a:lnTo>
                  <a:lnTo>
                    <a:pt x="1" y="2030"/>
                  </a:lnTo>
                  <a:cubicBezTo>
                    <a:pt x="1" y="2030"/>
                    <a:pt x="1" y="2024"/>
                    <a:pt x="0" y="2022"/>
                  </a:cubicBezTo>
                  <a:cubicBezTo>
                    <a:pt x="5" y="1979"/>
                    <a:pt x="21" y="1946"/>
                    <a:pt x="45" y="1932"/>
                  </a:cubicBezTo>
                  <a:cubicBezTo>
                    <a:pt x="67" y="1919"/>
                    <a:pt x="98" y="1921"/>
                    <a:pt x="131" y="1938"/>
                  </a:cubicBezTo>
                  <a:cubicBezTo>
                    <a:pt x="152" y="1949"/>
                    <a:pt x="335" y="2042"/>
                    <a:pt x="439" y="2042"/>
                  </a:cubicBezTo>
                  <a:cubicBezTo>
                    <a:pt x="652" y="2042"/>
                    <a:pt x="825" y="1842"/>
                    <a:pt x="825" y="1597"/>
                  </a:cubicBezTo>
                  <a:cubicBezTo>
                    <a:pt x="825" y="1350"/>
                    <a:pt x="652" y="1151"/>
                    <a:pt x="439" y="1151"/>
                  </a:cubicBezTo>
                  <a:cubicBezTo>
                    <a:pt x="335" y="1151"/>
                    <a:pt x="152" y="1244"/>
                    <a:pt x="131" y="1254"/>
                  </a:cubicBezTo>
                  <a:cubicBezTo>
                    <a:pt x="108" y="1266"/>
                    <a:pt x="74" y="1277"/>
                    <a:pt x="45" y="1261"/>
                  </a:cubicBezTo>
                  <a:cubicBezTo>
                    <a:pt x="23" y="1247"/>
                    <a:pt x="7" y="1217"/>
                    <a:pt x="1" y="1177"/>
                  </a:cubicBezTo>
                  <a:lnTo>
                    <a:pt x="1" y="1148"/>
                  </a:lnTo>
                  <a:lnTo>
                    <a:pt x="1" y="233"/>
                  </a:lnTo>
                  <a:lnTo>
                    <a:pt x="1" y="1"/>
                  </a:lnTo>
                  <a:lnTo>
                    <a:pt x="992" y="1"/>
                  </a:lnTo>
                  <a:lnTo>
                    <a:pt x="1015" y="1"/>
                  </a:lnTo>
                  <a:cubicBezTo>
                    <a:pt x="1042" y="4"/>
                    <a:pt x="1112" y="40"/>
                    <a:pt x="1112" y="105"/>
                  </a:cubicBezTo>
                  <a:cubicBezTo>
                    <a:pt x="1112" y="122"/>
                    <a:pt x="1107" y="142"/>
                    <a:pt x="1098" y="162"/>
                  </a:cubicBezTo>
                  <a:cubicBezTo>
                    <a:pt x="1088" y="183"/>
                    <a:pt x="999" y="375"/>
                    <a:pt x="999" y="485"/>
                  </a:cubicBezTo>
                  <a:cubicBezTo>
                    <a:pt x="999" y="708"/>
                    <a:pt x="1190" y="889"/>
                    <a:pt x="1424" y="889"/>
                  </a:cubicBezTo>
                  <a:cubicBezTo>
                    <a:pt x="1658" y="889"/>
                    <a:pt x="1849" y="708"/>
                    <a:pt x="1849" y="485"/>
                  </a:cubicBezTo>
                  <a:cubicBezTo>
                    <a:pt x="1849" y="375"/>
                    <a:pt x="1760" y="183"/>
                    <a:pt x="1750" y="162"/>
                  </a:cubicBezTo>
                  <a:cubicBezTo>
                    <a:pt x="1741" y="142"/>
                    <a:pt x="1736" y="122"/>
                    <a:pt x="1736" y="105"/>
                  </a:cubicBezTo>
                  <a:cubicBezTo>
                    <a:pt x="1736" y="41"/>
                    <a:pt x="1803" y="4"/>
                    <a:pt x="1829" y="1"/>
                  </a:cubicBezTo>
                  <a:lnTo>
                    <a:pt x="1853" y="1"/>
                  </a:lnTo>
                  <a:cubicBezTo>
                    <a:pt x="1853" y="1"/>
                    <a:pt x="2474" y="0"/>
                    <a:pt x="2821" y="1"/>
                  </a:cubicBezTo>
                  <a:lnTo>
                    <a:pt x="2821" y="308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A3B8250-7540-C745-AAF5-1144916F9D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6810" y="4936523"/>
              <a:ext cx="2560546" cy="3198063"/>
            </a:xfrm>
            <a:custGeom>
              <a:avLst/>
              <a:gdLst>
                <a:gd name="connsiteX0" fmla="*/ 1864477 w 1865783"/>
                <a:gd name="connsiteY0" fmla="*/ 0 h 2330320"/>
                <a:gd name="connsiteX1" fmla="*/ 1864477 w 1865783"/>
                <a:gd name="connsiteY1" fmla="*/ 528355 h 2330320"/>
                <a:gd name="connsiteX2" fmla="*/ 1865130 w 1865783"/>
                <a:gd name="connsiteY2" fmla="*/ 544035 h 2330320"/>
                <a:gd name="connsiteX3" fmla="*/ 1865783 w 1865783"/>
                <a:gd name="connsiteY3" fmla="*/ 546649 h 2330320"/>
                <a:gd name="connsiteX4" fmla="*/ 1836395 w 1865783"/>
                <a:gd name="connsiteY4" fmla="*/ 602838 h 2330320"/>
                <a:gd name="connsiteX5" fmla="*/ 1780233 w 1865783"/>
                <a:gd name="connsiteY5" fmla="*/ 598917 h 2330320"/>
                <a:gd name="connsiteX6" fmla="*/ 1578438 w 1865783"/>
                <a:gd name="connsiteY6" fmla="*/ 534888 h 2330320"/>
                <a:gd name="connsiteX7" fmla="*/ 1327011 w 1865783"/>
                <a:gd name="connsiteY7" fmla="*/ 811913 h 2330320"/>
                <a:gd name="connsiteX8" fmla="*/ 1578438 w 1865783"/>
                <a:gd name="connsiteY8" fmla="*/ 1089590 h 2330320"/>
                <a:gd name="connsiteX9" fmla="*/ 1780233 w 1865783"/>
                <a:gd name="connsiteY9" fmla="*/ 1024908 h 2330320"/>
                <a:gd name="connsiteX10" fmla="*/ 1836395 w 1865783"/>
                <a:gd name="connsiteY10" fmla="*/ 1021641 h 2330320"/>
                <a:gd name="connsiteX11" fmla="*/ 1864477 w 1865783"/>
                <a:gd name="connsiteY11" fmla="*/ 1073256 h 2330320"/>
                <a:gd name="connsiteX12" fmla="*/ 1864477 w 1865783"/>
                <a:gd name="connsiteY12" fmla="*/ 1091550 h 2330320"/>
                <a:gd name="connsiteX13" fmla="*/ 1864477 w 1865783"/>
                <a:gd name="connsiteY13" fmla="*/ 1660626 h 2330320"/>
                <a:gd name="connsiteX14" fmla="*/ 1864477 w 1865783"/>
                <a:gd name="connsiteY14" fmla="*/ 1790645 h 2330320"/>
                <a:gd name="connsiteX15" fmla="*/ 1217951 w 1865783"/>
                <a:gd name="connsiteY15" fmla="*/ 1790645 h 2330320"/>
                <a:gd name="connsiteX16" fmla="*/ 1204237 w 1865783"/>
                <a:gd name="connsiteY16" fmla="*/ 1791298 h 2330320"/>
                <a:gd name="connsiteX17" fmla="*/ 1200971 w 1865783"/>
                <a:gd name="connsiteY17" fmla="*/ 1791298 h 2330320"/>
                <a:gd name="connsiteX18" fmla="*/ 1068401 w 1865783"/>
                <a:gd name="connsiteY18" fmla="*/ 1912170 h 2330320"/>
                <a:gd name="connsiteX19" fmla="*/ 1086033 w 1865783"/>
                <a:gd name="connsiteY19" fmla="*/ 1978812 h 2330320"/>
                <a:gd name="connsiteX20" fmla="*/ 1142196 w 1865783"/>
                <a:gd name="connsiteY20" fmla="*/ 2149339 h 2330320"/>
                <a:gd name="connsiteX21" fmla="*/ 935830 w 1865783"/>
                <a:gd name="connsiteY21" fmla="*/ 2330320 h 2330320"/>
                <a:gd name="connsiteX22" fmla="*/ 728811 w 1865783"/>
                <a:gd name="connsiteY22" fmla="*/ 2149339 h 2330320"/>
                <a:gd name="connsiteX23" fmla="*/ 785627 w 1865783"/>
                <a:gd name="connsiteY23" fmla="*/ 1978812 h 2330320"/>
                <a:gd name="connsiteX24" fmla="*/ 801954 w 1865783"/>
                <a:gd name="connsiteY24" fmla="*/ 1912170 h 2330320"/>
                <a:gd name="connsiteX25" fmla="*/ 771260 w 1865783"/>
                <a:gd name="connsiteY25" fmla="*/ 1834420 h 2330320"/>
                <a:gd name="connsiteX26" fmla="*/ 705954 w 1865783"/>
                <a:gd name="connsiteY26" fmla="*/ 1797179 h 2330320"/>
                <a:gd name="connsiteX27" fmla="*/ 655669 w 1865783"/>
                <a:gd name="connsiteY27" fmla="*/ 1790645 h 2330320"/>
                <a:gd name="connsiteX28" fmla="*/ 606690 w 1865783"/>
                <a:gd name="connsiteY28" fmla="*/ 1790645 h 2330320"/>
                <a:gd name="connsiteX29" fmla="*/ 521139 w 1865783"/>
                <a:gd name="connsiteY29" fmla="*/ 1790645 h 2330320"/>
                <a:gd name="connsiteX30" fmla="*/ 408813 w 1865783"/>
                <a:gd name="connsiteY30" fmla="*/ 1790645 h 2330320"/>
                <a:gd name="connsiteX31" fmla="*/ 284733 w 1865783"/>
                <a:gd name="connsiteY31" fmla="*/ 1790645 h 2330320"/>
                <a:gd name="connsiteX32" fmla="*/ 162611 w 1865783"/>
                <a:gd name="connsiteY32" fmla="*/ 1790645 h 2330320"/>
                <a:gd name="connsiteX33" fmla="*/ 57469 w 1865783"/>
                <a:gd name="connsiteY33" fmla="*/ 1790645 h 2330320"/>
                <a:gd name="connsiteX34" fmla="*/ 0 w 1865783"/>
                <a:gd name="connsiteY34" fmla="*/ 1790645 h 2330320"/>
                <a:gd name="connsiteX35" fmla="*/ 0 w 1865783"/>
                <a:gd name="connsiteY35" fmla="*/ 1163870 h 2330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865783" h="2330320">
                  <a:moveTo>
                    <a:pt x="1864477" y="0"/>
                  </a:moveTo>
                  <a:lnTo>
                    <a:pt x="1864477" y="528355"/>
                  </a:lnTo>
                  <a:lnTo>
                    <a:pt x="1865130" y="544035"/>
                  </a:lnTo>
                  <a:cubicBezTo>
                    <a:pt x="1865130" y="544689"/>
                    <a:pt x="1865130" y="545995"/>
                    <a:pt x="1865783" y="546649"/>
                  </a:cubicBezTo>
                  <a:cubicBezTo>
                    <a:pt x="1862518" y="574090"/>
                    <a:pt x="1852069" y="594344"/>
                    <a:pt x="1836395" y="602838"/>
                  </a:cubicBezTo>
                  <a:cubicBezTo>
                    <a:pt x="1821375" y="611331"/>
                    <a:pt x="1801783" y="610024"/>
                    <a:pt x="1780233" y="598917"/>
                  </a:cubicBezTo>
                  <a:cubicBezTo>
                    <a:pt x="1766518" y="592384"/>
                    <a:pt x="1647009" y="534888"/>
                    <a:pt x="1578438" y="534888"/>
                  </a:cubicBezTo>
                  <a:cubicBezTo>
                    <a:pt x="1439337" y="534888"/>
                    <a:pt x="1327011" y="659026"/>
                    <a:pt x="1327011" y="811913"/>
                  </a:cubicBezTo>
                  <a:cubicBezTo>
                    <a:pt x="1327011" y="965452"/>
                    <a:pt x="1439337" y="1089590"/>
                    <a:pt x="1578438" y="1089590"/>
                  </a:cubicBezTo>
                  <a:cubicBezTo>
                    <a:pt x="1647009" y="1089590"/>
                    <a:pt x="1766518" y="1032095"/>
                    <a:pt x="1780233" y="1024908"/>
                  </a:cubicBezTo>
                  <a:cubicBezTo>
                    <a:pt x="1795253" y="1017721"/>
                    <a:pt x="1817457" y="1011187"/>
                    <a:pt x="1836395" y="1021641"/>
                  </a:cubicBezTo>
                  <a:cubicBezTo>
                    <a:pt x="1850763" y="1029481"/>
                    <a:pt x="1861211" y="1048429"/>
                    <a:pt x="1864477" y="1073256"/>
                  </a:cubicBezTo>
                  <a:lnTo>
                    <a:pt x="1864477" y="1091550"/>
                  </a:lnTo>
                  <a:lnTo>
                    <a:pt x="1864477" y="1660626"/>
                  </a:lnTo>
                  <a:lnTo>
                    <a:pt x="1864477" y="1790645"/>
                  </a:lnTo>
                  <a:lnTo>
                    <a:pt x="1217951" y="1790645"/>
                  </a:lnTo>
                  <a:lnTo>
                    <a:pt x="1204237" y="1791298"/>
                  </a:lnTo>
                  <a:lnTo>
                    <a:pt x="1200971" y="1791298"/>
                  </a:lnTo>
                  <a:cubicBezTo>
                    <a:pt x="1121951" y="1797179"/>
                    <a:pt x="1068401" y="1845527"/>
                    <a:pt x="1068401" y="1912170"/>
                  </a:cubicBezTo>
                  <a:cubicBezTo>
                    <a:pt x="1068401" y="1933731"/>
                    <a:pt x="1074278" y="1955945"/>
                    <a:pt x="1086033" y="1978812"/>
                  </a:cubicBezTo>
                  <a:cubicBezTo>
                    <a:pt x="1107584" y="2023894"/>
                    <a:pt x="1142196" y="2109484"/>
                    <a:pt x="1142196" y="2149339"/>
                  </a:cubicBezTo>
                  <a:cubicBezTo>
                    <a:pt x="1142196" y="2248650"/>
                    <a:pt x="1049462" y="2330320"/>
                    <a:pt x="935830" y="2330320"/>
                  </a:cubicBezTo>
                  <a:cubicBezTo>
                    <a:pt x="821545" y="2330320"/>
                    <a:pt x="728811" y="2248650"/>
                    <a:pt x="728811" y="2149339"/>
                  </a:cubicBezTo>
                  <a:cubicBezTo>
                    <a:pt x="728811" y="2109484"/>
                    <a:pt x="764076" y="2023894"/>
                    <a:pt x="785627" y="1978812"/>
                  </a:cubicBezTo>
                  <a:cubicBezTo>
                    <a:pt x="796729" y="1955945"/>
                    <a:pt x="801954" y="1933731"/>
                    <a:pt x="801954" y="1912170"/>
                  </a:cubicBezTo>
                  <a:cubicBezTo>
                    <a:pt x="801954" y="1883422"/>
                    <a:pt x="791505" y="1855328"/>
                    <a:pt x="771260" y="1834420"/>
                  </a:cubicBezTo>
                  <a:cubicBezTo>
                    <a:pt x="754281" y="1816126"/>
                    <a:pt x="730770" y="1803712"/>
                    <a:pt x="705954" y="1797179"/>
                  </a:cubicBezTo>
                  <a:cubicBezTo>
                    <a:pt x="688975" y="1792605"/>
                    <a:pt x="671995" y="1791298"/>
                    <a:pt x="655669" y="1790645"/>
                  </a:cubicBezTo>
                  <a:lnTo>
                    <a:pt x="606690" y="1790645"/>
                  </a:lnTo>
                  <a:lnTo>
                    <a:pt x="521139" y="1790645"/>
                  </a:lnTo>
                  <a:lnTo>
                    <a:pt x="408813" y="1790645"/>
                  </a:lnTo>
                  <a:lnTo>
                    <a:pt x="284733" y="1790645"/>
                  </a:lnTo>
                  <a:lnTo>
                    <a:pt x="162611" y="1790645"/>
                  </a:lnTo>
                  <a:lnTo>
                    <a:pt x="57469" y="1790645"/>
                  </a:lnTo>
                  <a:lnTo>
                    <a:pt x="0" y="1790645"/>
                  </a:lnTo>
                  <a:lnTo>
                    <a:pt x="0" y="11638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0DCFF3F5-1C6C-364E-9442-C7FEFB690F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6809" y="9590130"/>
              <a:ext cx="2561442" cy="3363870"/>
            </a:xfrm>
            <a:custGeom>
              <a:avLst/>
              <a:gdLst>
                <a:gd name="T0" fmla="*/ 0 w 2858"/>
                <a:gd name="T1" fmla="*/ 3750 h 3751"/>
                <a:gd name="T2" fmla="*/ 0 w 2858"/>
                <a:gd name="T3" fmla="*/ 848 h 3751"/>
                <a:gd name="T4" fmla="*/ 1004 w 2858"/>
                <a:gd name="T5" fmla="*/ 848 h 3751"/>
                <a:gd name="T6" fmla="*/ 1050 w 2858"/>
                <a:gd name="T7" fmla="*/ 845 h 3751"/>
                <a:gd name="T8" fmla="*/ 1106 w 2858"/>
                <a:gd name="T9" fmla="*/ 831 h 3751"/>
                <a:gd name="T10" fmla="*/ 1196 w 2858"/>
                <a:gd name="T11" fmla="*/ 765 h 3751"/>
                <a:gd name="T12" fmla="*/ 1228 w 2858"/>
                <a:gd name="T13" fmla="*/ 662 h 3751"/>
                <a:gd name="T14" fmla="*/ 1203 w 2858"/>
                <a:gd name="T15" fmla="*/ 561 h 3751"/>
                <a:gd name="T16" fmla="*/ 1116 w 2858"/>
                <a:gd name="T17" fmla="*/ 300 h 3751"/>
                <a:gd name="T18" fmla="*/ 1433 w 2858"/>
                <a:gd name="T19" fmla="*/ 0 h 3751"/>
                <a:gd name="T20" fmla="*/ 1749 w 2858"/>
                <a:gd name="T21" fmla="*/ 300 h 3751"/>
                <a:gd name="T22" fmla="*/ 1663 w 2858"/>
                <a:gd name="T23" fmla="*/ 561 h 3751"/>
                <a:gd name="T24" fmla="*/ 1636 w 2858"/>
                <a:gd name="T25" fmla="*/ 662 h 3751"/>
                <a:gd name="T26" fmla="*/ 1868 w 2858"/>
                <a:gd name="T27" fmla="*/ 848 h 3751"/>
                <a:gd name="T28" fmla="*/ 2045 w 2858"/>
                <a:gd name="T29" fmla="*/ 848 h 3751"/>
                <a:gd name="T30" fmla="*/ 2382 w 2858"/>
                <a:gd name="T31" fmla="*/ 848 h 3751"/>
                <a:gd name="T32" fmla="*/ 2709 w 2858"/>
                <a:gd name="T33" fmla="*/ 848 h 3751"/>
                <a:gd name="T34" fmla="*/ 2855 w 2858"/>
                <a:gd name="T35" fmla="*/ 848 h 3751"/>
                <a:gd name="T36" fmla="*/ 2855 w 2858"/>
                <a:gd name="T37" fmla="*/ 993 h 3751"/>
                <a:gd name="T38" fmla="*/ 2855 w 2858"/>
                <a:gd name="T39" fmla="*/ 1047 h 3751"/>
                <a:gd name="T40" fmla="*/ 2855 w 2858"/>
                <a:gd name="T41" fmla="*/ 1920 h 3751"/>
                <a:gd name="T42" fmla="*/ 2855 w 2858"/>
                <a:gd name="T43" fmla="*/ 1948 h 3751"/>
                <a:gd name="T44" fmla="*/ 2812 w 2858"/>
                <a:gd name="T45" fmla="*/ 2028 h 3751"/>
                <a:gd name="T46" fmla="*/ 2726 w 2858"/>
                <a:gd name="T47" fmla="*/ 2021 h 3751"/>
                <a:gd name="T48" fmla="*/ 2417 w 2858"/>
                <a:gd name="T49" fmla="*/ 1923 h 3751"/>
                <a:gd name="T50" fmla="*/ 2032 w 2858"/>
                <a:gd name="T51" fmla="*/ 2348 h 3751"/>
                <a:gd name="T52" fmla="*/ 2417 w 2858"/>
                <a:gd name="T53" fmla="*/ 2772 h 3751"/>
                <a:gd name="T54" fmla="*/ 2726 w 2858"/>
                <a:gd name="T55" fmla="*/ 2674 h 3751"/>
                <a:gd name="T56" fmla="*/ 2812 w 2858"/>
                <a:gd name="T57" fmla="*/ 2668 h 3751"/>
                <a:gd name="T58" fmla="*/ 2857 w 2858"/>
                <a:gd name="T59" fmla="*/ 2754 h 3751"/>
                <a:gd name="T60" fmla="*/ 2856 w 2858"/>
                <a:gd name="T61" fmla="*/ 2760 h 3751"/>
                <a:gd name="T62" fmla="*/ 2855 w 2858"/>
                <a:gd name="T63" fmla="*/ 2782 h 3751"/>
                <a:gd name="T64" fmla="*/ 2855 w 2858"/>
                <a:gd name="T65" fmla="*/ 3750 h 3751"/>
                <a:gd name="T66" fmla="*/ 0 w 2858"/>
                <a:gd name="T67" fmla="*/ 3750 h 3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858" h="3751">
                  <a:moveTo>
                    <a:pt x="0" y="3750"/>
                  </a:moveTo>
                  <a:lnTo>
                    <a:pt x="0" y="848"/>
                  </a:lnTo>
                  <a:lnTo>
                    <a:pt x="1004" y="848"/>
                  </a:lnTo>
                  <a:cubicBezTo>
                    <a:pt x="1019" y="848"/>
                    <a:pt x="1035" y="847"/>
                    <a:pt x="1050" y="845"/>
                  </a:cubicBezTo>
                  <a:cubicBezTo>
                    <a:pt x="1069" y="842"/>
                    <a:pt x="1088" y="838"/>
                    <a:pt x="1106" y="831"/>
                  </a:cubicBezTo>
                  <a:cubicBezTo>
                    <a:pt x="1141" y="817"/>
                    <a:pt x="1174" y="795"/>
                    <a:pt x="1196" y="765"/>
                  </a:cubicBezTo>
                  <a:cubicBezTo>
                    <a:pt x="1218" y="735"/>
                    <a:pt x="1228" y="699"/>
                    <a:pt x="1228" y="662"/>
                  </a:cubicBezTo>
                  <a:cubicBezTo>
                    <a:pt x="1228" y="629"/>
                    <a:pt x="1220" y="595"/>
                    <a:pt x="1203" y="561"/>
                  </a:cubicBezTo>
                  <a:cubicBezTo>
                    <a:pt x="1170" y="492"/>
                    <a:pt x="1116" y="360"/>
                    <a:pt x="1116" y="300"/>
                  </a:cubicBezTo>
                  <a:cubicBezTo>
                    <a:pt x="1116" y="147"/>
                    <a:pt x="1258" y="0"/>
                    <a:pt x="1433" y="0"/>
                  </a:cubicBezTo>
                  <a:cubicBezTo>
                    <a:pt x="1607" y="0"/>
                    <a:pt x="1749" y="147"/>
                    <a:pt x="1749" y="300"/>
                  </a:cubicBezTo>
                  <a:cubicBezTo>
                    <a:pt x="1749" y="360"/>
                    <a:pt x="1696" y="492"/>
                    <a:pt x="1663" y="561"/>
                  </a:cubicBezTo>
                  <a:cubicBezTo>
                    <a:pt x="1645" y="595"/>
                    <a:pt x="1636" y="629"/>
                    <a:pt x="1636" y="662"/>
                  </a:cubicBezTo>
                  <a:cubicBezTo>
                    <a:pt x="1636" y="788"/>
                    <a:pt x="1756" y="848"/>
                    <a:pt x="1868" y="848"/>
                  </a:cubicBezTo>
                  <a:lnTo>
                    <a:pt x="2045" y="848"/>
                  </a:lnTo>
                  <a:lnTo>
                    <a:pt x="2382" y="848"/>
                  </a:lnTo>
                  <a:lnTo>
                    <a:pt x="2709" y="848"/>
                  </a:lnTo>
                  <a:lnTo>
                    <a:pt x="2855" y="848"/>
                  </a:lnTo>
                  <a:lnTo>
                    <a:pt x="2855" y="993"/>
                  </a:lnTo>
                  <a:lnTo>
                    <a:pt x="2855" y="1047"/>
                  </a:lnTo>
                  <a:lnTo>
                    <a:pt x="2855" y="1920"/>
                  </a:lnTo>
                  <a:lnTo>
                    <a:pt x="2855" y="1948"/>
                  </a:lnTo>
                  <a:cubicBezTo>
                    <a:pt x="2850" y="1986"/>
                    <a:pt x="2834" y="2015"/>
                    <a:pt x="2812" y="2028"/>
                  </a:cubicBezTo>
                  <a:cubicBezTo>
                    <a:pt x="2783" y="2043"/>
                    <a:pt x="2749" y="2033"/>
                    <a:pt x="2726" y="2021"/>
                  </a:cubicBezTo>
                  <a:cubicBezTo>
                    <a:pt x="2705" y="2011"/>
                    <a:pt x="2522" y="1923"/>
                    <a:pt x="2417" y="1923"/>
                  </a:cubicBezTo>
                  <a:cubicBezTo>
                    <a:pt x="2204" y="1923"/>
                    <a:pt x="2032" y="2113"/>
                    <a:pt x="2032" y="2348"/>
                  </a:cubicBezTo>
                  <a:cubicBezTo>
                    <a:pt x="2032" y="2582"/>
                    <a:pt x="2204" y="2772"/>
                    <a:pt x="2417" y="2772"/>
                  </a:cubicBezTo>
                  <a:cubicBezTo>
                    <a:pt x="2522" y="2772"/>
                    <a:pt x="2705" y="2684"/>
                    <a:pt x="2726" y="2674"/>
                  </a:cubicBezTo>
                  <a:cubicBezTo>
                    <a:pt x="2759" y="2657"/>
                    <a:pt x="2789" y="2655"/>
                    <a:pt x="2812" y="2668"/>
                  </a:cubicBezTo>
                  <a:cubicBezTo>
                    <a:pt x="2836" y="2681"/>
                    <a:pt x="2852" y="2712"/>
                    <a:pt x="2857" y="2754"/>
                  </a:cubicBezTo>
                  <a:cubicBezTo>
                    <a:pt x="2856" y="2755"/>
                    <a:pt x="2856" y="2758"/>
                    <a:pt x="2856" y="2760"/>
                  </a:cubicBezTo>
                  <a:lnTo>
                    <a:pt x="2855" y="2782"/>
                  </a:lnTo>
                  <a:lnTo>
                    <a:pt x="2855" y="3750"/>
                  </a:lnTo>
                  <a:lnTo>
                    <a:pt x="0" y="375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DFBA9C3-CA36-D34A-9561-9B1C5F1C77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1296" y="3172584"/>
              <a:ext cx="10634670" cy="4062196"/>
            </a:xfrm>
            <a:custGeom>
              <a:avLst/>
              <a:gdLst>
                <a:gd name="connsiteX0" fmla="*/ 5318313 w 10634670"/>
                <a:gd name="connsiteY0" fmla="*/ 0 h 4062196"/>
                <a:gd name="connsiteX1" fmla="*/ 5603434 w 10634670"/>
                <a:gd name="connsiteY1" fmla="*/ 81310 h 4062196"/>
                <a:gd name="connsiteX2" fmla="*/ 7381994 w 10634670"/>
                <a:gd name="connsiteY2" fmla="*/ 1192277 h 4062196"/>
                <a:gd name="connsiteX3" fmla="*/ 7381994 w 10634670"/>
                <a:gd name="connsiteY3" fmla="*/ 582986 h 4062196"/>
                <a:gd name="connsiteX4" fmla="*/ 8876704 w 10634670"/>
                <a:gd name="connsiteY4" fmla="*/ 582986 h 4062196"/>
                <a:gd name="connsiteX5" fmla="*/ 8876704 w 10634670"/>
                <a:gd name="connsiteY5" fmla="*/ 2125938 h 4062196"/>
                <a:gd name="connsiteX6" fmla="*/ 10381362 w 10634670"/>
                <a:gd name="connsiteY6" fmla="*/ 3065813 h 4062196"/>
                <a:gd name="connsiteX7" fmla="*/ 10552546 w 10634670"/>
                <a:gd name="connsiteY7" fmla="*/ 3807682 h 4062196"/>
                <a:gd name="connsiteX8" fmla="*/ 10095456 w 10634670"/>
                <a:gd name="connsiteY8" fmla="*/ 4062140 h 4062196"/>
                <a:gd name="connsiteX9" fmla="*/ 9809552 w 10634670"/>
                <a:gd name="connsiteY9" fmla="*/ 3980606 h 4062196"/>
                <a:gd name="connsiteX10" fmla="*/ 5317529 w 10634670"/>
                <a:gd name="connsiteY10" fmla="*/ 1177091 h 4062196"/>
                <a:gd name="connsiteX11" fmla="*/ 826403 w 10634670"/>
                <a:gd name="connsiteY11" fmla="*/ 3980606 h 4062196"/>
                <a:gd name="connsiteX12" fmla="*/ 81616 w 10634670"/>
                <a:gd name="connsiteY12" fmla="*/ 3807682 h 4062196"/>
                <a:gd name="connsiteX13" fmla="*/ 254593 w 10634670"/>
                <a:gd name="connsiteY13" fmla="*/ 3065813 h 4062196"/>
                <a:gd name="connsiteX14" fmla="*/ 5032520 w 10634670"/>
                <a:gd name="connsiteY14" fmla="*/ 81310 h 4062196"/>
                <a:gd name="connsiteX15" fmla="*/ 5318313 w 10634670"/>
                <a:gd name="connsiteY15" fmla="*/ 0 h 4062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634670" h="4062196">
                  <a:moveTo>
                    <a:pt x="5318313" y="0"/>
                  </a:moveTo>
                  <a:cubicBezTo>
                    <a:pt x="5417237" y="0"/>
                    <a:pt x="5516049" y="27104"/>
                    <a:pt x="5603434" y="81310"/>
                  </a:cubicBezTo>
                  <a:lnTo>
                    <a:pt x="7381994" y="1192277"/>
                  </a:lnTo>
                  <a:lnTo>
                    <a:pt x="7381994" y="582986"/>
                  </a:lnTo>
                  <a:lnTo>
                    <a:pt x="8876704" y="582986"/>
                  </a:lnTo>
                  <a:lnTo>
                    <a:pt x="8876704" y="2125938"/>
                  </a:lnTo>
                  <a:lnTo>
                    <a:pt x="10381362" y="3065813"/>
                  </a:lnTo>
                  <a:cubicBezTo>
                    <a:pt x="10634104" y="3223505"/>
                    <a:pt x="10710288" y="3555913"/>
                    <a:pt x="10552546" y="3807682"/>
                  </a:cubicBezTo>
                  <a:cubicBezTo>
                    <a:pt x="10451268" y="3971646"/>
                    <a:pt x="10274708" y="4062140"/>
                    <a:pt x="10095456" y="4062140"/>
                  </a:cubicBezTo>
                  <a:cubicBezTo>
                    <a:pt x="9997764" y="4062140"/>
                    <a:pt x="9899177" y="4035261"/>
                    <a:pt x="9809552" y="3980606"/>
                  </a:cubicBezTo>
                  <a:lnTo>
                    <a:pt x="5317529" y="1177091"/>
                  </a:lnTo>
                  <a:lnTo>
                    <a:pt x="826403" y="3980606"/>
                  </a:lnTo>
                  <a:cubicBezTo>
                    <a:pt x="573659" y="4138298"/>
                    <a:pt x="240253" y="4060348"/>
                    <a:pt x="81616" y="3807682"/>
                  </a:cubicBezTo>
                  <a:cubicBezTo>
                    <a:pt x="-76125" y="3555913"/>
                    <a:pt x="1849" y="3223505"/>
                    <a:pt x="254593" y="3065813"/>
                  </a:cubicBezTo>
                  <a:lnTo>
                    <a:pt x="5032520" y="81310"/>
                  </a:lnTo>
                  <a:cubicBezTo>
                    <a:pt x="5120353" y="27104"/>
                    <a:pt x="5219389" y="0"/>
                    <a:pt x="5318313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9450A827-BB94-3047-98DE-FACDF8335982}"/>
              </a:ext>
            </a:extLst>
          </p:cNvPr>
          <p:cNvSpPr txBox="1"/>
          <p:nvPr/>
        </p:nvSpPr>
        <p:spPr>
          <a:xfrm>
            <a:off x="17897831" y="705707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E83C197F-3DC7-9144-B51E-48FE548B62EB}"/>
              </a:ext>
            </a:extLst>
          </p:cNvPr>
          <p:cNvSpPr txBox="1">
            <a:spLocks/>
          </p:cNvSpPr>
          <p:nvPr/>
        </p:nvSpPr>
        <p:spPr>
          <a:xfrm>
            <a:off x="17892287" y="7726504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B6D9289-99F8-0945-88F8-D2CDA4F727E0}"/>
              </a:ext>
            </a:extLst>
          </p:cNvPr>
          <p:cNvSpPr txBox="1"/>
          <p:nvPr/>
        </p:nvSpPr>
        <p:spPr>
          <a:xfrm>
            <a:off x="17897831" y="10426662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8D951330-0F5F-0F45-95BD-B111F3BD9B3B}"/>
              </a:ext>
            </a:extLst>
          </p:cNvPr>
          <p:cNvSpPr txBox="1">
            <a:spLocks/>
          </p:cNvSpPr>
          <p:nvPr/>
        </p:nvSpPr>
        <p:spPr>
          <a:xfrm>
            <a:off x="17892287" y="11096094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CED83D1-4AF5-0F4D-9806-BF7084CC17B4}"/>
              </a:ext>
            </a:extLst>
          </p:cNvPr>
          <p:cNvSpPr txBox="1"/>
          <p:nvPr/>
        </p:nvSpPr>
        <p:spPr>
          <a:xfrm>
            <a:off x="4824296" y="7057902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B70C2A39-7DEB-6946-8574-A4E21BAD57EF}"/>
              </a:ext>
            </a:extLst>
          </p:cNvPr>
          <p:cNvSpPr txBox="1">
            <a:spLocks/>
          </p:cNvSpPr>
          <p:nvPr/>
        </p:nvSpPr>
        <p:spPr>
          <a:xfrm>
            <a:off x="1596066" y="7727334"/>
            <a:ext cx="48972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8EFAF0A-E073-F746-A71B-034E80169336}"/>
              </a:ext>
            </a:extLst>
          </p:cNvPr>
          <p:cNvSpPr txBox="1"/>
          <p:nvPr/>
        </p:nvSpPr>
        <p:spPr>
          <a:xfrm>
            <a:off x="4805060" y="10432032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E5488C78-7DD7-AB40-9AC5-2473F47FDD66}"/>
              </a:ext>
            </a:extLst>
          </p:cNvPr>
          <p:cNvSpPr txBox="1">
            <a:spLocks/>
          </p:cNvSpPr>
          <p:nvPr/>
        </p:nvSpPr>
        <p:spPr>
          <a:xfrm>
            <a:off x="1596066" y="11101464"/>
            <a:ext cx="48972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96EAF2C-3B10-504F-8ADB-0D1E137F5A41}"/>
              </a:ext>
            </a:extLst>
          </p:cNvPr>
          <p:cNvSpPr txBox="1"/>
          <p:nvPr/>
        </p:nvSpPr>
        <p:spPr>
          <a:xfrm>
            <a:off x="17897831" y="368748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F9D6E307-32B2-4543-887F-BB9F1ACE1DF7}"/>
              </a:ext>
            </a:extLst>
          </p:cNvPr>
          <p:cNvSpPr txBox="1">
            <a:spLocks/>
          </p:cNvSpPr>
          <p:nvPr/>
        </p:nvSpPr>
        <p:spPr>
          <a:xfrm>
            <a:off x="17892287" y="4356914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EAC7925-D459-0D47-A201-958A0A249E37}"/>
              </a:ext>
            </a:extLst>
          </p:cNvPr>
          <p:cNvSpPr txBox="1"/>
          <p:nvPr/>
        </p:nvSpPr>
        <p:spPr>
          <a:xfrm>
            <a:off x="4920478" y="368377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B7F55348-8BD4-F145-B12C-8544050402B3}"/>
              </a:ext>
            </a:extLst>
          </p:cNvPr>
          <p:cNvSpPr txBox="1">
            <a:spLocks/>
          </p:cNvSpPr>
          <p:nvPr/>
        </p:nvSpPr>
        <p:spPr>
          <a:xfrm>
            <a:off x="1596066" y="4353204"/>
            <a:ext cx="48972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912560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4BC54A3-379B-D145-990B-E0A37E5C2F9F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3C1DDA-B978-6A48-8C7A-D36D456309E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C7898700-3038-CF43-B13F-093147745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806" y="3072561"/>
            <a:ext cx="5697692" cy="9881439"/>
          </a:xfrm>
          <a:custGeom>
            <a:avLst/>
            <a:gdLst>
              <a:gd name="connsiteX0" fmla="*/ 1958975 w 3595327"/>
              <a:gd name="connsiteY0" fmla="*/ 6115043 h 6235333"/>
              <a:gd name="connsiteX1" fmla="*/ 3485790 w 3595327"/>
              <a:gd name="connsiteY1" fmla="*/ 6115043 h 6235333"/>
              <a:gd name="connsiteX2" fmla="*/ 3485790 w 3595327"/>
              <a:gd name="connsiteY2" fmla="*/ 6235331 h 6235333"/>
              <a:gd name="connsiteX3" fmla="*/ 1958975 w 3595327"/>
              <a:gd name="connsiteY3" fmla="*/ 6235331 h 6235333"/>
              <a:gd name="connsiteX4" fmla="*/ 111125 w 3595327"/>
              <a:gd name="connsiteY4" fmla="*/ 6115043 h 6235333"/>
              <a:gd name="connsiteX5" fmla="*/ 1529990 w 3595327"/>
              <a:gd name="connsiteY5" fmla="*/ 6115043 h 6235333"/>
              <a:gd name="connsiteX6" fmla="*/ 1529990 w 3595327"/>
              <a:gd name="connsiteY6" fmla="*/ 6235331 h 6235333"/>
              <a:gd name="connsiteX7" fmla="*/ 111125 w 3595327"/>
              <a:gd name="connsiteY7" fmla="*/ 6235331 h 6235333"/>
              <a:gd name="connsiteX8" fmla="*/ 1958975 w 3595327"/>
              <a:gd name="connsiteY8" fmla="*/ 6007093 h 6235333"/>
              <a:gd name="connsiteX9" fmla="*/ 3446102 w 3595327"/>
              <a:gd name="connsiteY9" fmla="*/ 6007093 h 6235333"/>
              <a:gd name="connsiteX10" fmla="*/ 3446102 w 3595327"/>
              <a:gd name="connsiteY10" fmla="*/ 6090872 h 6235333"/>
              <a:gd name="connsiteX11" fmla="*/ 1958975 w 3595327"/>
              <a:gd name="connsiteY11" fmla="*/ 6090872 h 6235333"/>
              <a:gd name="connsiteX12" fmla="*/ 150812 w 3595327"/>
              <a:gd name="connsiteY12" fmla="*/ 6007093 h 6235333"/>
              <a:gd name="connsiteX13" fmla="*/ 1529990 w 3595327"/>
              <a:gd name="connsiteY13" fmla="*/ 6007093 h 6235333"/>
              <a:gd name="connsiteX14" fmla="*/ 1529990 w 3595327"/>
              <a:gd name="connsiteY14" fmla="*/ 6090872 h 6235333"/>
              <a:gd name="connsiteX15" fmla="*/ 150812 w 3595327"/>
              <a:gd name="connsiteY15" fmla="*/ 6090872 h 6235333"/>
              <a:gd name="connsiteX16" fmla="*/ 1881862 w 3595327"/>
              <a:gd name="connsiteY16" fmla="*/ 5943968 h 6235333"/>
              <a:gd name="connsiteX17" fmla="*/ 1864554 w 3595327"/>
              <a:gd name="connsiteY17" fmla="*/ 5962336 h 6235333"/>
              <a:gd name="connsiteX18" fmla="*/ 1881862 w 3595327"/>
              <a:gd name="connsiteY18" fmla="*/ 5980704 h 6235333"/>
              <a:gd name="connsiteX19" fmla="*/ 1899170 w 3595327"/>
              <a:gd name="connsiteY19" fmla="*/ 5962336 h 6235333"/>
              <a:gd name="connsiteX20" fmla="*/ 1881862 w 3595327"/>
              <a:gd name="connsiteY20" fmla="*/ 5943968 h 6235333"/>
              <a:gd name="connsiteX21" fmla="*/ 1958975 w 3595327"/>
              <a:gd name="connsiteY21" fmla="*/ 5861043 h 6235333"/>
              <a:gd name="connsiteX22" fmla="*/ 3485790 w 3595327"/>
              <a:gd name="connsiteY22" fmla="*/ 5861043 h 6235333"/>
              <a:gd name="connsiteX23" fmla="*/ 3485790 w 3595327"/>
              <a:gd name="connsiteY23" fmla="*/ 5986096 h 6235333"/>
              <a:gd name="connsiteX24" fmla="*/ 1958975 w 3595327"/>
              <a:gd name="connsiteY24" fmla="*/ 5986096 h 6235333"/>
              <a:gd name="connsiteX25" fmla="*/ 111125 w 3595327"/>
              <a:gd name="connsiteY25" fmla="*/ 5861043 h 6235333"/>
              <a:gd name="connsiteX26" fmla="*/ 1529990 w 3595327"/>
              <a:gd name="connsiteY26" fmla="*/ 5861043 h 6235333"/>
              <a:gd name="connsiteX27" fmla="*/ 1529990 w 3595327"/>
              <a:gd name="connsiteY27" fmla="*/ 5986096 h 6235333"/>
              <a:gd name="connsiteX28" fmla="*/ 111125 w 3595327"/>
              <a:gd name="connsiteY28" fmla="*/ 5986096 h 6235333"/>
              <a:gd name="connsiteX29" fmla="*/ 1744347 w 3595327"/>
              <a:gd name="connsiteY29" fmla="*/ 5581923 h 6235333"/>
              <a:gd name="connsiteX30" fmla="*/ 1923689 w 3595327"/>
              <a:gd name="connsiteY30" fmla="*/ 5687539 h 6235333"/>
              <a:gd name="connsiteX31" fmla="*/ 1923689 w 3595327"/>
              <a:gd name="connsiteY31" fmla="*/ 6235333 h 6235333"/>
              <a:gd name="connsiteX32" fmla="*/ 1565275 w 3595327"/>
              <a:gd name="connsiteY32" fmla="*/ 6235333 h 6235333"/>
              <a:gd name="connsiteX33" fmla="*/ 1565275 w 3595327"/>
              <a:gd name="connsiteY33" fmla="*/ 5687539 h 6235333"/>
              <a:gd name="connsiteX34" fmla="*/ 1744347 w 3595327"/>
              <a:gd name="connsiteY34" fmla="*/ 5581923 h 6235333"/>
              <a:gd name="connsiteX35" fmla="*/ 2702622 w 3595327"/>
              <a:gd name="connsiteY35" fmla="*/ 5327896 h 6235333"/>
              <a:gd name="connsiteX36" fmla="*/ 2702622 w 3595327"/>
              <a:gd name="connsiteY36" fmla="*/ 5378283 h 6235333"/>
              <a:gd name="connsiteX37" fmla="*/ 3134223 w 3595327"/>
              <a:gd name="connsiteY37" fmla="*/ 5378283 h 6235333"/>
              <a:gd name="connsiteX38" fmla="*/ 3134223 w 3595327"/>
              <a:gd name="connsiteY38" fmla="*/ 5327896 h 6235333"/>
              <a:gd name="connsiteX39" fmla="*/ 431947 w 3595327"/>
              <a:gd name="connsiteY39" fmla="*/ 5327896 h 6235333"/>
              <a:gd name="connsiteX40" fmla="*/ 431947 w 3595327"/>
              <a:gd name="connsiteY40" fmla="*/ 5378283 h 6235333"/>
              <a:gd name="connsiteX41" fmla="*/ 863548 w 3595327"/>
              <a:gd name="connsiteY41" fmla="*/ 5378283 h 6235333"/>
              <a:gd name="connsiteX42" fmla="*/ 863548 w 3595327"/>
              <a:gd name="connsiteY42" fmla="*/ 5327896 h 6235333"/>
              <a:gd name="connsiteX43" fmla="*/ 2933530 w 3595327"/>
              <a:gd name="connsiteY43" fmla="*/ 4906804 h 6235333"/>
              <a:gd name="connsiteX44" fmla="*/ 2933530 w 3595327"/>
              <a:gd name="connsiteY44" fmla="*/ 5262440 h 6235333"/>
              <a:gd name="connsiteX45" fmla="*/ 3080090 w 3595327"/>
              <a:gd name="connsiteY45" fmla="*/ 5262440 h 6235333"/>
              <a:gd name="connsiteX46" fmla="*/ 3080090 w 3595327"/>
              <a:gd name="connsiteY46" fmla="*/ 4906804 h 6235333"/>
              <a:gd name="connsiteX47" fmla="*/ 2759602 w 3595327"/>
              <a:gd name="connsiteY47" fmla="*/ 4906804 h 6235333"/>
              <a:gd name="connsiteX48" fmla="*/ 2759602 w 3595327"/>
              <a:gd name="connsiteY48" fmla="*/ 5262440 h 6235333"/>
              <a:gd name="connsiteX49" fmla="*/ 2904002 w 3595327"/>
              <a:gd name="connsiteY49" fmla="*/ 5262440 h 6235333"/>
              <a:gd name="connsiteX50" fmla="*/ 2904002 w 3595327"/>
              <a:gd name="connsiteY50" fmla="*/ 4906804 h 6235333"/>
              <a:gd name="connsiteX51" fmla="*/ 2176125 w 3595327"/>
              <a:gd name="connsiteY51" fmla="*/ 4906804 h 6235333"/>
              <a:gd name="connsiteX52" fmla="*/ 2176125 w 3595327"/>
              <a:gd name="connsiteY52" fmla="*/ 5262440 h 6235333"/>
              <a:gd name="connsiteX53" fmla="*/ 2322827 w 3595327"/>
              <a:gd name="connsiteY53" fmla="*/ 5262440 h 6235333"/>
              <a:gd name="connsiteX54" fmla="*/ 2322827 w 3595327"/>
              <a:gd name="connsiteY54" fmla="*/ 4906804 h 6235333"/>
              <a:gd name="connsiteX55" fmla="*/ 2002389 w 3595327"/>
              <a:gd name="connsiteY55" fmla="*/ 4906804 h 6235333"/>
              <a:gd name="connsiteX56" fmla="*/ 2002389 w 3595327"/>
              <a:gd name="connsiteY56" fmla="*/ 5262440 h 6235333"/>
              <a:gd name="connsiteX57" fmla="*/ 2146568 w 3595327"/>
              <a:gd name="connsiteY57" fmla="*/ 5262440 h 6235333"/>
              <a:gd name="connsiteX58" fmla="*/ 2146568 w 3595327"/>
              <a:gd name="connsiteY58" fmla="*/ 4906804 h 6235333"/>
              <a:gd name="connsiteX59" fmla="*/ 1419054 w 3595327"/>
              <a:gd name="connsiteY59" fmla="*/ 4906804 h 6235333"/>
              <a:gd name="connsiteX60" fmla="*/ 1419054 w 3595327"/>
              <a:gd name="connsiteY60" fmla="*/ 5262440 h 6235333"/>
              <a:gd name="connsiteX61" fmla="*/ 1565614 w 3595327"/>
              <a:gd name="connsiteY61" fmla="*/ 5262440 h 6235333"/>
              <a:gd name="connsiteX62" fmla="*/ 1565614 w 3595327"/>
              <a:gd name="connsiteY62" fmla="*/ 4906804 h 6235333"/>
              <a:gd name="connsiteX63" fmla="*/ 1245127 w 3595327"/>
              <a:gd name="connsiteY63" fmla="*/ 4906804 h 6235333"/>
              <a:gd name="connsiteX64" fmla="*/ 1245127 w 3595327"/>
              <a:gd name="connsiteY64" fmla="*/ 5262440 h 6235333"/>
              <a:gd name="connsiteX65" fmla="*/ 1389526 w 3595327"/>
              <a:gd name="connsiteY65" fmla="*/ 5262440 h 6235333"/>
              <a:gd name="connsiteX66" fmla="*/ 1389526 w 3595327"/>
              <a:gd name="connsiteY66" fmla="*/ 4906804 h 6235333"/>
              <a:gd name="connsiteX67" fmla="*/ 662177 w 3595327"/>
              <a:gd name="connsiteY67" fmla="*/ 4906804 h 6235333"/>
              <a:gd name="connsiteX68" fmla="*/ 662177 w 3595327"/>
              <a:gd name="connsiteY68" fmla="*/ 5262440 h 6235333"/>
              <a:gd name="connsiteX69" fmla="*/ 808738 w 3595327"/>
              <a:gd name="connsiteY69" fmla="*/ 5262440 h 6235333"/>
              <a:gd name="connsiteX70" fmla="*/ 808738 w 3595327"/>
              <a:gd name="connsiteY70" fmla="*/ 4906804 h 6235333"/>
              <a:gd name="connsiteX71" fmla="*/ 488249 w 3595327"/>
              <a:gd name="connsiteY71" fmla="*/ 4906804 h 6235333"/>
              <a:gd name="connsiteX72" fmla="*/ 488249 w 3595327"/>
              <a:gd name="connsiteY72" fmla="*/ 5262440 h 6235333"/>
              <a:gd name="connsiteX73" fmla="*/ 632289 w 3595327"/>
              <a:gd name="connsiteY73" fmla="*/ 5262440 h 6235333"/>
              <a:gd name="connsiteX74" fmla="*/ 632289 w 3595327"/>
              <a:gd name="connsiteY74" fmla="*/ 4906804 h 6235333"/>
              <a:gd name="connsiteX75" fmla="*/ 2919846 w 3595327"/>
              <a:gd name="connsiteY75" fmla="*/ 4759073 h 6235333"/>
              <a:gd name="connsiteX76" fmla="*/ 2850707 w 3595327"/>
              <a:gd name="connsiteY76" fmla="*/ 4770603 h 6235333"/>
              <a:gd name="connsiteX77" fmla="*/ 2829101 w 3595327"/>
              <a:gd name="connsiteY77" fmla="*/ 4779251 h 6235333"/>
              <a:gd name="connsiteX78" fmla="*/ 2804255 w 3595327"/>
              <a:gd name="connsiteY78" fmla="*/ 4794024 h 6235333"/>
              <a:gd name="connsiteX79" fmla="*/ 2759602 w 3595327"/>
              <a:gd name="connsiteY79" fmla="*/ 4840505 h 6235333"/>
              <a:gd name="connsiteX80" fmla="*/ 2759602 w 3595327"/>
              <a:gd name="connsiteY80" fmla="*/ 4881942 h 6235333"/>
              <a:gd name="connsiteX81" fmla="*/ 3080090 w 3595327"/>
              <a:gd name="connsiteY81" fmla="*/ 4881942 h 6235333"/>
              <a:gd name="connsiteX82" fmla="*/ 3080090 w 3595327"/>
              <a:gd name="connsiteY82" fmla="*/ 4840505 h 6235333"/>
              <a:gd name="connsiteX83" fmla="*/ 3049482 w 3595327"/>
              <a:gd name="connsiteY83" fmla="*/ 4804833 h 6235333"/>
              <a:gd name="connsiteX84" fmla="*/ 2989345 w 3595327"/>
              <a:gd name="connsiteY84" fmla="*/ 4770603 h 6235333"/>
              <a:gd name="connsiteX85" fmla="*/ 2943613 w 3595327"/>
              <a:gd name="connsiteY85" fmla="*/ 4760514 h 6235333"/>
              <a:gd name="connsiteX86" fmla="*/ 2919846 w 3595327"/>
              <a:gd name="connsiteY86" fmla="*/ 4759073 h 6235333"/>
              <a:gd name="connsiteX87" fmla="*/ 2162428 w 3595327"/>
              <a:gd name="connsiteY87" fmla="*/ 4759073 h 6235333"/>
              <a:gd name="connsiteX88" fmla="*/ 2140440 w 3595327"/>
              <a:gd name="connsiteY88" fmla="*/ 4760514 h 6235333"/>
              <a:gd name="connsiteX89" fmla="*/ 2115930 w 3595327"/>
              <a:gd name="connsiteY89" fmla="*/ 4764117 h 6235333"/>
              <a:gd name="connsiteX90" fmla="*/ 2093222 w 3595327"/>
              <a:gd name="connsiteY90" fmla="*/ 4770603 h 6235333"/>
              <a:gd name="connsiteX91" fmla="*/ 2032667 w 3595327"/>
              <a:gd name="connsiteY91" fmla="*/ 4804833 h 6235333"/>
              <a:gd name="connsiteX92" fmla="*/ 2002389 w 3595327"/>
              <a:gd name="connsiteY92" fmla="*/ 4840505 h 6235333"/>
              <a:gd name="connsiteX93" fmla="*/ 2002389 w 3595327"/>
              <a:gd name="connsiteY93" fmla="*/ 4881942 h 6235333"/>
              <a:gd name="connsiteX94" fmla="*/ 2322827 w 3595327"/>
              <a:gd name="connsiteY94" fmla="*/ 4881942 h 6235333"/>
              <a:gd name="connsiteX95" fmla="*/ 2322827 w 3595327"/>
              <a:gd name="connsiteY95" fmla="*/ 4840505 h 6235333"/>
              <a:gd name="connsiteX96" fmla="*/ 2278492 w 3595327"/>
              <a:gd name="connsiteY96" fmla="*/ 4794024 h 6235333"/>
              <a:gd name="connsiteX97" fmla="*/ 2253621 w 3595327"/>
              <a:gd name="connsiteY97" fmla="*/ 4779251 h 6235333"/>
              <a:gd name="connsiteX98" fmla="*/ 2162428 w 3595327"/>
              <a:gd name="connsiteY98" fmla="*/ 4759073 h 6235333"/>
              <a:gd name="connsiteX99" fmla="*/ 1405731 w 3595327"/>
              <a:gd name="connsiteY99" fmla="*/ 4759073 h 6235333"/>
              <a:gd name="connsiteX100" fmla="*/ 1383045 w 3595327"/>
              <a:gd name="connsiteY100" fmla="*/ 4760514 h 6235333"/>
              <a:gd name="connsiteX101" fmla="*/ 1358558 w 3595327"/>
              <a:gd name="connsiteY101" fmla="*/ 4764117 h 6235333"/>
              <a:gd name="connsiteX102" fmla="*/ 1335872 w 3595327"/>
              <a:gd name="connsiteY102" fmla="*/ 4770603 h 6235333"/>
              <a:gd name="connsiteX103" fmla="*/ 1276095 w 3595327"/>
              <a:gd name="connsiteY103" fmla="*/ 4804833 h 6235333"/>
              <a:gd name="connsiteX104" fmla="*/ 1245127 w 3595327"/>
              <a:gd name="connsiteY104" fmla="*/ 4840505 h 6235333"/>
              <a:gd name="connsiteX105" fmla="*/ 1245127 w 3595327"/>
              <a:gd name="connsiteY105" fmla="*/ 4881942 h 6235333"/>
              <a:gd name="connsiteX106" fmla="*/ 1565614 w 3595327"/>
              <a:gd name="connsiteY106" fmla="*/ 4881942 h 6235333"/>
              <a:gd name="connsiteX107" fmla="*/ 1565614 w 3595327"/>
              <a:gd name="connsiteY107" fmla="*/ 4840505 h 6235333"/>
              <a:gd name="connsiteX108" fmla="*/ 1521322 w 3595327"/>
              <a:gd name="connsiteY108" fmla="*/ 4794024 h 6235333"/>
              <a:gd name="connsiteX109" fmla="*/ 1496476 w 3595327"/>
              <a:gd name="connsiteY109" fmla="*/ 4779251 h 6235333"/>
              <a:gd name="connsiteX110" fmla="*/ 1405731 w 3595327"/>
              <a:gd name="connsiteY110" fmla="*/ 4759073 h 6235333"/>
              <a:gd name="connsiteX111" fmla="*/ 648133 w 3595327"/>
              <a:gd name="connsiteY111" fmla="*/ 4759073 h 6235333"/>
              <a:gd name="connsiteX112" fmla="*/ 626167 w 3595327"/>
              <a:gd name="connsiteY112" fmla="*/ 4760514 h 6235333"/>
              <a:gd name="connsiteX113" fmla="*/ 601680 w 3595327"/>
              <a:gd name="connsiteY113" fmla="*/ 4764117 h 6235333"/>
              <a:gd name="connsiteX114" fmla="*/ 578994 w 3595327"/>
              <a:gd name="connsiteY114" fmla="*/ 4770603 h 6235333"/>
              <a:gd name="connsiteX115" fmla="*/ 518497 w 3595327"/>
              <a:gd name="connsiteY115" fmla="*/ 4804833 h 6235333"/>
              <a:gd name="connsiteX116" fmla="*/ 488249 w 3595327"/>
              <a:gd name="connsiteY116" fmla="*/ 4840505 h 6235333"/>
              <a:gd name="connsiteX117" fmla="*/ 488249 w 3595327"/>
              <a:gd name="connsiteY117" fmla="*/ 4881942 h 6235333"/>
              <a:gd name="connsiteX118" fmla="*/ 808738 w 3595327"/>
              <a:gd name="connsiteY118" fmla="*/ 4881942 h 6235333"/>
              <a:gd name="connsiteX119" fmla="*/ 808738 w 3595327"/>
              <a:gd name="connsiteY119" fmla="*/ 4840505 h 6235333"/>
              <a:gd name="connsiteX120" fmla="*/ 778129 w 3595327"/>
              <a:gd name="connsiteY120" fmla="*/ 4804833 h 6235333"/>
              <a:gd name="connsiteX121" fmla="*/ 739238 w 3595327"/>
              <a:gd name="connsiteY121" fmla="*/ 4779251 h 6235333"/>
              <a:gd name="connsiteX122" fmla="*/ 648133 w 3595327"/>
              <a:gd name="connsiteY122" fmla="*/ 4759073 h 6235333"/>
              <a:gd name="connsiteX123" fmla="*/ 2919846 w 3595327"/>
              <a:gd name="connsiteY123" fmla="*/ 4737093 h 6235333"/>
              <a:gd name="connsiteX124" fmla="*/ 3103496 w 3595327"/>
              <a:gd name="connsiteY124" fmla="*/ 4830056 h 6235333"/>
              <a:gd name="connsiteX125" fmla="*/ 3106377 w 3595327"/>
              <a:gd name="connsiteY125" fmla="*/ 4834740 h 6235333"/>
              <a:gd name="connsiteX126" fmla="*/ 3106377 w 3595327"/>
              <a:gd name="connsiteY126" fmla="*/ 4840505 h 6235333"/>
              <a:gd name="connsiteX127" fmla="*/ 3106377 w 3595327"/>
              <a:gd name="connsiteY127" fmla="*/ 5262440 h 6235333"/>
              <a:gd name="connsiteX128" fmla="*/ 3106377 w 3595327"/>
              <a:gd name="connsiteY128" fmla="*/ 5284420 h 6235333"/>
              <a:gd name="connsiteX129" fmla="*/ 3080090 w 3595327"/>
              <a:gd name="connsiteY129" fmla="*/ 5284420 h 6235333"/>
              <a:gd name="connsiteX130" fmla="*/ 2759602 w 3595327"/>
              <a:gd name="connsiteY130" fmla="*/ 5284420 h 6235333"/>
              <a:gd name="connsiteX131" fmla="*/ 2733675 w 3595327"/>
              <a:gd name="connsiteY131" fmla="*/ 5284420 h 6235333"/>
              <a:gd name="connsiteX132" fmla="*/ 2733675 w 3595327"/>
              <a:gd name="connsiteY132" fmla="*/ 5262440 h 6235333"/>
              <a:gd name="connsiteX133" fmla="*/ 2733675 w 3595327"/>
              <a:gd name="connsiteY133" fmla="*/ 4840505 h 6235333"/>
              <a:gd name="connsiteX134" fmla="*/ 2733675 w 3595327"/>
              <a:gd name="connsiteY134" fmla="*/ 4834740 h 6235333"/>
              <a:gd name="connsiteX135" fmla="*/ 2736556 w 3595327"/>
              <a:gd name="connsiteY135" fmla="*/ 4830056 h 6235333"/>
              <a:gd name="connsiteX136" fmla="*/ 2919846 w 3595327"/>
              <a:gd name="connsiteY136" fmla="*/ 4737093 h 6235333"/>
              <a:gd name="connsiteX137" fmla="*/ 2162428 w 3595327"/>
              <a:gd name="connsiteY137" fmla="*/ 4737093 h 6235333"/>
              <a:gd name="connsiteX138" fmla="*/ 2345895 w 3595327"/>
              <a:gd name="connsiteY138" fmla="*/ 4830056 h 6235333"/>
              <a:gd name="connsiteX139" fmla="*/ 2349139 w 3595327"/>
              <a:gd name="connsiteY139" fmla="*/ 4834740 h 6235333"/>
              <a:gd name="connsiteX140" fmla="*/ 2349139 w 3595327"/>
              <a:gd name="connsiteY140" fmla="*/ 4840505 h 6235333"/>
              <a:gd name="connsiteX141" fmla="*/ 2349139 w 3595327"/>
              <a:gd name="connsiteY141" fmla="*/ 5262440 h 6235333"/>
              <a:gd name="connsiteX142" fmla="*/ 2349139 w 3595327"/>
              <a:gd name="connsiteY142" fmla="*/ 5284420 h 6235333"/>
              <a:gd name="connsiteX143" fmla="*/ 2322827 w 3595327"/>
              <a:gd name="connsiteY143" fmla="*/ 5284420 h 6235333"/>
              <a:gd name="connsiteX144" fmla="*/ 2002389 w 3595327"/>
              <a:gd name="connsiteY144" fmla="*/ 5284420 h 6235333"/>
              <a:gd name="connsiteX145" fmla="*/ 1976437 w 3595327"/>
              <a:gd name="connsiteY145" fmla="*/ 5284420 h 6235333"/>
              <a:gd name="connsiteX146" fmla="*/ 1976437 w 3595327"/>
              <a:gd name="connsiteY146" fmla="*/ 5262440 h 6235333"/>
              <a:gd name="connsiteX147" fmla="*/ 1976437 w 3595327"/>
              <a:gd name="connsiteY147" fmla="*/ 4840505 h 6235333"/>
              <a:gd name="connsiteX148" fmla="*/ 1976437 w 3595327"/>
              <a:gd name="connsiteY148" fmla="*/ 4834740 h 6235333"/>
              <a:gd name="connsiteX149" fmla="*/ 1979320 w 3595327"/>
              <a:gd name="connsiteY149" fmla="*/ 4830056 h 6235333"/>
              <a:gd name="connsiteX150" fmla="*/ 2162428 w 3595327"/>
              <a:gd name="connsiteY150" fmla="*/ 4737093 h 6235333"/>
              <a:gd name="connsiteX151" fmla="*/ 1405731 w 3595327"/>
              <a:gd name="connsiteY151" fmla="*/ 4737093 h 6235333"/>
              <a:gd name="connsiteX152" fmla="*/ 1589021 w 3595327"/>
              <a:gd name="connsiteY152" fmla="*/ 4830056 h 6235333"/>
              <a:gd name="connsiteX153" fmla="*/ 1591902 w 3595327"/>
              <a:gd name="connsiteY153" fmla="*/ 4834740 h 6235333"/>
              <a:gd name="connsiteX154" fmla="*/ 1591902 w 3595327"/>
              <a:gd name="connsiteY154" fmla="*/ 4840505 h 6235333"/>
              <a:gd name="connsiteX155" fmla="*/ 1591902 w 3595327"/>
              <a:gd name="connsiteY155" fmla="*/ 5262440 h 6235333"/>
              <a:gd name="connsiteX156" fmla="*/ 1591902 w 3595327"/>
              <a:gd name="connsiteY156" fmla="*/ 5284420 h 6235333"/>
              <a:gd name="connsiteX157" fmla="*/ 1565614 w 3595327"/>
              <a:gd name="connsiteY157" fmla="*/ 5284420 h 6235333"/>
              <a:gd name="connsiteX158" fmla="*/ 1245127 w 3595327"/>
              <a:gd name="connsiteY158" fmla="*/ 5284420 h 6235333"/>
              <a:gd name="connsiteX159" fmla="*/ 1219200 w 3595327"/>
              <a:gd name="connsiteY159" fmla="*/ 5284420 h 6235333"/>
              <a:gd name="connsiteX160" fmla="*/ 1219200 w 3595327"/>
              <a:gd name="connsiteY160" fmla="*/ 5262440 h 6235333"/>
              <a:gd name="connsiteX161" fmla="*/ 1219200 w 3595327"/>
              <a:gd name="connsiteY161" fmla="*/ 4840505 h 6235333"/>
              <a:gd name="connsiteX162" fmla="*/ 1219200 w 3595327"/>
              <a:gd name="connsiteY162" fmla="*/ 4834740 h 6235333"/>
              <a:gd name="connsiteX163" fmla="*/ 1222081 w 3595327"/>
              <a:gd name="connsiteY163" fmla="*/ 4830056 h 6235333"/>
              <a:gd name="connsiteX164" fmla="*/ 1405731 w 3595327"/>
              <a:gd name="connsiteY164" fmla="*/ 4737093 h 6235333"/>
              <a:gd name="connsiteX165" fmla="*/ 648133 w 3595327"/>
              <a:gd name="connsiteY165" fmla="*/ 4737093 h 6235333"/>
              <a:gd name="connsiteX166" fmla="*/ 831784 w 3595327"/>
              <a:gd name="connsiteY166" fmla="*/ 4830056 h 6235333"/>
              <a:gd name="connsiteX167" fmla="*/ 834665 w 3595327"/>
              <a:gd name="connsiteY167" fmla="*/ 4834740 h 6235333"/>
              <a:gd name="connsiteX168" fmla="*/ 834665 w 3595327"/>
              <a:gd name="connsiteY168" fmla="*/ 4840505 h 6235333"/>
              <a:gd name="connsiteX169" fmla="*/ 834665 w 3595327"/>
              <a:gd name="connsiteY169" fmla="*/ 5262440 h 6235333"/>
              <a:gd name="connsiteX170" fmla="*/ 834665 w 3595327"/>
              <a:gd name="connsiteY170" fmla="*/ 5284420 h 6235333"/>
              <a:gd name="connsiteX171" fmla="*/ 808738 w 3595327"/>
              <a:gd name="connsiteY171" fmla="*/ 5284420 h 6235333"/>
              <a:gd name="connsiteX172" fmla="*/ 488249 w 3595327"/>
              <a:gd name="connsiteY172" fmla="*/ 5284420 h 6235333"/>
              <a:gd name="connsiteX173" fmla="*/ 461962 w 3595327"/>
              <a:gd name="connsiteY173" fmla="*/ 5284420 h 6235333"/>
              <a:gd name="connsiteX174" fmla="*/ 461962 w 3595327"/>
              <a:gd name="connsiteY174" fmla="*/ 5262440 h 6235333"/>
              <a:gd name="connsiteX175" fmla="*/ 461962 w 3595327"/>
              <a:gd name="connsiteY175" fmla="*/ 4840505 h 6235333"/>
              <a:gd name="connsiteX176" fmla="*/ 461962 w 3595327"/>
              <a:gd name="connsiteY176" fmla="*/ 4834740 h 6235333"/>
              <a:gd name="connsiteX177" fmla="*/ 464843 w 3595327"/>
              <a:gd name="connsiteY177" fmla="*/ 4830056 h 6235333"/>
              <a:gd name="connsiteX178" fmla="*/ 648133 w 3595327"/>
              <a:gd name="connsiteY178" fmla="*/ 4737093 h 6235333"/>
              <a:gd name="connsiteX179" fmla="*/ 2918243 w 3595327"/>
              <a:gd name="connsiteY179" fmla="*/ 4714252 h 6235333"/>
              <a:gd name="connsiteX180" fmla="*/ 2710181 w 3595327"/>
              <a:gd name="connsiteY180" fmla="*/ 4819705 h 6235333"/>
              <a:gd name="connsiteX181" fmla="*/ 2704062 w 3595327"/>
              <a:gd name="connsiteY181" fmla="*/ 4830142 h 6235333"/>
              <a:gd name="connsiteX182" fmla="*/ 2704062 w 3595327"/>
              <a:gd name="connsiteY182" fmla="*/ 5308460 h 6235333"/>
              <a:gd name="connsiteX183" fmla="*/ 3132783 w 3595327"/>
              <a:gd name="connsiteY183" fmla="*/ 5308460 h 6235333"/>
              <a:gd name="connsiteX184" fmla="*/ 3132783 w 3595327"/>
              <a:gd name="connsiteY184" fmla="*/ 4830142 h 6235333"/>
              <a:gd name="connsiteX185" fmla="*/ 3126304 w 3595327"/>
              <a:gd name="connsiteY185" fmla="*/ 4819705 h 6235333"/>
              <a:gd name="connsiteX186" fmla="*/ 2918243 w 3595327"/>
              <a:gd name="connsiteY186" fmla="*/ 4714252 h 6235333"/>
              <a:gd name="connsiteX187" fmla="*/ 2161231 w 3595327"/>
              <a:gd name="connsiteY187" fmla="*/ 4714252 h 6235333"/>
              <a:gd name="connsiteX188" fmla="*/ 1953529 w 3595327"/>
              <a:gd name="connsiteY188" fmla="*/ 4819705 h 6235333"/>
              <a:gd name="connsiteX189" fmla="*/ 1947410 w 3595327"/>
              <a:gd name="connsiteY189" fmla="*/ 4830142 h 6235333"/>
              <a:gd name="connsiteX190" fmla="*/ 1947410 w 3595327"/>
              <a:gd name="connsiteY190" fmla="*/ 5308460 h 6235333"/>
              <a:gd name="connsiteX191" fmla="*/ 2375771 w 3595327"/>
              <a:gd name="connsiteY191" fmla="*/ 5308460 h 6235333"/>
              <a:gd name="connsiteX192" fmla="*/ 2375771 w 3595327"/>
              <a:gd name="connsiteY192" fmla="*/ 4830142 h 6235333"/>
              <a:gd name="connsiteX193" fmla="*/ 2369652 w 3595327"/>
              <a:gd name="connsiteY193" fmla="*/ 4819705 h 6235333"/>
              <a:gd name="connsiteX194" fmla="*/ 2161231 w 3595327"/>
              <a:gd name="connsiteY194" fmla="*/ 4714252 h 6235333"/>
              <a:gd name="connsiteX195" fmla="*/ 1404939 w 3595327"/>
              <a:gd name="connsiteY195" fmla="*/ 4714252 h 6235333"/>
              <a:gd name="connsiteX196" fmla="*/ 1196518 w 3595327"/>
              <a:gd name="connsiteY196" fmla="*/ 4819705 h 6235333"/>
              <a:gd name="connsiteX197" fmla="*/ 1190398 w 3595327"/>
              <a:gd name="connsiteY197" fmla="*/ 4830142 h 6235333"/>
              <a:gd name="connsiteX198" fmla="*/ 1190398 w 3595327"/>
              <a:gd name="connsiteY198" fmla="*/ 5308460 h 6235333"/>
              <a:gd name="connsiteX199" fmla="*/ 1619119 w 3595327"/>
              <a:gd name="connsiteY199" fmla="*/ 5308460 h 6235333"/>
              <a:gd name="connsiteX200" fmla="*/ 1619119 w 3595327"/>
              <a:gd name="connsiteY200" fmla="*/ 4830142 h 6235333"/>
              <a:gd name="connsiteX201" fmla="*/ 1613000 w 3595327"/>
              <a:gd name="connsiteY201" fmla="*/ 4819705 h 6235333"/>
              <a:gd name="connsiteX202" fmla="*/ 1404939 w 3595327"/>
              <a:gd name="connsiteY202" fmla="*/ 4714252 h 6235333"/>
              <a:gd name="connsiteX203" fmla="*/ 647567 w 3595327"/>
              <a:gd name="connsiteY203" fmla="*/ 4714252 h 6235333"/>
              <a:gd name="connsiteX204" fmla="*/ 439506 w 3595327"/>
              <a:gd name="connsiteY204" fmla="*/ 4819705 h 6235333"/>
              <a:gd name="connsiteX205" fmla="*/ 433386 w 3595327"/>
              <a:gd name="connsiteY205" fmla="*/ 4830142 h 6235333"/>
              <a:gd name="connsiteX206" fmla="*/ 433386 w 3595327"/>
              <a:gd name="connsiteY206" fmla="*/ 5308460 h 6235333"/>
              <a:gd name="connsiteX207" fmla="*/ 862108 w 3595327"/>
              <a:gd name="connsiteY207" fmla="*/ 5308460 h 6235333"/>
              <a:gd name="connsiteX208" fmla="*/ 862108 w 3595327"/>
              <a:gd name="connsiteY208" fmla="*/ 4830142 h 6235333"/>
              <a:gd name="connsiteX209" fmla="*/ 855628 w 3595327"/>
              <a:gd name="connsiteY209" fmla="*/ 4819705 h 6235333"/>
              <a:gd name="connsiteX210" fmla="*/ 647567 w 3595327"/>
              <a:gd name="connsiteY210" fmla="*/ 4714252 h 6235333"/>
              <a:gd name="connsiteX211" fmla="*/ 2391843 w 3595327"/>
              <a:gd name="connsiteY211" fmla="*/ 4271955 h 6235333"/>
              <a:gd name="connsiteX212" fmla="*/ 2411413 w 3595327"/>
              <a:gd name="connsiteY212" fmla="*/ 4271955 h 6235333"/>
              <a:gd name="connsiteX213" fmla="*/ 2410701 w 3595327"/>
              <a:gd name="connsiteY213" fmla="*/ 4538296 h 6235333"/>
              <a:gd name="connsiteX214" fmla="*/ 2390775 w 3595327"/>
              <a:gd name="connsiteY214" fmla="*/ 4538296 h 6235333"/>
              <a:gd name="connsiteX215" fmla="*/ 2391843 w 3595327"/>
              <a:gd name="connsiteY215" fmla="*/ 4271955 h 6235333"/>
              <a:gd name="connsiteX216" fmla="*/ 2331166 w 3595327"/>
              <a:gd name="connsiteY216" fmla="*/ 4271955 h 6235333"/>
              <a:gd name="connsiteX217" fmla="*/ 2351211 w 3595327"/>
              <a:gd name="connsiteY217" fmla="*/ 4271955 h 6235333"/>
              <a:gd name="connsiteX218" fmla="*/ 2350496 w 3595327"/>
              <a:gd name="connsiteY218" fmla="*/ 4538296 h 6235333"/>
              <a:gd name="connsiteX219" fmla="*/ 2330450 w 3595327"/>
              <a:gd name="connsiteY219" fmla="*/ 4538296 h 6235333"/>
              <a:gd name="connsiteX220" fmla="*/ 2331166 w 3595327"/>
              <a:gd name="connsiteY220" fmla="*/ 4271955 h 6235333"/>
              <a:gd name="connsiteX221" fmla="*/ 2272081 w 3595327"/>
              <a:gd name="connsiteY221" fmla="*/ 4271955 h 6235333"/>
              <a:gd name="connsiteX222" fmla="*/ 2292386 w 3595327"/>
              <a:gd name="connsiteY222" fmla="*/ 4271955 h 6235333"/>
              <a:gd name="connsiteX223" fmla="*/ 2291648 w 3595327"/>
              <a:gd name="connsiteY223" fmla="*/ 4538296 h 6235333"/>
              <a:gd name="connsiteX224" fmla="*/ 2271712 w 3595327"/>
              <a:gd name="connsiteY224" fmla="*/ 4538296 h 6235333"/>
              <a:gd name="connsiteX225" fmla="*/ 2272081 w 3595327"/>
              <a:gd name="connsiteY225" fmla="*/ 4271955 h 6235333"/>
              <a:gd name="connsiteX226" fmla="*/ 2211387 w 3595327"/>
              <a:gd name="connsiteY226" fmla="*/ 4271955 h 6235333"/>
              <a:gd name="connsiteX227" fmla="*/ 2230790 w 3595327"/>
              <a:gd name="connsiteY227" fmla="*/ 4271955 h 6235333"/>
              <a:gd name="connsiteX228" fmla="*/ 2230437 w 3595327"/>
              <a:gd name="connsiteY228" fmla="*/ 4538296 h 6235333"/>
              <a:gd name="connsiteX229" fmla="*/ 2211387 w 3595327"/>
              <a:gd name="connsiteY229" fmla="*/ 4538296 h 6235333"/>
              <a:gd name="connsiteX230" fmla="*/ 2211387 w 3595327"/>
              <a:gd name="connsiteY230" fmla="*/ 4271955 h 6235333"/>
              <a:gd name="connsiteX231" fmla="*/ 2150216 w 3595327"/>
              <a:gd name="connsiteY231" fmla="*/ 4271955 h 6235333"/>
              <a:gd name="connsiteX232" fmla="*/ 2170959 w 3595327"/>
              <a:gd name="connsiteY232" fmla="*/ 4271955 h 6235333"/>
              <a:gd name="connsiteX233" fmla="*/ 2170959 w 3595327"/>
              <a:gd name="connsiteY233" fmla="*/ 4538296 h 6235333"/>
              <a:gd name="connsiteX234" fmla="*/ 2150216 w 3595327"/>
              <a:gd name="connsiteY234" fmla="*/ 4538296 h 6235333"/>
              <a:gd name="connsiteX235" fmla="*/ 2150216 w 3595327"/>
              <a:gd name="connsiteY235" fmla="*/ 4271955 h 6235333"/>
              <a:gd name="connsiteX236" fmla="*/ 2090031 w 3595327"/>
              <a:gd name="connsiteY236" fmla="*/ 4271955 h 6235333"/>
              <a:gd name="connsiteX237" fmla="*/ 2109434 w 3595327"/>
              <a:gd name="connsiteY237" fmla="*/ 4271955 h 6235333"/>
              <a:gd name="connsiteX238" fmla="*/ 2109434 w 3595327"/>
              <a:gd name="connsiteY238" fmla="*/ 4538296 h 6235333"/>
              <a:gd name="connsiteX239" fmla="*/ 2090384 w 3595327"/>
              <a:gd name="connsiteY239" fmla="*/ 4538296 h 6235333"/>
              <a:gd name="connsiteX240" fmla="*/ 2090031 w 3595327"/>
              <a:gd name="connsiteY240" fmla="*/ 4271955 h 6235333"/>
              <a:gd name="connsiteX241" fmla="*/ 2030124 w 3595327"/>
              <a:gd name="connsiteY241" fmla="*/ 4271955 h 6235333"/>
              <a:gd name="connsiteX242" fmla="*/ 2049967 w 3595327"/>
              <a:gd name="connsiteY242" fmla="*/ 4271955 h 6235333"/>
              <a:gd name="connsiteX243" fmla="*/ 2050689 w 3595327"/>
              <a:gd name="connsiteY243" fmla="*/ 4538296 h 6235333"/>
              <a:gd name="connsiteX244" fmla="*/ 2030845 w 3595327"/>
              <a:gd name="connsiteY244" fmla="*/ 4538296 h 6235333"/>
              <a:gd name="connsiteX245" fmla="*/ 2030124 w 3595327"/>
              <a:gd name="connsiteY245" fmla="*/ 4271955 h 6235333"/>
              <a:gd name="connsiteX246" fmla="*/ 1970118 w 3595327"/>
              <a:gd name="connsiteY246" fmla="*/ 4271955 h 6235333"/>
              <a:gd name="connsiteX247" fmla="*/ 1989640 w 3595327"/>
              <a:gd name="connsiteY247" fmla="*/ 4271955 h 6235333"/>
              <a:gd name="connsiteX248" fmla="*/ 1990363 w 3595327"/>
              <a:gd name="connsiteY248" fmla="*/ 4538296 h 6235333"/>
              <a:gd name="connsiteX249" fmla="*/ 1970841 w 3595327"/>
              <a:gd name="connsiteY249" fmla="*/ 4538296 h 6235333"/>
              <a:gd name="connsiteX250" fmla="*/ 1970118 w 3595327"/>
              <a:gd name="connsiteY250" fmla="*/ 4271955 h 6235333"/>
              <a:gd name="connsiteX251" fmla="*/ 1909762 w 3595327"/>
              <a:gd name="connsiteY251" fmla="*/ 4271955 h 6235333"/>
              <a:gd name="connsiteX252" fmla="*/ 1929332 w 3595327"/>
              <a:gd name="connsiteY252" fmla="*/ 4271955 h 6235333"/>
              <a:gd name="connsiteX253" fmla="*/ 1930044 w 3595327"/>
              <a:gd name="connsiteY253" fmla="*/ 4538296 h 6235333"/>
              <a:gd name="connsiteX254" fmla="*/ 1910830 w 3595327"/>
              <a:gd name="connsiteY254" fmla="*/ 4538296 h 6235333"/>
              <a:gd name="connsiteX255" fmla="*/ 1909762 w 3595327"/>
              <a:gd name="connsiteY255" fmla="*/ 4271955 h 6235333"/>
              <a:gd name="connsiteX256" fmla="*/ 1637779 w 3595327"/>
              <a:gd name="connsiteY256" fmla="*/ 4271955 h 6235333"/>
              <a:gd name="connsiteX257" fmla="*/ 1657349 w 3595327"/>
              <a:gd name="connsiteY257" fmla="*/ 4271955 h 6235333"/>
              <a:gd name="connsiteX258" fmla="*/ 1656282 w 3595327"/>
              <a:gd name="connsiteY258" fmla="*/ 4538296 h 6235333"/>
              <a:gd name="connsiteX259" fmla="*/ 1636712 w 3595327"/>
              <a:gd name="connsiteY259" fmla="*/ 4538296 h 6235333"/>
              <a:gd name="connsiteX260" fmla="*/ 1637779 w 3595327"/>
              <a:gd name="connsiteY260" fmla="*/ 4271955 h 6235333"/>
              <a:gd name="connsiteX261" fmla="*/ 1577110 w 3595327"/>
              <a:gd name="connsiteY261" fmla="*/ 4271955 h 6235333"/>
              <a:gd name="connsiteX262" fmla="*/ 1596993 w 3595327"/>
              <a:gd name="connsiteY262" fmla="*/ 4271955 h 6235333"/>
              <a:gd name="connsiteX263" fmla="*/ 1596270 w 3595327"/>
              <a:gd name="connsiteY263" fmla="*/ 4538296 h 6235333"/>
              <a:gd name="connsiteX264" fmla="*/ 1576387 w 3595327"/>
              <a:gd name="connsiteY264" fmla="*/ 4538296 h 6235333"/>
              <a:gd name="connsiteX265" fmla="*/ 1577110 w 3595327"/>
              <a:gd name="connsiteY265" fmla="*/ 4271955 h 6235333"/>
              <a:gd name="connsiteX266" fmla="*/ 1516427 w 3595327"/>
              <a:gd name="connsiteY266" fmla="*/ 4271955 h 6235333"/>
              <a:gd name="connsiteX267" fmla="*/ 1536863 w 3595327"/>
              <a:gd name="connsiteY267" fmla="*/ 4271955 h 6235333"/>
              <a:gd name="connsiteX268" fmla="*/ 1536499 w 3595327"/>
              <a:gd name="connsiteY268" fmla="*/ 4538296 h 6235333"/>
              <a:gd name="connsiteX269" fmla="*/ 1516062 w 3595327"/>
              <a:gd name="connsiteY269" fmla="*/ 4538296 h 6235333"/>
              <a:gd name="connsiteX270" fmla="*/ 1516427 w 3595327"/>
              <a:gd name="connsiteY270" fmla="*/ 4271955 h 6235333"/>
              <a:gd name="connsiteX271" fmla="*/ 1455737 w 3595327"/>
              <a:gd name="connsiteY271" fmla="*/ 4271955 h 6235333"/>
              <a:gd name="connsiteX272" fmla="*/ 1475140 w 3595327"/>
              <a:gd name="connsiteY272" fmla="*/ 4271955 h 6235333"/>
              <a:gd name="connsiteX273" fmla="*/ 1474787 w 3595327"/>
              <a:gd name="connsiteY273" fmla="*/ 4538296 h 6235333"/>
              <a:gd name="connsiteX274" fmla="*/ 1455737 w 3595327"/>
              <a:gd name="connsiteY274" fmla="*/ 4538296 h 6235333"/>
              <a:gd name="connsiteX275" fmla="*/ 1455737 w 3595327"/>
              <a:gd name="connsiteY275" fmla="*/ 4271955 h 6235333"/>
              <a:gd name="connsiteX276" fmla="*/ 1396153 w 3595327"/>
              <a:gd name="connsiteY276" fmla="*/ 4271955 h 6235333"/>
              <a:gd name="connsiteX277" fmla="*/ 1416526 w 3595327"/>
              <a:gd name="connsiteY277" fmla="*/ 4271955 h 6235333"/>
              <a:gd name="connsiteX278" fmla="*/ 1416526 w 3595327"/>
              <a:gd name="connsiteY278" fmla="*/ 4538296 h 6235333"/>
              <a:gd name="connsiteX279" fmla="*/ 1396153 w 3595327"/>
              <a:gd name="connsiteY279" fmla="*/ 4538296 h 6235333"/>
              <a:gd name="connsiteX280" fmla="*/ 1396153 w 3595327"/>
              <a:gd name="connsiteY280" fmla="*/ 4271955 h 6235333"/>
              <a:gd name="connsiteX281" fmla="*/ 1335022 w 3595327"/>
              <a:gd name="connsiteY281" fmla="*/ 4271955 h 6235333"/>
              <a:gd name="connsiteX282" fmla="*/ 1355355 w 3595327"/>
              <a:gd name="connsiteY282" fmla="*/ 4271955 h 6235333"/>
              <a:gd name="connsiteX283" fmla="*/ 1355355 w 3595327"/>
              <a:gd name="connsiteY283" fmla="*/ 4538296 h 6235333"/>
              <a:gd name="connsiteX284" fmla="*/ 1335022 w 3595327"/>
              <a:gd name="connsiteY284" fmla="*/ 4538296 h 6235333"/>
              <a:gd name="connsiteX285" fmla="*/ 1335022 w 3595327"/>
              <a:gd name="connsiteY285" fmla="*/ 4271955 h 6235333"/>
              <a:gd name="connsiteX286" fmla="*/ 1274598 w 3595327"/>
              <a:gd name="connsiteY286" fmla="*/ 4271955 h 6235333"/>
              <a:gd name="connsiteX287" fmla="*/ 1294670 w 3595327"/>
              <a:gd name="connsiteY287" fmla="*/ 4271955 h 6235333"/>
              <a:gd name="connsiteX288" fmla="*/ 1295035 w 3595327"/>
              <a:gd name="connsiteY288" fmla="*/ 4538296 h 6235333"/>
              <a:gd name="connsiteX289" fmla="*/ 1274963 w 3595327"/>
              <a:gd name="connsiteY289" fmla="*/ 4538296 h 6235333"/>
              <a:gd name="connsiteX290" fmla="*/ 1274598 w 3595327"/>
              <a:gd name="connsiteY290" fmla="*/ 4271955 h 6235333"/>
              <a:gd name="connsiteX291" fmla="*/ 1214313 w 3595327"/>
              <a:gd name="connsiteY291" fmla="*/ 4271955 h 6235333"/>
              <a:gd name="connsiteX292" fmla="*/ 1234001 w 3595327"/>
              <a:gd name="connsiteY292" fmla="*/ 4271955 h 6235333"/>
              <a:gd name="connsiteX293" fmla="*/ 1234717 w 3595327"/>
              <a:gd name="connsiteY293" fmla="*/ 4538296 h 6235333"/>
              <a:gd name="connsiteX294" fmla="*/ 1215386 w 3595327"/>
              <a:gd name="connsiteY294" fmla="*/ 4538296 h 6235333"/>
              <a:gd name="connsiteX295" fmla="*/ 1214313 w 3595327"/>
              <a:gd name="connsiteY295" fmla="*/ 4271955 h 6235333"/>
              <a:gd name="connsiteX296" fmla="*/ 1154723 w 3595327"/>
              <a:gd name="connsiteY296" fmla="*/ 4271955 h 6235333"/>
              <a:gd name="connsiteX297" fmla="*/ 1174505 w 3595327"/>
              <a:gd name="connsiteY297" fmla="*/ 4271955 h 6235333"/>
              <a:gd name="connsiteX298" fmla="*/ 1175971 w 3595327"/>
              <a:gd name="connsiteY298" fmla="*/ 4538296 h 6235333"/>
              <a:gd name="connsiteX299" fmla="*/ 1155455 w 3595327"/>
              <a:gd name="connsiteY299" fmla="*/ 4538296 h 6235333"/>
              <a:gd name="connsiteX300" fmla="*/ 1154723 w 3595327"/>
              <a:gd name="connsiteY300" fmla="*/ 4271955 h 6235333"/>
              <a:gd name="connsiteX301" fmla="*/ 2702622 w 3595327"/>
              <a:gd name="connsiteY301" fmla="*/ 4255008 h 6235333"/>
              <a:gd name="connsiteX302" fmla="*/ 2702622 w 3595327"/>
              <a:gd name="connsiteY302" fmla="*/ 4305755 h 6235333"/>
              <a:gd name="connsiteX303" fmla="*/ 3134223 w 3595327"/>
              <a:gd name="connsiteY303" fmla="*/ 4305755 h 6235333"/>
              <a:gd name="connsiteX304" fmla="*/ 3134223 w 3595327"/>
              <a:gd name="connsiteY304" fmla="*/ 4255008 h 6235333"/>
              <a:gd name="connsiteX305" fmla="*/ 431947 w 3595327"/>
              <a:gd name="connsiteY305" fmla="*/ 4255008 h 6235333"/>
              <a:gd name="connsiteX306" fmla="*/ 431947 w 3595327"/>
              <a:gd name="connsiteY306" fmla="*/ 4305755 h 6235333"/>
              <a:gd name="connsiteX307" fmla="*/ 863548 w 3595327"/>
              <a:gd name="connsiteY307" fmla="*/ 4305755 h 6235333"/>
              <a:gd name="connsiteX308" fmla="*/ 863548 w 3595327"/>
              <a:gd name="connsiteY308" fmla="*/ 4255008 h 6235333"/>
              <a:gd name="connsiteX309" fmla="*/ 2933530 w 3595327"/>
              <a:gd name="connsiteY309" fmla="*/ 3835241 h 6235333"/>
              <a:gd name="connsiteX310" fmla="*/ 2933530 w 3595327"/>
              <a:gd name="connsiteY310" fmla="*/ 4190878 h 6235333"/>
              <a:gd name="connsiteX311" fmla="*/ 3080090 w 3595327"/>
              <a:gd name="connsiteY311" fmla="*/ 4190878 h 6235333"/>
              <a:gd name="connsiteX312" fmla="*/ 3080090 w 3595327"/>
              <a:gd name="connsiteY312" fmla="*/ 3835241 h 6235333"/>
              <a:gd name="connsiteX313" fmla="*/ 2759602 w 3595327"/>
              <a:gd name="connsiteY313" fmla="*/ 3835241 h 6235333"/>
              <a:gd name="connsiteX314" fmla="*/ 2759602 w 3595327"/>
              <a:gd name="connsiteY314" fmla="*/ 4190878 h 6235333"/>
              <a:gd name="connsiteX315" fmla="*/ 2904002 w 3595327"/>
              <a:gd name="connsiteY315" fmla="*/ 4190878 h 6235333"/>
              <a:gd name="connsiteX316" fmla="*/ 2904002 w 3595327"/>
              <a:gd name="connsiteY316" fmla="*/ 3835241 h 6235333"/>
              <a:gd name="connsiteX317" fmla="*/ 2176125 w 3595327"/>
              <a:gd name="connsiteY317" fmla="*/ 3835241 h 6235333"/>
              <a:gd name="connsiteX318" fmla="*/ 2176125 w 3595327"/>
              <a:gd name="connsiteY318" fmla="*/ 4190878 h 6235333"/>
              <a:gd name="connsiteX319" fmla="*/ 2322827 w 3595327"/>
              <a:gd name="connsiteY319" fmla="*/ 4190878 h 6235333"/>
              <a:gd name="connsiteX320" fmla="*/ 2322827 w 3595327"/>
              <a:gd name="connsiteY320" fmla="*/ 3835241 h 6235333"/>
              <a:gd name="connsiteX321" fmla="*/ 2002389 w 3595327"/>
              <a:gd name="connsiteY321" fmla="*/ 3835241 h 6235333"/>
              <a:gd name="connsiteX322" fmla="*/ 2002389 w 3595327"/>
              <a:gd name="connsiteY322" fmla="*/ 4190878 h 6235333"/>
              <a:gd name="connsiteX323" fmla="*/ 2146568 w 3595327"/>
              <a:gd name="connsiteY323" fmla="*/ 4190878 h 6235333"/>
              <a:gd name="connsiteX324" fmla="*/ 2146568 w 3595327"/>
              <a:gd name="connsiteY324" fmla="*/ 3835241 h 6235333"/>
              <a:gd name="connsiteX325" fmla="*/ 1419054 w 3595327"/>
              <a:gd name="connsiteY325" fmla="*/ 3835241 h 6235333"/>
              <a:gd name="connsiteX326" fmla="*/ 1419054 w 3595327"/>
              <a:gd name="connsiteY326" fmla="*/ 4190878 h 6235333"/>
              <a:gd name="connsiteX327" fmla="*/ 1565614 w 3595327"/>
              <a:gd name="connsiteY327" fmla="*/ 4190878 h 6235333"/>
              <a:gd name="connsiteX328" fmla="*/ 1565614 w 3595327"/>
              <a:gd name="connsiteY328" fmla="*/ 3835241 h 6235333"/>
              <a:gd name="connsiteX329" fmla="*/ 1245127 w 3595327"/>
              <a:gd name="connsiteY329" fmla="*/ 3835241 h 6235333"/>
              <a:gd name="connsiteX330" fmla="*/ 1245127 w 3595327"/>
              <a:gd name="connsiteY330" fmla="*/ 4190878 h 6235333"/>
              <a:gd name="connsiteX331" fmla="*/ 1389526 w 3595327"/>
              <a:gd name="connsiteY331" fmla="*/ 4190878 h 6235333"/>
              <a:gd name="connsiteX332" fmla="*/ 1389526 w 3595327"/>
              <a:gd name="connsiteY332" fmla="*/ 3835241 h 6235333"/>
              <a:gd name="connsiteX333" fmla="*/ 662177 w 3595327"/>
              <a:gd name="connsiteY333" fmla="*/ 3835241 h 6235333"/>
              <a:gd name="connsiteX334" fmla="*/ 662177 w 3595327"/>
              <a:gd name="connsiteY334" fmla="*/ 4190878 h 6235333"/>
              <a:gd name="connsiteX335" fmla="*/ 808738 w 3595327"/>
              <a:gd name="connsiteY335" fmla="*/ 4190878 h 6235333"/>
              <a:gd name="connsiteX336" fmla="*/ 808738 w 3595327"/>
              <a:gd name="connsiteY336" fmla="*/ 3835241 h 6235333"/>
              <a:gd name="connsiteX337" fmla="*/ 488249 w 3595327"/>
              <a:gd name="connsiteY337" fmla="*/ 3835241 h 6235333"/>
              <a:gd name="connsiteX338" fmla="*/ 488249 w 3595327"/>
              <a:gd name="connsiteY338" fmla="*/ 4190878 h 6235333"/>
              <a:gd name="connsiteX339" fmla="*/ 632289 w 3595327"/>
              <a:gd name="connsiteY339" fmla="*/ 4190878 h 6235333"/>
              <a:gd name="connsiteX340" fmla="*/ 632289 w 3595327"/>
              <a:gd name="connsiteY340" fmla="*/ 3835241 h 6235333"/>
              <a:gd name="connsiteX341" fmla="*/ 2919846 w 3595327"/>
              <a:gd name="connsiteY341" fmla="*/ 3687509 h 6235333"/>
              <a:gd name="connsiteX342" fmla="*/ 2896440 w 3595327"/>
              <a:gd name="connsiteY342" fmla="*/ 3688951 h 6235333"/>
              <a:gd name="connsiteX343" fmla="*/ 2850707 w 3595327"/>
              <a:gd name="connsiteY343" fmla="*/ 3699040 h 6235333"/>
              <a:gd name="connsiteX344" fmla="*/ 2829101 w 3595327"/>
              <a:gd name="connsiteY344" fmla="*/ 3707687 h 6235333"/>
              <a:gd name="connsiteX345" fmla="*/ 2794892 w 3595327"/>
              <a:gd name="connsiteY345" fmla="*/ 3729667 h 6235333"/>
              <a:gd name="connsiteX346" fmla="*/ 2790211 w 3595327"/>
              <a:gd name="connsiteY346" fmla="*/ 3733270 h 6235333"/>
              <a:gd name="connsiteX347" fmla="*/ 2759602 w 3595327"/>
              <a:gd name="connsiteY347" fmla="*/ 3768942 h 6235333"/>
              <a:gd name="connsiteX348" fmla="*/ 2759602 w 3595327"/>
              <a:gd name="connsiteY348" fmla="*/ 3810379 h 6235333"/>
              <a:gd name="connsiteX349" fmla="*/ 3080090 w 3595327"/>
              <a:gd name="connsiteY349" fmla="*/ 3810379 h 6235333"/>
              <a:gd name="connsiteX350" fmla="*/ 3080090 w 3595327"/>
              <a:gd name="connsiteY350" fmla="*/ 3768942 h 6235333"/>
              <a:gd name="connsiteX351" fmla="*/ 3066046 w 3595327"/>
              <a:gd name="connsiteY351" fmla="*/ 3749845 h 6235333"/>
              <a:gd name="connsiteX352" fmla="*/ 3031117 w 3595327"/>
              <a:gd name="connsiteY352" fmla="*/ 3719218 h 6235333"/>
              <a:gd name="connsiteX353" fmla="*/ 2989345 w 3595327"/>
              <a:gd name="connsiteY353" fmla="*/ 3699040 h 6235333"/>
              <a:gd name="connsiteX354" fmla="*/ 2919846 w 3595327"/>
              <a:gd name="connsiteY354" fmla="*/ 3687509 h 6235333"/>
              <a:gd name="connsiteX355" fmla="*/ 2162428 w 3595327"/>
              <a:gd name="connsiteY355" fmla="*/ 3687509 h 6235333"/>
              <a:gd name="connsiteX356" fmla="*/ 2115930 w 3595327"/>
              <a:gd name="connsiteY356" fmla="*/ 3692554 h 6235333"/>
              <a:gd name="connsiteX357" fmla="*/ 2051410 w 3595327"/>
              <a:gd name="connsiteY357" fmla="*/ 3719218 h 6235333"/>
              <a:gd name="connsiteX358" fmla="*/ 2016086 w 3595327"/>
              <a:gd name="connsiteY358" fmla="*/ 3749845 h 6235333"/>
              <a:gd name="connsiteX359" fmla="*/ 2002389 w 3595327"/>
              <a:gd name="connsiteY359" fmla="*/ 3768942 h 6235333"/>
              <a:gd name="connsiteX360" fmla="*/ 2002389 w 3595327"/>
              <a:gd name="connsiteY360" fmla="*/ 3810379 h 6235333"/>
              <a:gd name="connsiteX361" fmla="*/ 2322827 w 3595327"/>
              <a:gd name="connsiteY361" fmla="*/ 3810379 h 6235333"/>
              <a:gd name="connsiteX362" fmla="*/ 2322827 w 3595327"/>
              <a:gd name="connsiteY362" fmla="*/ 3768942 h 6235333"/>
              <a:gd name="connsiteX363" fmla="*/ 2292549 w 3595327"/>
              <a:gd name="connsiteY363" fmla="*/ 3733270 h 6235333"/>
              <a:gd name="connsiteX364" fmla="*/ 2287863 w 3595327"/>
              <a:gd name="connsiteY364" fmla="*/ 3729667 h 6235333"/>
              <a:gd name="connsiteX365" fmla="*/ 2162428 w 3595327"/>
              <a:gd name="connsiteY365" fmla="*/ 3687509 h 6235333"/>
              <a:gd name="connsiteX366" fmla="*/ 1405731 w 3595327"/>
              <a:gd name="connsiteY366" fmla="*/ 3687509 h 6235333"/>
              <a:gd name="connsiteX367" fmla="*/ 1358558 w 3595327"/>
              <a:gd name="connsiteY367" fmla="*/ 3692554 h 6235333"/>
              <a:gd name="connsiteX368" fmla="*/ 1294460 w 3595327"/>
              <a:gd name="connsiteY368" fmla="*/ 3719218 h 6235333"/>
              <a:gd name="connsiteX369" fmla="*/ 1259531 w 3595327"/>
              <a:gd name="connsiteY369" fmla="*/ 3749845 h 6235333"/>
              <a:gd name="connsiteX370" fmla="*/ 1245127 w 3595327"/>
              <a:gd name="connsiteY370" fmla="*/ 3768942 h 6235333"/>
              <a:gd name="connsiteX371" fmla="*/ 1245127 w 3595327"/>
              <a:gd name="connsiteY371" fmla="*/ 3810379 h 6235333"/>
              <a:gd name="connsiteX372" fmla="*/ 1565614 w 3595327"/>
              <a:gd name="connsiteY372" fmla="*/ 3810379 h 6235333"/>
              <a:gd name="connsiteX373" fmla="*/ 1565614 w 3595327"/>
              <a:gd name="connsiteY373" fmla="*/ 3768942 h 6235333"/>
              <a:gd name="connsiteX374" fmla="*/ 1535366 w 3595327"/>
              <a:gd name="connsiteY374" fmla="*/ 3733270 h 6235333"/>
              <a:gd name="connsiteX375" fmla="*/ 1530685 w 3595327"/>
              <a:gd name="connsiteY375" fmla="*/ 3729667 h 6235333"/>
              <a:gd name="connsiteX376" fmla="*/ 1405731 w 3595327"/>
              <a:gd name="connsiteY376" fmla="*/ 3687509 h 6235333"/>
              <a:gd name="connsiteX377" fmla="*/ 648133 w 3595327"/>
              <a:gd name="connsiteY377" fmla="*/ 3687509 h 6235333"/>
              <a:gd name="connsiteX378" fmla="*/ 601680 w 3595327"/>
              <a:gd name="connsiteY378" fmla="*/ 3692554 h 6235333"/>
              <a:gd name="connsiteX379" fmla="*/ 537223 w 3595327"/>
              <a:gd name="connsiteY379" fmla="*/ 3719218 h 6235333"/>
              <a:gd name="connsiteX380" fmla="*/ 502293 w 3595327"/>
              <a:gd name="connsiteY380" fmla="*/ 3749845 h 6235333"/>
              <a:gd name="connsiteX381" fmla="*/ 488249 w 3595327"/>
              <a:gd name="connsiteY381" fmla="*/ 3768942 h 6235333"/>
              <a:gd name="connsiteX382" fmla="*/ 488249 w 3595327"/>
              <a:gd name="connsiteY382" fmla="*/ 3810379 h 6235333"/>
              <a:gd name="connsiteX383" fmla="*/ 808738 w 3595327"/>
              <a:gd name="connsiteY383" fmla="*/ 3810379 h 6235333"/>
              <a:gd name="connsiteX384" fmla="*/ 808738 w 3595327"/>
              <a:gd name="connsiteY384" fmla="*/ 3768942 h 6235333"/>
              <a:gd name="connsiteX385" fmla="*/ 794334 w 3595327"/>
              <a:gd name="connsiteY385" fmla="*/ 3749845 h 6235333"/>
              <a:gd name="connsiteX386" fmla="*/ 767686 w 3595327"/>
              <a:gd name="connsiteY386" fmla="*/ 3725343 h 6235333"/>
              <a:gd name="connsiteX387" fmla="*/ 648133 w 3595327"/>
              <a:gd name="connsiteY387" fmla="*/ 3687509 h 6235333"/>
              <a:gd name="connsiteX388" fmla="*/ 2919846 w 3595327"/>
              <a:gd name="connsiteY388" fmla="*/ 3665530 h 6235333"/>
              <a:gd name="connsiteX389" fmla="*/ 3103496 w 3595327"/>
              <a:gd name="connsiteY389" fmla="*/ 3758493 h 6235333"/>
              <a:gd name="connsiteX390" fmla="*/ 3106377 w 3595327"/>
              <a:gd name="connsiteY390" fmla="*/ 3763537 h 6235333"/>
              <a:gd name="connsiteX391" fmla="*/ 3106377 w 3595327"/>
              <a:gd name="connsiteY391" fmla="*/ 3768942 h 6235333"/>
              <a:gd name="connsiteX392" fmla="*/ 3106377 w 3595327"/>
              <a:gd name="connsiteY392" fmla="*/ 4190878 h 6235333"/>
              <a:gd name="connsiteX393" fmla="*/ 3106377 w 3595327"/>
              <a:gd name="connsiteY393" fmla="*/ 4212857 h 6235333"/>
              <a:gd name="connsiteX394" fmla="*/ 3080090 w 3595327"/>
              <a:gd name="connsiteY394" fmla="*/ 4212857 h 6235333"/>
              <a:gd name="connsiteX395" fmla="*/ 2759602 w 3595327"/>
              <a:gd name="connsiteY395" fmla="*/ 4212857 h 6235333"/>
              <a:gd name="connsiteX396" fmla="*/ 2733675 w 3595327"/>
              <a:gd name="connsiteY396" fmla="*/ 4212857 h 6235333"/>
              <a:gd name="connsiteX397" fmla="*/ 2733675 w 3595327"/>
              <a:gd name="connsiteY397" fmla="*/ 4190878 h 6235333"/>
              <a:gd name="connsiteX398" fmla="*/ 2733675 w 3595327"/>
              <a:gd name="connsiteY398" fmla="*/ 3768942 h 6235333"/>
              <a:gd name="connsiteX399" fmla="*/ 2733675 w 3595327"/>
              <a:gd name="connsiteY399" fmla="*/ 3763537 h 6235333"/>
              <a:gd name="connsiteX400" fmla="*/ 2736556 w 3595327"/>
              <a:gd name="connsiteY400" fmla="*/ 3758493 h 6235333"/>
              <a:gd name="connsiteX401" fmla="*/ 2919846 w 3595327"/>
              <a:gd name="connsiteY401" fmla="*/ 3665530 h 6235333"/>
              <a:gd name="connsiteX402" fmla="*/ 2162428 w 3595327"/>
              <a:gd name="connsiteY402" fmla="*/ 3665530 h 6235333"/>
              <a:gd name="connsiteX403" fmla="*/ 2345895 w 3595327"/>
              <a:gd name="connsiteY403" fmla="*/ 3758493 h 6235333"/>
              <a:gd name="connsiteX404" fmla="*/ 2349139 w 3595327"/>
              <a:gd name="connsiteY404" fmla="*/ 3763537 h 6235333"/>
              <a:gd name="connsiteX405" fmla="*/ 2349139 w 3595327"/>
              <a:gd name="connsiteY405" fmla="*/ 3768942 h 6235333"/>
              <a:gd name="connsiteX406" fmla="*/ 2349139 w 3595327"/>
              <a:gd name="connsiteY406" fmla="*/ 4190878 h 6235333"/>
              <a:gd name="connsiteX407" fmla="*/ 2349139 w 3595327"/>
              <a:gd name="connsiteY407" fmla="*/ 4212857 h 6235333"/>
              <a:gd name="connsiteX408" fmla="*/ 2322827 w 3595327"/>
              <a:gd name="connsiteY408" fmla="*/ 4212857 h 6235333"/>
              <a:gd name="connsiteX409" fmla="*/ 2002389 w 3595327"/>
              <a:gd name="connsiteY409" fmla="*/ 4212857 h 6235333"/>
              <a:gd name="connsiteX410" fmla="*/ 1976437 w 3595327"/>
              <a:gd name="connsiteY410" fmla="*/ 4212857 h 6235333"/>
              <a:gd name="connsiteX411" fmla="*/ 1976437 w 3595327"/>
              <a:gd name="connsiteY411" fmla="*/ 4190878 h 6235333"/>
              <a:gd name="connsiteX412" fmla="*/ 1976437 w 3595327"/>
              <a:gd name="connsiteY412" fmla="*/ 3768942 h 6235333"/>
              <a:gd name="connsiteX413" fmla="*/ 1976437 w 3595327"/>
              <a:gd name="connsiteY413" fmla="*/ 3763537 h 6235333"/>
              <a:gd name="connsiteX414" fmla="*/ 1979320 w 3595327"/>
              <a:gd name="connsiteY414" fmla="*/ 3758493 h 6235333"/>
              <a:gd name="connsiteX415" fmla="*/ 2162428 w 3595327"/>
              <a:gd name="connsiteY415" fmla="*/ 3665530 h 6235333"/>
              <a:gd name="connsiteX416" fmla="*/ 1405731 w 3595327"/>
              <a:gd name="connsiteY416" fmla="*/ 3665530 h 6235333"/>
              <a:gd name="connsiteX417" fmla="*/ 1589021 w 3595327"/>
              <a:gd name="connsiteY417" fmla="*/ 3758493 h 6235333"/>
              <a:gd name="connsiteX418" fmla="*/ 1591902 w 3595327"/>
              <a:gd name="connsiteY418" fmla="*/ 3763537 h 6235333"/>
              <a:gd name="connsiteX419" fmla="*/ 1591902 w 3595327"/>
              <a:gd name="connsiteY419" fmla="*/ 3768942 h 6235333"/>
              <a:gd name="connsiteX420" fmla="*/ 1591902 w 3595327"/>
              <a:gd name="connsiteY420" fmla="*/ 4190878 h 6235333"/>
              <a:gd name="connsiteX421" fmla="*/ 1591902 w 3595327"/>
              <a:gd name="connsiteY421" fmla="*/ 4212857 h 6235333"/>
              <a:gd name="connsiteX422" fmla="*/ 1565614 w 3595327"/>
              <a:gd name="connsiteY422" fmla="*/ 4212857 h 6235333"/>
              <a:gd name="connsiteX423" fmla="*/ 1245127 w 3595327"/>
              <a:gd name="connsiteY423" fmla="*/ 4212857 h 6235333"/>
              <a:gd name="connsiteX424" fmla="*/ 1219200 w 3595327"/>
              <a:gd name="connsiteY424" fmla="*/ 4212857 h 6235333"/>
              <a:gd name="connsiteX425" fmla="*/ 1219200 w 3595327"/>
              <a:gd name="connsiteY425" fmla="*/ 4190878 h 6235333"/>
              <a:gd name="connsiteX426" fmla="*/ 1219200 w 3595327"/>
              <a:gd name="connsiteY426" fmla="*/ 3768942 h 6235333"/>
              <a:gd name="connsiteX427" fmla="*/ 1219200 w 3595327"/>
              <a:gd name="connsiteY427" fmla="*/ 3763537 h 6235333"/>
              <a:gd name="connsiteX428" fmla="*/ 1222081 w 3595327"/>
              <a:gd name="connsiteY428" fmla="*/ 3758493 h 6235333"/>
              <a:gd name="connsiteX429" fmla="*/ 1405731 w 3595327"/>
              <a:gd name="connsiteY429" fmla="*/ 3665530 h 6235333"/>
              <a:gd name="connsiteX430" fmla="*/ 648133 w 3595327"/>
              <a:gd name="connsiteY430" fmla="*/ 3665530 h 6235333"/>
              <a:gd name="connsiteX431" fmla="*/ 831784 w 3595327"/>
              <a:gd name="connsiteY431" fmla="*/ 3758493 h 6235333"/>
              <a:gd name="connsiteX432" fmla="*/ 834665 w 3595327"/>
              <a:gd name="connsiteY432" fmla="*/ 3763537 h 6235333"/>
              <a:gd name="connsiteX433" fmla="*/ 834665 w 3595327"/>
              <a:gd name="connsiteY433" fmla="*/ 3768942 h 6235333"/>
              <a:gd name="connsiteX434" fmla="*/ 834665 w 3595327"/>
              <a:gd name="connsiteY434" fmla="*/ 4190878 h 6235333"/>
              <a:gd name="connsiteX435" fmla="*/ 834665 w 3595327"/>
              <a:gd name="connsiteY435" fmla="*/ 4212857 h 6235333"/>
              <a:gd name="connsiteX436" fmla="*/ 808738 w 3595327"/>
              <a:gd name="connsiteY436" fmla="*/ 4212857 h 6235333"/>
              <a:gd name="connsiteX437" fmla="*/ 488249 w 3595327"/>
              <a:gd name="connsiteY437" fmla="*/ 4212857 h 6235333"/>
              <a:gd name="connsiteX438" fmla="*/ 461962 w 3595327"/>
              <a:gd name="connsiteY438" fmla="*/ 4212857 h 6235333"/>
              <a:gd name="connsiteX439" fmla="*/ 461962 w 3595327"/>
              <a:gd name="connsiteY439" fmla="*/ 4190878 h 6235333"/>
              <a:gd name="connsiteX440" fmla="*/ 461962 w 3595327"/>
              <a:gd name="connsiteY440" fmla="*/ 3768942 h 6235333"/>
              <a:gd name="connsiteX441" fmla="*/ 461962 w 3595327"/>
              <a:gd name="connsiteY441" fmla="*/ 3763537 h 6235333"/>
              <a:gd name="connsiteX442" fmla="*/ 464843 w 3595327"/>
              <a:gd name="connsiteY442" fmla="*/ 3758493 h 6235333"/>
              <a:gd name="connsiteX443" fmla="*/ 648133 w 3595327"/>
              <a:gd name="connsiteY443" fmla="*/ 3665530 h 6235333"/>
              <a:gd name="connsiteX444" fmla="*/ 2918243 w 3595327"/>
              <a:gd name="connsiteY444" fmla="*/ 3641724 h 6235333"/>
              <a:gd name="connsiteX445" fmla="*/ 2710181 w 3595327"/>
              <a:gd name="connsiteY445" fmla="*/ 3747177 h 6235333"/>
              <a:gd name="connsiteX446" fmla="*/ 2704062 w 3595327"/>
              <a:gd name="connsiteY446" fmla="*/ 3757254 h 6235333"/>
              <a:gd name="connsiteX447" fmla="*/ 2704062 w 3595327"/>
              <a:gd name="connsiteY447" fmla="*/ 4235933 h 6235333"/>
              <a:gd name="connsiteX448" fmla="*/ 3132783 w 3595327"/>
              <a:gd name="connsiteY448" fmla="*/ 4235933 h 6235333"/>
              <a:gd name="connsiteX449" fmla="*/ 3132783 w 3595327"/>
              <a:gd name="connsiteY449" fmla="*/ 3757254 h 6235333"/>
              <a:gd name="connsiteX450" fmla="*/ 3126304 w 3595327"/>
              <a:gd name="connsiteY450" fmla="*/ 3747177 h 6235333"/>
              <a:gd name="connsiteX451" fmla="*/ 2918243 w 3595327"/>
              <a:gd name="connsiteY451" fmla="*/ 3641724 h 6235333"/>
              <a:gd name="connsiteX452" fmla="*/ 2161231 w 3595327"/>
              <a:gd name="connsiteY452" fmla="*/ 3641724 h 6235333"/>
              <a:gd name="connsiteX453" fmla="*/ 1953529 w 3595327"/>
              <a:gd name="connsiteY453" fmla="*/ 3747177 h 6235333"/>
              <a:gd name="connsiteX454" fmla="*/ 1947410 w 3595327"/>
              <a:gd name="connsiteY454" fmla="*/ 3757254 h 6235333"/>
              <a:gd name="connsiteX455" fmla="*/ 1947410 w 3595327"/>
              <a:gd name="connsiteY455" fmla="*/ 4235933 h 6235333"/>
              <a:gd name="connsiteX456" fmla="*/ 1878296 w 3595327"/>
              <a:gd name="connsiteY456" fmla="*/ 4235933 h 6235333"/>
              <a:gd name="connsiteX457" fmla="*/ 1878296 w 3595327"/>
              <a:gd name="connsiteY457" fmla="*/ 4573167 h 6235333"/>
              <a:gd name="connsiteX458" fmla="*/ 2444885 w 3595327"/>
              <a:gd name="connsiteY458" fmla="*/ 4573167 h 6235333"/>
              <a:gd name="connsiteX459" fmla="*/ 2444885 w 3595327"/>
              <a:gd name="connsiteY459" fmla="*/ 4235933 h 6235333"/>
              <a:gd name="connsiteX460" fmla="*/ 2375771 w 3595327"/>
              <a:gd name="connsiteY460" fmla="*/ 4235933 h 6235333"/>
              <a:gd name="connsiteX461" fmla="*/ 2375771 w 3595327"/>
              <a:gd name="connsiteY461" fmla="*/ 3757254 h 6235333"/>
              <a:gd name="connsiteX462" fmla="*/ 2369652 w 3595327"/>
              <a:gd name="connsiteY462" fmla="*/ 3747177 h 6235333"/>
              <a:gd name="connsiteX463" fmla="*/ 2161231 w 3595327"/>
              <a:gd name="connsiteY463" fmla="*/ 3641724 h 6235333"/>
              <a:gd name="connsiteX464" fmla="*/ 1404939 w 3595327"/>
              <a:gd name="connsiteY464" fmla="*/ 3641724 h 6235333"/>
              <a:gd name="connsiteX465" fmla="*/ 1196518 w 3595327"/>
              <a:gd name="connsiteY465" fmla="*/ 3747177 h 6235333"/>
              <a:gd name="connsiteX466" fmla="*/ 1190398 w 3595327"/>
              <a:gd name="connsiteY466" fmla="*/ 3757254 h 6235333"/>
              <a:gd name="connsiteX467" fmla="*/ 1190398 w 3595327"/>
              <a:gd name="connsiteY467" fmla="*/ 4235933 h 6235333"/>
              <a:gd name="connsiteX468" fmla="*/ 1122724 w 3595327"/>
              <a:gd name="connsiteY468" fmla="*/ 4235933 h 6235333"/>
              <a:gd name="connsiteX469" fmla="*/ 1122724 w 3595327"/>
              <a:gd name="connsiteY469" fmla="*/ 4573167 h 6235333"/>
              <a:gd name="connsiteX470" fmla="*/ 1690033 w 3595327"/>
              <a:gd name="connsiteY470" fmla="*/ 4573167 h 6235333"/>
              <a:gd name="connsiteX471" fmla="*/ 1690033 w 3595327"/>
              <a:gd name="connsiteY471" fmla="*/ 4235933 h 6235333"/>
              <a:gd name="connsiteX472" fmla="*/ 1619119 w 3595327"/>
              <a:gd name="connsiteY472" fmla="*/ 4235933 h 6235333"/>
              <a:gd name="connsiteX473" fmla="*/ 1619119 w 3595327"/>
              <a:gd name="connsiteY473" fmla="*/ 3757254 h 6235333"/>
              <a:gd name="connsiteX474" fmla="*/ 1613000 w 3595327"/>
              <a:gd name="connsiteY474" fmla="*/ 3747177 h 6235333"/>
              <a:gd name="connsiteX475" fmla="*/ 1404939 w 3595327"/>
              <a:gd name="connsiteY475" fmla="*/ 3641724 h 6235333"/>
              <a:gd name="connsiteX476" fmla="*/ 647567 w 3595327"/>
              <a:gd name="connsiteY476" fmla="*/ 3641724 h 6235333"/>
              <a:gd name="connsiteX477" fmla="*/ 439506 w 3595327"/>
              <a:gd name="connsiteY477" fmla="*/ 3747177 h 6235333"/>
              <a:gd name="connsiteX478" fmla="*/ 433386 w 3595327"/>
              <a:gd name="connsiteY478" fmla="*/ 3757254 h 6235333"/>
              <a:gd name="connsiteX479" fmla="*/ 433386 w 3595327"/>
              <a:gd name="connsiteY479" fmla="*/ 4235933 h 6235333"/>
              <a:gd name="connsiteX480" fmla="*/ 862108 w 3595327"/>
              <a:gd name="connsiteY480" fmla="*/ 4235933 h 6235333"/>
              <a:gd name="connsiteX481" fmla="*/ 862108 w 3595327"/>
              <a:gd name="connsiteY481" fmla="*/ 3757254 h 6235333"/>
              <a:gd name="connsiteX482" fmla="*/ 855628 w 3595327"/>
              <a:gd name="connsiteY482" fmla="*/ 3747177 h 6235333"/>
              <a:gd name="connsiteX483" fmla="*/ 647567 w 3595327"/>
              <a:gd name="connsiteY483" fmla="*/ 3641724 h 6235333"/>
              <a:gd name="connsiteX484" fmla="*/ 150812 w 3595327"/>
              <a:gd name="connsiteY484" fmla="*/ 3409943 h 6235333"/>
              <a:gd name="connsiteX485" fmla="*/ 3444515 w 3595327"/>
              <a:gd name="connsiteY485" fmla="*/ 3409943 h 6235333"/>
              <a:gd name="connsiteX486" fmla="*/ 3444515 w 3595327"/>
              <a:gd name="connsiteY486" fmla="*/ 5840045 h 6235333"/>
              <a:gd name="connsiteX487" fmla="*/ 1958209 w 3595327"/>
              <a:gd name="connsiteY487" fmla="*/ 5840045 h 6235333"/>
              <a:gd name="connsiteX488" fmla="*/ 1958209 w 3595327"/>
              <a:gd name="connsiteY488" fmla="*/ 5675567 h 6235333"/>
              <a:gd name="connsiteX489" fmla="*/ 1951729 w 3595327"/>
              <a:gd name="connsiteY489" fmla="*/ 5664050 h 6235333"/>
              <a:gd name="connsiteX490" fmla="*/ 1743668 w 3595327"/>
              <a:gd name="connsiteY490" fmla="*/ 5540961 h 6235333"/>
              <a:gd name="connsiteX491" fmla="*/ 1535607 w 3595327"/>
              <a:gd name="connsiteY491" fmla="*/ 5664050 h 6235333"/>
              <a:gd name="connsiteX492" fmla="*/ 1529488 w 3595327"/>
              <a:gd name="connsiteY492" fmla="*/ 5675567 h 6235333"/>
              <a:gd name="connsiteX493" fmla="*/ 1529488 w 3595327"/>
              <a:gd name="connsiteY493" fmla="*/ 5840045 h 6235333"/>
              <a:gd name="connsiteX494" fmla="*/ 150812 w 3595327"/>
              <a:gd name="connsiteY494" fmla="*/ 5840045 h 6235333"/>
              <a:gd name="connsiteX495" fmla="*/ 111125 w 3595327"/>
              <a:gd name="connsiteY495" fmla="*/ 3273418 h 6235333"/>
              <a:gd name="connsiteX496" fmla="*/ 3485790 w 3595327"/>
              <a:gd name="connsiteY496" fmla="*/ 3273418 h 6235333"/>
              <a:gd name="connsiteX497" fmla="*/ 3485790 w 3595327"/>
              <a:gd name="connsiteY497" fmla="*/ 3388945 h 6235333"/>
              <a:gd name="connsiteX498" fmla="*/ 111125 w 3595327"/>
              <a:gd name="connsiteY498" fmla="*/ 3388945 h 6235333"/>
              <a:gd name="connsiteX499" fmla="*/ 2702622 w 3595327"/>
              <a:gd name="connsiteY499" fmla="*/ 2699160 h 6235333"/>
              <a:gd name="connsiteX500" fmla="*/ 2702622 w 3595327"/>
              <a:gd name="connsiteY500" fmla="*/ 2749912 h 6235333"/>
              <a:gd name="connsiteX501" fmla="*/ 3134223 w 3595327"/>
              <a:gd name="connsiteY501" fmla="*/ 2749912 h 6235333"/>
              <a:gd name="connsiteX502" fmla="*/ 3134223 w 3595327"/>
              <a:gd name="connsiteY502" fmla="*/ 2699160 h 6235333"/>
              <a:gd name="connsiteX503" fmla="*/ 431947 w 3595327"/>
              <a:gd name="connsiteY503" fmla="*/ 2699160 h 6235333"/>
              <a:gd name="connsiteX504" fmla="*/ 431947 w 3595327"/>
              <a:gd name="connsiteY504" fmla="*/ 2749912 h 6235333"/>
              <a:gd name="connsiteX505" fmla="*/ 863548 w 3595327"/>
              <a:gd name="connsiteY505" fmla="*/ 2749912 h 6235333"/>
              <a:gd name="connsiteX506" fmla="*/ 863548 w 3595327"/>
              <a:gd name="connsiteY506" fmla="*/ 2699160 h 6235333"/>
              <a:gd name="connsiteX507" fmla="*/ 2391843 w 3595327"/>
              <a:gd name="connsiteY507" fmla="*/ 2693982 h 6235333"/>
              <a:gd name="connsiteX508" fmla="*/ 2411413 w 3595327"/>
              <a:gd name="connsiteY508" fmla="*/ 2693982 h 6235333"/>
              <a:gd name="connsiteX509" fmla="*/ 2410701 w 3595327"/>
              <a:gd name="connsiteY509" fmla="*/ 2960322 h 6235333"/>
              <a:gd name="connsiteX510" fmla="*/ 2390775 w 3595327"/>
              <a:gd name="connsiteY510" fmla="*/ 2960322 h 6235333"/>
              <a:gd name="connsiteX511" fmla="*/ 2391843 w 3595327"/>
              <a:gd name="connsiteY511" fmla="*/ 2693982 h 6235333"/>
              <a:gd name="connsiteX512" fmla="*/ 2331166 w 3595327"/>
              <a:gd name="connsiteY512" fmla="*/ 2693982 h 6235333"/>
              <a:gd name="connsiteX513" fmla="*/ 2351211 w 3595327"/>
              <a:gd name="connsiteY513" fmla="*/ 2693982 h 6235333"/>
              <a:gd name="connsiteX514" fmla="*/ 2350496 w 3595327"/>
              <a:gd name="connsiteY514" fmla="*/ 2960322 h 6235333"/>
              <a:gd name="connsiteX515" fmla="*/ 2330450 w 3595327"/>
              <a:gd name="connsiteY515" fmla="*/ 2960322 h 6235333"/>
              <a:gd name="connsiteX516" fmla="*/ 2331166 w 3595327"/>
              <a:gd name="connsiteY516" fmla="*/ 2693982 h 6235333"/>
              <a:gd name="connsiteX517" fmla="*/ 2272081 w 3595327"/>
              <a:gd name="connsiteY517" fmla="*/ 2693982 h 6235333"/>
              <a:gd name="connsiteX518" fmla="*/ 2292386 w 3595327"/>
              <a:gd name="connsiteY518" fmla="*/ 2693982 h 6235333"/>
              <a:gd name="connsiteX519" fmla="*/ 2291648 w 3595327"/>
              <a:gd name="connsiteY519" fmla="*/ 2960322 h 6235333"/>
              <a:gd name="connsiteX520" fmla="*/ 2271712 w 3595327"/>
              <a:gd name="connsiteY520" fmla="*/ 2960322 h 6235333"/>
              <a:gd name="connsiteX521" fmla="*/ 2272081 w 3595327"/>
              <a:gd name="connsiteY521" fmla="*/ 2693982 h 6235333"/>
              <a:gd name="connsiteX522" fmla="*/ 2211387 w 3595327"/>
              <a:gd name="connsiteY522" fmla="*/ 2693982 h 6235333"/>
              <a:gd name="connsiteX523" fmla="*/ 2230790 w 3595327"/>
              <a:gd name="connsiteY523" fmla="*/ 2693982 h 6235333"/>
              <a:gd name="connsiteX524" fmla="*/ 2230437 w 3595327"/>
              <a:gd name="connsiteY524" fmla="*/ 2960322 h 6235333"/>
              <a:gd name="connsiteX525" fmla="*/ 2211387 w 3595327"/>
              <a:gd name="connsiteY525" fmla="*/ 2960322 h 6235333"/>
              <a:gd name="connsiteX526" fmla="*/ 2211387 w 3595327"/>
              <a:gd name="connsiteY526" fmla="*/ 2693982 h 6235333"/>
              <a:gd name="connsiteX527" fmla="*/ 2150216 w 3595327"/>
              <a:gd name="connsiteY527" fmla="*/ 2693982 h 6235333"/>
              <a:gd name="connsiteX528" fmla="*/ 2170959 w 3595327"/>
              <a:gd name="connsiteY528" fmla="*/ 2693982 h 6235333"/>
              <a:gd name="connsiteX529" fmla="*/ 2170959 w 3595327"/>
              <a:gd name="connsiteY529" fmla="*/ 2960322 h 6235333"/>
              <a:gd name="connsiteX530" fmla="*/ 2150216 w 3595327"/>
              <a:gd name="connsiteY530" fmla="*/ 2960322 h 6235333"/>
              <a:gd name="connsiteX531" fmla="*/ 2150216 w 3595327"/>
              <a:gd name="connsiteY531" fmla="*/ 2693982 h 6235333"/>
              <a:gd name="connsiteX532" fmla="*/ 2090031 w 3595327"/>
              <a:gd name="connsiteY532" fmla="*/ 2693982 h 6235333"/>
              <a:gd name="connsiteX533" fmla="*/ 2109434 w 3595327"/>
              <a:gd name="connsiteY533" fmla="*/ 2693982 h 6235333"/>
              <a:gd name="connsiteX534" fmla="*/ 2109434 w 3595327"/>
              <a:gd name="connsiteY534" fmla="*/ 2960322 h 6235333"/>
              <a:gd name="connsiteX535" fmla="*/ 2090384 w 3595327"/>
              <a:gd name="connsiteY535" fmla="*/ 2960322 h 6235333"/>
              <a:gd name="connsiteX536" fmla="*/ 2090031 w 3595327"/>
              <a:gd name="connsiteY536" fmla="*/ 2693982 h 6235333"/>
              <a:gd name="connsiteX537" fmla="*/ 2030124 w 3595327"/>
              <a:gd name="connsiteY537" fmla="*/ 2693982 h 6235333"/>
              <a:gd name="connsiteX538" fmla="*/ 2049967 w 3595327"/>
              <a:gd name="connsiteY538" fmla="*/ 2693982 h 6235333"/>
              <a:gd name="connsiteX539" fmla="*/ 2050689 w 3595327"/>
              <a:gd name="connsiteY539" fmla="*/ 2960322 h 6235333"/>
              <a:gd name="connsiteX540" fmla="*/ 2030845 w 3595327"/>
              <a:gd name="connsiteY540" fmla="*/ 2960322 h 6235333"/>
              <a:gd name="connsiteX541" fmla="*/ 2030124 w 3595327"/>
              <a:gd name="connsiteY541" fmla="*/ 2693982 h 6235333"/>
              <a:gd name="connsiteX542" fmla="*/ 1970118 w 3595327"/>
              <a:gd name="connsiteY542" fmla="*/ 2693982 h 6235333"/>
              <a:gd name="connsiteX543" fmla="*/ 1989640 w 3595327"/>
              <a:gd name="connsiteY543" fmla="*/ 2693982 h 6235333"/>
              <a:gd name="connsiteX544" fmla="*/ 1990363 w 3595327"/>
              <a:gd name="connsiteY544" fmla="*/ 2960322 h 6235333"/>
              <a:gd name="connsiteX545" fmla="*/ 1970841 w 3595327"/>
              <a:gd name="connsiteY545" fmla="*/ 2960322 h 6235333"/>
              <a:gd name="connsiteX546" fmla="*/ 1970118 w 3595327"/>
              <a:gd name="connsiteY546" fmla="*/ 2693982 h 6235333"/>
              <a:gd name="connsiteX547" fmla="*/ 1909762 w 3595327"/>
              <a:gd name="connsiteY547" fmla="*/ 2693982 h 6235333"/>
              <a:gd name="connsiteX548" fmla="*/ 1929332 w 3595327"/>
              <a:gd name="connsiteY548" fmla="*/ 2693982 h 6235333"/>
              <a:gd name="connsiteX549" fmla="*/ 1930044 w 3595327"/>
              <a:gd name="connsiteY549" fmla="*/ 2960322 h 6235333"/>
              <a:gd name="connsiteX550" fmla="*/ 1910830 w 3595327"/>
              <a:gd name="connsiteY550" fmla="*/ 2960322 h 6235333"/>
              <a:gd name="connsiteX551" fmla="*/ 1909762 w 3595327"/>
              <a:gd name="connsiteY551" fmla="*/ 2693982 h 6235333"/>
              <a:gd name="connsiteX552" fmla="*/ 1637779 w 3595327"/>
              <a:gd name="connsiteY552" fmla="*/ 2693982 h 6235333"/>
              <a:gd name="connsiteX553" fmla="*/ 1657349 w 3595327"/>
              <a:gd name="connsiteY553" fmla="*/ 2693982 h 6235333"/>
              <a:gd name="connsiteX554" fmla="*/ 1656282 w 3595327"/>
              <a:gd name="connsiteY554" fmla="*/ 2960322 h 6235333"/>
              <a:gd name="connsiteX555" fmla="*/ 1636712 w 3595327"/>
              <a:gd name="connsiteY555" fmla="*/ 2960322 h 6235333"/>
              <a:gd name="connsiteX556" fmla="*/ 1637779 w 3595327"/>
              <a:gd name="connsiteY556" fmla="*/ 2693982 h 6235333"/>
              <a:gd name="connsiteX557" fmla="*/ 1577110 w 3595327"/>
              <a:gd name="connsiteY557" fmla="*/ 2693982 h 6235333"/>
              <a:gd name="connsiteX558" fmla="*/ 1596993 w 3595327"/>
              <a:gd name="connsiteY558" fmla="*/ 2693982 h 6235333"/>
              <a:gd name="connsiteX559" fmla="*/ 1596270 w 3595327"/>
              <a:gd name="connsiteY559" fmla="*/ 2960322 h 6235333"/>
              <a:gd name="connsiteX560" fmla="*/ 1576387 w 3595327"/>
              <a:gd name="connsiteY560" fmla="*/ 2960322 h 6235333"/>
              <a:gd name="connsiteX561" fmla="*/ 1577110 w 3595327"/>
              <a:gd name="connsiteY561" fmla="*/ 2693982 h 6235333"/>
              <a:gd name="connsiteX562" fmla="*/ 1516427 w 3595327"/>
              <a:gd name="connsiteY562" fmla="*/ 2693982 h 6235333"/>
              <a:gd name="connsiteX563" fmla="*/ 1536863 w 3595327"/>
              <a:gd name="connsiteY563" fmla="*/ 2693982 h 6235333"/>
              <a:gd name="connsiteX564" fmla="*/ 1536499 w 3595327"/>
              <a:gd name="connsiteY564" fmla="*/ 2960322 h 6235333"/>
              <a:gd name="connsiteX565" fmla="*/ 1516062 w 3595327"/>
              <a:gd name="connsiteY565" fmla="*/ 2960322 h 6235333"/>
              <a:gd name="connsiteX566" fmla="*/ 1516427 w 3595327"/>
              <a:gd name="connsiteY566" fmla="*/ 2693982 h 6235333"/>
              <a:gd name="connsiteX567" fmla="*/ 1455737 w 3595327"/>
              <a:gd name="connsiteY567" fmla="*/ 2693982 h 6235333"/>
              <a:gd name="connsiteX568" fmla="*/ 1475140 w 3595327"/>
              <a:gd name="connsiteY568" fmla="*/ 2693982 h 6235333"/>
              <a:gd name="connsiteX569" fmla="*/ 1474787 w 3595327"/>
              <a:gd name="connsiteY569" fmla="*/ 2960322 h 6235333"/>
              <a:gd name="connsiteX570" fmla="*/ 1455737 w 3595327"/>
              <a:gd name="connsiteY570" fmla="*/ 2960322 h 6235333"/>
              <a:gd name="connsiteX571" fmla="*/ 1455737 w 3595327"/>
              <a:gd name="connsiteY571" fmla="*/ 2693982 h 6235333"/>
              <a:gd name="connsiteX572" fmla="*/ 1396153 w 3595327"/>
              <a:gd name="connsiteY572" fmla="*/ 2693982 h 6235333"/>
              <a:gd name="connsiteX573" fmla="*/ 1416526 w 3595327"/>
              <a:gd name="connsiteY573" fmla="*/ 2693982 h 6235333"/>
              <a:gd name="connsiteX574" fmla="*/ 1416526 w 3595327"/>
              <a:gd name="connsiteY574" fmla="*/ 2960322 h 6235333"/>
              <a:gd name="connsiteX575" fmla="*/ 1396153 w 3595327"/>
              <a:gd name="connsiteY575" fmla="*/ 2960322 h 6235333"/>
              <a:gd name="connsiteX576" fmla="*/ 1396153 w 3595327"/>
              <a:gd name="connsiteY576" fmla="*/ 2693982 h 6235333"/>
              <a:gd name="connsiteX577" fmla="*/ 1335022 w 3595327"/>
              <a:gd name="connsiteY577" fmla="*/ 2693982 h 6235333"/>
              <a:gd name="connsiteX578" fmla="*/ 1355355 w 3595327"/>
              <a:gd name="connsiteY578" fmla="*/ 2693982 h 6235333"/>
              <a:gd name="connsiteX579" fmla="*/ 1355355 w 3595327"/>
              <a:gd name="connsiteY579" fmla="*/ 2960322 h 6235333"/>
              <a:gd name="connsiteX580" fmla="*/ 1335022 w 3595327"/>
              <a:gd name="connsiteY580" fmla="*/ 2960322 h 6235333"/>
              <a:gd name="connsiteX581" fmla="*/ 1335022 w 3595327"/>
              <a:gd name="connsiteY581" fmla="*/ 2693982 h 6235333"/>
              <a:gd name="connsiteX582" fmla="*/ 1274598 w 3595327"/>
              <a:gd name="connsiteY582" fmla="*/ 2693982 h 6235333"/>
              <a:gd name="connsiteX583" fmla="*/ 1294670 w 3595327"/>
              <a:gd name="connsiteY583" fmla="*/ 2693982 h 6235333"/>
              <a:gd name="connsiteX584" fmla="*/ 1295035 w 3595327"/>
              <a:gd name="connsiteY584" fmla="*/ 2960322 h 6235333"/>
              <a:gd name="connsiteX585" fmla="*/ 1274963 w 3595327"/>
              <a:gd name="connsiteY585" fmla="*/ 2960322 h 6235333"/>
              <a:gd name="connsiteX586" fmla="*/ 1274598 w 3595327"/>
              <a:gd name="connsiteY586" fmla="*/ 2693982 h 6235333"/>
              <a:gd name="connsiteX587" fmla="*/ 1214313 w 3595327"/>
              <a:gd name="connsiteY587" fmla="*/ 2693982 h 6235333"/>
              <a:gd name="connsiteX588" fmla="*/ 1234001 w 3595327"/>
              <a:gd name="connsiteY588" fmla="*/ 2693982 h 6235333"/>
              <a:gd name="connsiteX589" fmla="*/ 1234717 w 3595327"/>
              <a:gd name="connsiteY589" fmla="*/ 2960322 h 6235333"/>
              <a:gd name="connsiteX590" fmla="*/ 1215386 w 3595327"/>
              <a:gd name="connsiteY590" fmla="*/ 2960322 h 6235333"/>
              <a:gd name="connsiteX591" fmla="*/ 1214313 w 3595327"/>
              <a:gd name="connsiteY591" fmla="*/ 2693982 h 6235333"/>
              <a:gd name="connsiteX592" fmla="*/ 1154723 w 3595327"/>
              <a:gd name="connsiteY592" fmla="*/ 2693982 h 6235333"/>
              <a:gd name="connsiteX593" fmla="*/ 1174505 w 3595327"/>
              <a:gd name="connsiteY593" fmla="*/ 2693982 h 6235333"/>
              <a:gd name="connsiteX594" fmla="*/ 1175971 w 3595327"/>
              <a:gd name="connsiteY594" fmla="*/ 2960322 h 6235333"/>
              <a:gd name="connsiteX595" fmla="*/ 1155455 w 3595327"/>
              <a:gd name="connsiteY595" fmla="*/ 2960322 h 6235333"/>
              <a:gd name="connsiteX596" fmla="*/ 1154723 w 3595327"/>
              <a:gd name="connsiteY596" fmla="*/ 2693982 h 6235333"/>
              <a:gd name="connsiteX597" fmla="*/ 2933530 w 3595327"/>
              <a:gd name="connsiteY597" fmla="*/ 2279384 h 6235333"/>
              <a:gd name="connsiteX598" fmla="*/ 2933530 w 3595327"/>
              <a:gd name="connsiteY598" fmla="*/ 2634785 h 6235333"/>
              <a:gd name="connsiteX599" fmla="*/ 3080090 w 3595327"/>
              <a:gd name="connsiteY599" fmla="*/ 2634785 h 6235333"/>
              <a:gd name="connsiteX600" fmla="*/ 3080090 w 3595327"/>
              <a:gd name="connsiteY600" fmla="*/ 2279384 h 6235333"/>
              <a:gd name="connsiteX601" fmla="*/ 2759602 w 3595327"/>
              <a:gd name="connsiteY601" fmla="*/ 2279384 h 6235333"/>
              <a:gd name="connsiteX602" fmla="*/ 2759602 w 3595327"/>
              <a:gd name="connsiteY602" fmla="*/ 2634785 h 6235333"/>
              <a:gd name="connsiteX603" fmla="*/ 2904002 w 3595327"/>
              <a:gd name="connsiteY603" fmla="*/ 2634785 h 6235333"/>
              <a:gd name="connsiteX604" fmla="*/ 2904002 w 3595327"/>
              <a:gd name="connsiteY604" fmla="*/ 2279384 h 6235333"/>
              <a:gd name="connsiteX605" fmla="*/ 2176125 w 3595327"/>
              <a:gd name="connsiteY605" fmla="*/ 2279384 h 6235333"/>
              <a:gd name="connsiteX606" fmla="*/ 2176125 w 3595327"/>
              <a:gd name="connsiteY606" fmla="*/ 2634785 h 6235333"/>
              <a:gd name="connsiteX607" fmla="*/ 2322827 w 3595327"/>
              <a:gd name="connsiteY607" fmla="*/ 2634785 h 6235333"/>
              <a:gd name="connsiteX608" fmla="*/ 2322827 w 3595327"/>
              <a:gd name="connsiteY608" fmla="*/ 2279384 h 6235333"/>
              <a:gd name="connsiteX609" fmla="*/ 2002389 w 3595327"/>
              <a:gd name="connsiteY609" fmla="*/ 2279384 h 6235333"/>
              <a:gd name="connsiteX610" fmla="*/ 2002389 w 3595327"/>
              <a:gd name="connsiteY610" fmla="*/ 2634785 h 6235333"/>
              <a:gd name="connsiteX611" fmla="*/ 2146568 w 3595327"/>
              <a:gd name="connsiteY611" fmla="*/ 2634785 h 6235333"/>
              <a:gd name="connsiteX612" fmla="*/ 2146568 w 3595327"/>
              <a:gd name="connsiteY612" fmla="*/ 2279384 h 6235333"/>
              <a:gd name="connsiteX613" fmla="*/ 1419054 w 3595327"/>
              <a:gd name="connsiteY613" fmla="*/ 2279384 h 6235333"/>
              <a:gd name="connsiteX614" fmla="*/ 1419054 w 3595327"/>
              <a:gd name="connsiteY614" fmla="*/ 2634785 h 6235333"/>
              <a:gd name="connsiteX615" fmla="*/ 1565614 w 3595327"/>
              <a:gd name="connsiteY615" fmla="*/ 2634785 h 6235333"/>
              <a:gd name="connsiteX616" fmla="*/ 1565614 w 3595327"/>
              <a:gd name="connsiteY616" fmla="*/ 2279384 h 6235333"/>
              <a:gd name="connsiteX617" fmla="*/ 1245127 w 3595327"/>
              <a:gd name="connsiteY617" fmla="*/ 2279384 h 6235333"/>
              <a:gd name="connsiteX618" fmla="*/ 1245127 w 3595327"/>
              <a:gd name="connsiteY618" fmla="*/ 2634785 h 6235333"/>
              <a:gd name="connsiteX619" fmla="*/ 1389526 w 3595327"/>
              <a:gd name="connsiteY619" fmla="*/ 2634785 h 6235333"/>
              <a:gd name="connsiteX620" fmla="*/ 1389526 w 3595327"/>
              <a:gd name="connsiteY620" fmla="*/ 2279384 h 6235333"/>
              <a:gd name="connsiteX621" fmla="*/ 662177 w 3595327"/>
              <a:gd name="connsiteY621" fmla="*/ 2279384 h 6235333"/>
              <a:gd name="connsiteX622" fmla="*/ 662177 w 3595327"/>
              <a:gd name="connsiteY622" fmla="*/ 2634785 h 6235333"/>
              <a:gd name="connsiteX623" fmla="*/ 808738 w 3595327"/>
              <a:gd name="connsiteY623" fmla="*/ 2634785 h 6235333"/>
              <a:gd name="connsiteX624" fmla="*/ 808738 w 3595327"/>
              <a:gd name="connsiteY624" fmla="*/ 2279384 h 6235333"/>
              <a:gd name="connsiteX625" fmla="*/ 488249 w 3595327"/>
              <a:gd name="connsiteY625" fmla="*/ 2279384 h 6235333"/>
              <a:gd name="connsiteX626" fmla="*/ 488249 w 3595327"/>
              <a:gd name="connsiteY626" fmla="*/ 2634785 h 6235333"/>
              <a:gd name="connsiteX627" fmla="*/ 632289 w 3595327"/>
              <a:gd name="connsiteY627" fmla="*/ 2634785 h 6235333"/>
              <a:gd name="connsiteX628" fmla="*/ 632289 w 3595327"/>
              <a:gd name="connsiteY628" fmla="*/ 2279384 h 6235333"/>
              <a:gd name="connsiteX629" fmla="*/ 2919846 w 3595327"/>
              <a:gd name="connsiteY629" fmla="*/ 2131748 h 6235333"/>
              <a:gd name="connsiteX630" fmla="*/ 2850707 w 3595327"/>
              <a:gd name="connsiteY630" fmla="*/ 2143272 h 6235333"/>
              <a:gd name="connsiteX631" fmla="*/ 2829101 w 3595327"/>
              <a:gd name="connsiteY631" fmla="*/ 2152274 h 6235333"/>
              <a:gd name="connsiteX632" fmla="*/ 2804255 w 3595327"/>
              <a:gd name="connsiteY632" fmla="*/ 2167037 h 6235333"/>
              <a:gd name="connsiteX633" fmla="*/ 2759602 w 3595327"/>
              <a:gd name="connsiteY633" fmla="*/ 2213128 h 6235333"/>
              <a:gd name="connsiteX634" fmla="*/ 2759602 w 3595327"/>
              <a:gd name="connsiteY634" fmla="*/ 2254537 h 6235333"/>
              <a:gd name="connsiteX635" fmla="*/ 3080090 w 3595327"/>
              <a:gd name="connsiteY635" fmla="*/ 2254537 h 6235333"/>
              <a:gd name="connsiteX636" fmla="*/ 3080090 w 3595327"/>
              <a:gd name="connsiteY636" fmla="*/ 2213128 h 6235333"/>
              <a:gd name="connsiteX637" fmla="*/ 3049482 w 3595327"/>
              <a:gd name="connsiteY637" fmla="*/ 2177480 h 6235333"/>
              <a:gd name="connsiteX638" fmla="*/ 2989345 w 3595327"/>
              <a:gd name="connsiteY638" fmla="*/ 2143272 h 6235333"/>
              <a:gd name="connsiteX639" fmla="*/ 2943613 w 3595327"/>
              <a:gd name="connsiteY639" fmla="*/ 2133189 h 6235333"/>
              <a:gd name="connsiteX640" fmla="*/ 2919846 w 3595327"/>
              <a:gd name="connsiteY640" fmla="*/ 2131748 h 6235333"/>
              <a:gd name="connsiteX641" fmla="*/ 2162428 w 3595327"/>
              <a:gd name="connsiteY641" fmla="*/ 2131748 h 6235333"/>
              <a:gd name="connsiteX642" fmla="*/ 2140440 w 3595327"/>
              <a:gd name="connsiteY642" fmla="*/ 2133189 h 6235333"/>
              <a:gd name="connsiteX643" fmla="*/ 2115930 w 3595327"/>
              <a:gd name="connsiteY643" fmla="*/ 2136790 h 6235333"/>
              <a:gd name="connsiteX644" fmla="*/ 2093222 w 3595327"/>
              <a:gd name="connsiteY644" fmla="*/ 2143272 h 6235333"/>
              <a:gd name="connsiteX645" fmla="*/ 2032667 w 3595327"/>
              <a:gd name="connsiteY645" fmla="*/ 2177480 h 6235333"/>
              <a:gd name="connsiteX646" fmla="*/ 2002389 w 3595327"/>
              <a:gd name="connsiteY646" fmla="*/ 2213128 h 6235333"/>
              <a:gd name="connsiteX647" fmla="*/ 2002389 w 3595327"/>
              <a:gd name="connsiteY647" fmla="*/ 2254537 h 6235333"/>
              <a:gd name="connsiteX648" fmla="*/ 2322827 w 3595327"/>
              <a:gd name="connsiteY648" fmla="*/ 2254537 h 6235333"/>
              <a:gd name="connsiteX649" fmla="*/ 2322827 w 3595327"/>
              <a:gd name="connsiteY649" fmla="*/ 2213128 h 6235333"/>
              <a:gd name="connsiteX650" fmla="*/ 2278492 w 3595327"/>
              <a:gd name="connsiteY650" fmla="*/ 2167037 h 6235333"/>
              <a:gd name="connsiteX651" fmla="*/ 2253621 w 3595327"/>
              <a:gd name="connsiteY651" fmla="*/ 2152274 h 6235333"/>
              <a:gd name="connsiteX652" fmla="*/ 2162428 w 3595327"/>
              <a:gd name="connsiteY652" fmla="*/ 2131748 h 6235333"/>
              <a:gd name="connsiteX653" fmla="*/ 1405731 w 3595327"/>
              <a:gd name="connsiteY653" fmla="*/ 2131748 h 6235333"/>
              <a:gd name="connsiteX654" fmla="*/ 1383045 w 3595327"/>
              <a:gd name="connsiteY654" fmla="*/ 2133189 h 6235333"/>
              <a:gd name="connsiteX655" fmla="*/ 1358558 w 3595327"/>
              <a:gd name="connsiteY655" fmla="*/ 2136790 h 6235333"/>
              <a:gd name="connsiteX656" fmla="*/ 1335872 w 3595327"/>
              <a:gd name="connsiteY656" fmla="*/ 2143272 h 6235333"/>
              <a:gd name="connsiteX657" fmla="*/ 1276095 w 3595327"/>
              <a:gd name="connsiteY657" fmla="*/ 2177480 h 6235333"/>
              <a:gd name="connsiteX658" fmla="*/ 1245127 w 3595327"/>
              <a:gd name="connsiteY658" fmla="*/ 2213128 h 6235333"/>
              <a:gd name="connsiteX659" fmla="*/ 1245127 w 3595327"/>
              <a:gd name="connsiteY659" fmla="*/ 2254537 h 6235333"/>
              <a:gd name="connsiteX660" fmla="*/ 1565614 w 3595327"/>
              <a:gd name="connsiteY660" fmla="*/ 2254537 h 6235333"/>
              <a:gd name="connsiteX661" fmla="*/ 1565614 w 3595327"/>
              <a:gd name="connsiteY661" fmla="*/ 2213128 h 6235333"/>
              <a:gd name="connsiteX662" fmla="*/ 1521322 w 3595327"/>
              <a:gd name="connsiteY662" fmla="*/ 2167037 h 6235333"/>
              <a:gd name="connsiteX663" fmla="*/ 1496476 w 3595327"/>
              <a:gd name="connsiteY663" fmla="*/ 2152274 h 6235333"/>
              <a:gd name="connsiteX664" fmla="*/ 1405731 w 3595327"/>
              <a:gd name="connsiteY664" fmla="*/ 2131748 h 6235333"/>
              <a:gd name="connsiteX665" fmla="*/ 648133 w 3595327"/>
              <a:gd name="connsiteY665" fmla="*/ 2131748 h 6235333"/>
              <a:gd name="connsiteX666" fmla="*/ 626167 w 3595327"/>
              <a:gd name="connsiteY666" fmla="*/ 2133189 h 6235333"/>
              <a:gd name="connsiteX667" fmla="*/ 601680 w 3595327"/>
              <a:gd name="connsiteY667" fmla="*/ 2136790 h 6235333"/>
              <a:gd name="connsiteX668" fmla="*/ 578994 w 3595327"/>
              <a:gd name="connsiteY668" fmla="*/ 2143272 h 6235333"/>
              <a:gd name="connsiteX669" fmla="*/ 518497 w 3595327"/>
              <a:gd name="connsiteY669" fmla="*/ 2177480 h 6235333"/>
              <a:gd name="connsiteX670" fmla="*/ 488249 w 3595327"/>
              <a:gd name="connsiteY670" fmla="*/ 2213128 h 6235333"/>
              <a:gd name="connsiteX671" fmla="*/ 488249 w 3595327"/>
              <a:gd name="connsiteY671" fmla="*/ 2254537 h 6235333"/>
              <a:gd name="connsiteX672" fmla="*/ 808738 w 3595327"/>
              <a:gd name="connsiteY672" fmla="*/ 2254537 h 6235333"/>
              <a:gd name="connsiteX673" fmla="*/ 808738 w 3595327"/>
              <a:gd name="connsiteY673" fmla="*/ 2213128 h 6235333"/>
              <a:gd name="connsiteX674" fmla="*/ 778129 w 3595327"/>
              <a:gd name="connsiteY674" fmla="*/ 2177480 h 6235333"/>
              <a:gd name="connsiteX675" fmla="*/ 739238 w 3595327"/>
              <a:gd name="connsiteY675" fmla="*/ 2152274 h 6235333"/>
              <a:gd name="connsiteX676" fmla="*/ 648133 w 3595327"/>
              <a:gd name="connsiteY676" fmla="*/ 2131748 h 6235333"/>
              <a:gd name="connsiteX677" fmla="*/ 2919846 w 3595327"/>
              <a:gd name="connsiteY677" fmla="*/ 2109784 h 6235333"/>
              <a:gd name="connsiteX678" fmla="*/ 3103496 w 3595327"/>
              <a:gd name="connsiteY678" fmla="*/ 2203046 h 6235333"/>
              <a:gd name="connsiteX679" fmla="*/ 3106377 w 3595327"/>
              <a:gd name="connsiteY679" fmla="*/ 2207727 h 6235333"/>
              <a:gd name="connsiteX680" fmla="*/ 3106377 w 3595327"/>
              <a:gd name="connsiteY680" fmla="*/ 2213128 h 6235333"/>
              <a:gd name="connsiteX681" fmla="*/ 3106377 w 3595327"/>
              <a:gd name="connsiteY681" fmla="*/ 2634785 h 6235333"/>
              <a:gd name="connsiteX682" fmla="*/ 3106377 w 3595327"/>
              <a:gd name="connsiteY682" fmla="*/ 2657112 h 6235333"/>
              <a:gd name="connsiteX683" fmla="*/ 3080090 w 3595327"/>
              <a:gd name="connsiteY683" fmla="*/ 2657112 h 6235333"/>
              <a:gd name="connsiteX684" fmla="*/ 2759602 w 3595327"/>
              <a:gd name="connsiteY684" fmla="*/ 2657112 h 6235333"/>
              <a:gd name="connsiteX685" fmla="*/ 2733675 w 3595327"/>
              <a:gd name="connsiteY685" fmla="*/ 2657112 h 6235333"/>
              <a:gd name="connsiteX686" fmla="*/ 2733675 w 3595327"/>
              <a:gd name="connsiteY686" fmla="*/ 2634785 h 6235333"/>
              <a:gd name="connsiteX687" fmla="*/ 2733675 w 3595327"/>
              <a:gd name="connsiteY687" fmla="*/ 2213128 h 6235333"/>
              <a:gd name="connsiteX688" fmla="*/ 2733675 w 3595327"/>
              <a:gd name="connsiteY688" fmla="*/ 2207727 h 6235333"/>
              <a:gd name="connsiteX689" fmla="*/ 2736556 w 3595327"/>
              <a:gd name="connsiteY689" fmla="*/ 2203046 h 6235333"/>
              <a:gd name="connsiteX690" fmla="*/ 2919846 w 3595327"/>
              <a:gd name="connsiteY690" fmla="*/ 2109784 h 6235333"/>
              <a:gd name="connsiteX691" fmla="*/ 2162428 w 3595327"/>
              <a:gd name="connsiteY691" fmla="*/ 2109784 h 6235333"/>
              <a:gd name="connsiteX692" fmla="*/ 2345895 w 3595327"/>
              <a:gd name="connsiteY692" fmla="*/ 2203046 h 6235333"/>
              <a:gd name="connsiteX693" fmla="*/ 2349139 w 3595327"/>
              <a:gd name="connsiteY693" fmla="*/ 2207727 h 6235333"/>
              <a:gd name="connsiteX694" fmla="*/ 2349139 w 3595327"/>
              <a:gd name="connsiteY694" fmla="*/ 2213128 h 6235333"/>
              <a:gd name="connsiteX695" fmla="*/ 2349139 w 3595327"/>
              <a:gd name="connsiteY695" fmla="*/ 2634785 h 6235333"/>
              <a:gd name="connsiteX696" fmla="*/ 2349139 w 3595327"/>
              <a:gd name="connsiteY696" fmla="*/ 2657112 h 6235333"/>
              <a:gd name="connsiteX697" fmla="*/ 2322827 w 3595327"/>
              <a:gd name="connsiteY697" fmla="*/ 2657112 h 6235333"/>
              <a:gd name="connsiteX698" fmla="*/ 2002389 w 3595327"/>
              <a:gd name="connsiteY698" fmla="*/ 2657112 h 6235333"/>
              <a:gd name="connsiteX699" fmla="*/ 1976437 w 3595327"/>
              <a:gd name="connsiteY699" fmla="*/ 2657112 h 6235333"/>
              <a:gd name="connsiteX700" fmla="*/ 1976437 w 3595327"/>
              <a:gd name="connsiteY700" fmla="*/ 2634785 h 6235333"/>
              <a:gd name="connsiteX701" fmla="*/ 1976437 w 3595327"/>
              <a:gd name="connsiteY701" fmla="*/ 2213128 h 6235333"/>
              <a:gd name="connsiteX702" fmla="*/ 1976437 w 3595327"/>
              <a:gd name="connsiteY702" fmla="*/ 2207727 h 6235333"/>
              <a:gd name="connsiteX703" fmla="*/ 1979320 w 3595327"/>
              <a:gd name="connsiteY703" fmla="*/ 2203046 h 6235333"/>
              <a:gd name="connsiteX704" fmla="*/ 2162428 w 3595327"/>
              <a:gd name="connsiteY704" fmla="*/ 2109784 h 6235333"/>
              <a:gd name="connsiteX705" fmla="*/ 1405731 w 3595327"/>
              <a:gd name="connsiteY705" fmla="*/ 2109784 h 6235333"/>
              <a:gd name="connsiteX706" fmla="*/ 1589021 w 3595327"/>
              <a:gd name="connsiteY706" fmla="*/ 2203046 h 6235333"/>
              <a:gd name="connsiteX707" fmla="*/ 1591902 w 3595327"/>
              <a:gd name="connsiteY707" fmla="*/ 2207727 h 6235333"/>
              <a:gd name="connsiteX708" fmla="*/ 1591902 w 3595327"/>
              <a:gd name="connsiteY708" fmla="*/ 2213128 h 6235333"/>
              <a:gd name="connsiteX709" fmla="*/ 1591902 w 3595327"/>
              <a:gd name="connsiteY709" fmla="*/ 2634785 h 6235333"/>
              <a:gd name="connsiteX710" fmla="*/ 1591902 w 3595327"/>
              <a:gd name="connsiteY710" fmla="*/ 2657112 h 6235333"/>
              <a:gd name="connsiteX711" fmla="*/ 1565614 w 3595327"/>
              <a:gd name="connsiteY711" fmla="*/ 2657112 h 6235333"/>
              <a:gd name="connsiteX712" fmla="*/ 1245127 w 3595327"/>
              <a:gd name="connsiteY712" fmla="*/ 2657112 h 6235333"/>
              <a:gd name="connsiteX713" fmla="*/ 1219200 w 3595327"/>
              <a:gd name="connsiteY713" fmla="*/ 2657112 h 6235333"/>
              <a:gd name="connsiteX714" fmla="*/ 1219200 w 3595327"/>
              <a:gd name="connsiteY714" fmla="*/ 2634785 h 6235333"/>
              <a:gd name="connsiteX715" fmla="*/ 1219200 w 3595327"/>
              <a:gd name="connsiteY715" fmla="*/ 2213128 h 6235333"/>
              <a:gd name="connsiteX716" fmla="*/ 1219200 w 3595327"/>
              <a:gd name="connsiteY716" fmla="*/ 2207727 h 6235333"/>
              <a:gd name="connsiteX717" fmla="*/ 1222081 w 3595327"/>
              <a:gd name="connsiteY717" fmla="*/ 2203046 h 6235333"/>
              <a:gd name="connsiteX718" fmla="*/ 1405731 w 3595327"/>
              <a:gd name="connsiteY718" fmla="*/ 2109784 h 6235333"/>
              <a:gd name="connsiteX719" fmla="*/ 648133 w 3595327"/>
              <a:gd name="connsiteY719" fmla="*/ 2109784 h 6235333"/>
              <a:gd name="connsiteX720" fmla="*/ 831784 w 3595327"/>
              <a:gd name="connsiteY720" fmla="*/ 2203046 h 6235333"/>
              <a:gd name="connsiteX721" fmla="*/ 834665 w 3595327"/>
              <a:gd name="connsiteY721" fmla="*/ 2207727 h 6235333"/>
              <a:gd name="connsiteX722" fmla="*/ 834665 w 3595327"/>
              <a:gd name="connsiteY722" fmla="*/ 2213128 h 6235333"/>
              <a:gd name="connsiteX723" fmla="*/ 834665 w 3595327"/>
              <a:gd name="connsiteY723" fmla="*/ 2634785 h 6235333"/>
              <a:gd name="connsiteX724" fmla="*/ 834665 w 3595327"/>
              <a:gd name="connsiteY724" fmla="*/ 2657112 h 6235333"/>
              <a:gd name="connsiteX725" fmla="*/ 808738 w 3595327"/>
              <a:gd name="connsiteY725" fmla="*/ 2657112 h 6235333"/>
              <a:gd name="connsiteX726" fmla="*/ 488249 w 3595327"/>
              <a:gd name="connsiteY726" fmla="*/ 2657112 h 6235333"/>
              <a:gd name="connsiteX727" fmla="*/ 461962 w 3595327"/>
              <a:gd name="connsiteY727" fmla="*/ 2657112 h 6235333"/>
              <a:gd name="connsiteX728" fmla="*/ 461962 w 3595327"/>
              <a:gd name="connsiteY728" fmla="*/ 2634785 h 6235333"/>
              <a:gd name="connsiteX729" fmla="*/ 461962 w 3595327"/>
              <a:gd name="connsiteY729" fmla="*/ 2213128 h 6235333"/>
              <a:gd name="connsiteX730" fmla="*/ 461962 w 3595327"/>
              <a:gd name="connsiteY730" fmla="*/ 2207727 h 6235333"/>
              <a:gd name="connsiteX731" fmla="*/ 464843 w 3595327"/>
              <a:gd name="connsiteY731" fmla="*/ 2203046 h 6235333"/>
              <a:gd name="connsiteX732" fmla="*/ 648133 w 3595327"/>
              <a:gd name="connsiteY732" fmla="*/ 2109784 h 6235333"/>
              <a:gd name="connsiteX733" fmla="*/ 2918243 w 3595327"/>
              <a:gd name="connsiteY733" fmla="*/ 2085421 h 6235333"/>
              <a:gd name="connsiteX734" fmla="*/ 2710181 w 3595327"/>
              <a:gd name="connsiteY734" fmla="*/ 2190892 h 6235333"/>
              <a:gd name="connsiteX735" fmla="*/ 2704062 w 3595327"/>
              <a:gd name="connsiteY735" fmla="*/ 2201330 h 6235333"/>
              <a:gd name="connsiteX736" fmla="*/ 2704062 w 3595327"/>
              <a:gd name="connsiteY736" fmla="*/ 2679724 h 6235333"/>
              <a:gd name="connsiteX737" fmla="*/ 3132783 w 3595327"/>
              <a:gd name="connsiteY737" fmla="*/ 2679724 h 6235333"/>
              <a:gd name="connsiteX738" fmla="*/ 3132783 w 3595327"/>
              <a:gd name="connsiteY738" fmla="*/ 2201330 h 6235333"/>
              <a:gd name="connsiteX739" fmla="*/ 3126304 w 3595327"/>
              <a:gd name="connsiteY739" fmla="*/ 2190892 h 6235333"/>
              <a:gd name="connsiteX740" fmla="*/ 2918243 w 3595327"/>
              <a:gd name="connsiteY740" fmla="*/ 2085421 h 6235333"/>
              <a:gd name="connsiteX741" fmla="*/ 2161231 w 3595327"/>
              <a:gd name="connsiteY741" fmla="*/ 2085421 h 6235333"/>
              <a:gd name="connsiteX742" fmla="*/ 1953529 w 3595327"/>
              <a:gd name="connsiteY742" fmla="*/ 2190892 h 6235333"/>
              <a:gd name="connsiteX743" fmla="*/ 1947410 w 3595327"/>
              <a:gd name="connsiteY743" fmla="*/ 2201330 h 6235333"/>
              <a:gd name="connsiteX744" fmla="*/ 1947410 w 3595327"/>
              <a:gd name="connsiteY744" fmla="*/ 2656324 h 6235333"/>
              <a:gd name="connsiteX745" fmla="*/ 1878296 w 3595327"/>
              <a:gd name="connsiteY745" fmla="*/ 2656324 h 6235333"/>
              <a:gd name="connsiteX746" fmla="*/ 1878296 w 3595327"/>
              <a:gd name="connsiteY746" fmla="*/ 2993247 h 6235333"/>
              <a:gd name="connsiteX747" fmla="*/ 2444885 w 3595327"/>
              <a:gd name="connsiteY747" fmla="*/ 2993247 h 6235333"/>
              <a:gd name="connsiteX748" fmla="*/ 2444885 w 3595327"/>
              <a:gd name="connsiteY748" fmla="*/ 2656324 h 6235333"/>
              <a:gd name="connsiteX749" fmla="*/ 2375771 w 3595327"/>
              <a:gd name="connsiteY749" fmla="*/ 2656324 h 6235333"/>
              <a:gd name="connsiteX750" fmla="*/ 2375771 w 3595327"/>
              <a:gd name="connsiteY750" fmla="*/ 2201330 h 6235333"/>
              <a:gd name="connsiteX751" fmla="*/ 2369652 w 3595327"/>
              <a:gd name="connsiteY751" fmla="*/ 2190892 h 6235333"/>
              <a:gd name="connsiteX752" fmla="*/ 2161231 w 3595327"/>
              <a:gd name="connsiteY752" fmla="*/ 2085421 h 6235333"/>
              <a:gd name="connsiteX753" fmla="*/ 1404939 w 3595327"/>
              <a:gd name="connsiteY753" fmla="*/ 2085421 h 6235333"/>
              <a:gd name="connsiteX754" fmla="*/ 1196518 w 3595327"/>
              <a:gd name="connsiteY754" fmla="*/ 2190892 h 6235333"/>
              <a:gd name="connsiteX755" fmla="*/ 1190398 w 3595327"/>
              <a:gd name="connsiteY755" fmla="*/ 2201330 h 6235333"/>
              <a:gd name="connsiteX756" fmla="*/ 1190398 w 3595327"/>
              <a:gd name="connsiteY756" fmla="*/ 2656324 h 6235333"/>
              <a:gd name="connsiteX757" fmla="*/ 1122724 w 3595327"/>
              <a:gd name="connsiteY757" fmla="*/ 2656324 h 6235333"/>
              <a:gd name="connsiteX758" fmla="*/ 1122724 w 3595327"/>
              <a:gd name="connsiteY758" fmla="*/ 2993247 h 6235333"/>
              <a:gd name="connsiteX759" fmla="*/ 1690033 w 3595327"/>
              <a:gd name="connsiteY759" fmla="*/ 2993247 h 6235333"/>
              <a:gd name="connsiteX760" fmla="*/ 1690033 w 3595327"/>
              <a:gd name="connsiteY760" fmla="*/ 2656324 h 6235333"/>
              <a:gd name="connsiteX761" fmla="*/ 1619119 w 3595327"/>
              <a:gd name="connsiteY761" fmla="*/ 2656324 h 6235333"/>
              <a:gd name="connsiteX762" fmla="*/ 1619119 w 3595327"/>
              <a:gd name="connsiteY762" fmla="*/ 2201330 h 6235333"/>
              <a:gd name="connsiteX763" fmla="*/ 1613000 w 3595327"/>
              <a:gd name="connsiteY763" fmla="*/ 2190892 h 6235333"/>
              <a:gd name="connsiteX764" fmla="*/ 1404939 w 3595327"/>
              <a:gd name="connsiteY764" fmla="*/ 2085421 h 6235333"/>
              <a:gd name="connsiteX765" fmla="*/ 647567 w 3595327"/>
              <a:gd name="connsiteY765" fmla="*/ 2085421 h 6235333"/>
              <a:gd name="connsiteX766" fmla="*/ 439506 w 3595327"/>
              <a:gd name="connsiteY766" fmla="*/ 2190892 h 6235333"/>
              <a:gd name="connsiteX767" fmla="*/ 433386 w 3595327"/>
              <a:gd name="connsiteY767" fmla="*/ 2201330 h 6235333"/>
              <a:gd name="connsiteX768" fmla="*/ 433386 w 3595327"/>
              <a:gd name="connsiteY768" fmla="*/ 2679724 h 6235333"/>
              <a:gd name="connsiteX769" fmla="*/ 862108 w 3595327"/>
              <a:gd name="connsiteY769" fmla="*/ 2679724 h 6235333"/>
              <a:gd name="connsiteX770" fmla="*/ 862108 w 3595327"/>
              <a:gd name="connsiteY770" fmla="*/ 2201330 h 6235333"/>
              <a:gd name="connsiteX771" fmla="*/ 855628 w 3595327"/>
              <a:gd name="connsiteY771" fmla="*/ 2190892 h 6235333"/>
              <a:gd name="connsiteX772" fmla="*/ 647567 w 3595327"/>
              <a:gd name="connsiteY772" fmla="*/ 2085421 h 6235333"/>
              <a:gd name="connsiteX773" fmla="*/ 2702622 w 3595327"/>
              <a:gd name="connsiteY773" fmla="*/ 1626463 h 6235333"/>
              <a:gd name="connsiteX774" fmla="*/ 2702622 w 3595327"/>
              <a:gd name="connsiteY774" fmla="*/ 1677218 h 6235333"/>
              <a:gd name="connsiteX775" fmla="*/ 3134223 w 3595327"/>
              <a:gd name="connsiteY775" fmla="*/ 1677218 h 6235333"/>
              <a:gd name="connsiteX776" fmla="*/ 3134223 w 3595327"/>
              <a:gd name="connsiteY776" fmla="*/ 1626463 h 6235333"/>
              <a:gd name="connsiteX777" fmla="*/ 431947 w 3595327"/>
              <a:gd name="connsiteY777" fmla="*/ 1626463 h 6235333"/>
              <a:gd name="connsiteX778" fmla="*/ 431947 w 3595327"/>
              <a:gd name="connsiteY778" fmla="*/ 1677218 h 6235333"/>
              <a:gd name="connsiteX779" fmla="*/ 863548 w 3595327"/>
              <a:gd name="connsiteY779" fmla="*/ 1677218 h 6235333"/>
              <a:gd name="connsiteX780" fmla="*/ 863548 w 3595327"/>
              <a:gd name="connsiteY780" fmla="*/ 1626463 h 6235333"/>
              <a:gd name="connsiteX781" fmla="*/ 2391843 w 3595327"/>
              <a:gd name="connsiteY781" fmla="*/ 1625593 h 6235333"/>
              <a:gd name="connsiteX782" fmla="*/ 2411413 w 3595327"/>
              <a:gd name="connsiteY782" fmla="*/ 1625593 h 6235333"/>
              <a:gd name="connsiteX783" fmla="*/ 2410701 w 3595327"/>
              <a:gd name="connsiteY783" fmla="*/ 1891935 h 6235333"/>
              <a:gd name="connsiteX784" fmla="*/ 2390775 w 3595327"/>
              <a:gd name="connsiteY784" fmla="*/ 1891935 h 6235333"/>
              <a:gd name="connsiteX785" fmla="*/ 2391843 w 3595327"/>
              <a:gd name="connsiteY785" fmla="*/ 1625593 h 6235333"/>
              <a:gd name="connsiteX786" fmla="*/ 2331166 w 3595327"/>
              <a:gd name="connsiteY786" fmla="*/ 1625593 h 6235333"/>
              <a:gd name="connsiteX787" fmla="*/ 2351211 w 3595327"/>
              <a:gd name="connsiteY787" fmla="*/ 1625593 h 6235333"/>
              <a:gd name="connsiteX788" fmla="*/ 2350496 w 3595327"/>
              <a:gd name="connsiteY788" fmla="*/ 1891935 h 6235333"/>
              <a:gd name="connsiteX789" fmla="*/ 2330450 w 3595327"/>
              <a:gd name="connsiteY789" fmla="*/ 1891935 h 6235333"/>
              <a:gd name="connsiteX790" fmla="*/ 2331166 w 3595327"/>
              <a:gd name="connsiteY790" fmla="*/ 1625593 h 6235333"/>
              <a:gd name="connsiteX791" fmla="*/ 2272081 w 3595327"/>
              <a:gd name="connsiteY791" fmla="*/ 1625593 h 6235333"/>
              <a:gd name="connsiteX792" fmla="*/ 2292386 w 3595327"/>
              <a:gd name="connsiteY792" fmla="*/ 1625593 h 6235333"/>
              <a:gd name="connsiteX793" fmla="*/ 2291648 w 3595327"/>
              <a:gd name="connsiteY793" fmla="*/ 1891935 h 6235333"/>
              <a:gd name="connsiteX794" fmla="*/ 2271712 w 3595327"/>
              <a:gd name="connsiteY794" fmla="*/ 1891935 h 6235333"/>
              <a:gd name="connsiteX795" fmla="*/ 2272081 w 3595327"/>
              <a:gd name="connsiteY795" fmla="*/ 1625593 h 6235333"/>
              <a:gd name="connsiteX796" fmla="*/ 2211387 w 3595327"/>
              <a:gd name="connsiteY796" fmla="*/ 1625593 h 6235333"/>
              <a:gd name="connsiteX797" fmla="*/ 2230790 w 3595327"/>
              <a:gd name="connsiteY797" fmla="*/ 1625593 h 6235333"/>
              <a:gd name="connsiteX798" fmla="*/ 2230437 w 3595327"/>
              <a:gd name="connsiteY798" fmla="*/ 1891935 h 6235333"/>
              <a:gd name="connsiteX799" fmla="*/ 2211387 w 3595327"/>
              <a:gd name="connsiteY799" fmla="*/ 1891935 h 6235333"/>
              <a:gd name="connsiteX800" fmla="*/ 2211387 w 3595327"/>
              <a:gd name="connsiteY800" fmla="*/ 1625593 h 6235333"/>
              <a:gd name="connsiteX801" fmla="*/ 2150216 w 3595327"/>
              <a:gd name="connsiteY801" fmla="*/ 1625593 h 6235333"/>
              <a:gd name="connsiteX802" fmla="*/ 2170959 w 3595327"/>
              <a:gd name="connsiteY802" fmla="*/ 1625593 h 6235333"/>
              <a:gd name="connsiteX803" fmla="*/ 2170959 w 3595327"/>
              <a:gd name="connsiteY803" fmla="*/ 1891935 h 6235333"/>
              <a:gd name="connsiteX804" fmla="*/ 2150216 w 3595327"/>
              <a:gd name="connsiteY804" fmla="*/ 1891935 h 6235333"/>
              <a:gd name="connsiteX805" fmla="*/ 2150216 w 3595327"/>
              <a:gd name="connsiteY805" fmla="*/ 1625593 h 6235333"/>
              <a:gd name="connsiteX806" fmla="*/ 2090031 w 3595327"/>
              <a:gd name="connsiteY806" fmla="*/ 1625593 h 6235333"/>
              <a:gd name="connsiteX807" fmla="*/ 2109434 w 3595327"/>
              <a:gd name="connsiteY807" fmla="*/ 1625593 h 6235333"/>
              <a:gd name="connsiteX808" fmla="*/ 2109434 w 3595327"/>
              <a:gd name="connsiteY808" fmla="*/ 1891935 h 6235333"/>
              <a:gd name="connsiteX809" fmla="*/ 2090384 w 3595327"/>
              <a:gd name="connsiteY809" fmla="*/ 1891935 h 6235333"/>
              <a:gd name="connsiteX810" fmla="*/ 2090031 w 3595327"/>
              <a:gd name="connsiteY810" fmla="*/ 1625593 h 6235333"/>
              <a:gd name="connsiteX811" fmla="*/ 2030124 w 3595327"/>
              <a:gd name="connsiteY811" fmla="*/ 1625593 h 6235333"/>
              <a:gd name="connsiteX812" fmla="*/ 2049967 w 3595327"/>
              <a:gd name="connsiteY812" fmla="*/ 1625593 h 6235333"/>
              <a:gd name="connsiteX813" fmla="*/ 2050689 w 3595327"/>
              <a:gd name="connsiteY813" fmla="*/ 1891935 h 6235333"/>
              <a:gd name="connsiteX814" fmla="*/ 2030845 w 3595327"/>
              <a:gd name="connsiteY814" fmla="*/ 1891935 h 6235333"/>
              <a:gd name="connsiteX815" fmla="*/ 2030124 w 3595327"/>
              <a:gd name="connsiteY815" fmla="*/ 1625593 h 6235333"/>
              <a:gd name="connsiteX816" fmla="*/ 1970118 w 3595327"/>
              <a:gd name="connsiteY816" fmla="*/ 1625593 h 6235333"/>
              <a:gd name="connsiteX817" fmla="*/ 1989640 w 3595327"/>
              <a:gd name="connsiteY817" fmla="*/ 1625593 h 6235333"/>
              <a:gd name="connsiteX818" fmla="*/ 1990363 w 3595327"/>
              <a:gd name="connsiteY818" fmla="*/ 1891935 h 6235333"/>
              <a:gd name="connsiteX819" fmla="*/ 1970841 w 3595327"/>
              <a:gd name="connsiteY819" fmla="*/ 1891935 h 6235333"/>
              <a:gd name="connsiteX820" fmla="*/ 1970118 w 3595327"/>
              <a:gd name="connsiteY820" fmla="*/ 1625593 h 6235333"/>
              <a:gd name="connsiteX821" fmla="*/ 1909762 w 3595327"/>
              <a:gd name="connsiteY821" fmla="*/ 1625593 h 6235333"/>
              <a:gd name="connsiteX822" fmla="*/ 1929332 w 3595327"/>
              <a:gd name="connsiteY822" fmla="*/ 1625593 h 6235333"/>
              <a:gd name="connsiteX823" fmla="*/ 1930044 w 3595327"/>
              <a:gd name="connsiteY823" fmla="*/ 1891935 h 6235333"/>
              <a:gd name="connsiteX824" fmla="*/ 1910830 w 3595327"/>
              <a:gd name="connsiteY824" fmla="*/ 1891935 h 6235333"/>
              <a:gd name="connsiteX825" fmla="*/ 1909762 w 3595327"/>
              <a:gd name="connsiteY825" fmla="*/ 1625593 h 6235333"/>
              <a:gd name="connsiteX826" fmla="*/ 1637779 w 3595327"/>
              <a:gd name="connsiteY826" fmla="*/ 1625593 h 6235333"/>
              <a:gd name="connsiteX827" fmla="*/ 1657349 w 3595327"/>
              <a:gd name="connsiteY827" fmla="*/ 1625593 h 6235333"/>
              <a:gd name="connsiteX828" fmla="*/ 1656282 w 3595327"/>
              <a:gd name="connsiteY828" fmla="*/ 1891935 h 6235333"/>
              <a:gd name="connsiteX829" fmla="*/ 1636712 w 3595327"/>
              <a:gd name="connsiteY829" fmla="*/ 1891935 h 6235333"/>
              <a:gd name="connsiteX830" fmla="*/ 1637779 w 3595327"/>
              <a:gd name="connsiteY830" fmla="*/ 1625593 h 6235333"/>
              <a:gd name="connsiteX831" fmla="*/ 1577110 w 3595327"/>
              <a:gd name="connsiteY831" fmla="*/ 1625593 h 6235333"/>
              <a:gd name="connsiteX832" fmla="*/ 1596993 w 3595327"/>
              <a:gd name="connsiteY832" fmla="*/ 1625593 h 6235333"/>
              <a:gd name="connsiteX833" fmla="*/ 1596270 w 3595327"/>
              <a:gd name="connsiteY833" fmla="*/ 1891935 h 6235333"/>
              <a:gd name="connsiteX834" fmla="*/ 1576387 w 3595327"/>
              <a:gd name="connsiteY834" fmla="*/ 1891935 h 6235333"/>
              <a:gd name="connsiteX835" fmla="*/ 1577110 w 3595327"/>
              <a:gd name="connsiteY835" fmla="*/ 1625593 h 6235333"/>
              <a:gd name="connsiteX836" fmla="*/ 1516427 w 3595327"/>
              <a:gd name="connsiteY836" fmla="*/ 1625593 h 6235333"/>
              <a:gd name="connsiteX837" fmla="*/ 1536863 w 3595327"/>
              <a:gd name="connsiteY837" fmla="*/ 1625593 h 6235333"/>
              <a:gd name="connsiteX838" fmla="*/ 1536499 w 3595327"/>
              <a:gd name="connsiteY838" fmla="*/ 1891935 h 6235333"/>
              <a:gd name="connsiteX839" fmla="*/ 1516062 w 3595327"/>
              <a:gd name="connsiteY839" fmla="*/ 1891935 h 6235333"/>
              <a:gd name="connsiteX840" fmla="*/ 1516427 w 3595327"/>
              <a:gd name="connsiteY840" fmla="*/ 1625593 h 6235333"/>
              <a:gd name="connsiteX841" fmla="*/ 1455737 w 3595327"/>
              <a:gd name="connsiteY841" fmla="*/ 1625593 h 6235333"/>
              <a:gd name="connsiteX842" fmla="*/ 1475140 w 3595327"/>
              <a:gd name="connsiteY842" fmla="*/ 1625593 h 6235333"/>
              <a:gd name="connsiteX843" fmla="*/ 1474787 w 3595327"/>
              <a:gd name="connsiteY843" fmla="*/ 1891935 h 6235333"/>
              <a:gd name="connsiteX844" fmla="*/ 1455737 w 3595327"/>
              <a:gd name="connsiteY844" fmla="*/ 1891935 h 6235333"/>
              <a:gd name="connsiteX845" fmla="*/ 1455737 w 3595327"/>
              <a:gd name="connsiteY845" fmla="*/ 1625593 h 6235333"/>
              <a:gd name="connsiteX846" fmla="*/ 1396153 w 3595327"/>
              <a:gd name="connsiteY846" fmla="*/ 1625593 h 6235333"/>
              <a:gd name="connsiteX847" fmla="*/ 1416526 w 3595327"/>
              <a:gd name="connsiteY847" fmla="*/ 1625593 h 6235333"/>
              <a:gd name="connsiteX848" fmla="*/ 1416526 w 3595327"/>
              <a:gd name="connsiteY848" fmla="*/ 1891935 h 6235333"/>
              <a:gd name="connsiteX849" fmla="*/ 1396153 w 3595327"/>
              <a:gd name="connsiteY849" fmla="*/ 1891935 h 6235333"/>
              <a:gd name="connsiteX850" fmla="*/ 1396153 w 3595327"/>
              <a:gd name="connsiteY850" fmla="*/ 1625593 h 6235333"/>
              <a:gd name="connsiteX851" fmla="*/ 1335022 w 3595327"/>
              <a:gd name="connsiteY851" fmla="*/ 1625593 h 6235333"/>
              <a:gd name="connsiteX852" fmla="*/ 1355355 w 3595327"/>
              <a:gd name="connsiteY852" fmla="*/ 1625593 h 6235333"/>
              <a:gd name="connsiteX853" fmla="*/ 1355355 w 3595327"/>
              <a:gd name="connsiteY853" fmla="*/ 1891935 h 6235333"/>
              <a:gd name="connsiteX854" fmla="*/ 1335022 w 3595327"/>
              <a:gd name="connsiteY854" fmla="*/ 1891935 h 6235333"/>
              <a:gd name="connsiteX855" fmla="*/ 1335022 w 3595327"/>
              <a:gd name="connsiteY855" fmla="*/ 1625593 h 6235333"/>
              <a:gd name="connsiteX856" fmla="*/ 1274598 w 3595327"/>
              <a:gd name="connsiteY856" fmla="*/ 1625593 h 6235333"/>
              <a:gd name="connsiteX857" fmla="*/ 1294670 w 3595327"/>
              <a:gd name="connsiteY857" fmla="*/ 1625593 h 6235333"/>
              <a:gd name="connsiteX858" fmla="*/ 1295035 w 3595327"/>
              <a:gd name="connsiteY858" fmla="*/ 1891935 h 6235333"/>
              <a:gd name="connsiteX859" fmla="*/ 1274963 w 3595327"/>
              <a:gd name="connsiteY859" fmla="*/ 1891935 h 6235333"/>
              <a:gd name="connsiteX860" fmla="*/ 1274598 w 3595327"/>
              <a:gd name="connsiteY860" fmla="*/ 1625593 h 6235333"/>
              <a:gd name="connsiteX861" fmla="*/ 1214313 w 3595327"/>
              <a:gd name="connsiteY861" fmla="*/ 1625593 h 6235333"/>
              <a:gd name="connsiteX862" fmla="*/ 1234001 w 3595327"/>
              <a:gd name="connsiteY862" fmla="*/ 1625593 h 6235333"/>
              <a:gd name="connsiteX863" fmla="*/ 1234717 w 3595327"/>
              <a:gd name="connsiteY863" fmla="*/ 1891935 h 6235333"/>
              <a:gd name="connsiteX864" fmla="*/ 1215386 w 3595327"/>
              <a:gd name="connsiteY864" fmla="*/ 1891935 h 6235333"/>
              <a:gd name="connsiteX865" fmla="*/ 1214313 w 3595327"/>
              <a:gd name="connsiteY865" fmla="*/ 1625593 h 6235333"/>
              <a:gd name="connsiteX866" fmla="*/ 1154723 w 3595327"/>
              <a:gd name="connsiteY866" fmla="*/ 1625593 h 6235333"/>
              <a:gd name="connsiteX867" fmla="*/ 1174505 w 3595327"/>
              <a:gd name="connsiteY867" fmla="*/ 1625593 h 6235333"/>
              <a:gd name="connsiteX868" fmla="*/ 1175971 w 3595327"/>
              <a:gd name="connsiteY868" fmla="*/ 1891935 h 6235333"/>
              <a:gd name="connsiteX869" fmla="*/ 1155455 w 3595327"/>
              <a:gd name="connsiteY869" fmla="*/ 1891935 h 6235333"/>
              <a:gd name="connsiteX870" fmla="*/ 1154723 w 3595327"/>
              <a:gd name="connsiteY870" fmla="*/ 1625593 h 6235333"/>
              <a:gd name="connsiteX871" fmla="*/ 2933530 w 3595327"/>
              <a:gd name="connsiteY871" fmla="*/ 1206236 h 6235333"/>
              <a:gd name="connsiteX872" fmla="*/ 2933530 w 3595327"/>
              <a:gd name="connsiteY872" fmla="*/ 1561633 h 6235333"/>
              <a:gd name="connsiteX873" fmla="*/ 3080090 w 3595327"/>
              <a:gd name="connsiteY873" fmla="*/ 1561633 h 6235333"/>
              <a:gd name="connsiteX874" fmla="*/ 3080090 w 3595327"/>
              <a:gd name="connsiteY874" fmla="*/ 1206236 h 6235333"/>
              <a:gd name="connsiteX875" fmla="*/ 2759602 w 3595327"/>
              <a:gd name="connsiteY875" fmla="*/ 1206236 h 6235333"/>
              <a:gd name="connsiteX876" fmla="*/ 2759602 w 3595327"/>
              <a:gd name="connsiteY876" fmla="*/ 1561633 h 6235333"/>
              <a:gd name="connsiteX877" fmla="*/ 2904002 w 3595327"/>
              <a:gd name="connsiteY877" fmla="*/ 1561633 h 6235333"/>
              <a:gd name="connsiteX878" fmla="*/ 2904002 w 3595327"/>
              <a:gd name="connsiteY878" fmla="*/ 1206236 h 6235333"/>
              <a:gd name="connsiteX879" fmla="*/ 2176125 w 3595327"/>
              <a:gd name="connsiteY879" fmla="*/ 1206236 h 6235333"/>
              <a:gd name="connsiteX880" fmla="*/ 2176125 w 3595327"/>
              <a:gd name="connsiteY880" fmla="*/ 1561633 h 6235333"/>
              <a:gd name="connsiteX881" fmla="*/ 2322827 w 3595327"/>
              <a:gd name="connsiteY881" fmla="*/ 1561633 h 6235333"/>
              <a:gd name="connsiteX882" fmla="*/ 2322827 w 3595327"/>
              <a:gd name="connsiteY882" fmla="*/ 1206236 h 6235333"/>
              <a:gd name="connsiteX883" fmla="*/ 2002389 w 3595327"/>
              <a:gd name="connsiteY883" fmla="*/ 1206236 h 6235333"/>
              <a:gd name="connsiteX884" fmla="*/ 2002389 w 3595327"/>
              <a:gd name="connsiteY884" fmla="*/ 1561633 h 6235333"/>
              <a:gd name="connsiteX885" fmla="*/ 2146568 w 3595327"/>
              <a:gd name="connsiteY885" fmla="*/ 1561633 h 6235333"/>
              <a:gd name="connsiteX886" fmla="*/ 2146568 w 3595327"/>
              <a:gd name="connsiteY886" fmla="*/ 1206236 h 6235333"/>
              <a:gd name="connsiteX887" fmla="*/ 1419054 w 3595327"/>
              <a:gd name="connsiteY887" fmla="*/ 1206236 h 6235333"/>
              <a:gd name="connsiteX888" fmla="*/ 1419054 w 3595327"/>
              <a:gd name="connsiteY888" fmla="*/ 1561633 h 6235333"/>
              <a:gd name="connsiteX889" fmla="*/ 1565614 w 3595327"/>
              <a:gd name="connsiteY889" fmla="*/ 1561633 h 6235333"/>
              <a:gd name="connsiteX890" fmla="*/ 1565614 w 3595327"/>
              <a:gd name="connsiteY890" fmla="*/ 1206236 h 6235333"/>
              <a:gd name="connsiteX891" fmla="*/ 1245127 w 3595327"/>
              <a:gd name="connsiteY891" fmla="*/ 1206236 h 6235333"/>
              <a:gd name="connsiteX892" fmla="*/ 1245127 w 3595327"/>
              <a:gd name="connsiteY892" fmla="*/ 1561633 h 6235333"/>
              <a:gd name="connsiteX893" fmla="*/ 1389526 w 3595327"/>
              <a:gd name="connsiteY893" fmla="*/ 1561633 h 6235333"/>
              <a:gd name="connsiteX894" fmla="*/ 1389526 w 3595327"/>
              <a:gd name="connsiteY894" fmla="*/ 1206236 h 6235333"/>
              <a:gd name="connsiteX895" fmla="*/ 662177 w 3595327"/>
              <a:gd name="connsiteY895" fmla="*/ 1206236 h 6235333"/>
              <a:gd name="connsiteX896" fmla="*/ 662177 w 3595327"/>
              <a:gd name="connsiteY896" fmla="*/ 1561637 h 6235333"/>
              <a:gd name="connsiteX897" fmla="*/ 808738 w 3595327"/>
              <a:gd name="connsiteY897" fmla="*/ 1561637 h 6235333"/>
              <a:gd name="connsiteX898" fmla="*/ 808738 w 3595327"/>
              <a:gd name="connsiteY898" fmla="*/ 1206236 h 6235333"/>
              <a:gd name="connsiteX899" fmla="*/ 488249 w 3595327"/>
              <a:gd name="connsiteY899" fmla="*/ 1206236 h 6235333"/>
              <a:gd name="connsiteX900" fmla="*/ 488249 w 3595327"/>
              <a:gd name="connsiteY900" fmla="*/ 1561637 h 6235333"/>
              <a:gd name="connsiteX901" fmla="*/ 632289 w 3595327"/>
              <a:gd name="connsiteY901" fmla="*/ 1561637 h 6235333"/>
              <a:gd name="connsiteX902" fmla="*/ 632289 w 3595327"/>
              <a:gd name="connsiteY902" fmla="*/ 1206236 h 6235333"/>
              <a:gd name="connsiteX903" fmla="*/ 2162428 w 3595327"/>
              <a:gd name="connsiteY903" fmla="*/ 1058602 h 6235333"/>
              <a:gd name="connsiteX904" fmla="*/ 2115930 w 3595327"/>
              <a:gd name="connsiteY904" fmla="*/ 1063643 h 6235333"/>
              <a:gd name="connsiteX905" fmla="*/ 2051410 w 3595327"/>
              <a:gd name="connsiteY905" fmla="*/ 1090289 h 6235333"/>
              <a:gd name="connsiteX906" fmla="*/ 2016086 w 3595327"/>
              <a:gd name="connsiteY906" fmla="*/ 1120896 h 6235333"/>
              <a:gd name="connsiteX907" fmla="*/ 2002389 w 3595327"/>
              <a:gd name="connsiteY907" fmla="*/ 1139980 h 6235333"/>
              <a:gd name="connsiteX908" fmla="*/ 2002389 w 3595327"/>
              <a:gd name="connsiteY908" fmla="*/ 1181390 h 6235333"/>
              <a:gd name="connsiteX909" fmla="*/ 2322827 w 3595327"/>
              <a:gd name="connsiteY909" fmla="*/ 1181390 h 6235333"/>
              <a:gd name="connsiteX910" fmla="*/ 2322827 w 3595327"/>
              <a:gd name="connsiteY910" fmla="*/ 1139980 h 6235333"/>
              <a:gd name="connsiteX911" fmla="*/ 2292549 w 3595327"/>
              <a:gd name="connsiteY911" fmla="*/ 1104332 h 6235333"/>
              <a:gd name="connsiteX912" fmla="*/ 2287863 w 3595327"/>
              <a:gd name="connsiteY912" fmla="*/ 1101091 h 6235333"/>
              <a:gd name="connsiteX913" fmla="*/ 2162428 w 3595327"/>
              <a:gd name="connsiteY913" fmla="*/ 1058602 h 6235333"/>
              <a:gd name="connsiteX914" fmla="*/ 1405731 w 3595327"/>
              <a:gd name="connsiteY914" fmla="*/ 1058602 h 6235333"/>
              <a:gd name="connsiteX915" fmla="*/ 1358558 w 3595327"/>
              <a:gd name="connsiteY915" fmla="*/ 1063643 h 6235333"/>
              <a:gd name="connsiteX916" fmla="*/ 1294460 w 3595327"/>
              <a:gd name="connsiteY916" fmla="*/ 1090289 h 6235333"/>
              <a:gd name="connsiteX917" fmla="*/ 1259531 w 3595327"/>
              <a:gd name="connsiteY917" fmla="*/ 1120896 h 6235333"/>
              <a:gd name="connsiteX918" fmla="*/ 1245127 w 3595327"/>
              <a:gd name="connsiteY918" fmla="*/ 1139980 h 6235333"/>
              <a:gd name="connsiteX919" fmla="*/ 1245127 w 3595327"/>
              <a:gd name="connsiteY919" fmla="*/ 1181390 h 6235333"/>
              <a:gd name="connsiteX920" fmla="*/ 1565614 w 3595327"/>
              <a:gd name="connsiteY920" fmla="*/ 1181390 h 6235333"/>
              <a:gd name="connsiteX921" fmla="*/ 1565614 w 3595327"/>
              <a:gd name="connsiteY921" fmla="*/ 1139980 h 6235333"/>
              <a:gd name="connsiteX922" fmla="*/ 1535366 w 3595327"/>
              <a:gd name="connsiteY922" fmla="*/ 1104332 h 6235333"/>
              <a:gd name="connsiteX923" fmla="*/ 1530685 w 3595327"/>
              <a:gd name="connsiteY923" fmla="*/ 1101091 h 6235333"/>
              <a:gd name="connsiteX924" fmla="*/ 1405731 w 3595327"/>
              <a:gd name="connsiteY924" fmla="*/ 1058602 h 6235333"/>
              <a:gd name="connsiteX925" fmla="*/ 648133 w 3595327"/>
              <a:gd name="connsiteY925" fmla="*/ 1058602 h 6235333"/>
              <a:gd name="connsiteX926" fmla="*/ 601680 w 3595327"/>
              <a:gd name="connsiteY926" fmla="*/ 1063643 h 6235333"/>
              <a:gd name="connsiteX927" fmla="*/ 537223 w 3595327"/>
              <a:gd name="connsiteY927" fmla="*/ 1090289 h 6235333"/>
              <a:gd name="connsiteX928" fmla="*/ 502293 w 3595327"/>
              <a:gd name="connsiteY928" fmla="*/ 1120896 h 6235333"/>
              <a:gd name="connsiteX929" fmla="*/ 488249 w 3595327"/>
              <a:gd name="connsiteY929" fmla="*/ 1139980 h 6235333"/>
              <a:gd name="connsiteX930" fmla="*/ 488249 w 3595327"/>
              <a:gd name="connsiteY930" fmla="*/ 1181390 h 6235333"/>
              <a:gd name="connsiteX931" fmla="*/ 808738 w 3595327"/>
              <a:gd name="connsiteY931" fmla="*/ 1181390 h 6235333"/>
              <a:gd name="connsiteX932" fmla="*/ 808738 w 3595327"/>
              <a:gd name="connsiteY932" fmla="*/ 1139980 h 6235333"/>
              <a:gd name="connsiteX933" fmla="*/ 794334 w 3595327"/>
              <a:gd name="connsiteY933" fmla="*/ 1120896 h 6235333"/>
              <a:gd name="connsiteX934" fmla="*/ 767686 w 3595327"/>
              <a:gd name="connsiteY934" fmla="*/ 1096410 h 6235333"/>
              <a:gd name="connsiteX935" fmla="*/ 648133 w 3595327"/>
              <a:gd name="connsiteY935" fmla="*/ 1058602 h 6235333"/>
              <a:gd name="connsiteX936" fmla="*/ 2919846 w 3595327"/>
              <a:gd name="connsiteY936" fmla="*/ 1058602 h 6235333"/>
              <a:gd name="connsiteX937" fmla="*/ 2896440 w 3595327"/>
              <a:gd name="connsiteY937" fmla="*/ 1060042 h 6235333"/>
              <a:gd name="connsiteX938" fmla="*/ 2850707 w 3595327"/>
              <a:gd name="connsiteY938" fmla="*/ 1070124 h 6235333"/>
              <a:gd name="connsiteX939" fmla="*/ 2829101 w 3595327"/>
              <a:gd name="connsiteY939" fmla="*/ 1079126 h 6235333"/>
              <a:gd name="connsiteX940" fmla="*/ 2794892 w 3595327"/>
              <a:gd name="connsiteY940" fmla="*/ 1101091 h 6235333"/>
              <a:gd name="connsiteX941" fmla="*/ 2790211 w 3595327"/>
              <a:gd name="connsiteY941" fmla="*/ 1104332 h 6235333"/>
              <a:gd name="connsiteX942" fmla="*/ 2759602 w 3595327"/>
              <a:gd name="connsiteY942" fmla="*/ 1139980 h 6235333"/>
              <a:gd name="connsiteX943" fmla="*/ 2759602 w 3595327"/>
              <a:gd name="connsiteY943" fmla="*/ 1181390 h 6235333"/>
              <a:gd name="connsiteX944" fmla="*/ 3080090 w 3595327"/>
              <a:gd name="connsiteY944" fmla="*/ 1181390 h 6235333"/>
              <a:gd name="connsiteX945" fmla="*/ 3080090 w 3595327"/>
              <a:gd name="connsiteY945" fmla="*/ 1139980 h 6235333"/>
              <a:gd name="connsiteX946" fmla="*/ 3066046 w 3595327"/>
              <a:gd name="connsiteY946" fmla="*/ 1120896 h 6235333"/>
              <a:gd name="connsiteX947" fmla="*/ 3031117 w 3595327"/>
              <a:gd name="connsiteY947" fmla="*/ 1090289 h 6235333"/>
              <a:gd name="connsiteX948" fmla="*/ 2989345 w 3595327"/>
              <a:gd name="connsiteY948" fmla="*/ 1070124 h 6235333"/>
              <a:gd name="connsiteX949" fmla="*/ 2919846 w 3595327"/>
              <a:gd name="connsiteY949" fmla="*/ 1058602 h 6235333"/>
              <a:gd name="connsiteX950" fmla="*/ 1405731 w 3595327"/>
              <a:gd name="connsiteY950" fmla="*/ 1036637 h 6235333"/>
              <a:gd name="connsiteX951" fmla="*/ 1589021 w 3595327"/>
              <a:gd name="connsiteY951" fmla="*/ 1129898 h 6235333"/>
              <a:gd name="connsiteX952" fmla="*/ 1591902 w 3595327"/>
              <a:gd name="connsiteY952" fmla="*/ 1134579 h 6235333"/>
              <a:gd name="connsiteX953" fmla="*/ 1591902 w 3595327"/>
              <a:gd name="connsiteY953" fmla="*/ 1139980 h 6235333"/>
              <a:gd name="connsiteX954" fmla="*/ 1591902 w 3595327"/>
              <a:gd name="connsiteY954" fmla="*/ 1561633 h 6235333"/>
              <a:gd name="connsiteX955" fmla="*/ 1591902 w 3595327"/>
              <a:gd name="connsiteY955" fmla="*/ 1583958 h 6235333"/>
              <a:gd name="connsiteX956" fmla="*/ 1565614 w 3595327"/>
              <a:gd name="connsiteY956" fmla="*/ 1583958 h 6235333"/>
              <a:gd name="connsiteX957" fmla="*/ 1245127 w 3595327"/>
              <a:gd name="connsiteY957" fmla="*/ 1583958 h 6235333"/>
              <a:gd name="connsiteX958" fmla="*/ 1219200 w 3595327"/>
              <a:gd name="connsiteY958" fmla="*/ 1583958 h 6235333"/>
              <a:gd name="connsiteX959" fmla="*/ 1219200 w 3595327"/>
              <a:gd name="connsiteY959" fmla="*/ 1561633 h 6235333"/>
              <a:gd name="connsiteX960" fmla="*/ 1219200 w 3595327"/>
              <a:gd name="connsiteY960" fmla="*/ 1139980 h 6235333"/>
              <a:gd name="connsiteX961" fmla="*/ 1219200 w 3595327"/>
              <a:gd name="connsiteY961" fmla="*/ 1134579 h 6235333"/>
              <a:gd name="connsiteX962" fmla="*/ 1222081 w 3595327"/>
              <a:gd name="connsiteY962" fmla="*/ 1129898 h 6235333"/>
              <a:gd name="connsiteX963" fmla="*/ 1405731 w 3595327"/>
              <a:gd name="connsiteY963" fmla="*/ 1036637 h 6235333"/>
              <a:gd name="connsiteX964" fmla="*/ 648133 w 3595327"/>
              <a:gd name="connsiteY964" fmla="*/ 1036637 h 6235333"/>
              <a:gd name="connsiteX965" fmla="*/ 831784 w 3595327"/>
              <a:gd name="connsiteY965" fmla="*/ 1129898 h 6235333"/>
              <a:gd name="connsiteX966" fmla="*/ 834665 w 3595327"/>
              <a:gd name="connsiteY966" fmla="*/ 1134579 h 6235333"/>
              <a:gd name="connsiteX967" fmla="*/ 834665 w 3595327"/>
              <a:gd name="connsiteY967" fmla="*/ 1139980 h 6235333"/>
              <a:gd name="connsiteX968" fmla="*/ 834665 w 3595327"/>
              <a:gd name="connsiteY968" fmla="*/ 1561637 h 6235333"/>
              <a:gd name="connsiteX969" fmla="*/ 834665 w 3595327"/>
              <a:gd name="connsiteY969" fmla="*/ 1583958 h 6235333"/>
              <a:gd name="connsiteX970" fmla="*/ 808738 w 3595327"/>
              <a:gd name="connsiteY970" fmla="*/ 1583958 h 6235333"/>
              <a:gd name="connsiteX971" fmla="*/ 488249 w 3595327"/>
              <a:gd name="connsiteY971" fmla="*/ 1583958 h 6235333"/>
              <a:gd name="connsiteX972" fmla="*/ 461962 w 3595327"/>
              <a:gd name="connsiteY972" fmla="*/ 1583958 h 6235333"/>
              <a:gd name="connsiteX973" fmla="*/ 461962 w 3595327"/>
              <a:gd name="connsiteY973" fmla="*/ 1561637 h 6235333"/>
              <a:gd name="connsiteX974" fmla="*/ 461962 w 3595327"/>
              <a:gd name="connsiteY974" fmla="*/ 1139980 h 6235333"/>
              <a:gd name="connsiteX975" fmla="*/ 461962 w 3595327"/>
              <a:gd name="connsiteY975" fmla="*/ 1134579 h 6235333"/>
              <a:gd name="connsiteX976" fmla="*/ 464843 w 3595327"/>
              <a:gd name="connsiteY976" fmla="*/ 1129898 h 6235333"/>
              <a:gd name="connsiteX977" fmla="*/ 648133 w 3595327"/>
              <a:gd name="connsiteY977" fmla="*/ 1036637 h 6235333"/>
              <a:gd name="connsiteX978" fmla="*/ 2919846 w 3595327"/>
              <a:gd name="connsiteY978" fmla="*/ 1036637 h 6235333"/>
              <a:gd name="connsiteX979" fmla="*/ 3103496 w 3595327"/>
              <a:gd name="connsiteY979" fmla="*/ 1129898 h 6235333"/>
              <a:gd name="connsiteX980" fmla="*/ 3106377 w 3595327"/>
              <a:gd name="connsiteY980" fmla="*/ 1134579 h 6235333"/>
              <a:gd name="connsiteX981" fmla="*/ 3106377 w 3595327"/>
              <a:gd name="connsiteY981" fmla="*/ 1139980 h 6235333"/>
              <a:gd name="connsiteX982" fmla="*/ 3106377 w 3595327"/>
              <a:gd name="connsiteY982" fmla="*/ 1561633 h 6235333"/>
              <a:gd name="connsiteX983" fmla="*/ 3106377 w 3595327"/>
              <a:gd name="connsiteY983" fmla="*/ 1583958 h 6235333"/>
              <a:gd name="connsiteX984" fmla="*/ 3080090 w 3595327"/>
              <a:gd name="connsiteY984" fmla="*/ 1583958 h 6235333"/>
              <a:gd name="connsiteX985" fmla="*/ 2759602 w 3595327"/>
              <a:gd name="connsiteY985" fmla="*/ 1583958 h 6235333"/>
              <a:gd name="connsiteX986" fmla="*/ 2733675 w 3595327"/>
              <a:gd name="connsiteY986" fmla="*/ 1583958 h 6235333"/>
              <a:gd name="connsiteX987" fmla="*/ 2733675 w 3595327"/>
              <a:gd name="connsiteY987" fmla="*/ 1561633 h 6235333"/>
              <a:gd name="connsiteX988" fmla="*/ 2733675 w 3595327"/>
              <a:gd name="connsiteY988" fmla="*/ 1139980 h 6235333"/>
              <a:gd name="connsiteX989" fmla="*/ 2733675 w 3595327"/>
              <a:gd name="connsiteY989" fmla="*/ 1134579 h 6235333"/>
              <a:gd name="connsiteX990" fmla="*/ 2736556 w 3595327"/>
              <a:gd name="connsiteY990" fmla="*/ 1129898 h 6235333"/>
              <a:gd name="connsiteX991" fmla="*/ 2919846 w 3595327"/>
              <a:gd name="connsiteY991" fmla="*/ 1036637 h 6235333"/>
              <a:gd name="connsiteX992" fmla="*/ 2162428 w 3595327"/>
              <a:gd name="connsiteY992" fmla="*/ 1036637 h 6235333"/>
              <a:gd name="connsiteX993" fmla="*/ 2345895 w 3595327"/>
              <a:gd name="connsiteY993" fmla="*/ 1129898 h 6235333"/>
              <a:gd name="connsiteX994" fmla="*/ 2349139 w 3595327"/>
              <a:gd name="connsiteY994" fmla="*/ 1134579 h 6235333"/>
              <a:gd name="connsiteX995" fmla="*/ 2349139 w 3595327"/>
              <a:gd name="connsiteY995" fmla="*/ 1139980 h 6235333"/>
              <a:gd name="connsiteX996" fmla="*/ 2349139 w 3595327"/>
              <a:gd name="connsiteY996" fmla="*/ 1561633 h 6235333"/>
              <a:gd name="connsiteX997" fmla="*/ 2349139 w 3595327"/>
              <a:gd name="connsiteY997" fmla="*/ 1583958 h 6235333"/>
              <a:gd name="connsiteX998" fmla="*/ 2322827 w 3595327"/>
              <a:gd name="connsiteY998" fmla="*/ 1583958 h 6235333"/>
              <a:gd name="connsiteX999" fmla="*/ 2002389 w 3595327"/>
              <a:gd name="connsiteY999" fmla="*/ 1583958 h 6235333"/>
              <a:gd name="connsiteX1000" fmla="*/ 1976437 w 3595327"/>
              <a:gd name="connsiteY1000" fmla="*/ 1583958 h 6235333"/>
              <a:gd name="connsiteX1001" fmla="*/ 1976437 w 3595327"/>
              <a:gd name="connsiteY1001" fmla="*/ 1561633 h 6235333"/>
              <a:gd name="connsiteX1002" fmla="*/ 1976437 w 3595327"/>
              <a:gd name="connsiteY1002" fmla="*/ 1139980 h 6235333"/>
              <a:gd name="connsiteX1003" fmla="*/ 1976437 w 3595327"/>
              <a:gd name="connsiteY1003" fmla="*/ 1134579 h 6235333"/>
              <a:gd name="connsiteX1004" fmla="*/ 1979320 w 3595327"/>
              <a:gd name="connsiteY1004" fmla="*/ 1129898 h 6235333"/>
              <a:gd name="connsiteX1005" fmla="*/ 2162428 w 3595327"/>
              <a:gd name="connsiteY1005" fmla="*/ 1036637 h 6235333"/>
              <a:gd name="connsiteX1006" fmla="*/ 2918243 w 3595327"/>
              <a:gd name="connsiteY1006" fmla="*/ 1012732 h 6235333"/>
              <a:gd name="connsiteX1007" fmla="*/ 2710181 w 3595327"/>
              <a:gd name="connsiteY1007" fmla="*/ 1118201 h 6235333"/>
              <a:gd name="connsiteX1008" fmla="*/ 2704062 w 3595327"/>
              <a:gd name="connsiteY1008" fmla="*/ 1128639 h 6235333"/>
              <a:gd name="connsiteX1009" fmla="*/ 2704062 w 3595327"/>
              <a:gd name="connsiteY1009" fmla="*/ 1607025 h 6235333"/>
              <a:gd name="connsiteX1010" fmla="*/ 3132783 w 3595327"/>
              <a:gd name="connsiteY1010" fmla="*/ 1607025 h 6235333"/>
              <a:gd name="connsiteX1011" fmla="*/ 3132783 w 3595327"/>
              <a:gd name="connsiteY1011" fmla="*/ 1128639 h 6235333"/>
              <a:gd name="connsiteX1012" fmla="*/ 3126304 w 3595327"/>
              <a:gd name="connsiteY1012" fmla="*/ 1118201 h 6235333"/>
              <a:gd name="connsiteX1013" fmla="*/ 2918243 w 3595327"/>
              <a:gd name="connsiteY1013" fmla="*/ 1012732 h 6235333"/>
              <a:gd name="connsiteX1014" fmla="*/ 2161231 w 3595327"/>
              <a:gd name="connsiteY1014" fmla="*/ 1012732 h 6235333"/>
              <a:gd name="connsiteX1015" fmla="*/ 1953529 w 3595327"/>
              <a:gd name="connsiteY1015" fmla="*/ 1118201 h 6235333"/>
              <a:gd name="connsiteX1016" fmla="*/ 1947410 w 3595327"/>
              <a:gd name="connsiteY1016" fmla="*/ 1128639 h 6235333"/>
              <a:gd name="connsiteX1017" fmla="*/ 1947410 w 3595327"/>
              <a:gd name="connsiteY1017" fmla="*/ 1588667 h 6235333"/>
              <a:gd name="connsiteX1018" fmla="*/ 1878296 w 3595327"/>
              <a:gd name="connsiteY1018" fmla="*/ 1588667 h 6235333"/>
              <a:gd name="connsiteX1019" fmla="*/ 1878296 w 3595327"/>
              <a:gd name="connsiteY1019" fmla="*/ 1925596 h 6235333"/>
              <a:gd name="connsiteX1020" fmla="*/ 2444885 w 3595327"/>
              <a:gd name="connsiteY1020" fmla="*/ 1925596 h 6235333"/>
              <a:gd name="connsiteX1021" fmla="*/ 2444885 w 3595327"/>
              <a:gd name="connsiteY1021" fmla="*/ 1588667 h 6235333"/>
              <a:gd name="connsiteX1022" fmla="*/ 2375771 w 3595327"/>
              <a:gd name="connsiteY1022" fmla="*/ 1588667 h 6235333"/>
              <a:gd name="connsiteX1023" fmla="*/ 2375771 w 3595327"/>
              <a:gd name="connsiteY1023" fmla="*/ 1128639 h 6235333"/>
              <a:gd name="connsiteX1024" fmla="*/ 2369652 w 3595327"/>
              <a:gd name="connsiteY1024" fmla="*/ 1118201 h 6235333"/>
              <a:gd name="connsiteX1025" fmla="*/ 2161231 w 3595327"/>
              <a:gd name="connsiteY1025" fmla="*/ 1012732 h 6235333"/>
              <a:gd name="connsiteX1026" fmla="*/ 1404939 w 3595327"/>
              <a:gd name="connsiteY1026" fmla="*/ 1012732 h 6235333"/>
              <a:gd name="connsiteX1027" fmla="*/ 1196518 w 3595327"/>
              <a:gd name="connsiteY1027" fmla="*/ 1118201 h 6235333"/>
              <a:gd name="connsiteX1028" fmla="*/ 1190398 w 3595327"/>
              <a:gd name="connsiteY1028" fmla="*/ 1128639 h 6235333"/>
              <a:gd name="connsiteX1029" fmla="*/ 1190398 w 3595327"/>
              <a:gd name="connsiteY1029" fmla="*/ 1588667 h 6235333"/>
              <a:gd name="connsiteX1030" fmla="*/ 1122724 w 3595327"/>
              <a:gd name="connsiteY1030" fmla="*/ 1588667 h 6235333"/>
              <a:gd name="connsiteX1031" fmla="*/ 1122724 w 3595327"/>
              <a:gd name="connsiteY1031" fmla="*/ 1925596 h 6235333"/>
              <a:gd name="connsiteX1032" fmla="*/ 1690033 w 3595327"/>
              <a:gd name="connsiteY1032" fmla="*/ 1925596 h 6235333"/>
              <a:gd name="connsiteX1033" fmla="*/ 1690033 w 3595327"/>
              <a:gd name="connsiteY1033" fmla="*/ 1588667 h 6235333"/>
              <a:gd name="connsiteX1034" fmla="*/ 1619119 w 3595327"/>
              <a:gd name="connsiteY1034" fmla="*/ 1588667 h 6235333"/>
              <a:gd name="connsiteX1035" fmla="*/ 1619119 w 3595327"/>
              <a:gd name="connsiteY1035" fmla="*/ 1128639 h 6235333"/>
              <a:gd name="connsiteX1036" fmla="*/ 1613000 w 3595327"/>
              <a:gd name="connsiteY1036" fmla="*/ 1118201 h 6235333"/>
              <a:gd name="connsiteX1037" fmla="*/ 1404939 w 3595327"/>
              <a:gd name="connsiteY1037" fmla="*/ 1012732 h 6235333"/>
              <a:gd name="connsiteX1038" fmla="*/ 647567 w 3595327"/>
              <a:gd name="connsiteY1038" fmla="*/ 1012732 h 6235333"/>
              <a:gd name="connsiteX1039" fmla="*/ 439506 w 3595327"/>
              <a:gd name="connsiteY1039" fmla="*/ 1118201 h 6235333"/>
              <a:gd name="connsiteX1040" fmla="*/ 433386 w 3595327"/>
              <a:gd name="connsiteY1040" fmla="*/ 1128639 h 6235333"/>
              <a:gd name="connsiteX1041" fmla="*/ 433386 w 3595327"/>
              <a:gd name="connsiteY1041" fmla="*/ 1607025 h 6235333"/>
              <a:gd name="connsiteX1042" fmla="*/ 862108 w 3595327"/>
              <a:gd name="connsiteY1042" fmla="*/ 1607025 h 6235333"/>
              <a:gd name="connsiteX1043" fmla="*/ 862108 w 3595327"/>
              <a:gd name="connsiteY1043" fmla="*/ 1128639 h 6235333"/>
              <a:gd name="connsiteX1044" fmla="*/ 855628 w 3595327"/>
              <a:gd name="connsiteY1044" fmla="*/ 1118201 h 6235333"/>
              <a:gd name="connsiteX1045" fmla="*/ 647567 w 3595327"/>
              <a:gd name="connsiteY1045" fmla="*/ 1012732 h 6235333"/>
              <a:gd name="connsiteX1046" fmla="*/ 1808167 w 3595327"/>
              <a:gd name="connsiteY1046" fmla="*/ 568330 h 6235333"/>
              <a:gd name="connsiteX1047" fmla="*/ 1808167 w 3595327"/>
              <a:gd name="connsiteY1047" fmla="*/ 703910 h 6235333"/>
              <a:gd name="connsiteX1048" fmla="*/ 1944107 w 3595327"/>
              <a:gd name="connsiteY1048" fmla="*/ 568330 h 6235333"/>
              <a:gd name="connsiteX1049" fmla="*/ 1652808 w 3595327"/>
              <a:gd name="connsiteY1049" fmla="*/ 568330 h 6235333"/>
              <a:gd name="connsiteX1050" fmla="*/ 1788747 w 3595327"/>
              <a:gd name="connsiteY1050" fmla="*/ 703910 h 6235333"/>
              <a:gd name="connsiteX1051" fmla="*/ 1788747 w 3595327"/>
              <a:gd name="connsiteY1051" fmla="*/ 568330 h 6235333"/>
              <a:gd name="connsiteX1052" fmla="*/ 1808167 w 3595327"/>
              <a:gd name="connsiteY1052" fmla="*/ 412972 h 6235333"/>
              <a:gd name="connsiteX1053" fmla="*/ 1808167 w 3595327"/>
              <a:gd name="connsiteY1053" fmla="*/ 548551 h 6235333"/>
              <a:gd name="connsiteX1054" fmla="*/ 1944107 w 3595327"/>
              <a:gd name="connsiteY1054" fmla="*/ 548551 h 6235333"/>
              <a:gd name="connsiteX1055" fmla="*/ 1808167 w 3595327"/>
              <a:gd name="connsiteY1055" fmla="*/ 412972 h 6235333"/>
              <a:gd name="connsiteX1056" fmla="*/ 1788747 w 3595327"/>
              <a:gd name="connsiteY1056" fmla="*/ 412972 h 6235333"/>
              <a:gd name="connsiteX1057" fmla="*/ 1652808 w 3595327"/>
              <a:gd name="connsiteY1057" fmla="*/ 548551 h 6235333"/>
              <a:gd name="connsiteX1058" fmla="*/ 1788747 w 3595327"/>
              <a:gd name="connsiteY1058" fmla="*/ 548551 h 6235333"/>
              <a:gd name="connsiteX1059" fmla="*/ 1798457 w 3595327"/>
              <a:gd name="connsiteY1059" fmla="*/ 392113 h 6235333"/>
              <a:gd name="connsiteX1060" fmla="*/ 1964965 w 3595327"/>
              <a:gd name="connsiteY1060" fmla="*/ 558261 h 6235333"/>
              <a:gd name="connsiteX1061" fmla="*/ 1798457 w 3595327"/>
              <a:gd name="connsiteY1061" fmla="*/ 725128 h 6235333"/>
              <a:gd name="connsiteX1062" fmla="*/ 1631950 w 3595327"/>
              <a:gd name="connsiteY1062" fmla="*/ 558261 h 6235333"/>
              <a:gd name="connsiteX1063" fmla="*/ 1798457 w 3595327"/>
              <a:gd name="connsiteY1063" fmla="*/ 392113 h 6235333"/>
              <a:gd name="connsiteX1064" fmla="*/ 1797663 w 3595327"/>
              <a:gd name="connsiteY1064" fmla="*/ 374877 h 6235333"/>
              <a:gd name="connsiteX1065" fmla="*/ 1613720 w 3595327"/>
              <a:gd name="connsiteY1065" fmla="*/ 558818 h 6235333"/>
              <a:gd name="connsiteX1066" fmla="*/ 1797663 w 3595327"/>
              <a:gd name="connsiteY1066" fmla="*/ 743119 h 6235333"/>
              <a:gd name="connsiteX1067" fmla="*/ 1981247 w 3595327"/>
              <a:gd name="connsiteY1067" fmla="*/ 558818 h 6235333"/>
              <a:gd name="connsiteX1068" fmla="*/ 1797663 w 3595327"/>
              <a:gd name="connsiteY1068" fmla="*/ 374877 h 6235333"/>
              <a:gd name="connsiteX1069" fmla="*/ 1798023 w 3595327"/>
              <a:gd name="connsiteY1069" fmla="*/ 222249 h 6235333"/>
              <a:gd name="connsiteX1070" fmla="*/ 3429397 w 3595327"/>
              <a:gd name="connsiteY1070" fmla="*/ 904383 h 6235333"/>
              <a:gd name="connsiteX1071" fmla="*/ 3443075 w 3595327"/>
              <a:gd name="connsiteY1071" fmla="*/ 919862 h 6235333"/>
              <a:gd name="connsiteX1072" fmla="*/ 3444515 w 3595327"/>
              <a:gd name="connsiteY1072" fmla="*/ 918782 h 6235333"/>
              <a:gd name="connsiteX1073" fmla="*/ 3444515 w 3595327"/>
              <a:gd name="connsiteY1073" fmla="*/ 3252420 h 6235333"/>
              <a:gd name="connsiteX1074" fmla="*/ 150812 w 3595327"/>
              <a:gd name="connsiteY1074" fmla="*/ 3252420 h 6235333"/>
              <a:gd name="connsiteX1075" fmla="*/ 150812 w 3595327"/>
              <a:gd name="connsiteY1075" fmla="*/ 918782 h 6235333"/>
              <a:gd name="connsiteX1076" fmla="*/ 151892 w 3595327"/>
              <a:gd name="connsiteY1076" fmla="*/ 919862 h 6235333"/>
              <a:gd name="connsiteX1077" fmla="*/ 165571 w 3595327"/>
              <a:gd name="connsiteY1077" fmla="*/ 904383 h 6235333"/>
              <a:gd name="connsiteX1078" fmla="*/ 1798023 w 3595327"/>
              <a:gd name="connsiteY1078" fmla="*/ 222249 h 6235333"/>
              <a:gd name="connsiteX1079" fmla="*/ 1798203 w 3595327"/>
              <a:gd name="connsiteY1079" fmla="*/ 0 h 6235333"/>
              <a:gd name="connsiteX1080" fmla="*/ 3595327 w 3595327"/>
              <a:gd name="connsiteY1080" fmla="*/ 756387 h 6235333"/>
              <a:gd name="connsiteX1081" fmla="*/ 3444877 w 3595327"/>
              <a:gd name="connsiteY1081" fmla="*/ 891816 h 6235333"/>
              <a:gd name="connsiteX1082" fmla="*/ 2924060 w 3595327"/>
              <a:gd name="connsiteY1082" fmla="*/ 481207 h 6235333"/>
              <a:gd name="connsiteX1083" fmla="*/ 1798203 w 3595327"/>
              <a:gd name="connsiteY1083" fmla="*/ 202423 h 6235333"/>
              <a:gd name="connsiteX1084" fmla="*/ 982605 w 3595327"/>
              <a:gd name="connsiteY1084" fmla="*/ 341457 h 6235333"/>
              <a:gd name="connsiteX1085" fmla="*/ 772047 w 3595327"/>
              <a:gd name="connsiteY1085" fmla="*/ 429341 h 6235333"/>
              <a:gd name="connsiteX1086" fmla="*/ 574446 w 3595327"/>
              <a:gd name="connsiteY1086" fmla="*/ 537756 h 6235333"/>
              <a:gd name="connsiteX1087" fmla="*/ 481224 w 3595327"/>
              <a:gd name="connsiteY1087" fmla="*/ 598987 h 6235333"/>
              <a:gd name="connsiteX1088" fmla="*/ 151170 w 3595327"/>
              <a:gd name="connsiteY1088" fmla="*/ 891095 h 6235333"/>
              <a:gd name="connsiteX1089" fmla="*/ 150810 w 3595327"/>
              <a:gd name="connsiteY1089" fmla="*/ 891816 h 6235333"/>
              <a:gd name="connsiteX1090" fmla="*/ 0 w 3595327"/>
              <a:gd name="connsiteY1090" fmla="*/ 756387 h 6235333"/>
              <a:gd name="connsiteX1091" fmla="*/ 1798203 w 3595327"/>
              <a:gd name="connsiteY1091" fmla="*/ 0 h 6235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</a:cxnLst>
            <a:rect l="l" t="t" r="r" b="b"/>
            <a:pathLst>
              <a:path w="3595327" h="6235333">
                <a:moveTo>
                  <a:pt x="1958975" y="6115043"/>
                </a:moveTo>
                <a:lnTo>
                  <a:pt x="3485790" y="6115043"/>
                </a:lnTo>
                <a:lnTo>
                  <a:pt x="3485790" y="6235331"/>
                </a:lnTo>
                <a:lnTo>
                  <a:pt x="1958975" y="6235331"/>
                </a:lnTo>
                <a:close/>
                <a:moveTo>
                  <a:pt x="111125" y="6115043"/>
                </a:moveTo>
                <a:lnTo>
                  <a:pt x="1529990" y="6115043"/>
                </a:lnTo>
                <a:lnTo>
                  <a:pt x="1529990" y="6235331"/>
                </a:lnTo>
                <a:lnTo>
                  <a:pt x="111125" y="6235331"/>
                </a:lnTo>
                <a:close/>
                <a:moveTo>
                  <a:pt x="1958975" y="6007093"/>
                </a:moveTo>
                <a:lnTo>
                  <a:pt x="3446102" y="6007093"/>
                </a:lnTo>
                <a:lnTo>
                  <a:pt x="3446102" y="6090872"/>
                </a:lnTo>
                <a:lnTo>
                  <a:pt x="1958975" y="6090872"/>
                </a:lnTo>
                <a:close/>
                <a:moveTo>
                  <a:pt x="150812" y="6007093"/>
                </a:moveTo>
                <a:lnTo>
                  <a:pt x="1529990" y="6007093"/>
                </a:lnTo>
                <a:lnTo>
                  <a:pt x="1529990" y="6090872"/>
                </a:lnTo>
                <a:lnTo>
                  <a:pt x="150812" y="6090872"/>
                </a:lnTo>
                <a:close/>
                <a:moveTo>
                  <a:pt x="1881862" y="5943968"/>
                </a:moveTo>
                <a:cubicBezTo>
                  <a:pt x="1872127" y="5943968"/>
                  <a:pt x="1864554" y="5952252"/>
                  <a:pt x="1864554" y="5962336"/>
                </a:cubicBezTo>
                <a:cubicBezTo>
                  <a:pt x="1864554" y="5972781"/>
                  <a:pt x="1872127" y="5980704"/>
                  <a:pt x="1881862" y="5980704"/>
                </a:cubicBezTo>
                <a:cubicBezTo>
                  <a:pt x="1891598" y="5980704"/>
                  <a:pt x="1899170" y="5972781"/>
                  <a:pt x="1899170" y="5962336"/>
                </a:cubicBezTo>
                <a:cubicBezTo>
                  <a:pt x="1899170" y="5952252"/>
                  <a:pt x="1891598" y="5943968"/>
                  <a:pt x="1881862" y="5943968"/>
                </a:cubicBezTo>
                <a:close/>
                <a:moveTo>
                  <a:pt x="1958975" y="5861043"/>
                </a:moveTo>
                <a:lnTo>
                  <a:pt x="3485790" y="5861043"/>
                </a:lnTo>
                <a:lnTo>
                  <a:pt x="3485790" y="5986096"/>
                </a:lnTo>
                <a:lnTo>
                  <a:pt x="1958975" y="5986096"/>
                </a:lnTo>
                <a:close/>
                <a:moveTo>
                  <a:pt x="111125" y="5861043"/>
                </a:moveTo>
                <a:lnTo>
                  <a:pt x="1529990" y="5861043"/>
                </a:lnTo>
                <a:lnTo>
                  <a:pt x="1529990" y="5986096"/>
                </a:lnTo>
                <a:lnTo>
                  <a:pt x="111125" y="5986096"/>
                </a:lnTo>
                <a:close/>
                <a:moveTo>
                  <a:pt x="1744347" y="5581923"/>
                </a:moveTo>
                <a:cubicBezTo>
                  <a:pt x="1814885" y="5581923"/>
                  <a:pt x="1885468" y="5617129"/>
                  <a:pt x="1923689" y="5687539"/>
                </a:cubicBezTo>
                <a:lnTo>
                  <a:pt x="1923689" y="6235333"/>
                </a:lnTo>
                <a:lnTo>
                  <a:pt x="1565275" y="6235333"/>
                </a:lnTo>
                <a:lnTo>
                  <a:pt x="1565275" y="5687539"/>
                </a:lnTo>
                <a:cubicBezTo>
                  <a:pt x="1603316" y="5617129"/>
                  <a:pt x="1673809" y="5581923"/>
                  <a:pt x="1744347" y="5581923"/>
                </a:cubicBezTo>
                <a:close/>
                <a:moveTo>
                  <a:pt x="2702622" y="5327896"/>
                </a:moveTo>
                <a:lnTo>
                  <a:pt x="2702622" y="5378283"/>
                </a:lnTo>
                <a:lnTo>
                  <a:pt x="3134223" y="5378283"/>
                </a:lnTo>
                <a:lnTo>
                  <a:pt x="3134223" y="5327896"/>
                </a:lnTo>
                <a:close/>
                <a:moveTo>
                  <a:pt x="431947" y="5327896"/>
                </a:moveTo>
                <a:lnTo>
                  <a:pt x="431947" y="5378283"/>
                </a:lnTo>
                <a:lnTo>
                  <a:pt x="863548" y="5378283"/>
                </a:lnTo>
                <a:lnTo>
                  <a:pt x="863548" y="5327896"/>
                </a:lnTo>
                <a:close/>
                <a:moveTo>
                  <a:pt x="2933530" y="4906804"/>
                </a:moveTo>
                <a:lnTo>
                  <a:pt x="2933530" y="5262440"/>
                </a:lnTo>
                <a:lnTo>
                  <a:pt x="3080090" y="5262440"/>
                </a:lnTo>
                <a:lnTo>
                  <a:pt x="3080090" y="4906804"/>
                </a:lnTo>
                <a:close/>
                <a:moveTo>
                  <a:pt x="2759602" y="4906804"/>
                </a:moveTo>
                <a:lnTo>
                  <a:pt x="2759602" y="5262440"/>
                </a:lnTo>
                <a:lnTo>
                  <a:pt x="2904002" y="5262440"/>
                </a:lnTo>
                <a:lnTo>
                  <a:pt x="2904002" y="4906804"/>
                </a:lnTo>
                <a:close/>
                <a:moveTo>
                  <a:pt x="2176125" y="4906804"/>
                </a:moveTo>
                <a:lnTo>
                  <a:pt x="2176125" y="5262440"/>
                </a:lnTo>
                <a:lnTo>
                  <a:pt x="2322827" y="5262440"/>
                </a:lnTo>
                <a:lnTo>
                  <a:pt x="2322827" y="4906804"/>
                </a:lnTo>
                <a:close/>
                <a:moveTo>
                  <a:pt x="2002389" y="4906804"/>
                </a:moveTo>
                <a:lnTo>
                  <a:pt x="2002389" y="5262440"/>
                </a:lnTo>
                <a:lnTo>
                  <a:pt x="2146568" y="5262440"/>
                </a:lnTo>
                <a:lnTo>
                  <a:pt x="2146568" y="4906804"/>
                </a:lnTo>
                <a:close/>
                <a:moveTo>
                  <a:pt x="1419054" y="4906804"/>
                </a:moveTo>
                <a:lnTo>
                  <a:pt x="1419054" y="5262440"/>
                </a:lnTo>
                <a:lnTo>
                  <a:pt x="1565614" y="5262440"/>
                </a:lnTo>
                <a:lnTo>
                  <a:pt x="1565614" y="4906804"/>
                </a:lnTo>
                <a:close/>
                <a:moveTo>
                  <a:pt x="1245127" y="4906804"/>
                </a:moveTo>
                <a:lnTo>
                  <a:pt x="1245127" y="5262440"/>
                </a:lnTo>
                <a:lnTo>
                  <a:pt x="1389526" y="5262440"/>
                </a:lnTo>
                <a:lnTo>
                  <a:pt x="1389526" y="4906804"/>
                </a:lnTo>
                <a:close/>
                <a:moveTo>
                  <a:pt x="662177" y="4906804"/>
                </a:moveTo>
                <a:lnTo>
                  <a:pt x="662177" y="5262440"/>
                </a:lnTo>
                <a:lnTo>
                  <a:pt x="808738" y="5262440"/>
                </a:lnTo>
                <a:lnTo>
                  <a:pt x="808738" y="4906804"/>
                </a:lnTo>
                <a:close/>
                <a:moveTo>
                  <a:pt x="488249" y="4906804"/>
                </a:moveTo>
                <a:lnTo>
                  <a:pt x="488249" y="5262440"/>
                </a:lnTo>
                <a:lnTo>
                  <a:pt x="632289" y="5262440"/>
                </a:lnTo>
                <a:lnTo>
                  <a:pt x="632289" y="4906804"/>
                </a:lnTo>
                <a:close/>
                <a:moveTo>
                  <a:pt x="2919846" y="4759073"/>
                </a:moveTo>
                <a:cubicBezTo>
                  <a:pt x="2896440" y="4759073"/>
                  <a:pt x="2872673" y="4763036"/>
                  <a:pt x="2850707" y="4770603"/>
                </a:cubicBezTo>
                <a:cubicBezTo>
                  <a:pt x="2843145" y="4773125"/>
                  <a:pt x="2835943" y="4776008"/>
                  <a:pt x="2829101" y="4779251"/>
                </a:cubicBezTo>
                <a:cubicBezTo>
                  <a:pt x="2820459" y="4783575"/>
                  <a:pt x="2812177" y="4788619"/>
                  <a:pt x="2804255" y="4794024"/>
                </a:cubicBezTo>
                <a:cubicBezTo>
                  <a:pt x="2786610" y="4806635"/>
                  <a:pt x="2771486" y="4821769"/>
                  <a:pt x="2759602" y="4840505"/>
                </a:cubicBezTo>
                <a:lnTo>
                  <a:pt x="2759602" y="4881942"/>
                </a:lnTo>
                <a:lnTo>
                  <a:pt x="3080090" y="4881942"/>
                </a:lnTo>
                <a:lnTo>
                  <a:pt x="3080090" y="4840505"/>
                </a:lnTo>
                <a:cubicBezTo>
                  <a:pt x="3071448" y="4826813"/>
                  <a:pt x="3061365" y="4814922"/>
                  <a:pt x="3049482" y="4804833"/>
                </a:cubicBezTo>
                <a:cubicBezTo>
                  <a:pt x="3032197" y="4789700"/>
                  <a:pt x="3011671" y="4778170"/>
                  <a:pt x="2989345" y="4770603"/>
                </a:cubicBezTo>
                <a:cubicBezTo>
                  <a:pt x="2974581" y="4765559"/>
                  <a:pt x="2959457" y="4761955"/>
                  <a:pt x="2943613" y="4760514"/>
                </a:cubicBezTo>
                <a:cubicBezTo>
                  <a:pt x="2936051" y="4759433"/>
                  <a:pt x="2927768" y="4759073"/>
                  <a:pt x="2919846" y="4759073"/>
                </a:cubicBezTo>
                <a:close/>
                <a:moveTo>
                  <a:pt x="2162428" y="4759073"/>
                </a:moveTo>
                <a:cubicBezTo>
                  <a:pt x="2155219" y="4759073"/>
                  <a:pt x="2147649" y="4759433"/>
                  <a:pt x="2140440" y="4760514"/>
                </a:cubicBezTo>
                <a:cubicBezTo>
                  <a:pt x="2131790" y="4761235"/>
                  <a:pt x="2123860" y="4762316"/>
                  <a:pt x="2115930" y="4764117"/>
                </a:cubicBezTo>
                <a:cubicBezTo>
                  <a:pt x="2108000" y="4765919"/>
                  <a:pt x="2100431" y="4768081"/>
                  <a:pt x="2093222" y="4770603"/>
                </a:cubicBezTo>
                <a:cubicBezTo>
                  <a:pt x="2070874" y="4778170"/>
                  <a:pt x="2050328" y="4789700"/>
                  <a:pt x="2032667" y="4804833"/>
                </a:cubicBezTo>
                <a:cubicBezTo>
                  <a:pt x="2021132" y="4814922"/>
                  <a:pt x="2010679" y="4826813"/>
                  <a:pt x="2002389" y="4840505"/>
                </a:cubicBezTo>
                <a:lnTo>
                  <a:pt x="2002389" y="4881942"/>
                </a:lnTo>
                <a:lnTo>
                  <a:pt x="2322827" y="4881942"/>
                </a:lnTo>
                <a:lnTo>
                  <a:pt x="2322827" y="4840505"/>
                </a:lnTo>
                <a:cubicBezTo>
                  <a:pt x="2310932" y="4821769"/>
                  <a:pt x="2295793" y="4806635"/>
                  <a:pt x="2278492" y="4794024"/>
                </a:cubicBezTo>
                <a:cubicBezTo>
                  <a:pt x="2270562" y="4788619"/>
                  <a:pt x="2262272" y="4783575"/>
                  <a:pt x="2253621" y="4779251"/>
                </a:cubicBezTo>
                <a:cubicBezTo>
                  <a:pt x="2225866" y="4765919"/>
                  <a:pt x="2194147" y="4759073"/>
                  <a:pt x="2162428" y="4759073"/>
                </a:cubicBezTo>
                <a:close/>
                <a:moveTo>
                  <a:pt x="1405731" y="4759073"/>
                </a:moveTo>
                <a:cubicBezTo>
                  <a:pt x="1398169" y="4759073"/>
                  <a:pt x="1390607" y="4759433"/>
                  <a:pt x="1383045" y="4760514"/>
                </a:cubicBezTo>
                <a:cubicBezTo>
                  <a:pt x="1374762" y="4761235"/>
                  <a:pt x="1366480" y="4762316"/>
                  <a:pt x="1358558" y="4764117"/>
                </a:cubicBezTo>
                <a:cubicBezTo>
                  <a:pt x="1350996" y="4765919"/>
                  <a:pt x="1343434" y="4768081"/>
                  <a:pt x="1335872" y="4770603"/>
                </a:cubicBezTo>
                <a:cubicBezTo>
                  <a:pt x="1313906" y="4778170"/>
                  <a:pt x="1293380" y="4789700"/>
                  <a:pt x="1276095" y="4804833"/>
                </a:cubicBezTo>
                <a:cubicBezTo>
                  <a:pt x="1264212" y="4814922"/>
                  <a:pt x="1253769" y="4826813"/>
                  <a:pt x="1245127" y="4840505"/>
                </a:cubicBezTo>
                <a:lnTo>
                  <a:pt x="1245127" y="4881942"/>
                </a:lnTo>
                <a:lnTo>
                  <a:pt x="1565614" y="4881942"/>
                </a:lnTo>
                <a:lnTo>
                  <a:pt x="1565614" y="4840505"/>
                </a:lnTo>
                <a:cubicBezTo>
                  <a:pt x="1554091" y="4821769"/>
                  <a:pt x="1538607" y="4806635"/>
                  <a:pt x="1521322" y="4794024"/>
                </a:cubicBezTo>
                <a:cubicBezTo>
                  <a:pt x="1513400" y="4788619"/>
                  <a:pt x="1505118" y="4783575"/>
                  <a:pt x="1496476" y="4779251"/>
                </a:cubicBezTo>
                <a:cubicBezTo>
                  <a:pt x="1468748" y="4765919"/>
                  <a:pt x="1437059" y="4759073"/>
                  <a:pt x="1405731" y="4759073"/>
                </a:cubicBezTo>
                <a:close/>
                <a:moveTo>
                  <a:pt x="648133" y="4759073"/>
                </a:moveTo>
                <a:cubicBezTo>
                  <a:pt x="640931" y="4759073"/>
                  <a:pt x="633369" y="4759433"/>
                  <a:pt x="626167" y="4760514"/>
                </a:cubicBezTo>
                <a:cubicBezTo>
                  <a:pt x="617885" y="4761235"/>
                  <a:pt x="609603" y="4762316"/>
                  <a:pt x="601680" y="4764117"/>
                </a:cubicBezTo>
                <a:cubicBezTo>
                  <a:pt x="593758" y="4765919"/>
                  <a:pt x="586196" y="4768081"/>
                  <a:pt x="578994" y="4770603"/>
                </a:cubicBezTo>
                <a:cubicBezTo>
                  <a:pt x="556668" y="4778170"/>
                  <a:pt x="536142" y="4789700"/>
                  <a:pt x="518497" y="4804833"/>
                </a:cubicBezTo>
                <a:cubicBezTo>
                  <a:pt x="506974" y="4814922"/>
                  <a:pt x="496531" y="4826813"/>
                  <a:pt x="488249" y="4840505"/>
                </a:cubicBezTo>
                <a:lnTo>
                  <a:pt x="488249" y="4881942"/>
                </a:lnTo>
                <a:lnTo>
                  <a:pt x="808738" y="4881942"/>
                </a:lnTo>
                <a:lnTo>
                  <a:pt x="808738" y="4840505"/>
                </a:lnTo>
                <a:cubicBezTo>
                  <a:pt x="800095" y="4826813"/>
                  <a:pt x="789652" y="4814922"/>
                  <a:pt x="778129" y="4804833"/>
                </a:cubicBezTo>
                <a:cubicBezTo>
                  <a:pt x="766246" y="4794745"/>
                  <a:pt x="753282" y="4786097"/>
                  <a:pt x="739238" y="4779251"/>
                </a:cubicBezTo>
                <a:cubicBezTo>
                  <a:pt x="711151" y="4765919"/>
                  <a:pt x="679822" y="4759073"/>
                  <a:pt x="648133" y="4759073"/>
                </a:cubicBezTo>
                <a:close/>
                <a:moveTo>
                  <a:pt x="2919846" y="4737093"/>
                </a:moveTo>
                <a:cubicBezTo>
                  <a:pt x="2998348" y="4737093"/>
                  <a:pt x="3066766" y="4771684"/>
                  <a:pt x="3103496" y="4830056"/>
                </a:cubicBezTo>
                <a:lnTo>
                  <a:pt x="3106377" y="4834740"/>
                </a:lnTo>
                <a:lnTo>
                  <a:pt x="3106377" y="4840505"/>
                </a:lnTo>
                <a:lnTo>
                  <a:pt x="3106377" y="5262440"/>
                </a:lnTo>
                <a:lnTo>
                  <a:pt x="3106377" y="5284420"/>
                </a:lnTo>
                <a:lnTo>
                  <a:pt x="3080090" y="5284420"/>
                </a:lnTo>
                <a:lnTo>
                  <a:pt x="2759602" y="5284420"/>
                </a:lnTo>
                <a:lnTo>
                  <a:pt x="2733675" y="5284420"/>
                </a:lnTo>
                <a:lnTo>
                  <a:pt x="2733675" y="5262440"/>
                </a:lnTo>
                <a:lnTo>
                  <a:pt x="2733675" y="4840505"/>
                </a:lnTo>
                <a:lnTo>
                  <a:pt x="2733675" y="4834740"/>
                </a:lnTo>
                <a:lnTo>
                  <a:pt x="2736556" y="4830056"/>
                </a:lnTo>
                <a:cubicBezTo>
                  <a:pt x="2773286" y="4771684"/>
                  <a:pt x="2841705" y="4737093"/>
                  <a:pt x="2919846" y="4737093"/>
                </a:cubicBezTo>
                <a:close/>
                <a:moveTo>
                  <a:pt x="2162428" y="4737093"/>
                </a:moveTo>
                <a:cubicBezTo>
                  <a:pt x="2240645" y="4737093"/>
                  <a:pt x="2309490" y="4771684"/>
                  <a:pt x="2345895" y="4830056"/>
                </a:cubicBezTo>
                <a:lnTo>
                  <a:pt x="2349139" y="4834740"/>
                </a:lnTo>
                <a:lnTo>
                  <a:pt x="2349139" y="4840505"/>
                </a:lnTo>
                <a:lnTo>
                  <a:pt x="2349139" y="5262440"/>
                </a:lnTo>
                <a:lnTo>
                  <a:pt x="2349139" y="5284420"/>
                </a:lnTo>
                <a:lnTo>
                  <a:pt x="2322827" y="5284420"/>
                </a:lnTo>
                <a:lnTo>
                  <a:pt x="2002389" y="5284420"/>
                </a:lnTo>
                <a:lnTo>
                  <a:pt x="1976437" y="5284420"/>
                </a:lnTo>
                <a:lnTo>
                  <a:pt x="1976437" y="5262440"/>
                </a:lnTo>
                <a:lnTo>
                  <a:pt x="1976437" y="4840505"/>
                </a:lnTo>
                <a:lnTo>
                  <a:pt x="1976437" y="4834740"/>
                </a:lnTo>
                <a:lnTo>
                  <a:pt x="1979320" y="4830056"/>
                </a:lnTo>
                <a:cubicBezTo>
                  <a:pt x="2015726" y="4771684"/>
                  <a:pt x="2084211" y="4737093"/>
                  <a:pt x="2162428" y="4737093"/>
                </a:cubicBezTo>
                <a:close/>
                <a:moveTo>
                  <a:pt x="1405731" y="4737093"/>
                </a:moveTo>
                <a:cubicBezTo>
                  <a:pt x="1483872" y="4737093"/>
                  <a:pt x="1552291" y="4771684"/>
                  <a:pt x="1589021" y="4830056"/>
                </a:cubicBezTo>
                <a:lnTo>
                  <a:pt x="1591902" y="4834740"/>
                </a:lnTo>
                <a:lnTo>
                  <a:pt x="1591902" y="4840505"/>
                </a:lnTo>
                <a:lnTo>
                  <a:pt x="1591902" y="5262440"/>
                </a:lnTo>
                <a:lnTo>
                  <a:pt x="1591902" y="5284420"/>
                </a:lnTo>
                <a:lnTo>
                  <a:pt x="1565614" y="5284420"/>
                </a:lnTo>
                <a:lnTo>
                  <a:pt x="1245127" y="5284420"/>
                </a:lnTo>
                <a:lnTo>
                  <a:pt x="1219200" y="5284420"/>
                </a:lnTo>
                <a:lnTo>
                  <a:pt x="1219200" y="5262440"/>
                </a:lnTo>
                <a:lnTo>
                  <a:pt x="1219200" y="4840505"/>
                </a:lnTo>
                <a:lnTo>
                  <a:pt x="1219200" y="4834740"/>
                </a:lnTo>
                <a:lnTo>
                  <a:pt x="1222081" y="4830056"/>
                </a:lnTo>
                <a:cubicBezTo>
                  <a:pt x="1258811" y="4771684"/>
                  <a:pt x="1327229" y="4737093"/>
                  <a:pt x="1405731" y="4737093"/>
                </a:cubicBezTo>
                <a:close/>
                <a:moveTo>
                  <a:pt x="648133" y="4737093"/>
                </a:moveTo>
                <a:cubicBezTo>
                  <a:pt x="726635" y="4737093"/>
                  <a:pt x="795054" y="4771684"/>
                  <a:pt x="831784" y="4830056"/>
                </a:cubicBezTo>
                <a:lnTo>
                  <a:pt x="834665" y="4834740"/>
                </a:lnTo>
                <a:lnTo>
                  <a:pt x="834665" y="4840505"/>
                </a:lnTo>
                <a:lnTo>
                  <a:pt x="834665" y="5262440"/>
                </a:lnTo>
                <a:lnTo>
                  <a:pt x="834665" y="5284420"/>
                </a:lnTo>
                <a:lnTo>
                  <a:pt x="808738" y="5284420"/>
                </a:lnTo>
                <a:lnTo>
                  <a:pt x="488249" y="5284420"/>
                </a:lnTo>
                <a:lnTo>
                  <a:pt x="461962" y="5284420"/>
                </a:lnTo>
                <a:lnTo>
                  <a:pt x="461962" y="5262440"/>
                </a:lnTo>
                <a:lnTo>
                  <a:pt x="461962" y="4840505"/>
                </a:lnTo>
                <a:lnTo>
                  <a:pt x="461962" y="4834740"/>
                </a:lnTo>
                <a:lnTo>
                  <a:pt x="464843" y="4830056"/>
                </a:lnTo>
                <a:cubicBezTo>
                  <a:pt x="501573" y="4771684"/>
                  <a:pt x="569992" y="4737093"/>
                  <a:pt x="648133" y="4737093"/>
                </a:cubicBezTo>
                <a:close/>
                <a:moveTo>
                  <a:pt x="2918243" y="4714252"/>
                </a:moveTo>
                <a:cubicBezTo>
                  <a:pt x="2829691" y="4714252"/>
                  <a:pt x="2751938" y="4753841"/>
                  <a:pt x="2710181" y="4819705"/>
                </a:cubicBezTo>
                <a:lnTo>
                  <a:pt x="2704062" y="4830142"/>
                </a:lnTo>
                <a:lnTo>
                  <a:pt x="2704062" y="5308460"/>
                </a:lnTo>
                <a:lnTo>
                  <a:pt x="3132783" y="5308460"/>
                </a:lnTo>
                <a:lnTo>
                  <a:pt x="3132783" y="4830142"/>
                </a:lnTo>
                <a:lnTo>
                  <a:pt x="3126304" y="4819705"/>
                </a:lnTo>
                <a:cubicBezTo>
                  <a:pt x="3084908" y="4753841"/>
                  <a:pt x="3007155" y="4714252"/>
                  <a:pt x="2918243" y="4714252"/>
                </a:cubicBezTo>
                <a:close/>
                <a:moveTo>
                  <a:pt x="2161231" y="4714252"/>
                </a:moveTo>
                <a:cubicBezTo>
                  <a:pt x="2072319" y="4714252"/>
                  <a:pt x="1994566" y="4753841"/>
                  <a:pt x="1953529" y="4819705"/>
                </a:cubicBezTo>
                <a:lnTo>
                  <a:pt x="1947410" y="4830142"/>
                </a:lnTo>
                <a:lnTo>
                  <a:pt x="1947410" y="5308460"/>
                </a:lnTo>
                <a:lnTo>
                  <a:pt x="2375771" y="5308460"/>
                </a:lnTo>
                <a:lnTo>
                  <a:pt x="2375771" y="4830142"/>
                </a:lnTo>
                <a:lnTo>
                  <a:pt x="2369652" y="4819705"/>
                </a:lnTo>
                <a:cubicBezTo>
                  <a:pt x="2327896" y="4753841"/>
                  <a:pt x="2250143" y="4714252"/>
                  <a:pt x="2161231" y="4714252"/>
                </a:cubicBezTo>
                <a:close/>
                <a:moveTo>
                  <a:pt x="1404939" y="4714252"/>
                </a:moveTo>
                <a:cubicBezTo>
                  <a:pt x="1316027" y="4714252"/>
                  <a:pt x="1238274" y="4753841"/>
                  <a:pt x="1196518" y="4819705"/>
                </a:cubicBezTo>
                <a:lnTo>
                  <a:pt x="1190398" y="4830142"/>
                </a:lnTo>
                <a:lnTo>
                  <a:pt x="1190398" y="5308460"/>
                </a:lnTo>
                <a:lnTo>
                  <a:pt x="1619119" y="5308460"/>
                </a:lnTo>
                <a:lnTo>
                  <a:pt x="1619119" y="4830142"/>
                </a:lnTo>
                <a:lnTo>
                  <a:pt x="1613000" y="4819705"/>
                </a:lnTo>
                <a:cubicBezTo>
                  <a:pt x="1571604" y="4753841"/>
                  <a:pt x="1493491" y="4714252"/>
                  <a:pt x="1404939" y="4714252"/>
                </a:cubicBezTo>
                <a:close/>
                <a:moveTo>
                  <a:pt x="647567" y="4714252"/>
                </a:moveTo>
                <a:cubicBezTo>
                  <a:pt x="559015" y="4714252"/>
                  <a:pt x="481262" y="4753841"/>
                  <a:pt x="439506" y="4819705"/>
                </a:cubicBezTo>
                <a:lnTo>
                  <a:pt x="433386" y="4830142"/>
                </a:lnTo>
                <a:lnTo>
                  <a:pt x="433386" y="5308460"/>
                </a:lnTo>
                <a:lnTo>
                  <a:pt x="862108" y="5308460"/>
                </a:lnTo>
                <a:lnTo>
                  <a:pt x="862108" y="4830142"/>
                </a:lnTo>
                <a:lnTo>
                  <a:pt x="855628" y="4819705"/>
                </a:lnTo>
                <a:cubicBezTo>
                  <a:pt x="814232" y="4753841"/>
                  <a:pt x="736479" y="4714252"/>
                  <a:pt x="647567" y="4714252"/>
                </a:cubicBezTo>
                <a:close/>
                <a:moveTo>
                  <a:pt x="2391843" y="4271955"/>
                </a:moveTo>
                <a:lnTo>
                  <a:pt x="2411413" y="4271955"/>
                </a:lnTo>
                <a:cubicBezTo>
                  <a:pt x="2431694" y="4358821"/>
                  <a:pt x="2431694" y="4451430"/>
                  <a:pt x="2410701" y="4538296"/>
                </a:cubicBezTo>
                <a:lnTo>
                  <a:pt x="2390775" y="4538296"/>
                </a:lnTo>
                <a:cubicBezTo>
                  <a:pt x="2410345" y="4451430"/>
                  <a:pt x="2410701" y="4358821"/>
                  <a:pt x="2391843" y="4271955"/>
                </a:cubicBezTo>
                <a:close/>
                <a:moveTo>
                  <a:pt x="2331166" y="4271955"/>
                </a:moveTo>
                <a:lnTo>
                  <a:pt x="2351211" y="4271955"/>
                </a:lnTo>
                <a:cubicBezTo>
                  <a:pt x="2366604" y="4358821"/>
                  <a:pt x="2366246" y="4451430"/>
                  <a:pt x="2350496" y="4538296"/>
                </a:cubicBezTo>
                <a:lnTo>
                  <a:pt x="2330450" y="4538296"/>
                </a:lnTo>
                <a:cubicBezTo>
                  <a:pt x="2345126" y="4451430"/>
                  <a:pt x="2345484" y="4358821"/>
                  <a:pt x="2331166" y="4271955"/>
                </a:cubicBezTo>
                <a:close/>
                <a:moveTo>
                  <a:pt x="2272081" y="4271955"/>
                </a:moveTo>
                <a:lnTo>
                  <a:pt x="2292386" y="4271955"/>
                </a:lnTo>
                <a:cubicBezTo>
                  <a:pt x="2303093" y="4358821"/>
                  <a:pt x="2303093" y="4451430"/>
                  <a:pt x="2291648" y="4538296"/>
                </a:cubicBezTo>
                <a:lnTo>
                  <a:pt x="2271712" y="4538296"/>
                </a:lnTo>
                <a:cubicBezTo>
                  <a:pt x="2280941" y="4451430"/>
                  <a:pt x="2281311" y="4358821"/>
                  <a:pt x="2272081" y="4271955"/>
                </a:cubicBezTo>
                <a:close/>
                <a:moveTo>
                  <a:pt x="2211387" y="4271955"/>
                </a:moveTo>
                <a:lnTo>
                  <a:pt x="2230790" y="4271955"/>
                </a:lnTo>
                <a:cubicBezTo>
                  <a:pt x="2236434" y="4358821"/>
                  <a:pt x="2236434" y="4451430"/>
                  <a:pt x="2230437" y="4538296"/>
                </a:cubicBezTo>
                <a:lnTo>
                  <a:pt x="2211387" y="4538296"/>
                </a:lnTo>
                <a:cubicBezTo>
                  <a:pt x="2215267" y="4451430"/>
                  <a:pt x="2215620" y="4358821"/>
                  <a:pt x="2211387" y="4271955"/>
                </a:cubicBezTo>
                <a:close/>
                <a:moveTo>
                  <a:pt x="2150216" y="4271955"/>
                </a:moveTo>
                <a:lnTo>
                  <a:pt x="2170959" y="4271955"/>
                </a:lnTo>
                <a:cubicBezTo>
                  <a:pt x="2171329" y="4358821"/>
                  <a:pt x="2171329" y="4451430"/>
                  <a:pt x="2170959" y="4538296"/>
                </a:cubicBezTo>
                <a:lnTo>
                  <a:pt x="2150216" y="4538296"/>
                </a:lnTo>
                <a:cubicBezTo>
                  <a:pt x="2149475" y="4451430"/>
                  <a:pt x="2149475" y="4358821"/>
                  <a:pt x="2150216" y="4271955"/>
                </a:cubicBezTo>
                <a:close/>
                <a:moveTo>
                  <a:pt x="2090031" y="4271955"/>
                </a:moveTo>
                <a:lnTo>
                  <a:pt x="2109434" y="4271955"/>
                </a:lnTo>
                <a:cubicBezTo>
                  <a:pt x="2105201" y="4358821"/>
                  <a:pt x="2105201" y="4451430"/>
                  <a:pt x="2109434" y="4538296"/>
                </a:cubicBezTo>
                <a:lnTo>
                  <a:pt x="2090384" y="4538296"/>
                </a:lnTo>
                <a:cubicBezTo>
                  <a:pt x="2084387" y="4451430"/>
                  <a:pt x="2084387" y="4358821"/>
                  <a:pt x="2090031" y="4271955"/>
                </a:cubicBezTo>
                <a:close/>
                <a:moveTo>
                  <a:pt x="2030124" y="4271955"/>
                </a:moveTo>
                <a:lnTo>
                  <a:pt x="2049967" y="4271955"/>
                </a:lnTo>
                <a:cubicBezTo>
                  <a:pt x="2040587" y="4358821"/>
                  <a:pt x="2040947" y="4451430"/>
                  <a:pt x="2050689" y="4538296"/>
                </a:cubicBezTo>
                <a:lnTo>
                  <a:pt x="2030845" y="4538296"/>
                </a:lnTo>
                <a:cubicBezTo>
                  <a:pt x="2019300" y="4451430"/>
                  <a:pt x="2019300" y="4358821"/>
                  <a:pt x="2030124" y="4271955"/>
                </a:cubicBezTo>
                <a:close/>
                <a:moveTo>
                  <a:pt x="1970118" y="4271955"/>
                </a:moveTo>
                <a:lnTo>
                  <a:pt x="1989640" y="4271955"/>
                </a:lnTo>
                <a:cubicBezTo>
                  <a:pt x="1975541" y="4358821"/>
                  <a:pt x="1975903" y="4451430"/>
                  <a:pt x="1990363" y="4538296"/>
                </a:cubicBezTo>
                <a:lnTo>
                  <a:pt x="1970841" y="4538296"/>
                </a:lnTo>
                <a:cubicBezTo>
                  <a:pt x="1954212" y="4451430"/>
                  <a:pt x="1954212" y="4358821"/>
                  <a:pt x="1970118" y="4271955"/>
                </a:cubicBezTo>
                <a:close/>
                <a:moveTo>
                  <a:pt x="1909762" y="4271955"/>
                </a:moveTo>
                <a:lnTo>
                  <a:pt x="1929332" y="4271955"/>
                </a:lnTo>
                <a:cubicBezTo>
                  <a:pt x="1910118" y="4358821"/>
                  <a:pt x="1910830" y="4451430"/>
                  <a:pt x="1930044" y="4538296"/>
                </a:cubicBezTo>
                <a:lnTo>
                  <a:pt x="1910830" y="4538296"/>
                </a:lnTo>
                <a:cubicBezTo>
                  <a:pt x="1889481" y="4451430"/>
                  <a:pt x="1889125" y="4358821"/>
                  <a:pt x="1909762" y="4271955"/>
                </a:cubicBezTo>
                <a:close/>
                <a:moveTo>
                  <a:pt x="1637779" y="4271955"/>
                </a:moveTo>
                <a:lnTo>
                  <a:pt x="1657349" y="4271955"/>
                </a:lnTo>
                <a:cubicBezTo>
                  <a:pt x="1677631" y="4358821"/>
                  <a:pt x="1677275" y="4451430"/>
                  <a:pt x="1656282" y="4538296"/>
                </a:cubicBezTo>
                <a:lnTo>
                  <a:pt x="1636712" y="4538296"/>
                </a:lnTo>
                <a:cubicBezTo>
                  <a:pt x="1655926" y="4451430"/>
                  <a:pt x="1656638" y="4358821"/>
                  <a:pt x="1637779" y="4271955"/>
                </a:cubicBezTo>
                <a:close/>
                <a:moveTo>
                  <a:pt x="1577110" y="4271955"/>
                </a:moveTo>
                <a:lnTo>
                  <a:pt x="1596993" y="4271955"/>
                </a:lnTo>
                <a:cubicBezTo>
                  <a:pt x="1612538" y="4358821"/>
                  <a:pt x="1612538" y="4451430"/>
                  <a:pt x="1596270" y="4538296"/>
                </a:cubicBezTo>
                <a:lnTo>
                  <a:pt x="1576387" y="4538296"/>
                </a:lnTo>
                <a:cubicBezTo>
                  <a:pt x="1591209" y="4451430"/>
                  <a:pt x="1591209" y="4358821"/>
                  <a:pt x="1577110" y="4271955"/>
                </a:cubicBezTo>
                <a:close/>
                <a:moveTo>
                  <a:pt x="1516427" y="4271955"/>
                </a:moveTo>
                <a:lnTo>
                  <a:pt x="1536863" y="4271955"/>
                </a:lnTo>
                <a:cubicBezTo>
                  <a:pt x="1547447" y="4358821"/>
                  <a:pt x="1547447" y="4451430"/>
                  <a:pt x="1536499" y="4538296"/>
                </a:cubicBezTo>
                <a:lnTo>
                  <a:pt x="1516062" y="4538296"/>
                </a:lnTo>
                <a:cubicBezTo>
                  <a:pt x="1525550" y="4451430"/>
                  <a:pt x="1525915" y="4358821"/>
                  <a:pt x="1516427" y="4271955"/>
                </a:cubicBezTo>
                <a:close/>
                <a:moveTo>
                  <a:pt x="1455737" y="4271955"/>
                </a:moveTo>
                <a:lnTo>
                  <a:pt x="1475140" y="4271955"/>
                </a:lnTo>
                <a:cubicBezTo>
                  <a:pt x="1480784" y="4358821"/>
                  <a:pt x="1480784" y="4451430"/>
                  <a:pt x="1474787" y="4538296"/>
                </a:cubicBezTo>
                <a:lnTo>
                  <a:pt x="1455737" y="4538296"/>
                </a:lnTo>
                <a:cubicBezTo>
                  <a:pt x="1459617" y="4451430"/>
                  <a:pt x="1459617" y="4358821"/>
                  <a:pt x="1455737" y="4271955"/>
                </a:cubicBezTo>
                <a:close/>
                <a:moveTo>
                  <a:pt x="1396153" y="4271955"/>
                </a:moveTo>
                <a:lnTo>
                  <a:pt x="1416526" y="4271955"/>
                </a:lnTo>
                <a:cubicBezTo>
                  <a:pt x="1417266" y="4358821"/>
                  <a:pt x="1417266" y="4451430"/>
                  <a:pt x="1416526" y="4538296"/>
                </a:cubicBezTo>
                <a:lnTo>
                  <a:pt x="1396153" y="4538296"/>
                </a:lnTo>
                <a:cubicBezTo>
                  <a:pt x="1395412" y="4451430"/>
                  <a:pt x="1395412" y="4358821"/>
                  <a:pt x="1396153" y="4271955"/>
                </a:cubicBezTo>
                <a:close/>
                <a:moveTo>
                  <a:pt x="1335022" y="4271955"/>
                </a:moveTo>
                <a:lnTo>
                  <a:pt x="1355355" y="4271955"/>
                </a:lnTo>
                <a:cubicBezTo>
                  <a:pt x="1350919" y="4358821"/>
                  <a:pt x="1350919" y="4451430"/>
                  <a:pt x="1355355" y="4538296"/>
                </a:cubicBezTo>
                <a:lnTo>
                  <a:pt x="1335022" y="4538296"/>
                </a:lnTo>
                <a:cubicBezTo>
                  <a:pt x="1328737" y="4451430"/>
                  <a:pt x="1328737" y="4358821"/>
                  <a:pt x="1335022" y="4271955"/>
                </a:cubicBezTo>
                <a:close/>
                <a:moveTo>
                  <a:pt x="1274598" y="4271955"/>
                </a:moveTo>
                <a:lnTo>
                  <a:pt x="1294670" y="4271955"/>
                </a:lnTo>
                <a:cubicBezTo>
                  <a:pt x="1285181" y="4358821"/>
                  <a:pt x="1285546" y="4451430"/>
                  <a:pt x="1295035" y="4538296"/>
                </a:cubicBezTo>
                <a:lnTo>
                  <a:pt x="1274963" y="4538296"/>
                </a:lnTo>
                <a:cubicBezTo>
                  <a:pt x="1263650" y="4451430"/>
                  <a:pt x="1263650" y="4358821"/>
                  <a:pt x="1274598" y="4271955"/>
                </a:cubicBezTo>
                <a:close/>
                <a:moveTo>
                  <a:pt x="1214313" y="4271955"/>
                </a:moveTo>
                <a:lnTo>
                  <a:pt x="1234001" y="4271955"/>
                </a:lnTo>
                <a:cubicBezTo>
                  <a:pt x="1220040" y="4358821"/>
                  <a:pt x="1220040" y="4451430"/>
                  <a:pt x="1234717" y="4538296"/>
                </a:cubicBezTo>
                <a:lnTo>
                  <a:pt x="1215386" y="4538296"/>
                </a:lnTo>
                <a:cubicBezTo>
                  <a:pt x="1198920" y="4451430"/>
                  <a:pt x="1198562" y="4358821"/>
                  <a:pt x="1214313" y="4271955"/>
                </a:cubicBezTo>
                <a:close/>
                <a:moveTo>
                  <a:pt x="1154723" y="4271955"/>
                </a:moveTo>
                <a:lnTo>
                  <a:pt x="1174505" y="4271955"/>
                </a:lnTo>
                <a:cubicBezTo>
                  <a:pt x="1155089" y="4358821"/>
                  <a:pt x="1155455" y="4451430"/>
                  <a:pt x="1175971" y="4538296"/>
                </a:cubicBezTo>
                <a:lnTo>
                  <a:pt x="1155455" y="4538296"/>
                </a:lnTo>
                <a:cubicBezTo>
                  <a:pt x="1133475" y="4451430"/>
                  <a:pt x="1133475" y="4358821"/>
                  <a:pt x="1154723" y="4271955"/>
                </a:cubicBezTo>
                <a:close/>
                <a:moveTo>
                  <a:pt x="2702622" y="4255008"/>
                </a:moveTo>
                <a:lnTo>
                  <a:pt x="2702622" y="4305755"/>
                </a:lnTo>
                <a:lnTo>
                  <a:pt x="3134223" y="4305755"/>
                </a:lnTo>
                <a:lnTo>
                  <a:pt x="3134223" y="4255008"/>
                </a:lnTo>
                <a:close/>
                <a:moveTo>
                  <a:pt x="431947" y="4255008"/>
                </a:moveTo>
                <a:lnTo>
                  <a:pt x="431947" y="4305755"/>
                </a:lnTo>
                <a:lnTo>
                  <a:pt x="863548" y="4305755"/>
                </a:lnTo>
                <a:lnTo>
                  <a:pt x="863548" y="4255008"/>
                </a:lnTo>
                <a:close/>
                <a:moveTo>
                  <a:pt x="2933530" y="3835241"/>
                </a:moveTo>
                <a:lnTo>
                  <a:pt x="2933530" y="4190878"/>
                </a:lnTo>
                <a:lnTo>
                  <a:pt x="3080090" y="4190878"/>
                </a:lnTo>
                <a:lnTo>
                  <a:pt x="3080090" y="3835241"/>
                </a:lnTo>
                <a:close/>
                <a:moveTo>
                  <a:pt x="2759602" y="3835241"/>
                </a:moveTo>
                <a:lnTo>
                  <a:pt x="2759602" y="4190878"/>
                </a:lnTo>
                <a:lnTo>
                  <a:pt x="2904002" y="4190878"/>
                </a:lnTo>
                <a:lnTo>
                  <a:pt x="2904002" y="3835241"/>
                </a:lnTo>
                <a:close/>
                <a:moveTo>
                  <a:pt x="2176125" y="3835241"/>
                </a:moveTo>
                <a:lnTo>
                  <a:pt x="2176125" y="4190878"/>
                </a:lnTo>
                <a:lnTo>
                  <a:pt x="2322827" y="4190878"/>
                </a:lnTo>
                <a:lnTo>
                  <a:pt x="2322827" y="3835241"/>
                </a:lnTo>
                <a:close/>
                <a:moveTo>
                  <a:pt x="2002389" y="3835241"/>
                </a:moveTo>
                <a:lnTo>
                  <a:pt x="2002389" y="4190878"/>
                </a:lnTo>
                <a:lnTo>
                  <a:pt x="2146568" y="4190878"/>
                </a:lnTo>
                <a:lnTo>
                  <a:pt x="2146568" y="3835241"/>
                </a:lnTo>
                <a:close/>
                <a:moveTo>
                  <a:pt x="1419054" y="3835241"/>
                </a:moveTo>
                <a:lnTo>
                  <a:pt x="1419054" y="4190878"/>
                </a:lnTo>
                <a:lnTo>
                  <a:pt x="1565614" y="4190878"/>
                </a:lnTo>
                <a:lnTo>
                  <a:pt x="1565614" y="3835241"/>
                </a:lnTo>
                <a:close/>
                <a:moveTo>
                  <a:pt x="1245127" y="3835241"/>
                </a:moveTo>
                <a:lnTo>
                  <a:pt x="1245127" y="4190878"/>
                </a:lnTo>
                <a:lnTo>
                  <a:pt x="1389526" y="4190878"/>
                </a:lnTo>
                <a:lnTo>
                  <a:pt x="1389526" y="3835241"/>
                </a:lnTo>
                <a:close/>
                <a:moveTo>
                  <a:pt x="662177" y="3835241"/>
                </a:moveTo>
                <a:lnTo>
                  <a:pt x="662177" y="4190878"/>
                </a:lnTo>
                <a:lnTo>
                  <a:pt x="808738" y="4190878"/>
                </a:lnTo>
                <a:lnTo>
                  <a:pt x="808738" y="3835241"/>
                </a:lnTo>
                <a:close/>
                <a:moveTo>
                  <a:pt x="488249" y="3835241"/>
                </a:moveTo>
                <a:lnTo>
                  <a:pt x="488249" y="4190878"/>
                </a:lnTo>
                <a:lnTo>
                  <a:pt x="632289" y="4190878"/>
                </a:lnTo>
                <a:lnTo>
                  <a:pt x="632289" y="3835241"/>
                </a:lnTo>
                <a:close/>
                <a:moveTo>
                  <a:pt x="2919846" y="3687509"/>
                </a:moveTo>
                <a:cubicBezTo>
                  <a:pt x="2912284" y="3687509"/>
                  <a:pt x="2904002" y="3687870"/>
                  <a:pt x="2896440" y="3688951"/>
                </a:cubicBezTo>
                <a:cubicBezTo>
                  <a:pt x="2880595" y="3690392"/>
                  <a:pt x="2865111" y="3693635"/>
                  <a:pt x="2850707" y="3699040"/>
                </a:cubicBezTo>
                <a:cubicBezTo>
                  <a:pt x="2843145" y="3701562"/>
                  <a:pt x="2835943" y="3704444"/>
                  <a:pt x="2829101" y="3707687"/>
                </a:cubicBezTo>
                <a:cubicBezTo>
                  <a:pt x="2816858" y="3713813"/>
                  <a:pt x="2805335" y="3721380"/>
                  <a:pt x="2794892" y="3729667"/>
                </a:cubicBezTo>
                <a:cubicBezTo>
                  <a:pt x="2793452" y="3731108"/>
                  <a:pt x="2791651" y="3732189"/>
                  <a:pt x="2790211" y="3733270"/>
                </a:cubicBezTo>
                <a:cubicBezTo>
                  <a:pt x="2778688" y="3743359"/>
                  <a:pt x="2768245" y="3755250"/>
                  <a:pt x="2759602" y="3768942"/>
                </a:cubicBezTo>
                <a:lnTo>
                  <a:pt x="2759602" y="3810379"/>
                </a:lnTo>
                <a:lnTo>
                  <a:pt x="3080090" y="3810379"/>
                </a:lnTo>
                <a:lnTo>
                  <a:pt x="3080090" y="3768942"/>
                </a:lnTo>
                <a:cubicBezTo>
                  <a:pt x="3075769" y="3762096"/>
                  <a:pt x="3071087" y="3755970"/>
                  <a:pt x="3066046" y="3749845"/>
                </a:cubicBezTo>
                <a:cubicBezTo>
                  <a:pt x="3055963" y="3737954"/>
                  <a:pt x="3044080" y="3727505"/>
                  <a:pt x="3031117" y="3719218"/>
                </a:cubicBezTo>
                <a:cubicBezTo>
                  <a:pt x="3018153" y="3710930"/>
                  <a:pt x="3004109" y="3704084"/>
                  <a:pt x="2989345" y="3699040"/>
                </a:cubicBezTo>
                <a:cubicBezTo>
                  <a:pt x="2967379" y="3691113"/>
                  <a:pt x="2943613" y="3687509"/>
                  <a:pt x="2919846" y="3687509"/>
                </a:cubicBezTo>
                <a:close/>
                <a:moveTo>
                  <a:pt x="2162428" y="3687509"/>
                </a:moveTo>
                <a:cubicBezTo>
                  <a:pt x="2146928" y="3687509"/>
                  <a:pt x="2131069" y="3689311"/>
                  <a:pt x="2115930" y="3692554"/>
                </a:cubicBezTo>
                <a:cubicBezTo>
                  <a:pt x="2092501" y="3697598"/>
                  <a:pt x="2070514" y="3706606"/>
                  <a:pt x="2051410" y="3719218"/>
                </a:cubicBezTo>
                <a:cubicBezTo>
                  <a:pt x="2038073" y="3727505"/>
                  <a:pt x="2026539" y="3737954"/>
                  <a:pt x="2016086" y="3749845"/>
                </a:cubicBezTo>
                <a:cubicBezTo>
                  <a:pt x="2011040" y="3755970"/>
                  <a:pt x="2006354" y="3762096"/>
                  <a:pt x="2002389" y="3768942"/>
                </a:cubicBezTo>
                <a:lnTo>
                  <a:pt x="2002389" y="3810379"/>
                </a:lnTo>
                <a:lnTo>
                  <a:pt x="2322827" y="3810379"/>
                </a:lnTo>
                <a:lnTo>
                  <a:pt x="2322827" y="3768942"/>
                </a:lnTo>
                <a:cubicBezTo>
                  <a:pt x="2314536" y="3755250"/>
                  <a:pt x="2304083" y="3743359"/>
                  <a:pt x="2292549" y="3733270"/>
                </a:cubicBezTo>
                <a:cubicBezTo>
                  <a:pt x="2291107" y="3732189"/>
                  <a:pt x="2289305" y="3731108"/>
                  <a:pt x="2287863" y="3729667"/>
                </a:cubicBezTo>
                <a:cubicBezTo>
                  <a:pt x="2253260" y="3701922"/>
                  <a:pt x="2207844" y="3687509"/>
                  <a:pt x="2162428" y="3687509"/>
                </a:cubicBezTo>
                <a:close/>
                <a:moveTo>
                  <a:pt x="1405731" y="3687509"/>
                </a:moveTo>
                <a:cubicBezTo>
                  <a:pt x="1389886" y="3687509"/>
                  <a:pt x="1374042" y="3689311"/>
                  <a:pt x="1358558" y="3692554"/>
                </a:cubicBezTo>
                <a:cubicBezTo>
                  <a:pt x="1335872" y="3697598"/>
                  <a:pt x="1313906" y="3706606"/>
                  <a:pt x="1294460" y="3719218"/>
                </a:cubicBezTo>
                <a:cubicBezTo>
                  <a:pt x="1281497" y="3727505"/>
                  <a:pt x="1269614" y="3737954"/>
                  <a:pt x="1259531" y="3749845"/>
                </a:cubicBezTo>
                <a:cubicBezTo>
                  <a:pt x="1254490" y="3755970"/>
                  <a:pt x="1249448" y="3762096"/>
                  <a:pt x="1245127" y="3768942"/>
                </a:cubicBezTo>
                <a:lnTo>
                  <a:pt x="1245127" y="3810379"/>
                </a:lnTo>
                <a:lnTo>
                  <a:pt x="1565614" y="3810379"/>
                </a:lnTo>
                <a:lnTo>
                  <a:pt x="1565614" y="3768942"/>
                </a:lnTo>
                <a:cubicBezTo>
                  <a:pt x="1557332" y="3755250"/>
                  <a:pt x="1546889" y="3743359"/>
                  <a:pt x="1535366" y="3733270"/>
                </a:cubicBezTo>
                <a:cubicBezTo>
                  <a:pt x="1533566" y="3732189"/>
                  <a:pt x="1532485" y="3731108"/>
                  <a:pt x="1530685" y="3729667"/>
                </a:cubicBezTo>
                <a:cubicBezTo>
                  <a:pt x="1496115" y="3701922"/>
                  <a:pt x="1450743" y="3687509"/>
                  <a:pt x="1405731" y="3687509"/>
                </a:cubicBezTo>
                <a:close/>
                <a:moveTo>
                  <a:pt x="648133" y="3687509"/>
                </a:moveTo>
                <a:cubicBezTo>
                  <a:pt x="632649" y="3687509"/>
                  <a:pt x="616805" y="3689311"/>
                  <a:pt x="601680" y="3692554"/>
                </a:cubicBezTo>
                <a:cubicBezTo>
                  <a:pt x="578634" y="3697598"/>
                  <a:pt x="556668" y="3706606"/>
                  <a:pt x="537223" y="3719218"/>
                </a:cubicBezTo>
                <a:cubicBezTo>
                  <a:pt x="524259" y="3727505"/>
                  <a:pt x="512376" y="3737954"/>
                  <a:pt x="502293" y="3749845"/>
                </a:cubicBezTo>
                <a:cubicBezTo>
                  <a:pt x="497252" y="3755970"/>
                  <a:pt x="492570" y="3762096"/>
                  <a:pt x="488249" y="3768942"/>
                </a:cubicBezTo>
                <a:lnTo>
                  <a:pt x="488249" y="3810379"/>
                </a:lnTo>
                <a:lnTo>
                  <a:pt x="808738" y="3810379"/>
                </a:lnTo>
                <a:lnTo>
                  <a:pt x="808738" y="3768942"/>
                </a:lnTo>
                <a:cubicBezTo>
                  <a:pt x="804416" y="3762096"/>
                  <a:pt x="799375" y="3755970"/>
                  <a:pt x="794334" y="3749845"/>
                </a:cubicBezTo>
                <a:cubicBezTo>
                  <a:pt x="786411" y="3740477"/>
                  <a:pt x="777409" y="3732549"/>
                  <a:pt x="767686" y="3725343"/>
                </a:cubicBezTo>
                <a:cubicBezTo>
                  <a:pt x="733837" y="3700481"/>
                  <a:pt x="691345" y="3687509"/>
                  <a:pt x="648133" y="3687509"/>
                </a:cubicBezTo>
                <a:close/>
                <a:moveTo>
                  <a:pt x="2919846" y="3665530"/>
                </a:moveTo>
                <a:cubicBezTo>
                  <a:pt x="2998348" y="3665530"/>
                  <a:pt x="3066766" y="3700121"/>
                  <a:pt x="3103496" y="3758493"/>
                </a:cubicBezTo>
                <a:lnTo>
                  <a:pt x="3106377" y="3763537"/>
                </a:lnTo>
                <a:lnTo>
                  <a:pt x="3106377" y="3768942"/>
                </a:lnTo>
                <a:lnTo>
                  <a:pt x="3106377" y="4190878"/>
                </a:lnTo>
                <a:lnTo>
                  <a:pt x="3106377" y="4212857"/>
                </a:lnTo>
                <a:lnTo>
                  <a:pt x="3080090" y="4212857"/>
                </a:lnTo>
                <a:lnTo>
                  <a:pt x="2759602" y="4212857"/>
                </a:lnTo>
                <a:lnTo>
                  <a:pt x="2733675" y="4212857"/>
                </a:lnTo>
                <a:lnTo>
                  <a:pt x="2733675" y="4190878"/>
                </a:lnTo>
                <a:lnTo>
                  <a:pt x="2733675" y="3768942"/>
                </a:lnTo>
                <a:lnTo>
                  <a:pt x="2733675" y="3763537"/>
                </a:lnTo>
                <a:lnTo>
                  <a:pt x="2736556" y="3758493"/>
                </a:lnTo>
                <a:cubicBezTo>
                  <a:pt x="2773286" y="3700121"/>
                  <a:pt x="2841705" y="3665530"/>
                  <a:pt x="2919846" y="3665530"/>
                </a:cubicBezTo>
                <a:close/>
                <a:moveTo>
                  <a:pt x="2162428" y="3665530"/>
                </a:moveTo>
                <a:cubicBezTo>
                  <a:pt x="2240645" y="3665530"/>
                  <a:pt x="2309490" y="3700121"/>
                  <a:pt x="2345895" y="3758493"/>
                </a:cubicBezTo>
                <a:lnTo>
                  <a:pt x="2349139" y="3763537"/>
                </a:lnTo>
                <a:lnTo>
                  <a:pt x="2349139" y="3768942"/>
                </a:lnTo>
                <a:lnTo>
                  <a:pt x="2349139" y="4190878"/>
                </a:lnTo>
                <a:lnTo>
                  <a:pt x="2349139" y="4212857"/>
                </a:lnTo>
                <a:lnTo>
                  <a:pt x="2322827" y="4212857"/>
                </a:lnTo>
                <a:lnTo>
                  <a:pt x="2002389" y="4212857"/>
                </a:lnTo>
                <a:lnTo>
                  <a:pt x="1976437" y="4212857"/>
                </a:lnTo>
                <a:lnTo>
                  <a:pt x="1976437" y="4190878"/>
                </a:lnTo>
                <a:lnTo>
                  <a:pt x="1976437" y="3768942"/>
                </a:lnTo>
                <a:lnTo>
                  <a:pt x="1976437" y="3763537"/>
                </a:lnTo>
                <a:lnTo>
                  <a:pt x="1979320" y="3758493"/>
                </a:lnTo>
                <a:cubicBezTo>
                  <a:pt x="2015726" y="3700121"/>
                  <a:pt x="2084211" y="3665530"/>
                  <a:pt x="2162428" y="3665530"/>
                </a:cubicBezTo>
                <a:close/>
                <a:moveTo>
                  <a:pt x="1405731" y="3665530"/>
                </a:moveTo>
                <a:cubicBezTo>
                  <a:pt x="1483872" y="3665530"/>
                  <a:pt x="1552291" y="3700121"/>
                  <a:pt x="1589021" y="3758493"/>
                </a:cubicBezTo>
                <a:lnTo>
                  <a:pt x="1591902" y="3763537"/>
                </a:lnTo>
                <a:lnTo>
                  <a:pt x="1591902" y="3768942"/>
                </a:lnTo>
                <a:lnTo>
                  <a:pt x="1591902" y="4190878"/>
                </a:lnTo>
                <a:lnTo>
                  <a:pt x="1591902" y="4212857"/>
                </a:lnTo>
                <a:lnTo>
                  <a:pt x="1565614" y="4212857"/>
                </a:lnTo>
                <a:lnTo>
                  <a:pt x="1245127" y="4212857"/>
                </a:lnTo>
                <a:lnTo>
                  <a:pt x="1219200" y="4212857"/>
                </a:lnTo>
                <a:lnTo>
                  <a:pt x="1219200" y="4190878"/>
                </a:lnTo>
                <a:lnTo>
                  <a:pt x="1219200" y="3768942"/>
                </a:lnTo>
                <a:lnTo>
                  <a:pt x="1219200" y="3763537"/>
                </a:lnTo>
                <a:lnTo>
                  <a:pt x="1222081" y="3758493"/>
                </a:lnTo>
                <a:cubicBezTo>
                  <a:pt x="1258811" y="3700121"/>
                  <a:pt x="1327229" y="3665530"/>
                  <a:pt x="1405731" y="3665530"/>
                </a:cubicBezTo>
                <a:close/>
                <a:moveTo>
                  <a:pt x="648133" y="3665530"/>
                </a:moveTo>
                <a:cubicBezTo>
                  <a:pt x="726635" y="3665530"/>
                  <a:pt x="795054" y="3700121"/>
                  <a:pt x="831784" y="3758493"/>
                </a:cubicBezTo>
                <a:lnTo>
                  <a:pt x="834665" y="3763537"/>
                </a:lnTo>
                <a:lnTo>
                  <a:pt x="834665" y="3768942"/>
                </a:lnTo>
                <a:lnTo>
                  <a:pt x="834665" y="4190878"/>
                </a:lnTo>
                <a:lnTo>
                  <a:pt x="834665" y="4212857"/>
                </a:lnTo>
                <a:lnTo>
                  <a:pt x="808738" y="4212857"/>
                </a:lnTo>
                <a:lnTo>
                  <a:pt x="488249" y="4212857"/>
                </a:lnTo>
                <a:lnTo>
                  <a:pt x="461962" y="4212857"/>
                </a:lnTo>
                <a:lnTo>
                  <a:pt x="461962" y="4190878"/>
                </a:lnTo>
                <a:lnTo>
                  <a:pt x="461962" y="3768942"/>
                </a:lnTo>
                <a:lnTo>
                  <a:pt x="461962" y="3763537"/>
                </a:lnTo>
                <a:lnTo>
                  <a:pt x="464843" y="3758493"/>
                </a:lnTo>
                <a:cubicBezTo>
                  <a:pt x="501573" y="3700121"/>
                  <a:pt x="569992" y="3665530"/>
                  <a:pt x="648133" y="3665530"/>
                </a:cubicBezTo>
                <a:close/>
                <a:moveTo>
                  <a:pt x="2918243" y="3641724"/>
                </a:moveTo>
                <a:cubicBezTo>
                  <a:pt x="2829691" y="3641724"/>
                  <a:pt x="2751938" y="3681314"/>
                  <a:pt x="2710181" y="3747177"/>
                </a:cubicBezTo>
                <a:lnTo>
                  <a:pt x="2704062" y="3757254"/>
                </a:lnTo>
                <a:lnTo>
                  <a:pt x="2704062" y="4235933"/>
                </a:lnTo>
                <a:lnTo>
                  <a:pt x="3132783" y="4235933"/>
                </a:lnTo>
                <a:lnTo>
                  <a:pt x="3132783" y="3757254"/>
                </a:lnTo>
                <a:lnTo>
                  <a:pt x="3126304" y="3747177"/>
                </a:lnTo>
                <a:cubicBezTo>
                  <a:pt x="3084908" y="3681314"/>
                  <a:pt x="3007155" y="3641724"/>
                  <a:pt x="2918243" y="3641724"/>
                </a:cubicBezTo>
                <a:close/>
                <a:moveTo>
                  <a:pt x="2161231" y="3641724"/>
                </a:moveTo>
                <a:cubicBezTo>
                  <a:pt x="2072319" y="3641724"/>
                  <a:pt x="1994566" y="3681314"/>
                  <a:pt x="1953529" y="3747177"/>
                </a:cubicBezTo>
                <a:lnTo>
                  <a:pt x="1947410" y="3757254"/>
                </a:lnTo>
                <a:lnTo>
                  <a:pt x="1947410" y="4235933"/>
                </a:lnTo>
                <a:lnTo>
                  <a:pt x="1878296" y="4235933"/>
                </a:lnTo>
                <a:cubicBezTo>
                  <a:pt x="1837980" y="4344266"/>
                  <a:pt x="1837980" y="4464835"/>
                  <a:pt x="1878296" y="4573167"/>
                </a:cubicBezTo>
                <a:lnTo>
                  <a:pt x="2444885" y="4573167"/>
                </a:lnTo>
                <a:cubicBezTo>
                  <a:pt x="2485562" y="4464835"/>
                  <a:pt x="2485562" y="4344266"/>
                  <a:pt x="2444885" y="4235933"/>
                </a:cubicBezTo>
                <a:lnTo>
                  <a:pt x="2375771" y="4235933"/>
                </a:lnTo>
                <a:lnTo>
                  <a:pt x="2375771" y="3757254"/>
                </a:lnTo>
                <a:lnTo>
                  <a:pt x="2369652" y="3747177"/>
                </a:lnTo>
                <a:cubicBezTo>
                  <a:pt x="2327896" y="3681314"/>
                  <a:pt x="2250143" y="3641724"/>
                  <a:pt x="2161231" y="3641724"/>
                </a:cubicBezTo>
                <a:close/>
                <a:moveTo>
                  <a:pt x="1404939" y="3641724"/>
                </a:moveTo>
                <a:cubicBezTo>
                  <a:pt x="1316027" y="3641724"/>
                  <a:pt x="1238274" y="3681314"/>
                  <a:pt x="1196518" y="3747177"/>
                </a:cubicBezTo>
                <a:lnTo>
                  <a:pt x="1190398" y="3757254"/>
                </a:lnTo>
                <a:lnTo>
                  <a:pt x="1190398" y="4235933"/>
                </a:lnTo>
                <a:lnTo>
                  <a:pt x="1122724" y="4235933"/>
                </a:lnTo>
                <a:cubicBezTo>
                  <a:pt x="1082408" y="4344266"/>
                  <a:pt x="1082408" y="4464835"/>
                  <a:pt x="1122724" y="4573167"/>
                </a:cubicBezTo>
                <a:lnTo>
                  <a:pt x="1690033" y="4573167"/>
                </a:lnTo>
                <a:cubicBezTo>
                  <a:pt x="1730349" y="4464835"/>
                  <a:pt x="1730349" y="4344266"/>
                  <a:pt x="1690033" y="4235933"/>
                </a:cubicBezTo>
                <a:lnTo>
                  <a:pt x="1619119" y="4235933"/>
                </a:lnTo>
                <a:lnTo>
                  <a:pt x="1619119" y="3757254"/>
                </a:lnTo>
                <a:lnTo>
                  <a:pt x="1613000" y="3747177"/>
                </a:lnTo>
                <a:cubicBezTo>
                  <a:pt x="1571604" y="3681314"/>
                  <a:pt x="1493491" y="3641724"/>
                  <a:pt x="1404939" y="3641724"/>
                </a:cubicBezTo>
                <a:close/>
                <a:moveTo>
                  <a:pt x="647567" y="3641724"/>
                </a:moveTo>
                <a:cubicBezTo>
                  <a:pt x="559015" y="3641724"/>
                  <a:pt x="481262" y="3681314"/>
                  <a:pt x="439506" y="3747177"/>
                </a:cubicBezTo>
                <a:lnTo>
                  <a:pt x="433386" y="3757254"/>
                </a:lnTo>
                <a:lnTo>
                  <a:pt x="433386" y="4235933"/>
                </a:lnTo>
                <a:lnTo>
                  <a:pt x="862108" y="4235933"/>
                </a:lnTo>
                <a:lnTo>
                  <a:pt x="862108" y="3757254"/>
                </a:lnTo>
                <a:lnTo>
                  <a:pt x="855628" y="3747177"/>
                </a:lnTo>
                <a:cubicBezTo>
                  <a:pt x="814232" y="3681314"/>
                  <a:pt x="736479" y="3641724"/>
                  <a:pt x="647567" y="3641724"/>
                </a:cubicBezTo>
                <a:close/>
                <a:moveTo>
                  <a:pt x="150812" y="3409943"/>
                </a:moveTo>
                <a:lnTo>
                  <a:pt x="3444515" y="3409943"/>
                </a:lnTo>
                <a:lnTo>
                  <a:pt x="3444515" y="5840045"/>
                </a:lnTo>
                <a:lnTo>
                  <a:pt x="1958209" y="5840045"/>
                </a:lnTo>
                <a:lnTo>
                  <a:pt x="1958209" y="5675567"/>
                </a:lnTo>
                <a:lnTo>
                  <a:pt x="1951729" y="5664050"/>
                </a:lnTo>
                <a:cubicBezTo>
                  <a:pt x="1910333" y="5587030"/>
                  <a:pt x="1832580" y="5540961"/>
                  <a:pt x="1743668" y="5540961"/>
                </a:cubicBezTo>
                <a:cubicBezTo>
                  <a:pt x="1654756" y="5540961"/>
                  <a:pt x="1577003" y="5587030"/>
                  <a:pt x="1535607" y="5664050"/>
                </a:cubicBezTo>
                <a:lnTo>
                  <a:pt x="1529488" y="5675567"/>
                </a:lnTo>
                <a:lnTo>
                  <a:pt x="1529488" y="5840045"/>
                </a:lnTo>
                <a:lnTo>
                  <a:pt x="150812" y="5840045"/>
                </a:lnTo>
                <a:close/>
                <a:moveTo>
                  <a:pt x="111125" y="3273418"/>
                </a:moveTo>
                <a:lnTo>
                  <a:pt x="3485790" y="3273418"/>
                </a:lnTo>
                <a:lnTo>
                  <a:pt x="3485790" y="3388945"/>
                </a:lnTo>
                <a:lnTo>
                  <a:pt x="111125" y="3388945"/>
                </a:lnTo>
                <a:close/>
                <a:moveTo>
                  <a:pt x="2702622" y="2699160"/>
                </a:moveTo>
                <a:lnTo>
                  <a:pt x="2702622" y="2749912"/>
                </a:lnTo>
                <a:lnTo>
                  <a:pt x="3134223" y="2749912"/>
                </a:lnTo>
                <a:lnTo>
                  <a:pt x="3134223" y="2699160"/>
                </a:lnTo>
                <a:close/>
                <a:moveTo>
                  <a:pt x="431947" y="2699160"/>
                </a:moveTo>
                <a:lnTo>
                  <a:pt x="431947" y="2749912"/>
                </a:lnTo>
                <a:lnTo>
                  <a:pt x="863548" y="2749912"/>
                </a:lnTo>
                <a:lnTo>
                  <a:pt x="863548" y="2699160"/>
                </a:lnTo>
                <a:close/>
                <a:moveTo>
                  <a:pt x="2391843" y="2693982"/>
                </a:moveTo>
                <a:lnTo>
                  <a:pt x="2411413" y="2693982"/>
                </a:lnTo>
                <a:cubicBezTo>
                  <a:pt x="2431694" y="2780963"/>
                  <a:pt x="2431694" y="2873697"/>
                  <a:pt x="2410701" y="2960322"/>
                </a:cubicBezTo>
                <a:lnTo>
                  <a:pt x="2390775" y="2960322"/>
                </a:lnTo>
                <a:cubicBezTo>
                  <a:pt x="2410345" y="2873697"/>
                  <a:pt x="2410701" y="2780963"/>
                  <a:pt x="2391843" y="2693982"/>
                </a:cubicBezTo>
                <a:close/>
                <a:moveTo>
                  <a:pt x="2331166" y="2693982"/>
                </a:moveTo>
                <a:lnTo>
                  <a:pt x="2351211" y="2693982"/>
                </a:lnTo>
                <a:cubicBezTo>
                  <a:pt x="2366604" y="2780963"/>
                  <a:pt x="2366246" y="2873697"/>
                  <a:pt x="2350496" y="2960322"/>
                </a:cubicBezTo>
                <a:lnTo>
                  <a:pt x="2330450" y="2960322"/>
                </a:lnTo>
                <a:cubicBezTo>
                  <a:pt x="2345126" y="2873697"/>
                  <a:pt x="2345484" y="2780963"/>
                  <a:pt x="2331166" y="2693982"/>
                </a:cubicBezTo>
                <a:close/>
                <a:moveTo>
                  <a:pt x="2272081" y="2693982"/>
                </a:moveTo>
                <a:lnTo>
                  <a:pt x="2292386" y="2693982"/>
                </a:lnTo>
                <a:cubicBezTo>
                  <a:pt x="2303093" y="2780963"/>
                  <a:pt x="2303093" y="2873698"/>
                  <a:pt x="2291648" y="2960322"/>
                </a:cubicBezTo>
                <a:lnTo>
                  <a:pt x="2271712" y="2960322"/>
                </a:lnTo>
                <a:cubicBezTo>
                  <a:pt x="2280941" y="2873698"/>
                  <a:pt x="2281311" y="2780963"/>
                  <a:pt x="2272081" y="2693982"/>
                </a:cubicBezTo>
                <a:close/>
                <a:moveTo>
                  <a:pt x="2211387" y="2693982"/>
                </a:moveTo>
                <a:lnTo>
                  <a:pt x="2230790" y="2693982"/>
                </a:lnTo>
                <a:cubicBezTo>
                  <a:pt x="2236434" y="2780965"/>
                  <a:pt x="2236434" y="2873698"/>
                  <a:pt x="2230437" y="2960322"/>
                </a:cubicBezTo>
                <a:lnTo>
                  <a:pt x="2211387" y="2960322"/>
                </a:lnTo>
                <a:cubicBezTo>
                  <a:pt x="2215267" y="2873698"/>
                  <a:pt x="2215620" y="2780965"/>
                  <a:pt x="2211387" y="2693982"/>
                </a:cubicBezTo>
                <a:close/>
                <a:moveTo>
                  <a:pt x="2150216" y="2693982"/>
                </a:moveTo>
                <a:lnTo>
                  <a:pt x="2170959" y="2693982"/>
                </a:lnTo>
                <a:cubicBezTo>
                  <a:pt x="2171329" y="2780965"/>
                  <a:pt x="2171329" y="2873698"/>
                  <a:pt x="2170959" y="2960322"/>
                </a:cubicBezTo>
                <a:lnTo>
                  <a:pt x="2150216" y="2960322"/>
                </a:lnTo>
                <a:cubicBezTo>
                  <a:pt x="2149475" y="2873698"/>
                  <a:pt x="2149475" y="2780965"/>
                  <a:pt x="2150216" y="2693982"/>
                </a:cubicBezTo>
                <a:close/>
                <a:moveTo>
                  <a:pt x="2090031" y="2693982"/>
                </a:moveTo>
                <a:lnTo>
                  <a:pt x="2109434" y="2693982"/>
                </a:lnTo>
                <a:cubicBezTo>
                  <a:pt x="2105201" y="2780965"/>
                  <a:pt x="2105201" y="2873698"/>
                  <a:pt x="2109434" y="2960322"/>
                </a:cubicBezTo>
                <a:lnTo>
                  <a:pt x="2090384" y="2960322"/>
                </a:lnTo>
                <a:cubicBezTo>
                  <a:pt x="2084387" y="2873698"/>
                  <a:pt x="2084387" y="2780965"/>
                  <a:pt x="2090031" y="2693982"/>
                </a:cubicBezTo>
                <a:close/>
                <a:moveTo>
                  <a:pt x="2030124" y="2693982"/>
                </a:moveTo>
                <a:lnTo>
                  <a:pt x="2049967" y="2693982"/>
                </a:lnTo>
                <a:cubicBezTo>
                  <a:pt x="2040587" y="2780965"/>
                  <a:pt x="2040947" y="2873698"/>
                  <a:pt x="2050689" y="2960322"/>
                </a:cubicBezTo>
                <a:lnTo>
                  <a:pt x="2030845" y="2960322"/>
                </a:lnTo>
                <a:cubicBezTo>
                  <a:pt x="2019300" y="2873698"/>
                  <a:pt x="2019300" y="2780965"/>
                  <a:pt x="2030124" y="2693982"/>
                </a:cubicBezTo>
                <a:close/>
                <a:moveTo>
                  <a:pt x="1970118" y="2693982"/>
                </a:moveTo>
                <a:lnTo>
                  <a:pt x="1989640" y="2693982"/>
                </a:lnTo>
                <a:cubicBezTo>
                  <a:pt x="1975541" y="2780965"/>
                  <a:pt x="1975903" y="2873698"/>
                  <a:pt x="1990363" y="2960322"/>
                </a:cubicBezTo>
                <a:lnTo>
                  <a:pt x="1970841" y="2960322"/>
                </a:lnTo>
                <a:cubicBezTo>
                  <a:pt x="1954212" y="2873698"/>
                  <a:pt x="1954212" y="2780965"/>
                  <a:pt x="1970118" y="2693982"/>
                </a:cubicBezTo>
                <a:close/>
                <a:moveTo>
                  <a:pt x="1909762" y="2693982"/>
                </a:moveTo>
                <a:lnTo>
                  <a:pt x="1929332" y="2693982"/>
                </a:lnTo>
                <a:cubicBezTo>
                  <a:pt x="1910118" y="2780965"/>
                  <a:pt x="1910830" y="2873698"/>
                  <a:pt x="1930044" y="2960322"/>
                </a:cubicBezTo>
                <a:lnTo>
                  <a:pt x="1910830" y="2960322"/>
                </a:lnTo>
                <a:cubicBezTo>
                  <a:pt x="1889481" y="2873698"/>
                  <a:pt x="1889125" y="2780965"/>
                  <a:pt x="1909762" y="2693982"/>
                </a:cubicBezTo>
                <a:close/>
                <a:moveTo>
                  <a:pt x="1637779" y="2693982"/>
                </a:moveTo>
                <a:lnTo>
                  <a:pt x="1657349" y="2693982"/>
                </a:lnTo>
                <a:cubicBezTo>
                  <a:pt x="1677631" y="2780965"/>
                  <a:pt x="1677275" y="2873698"/>
                  <a:pt x="1656282" y="2960322"/>
                </a:cubicBezTo>
                <a:lnTo>
                  <a:pt x="1636712" y="2960322"/>
                </a:lnTo>
                <a:cubicBezTo>
                  <a:pt x="1655926" y="2873698"/>
                  <a:pt x="1656638" y="2780965"/>
                  <a:pt x="1637779" y="2693982"/>
                </a:cubicBezTo>
                <a:close/>
                <a:moveTo>
                  <a:pt x="1577110" y="2693982"/>
                </a:moveTo>
                <a:lnTo>
                  <a:pt x="1596993" y="2693982"/>
                </a:lnTo>
                <a:cubicBezTo>
                  <a:pt x="1612538" y="2780965"/>
                  <a:pt x="1612538" y="2873698"/>
                  <a:pt x="1596270" y="2960322"/>
                </a:cubicBezTo>
                <a:lnTo>
                  <a:pt x="1576387" y="2960322"/>
                </a:lnTo>
                <a:cubicBezTo>
                  <a:pt x="1591209" y="2873698"/>
                  <a:pt x="1591209" y="2780965"/>
                  <a:pt x="1577110" y="2693982"/>
                </a:cubicBezTo>
                <a:close/>
                <a:moveTo>
                  <a:pt x="1516427" y="2693982"/>
                </a:moveTo>
                <a:lnTo>
                  <a:pt x="1536863" y="2693982"/>
                </a:lnTo>
                <a:cubicBezTo>
                  <a:pt x="1547447" y="2780965"/>
                  <a:pt x="1547447" y="2873698"/>
                  <a:pt x="1536499" y="2960322"/>
                </a:cubicBezTo>
                <a:lnTo>
                  <a:pt x="1516062" y="2960322"/>
                </a:lnTo>
                <a:cubicBezTo>
                  <a:pt x="1525550" y="2873698"/>
                  <a:pt x="1525915" y="2780965"/>
                  <a:pt x="1516427" y="2693982"/>
                </a:cubicBezTo>
                <a:close/>
                <a:moveTo>
                  <a:pt x="1455737" y="2693982"/>
                </a:moveTo>
                <a:lnTo>
                  <a:pt x="1475140" y="2693982"/>
                </a:lnTo>
                <a:cubicBezTo>
                  <a:pt x="1480784" y="2780965"/>
                  <a:pt x="1480784" y="2873699"/>
                  <a:pt x="1474787" y="2960322"/>
                </a:cubicBezTo>
                <a:lnTo>
                  <a:pt x="1455737" y="2960322"/>
                </a:lnTo>
                <a:cubicBezTo>
                  <a:pt x="1459617" y="2873699"/>
                  <a:pt x="1459617" y="2780965"/>
                  <a:pt x="1455737" y="2693982"/>
                </a:cubicBezTo>
                <a:close/>
                <a:moveTo>
                  <a:pt x="1396153" y="2693982"/>
                </a:moveTo>
                <a:lnTo>
                  <a:pt x="1416526" y="2693982"/>
                </a:lnTo>
                <a:cubicBezTo>
                  <a:pt x="1417266" y="2780965"/>
                  <a:pt x="1417266" y="2873699"/>
                  <a:pt x="1416526" y="2960322"/>
                </a:cubicBezTo>
                <a:lnTo>
                  <a:pt x="1396153" y="2960322"/>
                </a:lnTo>
                <a:cubicBezTo>
                  <a:pt x="1395412" y="2873699"/>
                  <a:pt x="1395412" y="2780965"/>
                  <a:pt x="1396153" y="2693982"/>
                </a:cubicBezTo>
                <a:close/>
                <a:moveTo>
                  <a:pt x="1335022" y="2693982"/>
                </a:moveTo>
                <a:lnTo>
                  <a:pt x="1355355" y="2693982"/>
                </a:lnTo>
                <a:cubicBezTo>
                  <a:pt x="1350919" y="2780965"/>
                  <a:pt x="1350919" y="2873699"/>
                  <a:pt x="1355355" y="2960322"/>
                </a:cubicBezTo>
                <a:lnTo>
                  <a:pt x="1335022" y="2960322"/>
                </a:lnTo>
                <a:cubicBezTo>
                  <a:pt x="1328737" y="2873699"/>
                  <a:pt x="1328737" y="2780965"/>
                  <a:pt x="1335022" y="2693982"/>
                </a:cubicBezTo>
                <a:close/>
                <a:moveTo>
                  <a:pt x="1274598" y="2693982"/>
                </a:moveTo>
                <a:lnTo>
                  <a:pt x="1294670" y="2693982"/>
                </a:lnTo>
                <a:cubicBezTo>
                  <a:pt x="1285181" y="2780965"/>
                  <a:pt x="1285546" y="2873699"/>
                  <a:pt x="1295035" y="2960322"/>
                </a:cubicBezTo>
                <a:lnTo>
                  <a:pt x="1274963" y="2960322"/>
                </a:lnTo>
                <a:cubicBezTo>
                  <a:pt x="1263650" y="2873699"/>
                  <a:pt x="1263650" y="2780965"/>
                  <a:pt x="1274598" y="2693982"/>
                </a:cubicBezTo>
                <a:close/>
                <a:moveTo>
                  <a:pt x="1214313" y="2693982"/>
                </a:moveTo>
                <a:lnTo>
                  <a:pt x="1234001" y="2693982"/>
                </a:lnTo>
                <a:cubicBezTo>
                  <a:pt x="1220040" y="2780965"/>
                  <a:pt x="1220040" y="2873699"/>
                  <a:pt x="1234717" y="2960322"/>
                </a:cubicBezTo>
                <a:lnTo>
                  <a:pt x="1215386" y="2960322"/>
                </a:lnTo>
                <a:cubicBezTo>
                  <a:pt x="1198920" y="2873699"/>
                  <a:pt x="1198562" y="2780965"/>
                  <a:pt x="1214313" y="2693982"/>
                </a:cubicBezTo>
                <a:close/>
                <a:moveTo>
                  <a:pt x="1154723" y="2693982"/>
                </a:moveTo>
                <a:lnTo>
                  <a:pt x="1174505" y="2693982"/>
                </a:lnTo>
                <a:cubicBezTo>
                  <a:pt x="1155089" y="2780965"/>
                  <a:pt x="1155455" y="2873699"/>
                  <a:pt x="1175971" y="2960322"/>
                </a:cubicBezTo>
                <a:lnTo>
                  <a:pt x="1155455" y="2960322"/>
                </a:lnTo>
                <a:cubicBezTo>
                  <a:pt x="1133475" y="2873699"/>
                  <a:pt x="1133475" y="2780965"/>
                  <a:pt x="1154723" y="2693982"/>
                </a:cubicBezTo>
                <a:close/>
                <a:moveTo>
                  <a:pt x="2933530" y="2279384"/>
                </a:moveTo>
                <a:lnTo>
                  <a:pt x="2933530" y="2634785"/>
                </a:lnTo>
                <a:lnTo>
                  <a:pt x="3080090" y="2634785"/>
                </a:lnTo>
                <a:lnTo>
                  <a:pt x="3080090" y="2279384"/>
                </a:lnTo>
                <a:close/>
                <a:moveTo>
                  <a:pt x="2759602" y="2279384"/>
                </a:moveTo>
                <a:lnTo>
                  <a:pt x="2759602" y="2634785"/>
                </a:lnTo>
                <a:lnTo>
                  <a:pt x="2904002" y="2634785"/>
                </a:lnTo>
                <a:lnTo>
                  <a:pt x="2904002" y="2279384"/>
                </a:lnTo>
                <a:close/>
                <a:moveTo>
                  <a:pt x="2176125" y="2279384"/>
                </a:moveTo>
                <a:lnTo>
                  <a:pt x="2176125" y="2634785"/>
                </a:lnTo>
                <a:lnTo>
                  <a:pt x="2322827" y="2634785"/>
                </a:lnTo>
                <a:lnTo>
                  <a:pt x="2322827" y="2279384"/>
                </a:lnTo>
                <a:close/>
                <a:moveTo>
                  <a:pt x="2002389" y="2279384"/>
                </a:moveTo>
                <a:lnTo>
                  <a:pt x="2002389" y="2634785"/>
                </a:lnTo>
                <a:lnTo>
                  <a:pt x="2146568" y="2634785"/>
                </a:lnTo>
                <a:lnTo>
                  <a:pt x="2146568" y="2279384"/>
                </a:lnTo>
                <a:close/>
                <a:moveTo>
                  <a:pt x="1419054" y="2279384"/>
                </a:moveTo>
                <a:lnTo>
                  <a:pt x="1419054" y="2634785"/>
                </a:lnTo>
                <a:lnTo>
                  <a:pt x="1565614" y="2634785"/>
                </a:lnTo>
                <a:lnTo>
                  <a:pt x="1565614" y="2279384"/>
                </a:lnTo>
                <a:close/>
                <a:moveTo>
                  <a:pt x="1245127" y="2279384"/>
                </a:moveTo>
                <a:lnTo>
                  <a:pt x="1245127" y="2634785"/>
                </a:lnTo>
                <a:lnTo>
                  <a:pt x="1389526" y="2634785"/>
                </a:lnTo>
                <a:lnTo>
                  <a:pt x="1389526" y="2279384"/>
                </a:lnTo>
                <a:close/>
                <a:moveTo>
                  <a:pt x="662177" y="2279384"/>
                </a:moveTo>
                <a:lnTo>
                  <a:pt x="662177" y="2634785"/>
                </a:lnTo>
                <a:lnTo>
                  <a:pt x="808738" y="2634785"/>
                </a:lnTo>
                <a:lnTo>
                  <a:pt x="808738" y="2279384"/>
                </a:lnTo>
                <a:close/>
                <a:moveTo>
                  <a:pt x="488249" y="2279384"/>
                </a:moveTo>
                <a:lnTo>
                  <a:pt x="488249" y="2634785"/>
                </a:lnTo>
                <a:lnTo>
                  <a:pt x="632289" y="2634785"/>
                </a:lnTo>
                <a:lnTo>
                  <a:pt x="632289" y="2279384"/>
                </a:lnTo>
                <a:close/>
                <a:moveTo>
                  <a:pt x="2919846" y="2131748"/>
                </a:moveTo>
                <a:cubicBezTo>
                  <a:pt x="2896440" y="2131748"/>
                  <a:pt x="2872673" y="2135710"/>
                  <a:pt x="2850707" y="2143272"/>
                </a:cubicBezTo>
                <a:cubicBezTo>
                  <a:pt x="2843145" y="2145792"/>
                  <a:pt x="2835943" y="2148673"/>
                  <a:pt x="2829101" y="2152274"/>
                </a:cubicBezTo>
                <a:cubicBezTo>
                  <a:pt x="2820459" y="2156235"/>
                  <a:pt x="2812177" y="2161635"/>
                  <a:pt x="2804255" y="2167037"/>
                </a:cubicBezTo>
                <a:cubicBezTo>
                  <a:pt x="2786610" y="2179280"/>
                  <a:pt x="2771486" y="2194404"/>
                  <a:pt x="2759602" y="2213128"/>
                </a:cubicBezTo>
                <a:lnTo>
                  <a:pt x="2759602" y="2254537"/>
                </a:lnTo>
                <a:lnTo>
                  <a:pt x="3080090" y="2254537"/>
                </a:lnTo>
                <a:lnTo>
                  <a:pt x="3080090" y="2213128"/>
                </a:lnTo>
                <a:cubicBezTo>
                  <a:pt x="3071448" y="2199444"/>
                  <a:pt x="3061365" y="2187562"/>
                  <a:pt x="3049482" y="2177480"/>
                </a:cubicBezTo>
                <a:cubicBezTo>
                  <a:pt x="3032197" y="2162357"/>
                  <a:pt x="3011671" y="2150833"/>
                  <a:pt x="2989345" y="2143272"/>
                </a:cubicBezTo>
                <a:cubicBezTo>
                  <a:pt x="2974581" y="2138230"/>
                  <a:pt x="2959457" y="2134990"/>
                  <a:pt x="2943613" y="2133189"/>
                </a:cubicBezTo>
                <a:cubicBezTo>
                  <a:pt x="2936051" y="2132469"/>
                  <a:pt x="2927768" y="2131748"/>
                  <a:pt x="2919846" y="2131748"/>
                </a:cubicBezTo>
                <a:close/>
                <a:moveTo>
                  <a:pt x="2162428" y="2131748"/>
                </a:moveTo>
                <a:cubicBezTo>
                  <a:pt x="2155219" y="2131748"/>
                  <a:pt x="2147649" y="2132469"/>
                  <a:pt x="2140440" y="2133189"/>
                </a:cubicBezTo>
                <a:cubicBezTo>
                  <a:pt x="2131790" y="2133910"/>
                  <a:pt x="2123860" y="2135350"/>
                  <a:pt x="2115930" y="2136790"/>
                </a:cubicBezTo>
                <a:cubicBezTo>
                  <a:pt x="2108000" y="2138591"/>
                  <a:pt x="2100431" y="2140751"/>
                  <a:pt x="2093222" y="2143272"/>
                </a:cubicBezTo>
                <a:cubicBezTo>
                  <a:pt x="2070874" y="2150833"/>
                  <a:pt x="2050328" y="2162357"/>
                  <a:pt x="2032667" y="2177480"/>
                </a:cubicBezTo>
                <a:cubicBezTo>
                  <a:pt x="2021132" y="2187562"/>
                  <a:pt x="2010679" y="2199445"/>
                  <a:pt x="2002389" y="2213128"/>
                </a:cubicBezTo>
                <a:lnTo>
                  <a:pt x="2002389" y="2254537"/>
                </a:lnTo>
                <a:lnTo>
                  <a:pt x="2322827" y="2254537"/>
                </a:lnTo>
                <a:lnTo>
                  <a:pt x="2322827" y="2213128"/>
                </a:lnTo>
                <a:cubicBezTo>
                  <a:pt x="2310932" y="2194404"/>
                  <a:pt x="2295793" y="2179280"/>
                  <a:pt x="2278492" y="2167037"/>
                </a:cubicBezTo>
                <a:cubicBezTo>
                  <a:pt x="2270562" y="2161635"/>
                  <a:pt x="2262272" y="2156235"/>
                  <a:pt x="2253621" y="2152274"/>
                </a:cubicBezTo>
                <a:cubicBezTo>
                  <a:pt x="2225866" y="2138591"/>
                  <a:pt x="2194147" y="2131748"/>
                  <a:pt x="2162428" y="2131748"/>
                </a:cubicBezTo>
                <a:close/>
                <a:moveTo>
                  <a:pt x="1405731" y="2131748"/>
                </a:moveTo>
                <a:cubicBezTo>
                  <a:pt x="1398169" y="2131748"/>
                  <a:pt x="1390607" y="2132470"/>
                  <a:pt x="1383045" y="2133189"/>
                </a:cubicBezTo>
                <a:cubicBezTo>
                  <a:pt x="1374762" y="2133910"/>
                  <a:pt x="1366480" y="2135350"/>
                  <a:pt x="1358558" y="2136790"/>
                </a:cubicBezTo>
                <a:cubicBezTo>
                  <a:pt x="1350996" y="2138591"/>
                  <a:pt x="1343434" y="2140751"/>
                  <a:pt x="1335872" y="2143272"/>
                </a:cubicBezTo>
                <a:cubicBezTo>
                  <a:pt x="1313906" y="2150833"/>
                  <a:pt x="1293380" y="2162357"/>
                  <a:pt x="1276095" y="2177480"/>
                </a:cubicBezTo>
                <a:cubicBezTo>
                  <a:pt x="1264212" y="2187562"/>
                  <a:pt x="1253769" y="2199445"/>
                  <a:pt x="1245127" y="2213128"/>
                </a:cubicBezTo>
                <a:lnTo>
                  <a:pt x="1245127" y="2254537"/>
                </a:lnTo>
                <a:lnTo>
                  <a:pt x="1565614" y="2254537"/>
                </a:lnTo>
                <a:lnTo>
                  <a:pt x="1565614" y="2213128"/>
                </a:lnTo>
                <a:cubicBezTo>
                  <a:pt x="1554091" y="2194404"/>
                  <a:pt x="1538607" y="2179280"/>
                  <a:pt x="1521322" y="2167037"/>
                </a:cubicBezTo>
                <a:cubicBezTo>
                  <a:pt x="1513400" y="2161637"/>
                  <a:pt x="1505118" y="2156235"/>
                  <a:pt x="1496476" y="2152274"/>
                </a:cubicBezTo>
                <a:cubicBezTo>
                  <a:pt x="1468748" y="2138591"/>
                  <a:pt x="1437059" y="2131748"/>
                  <a:pt x="1405731" y="2131748"/>
                </a:cubicBezTo>
                <a:close/>
                <a:moveTo>
                  <a:pt x="648133" y="2131748"/>
                </a:moveTo>
                <a:cubicBezTo>
                  <a:pt x="640931" y="2131748"/>
                  <a:pt x="633369" y="2132470"/>
                  <a:pt x="626167" y="2133189"/>
                </a:cubicBezTo>
                <a:cubicBezTo>
                  <a:pt x="617885" y="2133910"/>
                  <a:pt x="609603" y="2135350"/>
                  <a:pt x="601680" y="2136790"/>
                </a:cubicBezTo>
                <a:cubicBezTo>
                  <a:pt x="593758" y="2138591"/>
                  <a:pt x="586196" y="2140751"/>
                  <a:pt x="578994" y="2143272"/>
                </a:cubicBezTo>
                <a:cubicBezTo>
                  <a:pt x="556668" y="2150833"/>
                  <a:pt x="536142" y="2162357"/>
                  <a:pt x="518497" y="2177480"/>
                </a:cubicBezTo>
                <a:cubicBezTo>
                  <a:pt x="506974" y="2187563"/>
                  <a:pt x="496531" y="2199445"/>
                  <a:pt x="488249" y="2213128"/>
                </a:cubicBezTo>
                <a:lnTo>
                  <a:pt x="488249" y="2254537"/>
                </a:lnTo>
                <a:lnTo>
                  <a:pt x="808738" y="2254537"/>
                </a:lnTo>
                <a:lnTo>
                  <a:pt x="808738" y="2213128"/>
                </a:lnTo>
                <a:cubicBezTo>
                  <a:pt x="800095" y="2199445"/>
                  <a:pt x="789652" y="2187563"/>
                  <a:pt x="778129" y="2177480"/>
                </a:cubicBezTo>
                <a:cubicBezTo>
                  <a:pt x="766246" y="2167397"/>
                  <a:pt x="753282" y="2158755"/>
                  <a:pt x="739238" y="2152274"/>
                </a:cubicBezTo>
                <a:cubicBezTo>
                  <a:pt x="711151" y="2138591"/>
                  <a:pt x="679822" y="2131748"/>
                  <a:pt x="648133" y="2131748"/>
                </a:cubicBezTo>
                <a:close/>
                <a:moveTo>
                  <a:pt x="2919846" y="2109784"/>
                </a:moveTo>
                <a:cubicBezTo>
                  <a:pt x="2998348" y="2109784"/>
                  <a:pt x="3066766" y="2144351"/>
                  <a:pt x="3103496" y="2203046"/>
                </a:cubicBezTo>
                <a:lnTo>
                  <a:pt x="3106377" y="2207727"/>
                </a:lnTo>
                <a:lnTo>
                  <a:pt x="3106377" y="2213128"/>
                </a:lnTo>
                <a:lnTo>
                  <a:pt x="3106377" y="2634785"/>
                </a:lnTo>
                <a:lnTo>
                  <a:pt x="3106377" y="2657112"/>
                </a:lnTo>
                <a:lnTo>
                  <a:pt x="3080090" y="2657112"/>
                </a:lnTo>
                <a:lnTo>
                  <a:pt x="2759602" y="2657112"/>
                </a:lnTo>
                <a:lnTo>
                  <a:pt x="2733675" y="2657112"/>
                </a:lnTo>
                <a:lnTo>
                  <a:pt x="2733675" y="2634785"/>
                </a:lnTo>
                <a:lnTo>
                  <a:pt x="2733675" y="2213128"/>
                </a:lnTo>
                <a:lnTo>
                  <a:pt x="2733675" y="2207727"/>
                </a:lnTo>
                <a:lnTo>
                  <a:pt x="2736556" y="2203046"/>
                </a:lnTo>
                <a:cubicBezTo>
                  <a:pt x="2773286" y="2144351"/>
                  <a:pt x="2841705" y="2109784"/>
                  <a:pt x="2919846" y="2109784"/>
                </a:cubicBezTo>
                <a:close/>
                <a:moveTo>
                  <a:pt x="2162428" y="2109784"/>
                </a:moveTo>
                <a:cubicBezTo>
                  <a:pt x="2240645" y="2109784"/>
                  <a:pt x="2309490" y="2144351"/>
                  <a:pt x="2345895" y="2203046"/>
                </a:cubicBezTo>
                <a:lnTo>
                  <a:pt x="2349139" y="2207727"/>
                </a:lnTo>
                <a:lnTo>
                  <a:pt x="2349139" y="2213128"/>
                </a:lnTo>
                <a:lnTo>
                  <a:pt x="2349139" y="2634785"/>
                </a:lnTo>
                <a:lnTo>
                  <a:pt x="2349139" y="2657112"/>
                </a:lnTo>
                <a:lnTo>
                  <a:pt x="2322827" y="2657112"/>
                </a:lnTo>
                <a:lnTo>
                  <a:pt x="2002389" y="2657112"/>
                </a:lnTo>
                <a:lnTo>
                  <a:pt x="1976437" y="2657112"/>
                </a:lnTo>
                <a:lnTo>
                  <a:pt x="1976437" y="2634785"/>
                </a:lnTo>
                <a:lnTo>
                  <a:pt x="1976437" y="2213128"/>
                </a:lnTo>
                <a:lnTo>
                  <a:pt x="1976437" y="2207727"/>
                </a:lnTo>
                <a:lnTo>
                  <a:pt x="1979320" y="2203046"/>
                </a:lnTo>
                <a:cubicBezTo>
                  <a:pt x="2015726" y="2144351"/>
                  <a:pt x="2084211" y="2109784"/>
                  <a:pt x="2162428" y="2109784"/>
                </a:cubicBezTo>
                <a:close/>
                <a:moveTo>
                  <a:pt x="1405731" y="2109784"/>
                </a:moveTo>
                <a:cubicBezTo>
                  <a:pt x="1483872" y="2109784"/>
                  <a:pt x="1552291" y="2144351"/>
                  <a:pt x="1589021" y="2203046"/>
                </a:cubicBezTo>
                <a:lnTo>
                  <a:pt x="1591902" y="2207727"/>
                </a:lnTo>
                <a:lnTo>
                  <a:pt x="1591902" y="2213128"/>
                </a:lnTo>
                <a:lnTo>
                  <a:pt x="1591902" y="2634785"/>
                </a:lnTo>
                <a:lnTo>
                  <a:pt x="1591902" y="2657112"/>
                </a:lnTo>
                <a:lnTo>
                  <a:pt x="1565614" y="2657112"/>
                </a:lnTo>
                <a:lnTo>
                  <a:pt x="1245127" y="2657112"/>
                </a:lnTo>
                <a:lnTo>
                  <a:pt x="1219200" y="2657112"/>
                </a:lnTo>
                <a:lnTo>
                  <a:pt x="1219200" y="2634785"/>
                </a:lnTo>
                <a:lnTo>
                  <a:pt x="1219200" y="2213128"/>
                </a:lnTo>
                <a:lnTo>
                  <a:pt x="1219200" y="2207727"/>
                </a:lnTo>
                <a:lnTo>
                  <a:pt x="1222081" y="2203046"/>
                </a:lnTo>
                <a:cubicBezTo>
                  <a:pt x="1258811" y="2144351"/>
                  <a:pt x="1327229" y="2109784"/>
                  <a:pt x="1405731" y="2109784"/>
                </a:cubicBezTo>
                <a:close/>
                <a:moveTo>
                  <a:pt x="648133" y="2109784"/>
                </a:moveTo>
                <a:cubicBezTo>
                  <a:pt x="726635" y="2109784"/>
                  <a:pt x="795054" y="2144351"/>
                  <a:pt x="831784" y="2203046"/>
                </a:cubicBezTo>
                <a:lnTo>
                  <a:pt x="834665" y="2207727"/>
                </a:lnTo>
                <a:lnTo>
                  <a:pt x="834665" y="2213128"/>
                </a:lnTo>
                <a:lnTo>
                  <a:pt x="834665" y="2634785"/>
                </a:lnTo>
                <a:lnTo>
                  <a:pt x="834665" y="2657112"/>
                </a:lnTo>
                <a:lnTo>
                  <a:pt x="808738" y="2657112"/>
                </a:lnTo>
                <a:lnTo>
                  <a:pt x="488249" y="2657112"/>
                </a:lnTo>
                <a:lnTo>
                  <a:pt x="461962" y="2657112"/>
                </a:lnTo>
                <a:lnTo>
                  <a:pt x="461962" y="2634785"/>
                </a:lnTo>
                <a:lnTo>
                  <a:pt x="461962" y="2213128"/>
                </a:lnTo>
                <a:lnTo>
                  <a:pt x="461962" y="2207727"/>
                </a:lnTo>
                <a:lnTo>
                  <a:pt x="464843" y="2203046"/>
                </a:lnTo>
                <a:cubicBezTo>
                  <a:pt x="501573" y="2144351"/>
                  <a:pt x="569992" y="2109784"/>
                  <a:pt x="648133" y="2109784"/>
                </a:cubicBezTo>
                <a:close/>
                <a:moveTo>
                  <a:pt x="2918243" y="2085421"/>
                </a:moveTo>
                <a:cubicBezTo>
                  <a:pt x="2829691" y="2085421"/>
                  <a:pt x="2751938" y="2125017"/>
                  <a:pt x="2710181" y="2190892"/>
                </a:cubicBezTo>
                <a:lnTo>
                  <a:pt x="2704062" y="2201330"/>
                </a:lnTo>
                <a:lnTo>
                  <a:pt x="2704062" y="2679724"/>
                </a:lnTo>
                <a:lnTo>
                  <a:pt x="3132783" y="2679724"/>
                </a:lnTo>
                <a:lnTo>
                  <a:pt x="3132783" y="2201330"/>
                </a:lnTo>
                <a:lnTo>
                  <a:pt x="3126304" y="2190892"/>
                </a:lnTo>
                <a:cubicBezTo>
                  <a:pt x="3084908" y="2125017"/>
                  <a:pt x="3007155" y="2085421"/>
                  <a:pt x="2918243" y="2085421"/>
                </a:cubicBezTo>
                <a:close/>
                <a:moveTo>
                  <a:pt x="2161231" y="2085421"/>
                </a:moveTo>
                <a:cubicBezTo>
                  <a:pt x="2072319" y="2085421"/>
                  <a:pt x="1994566" y="2125017"/>
                  <a:pt x="1953529" y="2190892"/>
                </a:cubicBezTo>
                <a:lnTo>
                  <a:pt x="1947410" y="2201330"/>
                </a:lnTo>
                <a:lnTo>
                  <a:pt x="1947410" y="2656324"/>
                </a:lnTo>
                <a:lnTo>
                  <a:pt x="1878296" y="2656324"/>
                </a:lnTo>
                <a:cubicBezTo>
                  <a:pt x="1837980" y="2764309"/>
                  <a:pt x="1837980" y="2885260"/>
                  <a:pt x="1878296" y="2993247"/>
                </a:cubicBezTo>
                <a:lnTo>
                  <a:pt x="2444885" y="2993247"/>
                </a:lnTo>
                <a:cubicBezTo>
                  <a:pt x="2485562" y="2885260"/>
                  <a:pt x="2485562" y="2764309"/>
                  <a:pt x="2444885" y="2656324"/>
                </a:cubicBezTo>
                <a:lnTo>
                  <a:pt x="2375771" y="2656324"/>
                </a:lnTo>
                <a:lnTo>
                  <a:pt x="2375771" y="2201330"/>
                </a:lnTo>
                <a:lnTo>
                  <a:pt x="2369652" y="2190892"/>
                </a:lnTo>
                <a:cubicBezTo>
                  <a:pt x="2327896" y="2125017"/>
                  <a:pt x="2250143" y="2085421"/>
                  <a:pt x="2161231" y="2085421"/>
                </a:cubicBezTo>
                <a:close/>
                <a:moveTo>
                  <a:pt x="1404939" y="2085421"/>
                </a:moveTo>
                <a:cubicBezTo>
                  <a:pt x="1316027" y="2085421"/>
                  <a:pt x="1238274" y="2125017"/>
                  <a:pt x="1196518" y="2190892"/>
                </a:cubicBezTo>
                <a:lnTo>
                  <a:pt x="1190398" y="2201330"/>
                </a:lnTo>
                <a:lnTo>
                  <a:pt x="1190398" y="2656324"/>
                </a:lnTo>
                <a:lnTo>
                  <a:pt x="1122724" y="2656324"/>
                </a:lnTo>
                <a:cubicBezTo>
                  <a:pt x="1082408" y="2764309"/>
                  <a:pt x="1082408" y="2885260"/>
                  <a:pt x="1122724" y="2993247"/>
                </a:cubicBezTo>
                <a:lnTo>
                  <a:pt x="1690033" y="2993247"/>
                </a:lnTo>
                <a:cubicBezTo>
                  <a:pt x="1730349" y="2885260"/>
                  <a:pt x="1730349" y="2764309"/>
                  <a:pt x="1690033" y="2656324"/>
                </a:cubicBezTo>
                <a:lnTo>
                  <a:pt x="1619119" y="2656324"/>
                </a:lnTo>
                <a:lnTo>
                  <a:pt x="1619119" y="2201330"/>
                </a:lnTo>
                <a:lnTo>
                  <a:pt x="1613000" y="2190892"/>
                </a:lnTo>
                <a:cubicBezTo>
                  <a:pt x="1571604" y="2125017"/>
                  <a:pt x="1493491" y="2085421"/>
                  <a:pt x="1404939" y="2085421"/>
                </a:cubicBezTo>
                <a:close/>
                <a:moveTo>
                  <a:pt x="647567" y="2085421"/>
                </a:moveTo>
                <a:cubicBezTo>
                  <a:pt x="559015" y="2085421"/>
                  <a:pt x="481262" y="2125017"/>
                  <a:pt x="439506" y="2190892"/>
                </a:cubicBezTo>
                <a:lnTo>
                  <a:pt x="433386" y="2201330"/>
                </a:lnTo>
                <a:lnTo>
                  <a:pt x="433386" y="2679724"/>
                </a:lnTo>
                <a:lnTo>
                  <a:pt x="862108" y="2679724"/>
                </a:lnTo>
                <a:lnTo>
                  <a:pt x="862108" y="2201330"/>
                </a:lnTo>
                <a:lnTo>
                  <a:pt x="855628" y="2190892"/>
                </a:lnTo>
                <a:cubicBezTo>
                  <a:pt x="814232" y="2125017"/>
                  <a:pt x="736479" y="2085421"/>
                  <a:pt x="647567" y="2085421"/>
                </a:cubicBezTo>
                <a:close/>
                <a:moveTo>
                  <a:pt x="2702622" y="1626463"/>
                </a:moveTo>
                <a:lnTo>
                  <a:pt x="2702622" y="1677218"/>
                </a:lnTo>
                <a:lnTo>
                  <a:pt x="3134223" y="1677218"/>
                </a:lnTo>
                <a:lnTo>
                  <a:pt x="3134223" y="1626463"/>
                </a:lnTo>
                <a:close/>
                <a:moveTo>
                  <a:pt x="431947" y="1626463"/>
                </a:moveTo>
                <a:lnTo>
                  <a:pt x="431947" y="1677218"/>
                </a:lnTo>
                <a:lnTo>
                  <a:pt x="863548" y="1677218"/>
                </a:lnTo>
                <a:lnTo>
                  <a:pt x="863548" y="1626463"/>
                </a:lnTo>
                <a:close/>
                <a:moveTo>
                  <a:pt x="2391843" y="1625593"/>
                </a:moveTo>
                <a:lnTo>
                  <a:pt x="2411413" y="1625593"/>
                </a:lnTo>
                <a:cubicBezTo>
                  <a:pt x="2431694" y="1712577"/>
                  <a:pt x="2431694" y="1805311"/>
                  <a:pt x="2410701" y="1891935"/>
                </a:cubicBezTo>
                <a:lnTo>
                  <a:pt x="2390775" y="1891935"/>
                </a:lnTo>
                <a:cubicBezTo>
                  <a:pt x="2410345" y="1805311"/>
                  <a:pt x="2410701" y="1712577"/>
                  <a:pt x="2391843" y="1625593"/>
                </a:cubicBezTo>
                <a:close/>
                <a:moveTo>
                  <a:pt x="2331166" y="1625593"/>
                </a:moveTo>
                <a:lnTo>
                  <a:pt x="2351211" y="1625593"/>
                </a:lnTo>
                <a:cubicBezTo>
                  <a:pt x="2366604" y="1712577"/>
                  <a:pt x="2366246" y="1805311"/>
                  <a:pt x="2350496" y="1891935"/>
                </a:cubicBezTo>
                <a:lnTo>
                  <a:pt x="2330450" y="1891935"/>
                </a:lnTo>
                <a:cubicBezTo>
                  <a:pt x="2345126" y="1805311"/>
                  <a:pt x="2345484" y="1712577"/>
                  <a:pt x="2331166" y="1625593"/>
                </a:cubicBezTo>
                <a:close/>
                <a:moveTo>
                  <a:pt x="2272081" y="1625593"/>
                </a:moveTo>
                <a:lnTo>
                  <a:pt x="2292386" y="1625593"/>
                </a:lnTo>
                <a:cubicBezTo>
                  <a:pt x="2303093" y="1712577"/>
                  <a:pt x="2303093" y="1805311"/>
                  <a:pt x="2291648" y="1891935"/>
                </a:cubicBezTo>
                <a:lnTo>
                  <a:pt x="2271712" y="1891935"/>
                </a:lnTo>
                <a:cubicBezTo>
                  <a:pt x="2280941" y="1805311"/>
                  <a:pt x="2281311" y="1712577"/>
                  <a:pt x="2272081" y="1625593"/>
                </a:cubicBezTo>
                <a:close/>
                <a:moveTo>
                  <a:pt x="2211387" y="1625593"/>
                </a:moveTo>
                <a:lnTo>
                  <a:pt x="2230790" y="1625593"/>
                </a:lnTo>
                <a:cubicBezTo>
                  <a:pt x="2236434" y="1712577"/>
                  <a:pt x="2236434" y="1805311"/>
                  <a:pt x="2230437" y="1891935"/>
                </a:cubicBezTo>
                <a:lnTo>
                  <a:pt x="2211387" y="1891935"/>
                </a:lnTo>
                <a:cubicBezTo>
                  <a:pt x="2215267" y="1805311"/>
                  <a:pt x="2215620" y="1712577"/>
                  <a:pt x="2211387" y="1625593"/>
                </a:cubicBezTo>
                <a:close/>
                <a:moveTo>
                  <a:pt x="2150216" y="1625593"/>
                </a:moveTo>
                <a:lnTo>
                  <a:pt x="2170959" y="1625593"/>
                </a:lnTo>
                <a:cubicBezTo>
                  <a:pt x="2171329" y="1712577"/>
                  <a:pt x="2171329" y="1805311"/>
                  <a:pt x="2170959" y="1891935"/>
                </a:cubicBezTo>
                <a:lnTo>
                  <a:pt x="2150216" y="1891935"/>
                </a:lnTo>
                <a:cubicBezTo>
                  <a:pt x="2149475" y="1805311"/>
                  <a:pt x="2149475" y="1712577"/>
                  <a:pt x="2150216" y="1625593"/>
                </a:cubicBezTo>
                <a:close/>
                <a:moveTo>
                  <a:pt x="2090031" y="1625593"/>
                </a:moveTo>
                <a:lnTo>
                  <a:pt x="2109434" y="1625593"/>
                </a:lnTo>
                <a:cubicBezTo>
                  <a:pt x="2105201" y="1712577"/>
                  <a:pt x="2105201" y="1805311"/>
                  <a:pt x="2109434" y="1891935"/>
                </a:cubicBezTo>
                <a:lnTo>
                  <a:pt x="2090384" y="1891935"/>
                </a:lnTo>
                <a:cubicBezTo>
                  <a:pt x="2084387" y="1805311"/>
                  <a:pt x="2084387" y="1712577"/>
                  <a:pt x="2090031" y="1625593"/>
                </a:cubicBezTo>
                <a:close/>
                <a:moveTo>
                  <a:pt x="2030124" y="1625593"/>
                </a:moveTo>
                <a:lnTo>
                  <a:pt x="2049967" y="1625593"/>
                </a:lnTo>
                <a:cubicBezTo>
                  <a:pt x="2040587" y="1712577"/>
                  <a:pt x="2040947" y="1805311"/>
                  <a:pt x="2050689" y="1891935"/>
                </a:cubicBezTo>
                <a:lnTo>
                  <a:pt x="2030845" y="1891935"/>
                </a:lnTo>
                <a:cubicBezTo>
                  <a:pt x="2019300" y="1805311"/>
                  <a:pt x="2019300" y="1712577"/>
                  <a:pt x="2030124" y="1625593"/>
                </a:cubicBezTo>
                <a:close/>
                <a:moveTo>
                  <a:pt x="1970118" y="1625593"/>
                </a:moveTo>
                <a:lnTo>
                  <a:pt x="1989640" y="1625593"/>
                </a:lnTo>
                <a:cubicBezTo>
                  <a:pt x="1975541" y="1712577"/>
                  <a:pt x="1975903" y="1805311"/>
                  <a:pt x="1990363" y="1891935"/>
                </a:cubicBezTo>
                <a:lnTo>
                  <a:pt x="1970841" y="1891935"/>
                </a:lnTo>
                <a:cubicBezTo>
                  <a:pt x="1954212" y="1805311"/>
                  <a:pt x="1954212" y="1712577"/>
                  <a:pt x="1970118" y="1625593"/>
                </a:cubicBezTo>
                <a:close/>
                <a:moveTo>
                  <a:pt x="1909762" y="1625593"/>
                </a:moveTo>
                <a:lnTo>
                  <a:pt x="1929332" y="1625593"/>
                </a:lnTo>
                <a:cubicBezTo>
                  <a:pt x="1910118" y="1712577"/>
                  <a:pt x="1910830" y="1805311"/>
                  <a:pt x="1930044" y="1891935"/>
                </a:cubicBezTo>
                <a:lnTo>
                  <a:pt x="1910830" y="1891935"/>
                </a:lnTo>
                <a:cubicBezTo>
                  <a:pt x="1889481" y="1805311"/>
                  <a:pt x="1889125" y="1712577"/>
                  <a:pt x="1909762" y="1625593"/>
                </a:cubicBezTo>
                <a:close/>
                <a:moveTo>
                  <a:pt x="1637779" y="1625593"/>
                </a:moveTo>
                <a:lnTo>
                  <a:pt x="1657349" y="1625593"/>
                </a:lnTo>
                <a:cubicBezTo>
                  <a:pt x="1677631" y="1712577"/>
                  <a:pt x="1677275" y="1805311"/>
                  <a:pt x="1656282" y="1891935"/>
                </a:cubicBezTo>
                <a:lnTo>
                  <a:pt x="1636712" y="1891935"/>
                </a:lnTo>
                <a:cubicBezTo>
                  <a:pt x="1655926" y="1805311"/>
                  <a:pt x="1656638" y="1712577"/>
                  <a:pt x="1637779" y="1625593"/>
                </a:cubicBezTo>
                <a:close/>
                <a:moveTo>
                  <a:pt x="1577110" y="1625593"/>
                </a:moveTo>
                <a:lnTo>
                  <a:pt x="1596993" y="1625593"/>
                </a:lnTo>
                <a:cubicBezTo>
                  <a:pt x="1612538" y="1712577"/>
                  <a:pt x="1612538" y="1805312"/>
                  <a:pt x="1596270" y="1891935"/>
                </a:cubicBezTo>
                <a:lnTo>
                  <a:pt x="1576387" y="1891935"/>
                </a:lnTo>
                <a:cubicBezTo>
                  <a:pt x="1591209" y="1805312"/>
                  <a:pt x="1591209" y="1712577"/>
                  <a:pt x="1577110" y="1625593"/>
                </a:cubicBezTo>
                <a:close/>
                <a:moveTo>
                  <a:pt x="1516427" y="1625593"/>
                </a:moveTo>
                <a:lnTo>
                  <a:pt x="1536863" y="1625593"/>
                </a:lnTo>
                <a:cubicBezTo>
                  <a:pt x="1547447" y="1712577"/>
                  <a:pt x="1547447" y="1805312"/>
                  <a:pt x="1536499" y="1891935"/>
                </a:cubicBezTo>
                <a:lnTo>
                  <a:pt x="1516062" y="1891935"/>
                </a:lnTo>
                <a:cubicBezTo>
                  <a:pt x="1525550" y="1805312"/>
                  <a:pt x="1525915" y="1712577"/>
                  <a:pt x="1516427" y="1625593"/>
                </a:cubicBezTo>
                <a:close/>
                <a:moveTo>
                  <a:pt x="1455737" y="1625593"/>
                </a:moveTo>
                <a:lnTo>
                  <a:pt x="1475140" y="1625593"/>
                </a:lnTo>
                <a:cubicBezTo>
                  <a:pt x="1480784" y="1712577"/>
                  <a:pt x="1480784" y="1805312"/>
                  <a:pt x="1474787" y="1891935"/>
                </a:cubicBezTo>
                <a:lnTo>
                  <a:pt x="1455737" y="1891935"/>
                </a:lnTo>
                <a:cubicBezTo>
                  <a:pt x="1459617" y="1805312"/>
                  <a:pt x="1459617" y="1712577"/>
                  <a:pt x="1455737" y="1625593"/>
                </a:cubicBezTo>
                <a:close/>
                <a:moveTo>
                  <a:pt x="1396153" y="1625593"/>
                </a:moveTo>
                <a:lnTo>
                  <a:pt x="1416526" y="1625593"/>
                </a:lnTo>
                <a:cubicBezTo>
                  <a:pt x="1417266" y="1712577"/>
                  <a:pt x="1417266" y="1805312"/>
                  <a:pt x="1416526" y="1891935"/>
                </a:cubicBezTo>
                <a:lnTo>
                  <a:pt x="1396153" y="1891935"/>
                </a:lnTo>
                <a:cubicBezTo>
                  <a:pt x="1395412" y="1805312"/>
                  <a:pt x="1395412" y="1712577"/>
                  <a:pt x="1396153" y="1625593"/>
                </a:cubicBezTo>
                <a:close/>
                <a:moveTo>
                  <a:pt x="1335022" y="1625593"/>
                </a:moveTo>
                <a:lnTo>
                  <a:pt x="1355355" y="1625593"/>
                </a:lnTo>
                <a:cubicBezTo>
                  <a:pt x="1350919" y="1712577"/>
                  <a:pt x="1350919" y="1805312"/>
                  <a:pt x="1355355" y="1891935"/>
                </a:cubicBezTo>
                <a:lnTo>
                  <a:pt x="1335022" y="1891935"/>
                </a:lnTo>
                <a:cubicBezTo>
                  <a:pt x="1328737" y="1805312"/>
                  <a:pt x="1328737" y="1712577"/>
                  <a:pt x="1335022" y="1625593"/>
                </a:cubicBezTo>
                <a:close/>
                <a:moveTo>
                  <a:pt x="1274598" y="1625593"/>
                </a:moveTo>
                <a:lnTo>
                  <a:pt x="1294670" y="1625593"/>
                </a:lnTo>
                <a:cubicBezTo>
                  <a:pt x="1285181" y="1712577"/>
                  <a:pt x="1285546" y="1805312"/>
                  <a:pt x="1295035" y="1891935"/>
                </a:cubicBezTo>
                <a:lnTo>
                  <a:pt x="1274963" y="1891935"/>
                </a:lnTo>
                <a:cubicBezTo>
                  <a:pt x="1263650" y="1805312"/>
                  <a:pt x="1263650" y="1712577"/>
                  <a:pt x="1274598" y="1625593"/>
                </a:cubicBezTo>
                <a:close/>
                <a:moveTo>
                  <a:pt x="1214313" y="1625593"/>
                </a:moveTo>
                <a:lnTo>
                  <a:pt x="1234001" y="1625593"/>
                </a:lnTo>
                <a:cubicBezTo>
                  <a:pt x="1220040" y="1712577"/>
                  <a:pt x="1220040" y="1805312"/>
                  <a:pt x="1234717" y="1891935"/>
                </a:cubicBezTo>
                <a:lnTo>
                  <a:pt x="1215386" y="1891935"/>
                </a:lnTo>
                <a:cubicBezTo>
                  <a:pt x="1198920" y="1805312"/>
                  <a:pt x="1198562" y="1712577"/>
                  <a:pt x="1214313" y="1625593"/>
                </a:cubicBezTo>
                <a:close/>
                <a:moveTo>
                  <a:pt x="1154723" y="1625593"/>
                </a:moveTo>
                <a:lnTo>
                  <a:pt x="1174505" y="1625593"/>
                </a:lnTo>
                <a:cubicBezTo>
                  <a:pt x="1155089" y="1712577"/>
                  <a:pt x="1155455" y="1805312"/>
                  <a:pt x="1175971" y="1891935"/>
                </a:cubicBezTo>
                <a:lnTo>
                  <a:pt x="1155455" y="1891935"/>
                </a:lnTo>
                <a:cubicBezTo>
                  <a:pt x="1133475" y="1805312"/>
                  <a:pt x="1133475" y="1712577"/>
                  <a:pt x="1154723" y="1625593"/>
                </a:cubicBezTo>
                <a:close/>
                <a:moveTo>
                  <a:pt x="2933530" y="1206236"/>
                </a:moveTo>
                <a:lnTo>
                  <a:pt x="2933530" y="1561633"/>
                </a:lnTo>
                <a:lnTo>
                  <a:pt x="3080090" y="1561633"/>
                </a:lnTo>
                <a:lnTo>
                  <a:pt x="3080090" y="1206236"/>
                </a:lnTo>
                <a:close/>
                <a:moveTo>
                  <a:pt x="2759602" y="1206236"/>
                </a:moveTo>
                <a:lnTo>
                  <a:pt x="2759602" y="1561633"/>
                </a:lnTo>
                <a:lnTo>
                  <a:pt x="2904002" y="1561633"/>
                </a:lnTo>
                <a:lnTo>
                  <a:pt x="2904002" y="1206236"/>
                </a:lnTo>
                <a:close/>
                <a:moveTo>
                  <a:pt x="2176125" y="1206236"/>
                </a:moveTo>
                <a:lnTo>
                  <a:pt x="2176125" y="1561633"/>
                </a:lnTo>
                <a:lnTo>
                  <a:pt x="2322827" y="1561633"/>
                </a:lnTo>
                <a:lnTo>
                  <a:pt x="2322827" y="1206236"/>
                </a:lnTo>
                <a:close/>
                <a:moveTo>
                  <a:pt x="2002389" y="1206236"/>
                </a:moveTo>
                <a:lnTo>
                  <a:pt x="2002389" y="1561633"/>
                </a:lnTo>
                <a:lnTo>
                  <a:pt x="2146568" y="1561633"/>
                </a:lnTo>
                <a:lnTo>
                  <a:pt x="2146568" y="1206236"/>
                </a:lnTo>
                <a:close/>
                <a:moveTo>
                  <a:pt x="1419054" y="1206236"/>
                </a:moveTo>
                <a:lnTo>
                  <a:pt x="1419054" y="1561633"/>
                </a:lnTo>
                <a:lnTo>
                  <a:pt x="1565614" y="1561633"/>
                </a:lnTo>
                <a:lnTo>
                  <a:pt x="1565614" y="1206236"/>
                </a:lnTo>
                <a:close/>
                <a:moveTo>
                  <a:pt x="1245127" y="1206236"/>
                </a:moveTo>
                <a:lnTo>
                  <a:pt x="1245127" y="1561633"/>
                </a:lnTo>
                <a:lnTo>
                  <a:pt x="1389526" y="1561633"/>
                </a:lnTo>
                <a:lnTo>
                  <a:pt x="1389526" y="1206236"/>
                </a:lnTo>
                <a:close/>
                <a:moveTo>
                  <a:pt x="662177" y="1206236"/>
                </a:moveTo>
                <a:lnTo>
                  <a:pt x="662177" y="1561637"/>
                </a:lnTo>
                <a:lnTo>
                  <a:pt x="808738" y="1561637"/>
                </a:lnTo>
                <a:lnTo>
                  <a:pt x="808738" y="1206236"/>
                </a:lnTo>
                <a:close/>
                <a:moveTo>
                  <a:pt x="488249" y="1206236"/>
                </a:moveTo>
                <a:lnTo>
                  <a:pt x="488249" y="1561637"/>
                </a:lnTo>
                <a:lnTo>
                  <a:pt x="632289" y="1561637"/>
                </a:lnTo>
                <a:lnTo>
                  <a:pt x="632289" y="1206236"/>
                </a:lnTo>
                <a:close/>
                <a:moveTo>
                  <a:pt x="2162428" y="1058602"/>
                </a:moveTo>
                <a:cubicBezTo>
                  <a:pt x="2146928" y="1058602"/>
                  <a:pt x="2131069" y="1060402"/>
                  <a:pt x="2115930" y="1063643"/>
                </a:cubicBezTo>
                <a:cubicBezTo>
                  <a:pt x="2092501" y="1068684"/>
                  <a:pt x="2070514" y="1077686"/>
                  <a:pt x="2051410" y="1090289"/>
                </a:cubicBezTo>
                <a:cubicBezTo>
                  <a:pt x="2038073" y="1098931"/>
                  <a:pt x="2026539" y="1109013"/>
                  <a:pt x="2016086" y="1120896"/>
                </a:cubicBezTo>
                <a:cubicBezTo>
                  <a:pt x="2011040" y="1126657"/>
                  <a:pt x="2006354" y="1133138"/>
                  <a:pt x="2002389" y="1139980"/>
                </a:cubicBezTo>
                <a:lnTo>
                  <a:pt x="2002389" y="1181390"/>
                </a:lnTo>
                <a:lnTo>
                  <a:pt x="2322827" y="1181390"/>
                </a:lnTo>
                <a:lnTo>
                  <a:pt x="2322827" y="1139980"/>
                </a:lnTo>
                <a:cubicBezTo>
                  <a:pt x="2314536" y="1126297"/>
                  <a:pt x="2304083" y="1114414"/>
                  <a:pt x="2292549" y="1104332"/>
                </a:cubicBezTo>
                <a:cubicBezTo>
                  <a:pt x="2291107" y="1103252"/>
                  <a:pt x="2289305" y="1102172"/>
                  <a:pt x="2287863" y="1101091"/>
                </a:cubicBezTo>
                <a:cubicBezTo>
                  <a:pt x="2253260" y="1073005"/>
                  <a:pt x="2207844" y="1058602"/>
                  <a:pt x="2162428" y="1058602"/>
                </a:cubicBezTo>
                <a:close/>
                <a:moveTo>
                  <a:pt x="1405731" y="1058602"/>
                </a:moveTo>
                <a:cubicBezTo>
                  <a:pt x="1389886" y="1058602"/>
                  <a:pt x="1374042" y="1060402"/>
                  <a:pt x="1358558" y="1063643"/>
                </a:cubicBezTo>
                <a:cubicBezTo>
                  <a:pt x="1335872" y="1068684"/>
                  <a:pt x="1313906" y="1077686"/>
                  <a:pt x="1294460" y="1090289"/>
                </a:cubicBezTo>
                <a:cubicBezTo>
                  <a:pt x="1281497" y="1098931"/>
                  <a:pt x="1269614" y="1109013"/>
                  <a:pt x="1259531" y="1120896"/>
                </a:cubicBezTo>
                <a:cubicBezTo>
                  <a:pt x="1254490" y="1126657"/>
                  <a:pt x="1249448" y="1133138"/>
                  <a:pt x="1245127" y="1139980"/>
                </a:cubicBezTo>
                <a:lnTo>
                  <a:pt x="1245127" y="1181390"/>
                </a:lnTo>
                <a:lnTo>
                  <a:pt x="1565614" y="1181390"/>
                </a:lnTo>
                <a:lnTo>
                  <a:pt x="1565614" y="1139980"/>
                </a:lnTo>
                <a:cubicBezTo>
                  <a:pt x="1557332" y="1126297"/>
                  <a:pt x="1546889" y="1114414"/>
                  <a:pt x="1535366" y="1104332"/>
                </a:cubicBezTo>
                <a:cubicBezTo>
                  <a:pt x="1533566" y="1103252"/>
                  <a:pt x="1532485" y="1102172"/>
                  <a:pt x="1530685" y="1101091"/>
                </a:cubicBezTo>
                <a:cubicBezTo>
                  <a:pt x="1496115" y="1073005"/>
                  <a:pt x="1450743" y="1058602"/>
                  <a:pt x="1405731" y="1058602"/>
                </a:cubicBezTo>
                <a:close/>
                <a:moveTo>
                  <a:pt x="648133" y="1058602"/>
                </a:moveTo>
                <a:cubicBezTo>
                  <a:pt x="632649" y="1058602"/>
                  <a:pt x="616805" y="1060403"/>
                  <a:pt x="601680" y="1063643"/>
                </a:cubicBezTo>
                <a:cubicBezTo>
                  <a:pt x="578634" y="1068684"/>
                  <a:pt x="556668" y="1077686"/>
                  <a:pt x="537223" y="1090289"/>
                </a:cubicBezTo>
                <a:cubicBezTo>
                  <a:pt x="524259" y="1098931"/>
                  <a:pt x="512376" y="1109013"/>
                  <a:pt x="502293" y="1120896"/>
                </a:cubicBezTo>
                <a:cubicBezTo>
                  <a:pt x="497252" y="1126657"/>
                  <a:pt x="492570" y="1133139"/>
                  <a:pt x="488249" y="1139980"/>
                </a:cubicBezTo>
                <a:lnTo>
                  <a:pt x="488249" y="1181390"/>
                </a:lnTo>
                <a:lnTo>
                  <a:pt x="808738" y="1181390"/>
                </a:lnTo>
                <a:lnTo>
                  <a:pt x="808738" y="1139980"/>
                </a:lnTo>
                <a:cubicBezTo>
                  <a:pt x="804416" y="1133139"/>
                  <a:pt x="799375" y="1126657"/>
                  <a:pt x="794334" y="1120896"/>
                </a:cubicBezTo>
                <a:cubicBezTo>
                  <a:pt x="786411" y="1111534"/>
                  <a:pt x="777409" y="1103612"/>
                  <a:pt x="767686" y="1096410"/>
                </a:cubicBezTo>
                <a:cubicBezTo>
                  <a:pt x="733837" y="1071565"/>
                  <a:pt x="691345" y="1058602"/>
                  <a:pt x="648133" y="1058602"/>
                </a:cubicBezTo>
                <a:close/>
                <a:moveTo>
                  <a:pt x="2919846" y="1058602"/>
                </a:moveTo>
                <a:cubicBezTo>
                  <a:pt x="2912284" y="1058602"/>
                  <a:pt x="2904002" y="1058962"/>
                  <a:pt x="2896440" y="1060042"/>
                </a:cubicBezTo>
                <a:cubicBezTo>
                  <a:pt x="2880595" y="1061482"/>
                  <a:pt x="2865111" y="1065083"/>
                  <a:pt x="2850707" y="1070124"/>
                </a:cubicBezTo>
                <a:cubicBezTo>
                  <a:pt x="2843145" y="1072645"/>
                  <a:pt x="2835943" y="1075526"/>
                  <a:pt x="2829101" y="1079126"/>
                </a:cubicBezTo>
                <a:cubicBezTo>
                  <a:pt x="2816858" y="1084888"/>
                  <a:pt x="2805335" y="1092449"/>
                  <a:pt x="2794892" y="1101091"/>
                </a:cubicBezTo>
                <a:cubicBezTo>
                  <a:pt x="2793452" y="1102172"/>
                  <a:pt x="2791651" y="1103252"/>
                  <a:pt x="2790211" y="1104332"/>
                </a:cubicBezTo>
                <a:cubicBezTo>
                  <a:pt x="2778688" y="1114414"/>
                  <a:pt x="2768245" y="1126297"/>
                  <a:pt x="2759602" y="1139980"/>
                </a:cubicBezTo>
                <a:lnTo>
                  <a:pt x="2759602" y="1181390"/>
                </a:lnTo>
                <a:lnTo>
                  <a:pt x="3080090" y="1181390"/>
                </a:lnTo>
                <a:lnTo>
                  <a:pt x="3080090" y="1139980"/>
                </a:lnTo>
                <a:cubicBezTo>
                  <a:pt x="3075769" y="1133138"/>
                  <a:pt x="3071087" y="1126657"/>
                  <a:pt x="3066046" y="1120896"/>
                </a:cubicBezTo>
                <a:cubicBezTo>
                  <a:pt x="3055963" y="1109013"/>
                  <a:pt x="3044080" y="1098931"/>
                  <a:pt x="3031117" y="1090289"/>
                </a:cubicBezTo>
                <a:cubicBezTo>
                  <a:pt x="3018153" y="1082007"/>
                  <a:pt x="3004109" y="1075165"/>
                  <a:pt x="2989345" y="1070124"/>
                </a:cubicBezTo>
                <a:cubicBezTo>
                  <a:pt x="2967379" y="1062563"/>
                  <a:pt x="2943613" y="1058602"/>
                  <a:pt x="2919846" y="1058602"/>
                </a:cubicBezTo>
                <a:close/>
                <a:moveTo>
                  <a:pt x="1405731" y="1036637"/>
                </a:moveTo>
                <a:cubicBezTo>
                  <a:pt x="1483872" y="1036637"/>
                  <a:pt x="1552291" y="1071205"/>
                  <a:pt x="1589021" y="1129898"/>
                </a:cubicBezTo>
                <a:lnTo>
                  <a:pt x="1591902" y="1134579"/>
                </a:lnTo>
                <a:lnTo>
                  <a:pt x="1591902" y="1139980"/>
                </a:lnTo>
                <a:lnTo>
                  <a:pt x="1591902" y="1561633"/>
                </a:lnTo>
                <a:lnTo>
                  <a:pt x="1591902" y="1583958"/>
                </a:lnTo>
                <a:lnTo>
                  <a:pt x="1565614" y="1583958"/>
                </a:lnTo>
                <a:lnTo>
                  <a:pt x="1245127" y="1583958"/>
                </a:lnTo>
                <a:lnTo>
                  <a:pt x="1219200" y="1583958"/>
                </a:lnTo>
                <a:lnTo>
                  <a:pt x="1219200" y="1561633"/>
                </a:lnTo>
                <a:lnTo>
                  <a:pt x="1219200" y="1139980"/>
                </a:lnTo>
                <a:lnTo>
                  <a:pt x="1219200" y="1134579"/>
                </a:lnTo>
                <a:lnTo>
                  <a:pt x="1222081" y="1129898"/>
                </a:lnTo>
                <a:cubicBezTo>
                  <a:pt x="1258811" y="1071205"/>
                  <a:pt x="1327229" y="1036637"/>
                  <a:pt x="1405731" y="1036637"/>
                </a:cubicBezTo>
                <a:close/>
                <a:moveTo>
                  <a:pt x="648133" y="1036637"/>
                </a:moveTo>
                <a:cubicBezTo>
                  <a:pt x="726635" y="1036637"/>
                  <a:pt x="795054" y="1071205"/>
                  <a:pt x="831784" y="1129898"/>
                </a:cubicBezTo>
                <a:lnTo>
                  <a:pt x="834665" y="1134579"/>
                </a:lnTo>
                <a:lnTo>
                  <a:pt x="834665" y="1139980"/>
                </a:lnTo>
                <a:lnTo>
                  <a:pt x="834665" y="1561637"/>
                </a:lnTo>
                <a:lnTo>
                  <a:pt x="834665" y="1583958"/>
                </a:lnTo>
                <a:lnTo>
                  <a:pt x="808738" y="1583958"/>
                </a:lnTo>
                <a:lnTo>
                  <a:pt x="488249" y="1583958"/>
                </a:lnTo>
                <a:lnTo>
                  <a:pt x="461962" y="1583958"/>
                </a:lnTo>
                <a:lnTo>
                  <a:pt x="461962" y="1561637"/>
                </a:lnTo>
                <a:lnTo>
                  <a:pt x="461962" y="1139980"/>
                </a:lnTo>
                <a:lnTo>
                  <a:pt x="461962" y="1134579"/>
                </a:lnTo>
                <a:lnTo>
                  <a:pt x="464843" y="1129898"/>
                </a:lnTo>
                <a:cubicBezTo>
                  <a:pt x="501573" y="1071205"/>
                  <a:pt x="569992" y="1036637"/>
                  <a:pt x="648133" y="1036637"/>
                </a:cubicBezTo>
                <a:close/>
                <a:moveTo>
                  <a:pt x="2919846" y="1036637"/>
                </a:moveTo>
                <a:cubicBezTo>
                  <a:pt x="2998348" y="1036637"/>
                  <a:pt x="3066766" y="1071205"/>
                  <a:pt x="3103496" y="1129898"/>
                </a:cubicBezTo>
                <a:lnTo>
                  <a:pt x="3106377" y="1134579"/>
                </a:lnTo>
                <a:lnTo>
                  <a:pt x="3106377" y="1139980"/>
                </a:lnTo>
                <a:lnTo>
                  <a:pt x="3106377" y="1561633"/>
                </a:lnTo>
                <a:lnTo>
                  <a:pt x="3106377" y="1583958"/>
                </a:lnTo>
                <a:lnTo>
                  <a:pt x="3080090" y="1583958"/>
                </a:lnTo>
                <a:lnTo>
                  <a:pt x="2759602" y="1583958"/>
                </a:lnTo>
                <a:lnTo>
                  <a:pt x="2733675" y="1583958"/>
                </a:lnTo>
                <a:lnTo>
                  <a:pt x="2733675" y="1561633"/>
                </a:lnTo>
                <a:lnTo>
                  <a:pt x="2733675" y="1139980"/>
                </a:lnTo>
                <a:lnTo>
                  <a:pt x="2733675" y="1134579"/>
                </a:lnTo>
                <a:lnTo>
                  <a:pt x="2736556" y="1129898"/>
                </a:lnTo>
                <a:cubicBezTo>
                  <a:pt x="2773286" y="1071205"/>
                  <a:pt x="2841705" y="1036637"/>
                  <a:pt x="2919846" y="1036637"/>
                </a:cubicBezTo>
                <a:close/>
                <a:moveTo>
                  <a:pt x="2162428" y="1036637"/>
                </a:moveTo>
                <a:cubicBezTo>
                  <a:pt x="2240645" y="1036637"/>
                  <a:pt x="2309490" y="1071205"/>
                  <a:pt x="2345895" y="1129898"/>
                </a:cubicBezTo>
                <a:lnTo>
                  <a:pt x="2349139" y="1134579"/>
                </a:lnTo>
                <a:lnTo>
                  <a:pt x="2349139" y="1139980"/>
                </a:lnTo>
                <a:lnTo>
                  <a:pt x="2349139" y="1561633"/>
                </a:lnTo>
                <a:lnTo>
                  <a:pt x="2349139" y="1583958"/>
                </a:lnTo>
                <a:lnTo>
                  <a:pt x="2322827" y="1583958"/>
                </a:lnTo>
                <a:lnTo>
                  <a:pt x="2002389" y="1583958"/>
                </a:lnTo>
                <a:lnTo>
                  <a:pt x="1976437" y="1583958"/>
                </a:lnTo>
                <a:lnTo>
                  <a:pt x="1976437" y="1561633"/>
                </a:lnTo>
                <a:lnTo>
                  <a:pt x="1976437" y="1139980"/>
                </a:lnTo>
                <a:lnTo>
                  <a:pt x="1976437" y="1134579"/>
                </a:lnTo>
                <a:lnTo>
                  <a:pt x="1979320" y="1129898"/>
                </a:lnTo>
                <a:cubicBezTo>
                  <a:pt x="2015726" y="1071205"/>
                  <a:pt x="2084211" y="1036637"/>
                  <a:pt x="2162428" y="1036637"/>
                </a:cubicBezTo>
                <a:close/>
                <a:moveTo>
                  <a:pt x="2918243" y="1012732"/>
                </a:moveTo>
                <a:cubicBezTo>
                  <a:pt x="2829691" y="1012732"/>
                  <a:pt x="2751938" y="1052328"/>
                  <a:pt x="2710181" y="1118201"/>
                </a:cubicBezTo>
                <a:lnTo>
                  <a:pt x="2704062" y="1128639"/>
                </a:lnTo>
                <a:lnTo>
                  <a:pt x="2704062" y="1607025"/>
                </a:lnTo>
                <a:lnTo>
                  <a:pt x="3132783" y="1607025"/>
                </a:lnTo>
                <a:lnTo>
                  <a:pt x="3132783" y="1128639"/>
                </a:lnTo>
                <a:lnTo>
                  <a:pt x="3126304" y="1118201"/>
                </a:lnTo>
                <a:cubicBezTo>
                  <a:pt x="3084908" y="1052328"/>
                  <a:pt x="3007155" y="1012732"/>
                  <a:pt x="2918243" y="1012732"/>
                </a:cubicBezTo>
                <a:close/>
                <a:moveTo>
                  <a:pt x="2161231" y="1012732"/>
                </a:moveTo>
                <a:cubicBezTo>
                  <a:pt x="2072319" y="1012732"/>
                  <a:pt x="1994566" y="1052328"/>
                  <a:pt x="1953529" y="1118201"/>
                </a:cubicBezTo>
                <a:lnTo>
                  <a:pt x="1947410" y="1128639"/>
                </a:lnTo>
                <a:lnTo>
                  <a:pt x="1947410" y="1588667"/>
                </a:lnTo>
                <a:lnTo>
                  <a:pt x="1878296" y="1588667"/>
                </a:lnTo>
                <a:cubicBezTo>
                  <a:pt x="1837980" y="1696657"/>
                  <a:pt x="1837980" y="1817606"/>
                  <a:pt x="1878296" y="1925596"/>
                </a:cubicBezTo>
                <a:lnTo>
                  <a:pt x="2444885" y="1925596"/>
                </a:lnTo>
                <a:cubicBezTo>
                  <a:pt x="2485562" y="1817606"/>
                  <a:pt x="2485562" y="1696657"/>
                  <a:pt x="2444885" y="1588667"/>
                </a:cubicBezTo>
                <a:lnTo>
                  <a:pt x="2375771" y="1588667"/>
                </a:lnTo>
                <a:lnTo>
                  <a:pt x="2375771" y="1128639"/>
                </a:lnTo>
                <a:lnTo>
                  <a:pt x="2369652" y="1118201"/>
                </a:lnTo>
                <a:cubicBezTo>
                  <a:pt x="2327896" y="1052328"/>
                  <a:pt x="2250143" y="1012732"/>
                  <a:pt x="2161231" y="1012732"/>
                </a:cubicBezTo>
                <a:close/>
                <a:moveTo>
                  <a:pt x="1404939" y="1012732"/>
                </a:moveTo>
                <a:cubicBezTo>
                  <a:pt x="1316027" y="1012732"/>
                  <a:pt x="1238274" y="1052328"/>
                  <a:pt x="1196518" y="1118201"/>
                </a:cubicBezTo>
                <a:lnTo>
                  <a:pt x="1190398" y="1128639"/>
                </a:lnTo>
                <a:lnTo>
                  <a:pt x="1190398" y="1588667"/>
                </a:lnTo>
                <a:lnTo>
                  <a:pt x="1122724" y="1588667"/>
                </a:lnTo>
                <a:cubicBezTo>
                  <a:pt x="1082408" y="1696657"/>
                  <a:pt x="1082408" y="1817606"/>
                  <a:pt x="1122724" y="1925596"/>
                </a:cubicBezTo>
                <a:lnTo>
                  <a:pt x="1690033" y="1925596"/>
                </a:lnTo>
                <a:cubicBezTo>
                  <a:pt x="1730349" y="1817606"/>
                  <a:pt x="1730349" y="1696657"/>
                  <a:pt x="1690033" y="1588667"/>
                </a:cubicBezTo>
                <a:lnTo>
                  <a:pt x="1619119" y="1588667"/>
                </a:lnTo>
                <a:lnTo>
                  <a:pt x="1619119" y="1128639"/>
                </a:lnTo>
                <a:lnTo>
                  <a:pt x="1613000" y="1118201"/>
                </a:lnTo>
                <a:cubicBezTo>
                  <a:pt x="1571604" y="1052328"/>
                  <a:pt x="1493491" y="1012732"/>
                  <a:pt x="1404939" y="1012732"/>
                </a:cubicBezTo>
                <a:close/>
                <a:moveTo>
                  <a:pt x="647567" y="1012732"/>
                </a:moveTo>
                <a:cubicBezTo>
                  <a:pt x="559015" y="1012732"/>
                  <a:pt x="481262" y="1052328"/>
                  <a:pt x="439506" y="1118201"/>
                </a:cubicBezTo>
                <a:lnTo>
                  <a:pt x="433386" y="1128639"/>
                </a:lnTo>
                <a:lnTo>
                  <a:pt x="433386" y="1607025"/>
                </a:lnTo>
                <a:lnTo>
                  <a:pt x="862108" y="1607025"/>
                </a:lnTo>
                <a:lnTo>
                  <a:pt x="862108" y="1128639"/>
                </a:lnTo>
                <a:lnTo>
                  <a:pt x="855628" y="1118201"/>
                </a:lnTo>
                <a:cubicBezTo>
                  <a:pt x="814232" y="1052328"/>
                  <a:pt x="736479" y="1012732"/>
                  <a:pt x="647567" y="1012732"/>
                </a:cubicBezTo>
                <a:close/>
                <a:moveTo>
                  <a:pt x="1808167" y="568330"/>
                </a:moveTo>
                <a:lnTo>
                  <a:pt x="1808167" y="703910"/>
                </a:lnTo>
                <a:cubicBezTo>
                  <a:pt x="1881172" y="698875"/>
                  <a:pt x="1939072" y="640975"/>
                  <a:pt x="1944107" y="568330"/>
                </a:cubicBezTo>
                <a:close/>
                <a:moveTo>
                  <a:pt x="1652808" y="568330"/>
                </a:moveTo>
                <a:cubicBezTo>
                  <a:pt x="1657843" y="640975"/>
                  <a:pt x="1715743" y="698875"/>
                  <a:pt x="1788747" y="703910"/>
                </a:cubicBezTo>
                <a:lnTo>
                  <a:pt x="1788747" y="568330"/>
                </a:lnTo>
                <a:close/>
                <a:moveTo>
                  <a:pt x="1808167" y="412972"/>
                </a:moveTo>
                <a:lnTo>
                  <a:pt x="1808167" y="548551"/>
                </a:lnTo>
                <a:lnTo>
                  <a:pt x="1944107" y="548551"/>
                </a:lnTo>
                <a:cubicBezTo>
                  <a:pt x="1939072" y="475906"/>
                  <a:pt x="1881172" y="418006"/>
                  <a:pt x="1808167" y="412972"/>
                </a:cubicBezTo>
                <a:close/>
                <a:moveTo>
                  <a:pt x="1788747" y="412972"/>
                </a:moveTo>
                <a:cubicBezTo>
                  <a:pt x="1715743" y="418006"/>
                  <a:pt x="1657843" y="475906"/>
                  <a:pt x="1652808" y="548551"/>
                </a:cubicBezTo>
                <a:lnTo>
                  <a:pt x="1788747" y="548551"/>
                </a:lnTo>
                <a:close/>
                <a:moveTo>
                  <a:pt x="1798457" y="392113"/>
                </a:moveTo>
                <a:cubicBezTo>
                  <a:pt x="1890522" y="392113"/>
                  <a:pt x="1964965" y="466556"/>
                  <a:pt x="1964965" y="558261"/>
                </a:cubicBezTo>
                <a:cubicBezTo>
                  <a:pt x="1964965" y="650325"/>
                  <a:pt x="1890522" y="725128"/>
                  <a:pt x="1798457" y="725128"/>
                </a:cubicBezTo>
                <a:cubicBezTo>
                  <a:pt x="1706393" y="725128"/>
                  <a:pt x="1631950" y="650325"/>
                  <a:pt x="1631950" y="558261"/>
                </a:cubicBezTo>
                <a:cubicBezTo>
                  <a:pt x="1631950" y="466556"/>
                  <a:pt x="1706393" y="392113"/>
                  <a:pt x="1798457" y="392113"/>
                </a:cubicBezTo>
                <a:close/>
                <a:moveTo>
                  <a:pt x="1797663" y="374877"/>
                </a:moveTo>
                <a:cubicBezTo>
                  <a:pt x="1696152" y="374877"/>
                  <a:pt x="1613720" y="457668"/>
                  <a:pt x="1613720" y="558818"/>
                </a:cubicBezTo>
                <a:cubicBezTo>
                  <a:pt x="1613720" y="660687"/>
                  <a:pt x="1696152" y="743119"/>
                  <a:pt x="1797663" y="743119"/>
                </a:cubicBezTo>
                <a:cubicBezTo>
                  <a:pt x="1899174" y="743119"/>
                  <a:pt x="1981247" y="660687"/>
                  <a:pt x="1981247" y="558818"/>
                </a:cubicBezTo>
                <a:cubicBezTo>
                  <a:pt x="1981247" y="457668"/>
                  <a:pt x="1899174" y="374877"/>
                  <a:pt x="1797663" y="374877"/>
                </a:cubicBezTo>
                <a:close/>
                <a:moveTo>
                  <a:pt x="1798023" y="222249"/>
                </a:moveTo>
                <a:cubicBezTo>
                  <a:pt x="2446685" y="222249"/>
                  <a:pt x="3041352" y="470987"/>
                  <a:pt x="3429397" y="904383"/>
                </a:cubicBezTo>
                <a:lnTo>
                  <a:pt x="3443075" y="919862"/>
                </a:lnTo>
                <a:lnTo>
                  <a:pt x="3444515" y="918782"/>
                </a:lnTo>
                <a:lnTo>
                  <a:pt x="3444515" y="3252420"/>
                </a:lnTo>
                <a:lnTo>
                  <a:pt x="150812" y="3252420"/>
                </a:lnTo>
                <a:lnTo>
                  <a:pt x="150812" y="918782"/>
                </a:lnTo>
                <a:lnTo>
                  <a:pt x="151892" y="919862"/>
                </a:lnTo>
                <a:lnTo>
                  <a:pt x="165571" y="904383"/>
                </a:lnTo>
                <a:cubicBezTo>
                  <a:pt x="553976" y="470987"/>
                  <a:pt x="1148642" y="222249"/>
                  <a:pt x="1798023" y="222249"/>
                </a:cubicBezTo>
                <a:close/>
                <a:moveTo>
                  <a:pt x="1798203" y="0"/>
                </a:moveTo>
                <a:cubicBezTo>
                  <a:pt x="2509782" y="0"/>
                  <a:pt x="3165212" y="275901"/>
                  <a:pt x="3595327" y="756387"/>
                </a:cubicBezTo>
                <a:lnTo>
                  <a:pt x="3444877" y="891816"/>
                </a:lnTo>
                <a:cubicBezTo>
                  <a:pt x="3298026" y="727212"/>
                  <a:pt x="3121661" y="589622"/>
                  <a:pt x="2924060" y="481207"/>
                </a:cubicBezTo>
                <a:cubicBezTo>
                  <a:pt x="2594726" y="300393"/>
                  <a:pt x="2206722" y="202423"/>
                  <a:pt x="1798203" y="202423"/>
                </a:cubicBezTo>
                <a:cubicBezTo>
                  <a:pt x="1511340" y="202423"/>
                  <a:pt x="1235275" y="250327"/>
                  <a:pt x="982605" y="341457"/>
                </a:cubicBezTo>
                <a:cubicBezTo>
                  <a:pt x="910259" y="367030"/>
                  <a:pt x="840073" y="396564"/>
                  <a:pt x="772047" y="429341"/>
                </a:cubicBezTo>
                <a:cubicBezTo>
                  <a:pt x="703660" y="462118"/>
                  <a:pt x="637793" y="498135"/>
                  <a:pt x="574446" y="537756"/>
                </a:cubicBezTo>
                <a:cubicBezTo>
                  <a:pt x="542772" y="557206"/>
                  <a:pt x="511818" y="577735"/>
                  <a:pt x="481224" y="598987"/>
                </a:cubicBezTo>
                <a:cubicBezTo>
                  <a:pt x="359928" y="684350"/>
                  <a:pt x="249070" y="781960"/>
                  <a:pt x="151170" y="891095"/>
                </a:cubicBezTo>
                <a:cubicBezTo>
                  <a:pt x="150810" y="891456"/>
                  <a:pt x="150810" y="891456"/>
                  <a:pt x="150810" y="891816"/>
                </a:cubicBezTo>
                <a:lnTo>
                  <a:pt x="0" y="756387"/>
                </a:lnTo>
                <a:cubicBezTo>
                  <a:pt x="430115" y="275901"/>
                  <a:pt x="1085545" y="0"/>
                  <a:pt x="1798203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5" name="Freeform 83">
            <a:extLst>
              <a:ext uri="{FF2B5EF4-FFF2-40B4-BE49-F238E27FC236}">
                <a16:creationId xmlns:a16="http://schemas.microsoft.com/office/drawing/2014/main" id="{244CAC87-CA41-8847-A865-528102D0D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0474" y="3072559"/>
            <a:ext cx="12144371" cy="1449745"/>
          </a:xfrm>
          <a:custGeom>
            <a:avLst/>
            <a:gdLst>
              <a:gd name="T0" fmla="*/ 2081 w 14143"/>
              <a:gd name="T1" fmla="*/ 1263 h 1425"/>
              <a:gd name="T2" fmla="*/ 2203 w 14143"/>
              <a:gd name="T3" fmla="*/ 1399 h 1425"/>
              <a:gd name="T4" fmla="*/ 2234 w 14143"/>
              <a:gd name="T5" fmla="*/ 1424 h 1425"/>
              <a:gd name="T6" fmla="*/ 14142 w 14143"/>
              <a:gd name="T7" fmla="*/ 1424 h 1425"/>
              <a:gd name="T8" fmla="*/ 14142 w 14143"/>
              <a:gd name="T9" fmla="*/ 1280 h 1425"/>
              <a:gd name="T10" fmla="*/ 14142 w 14143"/>
              <a:gd name="T11" fmla="*/ 1280 h 1425"/>
              <a:gd name="T12" fmla="*/ 12862 w 14143"/>
              <a:gd name="T13" fmla="*/ 0 h 1425"/>
              <a:gd name="T14" fmla="*/ 0 w 14143"/>
              <a:gd name="T15" fmla="*/ 0 h 1425"/>
              <a:gd name="T16" fmla="*/ 0 w 14143"/>
              <a:gd name="T17" fmla="*/ 0 h 1425"/>
              <a:gd name="T18" fmla="*/ 2081 w 14143"/>
              <a:gd name="T19" fmla="*/ 1263 h 1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143" h="1425">
                <a:moveTo>
                  <a:pt x="2081" y="1263"/>
                </a:moveTo>
                <a:lnTo>
                  <a:pt x="2203" y="1399"/>
                </a:lnTo>
                <a:lnTo>
                  <a:pt x="2234" y="1424"/>
                </a:lnTo>
                <a:lnTo>
                  <a:pt x="14142" y="1424"/>
                </a:lnTo>
                <a:lnTo>
                  <a:pt x="14142" y="1280"/>
                </a:lnTo>
                <a:lnTo>
                  <a:pt x="14142" y="1280"/>
                </a:lnTo>
                <a:cubicBezTo>
                  <a:pt x="14142" y="573"/>
                  <a:pt x="13569" y="0"/>
                  <a:pt x="12862" y="0"/>
                </a:cubicBezTo>
                <a:lnTo>
                  <a:pt x="0" y="0"/>
                </a:lnTo>
                <a:lnTo>
                  <a:pt x="0" y="0"/>
                </a:lnTo>
                <a:cubicBezTo>
                  <a:pt x="817" y="227"/>
                  <a:pt x="1541" y="660"/>
                  <a:pt x="2081" y="126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13ADD81-5F6C-7749-A7F1-B5AD072B61D3}"/>
              </a:ext>
            </a:extLst>
          </p:cNvPr>
          <p:cNvSpPr txBox="1"/>
          <p:nvPr/>
        </p:nvSpPr>
        <p:spPr>
          <a:xfrm>
            <a:off x="10376746" y="322171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356BDC30-5A0D-5147-9742-ACCF5CE0A7D1}"/>
              </a:ext>
            </a:extLst>
          </p:cNvPr>
          <p:cNvSpPr txBox="1">
            <a:spLocks/>
          </p:cNvSpPr>
          <p:nvPr/>
        </p:nvSpPr>
        <p:spPr>
          <a:xfrm>
            <a:off x="10371201" y="3803700"/>
            <a:ext cx="95916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" name="Freeform 84">
            <a:extLst>
              <a:ext uri="{FF2B5EF4-FFF2-40B4-BE49-F238E27FC236}">
                <a16:creationId xmlns:a16="http://schemas.microsoft.com/office/drawing/2014/main" id="{BFD035BA-FB7C-6646-B186-987B937F6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7928" y="4758899"/>
            <a:ext cx="8823321" cy="1449742"/>
          </a:xfrm>
          <a:custGeom>
            <a:avLst/>
            <a:gdLst>
              <a:gd name="T0" fmla="*/ 0 w 10274"/>
              <a:gd name="T1" fmla="*/ 1424 h 1425"/>
              <a:gd name="T2" fmla="*/ 10273 w 10274"/>
              <a:gd name="T3" fmla="*/ 1424 h 1425"/>
              <a:gd name="T4" fmla="*/ 10273 w 10274"/>
              <a:gd name="T5" fmla="*/ 1424 h 1425"/>
              <a:gd name="T6" fmla="*/ 8848 w 10274"/>
              <a:gd name="T7" fmla="*/ 0 h 1425"/>
              <a:gd name="T8" fmla="*/ 0 w 10274"/>
              <a:gd name="T9" fmla="*/ 0 h 1425"/>
              <a:gd name="T10" fmla="*/ 0 w 10274"/>
              <a:gd name="T11" fmla="*/ 1424 h 1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274" h="1425">
                <a:moveTo>
                  <a:pt x="0" y="1424"/>
                </a:moveTo>
                <a:lnTo>
                  <a:pt x="10273" y="1424"/>
                </a:lnTo>
                <a:lnTo>
                  <a:pt x="10273" y="1424"/>
                </a:lnTo>
                <a:cubicBezTo>
                  <a:pt x="10273" y="638"/>
                  <a:pt x="9635" y="0"/>
                  <a:pt x="8848" y="0"/>
                </a:cubicBezTo>
                <a:lnTo>
                  <a:pt x="0" y="0"/>
                </a:lnTo>
                <a:lnTo>
                  <a:pt x="0" y="1424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3BE1E2-0E25-DA40-B739-E4DF9EE4392B}"/>
              </a:ext>
            </a:extLst>
          </p:cNvPr>
          <p:cNvSpPr txBox="1"/>
          <p:nvPr/>
        </p:nvSpPr>
        <p:spPr>
          <a:xfrm>
            <a:off x="10376746" y="490805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89B30702-5544-F741-A133-496B2285DB9C}"/>
              </a:ext>
            </a:extLst>
          </p:cNvPr>
          <p:cNvSpPr txBox="1">
            <a:spLocks/>
          </p:cNvSpPr>
          <p:nvPr/>
        </p:nvSpPr>
        <p:spPr>
          <a:xfrm>
            <a:off x="10371201" y="5490039"/>
            <a:ext cx="785206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" name="Freeform 85">
            <a:extLst>
              <a:ext uri="{FF2B5EF4-FFF2-40B4-BE49-F238E27FC236}">
                <a16:creationId xmlns:a16="http://schemas.microsoft.com/office/drawing/2014/main" id="{078B2570-27DC-BE45-81D5-2A4739B76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7929" y="6445236"/>
            <a:ext cx="9156561" cy="1449745"/>
          </a:xfrm>
          <a:custGeom>
            <a:avLst/>
            <a:gdLst>
              <a:gd name="T0" fmla="*/ 0 w 10663"/>
              <a:gd name="T1" fmla="*/ 1424 h 1425"/>
              <a:gd name="T2" fmla="*/ 10662 w 10663"/>
              <a:gd name="T3" fmla="*/ 1424 h 1425"/>
              <a:gd name="T4" fmla="*/ 10662 w 10663"/>
              <a:gd name="T5" fmla="*/ 1424 h 1425"/>
              <a:gd name="T6" fmla="*/ 9238 w 10663"/>
              <a:gd name="T7" fmla="*/ 0 h 1425"/>
              <a:gd name="T8" fmla="*/ 0 w 10663"/>
              <a:gd name="T9" fmla="*/ 0 h 1425"/>
              <a:gd name="T10" fmla="*/ 0 w 10663"/>
              <a:gd name="T11" fmla="*/ 1424 h 1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663" h="1425">
                <a:moveTo>
                  <a:pt x="0" y="1424"/>
                </a:moveTo>
                <a:lnTo>
                  <a:pt x="10662" y="1424"/>
                </a:lnTo>
                <a:lnTo>
                  <a:pt x="10662" y="1424"/>
                </a:lnTo>
                <a:cubicBezTo>
                  <a:pt x="10662" y="638"/>
                  <a:pt x="10024" y="0"/>
                  <a:pt x="9238" y="0"/>
                </a:cubicBezTo>
                <a:lnTo>
                  <a:pt x="0" y="0"/>
                </a:lnTo>
                <a:lnTo>
                  <a:pt x="0" y="1424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550D48-9280-1244-BE70-4A42B6754741}"/>
              </a:ext>
            </a:extLst>
          </p:cNvPr>
          <p:cNvSpPr txBox="1"/>
          <p:nvPr/>
        </p:nvSpPr>
        <p:spPr>
          <a:xfrm>
            <a:off x="10376746" y="659438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26695CC-D9B2-404F-8057-44BA3D5AD806}"/>
              </a:ext>
            </a:extLst>
          </p:cNvPr>
          <p:cNvSpPr txBox="1">
            <a:spLocks/>
          </p:cNvSpPr>
          <p:nvPr/>
        </p:nvSpPr>
        <p:spPr>
          <a:xfrm>
            <a:off x="10371201" y="7176377"/>
            <a:ext cx="808624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" name="Freeform 86">
            <a:extLst>
              <a:ext uri="{FF2B5EF4-FFF2-40B4-BE49-F238E27FC236}">
                <a16:creationId xmlns:a16="http://schemas.microsoft.com/office/drawing/2014/main" id="{C0FFFA1A-5B62-E54E-805A-AB6D9C10D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7929" y="8131576"/>
            <a:ext cx="8213639" cy="1449745"/>
          </a:xfrm>
          <a:custGeom>
            <a:avLst/>
            <a:gdLst>
              <a:gd name="T0" fmla="*/ 0 w 9565"/>
              <a:gd name="T1" fmla="*/ 1425 h 1426"/>
              <a:gd name="T2" fmla="*/ 9564 w 9565"/>
              <a:gd name="T3" fmla="*/ 1425 h 1426"/>
              <a:gd name="T4" fmla="*/ 9564 w 9565"/>
              <a:gd name="T5" fmla="*/ 1425 h 1426"/>
              <a:gd name="T6" fmla="*/ 8139 w 9565"/>
              <a:gd name="T7" fmla="*/ 0 h 1426"/>
              <a:gd name="T8" fmla="*/ 0 w 9565"/>
              <a:gd name="T9" fmla="*/ 0 h 1426"/>
              <a:gd name="T10" fmla="*/ 0 w 9565"/>
              <a:gd name="T11" fmla="*/ 1425 h 1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65" h="1426">
                <a:moveTo>
                  <a:pt x="0" y="1425"/>
                </a:moveTo>
                <a:lnTo>
                  <a:pt x="9564" y="1425"/>
                </a:lnTo>
                <a:lnTo>
                  <a:pt x="9564" y="1425"/>
                </a:lnTo>
                <a:cubicBezTo>
                  <a:pt x="9564" y="638"/>
                  <a:pt x="8926" y="0"/>
                  <a:pt x="8139" y="0"/>
                </a:cubicBezTo>
                <a:lnTo>
                  <a:pt x="0" y="0"/>
                </a:lnTo>
                <a:lnTo>
                  <a:pt x="0" y="142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3140F6A-AAFA-1641-89CA-4C4FB5E0FB5B}"/>
              </a:ext>
            </a:extLst>
          </p:cNvPr>
          <p:cNvSpPr txBox="1"/>
          <p:nvPr/>
        </p:nvSpPr>
        <p:spPr>
          <a:xfrm>
            <a:off x="10376746" y="828072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6C510302-DC18-1A49-8AAD-E4FF5B1D10C5}"/>
              </a:ext>
            </a:extLst>
          </p:cNvPr>
          <p:cNvSpPr txBox="1">
            <a:spLocks/>
          </p:cNvSpPr>
          <p:nvPr/>
        </p:nvSpPr>
        <p:spPr>
          <a:xfrm>
            <a:off x="10371202" y="8862717"/>
            <a:ext cx="721644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0" name="Freeform 88">
            <a:extLst>
              <a:ext uri="{FF2B5EF4-FFF2-40B4-BE49-F238E27FC236}">
                <a16:creationId xmlns:a16="http://schemas.microsoft.com/office/drawing/2014/main" id="{C5C40FD1-E3FB-9548-BEA3-AA4AA5F40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7928" y="9817916"/>
            <a:ext cx="8993726" cy="1449745"/>
          </a:xfrm>
          <a:custGeom>
            <a:avLst/>
            <a:gdLst>
              <a:gd name="T0" fmla="*/ 0 w 10472"/>
              <a:gd name="T1" fmla="*/ 1425 h 1426"/>
              <a:gd name="T2" fmla="*/ 10471 w 10472"/>
              <a:gd name="T3" fmla="*/ 1425 h 1426"/>
              <a:gd name="T4" fmla="*/ 10471 w 10472"/>
              <a:gd name="T5" fmla="*/ 1425 h 1426"/>
              <a:gd name="T6" fmla="*/ 9047 w 10472"/>
              <a:gd name="T7" fmla="*/ 0 h 1426"/>
              <a:gd name="T8" fmla="*/ 0 w 10472"/>
              <a:gd name="T9" fmla="*/ 0 h 1426"/>
              <a:gd name="T10" fmla="*/ 0 w 10472"/>
              <a:gd name="T11" fmla="*/ 1425 h 1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472" h="1426">
                <a:moveTo>
                  <a:pt x="0" y="1425"/>
                </a:moveTo>
                <a:lnTo>
                  <a:pt x="10471" y="1425"/>
                </a:lnTo>
                <a:lnTo>
                  <a:pt x="10471" y="1425"/>
                </a:lnTo>
                <a:cubicBezTo>
                  <a:pt x="10471" y="638"/>
                  <a:pt x="9833" y="0"/>
                  <a:pt x="9047" y="0"/>
                </a:cubicBezTo>
                <a:lnTo>
                  <a:pt x="0" y="0"/>
                </a:lnTo>
                <a:lnTo>
                  <a:pt x="0" y="142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3A78E7D-BC6F-BF40-8E7F-5949C157C1B2}"/>
              </a:ext>
            </a:extLst>
          </p:cNvPr>
          <p:cNvSpPr txBox="1"/>
          <p:nvPr/>
        </p:nvSpPr>
        <p:spPr>
          <a:xfrm>
            <a:off x="10376746" y="9967068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51EFBB3-AD42-B545-8EDE-E5B801299AA8}"/>
              </a:ext>
            </a:extLst>
          </p:cNvPr>
          <p:cNvSpPr txBox="1">
            <a:spLocks/>
          </p:cNvSpPr>
          <p:nvPr/>
        </p:nvSpPr>
        <p:spPr>
          <a:xfrm>
            <a:off x="10371201" y="10549057"/>
            <a:ext cx="794127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Freeform 89">
            <a:extLst>
              <a:ext uri="{FF2B5EF4-FFF2-40B4-BE49-F238E27FC236}">
                <a16:creationId xmlns:a16="http://schemas.microsoft.com/office/drawing/2014/main" id="{FA340255-AD6C-6441-B646-9790E7BFE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7929" y="11504255"/>
            <a:ext cx="9883633" cy="1449745"/>
          </a:xfrm>
          <a:custGeom>
            <a:avLst/>
            <a:gdLst>
              <a:gd name="T0" fmla="*/ 0 w 11509"/>
              <a:gd name="T1" fmla="*/ 1424 h 1425"/>
              <a:gd name="T2" fmla="*/ 11508 w 11509"/>
              <a:gd name="T3" fmla="*/ 1424 h 1425"/>
              <a:gd name="T4" fmla="*/ 11508 w 11509"/>
              <a:gd name="T5" fmla="*/ 1424 h 1425"/>
              <a:gd name="T6" fmla="*/ 10084 w 11509"/>
              <a:gd name="T7" fmla="*/ 0 h 1425"/>
              <a:gd name="T8" fmla="*/ 0 w 11509"/>
              <a:gd name="T9" fmla="*/ 0 h 1425"/>
              <a:gd name="T10" fmla="*/ 0 w 11509"/>
              <a:gd name="T11" fmla="*/ 1424 h 1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09" h="1425">
                <a:moveTo>
                  <a:pt x="0" y="1424"/>
                </a:moveTo>
                <a:lnTo>
                  <a:pt x="11508" y="1424"/>
                </a:lnTo>
                <a:lnTo>
                  <a:pt x="11508" y="1424"/>
                </a:lnTo>
                <a:cubicBezTo>
                  <a:pt x="11508" y="637"/>
                  <a:pt x="10871" y="0"/>
                  <a:pt x="10084" y="0"/>
                </a:cubicBezTo>
                <a:lnTo>
                  <a:pt x="0" y="0"/>
                </a:lnTo>
                <a:lnTo>
                  <a:pt x="0" y="142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865A428-6683-3240-BB68-7863F269A2AD}"/>
              </a:ext>
            </a:extLst>
          </p:cNvPr>
          <p:cNvSpPr txBox="1"/>
          <p:nvPr/>
        </p:nvSpPr>
        <p:spPr>
          <a:xfrm>
            <a:off x="10376746" y="11653407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B9B326A0-5791-4844-82A8-CF46C77ED529}"/>
              </a:ext>
            </a:extLst>
          </p:cNvPr>
          <p:cNvSpPr txBox="1">
            <a:spLocks/>
          </p:cNvSpPr>
          <p:nvPr/>
        </p:nvSpPr>
        <p:spPr>
          <a:xfrm>
            <a:off x="10371202" y="12235396"/>
            <a:ext cx="878876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232194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891FAA-3B6F-AE4B-89DD-FC8961431EEC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A7EBD8-2D9B-6548-A25B-277BFF00DE3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41D9AEA-3C72-8A47-90D2-6820B59E155F}"/>
              </a:ext>
            </a:extLst>
          </p:cNvPr>
          <p:cNvGrpSpPr/>
          <p:nvPr/>
        </p:nvGrpSpPr>
        <p:grpSpPr>
          <a:xfrm>
            <a:off x="14734901" y="3287893"/>
            <a:ext cx="7912917" cy="9666107"/>
            <a:chOff x="7686914" y="3539894"/>
            <a:chExt cx="5212695" cy="8006593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0BF484D9-0D47-E747-A0FD-D7B0031318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7952" y="3643584"/>
              <a:ext cx="2865900" cy="7200756"/>
            </a:xfrm>
            <a:custGeom>
              <a:avLst/>
              <a:gdLst>
                <a:gd name="T0" fmla="*/ 4388 w 4389"/>
                <a:gd name="T1" fmla="*/ 11025 h 11026"/>
                <a:gd name="T2" fmla="*/ 0 w 4389"/>
                <a:gd name="T3" fmla="*/ 11025 h 11026"/>
                <a:gd name="T4" fmla="*/ 0 w 4389"/>
                <a:gd name="T5" fmla="*/ 0 h 11026"/>
                <a:gd name="T6" fmla="*/ 4388 w 4389"/>
                <a:gd name="T7" fmla="*/ 0 h 11026"/>
                <a:gd name="T8" fmla="*/ 4388 w 4389"/>
                <a:gd name="T9" fmla="*/ 11025 h 11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89" h="11026">
                  <a:moveTo>
                    <a:pt x="4388" y="11025"/>
                  </a:moveTo>
                  <a:lnTo>
                    <a:pt x="0" y="11025"/>
                  </a:lnTo>
                  <a:lnTo>
                    <a:pt x="0" y="0"/>
                  </a:lnTo>
                  <a:lnTo>
                    <a:pt x="4388" y="0"/>
                  </a:lnTo>
                  <a:lnTo>
                    <a:pt x="4388" y="11025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3608DB74-A657-D04C-8571-8568FB597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2343" y="3643584"/>
              <a:ext cx="1434391" cy="7200756"/>
            </a:xfrm>
            <a:custGeom>
              <a:avLst/>
              <a:gdLst>
                <a:gd name="T0" fmla="*/ 2194 w 2195"/>
                <a:gd name="T1" fmla="*/ 11025 h 11026"/>
                <a:gd name="T2" fmla="*/ 0 w 2195"/>
                <a:gd name="T3" fmla="*/ 11025 h 11026"/>
                <a:gd name="T4" fmla="*/ 0 w 2195"/>
                <a:gd name="T5" fmla="*/ 0 h 11026"/>
                <a:gd name="T6" fmla="*/ 2194 w 2195"/>
                <a:gd name="T7" fmla="*/ 0 h 11026"/>
                <a:gd name="T8" fmla="*/ 2194 w 2195"/>
                <a:gd name="T9" fmla="*/ 11025 h 11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95" h="11026">
                  <a:moveTo>
                    <a:pt x="2194" y="11025"/>
                  </a:moveTo>
                  <a:lnTo>
                    <a:pt x="0" y="11025"/>
                  </a:lnTo>
                  <a:lnTo>
                    <a:pt x="0" y="0"/>
                  </a:lnTo>
                  <a:lnTo>
                    <a:pt x="2194" y="0"/>
                  </a:lnTo>
                  <a:lnTo>
                    <a:pt x="2194" y="11025"/>
                  </a:lnTo>
                </a:path>
              </a:pathLst>
            </a:custGeom>
            <a:solidFill>
              <a:schemeClr val="accent6">
                <a:lumMod val="10000"/>
                <a:alpha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3FBE017-1FC8-6444-B421-9460DC57BF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2616" y="3992100"/>
              <a:ext cx="2418801" cy="6508831"/>
            </a:xfrm>
            <a:custGeom>
              <a:avLst/>
              <a:gdLst>
                <a:gd name="connsiteX0" fmla="*/ 2266796 w 2418801"/>
                <a:gd name="connsiteY0" fmla="*/ 6186890 h 6508831"/>
                <a:gd name="connsiteX1" fmla="*/ 2418801 w 2418801"/>
                <a:gd name="connsiteY1" fmla="*/ 6186890 h 6508831"/>
                <a:gd name="connsiteX2" fmla="*/ 2418801 w 2418801"/>
                <a:gd name="connsiteY2" fmla="*/ 6508831 h 6508831"/>
                <a:gd name="connsiteX3" fmla="*/ 2266796 w 2418801"/>
                <a:gd name="connsiteY3" fmla="*/ 6508831 h 6508831"/>
                <a:gd name="connsiteX4" fmla="*/ 1981648 w 2418801"/>
                <a:gd name="connsiteY4" fmla="*/ 6186890 h 6508831"/>
                <a:gd name="connsiteX5" fmla="*/ 2133651 w 2418801"/>
                <a:gd name="connsiteY5" fmla="*/ 6186890 h 6508831"/>
                <a:gd name="connsiteX6" fmla="*/ 2133651 w 2418801"/>
                <a:gd name="connsiteY6" fmla="*/ 6508831 h 6508831"/>
                <a:gd name="connsiteX7" fmla="*/ 1981648 w 2418801"/>
                <a:gd name="connsiteY7" fmla="*/ 6508831 h 6508831"/>
                <a:gd name="connsiteX8" fmla="*/ 1699379 w 2418801"/>
                <a:gd name="connsiteY8" fmla="*/ 6186890 h 6508831"/>
                <a:gd name="connsiteX9" fmla="*/ 1851384 w 2418801"/>
                <a:gd name="connsiteY9" fmla="*/ 6186890 h 6508831"/>
                <a:gd name="connsiteX10" fmla="*/ 1851384 w 2418801"/>
                <a:gd name="connsiteY10" fmla="*/ 6508831 h 6508831"/>
                <a:gd name="connsiteX11" fmla="*/ 1699379 w 2418801"/>
                <a:gd name="connsiteY11" fmla="*/ 6508831 h 6508831"/>
                <a:gd name="connsiteX12" fmla="*/ 1417109 w 2418801"/>
                <a:gd name="connsiteY12" fmla="*/ 6186890 h 6508831"/>
                <a:gd name="connsiteX13" fmla="*/ 1569114 w 2418801"/>
                <a:gd name="connsiteY13" fmla="*/ 6186890 h 6508831"/>
                <a:gd name="connsiteX14" fmla="*/ 1569114 w 2418801"/>
                <a:gd name="connsiteY14" fmla="*/ 6508831 h 6508831"/>
                <a:gd name="connsiteX15" fmla="*/ 1417109 w 2418801"/>
                <a:gd name="connsiteY15" fmla="*/ 6508831 h 6508831"/>
                <a:gd name="connsiteX16" fmla="*/ 1131957 w 2418801"/>
                <a:gd name="connsiteY16" fmla="*/ 6186890 h 6508831"/>
                <a:gd name="connsiteX17" fmla="*/ 1283962 w 2418801"/>
                <a:gd name="connsiteY17" fmla="*/ 6186890 h 6508831"/>
                <a:gd name="connsiteX18" fmla="*/ 1283962 w 2418801"/>
                <a:gd name="connsiteY18" fmla="*/ 6508831 h 6508831"/>
                <a:gd name="connsiteX19" fmla="*/ 1131957 w 2418801"/>
                <a:gd name="connsiteY19" fmla="*/ 6508831 h 6508831"/>
                <a:gd name="connsiteX20" fmla="*/ 849687 w 2418801"/>
                <a:gd name="connsiteY20" fmla="*/ 6186890 h 6508831"/>
                <a:gd name="connsiteX21" fmla="*/ 1001694 w 2418801"/>
                <a:gd name="connsiteY21" fmla="*/ 6186890 h 6508831"/>
                <a:gd name="connsiteX22" fmla="*/ 1001694 w 2418801"/>
                <a:gd name="connsiteY22" fmla="*/ 6508831 h 6508831"/>
                <a:gd name="connsiteX23" fmla="*/ 849687 w 2418801"/>
                <a:gd name="connsiteY23" fmla="*/ 6508831 h 6508831"/>
                <a:gd name="connsiteX24" fmla="*/ 567418 w 2418801"/>
                <a:gd name="connsiteY24" fmla="*/ 6186890 h 6508831"/>
                <a:gd name="connsiteX25" fmla="*/ 719423 w 2418801"/>
                <a:gd name="connsiteY25" fmla="*/ 6186890 h 6508831"/>
                <a:gd name="connsiteX26" fmla="*/ 719423 w 2418801"/>
                <a:gd name="connsiteY26" fmla="*/ 6508831 h 6508831"/>
                <a:gd name="connsiteX27" fmla="*/ 567418 w 2418801"/>
                <a:gd name="connsiteY27" fmla="*/ 6508831 h 6508831"/>
                <a:gd name="connsiteX28" fmla="*/ 285148 w 2418801"/>
                <a:gd name="connsiteY28" fmla="*/ 6186890 h 6508831"/>
                <a:gd name="connsiteX29" fmla="*/ 437153 w 2418801"/>
                <a:gd name="connsiteY29" fmla="*/ 6186890 h 6508831"/>
                <a:gd name="connsiteX30" fmla="*/ 437153 w 2418801"/>
                <a:gd name="connsiteY30" fmla="*/ 6508831 h 6508831"/>
                <a:gd name="connsiteX31" fmla="*/ 285148 w 2418801"/>
                <a:gd name="connsiteY31" fmla="*/ 6508831 h 6508831"/>
                <a:gd name="connsiteX32" fmla="*/ 0 w 2418801"/>
                <a:gd name="connsiteY32" fmla="*/ 6186890 h 6508831"/>
                <a:gd name="connsiteX33" fmla="*/ 152003 w 2418801"/>
                <a:gd name="connsiteY33" fmla="*/ 6186890 h 6508831"/>
                <a:gd name="connsiteX34" fmla="*/ 152003 w 2418801"/>
                <a:gd name="connsiteY34" fmla="*/ 6508831 h 6508831"/>
                <a:gd name="connsiteX35" fmla="*/ 0 w 2418801"/>
                <a:gd name="connsiteY35" fmla="*/ 6508831 h 6508831"/>
                <a:gd name="connsiteX36" fmla="*/ 2266796 w 2418801"/>
                <a:gd name="connsiteY36" fmla="*/ 5625231 h 6508831"/>
                <a:gd name="connsiteX37" fmla="*/ 2418801 w 2418801"/>
                <a:gd name="connsiteY37" fmla="*/ 5625231 h 6508831"/>
                <a:gd name="connsiteX38" fmla="*/ 2418801 w 2418801"/>
                <a:gd name="connsiteY38" fmla="*/ 5947172 h 6508831"/>
                <a:gd name="connsiteX39" fmla="*/ 2266796 w 2418801"/>
                <a:gd name="connsiteY39" fmla="*/ 5947172 h 6508831"/>
                <a:gd name="connsiteX40" fmla="*/ 1981648 w 2418801"/>
                <a:gd name="connsiteY40" fmla="*/ 5625231 h 6508831"/>
                <a:gd name="connsiteX41" fmla="*/ 2133651 w 2418801"/>
                <a:gd name="connsiteY41" fmla="*/ 5625231 h 6508831"/>
                <a:gd name="connsiteX42" fmla="*/ 2133651 w 2418801"/>
                <a:gd name="connsiteY42" fmla="*/ 5947172 h 6508831"/>
                <a:gd name="connsiteX43" fmla="*/ 1981648 w 2418801"/>
                <a:gd name="connsiteY43" fmla="*/ 5947172 h 6508831"/>
                <a:gd name="connsiteX44" fmla="*/ 1699379 w 2418801"/>
                <a:gd name="connsiteY44" fmla="*/ 5625231 h 6508831"/>
                <a:gd name="connsiteX45" fmla="*/ 1851384 w 2418801"/>
                <a:gd name="connsiteY45" fmla="*/ 5625231 h 6508831"/>
                <a:gd name="connsiteX46" fmla="*/ 1851384 w 2418801"/>
                <a:gd name="connsiteY46" fmla="*/ 5947172 h 6508831"/>
                <a:gd name="connsiteX47" fmla="*/ 1699379 w 2418801"/>
                <a:gd name="connsiteY47" fmla="*/ 5947172 h 6508831"/>
                <a:gd name="connsiteX48" fmla="*/ 1417109 w 2418801"/>
                <a:gd name="connsiteY48" fmla="*/ 5625231 h 6508831"/>
                <a:gd name="connsiteX49" fmla="*/ 1569114 w 2418801"/>
                <a:gd name="connsiteY49" fmla="*/ 5625231 h 6508831"/>
                <a:gd name="connsiteX50" fmla="*/ 1569114 w 2418801"/>
                <a:gd name="connsiteY50" fmla="*/ 5947172 h 6508831"/>
                <a:gd name="connsiteX51" fmla="*/ 1417109 w 2418801"/>
                <a:gd name="connsiteY51" fmla="*/ 5947172 h 6508831"/>
                <a:gd name="connsiteX52" fmla="*/ 1131957 w 2418801"/>
                <a:gd name="connsiteY52" fmla="*/ 5625231 h 6508831"/>
                <a:gd name="connsiteX53" fmla="*/ 1283962 w 2418801"/>
                <a:gd name="connsiteY53" fmla="*/ 5625231 h 6508831"/>
                <a:gd name="connsiteX54" fmla="*/ 1283962 w 2418801"/>
                <a:gd name="connsiteY54" fmla="*/ 5947172 h 6508831"/>
                <a:gd name="connsiteX55" fmla="*/ 1131957 w 2418801"/>
                <a:gd name="connsiteY55" fmla="*/ 5947172 h 6508831"/>
                <a:gd name="connsiteX56" fmla="*/ 849687 w 2418801"/>
                <a:gd name="connsiteY56" fmla="*/ 5625231 h 6508831"/>
                <a:gd name="connsiteX57" fmla="*/ 1001694 w 2418801"/>
                <a:gd name="connsiteY57" fmla="*/ 5625231 h 6508831"/>
                <a:gd name="connsiteX58" fmla="*/ 1001694 w 2418801"/>
                <a:gd name="connsiteY58" fmla="*/ 5947172 h 6508831"/>
                <a:gd name="connsiteX59" fmla="*/ 849687 w 2418801"/>
                <a:gd name="connsiteY59" fmla="*/ 5947172 h 6508831"/>
                <a:gd name="connsiteX60" fmla="*/ 567418 w 2418801"/>
                <a:gd name="connsiteY60" fmla="*/ 5625231 h 6508831"/>
                <a:gd name="connsiteX61" fmla="*/ 719423 w 2418801"/>
                <a:gd name="connsiteY61" fmla="*/ 5625231 h 6508831"/>
                <a:gd name="connsiteX62" fmla="*/ 719423 w 2418801"/>
                <a:gd name="connsiteY62" fmla="*/ 5947172 h 6508831"/>
                <a:gd name="connsiteX63" fmla="*/ 567418 w 2418801"/>
                <a:gd name="connsiteY63" fmla="*/ 5947172 h 6508831"/>
                <a:gd name="connsiteX64" fmla="*/ 285148 w 2418801"/>
                <a:gd name="connsiteY64" fmla="*/ 5625231 h 6508831"/>
                <a:gd name="connsiteX65" fmla="*/ 437153 w 2418801"/>
                <a:gd name="connsiteY65" fmla="*/ 5625231 h 6508831"/>
                <a:gd name="connsiteX66" fmla="*/ 437153 w 2418801"/>
                <a:gd name="connsiteY66" fmla="*/ 5947172 h 6508831"/>
                <a:gd name="connsiteX67" fmla="*/ 285148 w 2418801"/>
                <a:gd name="connsiteY67" fmla="*/ 5947172 h 6508831"/>
                <a:gd name="connsiteX68" fmla="*/ 0 w 2418801"/>
                <a:gd name="connsiteY68" fmla="*/ 5625231 h 6508831"/>
                <a:gd name="connsiteX69" fmla="*/ 152003 w 2418801"/>
                <a:gd name="connsiteY69" fmla="*/ 5625231 h 6508831"/>
                <a:gd name="connsiteX70" fmla="*/ 152003 w 2418801"/>
                <a:gd name="connsiteY70" fmla="*/ 5947172 h 6508831"/>
                <a:gd name="connsiteX71" fmla="*/ 0 w 2418801"/>
                <a:gd name="connsiteY71" fmla="*/ 5947172 h 6508831"/>
                <a:gd name="connsiteX72" fmla="*/ 2266796 w 2418801"/>
                <a:gd name="connsiteY72" fmla="*/ 5063572 h 6508831"/>
                <a:gd name="connsiteX73" fmla="*/ 2418801 w 2418801"/>
                <a:gd name="connsiteY73" fmla="*/ 5063572 h 6508831"/>
                <a:gd name="connsiteX74" fmla="*/ 2418801 w 2418801"/>
                <a:gd name="connsiteY74" fmla="*/ 5385513 h 6508831"/>
                <a:gd name="connsiteX75" fmla="*/ 2266796 w 2418801"/>
                <a:gd name="connsiteY75" fmla="*/ 5385513 h 6508831"/>
                <a:gd name="connsiteX76" fmla="*/ 1981648 w 2418801"/>
                <a:gd name="connsiteY76" fmla="*/ 5063572 h 6508831"/>
                <a:gd name="connsiteX77" fmla="*/ 2133651 w 2418801"/>
                <a:gd name="connsiteY77" fmla="*/ 5063572 h 6508831"/>
                <a:gd name="connsiteX78" fmla="*/ 2133651 w 2418801"/>
                <a:gd name="connsiteY78" fmla="*/ 5385513 h 6508831"/>
                <a:gd name="connsiteX79" fmla="*/ 1981648 w 2418801"/>
                <a:gd name="connsiteY79" fmla="*/ 5385513 h 6508831"/>
                <a:gd name="connsiteX80" fmla="*/ 1699379 w 2418801"/>
                <a:gd name="connsiteY80" fmla="*/ 5063572 h 6508831"/>
                <a:gd name="connsiteX81" fmla="*/ 1851384 w 2418801"/>
                <a:gd name="connsiteY81" fmla="*/ 5063572 h 6508831"/>
                <a:gd name="connsiteX82" fmla="*/ 1851384 w 2418801"/>
                <a:gd name="connsiteY82" fmla="*/ 5385513 h 6508831"/>
                <a:gd name="connsiteX83" fmla="*/ 1699379 w 2418801"/>
                <a:gd name="connsiteY83" fmla="*/ 5385513 h 6508831"/>
                <a:gd name="connsiteX84" fmla="*/ 1417109 w 2418801"/>
                <a:gd name="connsiteY84" fmla="*/ 5063572 h 6508831"/>
                <a:gd name="connsiteX85" fmla="*/ 1569114 w 2418801"/>
                <a:gd name="connsiteY85" fmla="*/ 5063572 h 6508831"/>
                <a:gd name="connsiteX86" fmla="*/ 1569114 w 2418801"/>
                <a:gd name="connsiteY86" fmla="*/ 5385513 h 6508831"/>
                <a:gd name="connsiteX87" fmla="*/ 1417109 w 2418801"/>
                <a:gd name="connsiteY87" fmla="*/ 5385513 h 6508831"/>
                <a:gd name="connsiteX88" fmla="*/ 1131957 w 2418801"/>
                <a:gd name="connsiteY88" fmla="*/ 5063572 h 6508831"/>
                <a:gd name="connsiteX89" fmla="*/ 1283962 w 2418801"/>
                <a:gd name="connsiteY89" fmla="*/ 5063572 h 6508831"/>
                <a:gd name="connsiteX90" fmla="*/ 1283962 w 2418801"/>
                <a:gd name="connsiteY90" fmla="*/ 5385513 h 6508831"/>
                <a:gd name="connsiteX91" fmla="*/ 1131957 w 2418801"/>
                <a:gd name="connsiteY91" fmla="*/ 5385513 h 6508831"/>
                <a:gd name="connsiteX92" fmla="*/ 849687 w 2418801"/>
                <a:gd name="connsiteY92" fmla="*/ 5063572 h 6508831"/>
                <a:gd name="connsiteX93" fmla="*/ 1001694 w 2418801"/>
                <a:gd name="connsiteY93" fmla="*/ 5063572 h 6508831"/>
                <a:gd name="connsiteX94" fmla="*/ 1001694 w 2418801"/>
                <a:gd name="connsiteY94" fmla="*/ 5385513 h 6508831"/>
                <a:gd name="connsiteX95" fmla="*/ 849687 w 2418801"/>
                <a:gd name="connsiteY95" fmla="*/ 5385513 h 6508831"/>
                <a:gd name="connsiteX96" fmla="*/ 567418 w 2418801"/>
                <a:gd name="connsiteY96" fmla="*/ 5063572 h 6508831"/>
                <a:gd name="connsiteX97" fmla="*/ 719423 w 2418801"/>
                <a:gd name="connsiteY97" fmla="*/ 5063572 h 6508831"/>
                <a:gd name="connsiteX98" fmla="*/ 719423 w 2418801"/>
                <a:gd name="connsiteY98" fmla="*/ 5385513 h 6508831"/>
                <a:gd name="connsiteX99" fmla="*/ 567418 w 2418801"/>
                <a:gd name="connsiteY99" fmla="*/ 5385513 h 6508831"/>
                <a:gd name="connsiteX100" fmla="*/ 285148 w 2418801"/>
                <a:gd name="connsiteY100" fmla="*/ 5063572 h 6508831"/>
                <a:gd name="connsiteX101" fmla="*/ 437153 w 2418801"/>
                <a:gd name="connsiteY101" fmla="*/ 5063572 h 6508831"/>
                <a:gd name="connsiteX102" fmla="*/ 437153 w 2418801"/>
                <a:gd name="connsiteY102" fmla="*/ 5385513 h 6508831"/>
                <a:gd name="connsiteX103" fmla="*/ 285148 w 2418801"/>
                <a:gd name="connsiteY103" fmla="*/ 5385513 h 6508831"/>
                <a:gd name="connsiteX104" fmla="*/ 0 w 2418801"/>
                <a:gd name="connsiteY104" fmla="*/ 5063572 h 6508831"/>
                <a:gd name="connsiteX105" fmla="*/ 152003 w 2418801"/>
                <a:gd name="connsiteY105" fmla="*/ 5063572 h 6508831"/>
                <a:gd name="connsiteX106" fmla="*/ 152003 w 2418801"/>
                <a:gd name="connsiteY106" fmla="*/ 5385513 h 6508831"/>
                <a:gd name="connsiteX107" fmla="*/ 0 w 2418801"/>
                <a:gd name="connsiteY107" fmla="*/ 5385513 h 6508831"/>
                <a:gd name="connsiteX108" fmla="*/ 2266796 w 2418801"/>
                <a:gd name="connsiteY108" fmla="*/ 4499032 h 6508831"/>
                <a:gd name="connsiteX109" fmla="*/ 2418801 w 2418801"/>
                <a:gd name="connsiteY109" fmla="*/ 4499032 h 6508831"/>
                <a:gd name="connsiteX110" fmla="*/ 2418801 w 2418801"/>
                <a:gd name="connsiteY110" fmla="*/ 4820972 h 6508831"/>
                <a:gd name="connsiteX111" fmla="*/ 2266796 w 2418801"/>
                <a:gd name="connsiteY111" fmla="*/ 4820972 h 6508831"/>
                <a:gd name="connsiteX112" fmla="*/ 1981648 w 2418801"/>
                <a:gd name="connsiteY112" fmla="*/ 4499032 h 6508831"/>
                <a:gd name="connsiteX113" fmla="*/ 2133651 w 2418801"/>
                <a:gd name="connsiteY113" fmla="*/ 4499032 h 6508831"/>
                <a:gd name="connsiteX114" fmla="*/ 2133651 w 2418801"/>
                <a:gd name="connsiteY114" fmla="*/ 4820972 h 6508831"/>
                <a:gd name="connsiteX115" fmla="*/ 1981648 w 2418801"/>
                <a:gd name="connsiteY115" fmla="*/ 4820972 h 6508831"/>
                <a:gd name="connsiteX116" fmla="*/ 1699379 w 2418801"/>
                <a:gd name="connsiteY116" fmla="*/ 4499032 h 6508831"/>
                <a:gd name="connsiteX117" fmla="*/ 1851384 w 2418801"/>
                <a:gd name="connsiteY117" fmla="*/ 4499032 h 6508831"/>
                <a:gd name="connsiteX118" fmla="*/ 1851384 w 2418801"/>
                <a:gd name="connsiteY118" fmla="*/ 4820972 h 6508831"/>
                <a:gd name="connsiteX119" fmla="*/ 1699379 w 2418801"/>
                <a:gd name="connsiteY119" fmla="*/ 4820972 h 6508831"/>
                <a:gd name="connsiteX120" fmla="*/ 1417109 w 2418801"/>
                <a:gd name="connsiteY120" fmla="*/ 4499032 h 6508831"/>
                <a:gd name="connsiteX121" fmla="*/ 1569114 w 2418801"/>
                <a:gd name="connsiteY121" fmla="*/ 4499032 h 6508831"/>
                <a:gd name="connsiteX122" fmla="*/ 1569114 w 2418801"/>
                <a:gd name="connsiteY122" fmla="*/ 4820972 h 6508831"/>
                <a:gd name="connsiteX123" fmla="*/ 1417109 w 2418801"/>
                <a:gd name="connsiteY123" fmla="*/ 4820972 h 6508831"/>
                <a:gd name="connsiteX124" fmla="*/ 1131957 w 2418801"/>
                <a:gd name="connsiteY124" fmla="*/ 4499032 h 6508831"/>
                <a:gd name="connsiteX125" fmla="*/ 1283962 w 2418801"/>
                <a:gd name="connsiteY125" fmla="*/ 4499032 h 6508831"/>
                <a:gd name="connsiteX126" fmla="*/ 1283962 w 2418801"/>
                <a:gd name="connsiteY126" fmla="*/ 4820972 h 6508831"/>
                <a:gd name="connsiteX127" fmla="*/ 1131957 w 2418801"/>
                <a:gd name="connsiteY127" fmla="*/ 4820972 h 6508831"/>
                <a:gd name="connsiteX128" fmla="*/ 849687 w 2418801"/>
                <a:gd name="connsiteY128" fmla="*/ 4499032 h 6508831"/>
                <a:gd name="connsiteX129" fmla="*/ 1001694 w 2418801"/>
                <a:gd name="connsiteY129" fmla="*/ 4499032 h 6508831"/>
                <a:gd name="connsiteX130" fmla="*/ 1001694 w 2418801"/>
                <a:gd name="connsiteY130" fmla="*/ 4820972 h 6508831"/>
                <a:gd name="connsiteX131" fmla="*/ 849687 w 2418801"/>
                <a:gd name="connsiteY131" fmla="*/ 4820972 h 6508831"/>
                <a:gd name="connsiteX132" fmla="*/ 567418 w 2418801"/>
                <a:gd name="connsiteY132" fmla="*/ 4499032 h 6508831"/>
                <a:gd name="connsiteX133" fmla="*/ 719423 w 2418801"/>
                <a:gd name="connsiteY133" fmla="*/ 4499032 h 6508831"/>
                <a:gd name="connsiteX134" fmla="*/ 719423 w 2418801"/>
                <a:gd name="connsiteY134" fmla="*/ 4820972 h 6508831"/>
                <a:gd name="connsiteX135" fmla="*/ 567418 w 2418801"/>
                <a:gd name="connsiteY135" fmla="*/ 4820972 h 6508831"/>
                <a:gd name="connsiteX136" fmla="*/ 285148 w 2418801"/>
                <a:gd name="connsiteY136" fmla="*/ 4499032 h 6508831"/>
                <a:gd name="connsiteX137" fmla="*/ 437153 w 2418801"/>
                <a:gd name="connsiteY137" fmla="*/ 4499032 h 6508831"/>
                <a:gd name="connsiteX138" fmla="*/ 437153 w 2418801"/>
                <a:gd name="connsiteY138" fmla="*/ 4820972 h 6508831"/>
                <a:gd name="connsiteX139" fmla="*/ 285148 w 2418801"/>
                <a:gd name="connsiteY139" fmla="*/ 4820972 h 6508831"/>
                <a:gd name="connsiteX140" fmla="*/ 0 w 2418801"/>
                <a:gd name="connsiteY140" fmla="*/ 4499032 h 6508831"/>
                <a:gd name="connsiteX141" fmla="*/ 152003 w 2418801"/>
                <a:gd name="connsiteY141" fmla="*/ 4499032 h 6508831"/>
                <a:gd name="connsiteX142" fmla="*/ 152003 w 2418801"/>
                <a:gd name="connsiteY142" fmla="*/ 4820972 h 6508831"/>
                <a:gd name="connsiteX143" fmla="*/ 0 w 2418801"/>
                <a:gd name="connsiteY143" fmla="*/ 4820972 h 6508831"/>
                <a:gd name="connsiteX144" fmla="*/ 2266796 w 2418801"/>
                <a:gd name="connsiteY144" fmla="*/ 3937374 h 6508831"/>
                <a:gd name="connsiteX145" fmla="*/ 2418801 w 2418801"/>
                <a:gd name="connsiteY145" fmla="*/ 3937374 h 6508831"/>
                <a:gd name="connsiteX146" fmla="*/ 2418801 w 2418801"/>
                <a:gd name="connsiteY146" fmla="*/ 4259315 h 6508831"/>
                <a:gd name="connsiteX147" fmla="*/ 2266796 w 2418801"/>
                <a:gd name="connsiteY147" fmla="*/ 4259315 h 6508831"/>
                <a:gd name="connsiteX148" fmla="*/ 1981648 w 2418801"/>
                <a:gd name="connsiteY148" fmla="*/ 3937374 h 6508831"/>
                <a:gd name="connsiteX149" fmla="*/ 2133651 w 2418801"/>
                <a:gd name="connsiteY149" fmla="*/ 3937374 h 6508831"/>
                <a:gd name="connsiteX150" fmla="*/ 2133651 w 2418801"/>
                <a:gd name="connsiteY150" fmla="*/ 4259315 h 6508831"/>
                <a:gd name="connsiteX151" fmla="*/ 1981648 w 2418801"/>
                <a:gd name="connsiteY151" fmla="*/ 4259315 h 6508831"/>
                <a:gd name="connsiteX152" fmla="*/ 1699379 w 2418801"/>
                <a:gd name="connsiteY152" fmla="*/ 3937374 h 6508831"/>
                <a:gd name="connsiteX153" fmla="*/ 1851384 w 2418801"/>
                <a:gd name="connsiteY153" fmla="*/ 3937374 h 6508831"/>
                <a:gd name="connsiteX154" fmla="*/ 1851384 w 2418801"/>
                <a:gd name="connsiteY154" fmla="*/ 4259315 h 6508831"/>
                <a:gd name="connsiteX155" fmla="*/ 1699379 w 2418801"/>
                <a:gd name="connsiteY155" fmla="*/ 4259315 h 6508831"/>
                <a:gd name="connsiteX156" fmla="*/ 1417109 w 2418801"/>
                <a:gd name="connsiteY156" fmla="*/ 3937374 h 6508831"/>
                <a:gd name="connsiteX157" fmla="*/ 1569114 w 2418801"/>
                <a:gd name="connsiteY157" fmla="*/ 3937374 h 6508831"/>
                <a:gd name="connsiteX158" fmla="*/ 1569114 w 2418801"/>
                <a:gd name="connsiteY158" fmla="*/ 4259315 h 6508831"/>
                <a:gd name="connsiteX159" fmla="*/ 1417109 w 2418801"/>
                <a:gd name="connsiteY159" fmla="*/ 4259315 h 6508831"/>
                <a:gd name="connsiteX160" fmla="*/ 1131957 w 2418801"/>
                <a:gd name="connsiteY160" fmla="*/ 3937374 h 6508831"/>
                <a:gd name="connsiteX161" fmla="*/ 1283962 w 2418801"/>
                <a:gd name="connsiteY161" fmla="*/ 3937374 h 6508831"/>
                <a:gd name="connsiteX162" fmla="*/ 1283962 w 2418801"/>
                <a:gd name="connsiteY162" fmla="*/ 4259315 h 6508831"/>
                <a:gd name="connsiteX163" fmla="*/ 1131957 w 2418801"/>
                <a:gd name="connsiteY163" fmla="*/ 4259315 h 6508831"/>
                <a:gd name="connsiteX164" fmla="*/ 849687 w 2418801"/>
                <a:gd name="connsiteY164" fmla="*/ 3937374 h 6508831"/>
                <a:gd name="connsiteX165" fmla="*/ 1001694 w 2418801"/>
                <a:gd name="connsiteY165" fmla="*/ 3937374 h 6508831"/>
                <a:gd name="connsiteX166" fmla="*/ 1001694 w 2418801"/>
                <a:gd name="connsiteY166" fmla="*/ 4259315 h 6508831"/>
                <a:gd name="connsiteX167" fmla="*/ 849687 w 2418801"/>
                <a:gd name="connsiteY167" fmla="*/ 4259315 h 6508831"/>
                <a:gd name="connsiteX168" fmla="*/ 567418 w 2418801"/>
                <a:gd name="connsiteY168" fmla="*/ 3937374 h 6508831"/>
                <a:gd name="connsiteX169" fmla="*/ 719423 w 2418801"/>
                <a:gd name="connsiteY169" fmla="*/ 3937374 h 6508831"/>
                <a:gd name="connsiteX170" fmla="*/ 719423 w 2418801"/>
                <a:gd name="connsiteY170" fmla="*/ 4259315 h 6508831"/>
                <a:gd name="connsiteX171" fmla="*/ 567418 w 2418801"/>
                <a:gd name="connsiteY171" fmla="*/ 4259315 h 6508831"/>
                <a:gd name="connsiteX172" fmla="*/ 285148 w 2418801"/>
                <a:gd name="connsiteY172" fmla="*/ 3937374 h 6508831"/>
                <a:gd name="connsiteX173" fmla="*/ 437153 w 2418801"/>
                <a:gd name="connsiteY173" fmla="*/ 3937374 h 6508831"/>
                <a:gd name="connsiteX174" fmla="*/ 437153 w 2418801"/>
                <a:gd name="connsiteY174" fmla="*/ 4259315 h 6508831"/>
                <a:gd name="connsiteX175" fmla="*/ 285148 w 2418801"/>
                <a:gd name="connsiteY175" fmla="*/ 4259315 h 6508831"/>
                <a:gd name="connsiteX176" fmla="*/ 0 w 2418801"/>
                <a:gd name="connsiteY176" fmla="*/ 3937374 h 6508831"/>
                <a:gd name="connsiteX177" fmla="*/ 152003 w 2418801"/>
                <a:gd name="connsiteY177" fmla="*/ 3937374 h 6508831"/>
                <a:gd name="connsiteX178" fmla="*/ 152003 w 2418801"/>
                <a:gd name="connsiteY178" fmla="*/ 4259315 h 6508831"/>
                <a:gd name="connsiteX179" fmla="*/ 0 w 2418801"/>
                <a:gd name="connsiteY179" fmla="*/ 4259315 h 6508831"/>
                <a:gd name="connsiteX180" fmla="*/ 2266796 w 2418801"/>
                <a:gd name="connsiteY180" fmla="*/ 3375714 h 6508831"/>
                <a:gd name="connsiteX181" fmla="*/ 2418801 w 2418801"/>
                <a:gd name="connsiteY181" fmla="*/ 3375714 h 6508831"/>
                <a:gd name="connsiteX182" fmla="*/ 2418801 w 2418801"/>
                <a:gd name="connsiteY182" fmla="*/ 3697655 h 6508831"/>
                <a:gd name="connsiteX183" fmla="*/ 2266796 w 2418801"/>
                <a:gd name="connsiteY183" fmla="*/ 3697655 h 6508831"/>
                <a:gd name="connsiteX184" fmla="*/ 1981648 w 2418801"/>
                <a:gd name="connsiteY184" fmla="*/ 3375714 h 6508831"/>
                <a:gd name="connsiteX185" fmla="*/ 2133651 w 2418801"/>
                <a:gd name="connsiteY185" fmla="*/ 3375714 h 6508831"/>
                <a:gd name="connsiteX186" fmla="*/ 2133651 w 2418801"/>
                <a:gd name="connsiteY186" fmla="*/ 3697655 h 6508831"/>
                <a:gd name="connsiteX187" fmla="*/ 1981648 w 2418801"/>
                <a:gd name="connsiteY187" fmla="*/ 3697655 h 6508831"/>
                <a:gd name="connsiteX188" fmla="*/ 1699379 w 2418801"/>
                <a:gd name="connsiteY188" fmla="*/ 3375714 h 6508831"/>
                <a:gd name="connsiteX189" fmla="*/ 1851384 w 2418801"/>
                <a:gd name="connsiteY189" fmla="*/ 3375714 h 6508831"/>
                <a:gd name="connsiteX190" fmla="*/ 1851384 w 2418801"/>
                <a:gd name="connsiteY190" fmla="*/ 3697655 h 6508831"/>
                <a:gd name="connsiteX191" fmla="*/ 1699379 w 2418801"/>
                <a:gd name="connsiteY191" fmla="*/ 3697655 h 6508831"/>
                <a:gd name="connsiteX192" fmla="*/ 1417109 w 2418801"/>
                <a:gd name="connsiteY192" fmla="*/ 3375714 h 6508831"/>
                <a:gd name="connsiteX193" fmla="*/ 1569114 w 2418801"/>
                <a:gd name="connsiteY193" fmla="*/ 3375714 h 6508831"/>
                <a:gd name="connsiteX194" fmla="*/ 1569114 w 2418801"/>
                <a:gd name="connsiteY194" fmla="*/ 3697655 h 6508831"/>
                <a:gd name="connsiteX195" fmla="*/ 1417109 w 2418801"/>
                <a:gd name="connsiteY195" fmla="*/ 3697655 h 6508831"/>
                <a:gd name="connsiteX196" fmla="*/ 1131957 w 2418801"/>
                <a:gd name="connsiteY196" fmla="*/ 3375714 h 6508831"/>
                <a:gd name="connsiteX197" fmla="*/ 1283962 w 2418801"/>
                <a:gd name="connsiteY197" fmla="*/ 3375714 h 6508831"/>
                <a:gd name="connsiteX198" fmla="*/ 1283962 w 2418801"/>
                <a:gd name="connsiteY198" fmla="*/ 3697655 h 6508831"/>
                <a:gd name="connsiteX199" fmla="*/ 1131957 w 2418801"/>
                <a:gd name="connsiteY199" fmla="*/ 3697655 h 6508831"/>
                <a:gd name="connsiteX200" fmla="*/ 849687 w 2418801"/>
                <a:gd name="connsiteY200" fmla="*/ 3375714 h 6508831"/>
                <a:gd name="connsiteX201" fmla="*/ 1001694 w 2418801"/>
                <a:gd name="connsiteY201" fmla="*/ 3375714 h 6508831"/>
                <a:gd name="connsiteX202" fmla="*/ 1001694 w 2418801"/>
                <a:gd name="connsiteY202" fmla="*/ 3697655 h 6508831"/>
                <a:gd name="connsiteX203" fmla="*/ 849687 w 2418801"/>
                <a:gd name="connsiteY203" fmla="*/ 3697655 h 6508831"/>
                <a:gd name="connsiteX204" fmla="*/ 567418 w 2418801"/>
                <a:gd name="connsiteY204" fmla="*/ 3375714 h 6508831"/>
                <a:gd name="connsiteX205" fmla="*/ 719423 w 2418801"/>
                <a:gd name="connsiteY205" fmla="*/ 3375714 h 6508831"/>
                <a:gd name="connsiteX206" fmla="*/ 719423 w 2418801"/>
                <a:gd name="connsiteY206" fmla="*/ 3697655 h 6508831"/>
                <a:gd name="connsiteX207" fmla="*/ 567418 w 2418801"/>
                <a:gd name="connsiteY207" fmla="*/ 3697655 h 6508831"/>
                <a:gd name="connsiteX208" fmla="*/ 285148 w 2418801"/>
                <a:gd name="connsiteY208" fmla="*/ 3375714 h 6508831"/>
                <a:gd name="connsiteX209" fmla="*/ 437153 w 2418801"/>
                <a:gd name="connsiteY209" fmla="*/ 3375714 h 6508831"/>
                <a:gd name="connsiteX210" fmla="*/ 437153 w 2418801"/>
                <a:gd name="connsiteY210" fmla="*/ 3697655 h 6508831"/>
                <a:gd name="connsiteX211" fmla="*/ 285148 w 2418801"/>
                <a:gd name="connsiteY211" fmla="*/ 3697655 h 6508831"/>
                <a:gd name="connsiteX212" fmla="*/ 0 w 2418801"/>
                <a:gd name="connsiteY212" fmla="*/ 3375714 h 6508831"/>
                <a:gd name="connsiteX213" fmla="*/ 152003 w 2418801"/>
                <a:gd name="connsiteY213" fmla="*/ 3375714 h 6508831"/>
                <a:gd name="connsiteX214" fmla="*/ 152003 w 2418801"/>
                <a:gd name="connsiteY214" fmla="*/ 3697655 h 6508831"/>
                <a:gd name="connsiteX215" fmla="*/ 0 w 2418801"/>
                <a:gd name="connsiteY215" fmla="*/ 3697655 h 6508831"/>
                <a:gd name="connsiteX216" fmla="*/ 2266796 w 2418801"/>
                <a:gd name="connsiteY216" fmla="*/ 2811175 h 6508831"/>
                <a:gd name="connsiteX217" fmla="*/ 2418801 w 2418801"/>
                <a:gd name="connsiteY217" fmla="*/ 2811175 h 6508831"/>
                <a:gd name="connsiteX218" fmla="*/ 2418801 w 2418801"/>
                <a:gd name="connsiteY218" fmla="*/ 3133116 h 6508831"/>
                <a:gd name="connsiteX219" fmla="*/ 2266796 w 2418801"/>
                <a:gd name="connsiteY219" fmla="*/ 3133116 h 6508831"/>
                <a:gd name="connsiteX220" fmla="*/ 1981648 w 2418801"/>
                <a:gd name="connsiteY220" fmla="*/ 2811175 h 6508831"/>
                <a:gd name="connsiteX221" fmla="*/ 2133651 w 2418801"/>
                <a:gd name="connsiteY221" fmla="*/ 2811175 h 6508831"/>
                <a:gd name="connsiteX222" fmla="*/ 2133651 w 2418801"/>
                <a:gd name="connsiteY222" fmla="*/ 3133116 h 6508831"/>
                <a:gd name="connsiteX223" fmla="*/ 1981648 w 2418801"/>
                <a:gd name="connsiteY223" fmla="*/ 3133116 h 6508831"/>
                <a:gd name="connsiteX224" fmla="*/ 1699379 w 2418801"/>
                <a:gd name="connsiteY224" fmla="*/ 2811175 h 6508831"/>
                <a:gd name="connsiteX225" fmla="*/ 1851384 w 2418801"/>
                <a:gd name="connsiteY225" fmla="*/ 2811175 h 6508831"/>
                <a:gd name="connsiteX226" fmla="*/ 1851384 w 2418801"/>
                <a:gd name="connsiteY226" fmla="*/ 3133116 h 6508831"/>
                <a:gd name="connsiteX227" fmla="*/ 1699379 w 2418801"/>
                <a:gd name="connsiteY227" fmla="*/ 3133116 h 6508831"/>
                <a:gd name="connsiteX228" fmla="*/ 1417109 w 2418801"/>
                <a:gd name="connsiteY228" fmla="*/ 2811175 h 6508831"/>
                <a:gd name="connsiteX229" fmla="*/ 1569114 w 2418801"/>
                <a:gd name="connsiteY229" fmla="*/ 2811175 h 6508831"/>
                <a:gd name="connsiteX230" fmla="*/ 1569114 w 2418801"/>
                <a:gd name="connsiteY230" fmla="*/ 3133116 h 6508831"/>
                <a:gd name="connsiteX231" fmla="*/ 1417109 w 2418801"/>
                <a:gd name="connsiteY231" fmla="*/ 3133116 h 6508831"/>
                <a:gd name="connsiteX232" fmla="*/ 1131957 w 2418801"/>
                <a:gd name="connsiteY232" fmla="*/ 2811175 h 6508831"/>
                <a:gd name="connsiteX233" fmla="*/ 1283962 w 2418801"/>
                <a:gd name="connsiteY233" fmla="*/ 2811175 h 6508831"/>
                <a:gd name="connsiteX234" fmla="*/ 1283962 w 2418801"/>
                <a:gd name="connsiteY234" fmla="*/ 3133116 h 6508831"/>
                <a:gd name="connsiteX235" fmla="*/ 1131957 w 2418801"/>
                <a:gd name="connsiteY235" fmla="*/ 3133116 h 6508831"/>
                <a:gd name="connsiteX236" fmla="*/ 849687 w 2418801"/>
                <a:gd name="connsiteY236" fmla="*/ 2811175 h 6508831"/>
                <a:gd name="connsiteX237" fmla="*/ 1001694 w 2418801"/>
                <a:gd name="connsiteY237" fmla="*/ 2811175 h 6508831"/>
                <a:gd name="connsiteX238" fmla="*/ 1001694 w 2418801"/>
                <a:gd name="connsiteY238" fmla="*/ 3133116 h 6508831"/>
                <a:gd name="connsiteX239" fmla="*/ 849687 w 2418801"/>
                <a:gd name="connsiteY239" fmla="*/ 3133116 h 6508831"/>
                <a:gd name="connsiteX240" fmla="*/ 567418 w 2418801"/>
                <a:gd name="connsiteY240" fmla="*/ 2811175 h 6508831"/>
                <a:gd name="connsiteX241" fmla="*/ 719423 w 2418801"/>
                <a:gd name="connsiteY241" fmla="*/ 2811175 h 6508831"/>
                <a:gd name="connsiteX242" fmla="*/ 719423 w 2418801"/>
                <a:gd name="connsiteY242" fmla="*/ 3133116 h 6508831"/>
                <a:gd name="connsiteX243" fmla="*/ 567418 w 2418801"/>
                <a:gd name="connsiteY243" fmla="*/ 3133116 h 6508831"/>
                <a:gd name="connsiteX244" fmla="*/ 285148 w 2418801"/>
                <a:gd name="connsiteY244" fmla="*/ 2811175 h 6508831"/>
                <a:gd name="connsiteX245" fmla="*/ 437153 w 2418801"/>
                <a:gd name="connsiteY245" fmla="*/ 2811175 h 6508831"/>
                <a:gd name="connsiteX246" fmla="*/ 437153 w 2418801"/>
                <a:gd name="connsiteY246" fmla="*/ 3133116 h 6508831"/>
                <a:gd name="connsiteX247" fmla="*/ 285148 w 2418801"/>
                <a:gd name="connsiteY247" fmla="*/ 3133116 h 6508831"/>
                <a:gd name="connsiteX248" fmla="*/ 0 w 2418801"/>
                <a:gd name="connsiteY248" fmla="*/ 2811175 h 6508831"/>
                <a:gd name="connsiteX249" fmla="*/ 152003 w 2418801"/>
                <a:gd name="connsiteY249" fmla="*/ 2811175 h 6508831"/>
                <a:gd name="connsiteX250" fmla="*/ 152003 w 2418801"/>
                <a:gd name="connsiteY250" fmla="*/ 3133116 h 6508831"/>
                <a:gd name="connsiteX251" fmla="*/ 0 w 2418801"/>
                <a:gd name="connsiteY251" fmla="*/ 3133116 h 6508831"/>
                <a:gd name="connsiteX252" fmla="*/ 2266796 w 2418801"/>
                <a:gd name="connsiteY252" fmla="*/ 2249517 h 6508831"/>
                <a:gd name="connsiteX253" fmla="*/ 2418801 w 2418801"/>
                <a:gd name="connsiteY253" fmla="*/ 2249517 h 6508831"/>
                <a:gd name="connsiteX254" fmla="*/ 2418801 w 2418801"/>
                <a:gd name="connsiteY254" fmla="*/ 2571458 h 6508831"/>
                <a:gd name="connsiteX255" fmla="*/ 2266796 w 2418801"/>
                <a:gd name="connsiteY255" fmla="*/ 2571458 h 6508831"/>
                <a:gd name="connsiteX256" fmla="*/ 1981648 w 2418801"/>
                <a:gd name="connsiteY256" fmla="*/ 2249517 h 6508831"/>
                <a:gd name="connsiteX257" fmla="*/ 2133651 w 2418801"/>
                <a:gd name="connsiteY257" fmla="*/ 2249517 h 6508831"/>
                <a:gd name="connsiteX258" fmla="*/ 2133651 w 2418801"/>
                <a:gd name="connsiteY258" fmla="*/ 2571458 h 6508831"/>
                <a:gd name="connsiteX259" fmla="*/ 1981648 w 2418801"/>
                <a:gd name="connsiteY259" fmla="*/ 2571458 h 6508831"/>
                <a:gd name="connsiteX260" fmla="*/ 1699379 w 2418801"/>
                <a:gd name="connsiteY260" fmla="*/ 2249517 h 6508831"/>
                <a:gd name="connsiteX261" fmla="*/ 1851384 w 2418801"/>
                <a:gd name="connsiteY261" fmla="*/ 2249517 h 6508831"/>
                <a:gd name="connsiteX262" fmla="*/ 1851384 w 2418801"/>
                <a:gd name="connsiteY262" fmla="*/ 2571458 h 6508831"/>
                <a:gd name="connsiteX263" fmla="*/ 1699379 w 2418801"/>
                <a:gd name="connsiteY263" fmla="*/ 2571458 h 6508831"/>
                <a:gd name="connsiteX264" fmla="*/ 1417109 w 2418801"/>
                <a:gd name="connsiteY264" fmla="*/ 2249517 h 6508831"/>
                <a:gd name="connsiteX265" fmla="*/ 1569114 w 2418801"/>
                <a:gd name="connsiteY265" fmla="*/ 2249517 h 6508831"/>
                <a:gd name="connsiteX266" fmla="*/ 1569114 w 2418801"/>
                <a:gd name="connsiteY266" fmla="*/ 2571458 h 6508831"/>
                <a:gd name="connsiteX267" fmla="*/ 1417109 w 2418801"/>
                <a:gd name="connsiteY267" fmla="*/ 2571458 h 6508831"/>
                <a:gd name="connsiteX268" fmla="*/ 1131957 w 2418801"/>
                <a:gd name="connsiteY268" fmla="*/ 2249517 h 6508831"/>
                <a:gd name="connsiteX269" fmla="*/ 1283962 w 2418801"/>
                <a:gd name="connsiteY269" fmla="*/ 2249517 h 6508831"/>
                <a:gd name="connsiteX270" fmla="*/ 1283962 w 2418801"/>
                <a:gd name="connsiteY270" fmla="*/ 2571458 h 6508831"/>
                <a:gd name="connsiteX271" fmla="*/ 1131957 w 2418801"/>
                <a:gd name="connsiteY271" fmla="*/ 2571458 h 6508831"/>
                <a:gd name="connsiteX272" fmla="*/ 849687 w 2418801"/>
                <a:gd name="connsiteY272" fmla="*/ 2249517 h 6508831"/>
                <a:gd name="connsiteX273" fmla="*/ 1001694 w 2418801"/>
                <a:gd name="connsiteY273" fmla="*/ 2249517 h 6508831"/>
                <a:gd name="connsiteX274" fmla="*/ 1001694 w 2418801"/>
                <a:gd name="connsiteY274" fmla="*/ 2571458 h 6508831"/>
                <a:gd name="connsiteX275" fmla="*/ 849687 w 2418801"/>
                <a:gd name="connsiteY275" fmla="*/ 2571458 h 6508831"/>
                <a:gd name="connsiteX276" fmla="*/ 567418 w 2418801"/>
                <a:gd name="connsiteY276" fmla="*/ 2249517 h 6508831"/>
                <a:gd name="connsiteX277" fmla="*/ 719423 w 2418801"/>
                <a:gd name="connsiteY277" fmla="*/ 2249517 h 6508831"/>
                <a:gd name="connsiteX278" fmla="*/ 719423 w 2418801"/>
                <a:gd name="connsiteY278" fmla="*/ 2571458 h 6508831"/>
                <a:gd name="connsiteX279" fmla="*/ 567418 w 2418801"/>
                <a:gd name="connsiteY279" fmla="*/ 2571458 h 6508831"/>
                <a:gd name="connsiteX280" fmla="*/ 285148 w 2418801"/>
                <a:gd name="connsiteY280" fmla="*/ 2249517 h 6508831"/>
                <a:gd name="connsiteX281" fmla="*/ 437153 w 2418801"/>
                <a:gd name="connsiteY281" fmla="*/ 2249517 h 6508831"/>
                <a:gd name="connsiteX282" fmla="*/ 437153 w 2418801"/>
                <a:gd name="connsiteY282" fmla="*/ 2571458 h 6508831"/>
                <a:gd name="connsiteX283" fmla="*/ 285148 w 2418801"/>
                <a:gd name="connsiteY283" fmla="*/ 2571458 h 6508831"/>
                <a:gd name="connsiteX284" fmla="*/ 0 w 2418801"/>
                <a:gd name="connsiteY284" fmla="*/ 2249517 h 6508831"/>
                <a:gd name="connsiteX285" fmla="*/ 152003 w 2418801"/>
                <a:gd name="connsiteY285" fmla="*/ 2249517 h 6508831"/>
                <a:gd name="connsiteX286" fmla="*/ 152003 w 2418801"/>
                <a:gd name="connsiteY286" fmla="*/ 2571458 h 6508831"/>
                <a:gd name="connsiteX287" fmla="*/ 0 w 2418801"/>
                <a:gd name="connsiteY287" fmla="*/ 2571458 h 6508831"/>
                <a:gd name="connsiteX288" fmla="*/ 2266796 w 2418801"/>
                <a:gd name="connsiteY288" fmla="*/ 1687857 h 6508831"/>
                <a:gd name="connsiteX289" fmla="*/ 2418801 w 2418801"/>
                <a:gd name="connsiteY289" fmla="*/ 1687857 h 6508831"/>
                <a:gd name="connsiteX290" fmla="*/ 2418801 w 2418801"/>
                <a:gd name="connsiteY290" fmla="*/ 2009798 h 6508831"/>
                <a:gd name="connsiteX291" fmla="*/ 2266796 w 2418801"/>
                <a:gd name="connsiteY291" fmla="*/ 2009798 h 6508831"/>
                <a:gd name="connsiteX292" fmla="*/ 1981648 w 2418801"/>
                <a:gd name="connsiteY292" fmla="*/ 1687857 h 6508831"/>
                <a:gd name="connsiteX293" fmla="*/ 2133651 w 2418801"/>
                <a:gd name="connsiteY293" fmla="*/ 1687857 h 6508831"/>
                <a:gd name="connsiteX294" fmla="*/ 2133651 w 2418801"/>
                <a:gd name="connsiteY294" fmla="*/ 2009798 h 6508831"/>
                <a:gd name="connsiteX295" fmla="*/ 1981648 w 2418801"/>
                <a:gd name="connsiteY295" fmla="*/ 2009798 h 6508831"/>
                <a:gd name="connsiteX296" fmla="*/ 1699379 w 2418801"/>
                <a:gd name="connsiteY296" fmla="*/ 1687857 h 6508831"/>
                <a:gd name="connsiteX297" fmla="*/ 1851384 w 2418801"/>
                <a:gd name="connsiteY297" fmla="*/ 1687857 h 6508831"/>
                <a:gd name="connsiteX298" fmla="*/ 1851384 w 2418801"/>
                <a:gd name="connsiteY298" fmla="*/ 2009798 h 6508831"/>
                <a:gd name="connsiteX299" fmla="*/ 1699379 w 2418801"/>
                <a:gd name="connsiteY299" fmla="*/ 2009798 h 6508831"/>
                <a:gd name="connsiteX300" fmla="*/ 1417109 w 2418801"/>
                <a:gd name="connsiteY300" fmla="*/ 1687857 h 6508831"/>
                <a:gd name="connsiteX301" fmla="*/ 1569114 w 2418801"/>
                <a:gd name="connsiteY301" fmla="*/ 1687857 h 6508831"/>
                <a:gd name="connsiteX302" fmla="*/ 1569114 w 2418801"/>
                <a:gd name="connsiteY302" fmla="*/ 2009798 h 6508831"/>
                <a:gd name="connsiteX303" fmla="*/ 1417109 w 2418801"/>
                <a:gd name="connsiteY303" fmla="*/ 2009798 h 6508831"/>
                <a:gd name="connsiteX304" fmla="*/ 1131957 w 2418801"/>
                <a:gd name="connsiteY304" fmla="*/ 1687857 h 6508831"/>
                <a:gd name="connsiteX305" fmla="*/ 1283962 w 2418801"/>
                <a:gd name="connsiteY305" fmla="*/ 1687857 h 6508831"/>
                <a:gd name="connsiteX306" fmla="*/ 1283962 w 2418801"/>
                <a:gd name="connsiteY306" fmla="*/ 2009798 h 6508831"/>
                <a:gd name="connsiteX307" fmla="*/ 1131957 w 2418801"/>
                <a:gd name="connsiteY307" fmla="*/ 2009798 h 6508831"/>
                <a:gd name="connsiteX308" fmla="*/ 849687 w 2418801"/>
                <a:gd name="connsiteY308" fmla="*/ 1687857 h 6508831"/>
                <a:gd name="connsiteX309" fmla="*/ 1001694 w 2418801"/>
                <a:gd name="connsiteY309" fmla="*/ 1687857 h 6508831"/>
                <a:gd name="connsiteX310" fmla="*/ 1001694 w 2418801"/>
                <a:gd name="connsiteY310" fmla="*/ 2009798 h 6508831"/>
                <a:gd name="connsiteX311" fmla="*/ 849687 w 2418801"/>
                <a:gd name="connsiteY311" fmla="*/ 2009798 h 6508831"/>
                <a:gd name="connsiteX312" fmla="*/ 567418 w 2418801"/>
                <a:gd name="connsiteY312" fmla="*/ 1687857 h 6508831"/>
                <a:gd name="connsiteX313" fmla="*/ 719423 w 2418801"/>
                <a:gd name="connsiteY313" fmla="*/ 1687857 h 6508831"/>
                <a:gd name="connsiteX314" fmla="*/ 719423 w 2418801"/>
                <a:gd name="connsiteY314" fmla="*/ 2009798 h 6508831"/>
                <a:gd name="connsiteX315" fmla="*/ 567418 w 2418801"/>
                <a:gd name="connsiteY315" fmla="*/ 2009798 h 6508831"/>
                <a:gd name="connsiteX316" fmla="*/ 285148 w 2418801"/>
                <a:gd name="connsiteY316" fmla="*/ 1687857 h 6508831"/>
                <a:gd name="connsiteX317" fmla="*/ 437153 w 2418801"/>
                <a:gd name="connsiteY317" fmla="*/ 1687857 h 6508831"/>
                <a:gd name="connsiteX318" fmla="*/ 437153 w 2418801"/>
                <a:gd name="connsiteY318" fmla="*/ 2009798 h 6508831"/>
                <a:gd name="connsiteX319" fmla="*/ 285148 w 2418801"/>
                <a:gd name="connsiteY319" fmla="*/ 2009798 h 6508831"/>
                <a:gd name="connsiteX320" fmla="*/ 0 w 2418801"/>
                <a:gd name="connsiteY320" fmla="*/ 1687857 h 6508831"/>
                <a:gd name="connsiteX321" fmla="*/ 152003 w 2418801"/>
                <a:gd name="connsiteY321" fmla="*/ 1687857 h 6508831"/>
                <a:gd name="connsiteX322" fmla="*/ 152003 w 2418801"/>
                <a:gd name="connsiteY322" fmla="*/ 2009798 h 6508831"/>
                <a:gd name="connsiteX323" fmla="*/ 0 w 2418801"/>
                <a:gd name="connsiteY323" fmla="*/ 2009798 h 6508831"/>
                <a:gd name="connsiteX324" fmla="*/ 2266796 w 2418801"/>
                <a:gd name="connsiteY324" fmla="*/ 1123318 h 6508831"/>
                <a:gd name="connsiteX325" fmla="*/ 2418801 w 2418801"/>
                <a:gd name="connsiteY325" fmla="*/ 1123318 h 6508831"/>
                <a:gd name="connsiteX326" fmla="*/ 2418801 w 2418801"/>
                <a:gd name="connsiteY326" fmla="*/ 1445259 h 6508831"/>
                <a:gd name="connsiteX327" fmla="*/ 2266796 w 2418801"/>
                <a:gd name="connsiteY327" fmla="*/ 1445259 h 6508831"/>
                <a:gd name="connsiteX328" fmla="*/ 1981648 w 2418801"/>
                <a:gd name="connsiteY328" fmla="*/ 1123318 h 6508831"/>
                <a:gd name="connsiteX329" fmla="*/ 2133651 w 2418801"/>
                <a:gd name="connsiteY329" fmla="*/ 1123318 h 6508831"/>
                <a:gd name="connsiteX330" fmla="*/ 2133651 w 2418801"/>
                <a:gd name="connsiteY330" fmla="*/ 1445259 h 6508831"/>
                <a:gd name="connsiteX331" fmla="*/ 1981648 w 2418801"/>
                <a:gd name="connsiteY331" fmla="*/ 1445259 h 6508831"/>
                <a:gd name="connsiteX332" fmla="*/ 1699379 w 2418801"/>
                <a:gd name="connsiteY332" fmla="*/ 1123318 h 6508831"/>
                <a:gd name="connsiteX333" fmla="*/ 1851384 w 2418801"/>
                <a:gd name="connsiteY333" fmla="*/ 1123318 h 6508831"/>
                <a:gd name="connsiteX334" fmla="*/ 1851384 w 2418801"/>
                <a:gd name="connsiteY334" fmla="*/ 1445259 h 6508831"/>
                <a:gd name="connsiteX335" fmla="*/ 1699379 w 2418801"/>
                <a:gd name="connsiteY335" fmla="*/ 1445259 h 6508831"/>
                <a:gd name="connsiteX336" fmla="*/ 1417109 w 2418801"/>
                <a:gd name="connsiteY336" fmla="*/ 1123318 h 6508831"/>
                <a:gd name="connsiteX337" fmla="*/ 1569114 w 2418801"/>
                <a:gd name="connsiteY337" fmla="*/ 1123318 h 6508831"/>
                <a:gd name="connsiteX338" fmla="*/ 1569114 w 2418801"/>
                <a:gd name="connsiteY338" fmla="*/ 1445259 h 6508831"/>
                <a:gd name="connsiteX339" fmla="*/ 1417109 w 2418801"/>
                <a:gd name="connsiteY339" fmla="*/ 1445259 h 6508831"/>
                <a:gd name="connsiteX340" fmla="*/ 1131957 w 2418801"/>
                <a:gd name="connsiteY340" fmla="*/ 1123318 h 6508831"/>
                <a:gd name="connsiteX341" fmla="*/ 1283962 w 2418801"/>
                <a:gd name="connsiteY341" fmla="*/ 1123318 h 6508831"/>
                <a:gd name="connsiteX342" fmla="*/ 1283962 w 2418801"/>
                <a:gd name="connsiteY342" fmla="*/ 1445259 h 6508831"/>
                <a:gd name="connsiteX343" fmla="*/ 1131957 w 2418801"/>
                <a:gd name="connsiteY343" fmla="*/ 1445259 h 6508831"/>
                <a:gd name="connsiteX344" fmla="*/ 849687 w 2418801"/>
                <a:gd name="connsiteY344" fmla="*/ 1123318 h 6508831"/>
                <a:gd name="connsiteX345" fmla="*/ 1001694 w 2418801"/>
                <a:gd name="connsiteY345" fmla="*/ 1123318 h 6508831"/>
                <a:gd name="connsiteX346" fmla="*/ 1001694 w 2418801"/>
                <a:gd name="connsiteY346" fmla="*/ 1445259 h 6508831"/>
                <a:gd name="connsiteX347" fmla="*/ 849687 w 2418801"/>
                <a:gd name="connsiteY347" fmla="*/ 1445259 h 6508831"/>
                <a:gd name="connsiteX348" fmla="*/ 567418 w 2418801"/>
                <a:gd name="connsiteY348" fmla="*/ 1123318 h 6508831"/>
                <a:gd name="connsiteX349" fmla="*/ 719423 w 2418801"/>
                <a:gd name="connsiteY349" fmla="*/ 1123318 h 6508831"/>
                <a:gd name="connsiteX350" fmla="*/ 719423 w 2418801"/>
                <a:gd name="connsiteY350" fmla="*/ 1445259 h 6508831"/>
                <a:gd name="connsiteX351" fmla="*/ 567418 w 2418801"/>
                <a:gd name="connsiteY351" fmla="*/ 1445259 h 6508831"/>
                <a:gd name="connsiteX352" fmla="*/ 285148 w 2418801"/>
                <a:gd name="connsiteY352" fmla="*/ 1123318 h 6508831"/>
                <a:gd name="connsiteX353" fmla="*/ 437153 w 2418801"/>
                <a:gd name="connsiteY353" fmla="*/ 1123318 h 6508831"/>
                <a:gd name="connsiteX354" fmla="*/ 437153 w 2418801"/>
                <a:gd name="connsiteY354" fmla="*/ 1445259 h 6508831"/>
                <a:gd name="connsiteX355" fmla="*/ 285148 w 2418801"/>
                <a:gd name="connsiteY355" fmla="*/ 1445259 h 6508831"/>
                <a:gd name="connsiteX356" fmla="*/ 0 w 2418801"/>
                <a:gd name="connsiteY356" fmla="*/ 1123318 h 6508831"/>
                <a:gd name="connsiteX357" fmla="*/ 152003 w 2418801"/>
                <a:gd name="connsiteY357" fmla="*/ 1123318 h 6508831"/>
                <a:gd name="connsiteX358" fmla="*/ 152003 w 2418801"/>
                <a:gd name="connsiteY358" fmla="*/ 1445259 h 6508831"/>
                <a:gd name="connsiteX359" fmla="*/ 0 w 2418801"/>
                <a:gd name="connsiteY359" fmla="*/ 1445259 h 6508831"/>
                <a:gd name="connsiteX360" fmla="*/ 2266796 w 2418801"/>
                <a:gd name="connsiteY360" fmla="*/ 561660 h 6508831"/>
                <a:gd name="connsiteX361" fmla="*/ 2418801 w 2418801"/>
                <a:gd name="connsiteY361" fmla="*/ 561660 h 6508831"/>
                <a:gd name="connsiteX362" fmla="*/ 2418801 w 2418801"/>
                <a:gd name="connsiteY362" fmla="*/ 883601 h 6508831"/>
                <a:gd name="connsiteX363" fmla="*/ 2266796 w 2418801"/>
                <a:gd name="connsiteY363" fmla="*/ 883601 h 6508831"/>
                <a:gd name="connsiteX364" fmla="*/ 1981648 w 2418801"/>
                <a:gd name="connsiteY364" fmla="*/ 561660 h 6508831"/>
                <a:gd name="connsiteX365" fmla="*/ 2133651 w 2418801"/>
                <a:gd name="connsiteY365" fmla="*/ 561660 h 6508831"/>
                <a:gd name="connsiteX366" fmla="*/ 2133651 w 2418801"/>
                <a:gd name="connsiteY366" fmla="*/ 883601 h 6508831"/>
                <a:gd name="connsiteX367" fmla="*/ 1981648 w 2418801"/>
                <a:gd name="connsiteY367" fmla="*/ 883601 h 6508831"/>
                <a:gd name="connsiteX368" fmla="*/ 1699379 w 2418801"/>
                <a:gd name="connsiteY368" fmla="*/ 561660 h 6508831"/>
                <a:gd name="connsiteX369" fmla="*/ 1851384 w 2418801"/>
                <a:gd name="connsiteY369" fmla="*/ 561660 h 6508831"/>
                <a:gd name="connsiteX370" fmla="*/ 1851384 w 2418801"/>
                <a:gd name="connsiteY370" fmla="*/ 883601 h 6508831"/>
                <a:gd name="connsiteX371" fmla="*/ 1699379 w 2418801"/>
                <a:gd name="connsiteY371" fmla="*/ 883601 h 6508831"/>
                <a:gd name="connsiteX372" fmla="*/ 1417109 w 2418801"/>
                <a:gd name="connsiteY372" fmla="*/ 561660 h 6508831"/>
                <a:gd name="connsiteX373" fmla="*/ 1569114 w 2418801"/>
                <a:gd name="connsiteY373" fmla="*/ 561660 h 6508831"/>
                <a:gd name="connsiteX374" fmla="*/ 1569114 w 2418801"/>
                <a:gd name="connsiteY374" fmla="*/ 883601 h 6508831"/>
                <a:gd name="connsiteX375" fmla="*/ 1417109 w 2418801"/>
                <a:gd name="connsiteY375" fmla="*/ 883601 h 6508831"/>
                <a:gd name="connsiteX376" fmla="*/ 1131957 w 2418801"/>
                <a:gd name="connsiteY376" fmla="*/ 561660 h 6508831"/>
                <a:gd name="connsiteX377" fmla="*/ 1283962 w 2418801"/>
                <a:gd name="connsiteY377" fmla="*/ 561660 h 6508831"/>
                <a:gd name="connsiteX378" fmla="*/ 1283962 w 2418801"/>
                <a:gd name="connsiteY378" fmla="*/ 883601 h 6508831"/>
                <a:gd name="connsiteX379" fmla="*/ 1131957 w 2418801"/>
                <a:gd name="connsiteY379" fmla="*/ 883601 h 6508831"/>
                <a:gd name="connsiteX380" fmla="*/ 849687 w 2418801"/>
                <a:gd name="connsiteY380" fmla="*/ 561660 h 6508831"/>
                <a:gd name="connsiteX381" fmla="*/ 1001694 w 2418801"/>
                <a:gd name="connsiteY381" fmla="*/ 561660 h 6508831"/>
                <a:gd name="connsiteX382" fmla="*/ 1001694 w 2418801"/>
                <a:gd name="connsiteY382" fmla="*/ 883601 h 6508831"/>
                <a:gd name="connsiteX383" fmla="*/ 849687 w 2418801"/>
                <a:gd name="connsiteY383" fmla="*/ 883601 h 6508831"/>
                <a:gd name="connsiteX384" fmla="*/ 567418 w 2418801"/>
                <a:gd name="connsiteY384" fmla="*/ 561660 h 6508831"/>
                <a:gd name="connsiteX385" fmla="*/ 719423 w 2418801"/>
                <a:gd name="connsiteY385" fmla="*/ 561660 h 6508831"/>
                <a:gd name="connsiteX386" fmla="*/ 719423 w 2418801"/>
                <a:gd name="connsiteY386" fmla="*/ 883601 h 6508831"/>
                <a:gd name="connsiteX387" fmla="*/ 567418 w 2418801"/>
                <a:gd name="connsiteY387" fmla="*/ 883601 h 6508831"/>
                <a:gd name="connsiteX388" fmla="*/ 285148 w 2418801"/>
                <a:gd name="connsiteY388" fmla="*/ 561660 h 6508831"/>
                <a:gd name="connsiteX389" fmla="*/ 437153 w 2418801"/>
                <a:gd name="connsiteY389" fmla="*/ 561660 h 6508831"/>
                <a:gd name="connsiteX390" fmla="*/ 437153 w 2418801"/>
                <a:gd name="connsiteY390" fmla="*/ 883601 h 6508831"/>
                <a:gd name="connsiteX391" fmla="*/ 285148 w 2418801"/>
                <a:gd name="connsiteY391" fmla="*/ 883601 h 6508831"/>
                <a:gd name="connsiteX392" fmla="*/ 0 w 2418801"/>
                <a:gd name="connsiteY392" fmla="*/ 561660 h 6508831"/>
                <a:gd name="connsiteX393" fmla="*/ 152003 w 2418801"/>
                <a:gd name="connsiteY393" fmla="*/ 561660 h 6508831"/>
                <a:gd name="connsiteX394" fmla="*/ 152003 w 2418801"/>
                <a:gd name="connsiteY394" fmla="*/ 883601 h 6508831"/>
                <a:gd name="connsiteX395" fmla="*/ 0 w 2418801"/>
                <a:gd name="connsiteY395" fmla="*/ 883601 h 6508831"/>
                <a:gd name="connsiteX396" fmla="*/ 2266796 w 2418801"/>
                <a:gd name="connsiteY396" fmla="*/ 0 h 6508831"/>
                <a:gd name="connsiteX397" fmla="*/ 2418801 w 2418801"/>
                <a:gd name="connsiteY397" fmla="*/ 0 h 6508831"/>
                <a:gd name="connsiteX398" fmla="*/ 2418801 w 2418801"/>
                <a:gd name="connsiteY398" fmla="*/ 321941 h 6508831"/>
                <a:gd name="connsiteX399" fmla="*/ 2266796 w 2418801"/>
                <a:gd name="connsiteY399" fmla="*/ 321941 h 6508831"/>
                <a:gd name="connsiteX400" fmla="*/ 1981648 w 2418801"/>
                <a:gd name="connsiteY400" fmla="*/ 0 h 6508831"/>
                <a:gd name="connsiteX401" fmla="*/ 2133651 w 2418801"/>
                <a:gd name="connsiteY401" fmla="*/ 0 h 6508831"/>
                <a:gd name="connsiteX402" fmla="*/ 2133651 w 2418801"/>
                <a:gd name="connsiteY402" fmla="*/ 321941 h 6508831"/>
                <a:gd name="connsiteX403" fmla="*/ 1981648 w 2418801"/>
                <a:gd name="connsiteY403" fmla="*/ 321941 h 6508831"/>
                <a:gd name="connsiteX404" fmla="*/ 1699379 w 2418801"/>
                <a:gd name="connsiteY404" fmla="*/ 0 h 6508831"/>
                <a:gd name="connsiteX405" fmla="*/ 1851384 w 2418801"/>
                <a:gd name="connsiteY405" fmla="*/ 0 h 6508831"/>
                <a:gd name="connsiteX406" fmla="*/ 1851384 w 2418801"/>
                <a:gd name="connsiteY406" fmla="*/ 321941 h 6508831"/>
                <a:gd name="connsiteX407" fmla="*/ 1699379 w 2418801"/>
                <a:gd name="connsiteY407" fmla="*/ 321941 h 6508831"/>
                <a:gd name="connsiteX408" fmla="*/ 1417109 w 2418801"/>
                <a:gd name="connsiteY408" fmla="*/ 0 h 6508831"/>
                <a:gd name="connsiteX409" fmla="*/ 1569114 w 2418801"/>
                <a:gd name="connsiteY409" fmla="*/ 0 h 6508831"/>
                <a:gd name="connsiteX410" fmla="*/ 1569114 w 2418801"/>
                <a:gd name="connsiteY410" fmla="*/ 321941 h 6508831"/>
                <a:gd name="connsiteX411" fmla="*/ 1417109 w 2418801"/>
                <a:gd name="connsiteY411" fmla="*/ 321941 h 6508831"/>
                <a:gd name="connsiteX412" fmla="*/ 1131957 w 2418801"/>
                <a:gd name="connsiteY412" fmla="*/ 0 h 6508831"/>
                <a:gd name="connsiteX413" fmla="*/ 1283962 w 2418801"/>
                <a:gd name="connsiteY413" fmla="*/ 0 h 6508831"/>
                <a:gd name="connsiteX414" fmla="*/ 1283962 w 2418801"/>
                <a:gd name="connsiteY414" fmla="*/ 321941 h 6508831"/>
                <a:gd name="connsiteX415" fmla="*/ 1131957 w 2418801"/>
                <a:gd name="connsiteY415" fmla="*/ 321941 h 6508831"/>
                <a:gd name="connsiteX416" fmla="*/ 849687 w 2418801"/>
                <a:gd name="connsiteY416" fmla="*/ 0 h 6508831"/>
                <a:gd name="connsiteX417" fmla="*/ 1001694 w 2418801"/>
                <a:gd name="connsiteY417" fmla="*/ 0 h 6508831"/>
                <a:gd name="connsiteX418" fmla="*/ 1001694 w 2418801"/>
                <a:gd name="connsiteY418" fmla="*/ 321941 h 6508831"/>
                <a:gd name="connsiteX419" fmla="*/ 849687 w 2418801"/>
                <a:gd name="connsiteY419" fmla="*/ 321941 h 6508831"/>
                <a:gd name="connsiteX420" fmla="*/ 567418 w 2418801"/>
                <a:gd name="connsiteY420" fmla="*/ 0 h 6508831"/>
                <a:gd name="connsiteX421" fmla="*/ 719423 w 2418801"/>
                <a:gd name="connsiteY421" fmla="*/ 0 h 6508831"/>
                <a:gd name="connsiteX422" fmla="*/ 719423 w 2418801"/>
                <a:gd name="connsiteY422" fmla="*/ 321941 h 6508831"/>
                <a:gd name="connsiteX423" fmla="*/ 567418 w 2418801"/>
                <a:gd name="connsiteY423" fmla="*/ 321941 h 6508831"/>
                <a:gd name="connsiteX424" fmla="*/ 285148 w 2418801"/>
                <a:gd name="connsiteY424" fmla="*/ 0 h 6508831"/>
                <a:gd name="connsiteX425" fmla="*/ 437153 w 2418801"/>
                <a:gd name="connsiteY425" fmla="*/ 0 h 6508831"/>
                <a:gd name="connsiteX426" fmla="*/ 437153 w 2418801"/>
                <a:gd name="connsiteY426" fmla="*/ 321941 h 6508831"/>
                <a:gd name="connsiteX427" fmla="*/ 285148 w 2418801"/>
                <a:gd name="connsiteY427" fmla="*/ 321941 h 6508831"/>
                <a:gd name="connsiteX428" fmla="*/ 0 w 2418801"/>
                <a:gd name="connsiteY428" fmla="*/ 0 h 6508831"/>
                <a:gd name="connsiteX429" fmla="*/ 152003 w 2418801"/>
                <a:gd name="connsiteY429" fmla="*/ 0 h 6508831"/>
                <a:gd name="connsiteX430" fmla="*/ 152003 w 2418801"/>
                <a:gd name="connsiteY430" fmla="*/ 321941 h 6508831"/>
                <a:gd name="connsiteX431" fmla="*/ 0 w 2418801"/>
                <a:gd name="connsiteY431" fmla="*/ 321941 h 650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</a:cxnLst>
              <a:rect l="l" t="t" r="r" b="b"/>
              <a:pathLst>
                <a:path w="2418801" h="6508831">
                  <a:moveTo>
                    <a:pt x="2266796" y="6186890"/>
                  </a:moveTo>
                  <a:lnTo>
                    <a:pt x="2418801" y="6186890"/>
                  </a:lnTo>
                  <a:lnTo>
                    <a:pt x="2418801" y="6508831"/>
                  </a:lnTo>
                  <a:lnTo>
                    <a:pt x="2266796" y="6508831"/>
                  </a:lnTo>
                  <a:close/>
                  <a:moveTo>
                    <a:pt x="1981648" y="6186890"/>
                  </a:moveTo>
                  <a:lnTo>
                    <a:pt x="2133651" y="6186890"/>
                  </a:lnTo>
                  <a:lnTo>
                    <a:pt x="2133651" y="6508831"/>
                  </a:lnTo>
                  <a:lnTo>
                    <a:pt x="1981648" y="6508831"/>
                  </a:lnTo>
                  <a:close/>
                  <a:moveTo>
                    <a:pt x="1699379" y="6186890"/>
                  </a:moveTo>
                  <a:lnTo>
                    <a:pt x="1851384" y="6186890"/>
                  </a:lnTo>
                  <a:lnTo>
                    <a:pt x="1851384" y="6508831"/>
                  </a:lnTo>
                  <a:lnTo>
                    <a:pt x="1699379" y="6508831"/>
                  </a:lnTo>
                  <a:close/>
                  <a:moveTo>
                    <a:pt x="1417109" y="6186890"/>
                  </a:moveTo>
                  <a:lnTo>
                    <a:pt x="1569114" y="6186890"/>
                  </a:lnTo>
                  <a:lnTo>
                    <a:pt x="1569114" y="6508831"/>
                  </a:lnTo>
                  <a:lnTo>
                    <a:pt x="1417109" y="6508831"/>
                  </a:lnTo>
                  <a:close/>
                  <a:moveTo>
                    <a:pt x="1131957" y="6186890"/>
                  </a:moveTo>
                  <a:lnTo>
                    <a:pt x="1283962" y="6186890"/>
                  </a:lnTo>
                  <a:lnTo>
                    <a:pt x="1283962" y="6508831"/>
                  </a:lnTo>
                  <a:lnTo>
                    <a:pt x="1131957" y="6508831"/>
                  </a:lnTo>
                  <a:close/>
                  <a:moveTo>
                    <a:pt x="849687" y="6186890"/>
                  </a:moveTo>
                  <a:lnTo>
                    <a:pt x="1001694" y="6186890"/>
                  </a:lnTo>
                  <a:lnTo>
                    <a:pt x="1001694" y="6508831"/>
                  </a:lnTo>
                  <a:lnTo>
                    <a:pt x="849687" y="6508831"/>
                  </a:lnTo>
                  <a:close/>
                  <a:moveTo>
                    <a:pt x="567418" y="6186890"/>
                  </a:moveTo>
                  <a:lnTo>
                    <a:pt x="719423" y="6186890"/>
                  </a:lnTo>
                  <a:lnTo>
                    <a:pt x="719423" y="6508831"/>
                  </a:lnTo>
                  <a:lnTo>
                    <a:pt x="567418" y="6508831"/>
                  </a:lnTo>
                  <a:close/>
                  <a:moveTo>
                    <a:pt x="285148" y="6186890"/>
                  </a:moveTo>
                  <a:lnTo>
                    <a:pt x="437153" y="6186890"/>
                  </a:lnTo>
                  <a:lnTo>
                    <a:pt x="437153" y="6508831"/>
                  </a:lnTo>
                  <a:lnTo>
                    <a:pt x="285148" y="6508831"/>
                  </a:lnTo>
                  <a:close/>
                  <a:moveTo>
                    <a:pt x="0" y="6186890"/>
                  </a:moveTo>
                  <a:lnTo>
                    <a:pt x="152003" y="6186890"/>
                  </a:lnTo>
                  <a:lnTo>
                    <a:pt x="152003" y="6508831"/>
                  </a:lnTo>
                  <a:lnTo>
                    <a:pt x="0" y="6508831"/>
                  </a:lnTo>
                  <a:close/>
                  <a:moveTo>
                    <a:pt x="2266796" y="5625231"/>
                  </a:moveTo>
                  <a:lnTo>
                    <a:pt x="2418801" y="5625231"/>
                  </a:lnTo>
                  <a:lnTo>
                    <a:pt x="2418801" y="5947172"/>
                  </a:lnTo>
                  <a:lnTo>
                    <a:pt x="2266796" y="5947172"/>
                  </a:lnTo>
                  <a:close/>
                  <a:moveTo>
                    <a:pt x="1981648" y="5625231"/>
                  </a:moveTo>
                  <a:lnTo>
                    <a:pt x="2133651" y="5625231"/>
                  </a:lnTo>
                  <a:lnTo>
                    <a:pt x="2133651" y="5947172"/>
                  </a:lnTo>
                  <a:lnTo>
                    <a:pt x="1981648" y="5947172"/>
                  </a:lnTo>
                  <a:close/>
                  <a:moveTo>
                    <a:pt x="1699379" y="5625231"/>
                  </a:moveTo>
                  <a:lnTo>
                    <a:pt x="1851384" y="5625231"/>
                  </a:lnTo>
                  <a:lnTo>
                    <a:pt x="1851384" y="5947172"/>
                  </a:lnTo>
                  <a:lnTo>
                    <a:pt x="1699379" y="5947172"/>
                  </a:lnTo>
                  <a:close/>
                  <a:moveTo>
                    <a:pt x="1417109" y="5625231"/>
                  </a:moveTo>
                  <a:lnTo>
                    <a:pt x="1569114" y="5625231"/>
                  </a:lnTo>
                  <a:lnTo>
                    <a:pt x="1569114" y="5947172"/>
                  </a:lnTo>
                  <a:lnTo>
                    <a:pt x="1417109" y="5947172"/>
                  </a:lnTo>
                  <a:close/>
                  <a:moveTo>
                    <a:pt x="1131957" y="5625231"/>
                  </a:moveTo>
                  <a:lnTo>
                    <a:pt x="1283962" y="5625231"/>
                  </a:lnTo>
                  <a:lnTo>
                    <a:pt x="1283962" y="5947172"/>
                  </a:lnTo>
                  <a:lnTo>
                    <a:pt x="1131957" y="5947172"/>
                  </a:lnTo>
                  <a:close/>
                  <a:moveTo>
                    <a:pt x="849687" y="5625231"/>
                  </a:moveTo>
                  <a:lnTo>
                    <a:pt x="1001694" y="5625231"/>
                  </a:lnTo>
                  <a:lnTo>
                    <a:pt x="1001694" y="5947172"/>
                  </a:lnTo>
                  <a:lnTo>
                    <a:pt x="849687" y="5947172"/>
                  </a:lnTo>
                  <a:close/>
                  <a:moveTo>
                    <a:pt x="567418" y="5625231"/>
                  </a:moveTo>
                  <a:lnTo>
                    <a:pt x="719423" y="5625231"/>
                  </a:lnTo>
                  <a:lnTo>
                    <a:pt x="719423" y="5947172"/>
                  </a:lnTo>
                  <a:lnTo>
                    <a:pt x="567418" y="5947172"/>
                  </a:lnTo>
                  <a:close/>
                  <a:moveTo>
                    <a:pt x="285148" y="5625231"/>
                  </a:moveTo>
                  <a:lnTo>
                    <a:pt x="437153" y="5625231"/>
                  </a:lnTo>
                  <a:lnTo>
                    <a:pt x="437153" y="5947172"/>
                  </a:lnTo>
                  <a:lnTo>
                    <a:pt x="285148" y="5947172"/>
                  </a:lnTo>
                  <a:close/>
                  <a:moveTo>
                    <a:pt x="0" y="5625231"/>
                  </a:moveTo>
                  <a:lnTo>
                    <a:pt x="152003" y="5625231"/>
                  </a:lnTo>
                  <a:lnTo>
                    <a:pt x="152003" y="5947172"/>
                  </a:lnTo>
                  <a:lnTo>
                    <a:pt x="0" y="5947172"/>
                  </a:lnTo>
                  <a:close/>
                  <a:moveTo>
                    <a:pt x="2266796" y="5063572"/>
                  </a:moveTo>
                  <a:lnTo>
                    <a:pt x="2418801" y="5063572"/>
                  </a:lnTo>
                  <a:lnTo>
                    <a:pt x="2418801" y="5385513"/>
                  </a:lnTo>
                  <a:lnTo>
                    <a:pt x="2266796" y="5385513"/>
                  </a:lnTo>
                  <a:close/>
                  <a:moveTo>
                    <a:pt x="1981648" y="5063572"/>
                  </a:moveTo>
                  <a:lnTo>
                    <a:pt x="2133651" y="5063572"/>
                  </a:lnTo>
                  <a:lnTo>
                    <a:pt x="2133651" y="5385513"/>
                  </a:lnTo>
                  <a:lnTo>
                    <a:pt x="1981648" y="5385513"/>
                  </a:lnTo>
                  <a:close/>
                  <a:moveTo>
                    <a:pt x="1699379" y="5063572"/>
                  </a:moveTo>
                  <a:lnTo>
                    <a:pt x="1851384" y="5063572"/>
                  </a:lnTo>
                  <a:lnTo>
                    <a:pt x="1851384" y="5385513"/>
                  </a:lnTo>
                  <a:lnTo>
                    <a:pt x="1699379" y="5385513"/>
                  </a:lnTo>
                  <a:close/>
                  <a:moveTo>
                    <a:pt x="1417109" y="5063572"/>
                  </a:moveTo>
                  <a:lnTo>
                    <a:pt x="1569114" y="5063572"/>
                  </a:lnTo>
                  <a:lnTo>
                    <a:pt x="1569114" y="5385513"/>
                  </a:lnTo>
                  <a:lnTo>
                    <a:pt x="1417109" y="5385513"/>
                  </a:lnTo>
                  <a:close/>
                  <a:moveTo>
                    <a:pt x="1131957" y="5063572"/>
                  </a:moveTo>
                  <a:lnTo>
                    <a:pt x="1283962" y="5063572"/>
                  </a:lnTo>
                  <a:lnTo>
                    <a:pt x="1283962" y="5385513"/>
                  </a:lnTo>
                  <a:lnTo>
                    <a:pt x="1131957" y="5385513"/>
                  </a:lnTo>
                  <a:close/>
                  <a:moveTo>
                    <a:pt x="849687" y="5063572"/>
                  </a:moveTo>
                  <a:lnTo>
                    <a:pt x="1001694" y="5063572"/>
                  </a:lnTo>
                  <a:lnTo>
                    <a:pt x="1001694" y="5385513"/>
                  </a:lnTo>
                  <a:lnTo>
                    <a:pt x="849687" y="5385513"/>
                  </a:lnTo>
                  <a:close/>
                  <a:moveTo>
                    <a:pt x="567418" y="5063572"/>
                  </a:moveTo>
                  <a:lnTo>
                    <a:pt x="719423" y="5063572"/>
                  </a:lnTo>
                  <a:lnTo>
                    <a:pt x="719423" y="5385513"/>
                  </a:lnTo>
                  <a:lnTo>
                    <a:pt x="567418" y="5385513"/>
                  </a:lnTo>
                  <a:close/>
                  <a:moveTo>
                    <a:pt x="285148" y="5063572"/>
                  </a:moveTo>
                  <a:lnTo>
                    <a:pt x="437153" y="5063572"/>
                  </a:lnTo>
                  <a:lnTo>
                    <a:pt x="437153" y="5385513"/>
                  </a:lnTo>
                  <a:lnTo>
                    <a:pt x="285148" y="5385513"/>
                  </a:lnTo>
                  <a:close/>
                  <a:moveTo>
                    <a:pt x="0" y="5063572"/>
                  </a:moveTo>
                  <a:lnTo>
                    <a:pt x="152003" y="5063572"/>
                  </a:lnTo>
                  <a:lnTo>
                    <a:pt x="152003" y="5385513"/>
                  </a:lnTo>
                  <a:lnTo>
                    <a:pt x="0" y="5385513"/>
                  </a:lnTo>
                  <a:close/>
                  <a:moveTo>
                    <a:pt x="2266796" y="4499032"/>
                  </a:moveTo>
                  <a:lnTo>
                    <a:pt x="2418801" y="4499032"/>
                  </a:lnTo>
                  <a:lnTo>
                    <a:pt x="2418801" y="4820972"/>
                  </a:lnTo>
                  <a:lnTo>
                    <a:pt x="2266796" y="4820972"/>
                  </a:lnTo>
                  <a:close/>
                  <a:moveTo>
                    <a:pt x="1981648" y="4499032"/>
                  </a:moveTo>
                  <a:lnTo>
                    <a:pt x="2133651" y="4499032"/>
                  </a:lnTo>
                  <a:lnTo>
                    <a:pt x="2133651" y="4820972"/>
                  </a:lnTo>
                  <a:lnTo>
                    <a:pt x="1981648" y="4820972"/>
                  </a:lnTo>
                  <a:close/>
                  <a:moveTo>
                    <a:pt x="1699379" y="4499032"/>
                  </a:moveTo>
                  <a:lnTo>
                    <a:pt x="1851384" y="4499032"/>
                  </a:lnTo>
                  <a:lnTo>
                    <a:pt x="1851384" y="4820972"/>
                  </a:lnTo>
                  <a:lnTo>
                    <a:pt x="1699379" y="4820972"/>
                  </a:lnTo>
                  <a:close/>
                  <a:moveTo>
                    <a:pt x="1417109" y="4499032"/>
                  </a:moveTo>
                  <a:lnTo>
                    <a:pt x="1569114" y="4499032"/>
                  </a:lnTo>
                  <a:lnTo>
                    <a:pt x="1569114" y="4820972"/>
                  </a:lnTo>
                  <a:lnTo>
                    <a:pt x="1417109" y="4820972"/>
                  </a:lnTo>
                  <a:close/>
                  <a:moveTo>
                    <a:pt x="1131957" y="4499032"/>
                  </a:moveTo>
                  <a:lnTo>
                    <a:pt x="1283962" y="4499032"/>
                  </a:lnTo>
                  <a:lnTo>
                    <a:pt x="1283962" y="4820972"/>
                  </a:lnTo>
                  <a:lnTo>
                    <a:pt x="1131957" y="4820972"/>
                  </a:lnTo>
                  <a:close/>
                  <a:moveTo>
                    <a:pt x="849687" y="4499032"/>
                  </a:moveTo>
                  <a:lnTo>
                    <a:pt x="1001694" y="4499032"/>
                  </a:lnTo>
                  <a:lnTo>
                    <a:pt x="1001694" y="4820972"/>
                  </a:lnTo>
                  <a:lnTo>
                    <a:pt x="849687" y="4820972"/>
                  </a:lnTo>
                  <a:close/>
                  <a:moveTo>
                    <a:pt x="567418" y="4499032"/>
                  </a:moveTo>
                  <a:lnTo>
                    <a:pt x="719423" y="4499032"/>
                  </a:lnTo>
                  <a:lnTo>
                    <a:pt x="719423" y="4820972"/>
                  </a:lnTo>
                  <a:lnTo>
                    <a:pt x="567418" y="4820972"/>
                  </a:lnTo>
                  <a:close/>
                  <a:moveTo>
                    <a:pt x="285148" y="4499032"/>
                  </a:moveTo>
                  <a:lnTo>
                    <a:pt x="437153" y="4499032"/>
                  </a:lnTo>
                  <a:lnTo>
                    <a:pt x="437153" y="4820972"/>
                  </a:lnTo>
                  <a:lnTo>
                    <a:pt x="285148" y="4820972"/>
                  </a:lnTo>
                  <a:close/>
                  <a:moveTo>
                    <a:pt x="0" y="4499032"/>
                  </a:moveTo>
                  <a:lnTo>
                    <a:pt x="152003" y="4499032"/>
                  </a:lnTo>
                  <a:lnTo>
                    <a:pt x="152003" y="4820972"/>
                  </a:lnTo>
                  <a:lnTo>
                    <a:pt x="0" y="4820972"/>
                  </a:lnTo>
                  <a:close/>
                  <a:moveTo>
                    <a:pt x="2266796" y="3937374"/>
                  </a:moveTo>
                  <a:lnTo>
                    <a:pt x="2418801" y="3937374"/>
                  </a:lnTo>
                  <a:lnTo>
                    <a:pt x="2418801" y="4259315"/>
                  </a:lnTo>
                  <a:lnTo>
                    <a:pt x="2266796" y="4259315"/>
                  </a:lnTo>
                  <a:close/>
                  <a:moveTo>
                    <a:pt x="1981648" y="3937374"/>
                  </a:moveTo>
                  <a:lnTo>
                    <a:pt x="2133651" y="3937374"/>
                  </a:lnTo>
                  <a:lnTo>
                    <a:pt x="2133651" y="4259315"/>
                  </a:lnTo>
                  <a:lnTo>
                    <a:pt x="1981648" y="4259315"/>
                  </a:lnTo>
                  <a:close/>
                  <a:moveTo>
                    <a:pt x="1699379" y="3937374"/>
                  </a:moveTo>
                  <a:lnTo>
                    <a:pt x="1851384" y="3937374"/>
                  </a:lnTo>
                  <a:lnTo>
                    <a:pt x="1851384" y="4259315"/>
                  </a:lnTo>
                  <a:lnTo>
                    <a:pt x="1699379" y="4259315"/>
                  </a:lnTo>
                  <a:close/>
                  <a:moveTo>
                    <a:pt x="1417109" y="3937374"/>
                  </a:moveTo>
                  <a:lnTo>
                    <a:pt x="1569114" y="3937374"/>
                  </a:lnTo>
                  <a:lnTo>
                    <a:pt x="1569114" y="4259315"/>
                  </a:lnTo>
                  <a:lnTo>
                    <a:pt x="1417109" y="4259315"/>
                  </a:lnTo>
                  <a:close/>
                  <a:moveTo>
                    <a:pt x="1131957" y="3937374"/>
                  </a:moveTo>
                  <a:lnTo>
                    <a:pt x="1283962" y="3937374"/>
                  </a:lnTo>
                  <a:lnTo>
                    <a:pt x="1283962" y="4259315"/>
                  </a:lnTo>
                  <a:lnTo>
                    <a:pt x="1131957" y="4259315"/>
                  </a:lnTo>
                  <a:close/>
                  <a:moveTo>
                    <a:pt x="849687" y="3937374"/>
                  </a:moveTo>
                  <a:lnTo>
                    <a:pt x="1001694" y="3937374"/>
                  </a:lnTo>
                  <a:lnTo>
                    <a:pt x="1001694" y="4259315"/>
                  </a:lnTo>
                  <a:lnTo>
                    <a:pt x="849687" y="4259315"/>
                  </a:lnTo>
                  <a:close/>
                  <a:moveTo>
                    <a:pt x="567418" y="3937374"/>
                  </a:moveTo>
                  <a:lnTo>
                    <a:pt x="719423" y="3937374"/>
                  </a:lnTo>
                  <a:lnTo>
                    <a:pt x="719423" y="4259315"/>
                  </a:lnTo>
                  <a:lnTo>
                    <a:pt x="567418" y="4259315"/>
                  </a:lnTo>
                  <a:close/>
                  <a:moveTo>
                    <a:pt x="285148" y="3937374"/>
                  </a:moveTo>
                  <a:lnTo>
                    <a:pt x="437153" y="3937374"/>
                  </a:lnTo>
                  <a:lnTo>
                    <a:pt x="437153" y="4259315"/>
                  </a:lnTo>
                  <a:lnTo>
                    <a:pt x="285148" y="4259315"/>
                  </a:lnTo>
                  <a:close/>
                  <a:moveTo>
                    <a:pt x="0" y="3937374"/>
                  </a:moveTo>
                  <a:lnTo>
                    <a:pt x="152003" y="3937374"/>
                  </a:lnTo>
                  <a:lnTo>
                    <a:pt x="152003" y="4259315"/>
                  </a:lnTo>
                  <a:lnTo>
                    <a:pt x="0" y="4259315"/>
                  </a:lnTo>
                  <a:close/>
                  <a:moveTo>
                    <a:pt x="2266796" y="3375714"/>
                  </a:moveTo>
                  <a:lnTo>
                    <a:pt x="2418801" y="3375714"/>
                  </a:lnTo>
                  <a:lnTo>
                    <a:pt x="2418801" y="3697655"/>
                  </a:lnTo>
                  <a:lnTo>
                    <a:pt x="2266796" y="3697655"/>
                  </a:lnTo>
                  <a:close/>
                  <a:moveTo>
                    <a:pt x="1981648" y="3375714"/>
                  </a:moveTo>
                  <a:lnTo>
                    <a:pt x="2133651" y="3375714"/>
                  </a:lnTo>
                  <a:lnTo>
                    <a:pt x="2133651" y="3697655"/>
                  </a:lnTo>
                  <a:lnTo>
                    <a:pt x="1981648" y="3697655"/>
                  </a:lnTo>
                  <a:close/>
                  <a:moveTo>
                    <a:pt x="1699379" y="3375714"/>
                  </a:moveTo>
                  <a:lnTo>
                    <a:pt x="1851384" y="3375714"/>
                  </a:lnTo>
                  <a:lnTo>
                    <a:pt x="1851384" y="3697655"/>
                  </a:lnTo>
                  <a:lnTo>
                    <a:pt x="1699379" y="3697655"/>
                  </a:lnTo>
                  <a:close/>
                  <a:moveTo>
                    <a:pt x="1417109" y="3375714"/>
                  </a:moveTo>
                  <a:lnTo>
                    <a:pt x="1569114" y="3375714"/>
                  </a:lnTo>
                  <a:lnTo>
                    <a:pt x="1569114" y="3697655"/>
                  </a:lnTo>
                  <a:lnTo>
                    <a:pt x="1417109" y="3697655"/>
                  </a:lnTo>
                  <a:close/>
                  <a:moveTo>
                    <a:pt x="1131957" y="3375714"/>
                  </a:moveTo>
                  <a:lnTo>
                    <a:pt x="1283962" y="3375714"/>
                  </a:lnTo>
                  <a:lnTo>
                    <a:pt x="1283962" y="3697655"/>
                  </a:lnTo>
                  <a:lnTo>
                    <a:pt x="1131957" y="3697655"/>
                  </a:lnTo>
                  <a:close/>
                  <a:moveTo>
                    <a:pt x="849687" y="3375714"/>
                  </a:moveTo>
                  <a:lnTo>
                    <a:pt x="1001694" y="3375714"/>
                  </a:lnTo>
                  <a:lnTo>
                    <a:pt x="1001694" y="3697655"/>
                  </a:lnTo>
                  <a:lnTo>
                    <a:pt x="849687" y="3697655"/>
                  </a:lnTo>
                  <a:close/>
                  <a:moveTo>
                    <a:pt x="567418" y="3375714"/>
                  </a:moveTo>
                  <a:lnTo>
                    <a:pt x="719423" y="3375714"/>
                  </a:lnTo>
                  <a:lnTo>
                    <a:pt x="719423" y="3697655"/>
                  </a:lnTo>
                  <a:lnTo>
                    <a:pt x="567418" y="3697655"/>
                  </a:lnTo>
                  <a:close/>
                  <a:moveTo>
                    <a:pt x="285148" y="3375714"/>
                  </a:moveTo>
                  <a:lnTo>
                    <a:pt x="437153" y="3375714"/>
                  </a:lnTo>
                  <a:lnTo>
                    <a:pt x="437153" y="3697655"/>
                  </a:lnTo>
                  <a:lnTo>
                    <a:pt x="285148" y="3697655"/>
                  </a:lnTo>
                  <a:close/>
                  <a:moveTo>
                    <a:pt x="0" y="3375714"/>
                  </a:moveTo>
                  <a:lnTo>
                    <a:pt x="152003" y="3375714"/>
                  </a:lnTo>
                  <a:lnTo>
                    <a:pt x="152003" y="3697655"/>
                  </a:lnTo>
                  <a:lnTo>
                    <a:pt x="0" y="3697655"/>
                  </a:lnTo>
                  <a:close/>
                  <a:moveTo>
                    <a:pt x="2266796" y="2811175"/>
                  </a:moveTo>
                  <a:lnTo>
                    <a:pt x="2418801" y="2811175"/>
                  </a:lnTo>
                  <a:lnTo>
                    <a:pt x="2418801" y="3133116"/>
                  </a:lnTo>
                  <a:lnTo>
                    <a:pt x="2266796" y="3133116"/>
                  </a:lnTo>
                  <a:close/>
                  <a:moveTo>
                    <a:pt x="1981648" y="2811175"/>
                  </a:moveTo>
                  <a:lnTo>
                    <a:pt x="2133651" y="2811175"/>
                  </a:lnTo>
                  <a:lnTo>
                    <a:pt x="2133651" y="3133116"/>
                  </a:lnTo>
                  <a:lnTo>
                    <a:pt x="1981648" y="3133116"/>
                  </a:lnTo>
                  <a:close/>
                  <a:moveTo>
                    <a:pt x="1699379" y="2811175"/>
                  </a:moveTo>
                  <a:lnTo>
                    <a:pt x="1851384" y="2811175"/>
                  </a:lnTo>
                  <a:lnTo>
                    <a:pt x="1851384" y="3133116"/>
                  </a:lnTo>
                  <a:lnTo>
                    <a:pt x="1699379" y="3133116"/>
                  </a:lnTo>
                  <a:close/>
                  <a:moveTo>
                    <a:pt x="1417109" y="2811175"/>
                  </a:moveTo>
                  <a:lnTo>
                    <a:pt x="1569114" y="2811175"/>
                  </a:lnTo>
                  <a:lnTo>
                    <a:pt x="1569114" y="3133116"/>
                  </a:lnTo>
                  <a:lnTo>
                    <a:pt x="1417109" y="3133116"/>
                  </a:lnTo>
                  <a:close/>
                  <a:moveTo>
                    <a:pt x="1131957" y="2811175"/>
                  </a:moveTo>
                  <a:lnTo>
                    <a:pt x="1283962" y="2811175"/>
                  </a:lnTo>
                  <a:lnTo>
                    <a:pt x="1283962" y="3133116"/>
                  </a:lnTo>
                  <a:lnTo>
                    <a:pt x="1131957" y="3133116"/>
                  </a:lnTo>
                  <a:close/>
                  <a:moveTo>
                    <a:pt x="849687" y="2811175"/>
                  </a:moveTo>
                  <a:lnTo>
                    <a:pt x="1001694" y="2811175"/>
                  </a:lnTo>
                  <a:lnTo>
                    <a:pt x="1001694" y="3133116"/>
                  </a:lnTo>
                  <a:lnTo>
                    <a:pt x="849687" y="3133116"/>
                  </a:lnTo>
                  <a:close/>
                  <a:moveTo>
                    <a:pt x="567418" y="2811175"/>
                  </a:moveTo>
                  <a:lnTo>
                    <a:pt x="719423" y="2811175"/>
                  </a:lnTo>
                  <a:lnTo>
                    <a:pt x="719423" y="3133116"/>
                  </a:lnTo>
                  <a:lnTo>
                    <a:pt x="567418" y="3133116"/>
                  </a:lnTo>
                  <a:close/>
                  <a:moveTo>
                    <a:pt x="285148" y="2811175"/>
                  </a:moveTo>
                  <a:lnTo>
                    <a:pt x="437153" y="2811175"/>
                  </a:lnTo>
                  <a:lnTo>
                    <a:pt x="437153" y="3133116"/>
                  </a:lnTo>
                  <a:lnTo>
                    <a:pt x="285148" y="3133116"/>
                  </a:lnTo>
                  <a:close/>
                  <a:moveTo>
                    <a:pt x="0" y="2811175"/>
                  </a:moveTo>
                  <a:lnTo>
                    <a:pt x="152003" y="2811175"/>
                  </a:lnTo>
                  <a:lnTo>
                    <a:pt x="152003" y="3133116"/>
                  </a:lnTo>
                  <a:lnTo>
                    <a:pt x="0" y="3133116"/>
                  </a:lnTo>
                  <a:close/>
                  <a:moveTo>
                    <a:pt x="2266796" y="2249517"/>
                  </a:moveTo>
                  <a:lnTo>
                    <a:pt x="2418801" y="2249517"/>
                  </a:lnTo>
                  <a:lnTo>
                    <a:pt x="2418801" y="2571458"/>
                  </a:lnTo>
                  <a:lnTo>
                    <a:pt x="2266796" y="2571458"/>
                  </a:lnTo>
                  <a:close/>
                  <a:moveTo>
                    <a:pt x="1981648" y="2249517"/>
                  </a:moveTo>
                  <a:lnTo>
                    <a:pt x="2133651" y="2249517"/>
                  </a:lnTo>
                  <a:lnTo>
                    <a:pt x="2133651" y="2571458"/>
                  </a:lnTo>
                  <a:lnTo>
                    <a:pt x="1981648" y="2571458"/>
                  </a:lnTo>
                  <a:close/>
                  <a:moveTo>
                    <a:pt x="1699379" y="2249517"/>
                  </a:moveTo>
                  <a:lnTo>
                    <a:pt x="1851384" y="2249517"/>
                  </a:lnTo>
                  <a:lnTo>
                    <a:pt x="1851384" y="2571458"/>
                  </a:lnTo>
                  <a:lnTo>
                    <a:pt x="1699379" y="2571458"/>
                  </a:lnTo>
                  <a:close/>
                  <a:moveTo>
                    <a:pt x="1417109" y="2249517"/>
                  </a:moveTo>
                  <a:lnTo>
                    <a:pt x="1569114" y="2249517"/>
                  </a:lnTo>
                  <a:lnTo>
                    <a:pt x="1569114" y="2571458"/>
                  </a:lnTo>
                  <a:lnTo>
                    <a:pt x="1417109" y="2571458"/>
                  </a:lnTo>
                  <a:close/>
                  <a:moveTo>
                    <a:pt x="1131957" y="2249517"/>
                  </a:moveTo>
                  <a:lnTo>
                    <a:pt x="1283962" y="2249517"/>
                  </a:lnTo>
                  <a:lnTo>
                    <a:pt x="1283962" y="2571458"/>
                  </a:lnTo>
                  <a:lnTo>
                    <a:pt x="1131957" y="2571458"/>
                  </a:lnTo>
                  <a:close/>
                  <a:moveTo>
                    <a:pt x="849687" y="2249517"/>
                  </a:moveTo>
                  <a:lnTo>
                    <a:pt x="1001694" y="2249517"/>
                  </a:lnTo>
                  <a:lnTo>
                    <a:pt x="1001694" y="2571458"/>
                  </a:lnTo>
                  <a:lnTo>
                    <a:pt x="849687" y="2571458"/>
                  </a:lnTo>
                  <a:close/>
                  <a:moveTo>
                    <a:pt x="567418" y="2249517"/>
                  </a:moveTo>
                  <a:lnTo>
                    <a:pt x="719423" y="2249517"/>
                  </a:lnTo>
                  <a:lnTo>
                    <a:pt x="719423" y="2571458"/>
                  </a:lnTo>
                  <a:lnTo>
                    <a:pt x="567418" y="2571458"/>
                  </a:lnTo>
                  <a:close/>
                  <a:moveTo>
                    <a:pt x="285148" y="2249517"/>
                  </a:moveTo>
                  <a:lnTo>
                    <a:pt x="437153" y="2249517"/>
                  </a:lnTo>
                  <a:lnTo>
                    <a:pt x="437153" y="2571458"/>
                  </a:lnTo>
                  <a:lnTo>
                    <a:pt x="285148" y="2571458"/>
                  </a:lnTo>
                  <a:close/>
                  <a:moveTo>
                    <a:pt x="0" y="2249517"/>
                  </a:moveTo>
                  <a:lnTo>
                    <a:pt x="152003" y="2249517"/>
                  </a:lnTo>
                  <a:lnTo>
                    <a:pt x="152003" y="2571458"/>
                  </a:lnTo>
                  <a:lnTo>
                    <a:pt x="0" y="2571458"/>
                  </a:lnTo>
                  <a:close/>
                  <a:moveTo>
                    <a:pt x="2266796" y="1687857"/>
                  </a:moveTo>
                  <a:lnTo>
                    <a:pt x="2418801" y="1687857"/>
                  </a:lnTo>
                  <a:lnTo>
                    <a:pt x="2418801" y="2009798"/>
                  </a:lnTo>
                  <a:lnTo>
                    <a:pt x="2266796" y="2009798"/>
                  </a:lnTo>
                  <a:close/>
                  <a:moveTo>
                    <a:pt x="1981648" y="1687857"/>
                  </a:moveTo>
                  <a:lnTo>
                    <a:pt x="2133651" y="1687857"/>
                  </a:lnTo>
                  <a:lnTo>
                    <a:pt x="2133651" y="2009798"/>
                  </a:lnTo>
                  <a:lnTo>
                    <a:pt x="1981648" y="2009798"/>
                  </a:lnTo>
                  <a:close/>
                  <a:moveTo>
                    <a:pt x="1699379" y="1687857"/>
                  </a:moveTo>
                  <a:lnTo>
                    <a:pt x="1851384" y="1687857"/>
                  </a:lnTo>
                  <a:lnTo>
                    <a:pt x="1851384" y="2009798"/>
                  </a:lnTo>
                  <a:lnTo>
                    <a:pt x="1699379" y="2009798"/>
                  </a:lnTo>
                  <a:close/>
                  <a:moveTo>
                    <a:pt x="1417109" y="1687857"/>
                  </a:moveTo>
                  <a:lnTo>
                    <a:pt x="1569114" y="1687857"/>
                  </a:lnTo>
                  <a:lnTo>
                    <a:pt x="1569114" y="2009798"/>
                  </a:lnTo>
                  <a:lnTo>
                    <a:pt x="1417109" y="2009798"/>
                  </a:lnTo>
                  <a:close/>
                  <a:moveTo>
                    <a:pt x="1131957" y="1687857"/>
                  </a:moveTo>
                  <a:lnTo>
                    <a:pt x="1283962" y="1687857"/>
                  </a:lnTo>
                  <a:lnTo>
                    <a:pt x="1283962" y="2009798"/>
                  </a:lnTo>
                  <a:lnTo>
                    <a:pt x="1131957" y="2009798"/>
                  </a:lnTo>
                  <a:close/>
                  <a:moveTo>
                    <a:pt x="849687" y="1687857"/>
                  </a:moveTo>
                  <a:lnTo>
                    <a:pt x="1001694" y="1687857"/>
                  </a:lnTo>
                  <a:lnTo>
                    <a:pt x="1001694" y="2009798"/>
                  </a:lnTo>
                  <a:lnTo>
                    <a:pt x="849687" y="2009798"/>
                  </a:lnTo>
                  <a:close/>
                  <a:moveTo>
                    <a:pt x="567418" y="1687857"/>
                  </a:moveTo>
                  <a:lnTo>
                    <a:pt x="719423" y="1687857"/>
                  </a:lnTo>
                  <a:lnTo>
                    <a:pt x="719423" y="2009798"/>
                  </a:lnTo>
                  <a:lnTo>
                    <a:pt x="567418" y="2009798"/>
                  </a:lnTo>
                  <a:close/>
                  <a:moveTo>
                    <a:pt x="285148" y="1687857"/>
                  </a:moveTo>
                  <a:lnTo>
                    <a:pt x="437153" y="1687857"/>
                  </a:lnTo>
                  <a:lnTo>
                    <a:pt x="437153" y="2009798"/>
                  </a:lnTo>
                  <a:lnTo>
                    <a:pt x="285148" y="2009798"/>
                  </a:lnTo>
                  <a:close/>
                  <a:moveTo>
                    <a:pt x="0" y="1687857"/>
                  </a:moveTo>
                  <a:lnTo>
                    <a:pt x="152003" y="1687857"/>
                  </a:lnTo>
                  <a:lnTo>
                    <a:pt x="152003" y="2009798"/>
                  </a:lnTo>
                  <a:lnTo>
                    <a:pt x="0" y="2009798"/>
                  </a:lnTo>
                  <a:close/>
                  <a:moveTo>
                    <a:pt x="2266796" y="1123318"/>
                  </a:moveTo>
                  <a:lnTo>
                    <a:pt x="2418801" y="1123318"/>
                  </a:lnTo>
                  <a:lnTo>
                    <a:pt x="2418801" y="1445259"/>
                  </a:lnTo>
                  <a:lnTo>
                    <a:pt x="2266796" y="1445259"/>
                  </a:lnTo>
                  <a:close/>
                  <a:moveTo>
                    <a:pt x="1981648" y="1123318"/>
                  </a:moveTo>
                  <a:lnTo>
                    <a:pt x="2133651" y="1123318"/>
                  </a:lnTo>
                  <a:lnTo>
                    <a:pt x="2133651" y="1445259"/>
                  </a:lnTo>
                  <a:lnTo>
                    <a:pt x="1981648" y="1445259"/>
                  </a:lnTo>
                  <a:close/>
                  <a:moveTo>
                    <a:pt x="1699379" y="1123318"/>
                  </a:moveTo>
                  <a:lnTo>
                    <a:pt x="1851384" y="1123318"/>
                  </a:lnTo>
                  <a:lnTo>
                    <a:pt x="1851384" y="1445259"/>
                  </a:lnTo>
                  <a:lnTo>
                    <a:pt x="1699379" y="1445259"/>
                  </a:lnTo>
                  <a:close/>
                  <a:moveTo>
                    <a:pt x="1417109" y="1123318"/>
                  </a:moveTo>
                  <a:lnTo>
                    <a:pt x="1569114" y="1123318"/>
                  </a:lnTo>
                  <a:lnTo>
                    <a:pt x="1569114" y="1445259"/>
                  </a:lnTo>
                  <a:lnTo>
                    <a:pt x="1417109" y="1445259"/>
                  </a:lnTo>
                  <a:close/>
                  <a:moveTo>
                    <a:pt x="1131957" y="1123318"/>
                  </a:moveTo>
                  <a:lnTo>
                    <a:pt x="1283962" y="1123318"/>
                  </a:lnTo>
                  <a:lnTo>
                    <a:pt x="1283962" y="1445259"/>
                  </a:lnTo>
                  <a:lnTo>
                    <a:pt x="1131957" y="1445259"/>
                  </a:lnTo>
                  <a:close/>
                  <a:moveTo>
                    <a:pt x="849687" y="1123318"/>
                  </a:moveTo>
                  <a:lnTo>
                    <a:pt x="1001694" y="1123318"/>
                  </a:lnTo>
                  <a:lnTo>
                    <a:pt x="1001694" y="1445259"/>
                  </a:lnTo>
                  <a:lnTo>
                    <a:pt x="849687" y="1445259"/>
                  </a:lnTo>
                  <a:close/>
                  <a:moveTo>
                    <a:pt x="567418" y="1123318"/>
                  </a:moveTo>
                  <a:lnTo>
                    <a:pt x="719423" y="1123318"/>
                  </a:lnTo>
                  <a:lnTo>
                    <a:pt x="719423" y="1445259"/>
                  </a:lnTo>
                  <a:lnTo>
                    <a:pt x="567418" y="1445259"/>
                  </a:lnTo>
                  <a:close/>
                  <a:moveTo>
                    <a:pt x="285148" y="1123318"/>
                  </a:moveTo>
                  <a:lnTo>
                    <a:pt x="437153" y="1123318"/>
                  </a:lnTo>
                  <a:lnTo>
                    <a:pt x="437153" y="1445259"/>
                  </a:lnTo>
                  <a:lnTo>
                    <a:pt x="285148" y="1445259"/>
                  </a:lnTo>
                  <a:close/>
                  <a:moveTo>
                    <a:pt x="0" y="1123318"/>
                  </a:moveTo>
                  <a:lnTo>
                    <a:pt x="152003" y="1123318"/>
                  </a:lnTo>
                  <a:lnTo>
                    <a:pt x="152003" y="1445259"/>
                  </a:lnTo>
                  <a:lnTo>
                    <a:pt x="0" y="1445259"/>
                  </a:lnTo>
                  <a:close/>
                  <a:moveTo>
                    <a:pt x="2266796" y="561660"/>
                  </a:moveTo>
                  <a:lnTo>
                    <a:pt x="2418801" y="561660"/>
                  </a:lnTo>
                  <a:lnTo>
                    <a:pt x="2418801" y="883601"/>
                  </a:lnTo>
                  <a:lnTo>
                    <a:pt x="2266796" y="883601"/>
                  </a:lnTo>
                  <a:close/>
                  <a:moveTo>
                    <a:pt x="1981648" y="561660"/>
                  </a:moveTo>
                  <a:lnTo>
                    <a:pt x="2133651" y="561660"/>
                  </a:lnTo>
                  <a:lnTo>
                    <a:pt x="2133651" y="883601"/>
                  </a:lnTo>
                  <a:lnTo>
                    <a:pt x="1981648" y="883601"/>
                  </a:lnTo>
                  <a:close/>
                  <a:moveTo>
                    <a:pt x="1699379" y="561660"/>
                  </a:moveTo>
                  <a:lnTo>
                    <a:pt x="1851384" y="561660"/>
                  </a:lnTo>
                  <a:lnTo>
                    <a:pt x="1851384" y="883601"/>
                  </a:lnTo>
                  <a:lnTo>
                    <a:pt x="1699379" y="883601"/>
                  </a:lnTo>
                  <a:close/>
                  <a:moveTo>
                    <a:pt x="1417109" y="561660"/>
                  </a:moveTo>
                  <a:lnTo>
                    <a:pt x="1569114" y="561660"/>
                  </a:lnTo>
                  <a:lnTo>
                    <a:pt x="1569114" y="883601"/>
                  </a:lnTo>
                  <a:lnTo>
                    <a:pt x="1417109" y="883601"/>
                  </a:lnTo>
                  <a:close/>
                  <a:moveTo>
                    <a:pt x="1131957" y="561660"/>
                  </a:moveTo>
                  <a:lnTo>
                    <a:pt x="1283962" y="561660"/>
                  </a:lnTo>
                  <a:lnTo>
                    <a:pt x="1283962" y="883601"/>
                  </a:lnTo>
                  <a:lnTo>
                    <a:pt x="1131957" y="883601"/>
                  </a:lnTo>
                  <a:close/>
                  <a:moveTo>
                    <a:pt x="849687" y="561660"/>
                  </a:moveTo>
                  <a:lnTo>
                    <a:pt x="1001694" y="561660"/>
                  </a:lnTo>
                  <a:lnTo>
                    <a:pt x="1001694" y="883601"/>
                  </a:lnTo>
                  <a:lnTo>
                    <a:pt x="849687" y="883601"/>
                  </a:lnTo>
                  <a:close/>
                  <a:moveTo>
                    <a:pt x="567418" y="561660"/>
                  </a:moveTo>
                  <a:lnTo>
                    <a:pt x="719423" y="561660"/>
                  </a:lnTo>
                  <a:lnTo>
                    <a:pt x="719423" y="883601"/>
                  </a:lnTo>
                  <a:lnTo>
                    <a:pt x="567418" y="883601"/>
                  </a:lnTo>
                  <a:close/>
                  <a:moveTo>
                    <a:pt x="285148" y="561660"/>
                  </a:moveTo>
                  <a:lnTo>
                    <a:pt x="437153" y="561660"/>
                  </a:lnTo>
                  <a:lnTo>
                    <a:pt x="437153" y="883601"/>
                  </a:lnTo>
                  <a:lnTo>
                    <a:pt x="285148" y="883601"/>
                  </a:lnTo>
                  <a:close/>
                  <a:moveTo>
                    <a:pt x="0" y="561660"/>
                  </a:moveTo>
                  <a:lnTo>
                    <a:pt x="152003" y="561660"/>
                  </a:lnTo>
                  <a:lnTo>
                    <a:pt x="152003" y="883601"/>
                  </a:lnTo>
                  <a:lnTo>
                    <a:pt x="0" y="883601"/>
                  </a:lnTo>
                  <a:close/>
                  <a:moveTo>
                    <a:pt x="2266796" y="0"/>
                  </a:moveTo>
                  <a:lnTo>
                    <a:pt x="2418801" y="0"/>
                  </a:lnTo>
                  <a:lnTo>
                    <a:pt x="2418801" y="321941"/>
                  </a:lnTo>
                  <a:lnTo>
                    <a:pt x="2266796" y="321941"/>
                  </a:lnTo>
                  <a:close/>
                  <a:moveTo>
                    <a:pt x="1981648" y="0"/>
                  </a:moveTo>
                  <a:lnTo>
                    <a:pt x="2133651" y="0"/>
                  </a:lnTo>
                  <a:lnTo>
                    <a:pt x="2133651" y="321941"/>
                  </a:lnTo>
                  <a:lnTo>
                    <a:pt x="1981648" y="321941"/>
                  </a:lnTo>
                  <a:close/>
                  <a:moveTo>
                    <a:pt x="1699379" y="0"/>
                  </a:moveTo>
                  <a:lnTo>
                    <a:pt x="1851384" y="0"/>
                  </a:lnTo>
                  <a:lnTo>
                    <a:pt x="1851384" y="321941"/>
                  </a:lnTo>
                  <a:lnTo>
                    <a:pt x="1699379" y="321941"/>
                  </a:lnTo>
                  <a:close/>
                  <a:moveTo>
                    <a:pt x="1417109" y="0"/>
                  </a:moveTo>
                  <a:lnTo>
                    <a:pt x="1569114" y="0"/>
                  </a:lnTo>
                  <a:lnTo>
                    <a:pt x="1569114" y="321941"/>
                  </a:lnTo>
                  <a:lnTo>
                    <a:pt x="1417109" y="321941"/>
                  </a:lnTo>
                  <a:close/>
                  <a:moveTo>
                    <a:pt x="1131957" y="0"/>
                  </a:moveTo>
                  <a:lnTo>
                    <a:pt x="1283962" y="0"/>
                  </a:lnTo>
                  <a:lnTo>
                    <a:pt x="1283962" y="321941"/>
                  </a:lnTo>
                  <a:lnTo>
                    <a:pt x="1131957" y="321941"/>
                  </a:lnTo>
                  <a:close/>
                  <a:moveTo>
                    <a:pt x="849687" y="0"/>
                  </a:moveTo>
                  <a:lnTo>
                    <a:pt x="1001694" y="0"/>
                  </a:lnTo>
                  <a:lnTo>
                    <a:pt x="1001694" y="321941"/>
                  </a:lnTo>
                  <a:lnTo>
                    <a:pt x="849687" y="321941"/>
                  </a:lnTo>
                  <a:close/>
                  <a:moveTo>
                    <a:pt x="567418" y="0"/>
                  </a:moveTo>
                  <a:lnTo>
                    <a:pt x="719423" y="0"/>
                  </a:lnTo>
                  <a:lnTo>
                    <a:pt x="719423" y="321941"/>
                  </a:lnTo>
                  <a:lnTo>
                    <a:pt x="567418" y="321941"/>
                  </a:lnTo>
                  <a:close/>
                  <a:moveTo>
                    <a:pt x="285148" y="0"/>
                  </a:moveTo>
                  <a:lnTo>
                    <a:pt x="437153" y="0"/>
                  </a:lnTo>
                  <a:lnTo>
                    <a:pt x="437153" y="321941"/>
                  </a:lnTo>
                  <a:lnTo>
                    <a:pt x="285148" y="321941"/>
                  </a:lnTo>
                  <a:close/>
                  <a:moveTo>
                    <a:pt x="0" y="0"/>
                  </a:moveTo>
                  <a:lnTo>
                    <a:pt x="152003" y="0"/>
                  </a:lnTo>
                  <a:lnTo>
                    <a:pt x="152003" y="321941"/>
                  </a:lnTo>
                  <a:lnTo>
                    <a:pt x="0" y="32194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4349DE4-21A4-7A4E-AC8C-CFC1999062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1544" y="3539894"/>
              <a:ext cx="3038065" cy="7358517"/>
            </a:xfrm>
            <a:custGeom>
              <a:avLst/>
              <a:gdLst>
                <a:gd name="connsiteX0" fmla="*/ 0 w 3038065"/>
                <a:gd name="connsiteY0" fmla="*/ 7166192 h 7358517"/>
                <a:gd name="connsiteX1" fmla="*/ 3038065 w 3038065"/>
                <a:gd name="connsiteY1" fmla="*/ 7166192 h 7358517"/>
                <a:gd name="connsiteX2" fmla="*/ 3038065 w 3038065"/>
                <a:gd name="connsiteY2" fmla="*/ 7358517 h 7358517"/>
                <a:gd name="connsiteX3" fmla="*/ 0 w 3038065"/>
                <a:gd name="connsiteY3" fmla="*/ 7358517 h 7358517"/>
                <a:gd name="connsiteX4" fmla="*/ 0 w 3038065"/>
                <a:gd name="connsiteY4" fmla="*/ 0 h 7358517"/>
                <a:gd name="connsiteX5" fmla="*/ 3038065 w 3038065"/>
                <a:gd name="connsiteY5" fmla="*/ 0 h 7358517"/>
                <a:gd name="connsiteX6" fmla="*/ 3038065 w 3038065"/>
                <a:gd name="connsiteY6" fmla="*/ 192327 h 7358517"/>
                <a:gd name="connsiteX7" fmla="*/ 0 w 3038065"/>
                <a:gd name="connsiteY7" fmla="*/ 192327 h 7358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38065" h="7358517">
                  <a:moveTo>
                    <a:pt x="0" y="7166192"/>
                  </a:moveTo>
                  <a:lnTo>
                    <a:pt x="3038065" y="7166192"/>
                  </a:lnTo>
                  <a:lnTo>
                    <a:pt x="3038065" y="7358517"/>
                  </a:lnTo>
                  <a:lnTo>
                    <a:pt x="0" y="7358517"/>
                  </a:lnTo>
                  <a:close/>
                  <a:moveTo>
                    <a:pt x="0" y="0"/>
                  </a:moveTo>
                  <a:lnTo>
                    <a:pt x="3038065" y="0"/>
                  </a:lnTo>
                  <a:lnTo>
                    <a:pt x="3038065" y="192327"/>
                  </a:lnTo>
                  <a:lnTo>
                    <a:pt x="0" y="192327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9" name="Freeform 113">
              <a:extLst>
                <a:ext uri="{FF2B5EF4-FFF2-40B4-BE49-F238E27FC236}">
                  <a16:creationId xmlns:a16="http://schemas.microsoft.com/office/drawing/2014/main" id="{800D1DBE-FA52-4C4E-A809-6A0895A6B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4682" y="4640170"/>
              <a:ext cx="2580751" cy="6480680"/>
            </a:xfrm>
            <a:custGeom>
              <a:avLst/>
              <a:gdLst>
                <a:gd name="T0" fmla="*/ 3949 w 3950"/>
                <a:gd name="T1" fmla="*/ 9922 h 9923"/>
                <a:gd name="T2" fmla="*/ 0 w 3950"/>
                <a:gd name="T3" fmla="*/ 9922 h 9923"/>
                <a:gd name="T4" fmla="*/ 0 w 3950"/>
                <a:gd name="T5" fmla="*/ 0 h 9923"/>
                <a:gd name="T6" fmla="*/ 3949 w 3950"/>
                <a:gd name="T7" fmla="*/ 0 h 9923"/>
                <a:gd name="T8" fmla="*/ 3949 w 3950"/>
                <a:gd name="T9" fmla="*/ 9922 h 99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50" h="9923">
                  <a:moveTo>
                    <a:pt x="3949" y="9922"/>
                  </a:moveTo>
                  <a:lnTo>
                    <a:pt x="0" y="9922"/>
                  </a:lnTo>
                  <a:lnTo>
                    <a:pt x="0" y="0"/>
                  </a:lnTo>
                  <a:lnTo>
                    <a:pt x="3949" y="0"/>
                  </a:lnTo>
                  <a:lnTo>
                    <a:pt x="3949" y="9922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114">
              <a:extLst>
                <a:ext uri="{FF2B5EF4-FFF2-40B4-BE49-F238E27FC236}">
                  <a16:creationId xmlns:a16="http://schemas.microsoft.com/office/drawing/2014/main" id="{1C70CDE4-58BF-CD4C-91FA-1C78C9C6E9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9298" y="4640170"/>
              <a:ext cx="1296136" cy="6480680"/>
            </a:xfrm>
            <a:custGeom>
              <a:avLst/>
              <a:gdLst>
                <a:gd name="T0" fmla="*/ 1983 w 1984"/>
                <a:gd name="T1" fmla="*/ 9922 h 9923"/>
                <a:gd name="T2" fmla="*/ 0 w 1984"/>
                <a:gd name="T3" fmla="*/ 9922 h 9923"/>
                <a:gd name="T4" fmla="*/ 0 w 1984"/>
                <a:gd name="T5" fmla="*/ 0 h 9923"/>
                <a:gd name="T6" fmla="*/ 1983 w 1984"/>
                <a:gd name="T7" fmla="*/ 0 h 9923"/>
                <a:gd name="T8" fmla="*/ 1983 w 1984"/>
                <a:gd name="T9" fmla="*/ 9922 h 99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4" h="9923">
                  <a:moveTo>
                    <a:pt x="1983" y="9922"/>
                  </a:moveTo>
                  <a:lnTo>
                    <a:pt x="0" y="9922"/>
                  </a:lnTo>
                  <a:lnTo>
                    <a:pt x="0" y="0"/>
                  </a:lnTo>
                  <a:lnTo>
                    <a:pt x="1983" y="0"/>
                  </a:lnTo>
                  <a:lnTo>
                    <a:pt x="1983" y="9922"/>
                  </a:lnTo>
                </a:path>
              </a:pathLst>
            </a:custGeom>
            <a:solidFill>
              <a:schemeClr val="accent6">
                <a:lumMod val="10000"/>
                <a:alpha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478A669-9B52-2A4A-A6FC-E3A2783E7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6302" y="4954122"/>
              <a:ext cx="2176854" cy="5852119"/>
            </a:xfrm>
            <a:custGeom>
              <a:avLst/>
              <a:gdLst>
                <a:gd name="connsiteX0" fmla="*/ 2039254 w 2176854"/>
                <a:gd name="connsiteY0" fmla="*/ 5605068 h 5852119"/>
                <a:gd name="connsiteX1" fmla="*/ 2176854 w 2176854"/>
                <a:gd name="connsiteY1" fmla="*/ 5605068 h 5852119"/>
                <a:gd name="connsiteX2" fmla="*/ 2176854 w 2176854"/>
                <a:gd name="connsiteY2" fmla="*/ 5852119 h 5852119"/>
                <a:gd name="connsiteX3" fmla="*/ 2039254 w 2176854"/>
                <a:gd name="connsiteY3" fmla="*/ 5852119 h 5852119"/>
                <a:gd name="connsiteX4" fmla="*/ 1782907 w 2176854"/>
                <a:gd name="connsiteY4" fmla="*/ 5605068 h 5852119"/>
                <a:gd name="connsiteX5" fmla="*/ 1920510 w 2176854"/>
                <a:gd name="connsiteY5" fmla="*/ 5605068 h 5852119"/>
                <a:gd name="connsiteX6" fmla="*/ 1920510 w 2176854"/>
                <a:gd name="connsiteY6" fmla="*/ 5852119 h 5852119"/>
                <a:gd name="connsiteX7" fmla="*/ 1782907 w 2176854"/>
                <a:gd name="connsiteY7" fmla="*/ 5852119 h 5852119"/>
                <a:gd name="connsiteX8" fmla="*/ 1529440 w 2176854"/>
                <a:gd name="connsiteY8" fmla="*/ 5605068 h 5852119"/>
                <a:gd name="connsiteX9" fmla="*/ 1667037 w 2176854"/>
                <a:gd name="connsiteY9" fmla="*/ 5605068 h 5852119"/>
                <a:gd name="connsiteX10" fmla="*/ 1667037 w 2176854"/>
                <a:gd name="connsiteY10" fmla="*/ 5852119 h 5852119"/>
                <a:gd name="connsiteX11" fmla="*/ 1529440 w 2176854"/>
                <a:gd name="connsiteY11" fmla="*/ 5852119 h 5852119"/>
                <a:gd name="connsiteX12" fmla="*/ 1273094 w 2176854"/>
                <a:gd name="connsiteY12" fmla="*/ 5605068 h 5852119"/>
                <a:gd name="connsiteX13" fmla="*/ 1410694 w 2176854"/>
                <a:gd name="connsiteY13" fmla="*/ 5605068 h 5852119"/>
                <a:gd name="connsiteX14" fmla="*/ 1410694 w 2176854"/>
                <a:gd name="connsiteY14" fmla="*/ 5852119 h 5852119"/>
                <a:gd name="connsiteX15" fmla="*/ 1273094 w 2176854"/>
                <a:gd name="connsiteY15" fmla="*/ 5852119 h 5852119"/>
                <a:gd name="connsiteX16" fmla="*/ 1019627 w 2176854"/>
                <a:gd name="connsiteY16" fmla="*/ 5605068 h 5852119"/>
                <a:gd name="connsiteX17" fmla="*/ 1157227 w 2176854"/>
                <a:gd name="connsiteY17" fmla="*/ 5605068 h 5852119"/>
                <a:gd name="connsiteX18" fmla="*/ 1157227 w 2176854"/>
                <a:gd name="connsiteY18" fmla="*/ 5852119 h 5852119"/>
                <a:gd name="connsiteX19" fmla="*/ 1019627 w 2176854"/>
                <a:gd name="connsiteY19" fmla="*/ 5852119 h 5852119"/>
                <a:gd name="connsiteX20" fmla="*/ 766161 w 2176854"/>
                <a:gd name="connsiteY20" fmla="*/ 5605068 h 5852119"/>
                <a:gd name="connsiteX21" fmla="*/ 903761 w 2176854"/>
                <a:gd name="connsiteY21" fmla="*/ 5605068 h 5852119"/>
                <a:gd name="connsiteX22" fmla="*/ 903761 w 2176854"/>
                <a:gd name="connsiteY22" fmla="*/ 5852119 h 5852119"/>
                <a:gd name="connsiteX23" fmla="*/ 766161 w 2176854"/>
                <a:gd name="connsiteY23" fmla="*/ 5852119 h 5852119"/>
                <a:gd name="connsiteX24" fmla="*/ 509813 w 2176854"/>
                <a:gd name="connsiteY24" fmla="*/ 5605068 h 5852119"/>
                <a:gd name="connsiteX25" fmla="*/ 647413 w 2176854"/>
                <a:gd name="connsiteY25" fmla="*/ 5605068 h 5852119"/>
                <a:gd name="connsiteX26" fmla="*/ 647413 w 2176854"/>
                <a:gd name="connsiteY26" fmla="*/ 5852119 h 5852119"/>
                <a:gd name="connsiteX27" fmla="*/ 509813 w 2176854"/>
                <a:gd name="connsiteY27" fmla="*/ 5852119 h 5852119"/>
                <a:gd name="connsiteX28" fmla="*/ 256346 w 2176854"/>
                <a:gd name="connsiteY28" fmla="*/ 5605068 h 5852119"/>
                <a:gd name="connsiteX29" fmla="*/ 393946 w 2176854"/>
                <a:gd name="connsiteY29" fmla="*/ 5605068 h 5852119"/>
                <a:gd name="connsiteX30" fmla="*/ 393946 w 2176854"/>
                <a:gd name="connsiteY30" fmla="*/ 5852119 h 5852119"/>
                <a:gd name="connsiteX31" fmla="*/ 256346 w 2176854"/>
                <a:gd name="connsiteY31" fmla="*/ 5852119 h 5852119"/>
                <a:gd name="connsiteX32" fmla="*/ 0 w 2176854"/>
                <a:gd name="connsiteY32" fmla="*/ 5605068 h 5852119"/>
                <a:gd name="connsiteX33" fmla="*/ 137596 w 2176854"/>
                <a:gd name="connsiteY33" fmla="*/ 5605068 h 5852119"/>
                <a:gd name="connsiteX34" fmla="*/ 137596 w 2176854"/>
                <a:gd name="connsiteY34" fmla="*/ 5852119 h 5852119"/>
                <a:gd name="connsiteX35" fmla="*/ 0 w 2176854"/>
                <a:gd name="connsiteY35" fmla="*/ 5852119 h 5852119"/>
                <a:gd name="connsiteX36" fmla="*/ 2039254 w 2176854"/>
                <a:gd name="connsiteY36" fmla="*/ 5173023 h 5852119"/>
                <a:gd name="connsiteX37" fmla="*/ 2176854 w 2176854"/>
                <a:gd name="connsiteY37" fmla="*/ 5173023 h 5852119"/>
                <a:gd name="connsiteX38" fmla="*/ 2176854 w 2176854"/>
                <a:gd name="connsiteY38" fmla="*/ 5420075 h 5852119"/>
                <a:gd name="connsiteX39" fmla="*/ 2039254 w 2176854"/>
                <a:gd name="connsiteY39" fmla="*/ 5420075 h 5852119"/>
                <a:gd name="connsiteX40" fmla="*/ 1782907 w 2176854"/>
                <a:gd name="connsiteY40" fmla="*/ 5173023 h 5852119"/>
                <a:gd name="connsiteX41" fmla="*/ 1920510 w 2176854"/>
                <a:gd name="connsiteY41" fmla="*/ 5173023 h 5852119"/>
                <a:gd name="connsiteX42" fmla="*/ 1920510 w 2176854"/>
                <a:gd name="connsiteY42" fmla="*/ 5420075 h 5852119"/>
                <a:gd name="connsiteX43" fmla="*/ 1782907 w 2176854"/>
                <a:gd name="connsiteY43" fmla="*/ 5420075 h 5852119"/>
                <a:gd name="connsiteX44" fmla="*/ 1529440 w 2176854"/>
                <a:gd name="connsiteY44" fmla="*/ 5173023 h 5852119"/>
                <a:gd name="connsiteX45" fmla="*/ 1667037 w 2176854"/>
                <a:gd name="connsiteY45" fmla="*/ 5173023 h 5852119"/>
                <a:gd name="connsiteX46" fmla="*/ 1667037 w 2176854"/>
                <a:gd name="connsiteY46" fmla="*/ 5420075 h 5852119"/>
                <a:gd name="connsiteX47" fmla="*/ 1529440 w 2176854"/>
                <a:gd name="connsiteY47" fmla="*/ 5420075 h 5852119"/>
                <a:gd name="connsiteX48" fmla="*/ 1273094 w 2176854"/>
                <a:gd name="connsiteY48" fmla="*/ 5173023 h 5852119"/>
                <a:gd name="connsiteX49" fmla="*/ 1410694 w 2176854"/>
                <a:gd name="connsiteY49" fmla="*/ 5173023 h 5852119"/>
                <a:gd name="connsiteX50" fmla="*/ 1410694 w 2176854"/>
                <a:gd name="connsiteY50" fmla="*/ 5420075 h 5852119"/>
                <a:gd name="connsiteX51" fmla="*/ 1273094 w 2176854"/>
                <a:gd name="connsiteY51" fmla="*/ 5420075 h 5852119"/>
                <a:gd name="connsiteX52" fmla="*/ 1019627 w 2176854"/>
                <a:gd name="connsiteY52" fmla="*/ 5173023 h 5852119"/>
                <a:gd name="connsiteX53" fmla="*/ 1157227 w 2176854"/>
                <a:gd name="connsiteY53" fmla="*/ 5173023 h 5852119"/>
                <a:gd name="connsiteX54" fmla="*/ 1157227 w 2176854"/>
                <a:gd name="connsiteY54" fmla="*/ 5420075 h 5852119"/>
                <a:gd name="connsiteX55" fmla="*/ 1019627 w 2176854"/>
                <a:gd name="connsiteY55" fmla="*/ 5420075 h 5852119"/>
                <a:gd name="connsiteX56" fmla="*/ 766161 w 2176854"/>
                <a:gd name="connsiteY56" fmla="*/ 5173023 h 5852119"/>
                <a:gd name="connsiteX57" fmla="*/ 903761 w 2176854"/>
                <a:gd name="connsiteY57" fmla="*/ 5173023 h 5852119"/>
                <a:gd name="connsiteX58" fmla="*/ 903761 w 2176854"/>
                <a:gd name="connsiteY58" fmla="*/ 5420075 h 5852119"/>
                <a:gd name="connsiteX59" fmla="*/ 766161 w 2176854"/>
                <a:gd name="connsiteY59" fmla="*/ 5420075 h 5852119"/>
                <a:gd name="connsiteX60" fmla="*/ 509813 w 2176854"/>
                <a:gd name="connsiteY60" fmla="*/ 5173023 h 5852119"/>
                <a:gd name="connsiteX61" fmla="*/ 647413 w 2176854"/>
                <a:gd name="connsiteY61" fmla="*/ 5173023 h 5852119"/>
                <a:gd name="connsiteX62" fmla="*/ 647413 w 2176854"/>
                <a:gd name="connsiteY62" fmla="*/ 5420075 h 5852119"/>
                <a:gd name="connsiteX63" fmla="*/ 509813 w 2176854"/>
                <a:gd name="connsiteY63" fmla="*/ 5420075 h 5852119"/>
                <a:gd name="connsiteX64" fmla="*/ 256346 w 2176854"/>
                <a:gd name="connsiteY64" fmla="*/ 5173023 h 5852119"/>
                <a:gd name="connsiteX65" fmla="*/ 393946 w 2176854"/>
                <a:gd name="connsiteY65" fmla="*/ 5173023 h 5852119"/>
                <a:gd name="connsiteX66" fmla="*/ 393946 w 2176854"/>
                <a:gd name="connsiteY66" fmla="*/ 5420075 h 5852119"/>
                <a:gd name="connsiteX67" fmla="*/ 256346 w 2176854"/>
                <a:gd name="connsiteY67" fmla="*/ 5420075 h 5852119"/>
                <a:gd name="connsiteX68" fmla="*/ 0 w 2176854"/>
                <a:gd name="connsiteY68" fmla="*/ 5173023 h 5852119"/>
                <a:gd name="connsiteX69" fmla="*/ 137596 w 2176854"/>
                <a:gd name="connsiteY69" fmla="*/ 5173023 h 5852119"/>
                <a:gd name="connsiteX70" fmla="*/ 137596 w 2176854"/>
                <a:gd name="connsiteY70" fmla="*/ 5420075 h 5852119"/>
                <a:gd name="connsiteX71" fmla="*/ 0 w 2176854"/>
                <a:gd name="connsiteY71" fmla="*/ 5420075 h 5852119"/>
                <a:gd name="connsiteX72" fmla="*/ 2039254 w 2176854"/>
                <a:gd name="connsiteY72" fmla="*/ 4740978 h 5852119"/>
                <a:gd name="connsiteX73" fmla="*/ 2176854 w 2176854"/>
                <a:gd name="connsiteY73" fmla="*/ 4740978 h 5852119"/>
                <a:gd name="connsiteX74" fmla="*/ 2176854 w 2176854"/>
                <a:gd name="connsiteY74" fmla="*/ 4988029 h 5852119"/>
                <a:gd name="connsiteX75" fmla="*/ 2039254 w 2176854"/>
                <a:gd name="connsiteY75" fmla="*/ 4988029 h 5852119"/>
                <a:gd name="connsiteX76" fmla="*/ 1782907 w 2176854"/>
                <a:gd name="connsiteY76" fmla="*/ 4740978 h 5852119"/>
                <a:gd name="connsiteX77" fmla="*/ 1920510 w 2176854"/>
                <a:gd name="connsiteY77" fmla="*/ 4740978 h 5852119"/>
                <a:gd name="connsiteX78" fmla="*/ 1920510 w 2176854"/>
                <a:gd name="connsiteY78" fmla="*/ 4988029 h 5852119"/>
                <a:gd name="connsiteX79" fmla="*/ 1782907 w 2176854"/>
                <a:gd name="connsiteY79" fmla="*/ 4988029 h 5852119"/>
                <a:gd name="connsiteX80" fmla="*/ 1529440 w 2176854"/>
                <a:gd name="connsiteY80" fmla="*/ 4740978 h 5852119"/>
                <a:gd name="connsiteX81" fmla="*/ 1667037 w 2176854"/>
                <a:gd name="connsiteY81" fmla="*/ 4740978 h 5852119"/>
                <a:gd name="connsiteX82" fmla="*/ 1667037 w 2176854"/>
                <a:gd name="connsiteY82" fmla="*/ 4988029 h 5852119"/>
                <a:gd name="connsiteX83" fmla="*/ 1529440 w 2176854"/>
                <a:gd name="connsiteY83" fmla="*/ 4988029 h 5852119"/>
                <a:gd name="connsiteX84" fmla="*/ 1273094 w 2176854"/>
                <a:gd name="connsiteY84" fmla="*/ 4740978 h 5852119"/>
                <a:gd name="connsiteX85" fmla="*/ 1410694 w 2176854"/>
                <a:gd name="connsiteY85" fmla="*/ 4740978 h 5852119"/>
                <a:gd name="connsiteX86" fmla="*/ 1410694 w 2176854"/>
                <a:gd name="connsiteY86" fmla="*/ 4988029 h 5852119"/>
                <a:gd name="connsiteX87" fmla="*/ 1273094 w 2176854"/>
                <a:gd name="connsiteY87" fmla="*/ 4988029 h 5852119"/>
                <a:gd name="connsiteX88" fmla="*/ 1019627 w 2176854"/>
                <a:gd name="connsiteY88" fmla="*/ 4740978 h 5852119"/>
                <a:gd name="connsiteX89" fmla="*/ 1157227 w 2176854"/>
                <a:gd name="connsiteY89" fmla="*/ 4740978 h 5852119"/>
                <a:gd name="connsiteX90" fmla="*/ 1157227 w 2176854"/>
                <a:gd name="connsiteY90" fmla="*/ 4988029 h 5852119"/>
                <a:gd name="connsiteX91" fmla="*/ 1019627 w 2176854"/>
                <a:gd name="connsiteY91" fmla="*/ 4988029 h 5852119"/>
                <a:gd name="connsiteX92" fmla="*/ 766161 w 2176854"/>
                <a:gd name="connsiteY92" fmla="*/ 4740978 h 5852119"/>
                <a:gd name="connsiteX93" fmla="*/ 903761 w 2176854"/>
                <a:gd name="connsiteY93" fmla="*/ 4740978 h 5852119"/>
                <a:gd name="connsiteX94" fmla="*/ 903761 w 2176854"/>
                <a:gd name="connsiteY94" fmla="*/ 4988029 h 5852119"/>
                <a:gd name="connsiteX95" fmla="*/ 766161 w 2176854"/>
                <a:gd name="connsiteY95" fmla="*/ 4988029 h 5852119"/>
                <a:gd name="connsiteX96" fmla="*/ 509813 w 2176854"/>
                <a:gd name="connsiteY96" fmla="*/ 4740978 h 5852119"/>
                <a:gd name="connsiteX97" fmla="*/ 647413 w 2176854"/>
                <a:gd name="connsiteY97" fmla="*/ 4740978 h 5852119"/>
                <a:gd name="connsiteX98" fmla="*/ 647413 w 2176854"/>
                <a:gd name="connsiteY98" fmla="*/ 4988029 h 5852119"/>
                <a:gd name="connsiteX99" fmla="*/ 509813 w 2176854"/>
                <a:gd name="connsiteY99" fmla="*/ 4988029 h 5852119"/>
                <a:gd name="connsiteX100" fmla="*/ 256346 w 2176854"/>
                <a:gd name="connsiteY100" fmla="*/ 4740978 h 5852119"/>
                <a:gd name="connsiteX101" fmla="*/ 393946 w 2176854"/>
                <a:gd name="connsiteY101" fmla="*/ 4740978 h 5852119"/>
                <a:gd name="connsiteX102" fmla="*/ 393946 w 2176854"/>
                <a:gd name="connsiteY102" fmla="*/ 4988029 h 5852119"/>
                <a:gd name="connsiteX103" fmla="*/ 256346 w 2176854"/>
                <a:gd name="connsiteY103" fmla="*/ 4988029 h 5852119"/>
                <a:gd name="connsiteX104" fmla="*/ 0 w 2176854"/>
                <a:gd name="connsiteY104" fmla="*/ 4740978 h 5852119"/>
                <a:gd name="connsiteX105" fmla="*/ 137596 w 2176854"/>
                <a:gd name="connsiteY105" fmla="*/ 4740978 h 5852119"/>
                <a:gd name="connsiteX106" fmla="*/ 137596 w 2176854"/>
                <a:gd name="connsiteY106" fmla="*/ 4988029 h 5852119"/>
                <a:gd name="connsiteX107" fmla="*/ 0 w 2176854"/>
                <a:gd name="connsiteY107" fmla="*/ 4988029 h 5852119"/>
                <a:gd name="connsiteX108" fmla="*/ 2039254 w 2176854"/>
                <a:gd name="connsiteY108" fmla="*/ 4311814 h 5852119"/>
                <a:gd name="connsiteX109" fmla="*/ 2176854 w 2176854"/>
                <a:gd name="connsiteY109" fmla="*/ 4311814 h 5852119"/>
                <a:gd name="connsiteX110" fmla="*/ 2176854 w 2176854"/>
                <a:gd name="connsiteY110" fmla="*/ 4558865 h 5852119"/>
                <a:gd name="connsiteX111" fmla="*/ 2039254 w 2176854"/>
                <a:gd name="connsiteY111" fmla="*/ 4558865 h 5852119"/>
                <a:gd name="connsiteX112" fmla="*/ 1782907 w 2176854"/>
                <a:gd name="connsiteY112" fmla="*/ 4311814 h 5852119"/>
                <a:gd name="connsiteX113" fmla="*/ 1920510 w 2176854"/>
                <a:gd name="connsiteY113" fmla="*/ 4311814 h 5852119"/>
                <a:gd name="connsiteX114" fmla="*/ 1920510 w 2176854"/>
                <a:gd name="connsiteY114" fmla="*/ 4558865 h 5852119"/>
                <a:gd name="connsiteX115" fmla="*/ 1782907 w 2176854"/>
                <a:gd name="connsiteY115" fmla="*/ 4558865 h 5852119"/>
                <a:gd name="connsiteX116" fmla="*/ 1529440 w 2176854"/>
                <a:gd name="connsiteY116" fmla="*/ 4311814 h 5852119"/>
                <a:gd name="connsiteX117" fmla="*/ 1667037 w 2176854"/>
                <a:gd name="connsiteY117" fmla="*/ 4311814 h 5852119"/>
                <a:gd name="connsiteX118" fmla="*/ 1667037 w 2176854"/>
                <a:gd name="connsiteY118" fmla="*/ 4558865 h 5852119"/>
                <a:gd name="connsiteX119" fmla="*/ 1529440 w 2176854"/>
                <a:gd name="connsiteY119" fmla="*/ 4558865 h 5852119"/>
                <a:gd name="connsiteX120" fmla="*/ 1273094 w 2176854"/>
                <a:gd name="connsiteY120" fmla="*/ 4311814 h 5852119"/>
                <a:gd name="connsiteX121" fmla="*/ 1410694 w 2176854"/>
                <a:gd name="connsiteY121" fmla="*/ 4311814 h 5852119"/>
                <a:gd name="connsiteX122" fmla="*/ 1410694 w 2176854"/>
                <a:gd name="connsiteY122" fmla="*/ 4558865 h 5852119"/>
                <a:gd name="connsiteX123" fmla="*/ 1273094 w 2176854"/>
                <a:gd name="connsiteY123" fmla="*/ 4558865 h 5852119"/>
                <a:gd name="connsiteX124" fmla="*/ 1019627 w 2176854"/>
                <a:gd name="connsiteY124" fmla="*/ 4311814 h 5852119"/>
                <a:gd name="connsiteX125" fmla="*/ 1157227 w 2176854"/>
                <a:gd name="connsiteY125" fmla="*/ 4311814 h 5852119"/>
                <a:gd name="connsiteX126" fmla="*/ 1157227 w 2176854"/>
                <a:gd name="connsiteY126" fmla="*/ 4558865 h 5852119"/>
                <a:gd name="connsiteX127" fmla="*/ 1019627 w 2176854"/>
                <a:gd name="connsiteY127" fmla="*/ 4558865 h 5852119"/>
                <a:gd name="connsiteX128" fmla="*/ 766161 w 2176854"/>
                <a:gd name="connsiteY128" fmla="*/ 4311814 h 5852119"/>
                <a:gd name="connsiteX129" fmla="*/ 903761 w 2176854"/>
                <a:gd name="connsiteY129" fmla="*/ 4311814 h 5852119"/>
                <a:gd name="connsiteX130" fmla="*/ 903761 w 2176854"/>
                <a:gd name="connsiteY130" fmla="*/ 4558865 h 5852119"/>
                <a:gd name="connsiteX131" fmla="*/ 766161 w 2176854"/>
                <a:gd name="connsiteY131" fmla="*/ 4558865 h 5852119"/>
                <a:gd name="connsiteX132" fmla="*/ 509813 w 2176854"/>
                <a:gd name="connsiteY132" fmla="*/ 4311814 h 5852119"/>
                <a:gd name="connsiteX133" fmla="*/ 647413 w 2176854"/>
                <a:gd name="connsiteY133" fmla="*/ 4311814 h 5852119"/>
                <a:gd name="connsiteX134" fmla="*/ 647413 w 2176854"/>
                <a:gd name="connsiteY134" fmla="*/ 4558865 h 5852119"/>
                <a:gd name="connsiteX135" fmla="*/ 509813 w 2176854"/>
                <a:gd name="connsiteY135" fmla="*/ 4558865 h 5852119"/>
                <a:gd name="connsiteX136" fmla="*/ 256346 w 2176854"/>
                <a:gd name="connsiteY136" fmla="*/ 4311814 h 5852119"/>
                <a:gd name="connsiteX137" fmla="*/ 393946 w 2176854"/>
                <a:gd name="connsiteY137" fmla="*/ 4311814 h 5852119"/>
                <a:gd name="connsiteX138" fmla="*/ 393946 w 2176854"/>
                <a:gd name="connsiteY138" fmla="*/ 4558865 h 5852119"/>
                <a:gd name="connsiteX139" fmla="*/ 256346 w 2176854"/>
                <a:gd name="connsiteY139" fmla="*/ 4558865 h 5852119"/>
                <a:gd name="connsiteX140" fmla="*/ 0 w 2176854"/>
                <a:gd name="connsiteY140" fmla="*/ 4311814 h 5852119"/>
                <a:gd name="connsiteX141" fmla="*/ 137596 w 2176854"/>
                <a:gd name="connsiteY141" fmla="*/ 4311814 h 5852119"/>
                <a:gd name="connsiteX142" fmla="*/ 137596 w 2176854"/>
                <a:gd name="connsiteY142" fmla="*/ 4558865 h 5852119"/>
                <a:gd name="connsiteX143" fmla="*/ 0 w 2176854"/>
                <a:gd name="connsiteY143" fmla="*/ 4558865 h 5852119"/>
                <a:gd name="connsiteX144" fmla="*/ 2039254 w 2176854"/>
                <a:gd name="connsiteY144" fmla="*/ 3879768 h 5852119"/>
                <a:gd name="connsiteX145" fmla="*/ 2176854 w 2176854"/>
                <a:gd name="connsiteY145" fmla="*/ 3879768 h 5852119"/>
                <a:gd name="connsiteX146" fmla="*/ 2176854 w 2176854"/>
                <a:gd name="connsiteY146" fmla="*/ 4126819 h 5852119"/>
                <a:gd name="connsiteX147" fmla="*/ 2039254 w 2176854"/>
                <a:gd name="connsiteY147" fmla="*/ 4126819 h 5852119"/>
                <a:gd name="connsiteX148" fmla="*/ 1782907 w 2176854"/>
                <a:gd name="connsiteY148" fmla="*/ 3879768 h 5852119"/>
                <a:gd name="connsiteX149" fmla="*/ 1920510 w 2176854"/>
                <a:gd name="connsiteY149" fmla="*/ 3879768 h 5852119"/>
                <a:gd name="connsiteX150" fmla="*/ 1920510 w 2176854"/>
                <a:gd name="connsiteY150" fmla="*/ 4126819 h 5852119"/>
                <a:gd name="connsiteX151" fmla="*/ 1782907 w 2176854"/>
                <a:gd name="connsiteY151" fmla="*/ 4126819 h 5852119"/>
                <a:gd name="connsiteX152" fmla="*/ 1529440 w 2176854"/>
                <a:gd name="connsiteY152" fmla="*/ 3879768 h 5852119"/>
                <a:gd name="connsiteX153" fmla="*/ 1667037 w 2176854"/>
                <a:gd name="connsiteY153" fmla="*/ 3879768 h 5852119"/>
                <a:gd name="connsiteX154" fmla="*/ 1667037 w 2176854"/>
                <a:gd name="connsiteY154" fmla="*/ 4126819 h 5852119"/>
                <a:gd name="connsiteX155" fmla="*/ 1529440 w 2176854"/>
                <a:gd name="connsiteY155" fmla="*/ 4126819 h 5852119"/>
                <a:gd name="connsiteX156" fmla="*/ 1273094 w 2176854"/>
                <a:gd name="connsiteY156" fmla="*/ 3879768 h 5852119"/>
                <a:gd name="connsiteX157" fmla="*/ 1410694 w 2176854"/>
                <a:gd name="connsiteY157" fmla="*/ 3879768 h 5852119"/>
                <a:gd name="connsiteX158" fmla="*/ 1410694 w 2176854"/>
                <a:gd name="connsiteY158" fmla="*/ 4126819 h 5852119"/>
                <a:gd name="connsiteX159" fmla="*/ 1273094 w 2176854"/>
                <a:gd name="connsiteY159" fmla="*/ 4126819 h 5852119"/>
                <a:gd name="connsiteX160" fmla="*/ 1019627 w 2176854"/>
                <a:gd name="connsiteY160" fmla="*/ 3879768 h 5852119"/>
                <a:gd name="connsiteX161" fmla="*/ 1157227 w 2176854"/>
                <a:gd name="connsiteY161" fmla="*/ 3879768 h 5852119"/>
                <a:gd name="connsiteX162" fmla="*/ 1157227 w 2176854"/>
                <a:gd name="connsiteY162" fmla="*/ 4126819 h 5852119"/>
                <a:gd name="connsiteX163" fmla="*/ 1019627 w 2176854"/>
                <a:gd name="connsiteY163" fmla="*/ 4126819 h 5852119"/>
                <a:gd name="connsiteX164" fmla="*/ 766161 w 2176854"/>
                <a:gd name="connsiteY164" fmla="*/ 3879768 h 5852119"/>
                <a:gd name="connsiteX165" fmla="*/ 903761 w 2176854"/>
                <a:gd name="connsiteY165" fmla="*/ 3879768 h 5852119"/>
                <a:gd name="connsiteX166" fmla="*/ 903761 w 2176854"/>
                <a:gd name="connsiteY166" fmla="*/ 4126819 h 5852119"/>
                <a:gd name="connsiteX167" fmla="*/ 766161 w 2176854"/>
                <a:gd name="connsiteY167" fmla="*/ 4126819 h 5852119"/>
                <a:gd name="connsiteX168" fmla="*/ 509813 w 2176854"/>
                <a:gd name="connsiteY168" fmla="*/ 3879768 h 5852119"/>
                <a:gd name="connsiteX169" fmla="*/ 647413 w 2176854"/>
                <a:gd name="connsiteY169" fmla="*/ 3879768 h 5852119"/>
                <a:gd name="connsiteX170" fmla="*/ 647413 w 2176854"/>
                <a:gd name="connsiteY170" fmla="*/ 4126819 h 5852119"/>
                <a:gd name="connsiteX171" fmla="*/ 509813 w 2176854"/>
                <a:gd name="connsiteY171" fmla="*/ 4126819 h 5852119"/>
                <a:gd name="connsiteX172" fmla="*/ 256346 w 2176854"/>
                <a:gd name="connsiteY172" fmla="*/ 3879768 h 5852119"/>
                <a:gd name="connsiteX173" fmla="*/ 393946 w 2176854"/>
                <a:gd name="connsiteY173" fmla="*/ 3879768 h 5852119"/>
                <a:gd name="connsiteX174" fmla="*/ 393946 w 2176854"/>
                <a:gd name="connsiteY174" fmla="*/ 4126819 h 5852119"/>
                <a:gd name="connsiteX175" fmla="*/ 256346 w 2176854"/>
                <a:gd name="connsiteY175" fmla="*/ 4126819 h 5852119"/>
                <a:gd name="connsiteX176" fmla="*/ 0 w 2176854"/>
                <a:gd name="connsiteY176" fmla="*/ 3879768 h 5852119"/>
                <a:gd name="connsiteX177" fmla="*/ 137596 w 2176854"/>
                <a:gd name="connsiteY177" fmla="*/ 3879768 h 5852119"/>
                <a:gd name="connsiteX178" fmla="*/ 137596 w 2176854"/>
                <a:gd name="connsiteY178" fmla="*/ 4126819 h 5852119"/>
                <a:gd name="connsiteX179" fmla="*/ 0 w 2176854"/>
                <a:gd name="connsiteY179" fmla="*/ 4126819 h 5852119"/>
                <a:gd name="connsiteX180" fmla="*/ 2039254 w 2176854"/>
                <a:gd name="connsiteY180" fmla="*/ 3447723 h 5852119"/>
                <a:gd name="connsiteX181" fmla="*/ 2176854 w 2176854"/>
                <a:gd name="connsiteY181" fmla="*/ 3447723 h 5852119"/>
                <a:gd name="connsiteX182" fmla="*/ 2176854 w 2176854"/>
                <a:gd name="connsiteY182" fmla="*/ 3694774 h 5852119"/>
                <a:gd name="connsiteX183" fmla="*/ 2039254 w 2176854"/>
                <a:gd name="connsiteY183" fmla="*/ 3694774 h 5852119"/>
                <a:gd name="connsiteX184" fmla="*/ 1782907 w 2176854"/>
                <a:gd name="connsiteY184" fmla="*/ 3447723 h 5852119"/>
                <a:gd name="connsiteX185" fmla="*/ 1920510 w 2176854"/>
                <a:gd name="connsiteY185" fmla="*/ 3447723 h 5852119"/>
                <a:gd name="connsiteX186" fmla="*/ 1920510 w 2176854"/>
                <a:gd name="connsiteY186" fmla="*/ 3694774 h 5852119"/>
                <a:gd name="connsiteX187" fmla="*/ 1782907 w 2176854"/>
                <a:gd name="connsiteY187" fmla="*/ 3694774 h 5852119"/>
                <a:gd name="connsiteX188" fmla="*/ 1529440 w 2176854"/>
                <a:gd name="connsiteY188" fmla="*/ 3447723 h 5852119"/>
                <a:gd name="connsiteX189" fmla="*/ 1667037 w 2176854"/>
                <a:gd name="connsiteY189" fmla="*/ 3447723 h 5852119"/>
                <a:gd name="connsiteX190" fmla="*/ 1667037 w 2176854"/>
                <a:gd name="connsiteY190" fmla="*/ 3694774 h 5852119"/>
                <a:gd name="connsiteX191" fmla="*/ 1529440 w 2176854"/>
                <a:gd name="connsiteY191" fmla="*/ 3694774 h 5852119"/>
                <a:gd name="connsiteX192" fmla="*/ 1273094 w 2176854"/>
                <a:gd name="connsiteY192" fmla="*/ 3447723 h 5852119"/>
                <a:gd name="connsiteX193" fmla="*/ 1410694 w 2176854"/>
                <a:gd name="connsiteY193" fmla="*/ 3447723 h 5852119"/>
                <a:gd name="connsiteX194" fmla="*/ 1410694 w 2176854"/>
                <a:gd name="connsiteY194" fmla="*/ 3694774 h 5852119"/>
                <a:gd name="connsiteX195" fmla="*/ 1273094 w 2176854"/>
                <a:gd name="connsiteY195" fmla="*/ 3694774 h 5852119"/>
                <a:gd name="connsiteX196" fmla="*/ 1019627 w 2176854"/>
                <a:gd name="connsiteY196" fmla="*/ 3447723 h 5852119"/>
                <a:gd name="connsiteX197" fmla="*/ 1157227 w 2176854"/>
                <a:gd name="connsiteY197" fmla="*/ 3447723 h 5852119"/>
                <a:gd name="connsiteX198" fmla="*/ 1157227 w 2176854"/>
                <a:gd name="connsiteY198" fmla="*/ 3694774 h 5852119"/>
                <a:gd name="connsiteX199" fmla="*/ 1019627 w 2176854"/>
                <a:gd name="connsiteY199" fmla="*/ 3694774 h 5852119"/>
                <a:gd name="connsiteX200" fmla="*/ 766161 w 2176854"/>
                <a:gd name="connsiteY200" fmla="*/ 3447723 h 5852119"/>
                <a:gd name="connsiteX201" fmla="*/ 903761 w 2176854"/>
                <a:gd name="connsiteY201" fmla="*/ 3447723 h 5852119"/>
                <a:gd name="connsiteX202" fmla="*/ 903761 w 2176854"/>
                <a:gd name="connsiteY202" fmla="*/ 3694774 h 5852119"/>
                <a:gd name="connsiteX203" fmla="*/ 766161 w 2176854"/>
                <a:gd name="connsiteY203" fmla="*/ 3694774 h 5852119"/>
                <a:gd name="connsiteX204" fmla="*/ 509813 w 2176854"/>
                <a:gd name="connsiteY204" fmla="*/ 3447723 h 5852119"/>
                <a:gd name="connsiteX205" fmla="*/ 647413 w 2176854"/>
                <a:gd name="connsiteY205" fmla="*/ 3447723 h 5852119"/>
                <a:gd name="connsiteX206" fmla="*/ 647413 w 2176854"/>
                <a:gd name="connsiteY206" fmla="*/ 3694774 h 5852119"/>
                <a:gd name="connsiteX207" fmla="*/ 509813 w 2176854"/>
                <a:gd name="connsiteY207" fmla="*/ 3694774 h 5852119"/>
                <a:gd name="connsiteX208" fmla="*/ 256346 w 2176854"/>
                <a:gd name="connsiteY208" fmla="*/ 3447723 h 5852119"/>
                <a:gd name="connsiteX209" fmla="*/ 393946 w 2176854"/>
                <a:gd name="connsiteY209" fmla="*/ 3447723 h 5852119"/>
                <a:gd name="connsiteX210" fmla="*/ 393946 w 2176854"/>
                <a:gd name="connsiteY210" fmla="*/ 3694774 h 5852119"/>
                <a:gd name="connsiteX211" fmla="*/ 256346 w 2176854"/>
                <a:gd name="connsiteY211" fmla="*/ 3694774 h 5852119"/>
                <a:gd name="connsiteX212" fmla="*/ 0 w 2176854"/>
                <a:gd name="connsiteY212" fmla="*/ 3447723 h 5852119"/>
                <a:gd name="connsiteX213" fmla="*/ 137596 w 2176854"/>
                <a:gd name="connsiteY213" fmla="*/ 3447723 h 5852119"/>
                <a:gd name="connsiteX214" fmla="*/ 137596 w 2176854"/>
                <a:gd name="connsiteY214" fmla="*/ 3694774 h 5852119"/>
                <a:gd name="connsiteX215" fmla="*/ 0 w 2176854"/>
                <a:gd name="connsiteY215" fmla="*/ 3694774 h 5852119"/>
                <a:gd name="connsiteX216" fmla="*/ 2039254 w 2176854"/>
                <a:gd name="connsiteY216" fmla="*/ 3018557 h 5852119"/>
                <a:gd name="connsiteX217" fmla="*/ 2176854 w 2176854"/>
                <a:gd name="connsiteY217" fmla="*/ 3018557 h 5852119"/>
                <a:gd name="connsiteX218" fmla="*/ 2176854 w 2176854"/>
                <a:gd name="connsiteY218" fmla="*/ 3265607 h 5852119"/>
                <a:gd name="connsiteX219" fmla="*/ 2039254 w 2176854"/>
                <a:gd name="connsiteY219" fmla="*/ 3265607 h 5852119"/>
                <a:gd name="connsiteX220" fmla="*/ 1782907 w 2176854"/>
                <a:gd name="connsiteY220" fmla="*/ 3018557 h 5852119"/>
                <a:gd name="connsiteX221" fmla="*/ 1920510 w 2176854"/>
                <a:gd name="connsiteY221" fmla="*/ 3018557 h 5852119"/>
                <a:gd name="connsiteX222" fmla="*/ 1920510 w 2176854"/>
                <a:gd name="connsiteY222" fmla="*/ 3265607 h 5852119"/>
                <a:gd name="connsiteX223" fmla="*/ 1782907 w 2176854"/>
                <a:gd name="connsiteY223" fmla="*/ 3265607 h 5852119"/>
                <a:gd name="connsiteX224" fmla="*/ 1529440 w 2176854"/>
                <a:gd name="connsiteY224" fmla="*/ 3018557 h 5852119"/>
                <a:gd name="connsiteX225" fmla="*/ 1667037 w 2176854"/>
                <a:gd name="connsiteY225" fmla="*/ 3018557 h 5852119"/>
                <a:gd name="connsiteX226" fmla="*/ 1667037 w 2176854"/>
                <a:gd name="connsiteY226" fmla="*/ 3265607 h 5852119"/>
                <a:gd name="connsiteX227" fmla="*/ 1529440 w 2176854"/>
                <a:gd name="connsiteY227" fmla="*/ 3265607 h 5852119"/>
                <a:gd name="connsiteX228" fmla="*/ 1273094 w 2176854"/>
                <a:gd name="connsiteY228" fmla="*/ 3018557 h 5852119"/>
                <a:gd name="connsiteX229" fmla="*/ 1410694 w 2176854"/>
                <a:gd name="connsiteY229" fmla="*/ 3018557 h 5852119"/>
                <a:gd name="connsiteX230" fmla="*/ 1410694 w 2176854"/>
                <a:gd name="connsiteY230" fmla="*/ 3265607 h 5852119"/>
                <a:gd name="connsiteX231" fmla="*/ 1273094 w 2176854"/>
                <a:gd name="connsiteY231" fmla="*/ 3265607 h 5852119"/>
                <a:gd name="connsiteX232" fmla="*/ 1019627 w 2176854"/>
                <a:gd name="connsiteY232" fmla="*/ 3018557 h 5852119"/>
                <a:gd name="connsiteX233" fmla="*/ 1157227 w 2176854"/>
                <a:gd name="connsiteY233" fmla="*/ 3018557 h 5852119"/>
                <a:gd name="connsiteX234" fmla="*/ 1157227 w 2176854"/>
                <a:gd name="connsiteY234" fmla="*/ 3265607 h 5852119"/>
                <a:gd name="connsiteX235" fmla="*/ 1019627 w 2176854"/>
                <a:gd name="connsiteY235" fmla="*/ 3265607 h 5852119"/>
                <a:gd name="connsiteX236" fmla="*/ 766161 w 2176854"/>
                <a:gd name="connsiteY236" fmla="*/ 3018557 h 5852119"/>
                <a:gd name="connsiteX237" fmla="*/ 903761 w 2176854"/>
                <a:gd name="connsiteY237" fmla="*/ 3018557 h 5852119"/>
                <a:gd name="connsiteX238" fmla="*/ 903761 w 2176854"/>
                <a:gd name="connsiteY238" fmla="*/ 3265607 h 5852119"/>
                <a:gd name="connsiteX239" fmla="*/ 766161 w 2176854"/>
                <a:gd name="connsiteY239" fmla="*/ 3265607 h 5852119"/>
                <a:gd name="connsiteX240" fmla="*/ 509813 w 2176854"/>
                <a:gd name="connsiteY240" fmla="*/ 3018557 h 5852119"/>
                <a:gd name="connsiteX241" fmla="*/ 647413 w 2176854"/>
                <a:gd name="connsiteY241" fmla="*/ 3018557 h 5852119"/>
                <a:gd name="connsiteX242" fmla="*/ 647413 w 2176854"/>
                <a:gd name="connsiteY242" fmla="*/ 3265607 h 5852119"/>
                <a:gd name="connsiteX243" fmla="*/ 509813 w 2176854"/>
                <a:gd name="connsiteY243" fmla="*/ 3265607 h 5852119"/>
                <a:gd name="connsiteX244" fmla="*/ 256346 w 2176854"/>
                <a:gd name="connsiteY244" fmla="*/ 3018557 h 5852119"/>
                <a:gd name="connsiteX245" fmla="*/ 393946 w 2176854"/>
                <a:gd name="connsiteY245" fmla="*/ 3018557 h 5852119"/>
                <a:gd name="connsiteX246" fmla="*/ 393946 w 2176854"/>
                <a:gd name="connsiteY246" fmla="*/ 3265607 h 5852119"/>
                <a:gd name="connsiteX247" fmla="*/ 256346 w 2176854"/>
                <a:gd name="connsiteY247" fmla="*/ 3265607 h 5852119"/>
                <a:gd name="connsiteX248" fmla="*/ 0 w 2176854"/>
                <a:gd name="connsiteY248" fmla="*/ 3018557 h 5852119"/>
                <a:gd name="connsiteX249" fmla="*/ 137596 w 2176854"/>
                <a:gd name="connsiteY249" fmla="*/ 3018557 h 5852119"/>
                <a:gd name="connsiteX250" fmla="*/ 137596 w 2176854"/>
                <a:gd name="connsiteY250" fmla="*/ 3265607 h 5852119"/>
                <a:gd name="connsiteX251" fmla="*/ 0 w 2176854"/>
                <a:gd name="connsiteY251" fmla="*/ 3265607 h 5852119"/>
                <a:gd name="connsiteX252" fmla="*/ 2039254 w 2176854"/>
                <a:gd name="connsiteY252" fmla="*/ 2586511 h 5852119"/>
                <a:gd name="connsiteX253" fmla="*/ 2176854 w 2176854"/>
                <a:gd name="connsiteY253" fmla="*/ 2586511 h 5852119"/>
                <a:gd name="connsiteX254" fmla="*/ 2176854 w 2176854"/>
                <a:gd name="connsiteY254" fmla="*/ 2833561 h 5852119"/>
                <a:gd name="connsiteX255" fmla="*/ 2039254 w 2176854"/>
                <a:gd name="connsiteY255" fmla="*/ 2833561 h 5852119"/>
                <a:gd name="connsiteX256" fmla="*/ 1782907 w 2176854"/>
                <a:gd name="connsiteY256" fmla="*/ 2586511 h 5852119"/>
                <a:gd name="connsiteX257" fmla="*/ 1920510 w 2176854"/>
                <a:gd name="connsiteY257" fmla="*/ 2586511 h 5852119"/>
                <a:gd name="connsiteX258" fmla="*/ 1920510 w 2176854"/>
                <a:gd name="connsiteY258" fmla="*/ 2833561 h 5852119"/>
                <a:gd name="connsiteX259" fmla="*/ 1782907 w 2176854"/>
                <a:gd name="connsiteY259" fmla="*/ 2833561 h 5852119"/>
                <a:gd name="connsiteX260" fmla="*/ 1529440 w 2176854"/>
                <a:gd name="connsiteY260" fmla="*/ 2586511 h 5852119"/>
                <a:gd name="connsiteX261" fmla="*/ 1667037 w 2176854"/>
                <a:gd name="connsiteY261" fmla="*/ 2586511 h 5852119"/>
                <a:gd name="connsiteX262" fmla="*/ 1667037 w 2176854"/>
                <a:gd name="connsiteY262" fmla="*/ 2833561 h 5852119"/>
                <a:gd name="connsiteX263" fmla="*/ 1529440 w 2176854"/>
                <a:gd name="connsiteY263" fmla="*/ 2833561 h 5852119"/>
                <a:gd name="connsiteX264" fmla="*/ 1273094 w 2176854"/>
                <a:gd name="connsiteY264" fmla="*/ 2586511 h 5852119"/>
                <a:gd name="connsiteX265" fmla="*/ 1410694 w 2176854"/>
                <a:gd name="connsiteY265" fmla="*/ 2586511 h 5852119"/>
                <a:gd name="connsiteX266" fmla="*/ 1410694 w 2176854"/>
                <a:gd name="connsiteY266" fmla="*/ 2833561 h 5852119"/>
                <a:gd name="connsiteX267" fmla="*/ 1273094 w 2176854"/>
                <a:gd name="connsiteY267" fmla="*/ 2833561 h 5852119"/>
                <a:gd name="connsiteX268" fmla="*/ 1019627 w 2176854"/>
                <a:gd name="connsiteY268" fmla="*/ 2586511 h 5852119"/>
                <a:gd name="connsiteX269" fmla="*/ 1157227 w 2176854"/>
                <a:gd name="connsiteY269" fmla="*/ 2586511 h 5852119"/>
                <a:gd name="connsiteX270" fmla="*/ 1157227 w 2176854"/>
                <a:gd name="connsiteY270" fmla="*/ 2833561 h 5852119"/>
                <a:gd name="connsiteX271" fmla="*/ 1019627 w 2176854"/>
                <a:gd name="connsiteY271" fmla="*/ 2833561 h 5852119"/>
                <a:gd name="connsiteX272" fmla="*/ 766161 w 2176854"/>
                <a:gd name="connsiteY272" fmla="*/ 2586511 h 5852119"/>
                <a:gd name="connsiteX273" fmla="*/ 903761 w 2176854"/>
                <a:gd name="connsiteY273" fmla="*/ 2586511 h 5852119"/>
                <a:gd name="connsiteX274" fmla="*/ 903761 w 2176854"/>
                <a:gd name="connsiteY274" fmla="*/ 2833561 h 5852119"/>
                <a:gd name="connsiteX275" fmla="*/ 766161 w 2176854"/>
                <a:gd name="connsiteY275" fmla="*/ 2833561 h 5852119"/>
                <a:gd name="connsiteX276" fmla="*/ 509813 w 2176854"/>
                <a:gd name="connsiteY276" fmla="*/ 2586511 h 5852119"/>
                <a:gd name="connsiteX277" fmla="*/ 647413 w 2176854"/>
                <a:gd name="connsiteY277" fmla="*/ 2586511 h 5852119"/>
                <a:gd name="connsiteX278" fmla="*/ 647413 w 2176854"/>
                <a:gd name="connsiteY278" fmla="*/ 2833561 h 5852119"/>
                <a:gd name="connsiteX279" fmla="*/ 509813 w 2176854"/>
                <a:gd name="connsiteY279" fmla="*/ 2833561 h 5852119"/>
                <a:gd name="connsiteX280" fmla="*/ 256346 w 2176854"/>
                <a:gd name="connsiteY280" fmla="*/ 2586511 h 5852119"/>
                <a:gd name="connsiteX281" fmla="*/ 393946 w 2176854"/>
                <a:gd name="connsiteY281" fmla="*/ 2586511 h 5852119"/>
                <a:gd name="connsiteX282" fmla="*/ 393946 w 2176854"/>
                <a:gd name="connsiteY282" fmla="*/ 2833561 h 5852119"/>
                <a:gd name="connsiteX283" fmla="*/ 256346 w 2176854"/>
                <a:gd name="connsiteY283" fmla="*/ 2833561 h 5852119"/>
                <a:gd name="connsiteX284" fmla="*/ 0 w 2176854"/>
                <a:gd name="connsiteY284" fmla="*/ 2586511 h 5852119"/>
                <a:gd name="connsiteX285" fmla="*/ 137596 w 2176854"/>
                <a:gd name="connsiteY285" fmla="*/ 2586511 h 5852119"/>
                <a:gd name="connsiteX286" fmla="*/ 137596 w 2176854"/>
                <a:gd name="connsiteY286" fmla="*/ 2833561 h 5852119"/>
                <a:gd name="connsiteX287" fmla="*/ 0 w 2176854"/>
                <a:gd name="connsiteY287" fmla="*/ 2833561 h 5852119"/>
                <a:gd name="connsiteX288" fmla="*/ 2039254 w 2176854"/>
                <a:gd name="connsiteY288" fmla="*/ 2154466 h 5852119"/>
                <a:gd name="connsiteX289" fmla="*/ 2176854 w 2176854"/>
                <a:gd name="connsiteY289" fmla="*/ 2154466 h 5852119"/>
                <a:gd name="connsiteX290" fmla="*/ 2176854 w 2176854"/>
                <a:gd name="connsiteY290" fmla="*/ 2401516 h 5852119"/>
                <a:gd name="connsiteX291" fmla="*/ 2039254 w 2176854"/>
                <a:gd name="connsiteY291" fmla="*/ 2401516 h 5852119"/>
                <a:gd name="connsiteX292" fmla="*/ 1782907 w 2176854"/>
                <a:gd name="connsiteY292" fmla="*/ 2154466 h 5852119"/>
                <a:gd name="connsiteX293" fmla="*/ 1920510 w 2176854"/>
                <a:gd name="connsiteY293" fmla="*/ 2154466 h 5852119"/>
                <a:gd name="connsiteX294" fmla="*/ 1920510 w 2176854"/>
                <a:gd name="connsiteY294" fmla="*/ 2401516 h 5852119"/>
                <a:gd name="connsiteX295" fmla="*/ 1782907 w 2176854"/>
                <a:gd name="connsiteY295" fmla="*/ 2401516 h 5852119"/>
                <a:gd name="connsiteX296" fmla="*/ 1529440 w 2176854"/>
                <a:gd name="connsiteY296" fmla="*/ 2154466 h 5852119"/>
                <a:gd name="connsiteX297" fmla="*/ 1667037 w 2176854"/>
                <a:gd name="connsiteY297" fmla="*/ 2154466 h 5852119"/>
                <a:gd name="connsiteX298" fmla="*/ 1667037 w 2176854"/>
                <a:gd name="connsiteY298" fmla="*/ 2401516 h 5852119"/>
                <a:gd name="connsiteX299" fmla="*/ 1529440 w 2176854"/>
                <a:gd name="connsiteY299" fmla="*/ 2401516 h 5852119"/>
                <a:gd name="connsiteX300" fmla="*/ 1273094 w 2176854"/>
                <a:gd name="connsiteY300" fmla="*/ 2154466 h 5852119"/>
                <a:gd name="connsiteX301" fmla="*/ 1410694 w 2176854"/>
                <a:gd name="connsiteY301" fmla="*/ 2154466 h 5852119"/>
                <a:gd name="connsiteX302" fmla="*/ 1410694 w 2176854"/>
                <a:gd name="connsiteY302" fmla="*/ 2401516 h 5852119"/>
                <a:gd name="connsiteX303" fmla="*/ 1273094 w 2176854"/>
                <a:gd name="connsiteY303" fmla="*/ 2401516 h 5852119"/>
                <a:gd name="connsiteX304" fmla="*/ 1019627 w 2176854"/>
                <a:gd name="connsiteY304" fmla="*/ 2154466 h 5852119"/>
                <a:gd name="connsiteX305" fmla="*/ 1157227 w 2176854"/>
                <a:gd name="connsiteY305" fmla="*/ 2154466 h 5852119"/>
                <a:gd name="connsiteX306" fmla="*/ 1157227 w 2176854"/>
                <a:gd name="connsiteY306" fmla="*/ 2401516 h 5852119"/>
                <a:gd name="connsiteX307" fmla="*/ 1019627 w 2176854"/>
                <a:gd name="connsiteY307" fmla="*/ 2401516 h 5852119"/>
                <a:gd name="connsiteX308" fmla="*/ 766161 w 2176854"/>
                <a:gd name="connsiteY308" fmla="*/ 2154466 h 5852119"/>
                <a:gd name="connsiteX309" fmla="*/ 903761 w 2176854"/>
                <a:gd name="connsiteY309" fmla="*/ 2154466 h 5852119"/>
                <a:gd name="connsiteX310" fmla="*/ 903761 w 2176854"/>
                <a:gd name="connsiteY310" fmla="*/ 2401516 h 5852119"/>
                <a:gd name="connsiteX311" fmla="*/ 766161 w 2176854"/>
                <a:gd name="connsiteY311" fmla="*/ 2401516 h 5852119"/>
                <a:gd name="connsiteX312" fmla="*/ 509813 w 2176854"/>
                <a:gd name="connsiteY312" fmla="*/ 2154466 h 5852119"/>
                <a:gd name="connsiteX313" fmla="*/ 647413 w 2176854"/>
                <a:gd name="connsiteY313" fmla="*/ 2154466 h 5852119"/>
                <a:gd name="connsiteX314" fmla="*/ 647413 w 2176854"/>
                <a:gd name="connsiteY314" fmla="*/ 2401516 h 5852119"/>
                <a:gd name="connsiteX315" fmla="*/ 509813 w 2176854"/>
                <a:gd name="connsiteY315" fmla="*/ 2401516 h 5852119"/>
                <a:gd name="connsiteX316" fmla="*/ 256346 w 2176854"/>
                <a:gd name="connsiteY316" fmla="*/ 2154466 h 5852119"/>
                <a:gd name="connsiteX317" fmla="*/ 393946 w 2176854"/>
                <a:gd name="connsiteY317" fmla="*/ 2154466 h 5852119"/>
                <a:gd name="connsiteX318" fmla="*/ 393946 w 2176854"/>
                <a:gd name="connsiteY318" fmla="*/ 2401516 h 5852119"/>
                <a:gd name="connsiteX319" fmla="*/ 256346 w 2176854"/>
                <a:gd name="connsiteY319" fmla="*/ 2401516 h 5852119"/>
                <a:gd name="connsiteX320" fmla="*/ 0 w 2176854"/>
                <a:gd name="connsiteY320" fmla="*/ 2154466 h 5852119"/>
                <a:gd name="connsiteX321" fmla="*/ 137596 w 2176854"/>
                <a:gd name="connsiteY321" fmla="*/ 2154466 h 5852119"/>
                <a:gd name="connsiteX322" fmla="*/ 137596 w 2176854"/>
                <a:gd name="connsiteY322" fmla="*/ 2401516 h 5852119"/>
                <a:gd name="connsiteX323" fmla="*/ 0 w 2176854"/>
                <a:gd name="connsiteY323" fmla="*/ 2401516 h 5852119"/>
                <a:gd name="connsiteX324" fmla="*/ 2039254 w 2176854"/>
                <a:gd name="connsiteY324" fmla="*/ 1725302 h 5852119"/>
                <a:gd name="connsiteX325" fmla="*/ 2176854 w 2176854"/>
                <a:gd name="connsiteY325" fmla="*/ 1725302 h 5852119"/>
                <a:gd name="connsiteX326" fmla="*/ 2176854 w 2176854"/>
                <a:gd name="connsiteY326" fmla="*/ 1972352 h 5852119"/>
                <a:gd name="connsiteX327" fmla="*/ 2039254 w 2176854"/>
                <a:gd name="connsiteY327" fmla="*/ 1972352 h 5852119"/>
                <a:gd name="connsiteX328" fmla="*/ 1782907 w 2176854"/>
                <a:gd name="connsiteY328" fmla="*/ 1725302 h 5852119"/>
                <a:gd name="connsiteX329" fmla="*/ 1920510 w 2176854"/>
                <a:gd name="connsiteY329" fmla="*/ 1725302 h 5852119"/>
                <a:gd name="connsiteX330" fmla="*/ 1920510 w 2176854"/>
                <a:gd name="connsiteY330" fmla="*/ 1972352 h 5852119"/>
                <a:gd name="connsiteX331" fmla="*/ 1782907 w 2176854"/>
                <a:gd name="connsiteY331" fmla="*/ 1972352 h 5852119"/>
                <a:gd name="connsiteX332" fmla="*/ 1529440 w 2176854"/>
                <a:gd name="connsiteY332" fmla="*/ 1725302 h 5852119"/>
                <a:gd name="connsiteX333" fmla="*/ 1667037 w 2176854"/>
                <a:gd name="connsiteY333" fmla="*/ 1725302 h 5852119"/>
                <a:gd name="connsiteX334" fmla="*/ 1667037 w 2176854"/>
                <a:gd name="connsiteY334" fmla="*/ 1972352 h 5852119"/>
                <a:gd name="connsiteX335" fmla="*/ 1529440 w 2176854"/>
                <a:gd name="connsiteY335" fmla="*/ 1972352 h 5852119"/>
                <a:gd name="connsiteX336" fmla="*/ 1273094 w 2176854"/>
                <a:gd name="connsiteY336" fmla="*/ 1725302 h 5852119"/>
                <a:gd name="connsiteX337" fmla="*/ 1410694 w 2176854"/>
                <a:gd name="connsiteY337" fmla="*/ 1725302 h 5852119"/>
                <a:gd name="connsiteX338" fmla="*/ 1410694 w 2176854"/>
                <a:gd name="connsiteY338" fmla="*/ 1972352 h 5852119"/>
                <a:gd name="connsiteX339" fmla="*/ 1273094 w 2176854"/>
                <a:gd name="connsiteY339" fmla="*/ 1972352 h 5852119"/>
                <a:gd name="connsiteX340" fmla="*/ 1019627 w 2176854"/>
                <a:gd name="connsiteY340" fmla="*/ 1725302 h 5852119"/>
                <a:gd name="connsiteX341" fmla="*/ 1157227 w 2176854"/>
                <a:gd name="connsiteY341" fmla="*/ 1725302 h 5852119"/>
                <a:gd name="connsiteX342" fmla="*/ 1157227 w 2176854"/>
                <a:gd name="connsiteY342" fmla="*/ 1972352 h 5852119"/>
                <a:gd name="connsiteX343" fmla="*/ 1019627 w 2176854"/>
                <a:gd name="connsiteY343" fmla="*/ 1972352 h 5852119"/>
                <a:gd name="connsiteX344" fmla="*/ 766161 w 2176854"/>
                <a:gd name="connsiteY344" fmla="*/ 1725302 h 5852119"/>
                <a:gd name="connsiteX345" fmla="*/ 903761 w 2176854"/>
                <a:gd name="connsiteY345" fmla="*/ 1725302 h 5852119"/>
                <a:gd name="connsiteX346" fmla="*/ 903761 w 2176854"/>
                <a:gd name="connsiteY346" fmla="*/ 1972352 h 5852119"/>
                <a:gd name="connsiteX347" fmla="*/ 766161 w 2176854"/>
                <a:gd name="connsiteY347" fmla="*/ 1972352 h 5852119"/>
                <a:gd name="connsiteX348" fmla="*/ 509813 w 2176854"/>
                <a:gd name="connsiteY348" fmla="*/ 1725302 h 5852119"/>
                <a:gd name="connsiteX349" fmla="*/ 647413 w 2176854"/>
                <a:gd name="connsiteY349" fmla="*/ 1725302 h 5852119"/>
                <a:gd name="connsiteX350" fmla="*/ 647413 w 2176854"/>
                <a:gd name="connsiteY350" fmla="*/ 1972352 h 5852119"/>
                <a:gd name="connsiteX351" fmla="*/ 509813 w 2176854"/>
                <a:gd name="connsiteY351" fmla="*/ 1972352 h 5852119"/>
                <a:gd name="connsiteX352" fmla="*/ 256346 w 2176854"/>
                <a:gd name="connsiteY352" fmla="*/ 1725302 h 5852119"/>
                <a:gd name="connsiteX353" fmla="*/ 393946 w 2176854"/>
                <a:gd name="connsiteY353" fmla="*/ 1725302 h 5852119"/>
                <a:gd name="connsiteX354" fmla="*/ 393946 w 2176854"/>
                <a:gd name="connsiteY354" fmla="*/ 1972352 h 5852119"/>
                <a:gd name="connsiteX355" fmla="*/ 256346 w 2176854"/>
                <a:gd name="connsiteY355" fmla="*/ 1972352 h 5852119"/>
                <a:gd name="connsiteX356" fmla="*/ 0 w 2176854"/>
                <a:gd name="connsiteY356" fmla="*/ 1725302 h 5852119"/>
                <a:gd name="connsiteX357" fmla="*/ 137596 w 2176854"/>
                <a:gd name="connsiteY357" fmla="*/ 1725302 h 5852119"/>
                <a:gd name="connsiteX358" fmla="*/ 137596 w 2176854"/>
                <a:gd name="connsiteY358" fmla="*/ 1972352 h 5852119"/>
                <a:gd name="connsiteX359" fmla="*/ 0 w 2176854"/>
                <a:gd name="connsiteY359" fmla="*/ 1972352 h 5852119"/>
                <a:gd name="connsiteX360" fmla="*/ 2039254 w 2176854"/>
                <a:gd name="connsiteY360" fmla="*/ 1293257 h 5852119"/>
                <a:gd name="connsiteX361" fmla="*/ 2176854 w 2176854"/>
                <a:gd name="connsiteY361" fmla="*/ 1293257 h 5852119"/>
                <a:gd name="connsiteX362" fmla="*/ 2176854 w 2176854"/>
                <a:gd name="connsiteY362" fmla="*/ 1540307 h 5852119"/>
                <a:gd name="connsiteX363" fmla="*/ 2039254 w 2176854"/>
                <a:gd name="connsiteY363" fmla="*/ 1540307 h 5852119"/>
                <a:gd name="connsiteX364" fmla="*/ 1782907 w 2176854"/>
                <a:gd name="connsiteY364" fmla="*/ 1293257 h 5852119"/>
                <a:gd name="connsiteX365" fmla="*/ 1920510 w 2176854"/>
                <a:gd name="connsiteY365" fmla="*/ 1293257 h 5852119"/>
                <a:gd name="connsiteX366" fmla="*/ 1920510 w 2176854"/>
                <a:gd name="connsiteY366" fmla="*/ 1540307 h 5852119"/>
                <a:gd name="connsiteX367" fmla="*/ 1782907 w 2176854"/>
                <a:gd name="connsiteY367" fmla="*/ 1540307 h 5852119"/>
                <a:gd name="connsiteX368" fmla="*/ 1529440 w 2176854"/>
                <a:gd name="connsiteY368" fmla="*/ 1293257 h 5852119"/>
                <a:gd name="connsiteX369" fmla="*/ 1667037 w 2176854"/>
                <a:gd name="connsiteY369" fmla="*/ 1293257 h 5852119"/>
                <a:gd name="connsiteX370" fmla="*/ 1667037 w 2176854"/>
                <a:gd name="connsiteY370" fmla="*/ 1540307 h 5852119"/>
                <a:gd name="connsiteX371" fmla="*/ 1529440 w 2176854"/>
                <a:gd name="connsiteY371" fmla="*/ 1540307 h 5852119"/>
                <a:gd name="connsiteX372" fmla="*/ 1273094 w 2176854"/>
                <a:gd name="connsiteY372" fmla="*/ 1293257 h 5852119"/>
                <a:gd name="connsiteX373" fmla="*/ 1410694 w 2176854"/>
                <a:gd name="connsiteY373" fmla="*/ 1293257 h 5852119"/>
                <a:gd name="connsiteX374" fmla="*/ 1410694 w 2176854"/>
                <a:gd name="connsiteY374" fmla="*/ 1540307 h 5852119"/>
                <a:gd name="connsiteX375" fmla="*/ 1273094 w 2176854"/>
                <a:gd name="connsiteY375" fmla="*/ 1540307 h 5852119"/>
                <a:gd name="connsiteX376" fmla="*/ 1019627 w 2176854"/>
                <a:gd name="connsiteY376" fmla="*/ 1293257 h 5852119"/>
                <a:gd name="connsiteX377" fmla="*/ 1157227 w 2176854"/>
                <a:gd name="connsiteY377" fmla="*/ 1293257 h 5852119"/>
                <a:gd name="connsiteX378" fmla="*/ 1157227 w 2176854"/>
                <a:gd name="connsiteY378" fmla="*/ 1540307 h 5852119"/>
                <a:gd name="connsiteX379" fmla="*/ 1019627 w 2176854"/>
                <a:gd name="connsiteY379" fmla="*/ 1540307 h 5852119"/>
                <a:gd name="connsiteX380" fmla="*/ 766161 w 2176854"/>
                <a:gd name="connsiteY380" fmla="*/ 1293257 h 5852119"/>
                <a:gd name="connsiteX381" fmla="*/ 903761 w 2176854"/>
                <a:gd name="connsiteY381" fmla="*/ 1293257 h 5852119"/>
                <a:gd name="connsiteX382" fmla="*/ 903761 w 2176854"/>
                <a:gd name="connsiteY382" fmla="*/ 1540307 h 5852119"/>
                <a:gd name="connsiteX383" fmla="*/ 766161 w 2176854"/>
                <a:gd name="connsiteY383" fmla="*/ 1540307 h 5852119"/>
                <a:gd name="connsiteX384" fmla="*/ 509813 w 2176854"/>
                <a:gd name="connsiteY384" fmla="*/ 1293257 h 5852119"/>
                <a:gd name="connsiteX385" fmla="*/ 647413 w 2176854"/>
                <a:gd name="connsiteY385" fmla="*/ 1293257 h 5852119"/>
                <a:gd name="connsiteX386" fmla="*/ 647413 w 2176854"/>
                <a:gd name="connsiteY386" fmla="*/ 1540307 h 5852119"/>
                <a:gd name="connsiteX387" fmla="*/ 509813 w 2176854"/>
                <a:gd name="connsiteY387" fmla="*/ 1540307 h 5852119"/>
                <a:gd name="connsiteX388" fmla="*/ 256346 w 2176854"/>
                <a:gd name="connsiteY388" fmla="*/ 1293257 h 5852119"/>
                <a:gd name="connsiteX389" fmla="*/ 393946 w 2176854"/>
                <a:gd name="connsiteY389" fmla="*/ 1293257 h 5852119"/>
                <a:gd name="connsiteX390" fmla="*/ 393946 w 2176854"/>
                <a:gd name="connsiteY390" fmla="*/ 1540307 h 5852119"/>
                <a:gd name="connsiteX391" fmla="*/ 256346 w 2176854"/>
                <a:gd name="connsiteY391" fmla="*/ 1540307 h 5852119"/>
                <a:gd name="connsiteX392" fmla="*/ 0 w 2176854"/>
                <a:gd name="connsiteY392" fmla="*/ 1293257 h 5852119"/>
                <a:gd name="connsiteX393" fmla="*/ 137596 w 2176854"/>
                <a:gd name="connsiteY393" fmla="*/ 1293257 h 5852119"/>
                <a:gd name="connsiteX394" fmla="*/ 137596 w 2176854"/>
                <a:gd name="connsiteY394" fmla="*/ 1540307 h 5852119"/>
                <a:gd name="connsiteX395" fmla="*/ 0 w 2176854"/>
                <a:gd name="connsiteY395" fmla="*/ 1540307 h 5852119"/>
                <a:gd name="connsiteX396" fmla="*/ 2039254 w 2176854"/>
                <a:gd name="connsiteY396" fmla="*/ 861211 h 5852119"/>
                <a:gd name="connsiteX397" fmla="*/ 2176854 w 2176854"/>
                <a:gd name="connsiteY397" fmla="*/ 861211 h 5852119"/>
                <a:gd name="connsiteX398" fmla="*/ 2176854 w 2176854"/>
                <a:gd name="connsiteY398" fmla="*/ 1108261 h 5852119"/>
                <a:gd name="connsiteX399" fmla="*/ 2039254 w 2176854"/>
                <a:gd name="connsiteY399" fmla="*/ 1108261 h 5852119"/>
                <a:gd name="connsiteX400" fmla="*/ 1782907 w 2176854"/>
                <a:gd name="connsiteY400" fmla="*/ 861211 h 5852119"/>
                <a:gd name="connsiteX401" fmla="*/ 1920510 w 2176854"/>
                <a:gd name="connsiteY401" fmla="*/ 861211 h 5852119"/>
                <a:gd name="connsiteX402" fmla="*/ 1920510 w 2176854"/>
                <a:gd name="connsiteY402" fmla="*/ 1108261 h 5852119"/>
                <a:gd name="connsiteX403" fmla="*/ 1782907 w 2176854"/>
                <a:gd name="connsiteY403" fmla="*/ 1108261 h 5852119"/>
                <a:gd name="connsiteX404" fmla="*/ 1529440 w 2176854"/>
                <a:gd name="connsiteY404" fmla="*/ 861211 h 5852119"/>
                <a:gd name="connsiteX405" fmla="*/ 1667037 w 2176854"/>
                <a:gd name="connsiteY405" fmla="*/ 861211 h 5852119"/>
                <a:gd name="connsiteX406" fmla="*/ 1667037 w 2176854"/>
                <a:gd name="connsiteY406" fmla="*/ 1108261 h 5852119"/>
                <a:gd name="connsiteX407" fmla="*/ 1529440 w 2176854"/>
                <a:gd name="connsiteY407" fmla="*/ 1108261 h 5852119"/>
                <a:gd name="connsiteX408" fmla="*/ 1273094 w 2176854"/>
                <a:gd name="connsiteY408" fmla="*/ 861211 h 5852119"/>
                <a:gd name="connsiteX409" fmla="*/ 1410694 w 2176854"/>
                <a:gd name="connsiteY409" fmla="*/ 861211 h 5852119"/>
                <a:gd name="connsiteX410" fmla="*/ 1410694 w 2176854"/>
                <a:gd name="connsiteY410" fmla="*/ 1108261 h 5852119"/>
                <a:gd name="connsiteX411" fmla="*/ 1273094 w 2176854"/>
                <a:gd name="connsiteY411" fmla="*/ 1108261 h 5852119"/>
                <a:gd name="connsiteX412" fmla="*/ 1019627 w 2176854"/>
                <a:gd name="connsiteY412" fmla="*/ 861211 h 5852119"/>
                <a:gd name="connsiteX413" fmla="*/ 1157227 w 2176854"/>
                <a:gd name="connsiteY413" fmla="*/ 861211 h 5852119"/>
                <a:gd name="connsiteX414" fmla="*/ 1157227 w 2176854"/>
                <a:gd name="connsiteY414" fmla="*/ 1108261 h 5852119"/>
                <a:gd name="connsiteX415" fmla="*/ 1019627 w 2176854"/>
                <a:gd name="connsiteY415" fmla="*/ 1108261 h 5852119"/>
                <a:gd name="connsiteX416" fmla="*/ 766161 w 2176854"/>
                <a:gd name="connsiteY416" fmla="*/ 861211 h 5852119"/>
                <a:gd name="connsiteX417" fmla="*/ 903761 w 2176854"/>
                <a:gd name="connsiteY417" fmla="*/ 861211 h 5852119"/>
                <a:gd name="connsiteX418" fmla="*/ 903761 w 2176854"/>
                <a:gd name="connsiteY418" fmla="*/ 1108261 h 5852119"/>
                <a:gd name="connsiteX419" fmla="*/ 766161 w 2176854"/>
                <a:gd name="connsiteY419" fmla="*/ 1108261 h 5852119"/>
                <a:gd name="connsiteX420" fmla="*/ 509813 w 2176854"/>
                <a:gd name="connsiteY420" fmla="*/ 861211 h 5852119"/>
                <a:gd name="connsiteX421" fmla="*/ 647413 w 2176854"/>
                <a:gd name="connsiteY421" fmla="*/ 861211 h 5852119"/>
                <a:gd name="connsiteX422" fmla="*/ 647413 w 2176854"/>
                <a:gd name="connsiteY422" fmla="*/ 1108261 h 5852119"/>
                <a:gd name="connsiteX423" fmla="*/ 509813 w 2176854"/>
                <a:gd name="connsiteY423" fmla="*/ 1108261 h 5852119"/>
                <a:gd name="connsiteX424" fmla="*/ 256346 w 2176854"/>
                <a:gd name="connsiteY424" fmla="*/ 861211 h 5852119"/>
                <a:gd name="connsiteX425" fmla="*/ 393946 w 2176854"/>
                <a:gd name="connsiteY425" fmla="*/ 861211 h 5852119"/>
                <a:gd name="connsiteX426" fmla="*/ 393946 w 2176854"/>
                <a:gd name="connsiteY426" fmla="*/ 1108261 h 5852119"/>
                <a:gd name="connsiteX427" fmla="*/ 256346 w 2176854"/>
                <a:gd name="connsiteY427" fmla="*/ 1108261 h 5852119"/>
                <a:gd name="connsiteX428" fmla="*/ 0 w 2176854"/>
                <a:gd name="connsiteY428" fmla="*/ 861211 h 5852119"/>
                <a:gd name="connsiteX429" fmla="*/ 137596 w 2176854"/>
                <a:gd name="connsiteY429" fmla="*/ 861211 h 5852119"/>
                <a:gd name="connsiteX430" fmla="*/ 137596 w 2176854"/>
                <a:gd name="connsiteY430" fmla="*/ 1108261 h 5852119"/>
                <a:gd name="connsiteX431" fmla="*/ 0 w 2176854"/>
                <a:gd name="connsiteY431" fmla="*/ 1108261 h 5852119"/>
                <a:gd name="connsiteX432" fmla="*/ 2039254 w 2176854"/>
                <a:gd name="connsiteY432" fmla="*/ 432045 h 5852119"/>
                <a:gd name="connsiteX433" fmla="*/ 2176854 w 2176854"/>
                <a:gd name="connsiteY433" fmla="*/ 432045 h 5852119"/>
                <a:gd name="connsiteX434" fmla="*/ 2176854 w 2176854"/>
                <a:gd name="connsiteY434" fmla="*/ 679095 h 5852119"/>
                <a:gd name="connsiteX435" fmla="*/ 2039254 w 2176854"/>
                <a:gd name="connsiteY435" fmla="*/ 679095 h 5852119"/>
                <a:gd name="connsiteX436" fmla="*/ 1782907 w 2176854"/>
                <a:gd name="connsiteY436" fmla="*/ 432045 h 5852119"/>
                <a:gd name="connsiteX437" fmla="*/ 1920510 w 2176854"/>
                <a:gd name="connsiteY437" fmla="*/ 432045 h 5852119"/>
                <a:gd name="connsiteX438" fmla="*/ 1920510 w 2176854"/>
                <a:gd name="connsiteY438" fmla="*/ 679095 h 5852119"/>
                <a:gd name="connsiteX439" fmla="*/ 1782907 w 2176854"/>
                <a:gd name="connsiteY439" fmla="*/ 679095 h 5852119"/>
                <a:gd name="connsiteX440" fmla="*/ 1529440 w 2176854"/>
                <a:gd name="connsiteY440" fmla="*/ 432045 h 5852119"/>
                <a:gd name="connsiteX441" fmla="*/ 1667037 w 2176854"/>
                <a:gd name="connsiteY441" fmla="*/ 432045 h 5852119"/>
                <a:gd name="connsiteX442" fmla="*/ 1667037 w 2176854"/>
                <a:gd name="connsiteY442" fmla="*/ 679095 h 5852119"/>
                <a:gd name="connsiteX443" fmla="*/ 1529440 w 2176854"/>
                <a:gd name="connsiteY443" fmla="*/ 679095 h 5852119"/>
                <a:gd name="connsiteX444" fmla="*/ 1273094 w 2176854"/>
                <a:gd name="connsiteY444" fmla="*/ 432045 h 5852119"/>
                <a:gd name="connsiteX445" fmla="*/ 1410694 w 2176854"/>
                <a:gd name="connsiteY445" fmla="*/ 432045 h 5852119"/>
                <a:gd name="connsiteX446" fmla="*/ 1410694 w 2176854"/>
                <a:gd name="connsiteY446" fmla="*/ 679095 h 5852119"/>
                <a:gd name="connsiteX447" fmla="*/ 1273094 w 2176854"/>
                <a:gd name="connsiteY447" fmla="*/ 679095 h 5852119"/>
                <a:gd name="connsiteX448" fmla="*/ 1019627 w 2176854"/>
                <a:gd name="connsiteY448" fmla="*/ 432045 h 5852119"/>
                <a:gd name="connsiteX449" fmla="*/ 1157227 w 2176854"/>
                <a:gd name="connsiteY449" fmla="*/ 432045 h 5852119"/>
                <a:gd name="connsiteX450" fmla="*/ 1157227 w 2176854"/>
                <a:gd name="connsiteY450" fmla="*/ 679095 h 5852119"/>
                <a:gd name="connsiteX451" fmla="*/ 1019627 w 2176854"/>
                <a:gd name="connsiteY451" fmla="*/ 679095 h 5852119"/>
                <a:gd name="connsiteX452" fmla="*/ 766161 w 2176854"/>
                <a:gd name="connsiteY452" fmla="*/ 432045 h 5852119"/>
                <a:gd name="connsiteX453" fmla="*/ 903761 w 2176854"/>
                <a:gd name="connsiteY453" fmla="*/ 432045 h 5852119"/>
                <a:gd name="connsiteX454" fmla="*/ 903761 w 2176854"/>
                <a:gd name="connsiteY454" fmla="*/ 679095 h 5852119"/>
                <a:gd name="connsiteX455" fmla="*/ 766161 w 2176854"/>
                <a:gd name="connsiteY455" fmla="*/ 679095 h 5852119"/>
                <a:gd name="connsiteX456" fmla="*/ 509813 w 2176854"/>
                <a:gd name="connsiteY456" fmla="*/ 432045 h 5852119"/>
                <a:gd name="connsiteX457" fmla="*/ 647413 w 2176854"/>
                <a:gd name="connsiteY457" fmla="*/ 432045 h 5852119"/>
                <a:gd name="connsiteX458" fmla="*/ 647413 w 2176854"/>
                <a:gd name="connsiteY458" fmla="*/ 679095 h 5852119"/>
                <a:gd name="connsiteX459" fmla="*/ 509813 w 2176854"/>
                <a:gd name="connsiteY459" fmla="*/ 679095 h 5852119"/>
                <a:gd name="connsiteX460" fmla="*/ 256346 w 2176854"/>
                <a:gd name="connsiteY460" fmla="*/ 432045 h 5852119"/>
                <a:gd name="connsiteX461" fmla="*/ 393946 w 2176854"/>
                <a:gd name="connsiteY461" fmla="*/ 432045 h 5852119"/>
                <a:gd name="connsiteX462" fmla="*/ 393946 w 2176854"/>
                <a:gd name="connsiteY462" fmla="*/ 679095 h 5852119"/>
                <a:gd name="connsiteX463" fmla="*/ 256346 w 2176854"/>
                <a:gd name="connsiteY463" fmla="*/ 679095 h 5852119"/>
                <a:gd name="connsiteX464" fmla="*/ 0 w 2176854"/>
                <a:gd name="connsiteY464" fmla="*/ 432045 h 5852119"/>
                <a:gd name="connsiteX465" fmla="*/ 137596 w 2176854"/>
                <a:gd name="connsiteY465" fmla="*/ 432045 h 5852119"/>
                <a:gd name="connsiteX466" fmla="*/ 137596 w 2176854"/>
                <a:gd name="connsiteY466" fmla="*/ 679095 h 5852119"/>
                <a:gd name="connsiteX467" fmla="*/ 0 w 2176854"/>
                <a:gd name="connsiteY467" fmla="*/ 679095 h 5852119"/>
                <a:gd name="connsiteX468" fmla="*/ 2039254 w 2176854"/>
                <a:gd name="connsiteY468" fmla="*/ 0 h 5852119"/>
                <a:gd name="connsiteX469" fmla="*/ 2176854 w 2176854"/>
                <a:gd name="connsiteY469" fmla="*/ 0 h 5852119"/>
                <a:gd name="connsiteX470" fmla="*/ 2176854 w 2176854"/>
                <a:gd name="connsiteY470" fmla="*/ 247052 h 5852119"/>
                <a:gd name="connsiteX471" fmla="*/ 2039254 w 2176854"/>
                <a:gd name="connsiteY471" fmla="*/ 247052 h 5852119"/>
                <a:gd name="connsiteX472" fmla="*/ 1782907 w 2176854"/>
                <a:gd name="connsiteY472" fmla="*/ 0 h 5852119"/>
                <a:gd name="connsiteX473" fmla="*/ 1920510 w 2176854"/>
                <a:gd name="connsiteY473" fmla="*/ 0 h 5852119"/>
                <a:gd name="connsiteX474" fmla="*/ 1920510 w 2176854"/>
                <a:gd name="connsiteY474" fmla="*/ 247052 h 5852119"/>
                <a:gd name="connsiteX475" fmla="*/ 1782907 w 2176854"/>
                <a:gd name="connsiteY475" fmla="*/ 247052 h 5852119"/>
                <a:gd name="connsiteX476" fmla="*/ 1529440 w 2176854"/>
                <a:gd name="connsiteY476" fmla="*/ 0 h 5852119"/>
                <a:gd name="connsiteX477" fmla="*/ 1667037 w 2176854"/>
                <a:gd name="connsiteY477" fmla="*/ 0 h 5852119"/>
                <a:gd name="connsiteX478" fmla="*/ 1667037 w 2176854"/>
                <a:gd name="connsiteY478" fmla="*/ 247052 h 5852119"/>
                <a:gd name="connsiteX479" fmla="*/ 1529440 w 2176854"/>
                <a:gd name="connsiteY479" fmla="*/ 247052 h 5852119"/>
                <a:gd name="connsiteX480" fmla="*/ 1273094 w 2176854"/>
                <a:gd name="connsiteY480" fmla="*/ 0 h 5852119"/>
                <a:gd name="connsiteX481" fmla="*/ 1410694 w 2176854"/>
                <a:gd name="connsiteY481" fmla="*/ 0 h 5852119"/>
                <a:gd name="connsiteX482" fmla="*/ 1410694 w 2176854"/>
                <a:gd name="connsiteY482" fmla="*/ 247052 h 5852119"/>
                <a:gd name="connsiteX483" fmla="*/ 1273094 w 2176854"/>
                <a:gd name="connsiteY483" fmla="*/ 247052 h 5852119"/>
                <a:gd name="connsiteX484" fmla="*/ 1019627 w 2176854"/>
                <a:gd name="connsiteY484" fmla="*/ 0 h 5852119"/>
                <a:gd name="connsiteX485" fmla="*/ 1157227 w 2176854"/>
                <a:gd name="connsiteY485" fmla="*/ 0 h 5852119"/>
                <a:gd name="connsiteX486" fmla="*/ 1157227 w 2176854"/>
                <a:gd name="connsiteY486" fmla="*/ 247052 h 5852119"/>
                <a:gd name="connsiteX487" fmla="*/ 1019627 w 2176854"/>
                <a:gd name="connsiteY487" fmla="*/ 247052 h 5852119"/>
                <a:gd name="connsiteX488" fmla="*/ 766161 w 2176854"/>
                <a:gd name="connsiteY488" fmla="*/ 0 h 5852119"/>
                <a:gd name="connsiteX489" fmla="*/ 903761 w 2176854"/>
                <a:gd name="connsiteY489" fmla="*/ 0 h 5852119"/>
                <a:gd name="connsiteX490" fmla="*/ 903761 w 2176854"/>
                <a:gd name="connsiteY490" fmla="*/ 247052 h 5852119"/>
                <a:gd name="connsiteX491" fmla="*/ 766161 w 2176854"/>
                <a:gd name="connsiteY491" fmla="*/ 247052 h 5852119"/>
                <a:gd name="connsiteX492" fmla="*/ 509813 w 2176854"/>
                <a:gd name="connsiteY492" fmla="*/ 0 h 5852119"/>
                <a:gd name="connsiteX493" fmla="*/ 647413 w 2176854"/>
                <a:gd name="connsiteY493" fmla="*/ 0 h 5852119"/>
                <a:gd name="connsiteX494" fmla="*/ 647413 w 2176854"/>
                <a:gd name="connsiteY494" fmla="*/ 247052 h 5852119"/>
                <a:gd name="connsiteX495" fmla="*/ 509813 w 2176854"/>
                <a:gd name="connsiteY495" fmla="*/ 247052 h 5852119"/>
                <a:gd name="connsiteX496" fmla="*/ 256346 w 2176854"/>
                <a:gd name="connsiteY496" fmla="*/ 0 h 5852119"/>
                <a:gd name="connsiteX497" fmla="*/ 393946 w 2176854"/>
                <a:gd name="connsiteY497" fmla="*/ 0 h 5852119"/>
                <a:gd name="connsiteX498" fmla="*/ 393946 w 2176854"/>
                <a:gd name="connsiteY498" fmla="*/ 247052 h 5852119"/>
                <a:gd name="connsiteX499" fmla="*/ 256346 w 2176854"/>
                <a:gd name="connsiteY499" fmla="*/ 247052 h 5852119"/>
                <a:gd name="connsiteX500" fmla="*/ 0 w 2176854"/>
                <a:gd name="connsiteY500" fmla="*/ 0 h 5852119"/>
                <a:gd name="connsiteX501" fmla="*/ 137596 w 2176854"/>
                <a:gd name="connsiteY501" fmla="*/ 0 h 5852119"/>
                <a:gd name="connsiteX502" fmla="*/ 137596 w 2176854"/>
                <a:gd name="connsiteY502" fmla="*/ 247052 h 5852119"/>
                <a:gd name="connsiteX503" fmla="*/ 0 w 2176854"/>
                <a:gd name="connsiteY503" fmla="*/ 247052 h 5852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</a:cxnLst>
              <a:rect l="l" t="t" r="r" b="b"/>
              <a:pathLst>
                <a:path w="2176854" h="5852119">
                  <a:moveTo>
                    <a:pt x="2039254" y="5605068"/>
                  </a:moveTo>
                  <a:lnTo>
                    <a:pt x="2176854" y="5605068"/>
                  </a:lnTo>
                  <a:lnTo>
                    <a:pt x="2176854" y="5852119"/>
                  </a:lnTo>
                  <a:lnTo>
                    <a:pt x="2039254" y="5852119"/>
                  </a:lnTo>
                  <a:close/>
                  <a:moveTo>
                    <a:pt x="1782907" y="5605068"/>
                  </a:moveTo>
                  <a:lnTo>
                    <a:pt x="1920510" y="5605068"/>
                  </a:lnTo>
                  <a:lnTo>
                    <a:pt x="1920510" y="5852119"/>
                  </a:lnTo>
                  <a:lnTo>
                    <a:pt x="1782907" y="5852119"/>
                  </a:lnTo>
                  <a:close/>
                  <a:moveTo>
                    <a:pt x="1529440" y="5605068"/>
                  </a:moveTo>
                  <a:lnTo>
                    <a:pt x="1667037" y="5605068"/>
                  </a:lnTo>
                  <a:lnTo>
                    <a:pt x="1667037" y="5852119"/>
                  </a:lnTo>
                  <a:lnTo>
                    <a:pt x="1529440" y="5852119"/>
                  </a:lnTo>
                  <a:close/>
                  <a:moveTo>
                    <a:pt x="1273094" y="5605068"/>
                  </a:moveTo>
                  <a:lnTo>
                    <a:pt x="1410694" y="5605068"/>
                  </a:lnTo>
                  <a:lnTo>
                    <a:pt x="1410694" y="5852119"/>
                  </a:lnTo>
                  <a:lnTo>
                    <a:pt x="1273094" y="5852119"/>
                  </a:lnTo>
                  <a:close/>
                  <a:moveTo>
                    <a:pt x="1019627" y="5605068"/>
                  </a:moveTo>
                  <a:lnTo>
                    <a:pt x="1157227" y="5605068"/>
                  </a:lnTo>
                  <a:lnTo>
                    <a:pt x="1157227" y="5852119"/>
                  </a:lnTo>
                  <a:lnTo>
                    <a:pt x="1019627" y="5852119"/>
                  </a:lnTo>
                  <a:close/>
                  <a:moveTo>
                    <a:pt x="766161" y="5605068"/>
                  </a:moveTo>
                  <a:lnTo>
                    <a:pt x="903761" y="5605068"/>
                  </a:lnTo>
                  <a:lnTo>
                    <a:pt x="903761" y="5852119"/>
                  </a:lnTo>
                  <a:lnTo>
                    <a:pt x="766161" y="5852119"/>
                  </a:lnTo>
                  <a:close/>
                  <a:moveTo>
                    <a:pt x="509813" y="5605068"/>
                  </a:moveTo>
                  <a:lnTo>
                    <a:pt x="647413" y="5605068"/>
                  </a:lnTo>
                  <a:lnTo>
                    <a:pt x="647413" y="5852119"/>
                  </a:lnTo>
                  <a:lnTo>
                    <a:pt x="509813" y="5852119"/>
                  </a:lnTo>
                  <a:close/>
                  <a:moveTo>
                    <a:pt x="256346" y="5605068"/>
                  </a:moveTo>
                  <a:lnTo>
                    <a:pt x="393946" y="5605068"/>
                  </a:lnTo>
                  <a:lnTo>
                    <a:pt x="393946" y="5852119"/>
                  </a:lnTo>
                  <a:lnTo>
                    <a:pt x="256346" y="5852119"/>
                  </a:lnTo>
                  <a:close/>
                  <a:moveTo>
                    <a:pt x="0" y="5605068"/>
                  </a:moveTo>
                  <a:lnTo>
                    <a:pt x="137596" y="5605068"/>
                  </a:lnTo>
                  <a:lnTo>
                    <a:pt x="137596" y="5852119"/>
                  </a:lnTo>
                  <a:lnTo>
                    <a:pt x="0" y="5852119"/>
                  </a:lnTo>
                  <a:close/>
                  <a:moveTo>
                    <a:pt x="2039254" y="5173023"/>
                  </a:moveTo>
                  <a:lnTo>
                    <a:pt x="2176854" y="5173023"/>
                  </a:lnTo>
                  <a:lnTo>
                    <a:pt x="2176854" y="5420075"/>
                  </a:lnTo>
                  <a:lnTo>
                    <a:pt x="2039254" y="5420075"/>
                  </a:lnTo>
                  <a:close/>
                  <a:moveTo>
                    <a:pt x="1782907" y="5173023"/>
                  </a:moveTo>
                  <a:lnTo>
                    <a:pt x="1920510" y="5173023"/>
                  </a:lnTo>
                  <a:lnTo>
                    <a:pt x="1920510" y="5420075"/>
                  </a:lnTo>
                  <a:lnTo>
                    <a:pt x="1782907" y="5420075"/>
                  </a:lnTo>
                  <a:close/>
                  <a:moveTo>
                    <a:pt x="1529440" y="5173023"/>
                  </a:moveTo>
                  <a:lnTo>
                    <a:pt x="1667037" y="5173023"/>
                  </a:lnTo>
                  <a:lnTo>
                    <a:pt x="1667037" y="5420075"/>
                  </a:lnTo>
                  <a:lnTo>
                    <a:pt x="1529440" y="5420075"/>
                  </a:lnTo>
                  <a:close/>
                  <a:moveTo>
                    <a:pt x="1273094" y="5173023"/>
                  </a:moveTo>
                  <a:lnTo>
                    <a:pt x="1410694" y="5173023"/>
                  </a:lnTo>
                  <a:lnTo>
                    <a:pt x="1410694" y="5420075"/>
                  </a:lnTo>
                  <a:lnTo>
                    <a:pt x="1273094" y="5420075"/>
                  </a:lnTo>
                  <a:close/>
                  <a:moveTo>
                    <a:pt x="1019627" y="5173023"/>
                  </a:moveTo>
                  <a:lnTo>
                    <a:pt x="1157227" y="5173023"/>
                  </a:lnTo>
                  <a:lnTo>
                    <a:pt x="1157227" y="5420075"/>
                  </a:lnTo>
                  <a:lnTo>
                    <a:pt x="1019627" y="5420075"/>
                  </a:lnTo>
                  <a:close/>
                  <a:moveTo>
                    <a:pt x="766161" y="5173023"/>
                  </a:moveTo>
                  <a:lnTo>
                    <a:pt x="903761" y="5173023"/>
                  </a:lnTo>
                  <a:lnTo>
                    <a:pt x="903761" y="5420075"/>
                  </a:lnTo>
                  <a:lnTo>
                    <a:pt x="766161" y="5420075"/>
                  </a:lnTo>
                  <a:close/>
                  <a:moveTo>
                    <a:pt x="509813" y="5173023"/>
                  </a:moveTo>
                  <a:lnTo>
                    <a:pt x="647413" y="5173023"/>
                  </a:lnTo>
                  <a:lnTo>
                    <a:pt x="647413" y="5420075"/>
                  </a:lnTo>
                  <a:lnTo>
                    <a:pt x="509813" y="5420075"/>
                  </a:lnTo>
                  <a:close/>
                  <a:moveTo>
                    <a:pt x="256346" y="5173023"/>
                  </a:moveTo>
                  <a:lnTo>
                    <a:pt x="393946" y="5173023"/>
                  </a:lnTo>
                  <a:lnTo>
                    <a:pt x="393946" y="5420075"/>
                  </a:lnTo>
                  <a:lnTo>
                    <a:pt x="256346" y="5420075"/>
                  </a:lnTo>
                  <a:close/>
                  <a:moveTo>
                    <a:pt x="0" y="5173023"/>
                  </a:moveTo>
                  <a:lnTo>
                    <a:pt x="137596" y="5173023"/>
                  </a:lnTo>
                  <a:lnTo>
                    <a:pt x="137596" y="5420075"/>
                  </a:lnTo>
                  <a:lnTo>
                    <a:pt x="0" y="5420075"/>
                  </a:lnTo>
                  <a:close/>
                  <a:moveTo>
                    <a:pt x="2039254" y="4740978"/>
                  </a:moveTo>
                  <a:lnTo>
                    <a:pt x="2176854" y="4740978"/>
                  </a:lnTo>
                  <a:lnTo>
                    <a:pt x="2176854" y="4988029"/>
                  </a:lnTo>
                  <a:lnTo>
                    <a:pt x="2039254" y="4988029"/>
                  </a:lnTo>
                  <a:close/>
                  <a:moveTo>
                    <a:pt x="1782907" y="4740978"/>
                  </a:moveTo>
                  <a:lnTo>
                    <a:pt x="1920510" y="4740978"/>
                  </a:lnTo>
                  <a:lnTo>
                    <a:pt x="1920510" y="4988029"/>
                  </a:lnTo>
                  <a:lnTo>
                    <a:pt x="1782907" y="4988029"/>
                  </a:lnTo>
                  <a:close/>
                  <a:moveTo>
                    <a:pt x="1529440" y="4740978"/>
                  </a:moveTo>
                  <a:lnTo>
                    <a:pt x="1667037" y="4740978"/>
                  </a:lnTo>
                  <a:lnTo>
                    <a:pt x="1667037" y="4988029"/>
                  </a:lnTo>
                  <a:lnTo>
                    <a:pt x="1529440" y="4988029"/>
                  </a:lnTo>
                  <a:close/>
                  <a:moveTo>
                    <a:pt x="1273094" y="4740978"/>
                  </a:moveTo>
                  <a:lnTo>
                    <a:pt x="1410694" y="4740978"/>
                  </a:lnTo>
                  <a:lnTo>
                    <a:pt x="1410694" y="4988029"/>
                  </a:lnTo>
                  <a:lnTo>
                    <a:pt x="1273094" y="4988029"/>
                  </a:lnTo>
                  <a:close/>
                  <a:moveTo>
                    <a:pt x="1019627" y="4740978"/>
                  </a:moveTo>
                  <a:lnTo>
                    <a:pt x="1157227" y="4740978"/>
                  </a:lnTo>
                  <a:lnTo>
                    <a:pt x="1157227" y="4988029"/>
                  </a:lnTo>
                  <a:lnTo>
                    <a:pt x="1019627" y="4988029"/>
                  </a:lnTo>
                  <a:close/>
                  <a:moveTo>
                    <a:pt x="766161" y="4740978"/>
                  </a:moveTo>
                  <a:lnTo>
                    <a:pt x="903761" y="4740978"/>
                  </a:lnTo>
                  <a:lnTo>
                    <a:pt x="903761" y="4988029"/>
                  </a:lnTo>
                  <a:lnTo>
                    <a:pt x="766161" y="4988029"/>
                  </a:lnTo>
                  <a:close/>
                  <a:moveTo>
                    <a:pt x="509813" y="4740978"/>
                  </a:moveTo>
                  <a:lnTo>
                    <a:pt x="647413" y="4740978"/>
                  </a:lnTo>
                  <a:lnTo>
                    <a:pt x="647413" y="4988029"/>
                  </a:lnTo>
                  <a:lnTo>
                    <a:pt x="509813" y="4988029"/>
                  </a:lnTo>
                  <a:close/>
                  <a:moveTo>
                    <a:pt x="256346" y="4740978"/>
                  </a:moveTo>
                  <a:lnTo>
                    <a:pt x="393946" y="4740978"/>
                  </a:lnTo>
                  <a:lnTo>
                    <a:pt x="393946" y="4988029"/>
                  </a:lnTo>
                  <a:lnTo>
                    <a:pt x="256346" y="4988029"/>
                  </a:lnTo>
                  <a:close/>
                  <a:moveTo>
                    <a:pt x="0" y="4740978"/>
                  </a:moveTo>
                  <a:lnTo>
                    <a:pt x="137596" y="4740978"/>
                  </a:lnTo>
                  <a:lnTo>
                    <a:pt x="137596" y="4988029"/>
                  </a:lnTo>
                  <a:lnTo>
                    <a:pt x="0" y="4988029"/>
                  </a:lnTo>
                  <a:close/>
                  <a:moveTo>
                    <a:pt x="2039254" y="4311814"/>
                  </a:moveTo>
                  <a:lnTo>
                    <a:pt x="2176854" y="4311814"/>
                  </a:lnTo>
                  <a:lnTo>
                    <a:pt x="2176854" y="4558865"/>
                  </a:lnTo>
                  <a:lnTo>
                    <a:pt x="2039254" y="4558865"/>
                  </a:lnTo>
                  <a:close/>
                  <a:moveTo>
                    <a:pt x="1782907" y="4311814"/>
                  </a:moveTo>
                  <a:lnTo>
                    <a:pt x="1920510" y="4311814"/>
                  </a:lnTo>
                  <a:lnTo>
                    <a:pt x="1920510" y="4558865"/>
                  </a:lnTo>
                  <a:lnTo>
                    <a:pt x="1782907" y="4558865"/>
                  </a:lnTo>
                  <a:close/>
                  <a:moveTo>
                    <a:pt x="1529440" y="4311814"/>
                  </a:moveTo>
                  <a:lnTo>
                    <a:pt x="1667037" y="4311814"/>
                  </a:lnTo>
                  <a:lnTo>
                    <a:pt x="1667037" y="4558865"/>
                  </a:lnTo>
                  <a:lnTo>
                    <a:pt x="1529440" y="4558865"/>
                  </a:lnTo>
                  <a:close/>
                  <a:moveTo>
                    <a:pt x="1273094" y="4311814"/>
                  </a:moveTo>
                  <a:lnTo>
                    <a:pt x="1410694" y="4311814"/>
                  </a:lnTo>
                  <a:lnTo>
                    <a:pt x="1410694" y="4558865"/>
                  </a:lnTo>
                  <a:lnTo>
                    <a:pt x="1273094" y="4558865"/>
                  </a:lnTo>
                  <a:close/>
                  <a:moveTo>
                    <a:pt x="1019627" y="4311814"/>
                  </a:moveTo>
                  <a:lnTo>
                    <a:pt x="1157227" y="4311814"/>
                  </a:lnTo>
                  <a:lnTo>
                    <a:pt x="1157227" y="4558865"/>
                  </a:lnTo>
                  <a:lnTo>
                    <a:pt x="1019627" y="4558865"/>
                  </a:lnTo>
                  <a:close/>
                  <a:moveTo>
                    <a:pt x="766161" y="4311814"/>
                  </a:moveTo>
                  <a:lnTo>
                    <a:pt x="903761" y="4311814"/>
                  </a:lnTo>
                  <a:lnTo>
                    <a:pt x="903761" y="4558865"/>
                  </a:lnTo>
                  <a:lnTo>
                    <a:pt x="766161" y="4558865"/>
                  </a:lnTo>
                  <a:close/>
                  <a:moveTo>
                    <a:pt x="509813" y="4311814"/>
                  </a:moveTo>
                  <a:lnTo>
                    <a:pt x="647413" y="4311814"/>
                  </a:lnTo>
                  <a:lnTo>
                    <a:pt x="647413" y="4558865"/>
                  </a:lnTo>
                  <a:lnTo>
                    <a:pt x="509813" y="4558865"/>
                  </a:lnTo>
                  <a:close/>
                  <a:moveTo>
                    <a:pt x="256346" y="4311814"/>
                  </a:moveTo>
                  <a:lnTo>
                    <a:pt x="393946" y="4311814"/>
                  </a:lnTo>
                  <a:lnTo>
                    <a:pt x="393946" y="4558865"/>
                  </a:lnTo>
                  <a:lnTo>
                    <a:pt x="256346" y="4558865"/>
                  </a:lnTo>
                  <a:close/>
                  <a:moveTo>
                    <a:pt x="0" y="4311814"/>
                  </a:moveTo>
                  <a:lnTo>
                    <a:pt x="137596" y="4311814"/>
                  </a:lnTo>
                  <a:lnTo>
                    <a:pt x="137596" y="4558865"/>
                  </a:lnTo>
                  <a:lnTo>
                    <a:pt x="0" y="4558865"/>
                  </a:lnTo>
                  <a:close/>
                  <a:moveTo>
                    <a:pt x="2039254" y="3879768"/>
                  </a:moveTo>
                  <a:lnTo>
                    <a:pt x="2176854" y="3879768"/>
                  </a:lnTo>
                  <a:lnTo>
                    <a:pt x="2176854" y="4126819"/>
                  </a:lnTo>
                  <a:lnTo>
                    <a:pt x="2039254" y="4126819"/>
                  </a:lnTo>
                  <a:close/>
                  <a:moveTo>
                    <a:pt x="1782907" y="3879768"/>
                  </a:moveTo>
                  <a:lnTo>
                    <a:pt x="1920510" y="3879768"/>
                  </a:lnTo>
                  <a:lnTo>
                    <a:pt x="1920510" y="4126819"/>
                  </a:lnTo>
                  <a:lnTo>
                    <a:pt x="1782907" y="4126819"/>
                  </a:lnTo>
                  <a:close/>
                  <a:moveTo>
                    <a:pt x="1529440" y="3879768"/>
                  </a:moveTo>
                  <a:lnTo>
                    <a:pt x="1667037" y="3879768"/>
                  </a:lnTo>
                  <a:lnTo>
                    <a:pt x="1667037" y="4126819"/>
                  </a:lnTo>
                  <a:lnTo>
                    <a:pt x="1529440" y="4126819"/>
                  </a:lnTo>
                  <a:close/>
                  <a:moveTo>
                    <a:pt x="1273094" y="3879768"/>
                  </a:moveTo>
                  <a:lnTo>
                    <a:pt x="1410694" y="3879768"/>
                  </a:lnTo>
                  <a:lnTo>
                    <a:pt x="1410694" y="4126819"/>
                  </a:lnTo>
                  <a:lnTo>
                    <a:pt x="1273094" y="4126819"/>
                  </a:lnTo>
                  <a:close/>
                  <a:moveTo>
                    <a:pt x="1019627" y="3879768"/>
                  </a:moveTo>
                  <a:lnTo>
                    <a:pt x="1157227" y="3879768"/>
                  </a:lnTo>
                  <a:lnTo>
                    <a:pt x="1157227" y="4126819"/>
                  </a:lnTo>
                  <a:lnTo>
                    <a:pt x="1019627" y="4126819"/>
                  </a:lnTo>
                  <a:close/>
                  <a:moveTo>
                    <a:pt x="766161" y="3879768"/>
                  </a:moveTo>
                  <a:lnTo>
                    <a:pt x="903761" y="3879768"/>
                  </a:lnTo>
                  <a:lnTo>
                    <a:pt x="903761" y="4126819"/>
                  </a:lnTo>
                  <a:lnTo>
                    <a:pt x="766161" y="4126819"/>
                  </a:lnTo>
                  <a:close/>
                  <a:moveTo>
                    <a:pt x="509813" y="3879768"/>
                  </a:moveTo>
                  <a:lnTo>
                    <a:pt x="647413" y="3879768"/>
                  </a:lnTo>
                  <a:lnTo>
                    <a:pt x="647413" y="4126819"/>
                  </a:lnTo>
                  <a:lnTo>
                    <a:pt x="509813" y="4126819"/>
                  </a:lnTo>
                  <a:close/>
                  <a:moveTo>
                    <a:pt x="256346" y="3879768"/>
                  </a:moveTo>
                  <a:lnTo>
                    <a:pt x="393946" y="3879768"/>
                  </a:lnTo>
                  <a:lnTo>
                    <a:pt x="393946" y="4126819"/>
                  </a:lnTo>
                  <a:lnTo>
                    <a:pt x="256346" y="4126819"/>
                  </a:lnTo>
                  <a:close/>
                  <a:moveTo>
                    <a:pt x="0" y="3879768"/>
                  </a:moveTo>
                  <a:lnTo>
                    <a:pt x="137596" y="3879768"/>
                  </a:lnTo>
                  <a:lnTo>
                    <a:pt x="137596" y="4126819"/>
                  </a:lnTo>
                  <a:lnTo>
                    <a:pt x="0" y="4126819"/>
                  </a:lnTo>
                  <a:close/>
                  <a:moveTo>
                    <a:pt x="2039254" y="3447723"/>
                  </a:moveTo>
                  <a:lnTo>
                    <a:pt x="2176854" y="3447723"/>
                  </a:lnTo>
                  <a:lnTo>
                    <a:pt x="2176854" y="3694774"/>
                  </a:lnTo>
                  <a:lnTo>
                    <a:pt x="2039254" y="3694774"/>
                  </a:lnTo>
                  <a:close/>
                  <a:moveTo>
                    <a:pt x="1782907" y="3447723"/>
                  </a:moveTo>
                  <a:lnTo>
                    <a:pt x="1920510" y="3447723"/>
                  </a:lnTo>
                  <a:lnTo>
                    <a:pt x="1920510" y="3694774"/>
                  </a:lnTo>
                  <a:lnTo>
                    <a:pt x="1782907" y="3694774"/>
                  </a:lnTo>
                  <a:close/>
                  <a:moveTo>
                    <a:pt x="1529440" y="3447723"/>
                  </a:moveTo>
                  <a:lnTo>
                    <a:pt x="1667037" y="3447723"/>
                  </a:lnTo>
                  <a:lnTo>
                    <a:pt x="1667037" y="3694774"/>
                  </a:lnTo>
                  <a:lnTo>
                    <a:pt x="1529440" y="3694774"/>
                  </a:lnTo>
                  <a:close/>
                  <a:moveTo>
                    <a:pt x="1273094" y="3447723"/>
                  </a:moveTo>
                  <a:lnTo>
                    <a:pt x="1410694" y="3447723"/>
                  </a:lnTo>
                  <a:lnTo>
                    <a:pt x="1410694" y="3694774"/>
                  </a:lnTo>
                  <a:lnTo>
                    <a:pt x="1273094" y="3694774"/>
                  </a:lnTo>
                  <a:close/>
                  <a:moveTo>
                    <a:pt x="1019627" y="3447723"/>
                  </a:moveTo>
                  <a:lnTo>
                    <a:pt x="1157227" y="3447723"/>
                  </a:lnTo>
                  <a:lnTo>
                    <a:pt x="1157227" y="3694774"/>
                  </a:lnTo>
                  <a:lnTo>
                    <a:pt x="1019627" y="3694774"/>
                  </a:lnTo>
                  <a:close/>
                  <a:moveTo>
                    <a:pt x="766161" y="3447723"/>
                  </a:moveTo>
                  <a:lnTo>
                    <a:pt x="903761" y="3447723"/>
                  </a:lnTo>
                  <a:lnTo>
                    <a:pt x="903761" y="3694774"/>
                  </a:lnTo>
                  <a:lnTo>
                    <a:pt x="766161" y="3694774"/>
                  </a:lnTo>
                  <a:close/>
                  <a:moveTo>
                    <a:pt x="509813" y="3447723"/>
                  </a:moveTo>
                  <a:lnTo>
                    <a:pt x="647413" y="3447723"/>
                  </a:lnTo>
                  <a:lnTo>
                    <a:pt x="647413" y="3694774"/>
                  </a:lnTo>
                  <a:lnTo>
                    <a:pt x="509813" y="3694774"/>
                  </a:lnTo>
                  <a:close/>
                  <a:moveTo>
                    <a:pt x="256346" y="3447723"/>
                  </a:moveTo>
                  <a:lnTo>
                    <a:pt x="393946" y="3447723"/>
                  </a:lnTo>
                  <a:lnTo>
                    <a:pt x="393946" y="3694774"/>
                  </a:lnTo>
                  <a:lnTo>
                    <a:pt x="256346" y="3694774"/>
                  </a:lnTo>
                  <a:close/>
                  <a:moveTo>
                    <a:pt x="0" y="3447723"/>
                  </a:moveTo>
                  <a:lnTo>
                    <a:pt x="137596" y="3447723"/>
                  </a:lnTo>
                  <a:lnTo>
                    <a:pt x="137596" y="3694774"/>
                  </a:lnTo>
                  <a:lnTo>
                    <a:pt x="0" y="3694774"/>
                  </a:lnTo>
                  <a:close/>
                  <a:moveTo>
                    <a:pt x="2039254" y="3018557"/>
                  </a:moveTo>
                  <a:lnTo>
                    <a:pt x="2176854" y="3018557"/>
                  </a:lnTo>
                  <a:lnTo>
                    <a:pt x="2176854" y="3265607"/>
                  </a:lnTo>
                  <a:lnTo>
                    <a:pt x="2039254" y="3265607"/>
                  </a:lnTo>
                  <a:close/>
                  <a:moveTo>
                    <a:pt x="1782907" y="3018557"/>
                  </a:moveTo>
                  <a:lnTo>
                    <a:pt x="1920510" y="3018557"/>
                  </a:lnTo>
                  <a:lnTo>
                    <a:pt x="1920510" y="3265607"/>
                  </a:lnTo>
                  <a:lnTo>
                    <a:pt x="1782907" y="3265607"/>
                  </a:lnTo>
                  <a:close/>
                  <a:moveTo>
                    <a:pt x="1529440" y="3018557"/>
                  </a:moveTo>
                  <a:lnTo>
                    <a:pt x="1667037" y="3018557"/>
                  </a:lnTo>
                  <a:lnTo>
                    <a:pt x="1667037" y="3265607"/>
                  </a:lnTo>
                  <a:lnTo>
                    <a:pt x="1529440" y="3265607"/>
                  </a:lnTo>
                  <a:close/>
                  <a:moveTo>
                    <a:pt x="1273094" y="3018557"/>
                  </a:moveTo>
                  <a:lnTo>
                    <a:pt x="1410694" y="3018557"/>
                  </a:lnTo>
                  <a:lnTo>
                    <a:pt x="1410694" y="3265607"/>
                  </a:lnTo>
                  <a:lnTo>
                    <a:pt x="1273094" y="3265607"/>
                  </a:lnTo>
                  <a:close/>
                  <a:moveTo>
                    <a:pt x="1019627" y="3018557"/>
                  </a:moveTo>
                  <a:lnTo>
                    <a:pt x="1157227" y="3018557"/>
                  </a:lnTo>
                  <a:lnTo>
                    <a:pt x="1157227" y="3265607"/>
                  </a:lnTo>
                  <a:lnTo>
                    <a:pt x="1019627" y="3265607"/>
                  </a:lnTo>
                  <a:close/>
                  <a:moveTo>
                    <a:pt x="766161" y="3018557"/>
                  </a:moveTo>
                  <a:lnTo>
                    <a:pt x="903761" y="3018557"/>
                  </a:lnTo>
                  <a:lnTo>
                    <a:pt x="903761" y="3265607"/>
                  </a:lnTo>
                  <a:lnTo>
                    <a:pt x="766161" y="3265607"/>
                  </a:lnTo>
                  <a:close/>
                  <a:moveTo>
                    <a:pt x="509813" y="3018557"/>
                  </a:moveTo>
                  <a:lnTo>
                    <a:pt x="647413" y="3018557"/>
                  </a:lnTo>
                  <a:lnTo>
                    <a:pt x="647413" y="3265607"/>
                  </a:lnTo>
                  <a:lnTo>
                    <a:pt x="509813" y="3265607"/>
                  </a:lnTo>
                  <a:close/>
                  <a:moveTo>
                    <a:pt x="256346" y="3018557"/>
                  </a:moveTo>
                  <a:lnTo>
                    <a:pt x="393946" y="3018557"/>
                  </a:lnTo>
                  <a:lnTo>
                    <a:pt x="393946" y="3265607"/>
                  </a:lnTo>
                  <a:lnTo>
                    <a:pt x="256346" y="3265607"/>
                  </a:lnTo>
                  <a:close/>
                  <a:moveTo>
                    <a:pt x="0" y="3018557"/>
                  </a:moveTo>
                  <a:lnTo>
                    <a:pt x="137596" y="3018557"/>
                  </a:lnTo>
                  <a:lnTo>
                    <a:pt x="137596" y="3265607"/>
                  </a:lnTo>
                  <a:lnTo>
                    <a:pt x="0" y="3265607"/>
                  </a:lnTo>
                  <a:close/>
                  <a:moveTo>
                    <a:pt x="2039254" y="2586511"/>
                  </a:moveTo>
                  <a:lnTo>
                    <a:pt x="2176854" y="2586511"/>
                  </a:lnTo>
                  <a:lnTo>
                    <a:pt x="2176854" y="2833561"/>
                  </a:lnTo>
                  <a:lnTo>
                    <a:pt x="2039254" y="2833561"/>
                  </a:lnTo>
                  <a:close/>
                  <a:moveTo>
                    <a:pt x="1782907" y="2586511"/>
                  </a:moveTo>
                  <a:lnTo>
                    <a:pt x="1920510" y="2586511"/>
                  </a:lnTo>
                  <a:lnTo>
                    <a:pt x="1920510" y="2833561"/>
                  </a:lnTo>
                  <a:lnTo>
                    <a:pt x="1782907" y="2833561"/>
                  </a:lnTo>
                  <a:close/>
                  <a:moveTo>
                    <a:pt x="1529440" y="2586511"/>
                  </a:moveTo>
                  <a:lnTo>
                    <a:pt x="1667037" y="2586511"/>
                  </a:lnTo>
                  <a:lnTo>
                    <a:pt x="1667037" y="2833561"/>
                  </a:lnTo>
                  <a:lnTo>
                    <a:pt x="1529440" y="2833561"/>
                  </a:lnTo>
                  <a:close/>
                  <a:moveTo>
                    <a:pt x="1273094" y="2586511"/>
                  </a:moveTo>
                  <a:lnTo>
                    <a:pt x="1410694" y="2586511"/>
                  </a:lnTo>
                  <a:lnTo>
                    <a:pt x="1410694" y="2833561"/>
                  </a:lnTo>
                  <a:lnTo>
                    <a:pt x="1273094" y="2833561"/>
                  </a:lnTo>
                  <a:close/>
                  <a:moveTo>
                    <a:pt x="1019627" y="2586511"/>
                  </a:moveTo>
                  <a:lnTo>
                    <a:pt x="1157227" y="2586511"/>
                  </a:lnTo>
                  <a:lnTo>
                    <a:pt x="1157227" y="2833561"/>
                  </a:lnTo>
                  <a:lnTo>
                    <a:pt x="1019627" y="2833561"/>
                  </a:lnTo>
                  <a:close/>
                  <a:moveTo>
                    <a:pt x="766161" y="2586511"/>
                  </a:moveTo>
                  <a:lnTo>
                    <a:pt x="903761" y="2586511"/>
                  </a:lnTo>
                  <a:lnTo>
                    <a:pt x="903761" y="2833561"/>
                  </a:lnTo>
                  <a:lnTo>
                    <a:pt x="766161" y="2833561"/>
                  </a:lnTo>
                  <a:close/>
                  <a:moveTo>
                    <a:pt x="509813" y="2586511"/>
                  </a:moveTo>
                  <a:lnTo>
                    <a:pt x="647413" y="2586511"/>
                  </a:lnTo>
                  <a:lnTo>
                    <a:pt x="647413" y="2833561"/>
                  </a:lnTo>
                  <a:lnTo>
                    <a:pt x="509813" y="2833561"/>
                  </a:lnTo>
                  <a:close/>
                  <a:moveTo>
                    <a:pt x="256346" y="2586511"/>
                  </a:moveTo>
                  <a:lnTo>
                    <a:pt x="393946" y="2586511"/>
                  </a:lnTo>
                  <a:lnTo>
                    <a:pt x="393946" y="2833561"/>
                  </a:lnTo>
                  <a:lnTo>
                    <a:pt x="256346" y="2833561"/>
                  </a:lnTo>
                  <a:close/>
                  <a:moveTo>
                    <a:pt x="0" y="2586511"/>
                  </a:moveTo>
                  <a:lnTo>
                    <a:pt x="137596" y="2586511"/>
                  </a:lnTo>
                  <a:lnTo>
                    <a:pt x="137596" y="2833561"/>
                  </a:lnTo>
                  <a:lnTo>
                    <a:pt x="0" y="2833561"/>
                  </a:lnTo>
                  <a:close/>
                  <a:moveTo>
                    <a:pt x="2039254" y="2154466"/>
                  </a:moveTo>
                  <a:lnTo>
                    <a:pt x="2176854" y="2154466"/>
                  </a:lnTo>
                  <a:lnTo>
                    <a:pt x="2176854" y="2401516"/>
                  </a:lnTo>
                  <a:lnTo>
                    <a:pt x="2039254" y="2401516"/>
                  </a:lnTo>
                  <a:close/>
                  <a:moveTo>
                    <a:pt x="1782907" y="2154466"/>
                  </a:moveTo>
                  <a:lnTo>
                    <a:pt x="1920510" y="2154466"/>
                  </a:lnTo>
                  <a:lnTo>
                    <a:pt x="1920510" y="2401516"/>
                  </a:lnTo>
                  <a:lnTo>
                    <a:pt x="1782907" y="2401516"/>
                  </a:lnTo>
                  <a:close/>
                  <a:moveTo>
                    <a:pt x="1529440" y="2154466"/>
                  </a:moveTo>
                  <a:lnTo>
                    <a:pt x="1667037" y="2154466"/>
                  </a:lnTo>
                  <a:lnTo>
                    <a:pt x="1667037" y="2401516"/>
                  </a:lnTo>
                  <a:lnTo>
                    <a:pt x="1529440" y="2401516"/>
                  </a:lnTo>
                  <a:close/>
                  <a:moveTo>
                    <a:pt x="1273094" y="2154466"/>
                  </a:moveTo>
                  <a:lnTo>
                    <a:pt x="1410694" y="2154466"/>
                  </a:lnTo>
                  <a:lnTo>
                    <a:pt x="1410694" y="2401516"/>
                  </a:lnTo>
                  <a:lnTo>
                    <a:pt x="1273094" y="2401516"/>
                  </a:lnTo>
                  <a:close/>
                  <a:moveTo>
                    <a:pt x="1019627" y="2154466"/>
                  </a:moveTo>
                  <a:lnTo>
                    <a:pt x="1157227" y="2154466"/>
                  </a:lnTo>
                  <a:lnTo>
                    <a:pt x="1157227" y="2401516"/>
                  </a:lnTo>
                  <a:lnTo>
                    <a:pt x="1019627" y="2401516"/>
                  </a:lnTo>
                  <a:close/>
                  <a:moveTo>
                    <a:pt x="766161" y="2154466"/>
                  </a:moveTo>
                  <a:lnTo>
                    <a:pt x="903761" y="2154466"/>
                  </a:lnTo>
                  <a:lnTo>
                    <a:pt x="903761" y="2401516"/>
                  </a:lnTo>
                  <a:lnTo>
                    <a:pt x="766161" y="2401516"/>
                  </a:lnTo>
                  <a:close/>
                  <a:moveTo>
                    <a:pt x="509813" y="2154466"/>
                  </a:moveTo>
                  <a:lnTo>
                    <a:pt x="647413" y="2154466"/>
                  </a:lnTo>
                  <a:lnTo>
                    <a:pt x="647413" y="2401516"/>
                  </a:lnTo>
                  <a:lnTo>
                    <a:pt x="509813" y="2401516"/>
                  </a:lnTo>
                  <a:close/>
                  <a:moveTo>
                    <a:pt x="256346" y="2154466"/>
                  </a:moveTo>
                  <a:lnTo>
                    <a:pt x="393946" y="2154466"/>
                  </a:lnTo>
                  <a:lnTo>
                    <a:pt x="393946" y="2401516"/>
                  </a:lnTo>
                  <a:lnTo>
                    <a:pt x="256346" y="2401516"/>
                  </a:lnTo>
                  <a:close/>
                  <a:moveTo>
                    <a:pt x="0" y="2154466"/>
                  </a:moveTo>
                  <a:lnTo>
                    <a:pt x="137596" y="2154466"/>
                  </a:lnTo>
                  <a:lnTo>
                    <a:pt x="137596" y="2401516"/>
                  </a:lnTo>
                  <a:lnTo>
                    <a:pt x="0" y="2401516"/>
                  </a:lnTo>
                  <a:close/>
                  <a:moveTo>
                    <a:pt x="2039254" y="1725302"/>
                  </a:moveTo>
                  <a:lnTo>
                    <a:pt x="2176854" y="1725302"/>
                  </a:lnTo>
                  <a:lnTo>
                    <a:pt x="2176854" y="1972352"/>
                  </a:lnTo>
                  <a:lnTo>
                    <a:pt x="2039254" y="1972352"/>
                  </a:lnTo>
                  <a:close/>
                  <a:moveTo>
                    <a:pt x="1782907" y="1725302"/>
                  </a:moveTo>
                  <a:lnTo>
                    <a:pt x="1920510" y="1725302"/>
                  </a:lnTo>
                  <a:lnTo>
                    <a:pt x="1920510" y="1972352"/>
                  </a:lnTo>
                  <a:lnTo>
                    <a:pt x="1782907" y="1972352"/>
                  </a:lnTo>
                  <a:close/>
                  <a:moveTo>
                    <a:pt x="1529440" y="1725302"/>
                  </a:moveTo>
                  <a:lnTo>
                    <a:pt x="1667037" y="1725302"/>
                  </a:lnTo>
                  <a:lnTo>
                    <a:pt x="1667037" y="1972352"/>
                  </a:lnTo>
                  <a:lnTo>
                    <a:pt x="1529440" y="1972352"/>
                  </a:lnTo>
                  <a:close/>
                  <a:moveTo>
                    <a:pt x="1273094" y="1725302"/>
                  </a:moveTo>
                  <a:lnTo>
                    <a:pt x="1410694" y="1725302"/>
                  </a:lnTo>
                  <a:lnTo>
                    <a:pt x="1410694" y="1972352"/>
                  </a:lnTo>
                  <a:lnTo>
                    <a:pt x="1273094" y="1972352"/>
                  </a:lnTo>
                  <a:close/>
                  <a:moveTo>
                    <a:pt x="1019627" y="1725302"/>
                  </a:moveTo>
                  <a:lnTo>
                    <a:pt x="1157227" y="1725302"/>
                  </a:lnTo>
                  <a:lnTo>
                    <a:pt x="1157227" y="1972352"/>
                  </a:lnTo>
                  <a:lnTo>
                    <a:pt x="1019627" y="1972352"/>
                  </a:lnTo>
                  <a:close/>
                  <a:moveTo>
                    <a:pt x="766161" y="1725302"/>
                  </a:moveTo>
                  <a:lnTo>
                    <a:pt x="903761" y="1725302"/>
                  </a:lnTo>
                  <a:lnTo>
                    <a:pt x="903761" y="1972352"/>
                  </a:lnTo>
                  <a:lnTo>
                    <a:pt x="766161" y="1972352"/>
                  </a:lnTo>
                  <a:close/>
                  <a:moveTo>
                    <a:pt x="509813" y="1725302"/>
                  </a:moveTo>
                  <a:lnTo>
                    <a:pt x="647413" y="1725302"/>
                  </a:lnTo>
                  <a:lnTo>
                    <a:pt x="647413" y="1972352"/>
                  </a:lnTo>
                  <a:lnTo>
                    <a:pt x="509813" y="1972352"/>
                  </a:lnTo>
                  <a:close/>
                  <a:moveTo>
                    <a:pt x="256346" y="1725302"/>
                  </a:moveTo>
                  <a:lnTo>
                    <a:pt x="393946" y="1725302"/>
                  </a:lnTo>
                  <a:lnTo>
                    <a:pt x="393946" y="1972352"/>
                  </a:lnTo>
                  <a:lnTo>
                    <a:pt x="256346" y="1972352"/>
                  </a:lnTo>
                  <a:close/>
                  <a:moveTo>
                    <a:pt x="0" y="1725302"/>
                  </a:moveTo>
                  <a:lnTo>
                    <a:pt x="137596" y="1725302"/>
                  </a:lnTo>
                  <a:lnTo>
                    <a:pt x="137596" y="1972352"/>
                  </a:lnTo>
                  <a:lnTo>
                    <a:pt x="0" y="1972352"/>
                  </a:lnTo>
                  <a:close/>
                  <a:moveTo>
                    <a:pt x="2039254" y="1293257"/>
                  </a:moveTo>
                  <a:lnTo>
                    <a:pt x="2176854" y="1293257"/>
                  </a:lnTo>
                  <a:lnTo>
                    <a:pt x="2176854" y="1540307"/>
                  </a:lnTo>
                  <a:lnTo>
                    <a:pt x="2039254" y="1540307"/>
                  </a:lnTo>
                  <a:close/>
                  <a:moveTo>
                    <a:pt x="1782907" y="1293257"/>
                  </a:moveTo>
                  <a:lnTo>
                    <a:pt x="1920510" y="1293257"/>
                  </a:lnTo>
                  <a:lnTo>
                    <a:pt x="1920510" y="1540307"/>
                  </a:lnTo>
                  <a:lnTo>
                    <a:pt x="1782907" y="1540307"/>
                  </a:lnTo>
                  <a:close/>
                  <a:moveTo>
                    <a:pt x="1529440" y="1293257"/>
                  </a:moveTo>
                  <a:lnTo>
                    <a:pt x="1667037" y="1293257"/>
                  </a:lnTo>
                  <a:lnTo>
                    <a:pt x="1667037" y="1540307"/>
                  </a:lnTo>
                  <a:lnTo>
                    <a:pt x="1529440" y="1540307"/>
                  </a:lnTo>
                  <a:close/>
                  <a:moveTo>
                    <a:pt x="1273094" y="1293257"/>
                  </a:moveTo>
                  <a:lnTo>
                    <a:pt x="1410694" y="1293257"/>
                  </a:lnTo>
                  <a:lnTo>
                    <a:pt x="1410694" y="1540307"/>
                  </a:lnTo>
                  <a:lnTo>
                    <a:pt x="1273094" y="1540307"/>
                  </a:lnTo>
                  <a:close/>
                  <a:moveTo>
                    <a:pt x="1019627" y="1293257"/>
                  </a:moveTo>
                  <a:lnTo>
                    <a:pt x="1157227" y="1293257"/>
                  </a:lnTo>
                  <a:lnTo>
                    <a:pt x="1157227" y="1540307"/>
                  </a:lnTo>
                  <a:lnTo>
                    <a:pt x="1019627" y="1540307"/>
                  </a:lnTo>
                  <a:close/>
                  <a:moveTo>
                    <a:pt x="766161" y="1293257"/>
                  </a:moveTo>
                  <a:lnTo>
                    <a:pt x="903761" y="1293257"/>
                  </a:lnTo>
                  <a:lnTo>
                    <a:pt x="903761" y="1540307"/>
                  </a:lnTo>
                  <a:lnTo>
                    <a:pt x="766161" y="1540307"/>
                  </a:lnTo>
                  <a:close/>
                  <a:moveTo>
                    <a:pt x="509813" y="1293257"/>
                  </a:moveTo>
                  <a:lnTo>
                    <a:pt x="647413" y="1293257"/>
                  </a:lnTo>
                  <a:lnTo>
                    <a:pt x="647413" y="1540307"/>
                  </a:lnTo>
                  <a:lnTo>
                    <a:pt x="509813" y="1540307"/>
                  </a:lnTo>
                  <a:close/>
                  <a:moveTo>
                    <a:pt x="256346" y="1293257"/>
                  </a:moveTo>
                  <a:lnTo>
                    <a:pt x="393946" y="1293257"/>
                  </a:lnTo>
                  <a:lnTo>
                    <a:pt x="393946" y="1540307"/>
                  </a:lnTo>
                  <a:lnTo>
                    <a:pt x="256346" y="1540307"/>
                  </a:lnTo>
                  <a:close/>
                  <a:moveTo>
                    <a:pt x="0" y="1293257"/>
                  </a:moveTo>
                  <a:lnTo>
                    <a:pt x="137596" y="1293257"/>
                  </a:lnTo>
                  <a:lnTo>
                    <a:pt x="137596" y="1540307"/>
                  </a:lnTo>
                  <a:lnTo>
                    <a:pt x="0" y="1540307"/>
                  </a:lnTo>
                  <a:close/>
                  <a:moveTo>
                    <a:pt x="2039254" y="861211"/>
                  </a:moveTo>
                  <a:lnTo>
                    <a:pt x="2176854" y="861211"/>
                  </a:lnTo>
                  <a:lnTo>
                    <a:pt x="2176854" y="1108261"/>
                  </a:lnTo>
                  <a:lnTo>
                    <a:pt x="2039254" y="1108261"/>
                  </a:lnTo>
                  <a:close/>
                  <a:moveTo>
                    <a:pt x="1782907" y="861211"/>
                  </a:moveTo>
                  <a:lnTo>
                    <a:pt x="1920510" y="861211"/>
                  </a:lnTo>
                  <a:lnTo>
                    <a:pt x="1920510" y="1108261"/>
                  </a:lnTo>
                  <a:lnTo>
                    <a:pt x="1782907" y="1108261"/>
                  </a:lnTo>
                  <a:close/>
                  <a:moveTo>
                    <a:pt x="1529440" y="861211"/>
                  </a:moveTo>
                  <a:lnTo>
                    <a:pt x="1667037" y="861211"/>
                  </a:lnTo>
                  <a:lnTo>
                    <a:pt x="1667037" y="1108261"/>
                  </a:lnTo>
                  <a:lnTo>
                    <a:pt x="1529440" y="1108261"/>
                  </a:lnTo>
                  <a:close/>
                  <a:moveTo>
                    <a:pt x="1273094" y="861211"/>
                  </a:moveTo>
                  <a:lnTo>
                    <a:pt x="1410694" y="861211"/>
                  </a:lnTo>
                  <a:lnTo>
                    <a:pt x="1410694" y="1108261"/>
                  </a:lnTo>
                  <a:lnTo>
                    <a:pt x="1273094" y="1108261"/>
                  </a:lnTo>
                  <a:close/>
                  <a:moveTo>
                    <a:pt x="1019627" y="861211"/>
                  </a:moveTo>
                  <a:lnTo>
                    <a:pt x="1157227" y="861211"/>
                  </a:lnTo>
                  <a:lnTo>
                    <a:pt x="1157227" y="1108261"/>
                  </a:lnTo>
                  <a:lnTo>
                    <a:pt x="1019627" y="1108261"/>
                  </a:lnTo>
                  <a:close/>
                  <a:moveTo>
                    <a:pt x="766161" y="861211"/>
                  </a:moveTo>
                  <a:lnTo>
                    <a:pt x="903761" y="861211"/>
                  </a:lnTo>
                  <a:lnTo>
                    <a:pt x="903761" y="1108261"/>
                  </a:lnTo>
                  <a:lnTo>
                    <a:pt x="766161" y="1108261"/>
                  </a:lnTo>
                  <a:close/>
                  <a:moveTo>
                    <a:pt x="509813" y="861211"/>
                  </a:moveTo>
                  <a:lnTo>
                    <a:pt x="647413" y="861211"/>
                  </a:lnTo>
                  <a:lnTo>
                    <a:pt x="647413" y="1108261"/>
                  </a:lnTo>
                  <a:lnTo>
                    <a:pt x="509813" y="1108261"/>
                  </a:lnTo>
                  <a:close/>
                  <a:moveTo>
                    <a:pt x="256346" y="861211"/>
                  </a:moveTo>
                  <a:lnTo>
                    <a:pt x="393946" y="861211"/>
                  </a:lnTo>
                  <a:lnTo>
                    <a:pt x="393946" y="1108261"/>
                  </a:lnTo>
                  <a:lnTo>
                    <a:pt x="256346" y="1108261"/>
                  </a:lnTo>
                  <a:close/>
                  <a:moveTo>
                    <a:pt x="0" y="861211"/>
                  </a:moveTo>
                  <a:lnTo>
                    <a:pt x="137596" y="861211"/>
                  </a:lnTo>
                  <a:lnTo>
                    <a:pt x="137596" y="1108261"/>
                  </a:lnTo>
                  <a:lnTo>
                    <a:pt x="0" y="1108261"/>
                  </a:lnTo>
                  <a:close/>
                  <a:moveTo>
                    <a:pt x="2039254" y="432045"/>
                  </a:moveTo>
                  <a:lnTo>
                    <a:pt x="2176854" y="432045"/>
                  </a:lnTo>
                  <a:lnTo>
                    <a:pt x="2176854" y="679095"/>
                  </a:lnTo>
                  <a:lnTo>
                    <a:pt x="2039254" y="679095"/>
                  </a:lnTo>
                  <a:close/>
                  <a:moveTo>
                    <a:pt x="1782907" y="432045"/>
                  </a:moveTo>
                  <a:lnTo>
                    <a:pt x="1920510" y="432045"/>
                  </a:lnTo>
                  <a:lnTo>
                    <a:pt x="1920510" y="679095"/>
                  </a:lnTo>
                  <a:lnTo>
                    <a:pt x="1782907" y="679095"/>
                  </a:lnTo>
                  <a:close/>
                  <a:moveTo>
                    <a:pt x="1529440" y="432045"/>
                  </a:moveTo>
                  <a:lnTo>
                    <a:pt x="1667037" y="432045"/>
                  </a:lnTo>
                  <a:lnTo>
                    <a:pt x="1667037" y="679095"/>
                  </a:lnTo>
                  <a:lnTo>
                    <a:pt x="1529440" y="679095"/>
                  </a:lnTo>
                  <a:close/>
                  <a:moveTo>
                    <a:pt x="1273094" y="432045"/>
                  </a:moveTo>
                  <a:lnTo>
                    <a:pt x="1410694" y="432045"/>
                  </a:lnTo>
                  <a:lnTo>
                    <a:pt x="1410694" y="679095"/>
                  </a:lnTo>
                  <a:lnTo>
                    <a:pt x="1273094" y="679095"/>
                  </a:lnTo>
                  <a:close/>
                  <a:moveTo>
                    <a:pt x="1019627" y="432045"/>
                  </a:moveTo>
                  <a:lnTo>
                    <a:pt x="1157227" y="432045"/>
                  </a:lnTo>
                  <a:lnTo>
                    <a:pt x="1157227" y="679095"/>
                  </a:lnTo>
                  <a:lnTo>
                    <a:pt x="1019627" y="679095"/>
                  </a:lnTo>
                  <a:close/>
                  <a:moveTo>
                    <a:pt x="766161" y="432045"/>
                  </a:moveTo>
                  <a:lnTo>
                    <a:pt x="903761" y="432045"/>
                  </a:lnTo>
                  <a:lnTo>
                    <a:pt x="903761" y="679095"/>
                  </a:lnTo>
                  <a:lnTo>
                    <a:pt x="766161" y="679095"/>
                  </a:lnTo>
                  <a:close/>
                  <a:moveTo>
                    <a:pt x="509813" y="432045"/>
                  </a:moveTo>
                  <a:lnTo>
                    <a:pt x="647413" y="432045"/>
                  </a:lnTo>
                  <a:lnTo>
                    <a:pt x="647413" y="679095"/>
                  </a:lnTo>
                  <a:lnTo>
                    <a:pt x="509813" y="679095"/>
                  </a:lnTo>
                  <a:close/>
                  <a:moveTo>
                    <a:pt x="256346" y="432045"/>
                  </a:moveTo>
                  <a:lnTo>
                    <a:pt x="393946" y="432045"/>
                  </a:lnTo>
                  <a:lnTo>
                    <a:pt x="393946" y="679095"/>
                  </a:lnTo>
                  <a:lnTo>
                    <a:pt x="256346" y="679095"/>
                  </a:lnTo>
                  <a:close/>
                  <a:moveTo>
                    <a:pt x="0" y="432045"/>
                  </a:moveTo>
                  <a:lnTo>
                    <a:pt x="137596" y="432045"/>
                  </a:lnTo>
                  <a:lnTo>
                    <a:pt x="137596" y="679095"/>
                  </a:lnTo>
                  <a:lnTo>
                    <a:pt x="0" y="679095"/>
                  </a:lnTo>
                  <a:close/>
                  <a:moveTo>
                    <a:pt x="2039254" y="0"/>
                  </a:moveTo>
                  <a:lnTo>
                    <a:pt x="2176854" y="0"/>
                  </a:lnTo>
                  <a:lnTo>
                    <a:pt x="2176854" y="247052"/>
                  </a:lnTo>
                  <a:lnTo>
                    <a:pt x="2039254" y="247052"/>
                  </a:lnTo>
                  <a:close/>
                  <a:moveTo>
                    <a:pt x="1782907" y="0"/>
                  </a:moveTo>
                  <a:lnTo>
                    <a:pt x="1920510" y="0"/>
                  </a:lnTo>
                  <a:lnTo>
                    <a:pt x="1920510" y="247052"/>
                  </a:lnTo>
                  <a:lnTo>
                    <a:pt x="1782907" y="247052"/>
                  </a:lnTo>
                  <a:close/>
                  <a:moveTo>
                    <a:pt x="1529440" y="0"/>
                  </a:moveTo>
                  <a:lnTo>
                    <a:pt x="1667037" y="0"/>
                  </a:lnTo>
                  <a:lnTo>
                    <a:pt x="1667037" y="247052"/>
                  </a:lnTo>
                  <a:lnTo>
                    <a:pt x="1529440" y="247052"/>
                  </a:lnTo>
                  <a:close/>
                  <a:moveTo>
                    <a:pt x="1273094" y="0"/>
                  </a:moveTo>
                  <a:lnTo>
                    <a:pt x="1410694" y="0"/>
                  </a:lnTo>
                  <a:lnTo>
                    <a:pt x="1410694" y="247052"/>
                  </a:lnTo>
                  <a:lnTo>
                    <a:pt x="1273094" y="247052"/>
                  </a:lnTo>
                  <a:close/>
                  <a:moveTo>
                    <a:pt x="1019627" y="0"/>
                  </a:moveTo>
                  <a:lnTo>
                    <a:pt x="1157227" y="0"/>
                  </a:lnTo>
                  <a:lnTo>
                    <a:pt x="1157227" y="247052"/>
                  </a:lnTo>
                  <a:lnTo>
                    <a:pt x="1019627" y="247052"/>
                  </a:lnTo>
                  <a:close/>
                  <a:moveTo>
                    <a:pt x="766161" y="0"/>
                  </a:moveTo>
                  <a:lnTo>
                    <a:pt x="903761" y="0"/>
                  </a:lnTo>
                  <a:lnTo>
                    <a:pt x="903761" y="247052"/>
                  </a:lnTo>
                  <a:lnTo>
                    <a:pt x="766161" y="247052"/>
                  </a:lnTo>
                  <a:close/>
                  <a:moveTo>
                    <a:pt x="509813" y="0"/>
                  </a:moveTo>
                  <a:lnTo>
                    <a:pt x="647413" y="0"/>
                  </a:lnTo>
                  <a:lnTo>
                    <a:pt x="647413" y="247052"/>
                  </a:lnTo>
                  <a:lnTo>
                    <a:pt x="509813" y="247052"/>
                  </a:lnTo>
                  <a:close/>
                  <a:moveTo>
                    <a:pt x="256346" y="0"/>
                  </a:moveTo>
                  <a:lnTo>
                    <a:pt x="393946" y="0"/>
                  </a:lnTo>
                  <a:lnTo>
                    <a:pt x="393946" y="247052"/>
                  </a:lnTo>
                  <a:lnTo>
                    <a:pt x="256346" y="247052"/>
                  </a:lnTo>
                  <a:close/>
                  <a:moveTo>
                    <a:pt x="0" y="0"/>
                  </a:moveTo>
                  <a:lnTo>
                    <a:pt x="137596" y="0"/>
                  </a:lnTo>
                  <a:lnTo>
                    <a:pt x="137596" y="247052"/>
                  </a:lnTo>
                  <a:lnTo>
                    <a:pt x="0" y="24705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082E597-8C02-AF41-89DD-90A5FA2783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6914" y="4545118"/>
              <a:ext cx="2732755" cy="6621166"/>
            </a:xfrm>
            <a:custGeom>
              <a:avLst/>
              <a:gdLst>
                <a:gd name="connsiteX0" fmla="*/ 0 w 2732755"/>
                <a:gd name="connsiteY0" fmla="*/ 6448998 h 6621166"/>
                <a:gd name="connsiteX1" fmla="*/ 2732755 w 2732755"/>
                <a:gd name="connsiteY1" fmla="*/ 6448998 h 6621166"/>
                <a:gd name="connsiteX2" fmla="*/ 2732755 w 2732755"/>
                <a:gd name="connsiteY2" fmla="*/ 6621166 h 6621166"/>
                <a:gd name="connsiteX3" fmla="*/ 0 w 2732755"/>
                <a:gd name="connsiteY3" fmla="*/ 6621166 h 6621166"/>
                <a:gd name="connsiteX4" fmla="*/ 0 w 2732755"/>
                <a:gd name="connsiteY4" fmla="*/ 0 h 6621166"/>
                <a:gd name="connsiteX5" fmla="*/ 2732755 w 2732755"/>
                <a:gd name="connsiteY5" fmla="*/ 0 h 6621166"/>
                <a:gd name="connsiteX6" fmla="*/ 2732755 w 2732755"/>
                <a:gd name="connsiteY6" fmla="*/ 172169 h 6621166"/>
                <a:gd name="connsiteX7" fmla="*/ 0 w 2732755"/>
                <a:gd name="connsiteY7" fmla="*/ 172169 h 6621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32755" h="6621166">
                  <a:moveTo>
                    <a:pt x="0" y="6448998"/>
                  </a:moveTo>
                  <a:lnTo>
                    <a:pt x="2732755" y="6448998"/>
                  </a:lnTo>
                  <a:lnTo>
                    <a:pt x="2732755" y="6621166"/>
                  </a:lnTo>
                  <a:lnTo>
                    <a:pt x="0" y="6621166"/>
                  </a:lnTo>
                  <a:close/>
                  <a:moveTo>
                    <a:pt x="0" y="0"/>
                  </a:moveTo>
                  <a:lnTo>
                    <a:pt x="2732755" y="0"/>
                  </a:lnTo>
                  <a:lnTo>
                    <a:pt x="2732755" y="172169"/>
                  </a:lnTo>
                  <a:lnTo>
                    <a:pt x="0" y="17216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3" name="Freeform 243">
              <a:extLst>
                <a:ext uri="{FF2B5EF4-FFF2-40B4-BE49-F238E27FC236}">
                  <a16:creationId xmlns:a16="http://schemas.microsoft.com/office/drawing/2014/main" id="{B7570967-393F-AB47-9A75-3CA594998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0022" y="5674197"/>
              <a:ext cx="2321524" cy="5835493"/>
            </a:xfrm>
            <a:custGeom>
              <a:avLst/>
              <a:gdLst>
                <a:gd name="T0" fmla="*/ 3554 w 3555"/>
                <a:gd name="T1" fmla="*/ 8931 h 8932"/>
                <a:gd name="T2" fmla="*/ 0 w 3555"/>
                <a:gd name="T3" fmla="*/ 8931 h 8932"/>
                <a:gd name="T4" fmla="*/ 0 w 3555"/>
                <a:gd name="T5" fmla="*/ 0 h 8932"/>
                <a:gd name="T6" fmla="*/ 3554 w 3555"/>
                <a:gd name="T7" fmla="*/ 0 h 8932"/>
                <a:gd name="T8" fmla="*/ 3554 w 3555"/>
                <a:gd name="T9" fmla="*/ 8931 h 8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5" h="8932">
                  <a:moveTo>
                    <a:pt x="3554" y="8931"/>
                  </a:moveTo>
                  <a:lnTo>
                    <a:pt x="0" y="8931"/>
                  </a:lnTo>
                  <a:lnTo>
                    <a:pt x="0" y="0"/>
                  </a:lnTo>
                  <a:lnTo>
                    <a:pt x="3554" y="0"/>
                  </a:lnTo>
                  <a:lnTo>
                    <a:pt x="3554" y="8931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4" name="Freeform 244">
              <a:extLst>
                <a:ext uri="{FF2B5EF4-FFF2-40B4-BE49-F238E27FC236}">
                  <a16:creationId xmlns:a16="http://schemas.microsoft.com/office/drawing/2014/main" id="{EF633671-D1DC-FB47-9E6C-3AC572DF3F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0783" y="5674197"/>
              <a:ext cx="1160763" cy="5835493"/>
            </a:xfrm>
            <a:custGeom>
              <a:avLst/>
              <a:gdLst>
                <a:gd name="T0" fmla="*/ 1778 w 1779"/>
                <a:gd name="T1" fmla="*/ 8931 h 8932"/>
                <a:gd name="T2" fmla="*/ 0 w 1779"/>
                <a:gd name="T3" fmla="*/ 8931 h 8932"/>
                <a:gd name="T4" fmla="*/ 0 w 1779"/>
                <a:gd name="T5" fmla="*/ 0 h 8932"/>
                <a:gd name="T6" fmla="*/ 1778 w 1779"/>
                <a:gd name="T7" fmla="*/ 0 h 8932"/>
                <a:gd name="T8" fmla="*/ 1778 w 1779"/>
                <a:gd name="T9" fmla="*/ 8931 h 8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9" h="8932">
                  <a:moveTo>
                    <a:pt x="1778" y="8931"/>
                  </a:moveTo>
                  <a:lnTo>
                    <a:pt x="0" y="8931"/>
                  </a:lnTo>
                  <a:lnTo>
                    <a:pt x="0" y="0"/>
                  </a:lnTo>
                  <a:lnTo>
                    <a:pt x="1778" y="0"/>
                  </a:lnTo>
                  <a:lnTo>
                    <a:pt x="1778" y="8931"/>
                  </a:lnTo>
                </a:path>
              </a:pathLst>
            </a:custGeom>
            <a:solidFill>
              <a:schemeClr val="accent6">
                <a:lumMod val="10000"/>
                <a:alpha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239FF5A-4EC0-D94A-AA3B-88C2F5BC26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28599" y="5956466"/>
              <a:ext cx="1963716" cy="5264542"/>
            </a:xfrm>
            <a:custGeom>
              <a:avLst/>
              <a:gdLst>
                <a:gd name="connsiteX0" fmla="*/ 1803069 w 1963716"/>
                <a:gd name="connsiteY0" fmla="*/ 5043412 h 5264542"/>
                <a:gd name="connsiteX1" fmla="*/ 1963716 w 1963716"/>
                <a:gd name="connsiteY1" fmla="*/ 5043412 h 5264542"/>
                <a:gd name="connsiteX2" fmla="*/ 1963716 w 1963716"/>
                <a:gd name="connsiteY2" fmla="*/ 5264542 h 5264542"/>
                <a:gd name="connsiteX3" fmla="*/ 1803069 w 1963716"/>
                <a:gd name="connsiteY3" fmla="*/ 5264542 h 5264542"/>
                <a:gd name="connsiteX4" fmla="*/ 1500637 w 1963716"/>
                <a:gd name="connsiteY4" fmla="*/ 5043412 h 5264542"/>
                <a:gd name="connsiteX5" fmla="*/ 1661284 w 1963716"/>
                <a:gd name="connsiteY5" fmla="*/ 5043412 h 5264542"/>
                <a:gd name="connsiteX6" fmla="*/ 1661284 w 1963716"/>
                <a:gd name="connsiteY6" fmla="*/ 5264542 h 5264542"/>
                <a:gd name="connsiteX7" fmla="*/ 1500637 w 1963716"/>
                <a:gd name="connsiteY7" fmla="*/ 5264542 h 5264542"/>
                <a:gd name="connsiteX8" fmla="*/ 1201085 w 1963716"/>
                <a:gd name="connsiteY8" fmla="*/ 5043412 h 5264542"/>
                <a:gd name="connsiteX9" fmla="*/ 1364606 w 1963716"/>
                <a:gd name="connsiteY9" fmla="*/ 5043412 h 5264542"/>
                <a:gd name="connsiteX10" fmla="*/ 1364606 w 1963716"/>
                <a:gd name="connsiteY10" fmla="*/ 5264542 h 5264542"/>
                <a:gd name="connsiteX11" fmla="*/ 1201085 w 1963716"/>
                <a:gd name="connsiteY11" fmla="*/ 5264542 h 5264542"/>
                <a:gd name="connsiteX12" fmla="*/ 901534 w 1963716"/>
                <a:gd name="connsiteY12" fmla="*/ 5043412 h 5264542"/>
                <a:gd name="connsiteX13" fmla="*/ 1062181 w 1963716"/>
                <a:gd name="connsiteY13" fmla="*/ 5043412 h 5264542"/>
                <a:gd name="connsiteX14" fmla="*/ 1062181 w 1963716"/>
                <a:gd name="connsiteY14" fmla="*/ 5264542 h 5264542"/>
                <a:gd name="connsiteX15" fmla="*/ 901534 w 1963716"/>
                <a:gd name="connsiteY15" fmla="*/ 5264542 h 5264542"/>
                <a:gd name="connsiteX16" fmla="*/ 599104 w 1963716"/>
                <a:gd name="connsiteY16" fmla="*/ 5043412 h 5264542"/>
                <a:gd name="connsiteX17" fmla="*/ 762623 w 1963716"/>
                <a:gd name="connsiteY17" fmla="*/ 5043412 h 5264542"/>
                <a:gd name="connsiteX18" fmla="*/ 762623 w 1963716"/>
                <a:gd name="connsiteY18" fmla="*/ 5264542 h 5264542"/>
                <a:gd name="connsiteX19" fmla="*/ 599104 w 1963716"/>
                <a:gd name="connsiteY19" fmla="*/ 5264542 h 5264542"/>
                <a:gd name="connsiteX20" fmla="*/ 299551 w 1963716"/>
                <a:gd name="connsiteY20" fmla="*/ 5043412 h 5264542"/>
                <a:gd name="connsiteX21" fmla="*/ 460200 w 1963716"/>
                <a:gd name="connsiteY21" fmla="*/ 5043412 h 5264542"/>
                <a:gd name="connsiteX22" fmla="*/ 460200 w 1963716"/>
                <a:gd name="connsiteY22" fmla="*/ 5264542 h 5264542"/>
                <a:gd name="connsiteX23" fmla="*/ 299551 w 1963716"/>
                <a:gd name="connsiteY23" fmla="*/ 5264542 h 5264542"/>
                <a:gd name="connsiteX24" fmla="*/ 0 w 1963716"/>
                <a:gd name="connsiteY24" fmla="*/ 5043412 h 5264542"/>
                <a:gd name="connsiteX25" fmla="*/ 160647 w 1963716"/>
                <a:gd name="connsiteY25" fmla="*/ 5043412 h 5264542"/>
                <a:gd name="connsiteX26" fmla="*/ 160647 w 1963716"/>
                <a:gd name="connsiteY26" fmla="*/ 5264542 h 5264542"/>
                <a:gd name="connsiteX27" fmla="*/ 0 w 1963716"/>
                <a:gd name="connsiteY27" fmla="*/ 5264542 h 5264542"/>
                <a:gd name="connsiteX28" fmla="*/ 1803069 w 1963716"/>
                <a:gd name="connsiteY28" fmla="*/ 4654569 h 5264542"/>
                <a:gd name="connsiteX29" fmla="*/ 1963716 w 1963716"/>
                <a:gd name="connsiteY29" fmla="*/ 4654569 h 5264542"/>
                <a:gd name="connsiteX30" fmla="*/ 1963716 w 1963716"/>
                <a:gd name="connsiteY30" fmla="*/ 4875701 h 5264542"/>
                <a:gd name="connsiteX31" fmla="*/ 1803069 w 1963716"/>
                <a:gd name="connsiteY31" fmla="*/ 4875701 h 5264542"/>
                <a:gd name="connsiteX32" fmla="*/ 1500637 w 1963716"/>
                <a:gd name="connsiteY32" fmla="*/ 4654569 h 5264542"/>
                <a:gd name="connsiteX33" fmla="*/ 1661284 w 1963716"/>
                <a:gd name="connsiteY33" fmla="*/ 4654569 h 5264542"/>
                <a:gd name="connsiteX34" fmla="*/ 1661284 w 1963716"/>
                <a:gd name="connsiteY34" fmla="*/ 4875701 h 5264542"/>
                <a:gd name="connsiteX35" fmla="*/ 1500637 w 1963716"/>
                <a:gd name="connsiteY35" fmla="*/ 4875701 h 5264542"/>
                <a:gd name="connsiteX36" fmla="*/ 1201085 w 1963716"/>
                <a:gd name="connsiteY36" fmla="*/ 4654569 h 5264542"/>
                <a:gd name="connsiteX37" fmla="*/ 1364606 w 1963716"/>
                <a:gd name="connsiteY37" fmla="*/ 4654569 h 5264542"/>
                <a:gd name="connsiteX38" fmla="*/ 1364606 w 1963716"/>
                <a:gd name="connsiteY38" fmla="*/ 4875701 h 5264542"/>
                <a:gd name="connsiteX39" fmla="*/ 1201085 w 1963716"/>
                <a:gd name="connsiteY39" fmla="*/ 4875701 h 5264542"/>
                <a:gd name="connsiteX40" fmla="*/ 901534 w 1963716"/>
                <a:gd name="connsiteY40" fmla="*/ 4654569 h 5264542"/>
                <a:gd name="connsiteX41" fmla="*/ 1062181 w 1963716"/>
                <a:gd name="connsiteY41" fmla="*/ 4654569 h 5264542"/>
                <a:gd name="connsiteX42" fmla="*/ 1062181 w 1963716"/>
                <a:gd name="connsiteY42" fmla="*/ 4875701 h 5264542"/>
                <a:gd name="connsiteX43" fmla="*/ 901534 w 1963716"/>
                <a:gd name="connsiteY43" fmla="*/ 4875701 h 5264542"/>
                <a:gd name="connsiteX44" fmla="*/ 599104 w 1963716"/>
                <a:gd name="connsiteY44" fmla="*/ 4654569 h 5264542"/>
                <a:gd name="connsiteX45" fmla="*/ 762623 w 1963716"/>
                <a:gd name="connsiteY45" fmla="*/ 4654569 h 5264542"/>
                <a:gd name="connsiteX46" fmla="*/ 762623 w 1963716"/>
                <a:gd name="connsiteY46" fmla="*/ 4875701 h 5264542"/>
                <a:gd name="connsiteX47" fmla="*/ 599104 w 1963716"/>
                <a:gd name="connsiteY47" fmla="*/ 4875701 h 5264542"/>
                <a:gd name="connsiteX48" fmla="*/ 299551 w 1963716"/>
                <a:gd name="connsiteY48" fmla="*/ 4654569 h 5264542"/>
                <a:gd name="connsiteX49" fmla="*/ 460200 w 1963716"/>
                <a:gd name="connsiteY49" fmla="*/ 4654569 h 5264542"/>
                <a:gd name="connsiteX50" fmla="*/ 460200 w 1963716"/>
                <a:gd name="connsiteY50" fmla="*/ 4875701 h 5264542"/>
                <a:gd name="connsiteX51" fmla="*/ 299551 w 1963716"/>
                <a:gd name="connsiteY51" fmla="*/ 4875701 h 5264542"/>
                <a:gd name="connsiteX52" fmla="*/ 0 w 1963716"/>
                <a:gd name="connsiteY52" fmla="*/ 4654569 h 5264542"/>
                <a:gd name="connsiteX53" fmla="*/ 160647 w 1963716"/>
                <a:gd name="connsiteY53" fmla="*/ 4654569 h 5264542"/>
                <a:gd name="connsiteX54" fmla="*/ 160647 w 1963716"/>
                <a:gd name="connsiteY54" fmla="*/ 4875701 h 5264542"/>
                <a:gd name="connsiteX55" fmla="*/ 0 w 1963716"/>
                <a:gd name="connsiteY55" fmla="*/ 4875701 h 5264542"/>
                <a:gd name="connsiteX56" fmla="*/ 1803069 w 1963716"/>
                <a:gd name="connsiteY56" fmla="*/ 4268609 h 5264542"/>
                <a:gd name="connsiteX57" fmla="*/ 1963716 w 1963716"/>
                <a:gd name="connsiteY57" fmla="*/ 4268609 h 5264542"/>
                <a:gd name="connsiteX58" fmla="*/ 1963716 w 1963716"/>
                <a:gd name="connsiteY58" fmla="*/ 4489743 h 5264542"/>
                <a:gd name="connsiteX59" fmla="*/ 1803069 w 1963716"/>
                <a:gd name="connsiteY59" fmla="*/ 4489743 h 5264542"/>
                <a:gd name="connsiteX60" fmla="*/ 1500637 w 1963716"/>
                <a:gd name="connsiteY60" fmla="*/ 4268609 h 5264542"/>
                <a:gd name="connsiteX61" fmla="*/ 1661284 w 1963716"/>
                <a:gd name="connsiteY61" fmla="*/ 4268609 h 5264542"/>
                <a:gd name="connsiteX62" fmla="*/ 1661284 w 1963716"/>
                <a:gd name="connsiteY62" fmla="*/ 4489743 h 5264542"/>
                <a:gd name="connsiteX63" fmla="*/ 1500637 w 1963716"/>
                <a:gd name="connsiteY63" fmla="*/ 4489743 h 5264542"/>
                <a:gd name="connsiteX64" fmla="*/ 1201085 w 1963716"/>
                <a:gd name="connsiteY64" fmla="*/ 4268609 h 5264542"/>
                <a:gd name="connsiteX65" fmla="*/ 1364606 w 1963716"/>
                <a:gd name="connsiteY65" fmla="*/ 4268609 h 5264542"/>
                <a:gd name="connsiteX66" fmla="*/ 1364606 w 1963716"/>
                <a:gd name="connsiteY66" fmla="*/ 4489743 h 5264542"/>
                <a:gd name="connsiteX67" fmla="*/ 1201085 w 1963716"/>
                <a:gd name="connsiteY67" fmla="*/ 4489743 h 5264542"/>
                <a:gd name="connsiteX68" fmla="*/ 901534 w 1963716"/>
                <a:gd name="connsiteY68" fmla="*/ 4268609 h 5264542"/>
                <a:gd name="connsiteX69" fmla="*/ 1062181 w 1963716"/>
                <a:gd name="connsiteY69" fmla="*/ 4268609 h 5264542"/>
                <a:gd name="connsiteX70" fmla="*/ 1062181 w 1963716"/>
                <a:gd name="connsiteY70" fmla="*/ 4489743 h 5264542"/>
                <a:gd name="connsiteX71" fmla="*/ 901534 w 1963716"/>
                <a:gd name="connsiteY71" fmla="*/ 4489743 h 5264542"/>
                <a:gd name="connsiteX72" fmla="*/ 599104 w 1963716"/>
                <a:gd name="connsiteY72" fmla="*/ 4268609 h 5264542"/>
                <a:gd name="connsiteX73" fmla="*/ 762623 w 1963716"/>
                <a:gd name="connsiteY73" fmla="*/ 4268609 h 5264542"/>
                <a:gd name="connsiteX74" fmla="*/ 762623 w 1963716"/>
                <a:gd name="connsiteY74" fmla="*/ 4489743 h 5264542"/>
                <a:gd name="connsiteX75" fmla="*/ 599104 w 1963716"/>
                <a:gd name="connsiteY75" fmla="*/ 4489743 h 5264542"/>
                <a:gd name="connsiteX76" fmla="*/ 299551 w 1963716"/>
                <a:gd name="connsiteY76" fmla="*/ 4268609 h 5264542"/>
                <a:gd name="connsiteX77" fmla="*/ 460200 w 1963716"/>
                <a:gd name="connsiteY77" fmla="*/ 4268609 h 5264542"/>
                <a:gd name="connsiteX78" fmla="*/ 460200 w 1963716"/>
                <a:gd name="connsiteY78" fmla="*/ 4489743 h 5264542"/>
                <a:gd name="connsiteX79" fmla="*/ 299551 w 1963716"/>
                <a:gd name="connsiteY79" fmla="*/ 4489743 h 5264542"/>
                <a:gd name="connsiteX80" fmla="*/ 0 w 1963716"/>
                <a:gd name="connsiteY80" fmla="*/ 4268609 h 5264542"/>
                <a:gd name="connsiteX81" fmla="*/ 160647 w 1963716"/>
                <a:gd name="connsiteY81" fmla="*/ 4268609 h 5264542"/>
                <a:gd name="connsiteX82" fmla="*/ 160647 w 1963716"/>
                <a:gd name="connsiteY82" fmla="*/ 4489743 h 5264542"/>
                <a:gd name="connsiteX83" fmla="*/ 0 w 1963716"/>
                <a:gd name="connsiteY83" fmla="*/ 4489743 h 5264542"/>
                <a:gd name="connsiteX84" fmla="*/ 1803069 w 1963716"/>
                <a:gd name="connsiteY84" fmla="*/ 3879770 h 5264542"/>
                <a:gd name="connsiteX85" fmla="*/ 1963716 w 1963716"/>
                <a:gd name="connsiteY85" fmla="*/ 3879770 h 5264542"/>
                <a:gd name="connsiteX86" fmla="*/ 1963716 w 1963716"/>
                <a:gd name="connsiteY86" fmla="*/ 4100902 h 5264542"/>
                <a:gd name="connsiteX87" fmla="*/ 1803069 w 1963716"/>
                <a:gd name="connsiteY87" fmla="*/ 4100902 h 5264542"/>
                <a:gd name="connsiteX88" fmla="*/ 1500637 w 1963716"/>
                <a:gd name="connsiteY88" fmla="*/ 3879770 h 5264542"/>
                <a:gd name="connsiteX89" fmla="*/ 1661284 w 1963716"/>
                <a:gd name="connsiteY89" fmla="*/ 3879770 h 5264542"/>
                <a:gd name="connsiteX90" fmla="*/ 1661284 w 1963716"/>
                <a:gd name="connsiteY90" fmla="*/ 4100902 h 5264542"/>
                <a:gd name="connsiteX91" fmla="*/ 1500637 w 1963716"/>
                <a:gd name="connsiteY91" fmla="*/ 4100902 h 5264542"/>
                <a:gd name="connsiteX92" fmla="*/ 1201085 w 1963716"/>
                <a:gd name="connsiteY92" fmla="*/ 3879770 h 5264542"/>
                <a:gd name="connsiteX93" fmla="*/ 1364606 w 1963716"/>
                <a:gd name="connsiteY93" fmla="*/ 3879770 h 5264542"/>
                <a:gd name="connsiteX94" fmla="*/ 1364606 w 1963716"/>
                <a:gd name="connsiteY94" fmla="*/ 4100902 h 5264542"/>
                <a:gd name="connsiteX95" fmla="*/ 1201085 w 1963716"/>
                <a:gd name="connsiteY95" fmla="*/ 4100902 h 5264542"/>
                <a:gd name="connsiteX96" fmla="*/ 901534 w 1963716"/>
                <a:gd name="connsiteY96" fmla="*/ 3879770 h 5264542"/>
                <a:gd name="connsiteX97" fmla="*/ 1062181 w 1963716"/>
                <a:gd name="connsiteY97" fmla="*/ 3879770 h 5264542"/>
                <a:gd name="connsiteX98" fmla="*/ 1062181 w 1963716"/>
                <a:gd name="connsiteY98" fmla="*/ 4100902 h 5264542"/>
                <a:gd name="connsiteX99" fmla="*/ 901534 w 1963716"/>
                <a:gd name="connsiteY99" fmla="*/ 4100902 h 5264542"/>
                <a:gd name="connsiteX100" fmla="*/ 599104 w 1963716"/>
                <a:gd name="connsiteY100" fmla="*/ 3879770 h 5264542"/>
                <a:gd name="connsiteX101" fmla="*/ 762623 w 1963716"/>
                <a:gd name="connsiteY101" fmla="*/ 3879770 h 5264542"/>
                <a:gd name="connsiteX102" fmla="*/ 762623 w 1963716"/>
                <a:gd name="connsiteY102" fmla="*/ 4100902 h 5264542"/>
                <a:gd name="connsiteX103" fmla="*/ 599104 w 1963716"/>
                <a:gd name="connsiteY103" fmla="*/ 4100902 h 5264542"/>
                <a:gd name="connsiteX104" fmla="*/ 299551 w 1963716"/>
                <a:gd name="connsiteY104" fmla="*/ 3879770 h 5264542"/>
                <a:gd name="connsiteX105" fmla="*/ 460200 w 1963716"/>
                <a:gd name="connsiteY105" fmla="*/ 3879770 h 5264542"/>
                <a:gd name="connsiteX106" fmla="*/ 460200 w 1963716"/>
                <a:gd name="connsiteY106" fmla="*/ 4100902 h 5264542"/>
                <a:gd name="connsiteX107" fmla="*/ 299551 w 1963716"/>
                <a:gd name="connsiteY107" fmla="*/ 4100902 h 5264542"/>
                <a:gd name="connsiteX108" fmla="*/ 0 w 1963716"/>
                <a:gd name="connsiteY108" fmla="*/ 3879770 h 5264542"/>
                <a:gd name="connsiteX109" fmla="*/ 160647 w 1963716"/>
                <a:gd name="connsiteY109" fmla="*/ 3879770 h 5264542"/>
                <a:gd name="connsiteX110" fmla="*/ 160647 w 1963716"/>
                <a:gd name="connsiteY110" fmla="*/ 4100902 h 5264542"/>
                <a:gd name="connsiteX111" fmla="*/ 0 w 1963716"/>
                <a:gd name="connsiteY111" fmla="*/ 4100902 h 5264542"/>
                <a:gd name="connsiteX112" fmla="*/ 1803069 w 1963716"/>
                <a:gd name="connsiteY112" fmla="*/ 3490927 h 5264542"/>
                <a:gd name="connsiteX113" fmla="*/ 1963716 w 1963716"/>
                <a:gd name="connsiteY113" fmla="*/ 3490927 h 5264542"/>
                <a:gd name="connsiteX114" fmla="*/ 1963716 w 1963716"/>
                <a:gd name="connsiteY114" fmla="*/ 3712059 h 5264542"/>
                <a:gd name="connsiteX115" fmla="*/ 1803069 w 1963716"/>
                <a:gd name="connsiteY115" fmla="*/ 3712059 h 5264542"/>
                <a:gd name="connsiteX116" fmla="*/ 1500637 w 1963716"/>
                <a:gd name="connsiteY116" fmla="*/ 3490927 h 5264542"/>
                <a:gd name="connsiteX117" fmla="*/ 1661284 w 1963716"/>
                <a:gd name="connsiteY117" fmla="*/ 3490927 h 5264542"/>
                <a:gd name="connsiteX118" fmla="*/ 1661284 w 1963716"/>
                <a:gd name="connsiteY118" fmla="*/ 3712059 h 5264542"/>
                <a:gd name="connsiteX119" fmla="*/ 1500637 w 1963716"/>
                <a:gd name="connsiteY119" fmla="*/ 3712059 h 5264542"/>
                <a:gd name="connsiteX120" fmla="*/ 1201085 w 1963716"/>
                <a:gd name="connsiteY120" fmla="*/ 3490927 h 5264542"/>
                <a:gd name="connsiteX121" fmla="*/ 1364606 w 1963716"/>
                <a:gd name="connsiteY121" fmla="*/ 3490927 h 5264542"/>
                <a:gd name="connsiteX122" fmla="*/ 1364606 w 1963716"/>
                <a:gd name="connsiteY122" fmla="*/ 3712059 h 5264542"/>
                <a:gd name="connsiteX123" fmla="*/ 1201085 w 1963716"/>
                <a:gd name="connsiteY123" fmla="*/ 3712059 h 5264542"/>
                <a:gd name="connsiteX124" fmla="*/ 901534 w 1963716"/>
                <a:gd name="connsiteY124" fmla="*/ 3490927 h 5264542"/>
                <a:gd name="connsiteX125" fmla="*/ 1062181 w 1963716"/>
                <a:gd name="connsiteY125" fmla="*/ 3490927 h 5264542"/>
                <a:gd name="connsiteX126" fmla="*/ 1062181 w 1963716"/>
                <a:gd name="connsiteY126" fmla="*/ 3712059 h 5264542"/>
                <a:gd name="connsiteX127" fmla="*/ 901534 w 1963716"/>
                <a:gd name="connsiteY127" fmla="*/ 3712059 h 5264542"/>
                <a:gd name="connsiteX128" fmla="*/ 599104 w 1963716"/>
                <a:gd name="connsiteY128" fmla="*/ 3490927 h 5264542"/>
                <a:gd name="connsiteX129" fmla="*/ 762623 w 1963716"/>
                <a:gd name="connsiteY129" fmla="*/ 3490927 h 5264542"/>
                <a:gd name="connsiteX130" fmla="*/ 762623 w 1963716"/>
                <a:gd name="connsiteY130" fmla="*/ 3712059 h 5264542"/>
                <a:gd name="connsiteX131" fmla="*/ 599104 w 1963716"/>
                <a:gd name="connsiteY131" fmla="*/ 3712059 h 5264542"/>
                <a:gd name="connsiteX132" fmla="*/ 299551 w 1963716"/>
                <a:gd name="connsiteY132" fmla="*/ 3490927 h 5264542"/>
                <a:gd name="connsiteX133" fmla="*/ 460200 w 1963716"/>
                <a:gd name="connsiteY133" fmla="*/ 3490927 h 5264542"/>
                <a:gd name="connsiteX134" fmla="*/ 460200 w 1963716"/>
                <a:gd name="connsiteY134" fmla="*/ 3712059 h 5264542"/>
                <a:gd name="connsiteX135" fmla="*/ 299551 w 1963716"/>
                <a:gd name="connsiteY135" fmla="*/ 3712059 h 5264542"/>
                <a:gd name="connsiteX136" fmla="*/ 0 w 1963716"/>
                <a:gd name="connsiteY136" fmla="*/ 3490927 h 5264542"/>
                <a:gd name="connsiteX137" fmla="*/ 160647 w 1963716"/>
                <a:gd name="connsiteY137" fmla="*/ 3490927 h 5264542"/>
                <a:gd name="connsiteX138" fmla="*/ 160647 w 1963716"/>
                <a:gd name="connsiteY138" fmla="*/ 3712059 h 5264542"/>
                <a:gd name="connsiteX139" fmla="*/ 0 w 1963716"/>
                <a:gd name="connsiteY139" fmla="*/ 3712059 h 5264542"/>
                <a:gd name="connsiteX140" fmla="*/ 1803069 w 1963716"/>
                <a:gd name="connsiteY140" fmla="*/ 3104966 h 5264542"/>
                <a:gd name="connsiteX141" fmla="*/ 1963716 w 1963716"/>
                <a:gd name="connsiteY141" fmla="*/ 3104966 h 5264542"/>
                <a:gd name="connsiteX142" fmla="*/ 1963716 w 1963716"/>
                <a:gd name="connsiteY142" fmla="*/ 3326098 h 5264542"/>
                <a:gd name="connsiteX143" fmla="*/ 1803069 w 1963716"/>
                <a:gd name="connsiteY143" fmla="*/ 3326098 h 5264542"/>
                <a:gd name="connsiteX144" fmla="*/ 1500637 w 1963716"/>
                <a:gd name="connsiteY144" fmla="*/ 3104966 h 5264542"/>
                <a:gd name="connsiteX145" fmla="*/ 1661284 w 1963716"/>
                <a:gd name="connsiteY145" fmla="*/ 3104966 h 5264542"/>
                <a:gd name="connsiteX146" fmla="*/ 1661284 w 1963716"/>
                <a:gd name="connsiteY146" fmla="*/ 3326098 h 5264542"/>
                <a:gd name="connsiteX147" fmla="*/ 1500637 w 1963716"/>
                <a:gd name="connsiteY147" fmla="*/ 3326098 h 5264542"/>
                <a:gd name="connsiteX148" fmla="*/ 1201085 w 1963716"/>
                <a:gd name="connsiteY148" fmla="*/ 3104966 h 5264542"/>
                <a:gd name="connsiteX149" fmla="*/ 1364606 w 1963716"/>
                <a:gd name="connsiteY149" fmla="*/ 3104966 h 5264542"/>
                <a:gd name="connsiteX150" fmla="*/ 1364606 w 1963716"/>
                <a:gd name="connsiteY150" fmla="*/ 3326098 h 5264542"/>
                <a:gd name="connsiteX151" fmla="*/ 1201085 w 1963716"/>
                <a:gd name="connsiteY151" fmla="*/ 3326098 h 5264542"/>
                <a:gd name="connsiteX152" fmla="*/ 901534 w 1963716"/>
                <a:gd name="connsiteY152" fmla="*/ 3104966 h 5264542"/>
                <a:gd name="connsiteX153" fmla="*/ 1062181 w 1963716"/>
                <a:gd name="connsiteY153" fmla="*/ 3104966 h 5264542"/>
                <a:gd name="connsiteX154" fmla="*/ 1062181 w 1963716"/>
                <a:gd name="connsiteY154" fmla="*/ 3326098 h 5264542"/>
                <a:gd name="connsiteX155" fmla="*/ 901534 w 1963716"/>
                <a:gd name="connsiteY155" fmla="*/ 3326098 h 5264542"/>
                <a:gd name="connsiteX156" fmla="*/ 599104 w 1963716"/>
                <a:gd name="connsiteY156" fmla="*/ 3104966 h 5264542"/>
                <a:gd name="connsiteX157" fmla="*/ 762623 w 1963716"/>
                <a:gd name="connsiteY157" fmla="*/ 3104966 h 5264542"/>
                <a:gd name="connsiteX158" fmla="*/ 762623 w 1963716"/>
                <a:gd name="connsiteY158" fmla="*/ 3326098 h 5264542"/>
                <a:gd name="connsiteX159" fmla="*/ 599104 w 1963716"/>
                <a:gd name="connsiteY159" fmla="*/ 3326098 h 5264542"/>
                <a:gd name="connsiteX160" fmla="*/ 299551 w 1963716"/>
                <a:gd name="connsiteY160" fmla="*/ 3104966 h 5264542"/>
                <a:gd name="connsiteX161" fmla="*/ 460200 w 1963716"/>
                <a:gd name="connsiteY161" fmla="*/ 3104966 h 5264542"/>
                <a:gd name="connsiteX162" fmla="*/ 460200 w 1963716"/>
                <a:gd name="connsiteY162" fmla="*/ 3326098 h 5264542"/>
                <a:gd name="connsiteX163" fmla="*/ 299551 w 1963716"/>
                <a:gd name="connsiteY163" fmla="*/ 3326098 h 5264542"/>
                <a:gd name="connsiteX164" fmla="*/ 0 w 1963716"/>
                <a:gd name="connsiteY164" fmla="*/ 3104966 h 5264542"/>
                <a:gd name="connsiteX165" fmla="*/ 160647 w 1963716"/>
                <a:gd name="connsiteY165" fmla="*/ 3104966 h 5264542"/>
                <a:gd name="connsiteX166" fmla="*/ 160647 w 1963716"/>
                <a:gd name="connsiteY166" fmla="*/ 3326098 h 5264542"/>
                <a:gd name="connsiteX167" fmla="*/ 0 w 1963716"/>
                <a:gd name="connsiteY167" fmla="*/ 3326098 h 5264542"/>
                <a:gd name="connsiteX168" fmla="*/ 1803069 w 1963716"/>
                <a:gd name="connsiteY168" fmla="*/ 2716127 h 5264542"/>
                <a:gd name="connsiteX169" fmla="*/ 1963716 w 1963716"/>
                <a:gd name="connsiteY169" fmla="*/ 2716127 h 5264542"/>
                <a:gd name="connsiteX170" fmla="*/ 1963716 w 1963716"/>
                <a:gd name="connsiteY170" fmla="*/ 2937257 h 5264542"/>
                <a:gd name="connsiteX171" fmla="*/ 1803069 w 1963716"/>
                <a:gd name="connsiteY171" fmla="*/ 2937257 h 5264542"/>
                <a:gd name="connsiteX172" fmla="*/ 1500637 w 1963716"/>
                <a:gd name="connsiteY172" fmla="*/ 2716127 h 5264542"/>
                <a:gd name="connsiteX173" fmla="*/ 1661284 w 1963716"/>
                <a:gd name="connsiteY173" fmla="*/ 2716127 h 5264542"/>
                <a:gd name="connsiteX174" fmla="*/ 1661284 w 1963716"/>
                <a:gd name="connsiteY174" fmla="*/ 2937257 h 5264542"/>
                <a:gd name="connsiteX175" fmla="*/ 1500637 w 1963716"/>
                <a:gd name="connsiteY175" fmla="*/ 2937257 h 5264542"/>
                <a:gd name="connsiteX176" fmla="*/ 1201085 w 1963716"/>
                <a:gd name="connsiteY176" fmla="*/ 2716127 h 5264542"/>
                <a:gd name="connsiteX177" fmla="*/ 1364606 w 1963716"/>
                <a:gd name="connsiteY177" fmla="*/ 2716127 h 5264542"/>
                <a:gd name="connsiteX178" fmla="*/ 1364606 w 1963716"/>
                <a:gd name="connsiteY178" fmla="*/ 2937257 h 5264542"/>
                <a:gd name="connsiteX179" fmla="*/ 1201085 w 1963716"/>
                <a:gd name="connsiteY179" fmla="*/ 2937257 h 5264542"/>
                <a:gd name="connsiteX180" fmla="*/ 901534 w 1963716"/>
                <a:gd name="connsiteY180" fmla="*/ 2716127 h 5264542"/>
                <a:gd name="connsiteX181" fmla="*/ 1062181 w 1963716"/>
                <a:gd name="connsiteY181" fmla="*/ 2716127 h 5264542"/>
                <a:gd name="connsiteX182" fmla="*/ 1062181 w 1963716"/>
                <a:gd name="connsiteY182" fmla="*/ 2937257 h 5264542"/>
                <a:gd name="connsiteX183" fmla="*/ 901534 w 1963716"/>
                <a:gd name="connsiteY183" fmla="*/ 2937257 h 5264542"/>
                <a:gd name="connsiteX184" fmla="*/ 599104 w 1963716"/>
                <a:gd name="connsiteY184" fmla="*/ 2716127 h 5264542"/>
                <a:gd name="connsiteX185" fmla="*/ 762623 w 1963716"/>
                <a:gd name="connsiteY185" fmla="*/ 2716127 h 5264542"/>
                <a:gd name="connsiteX186" fmla="*/ 762623 w 1963716"/>
                <a:gd name="connsiteY186" fmla="*/ 2937257 h 5264542"/>
                <a:gd name="connsiteX187" fmla="*/ 599104 w 1963716"/>
                <a:gd name="connsiteY187" fmla="*/ 2937257 h 5264542"/>
                <a:gd name="connsiteX188" fmla="*/ 299551 w 1963716"/>
                <a:gd name="connsiteY188" fmla="*/ 2716127 h 5264542"/>
                <a:gd name="connsiteX189" fmla="*/ 460200 w 1963716"/>
                <a:gd name="connsiteY189" fmla="*/ 2716127 h 5264542"/>
                <a:gd name="connsiteX190" fmla="*/ 460200 w 1963716"/>
                <a:gd name="connsiteY190" fmla="*/ 2937257 h 5264542"/>
                <a:gd name="connsiteX191" fmla="*/ 299551 w 1963716"/>
                <a:gd name="connsiteY191" fmla="*/ 2937257 h 5264542"/>
                <a:gd name="connsiteX192" fmla="*/ 0 w 1963716"/>
                <a:gd name="connsiteY192" fmla="*/ 2716127 h 5264542"/>
                <a:gd name="connsiteX193" fmla="*/ 160647 w 1963716"/>
                <a:gd name="connsiteY193" fmla="*/ 2716127 h 5264542"/>
                <a:gd name="connsiteX194" fmla="*/ 160647 w 1963716"/>
                <a:gd name="connsiteY194" fmla="*/ 2937257 h 5264542"/>
                <a:gd name="connsiteX195" fmla="*/ 0 w 1963716"/>
                <a:gd name="connsiteY195" fmla="*/ 2937257 h 5264542"/>
                <a:gd name="connsiteX196" fmla="*/ 1803069 w 1963716"/>
                <a:gd name="connsiteY196" fmla="*/ 2327285 h 5264542"/>
                <a:gd name="connsiteX197" fmla="*/ 1963716 w 1963716"/>
                <a:gd name="connsiteY197" fmla="*/ 2327285 h 5264542"/>
                <a:gd name="connsiteX198" fmla="*/ 1963716 w 1963716"/>
                <a:gd name="connsiteY198" fmla="*/ 2548417 h 5264542"/>
                <a:gd name="connsiteX199" fmla="*/ 1803069 w 1963716"/>
                <a:gd name="connsiteY199" fmla="*/ 2548417 h 5264542"/>
                <a:gd name="connsiteX200" fmla="*/ 1500637 w 1963716"/>
                <a:gd name="connsiteY200" fmla="*/ 2327285 h 5264542"/>
                <a:gd name="connsiteX201" fmla="*/ 1661284 w 1963716"/>
                <a:gd name="connsiteY201" fmla="*/ 2327285 h 5264542"/>
                <a:gd name="connsiteX202" fmla="*/ 1661284 w 1963716"/>
                <a:gd name="connsiteY202" fmla="*/ 2548417 h 5264542"/>
                <a:gd name="connsiteX203" fmla="*/ 1500637 w 1963716"/>
                <a:gd name="connsiteY203" fmla="*/ 2548417 h 5264542"/>
                <a:gd name="connsiteX204" fmla="*/ 1201085 w 1963716"/>
                <a:gd name="connsiteY204" fmla="*/ 2327285 h 5264542"/>
                <a:gd name="connsiteX205" fmla="*/ 1364606 w 1963716"/>
                <a:gd name="connsiteY205" fmla="*/ 2327285 h 5264542"/>
                <a:gd name="connsiteX206" fmla="*/ 1364606 w 1963716"/>
                <a:gd name="connsiteY206" fmla="*/ 2548417 h 5264542"/>
                <a:gd name="connsiteX207" fmla="*/ 1201085 w 1963716"/>
                <a:gd name="connsiteY207" fmla="*/ 2548417 h 5264542"/>
                <a:gd name="connsiteX208" fmla="*/ 901534 w 1963716"/>
                <a:gd name="connsiteY208" fmla="*/ 2327285 h 5264542"/>
                <a:gd name="connsiteX209" fmla="*/ 1062181 w 1963716"/>
                <a:gd name="connsiteY209" fmla="*/ 2327285 h 5264542"/>
                <a:gd name="connsiteX210" fmla="*/ 1062181 w 1963716"/>
                <a:gd name="connsiteY210" fmla="*/ 2548417 h 5264542"/>
                <a:gd name="connsiteX211" fmla="*/ 901534 w 1963716"/>
                <a:gd name="connsiteY211" fmla="*/ 2548417 h 5264542"/>
                <a:gd name="connsiteX212" fmla="*/ 599104 w 1963716"/>
                <a:gd name="connsiteY212" fmla="*/ 2327285 h 5264542"/>
                <a:gd name="connsiteX213" fmla="*/ 762623 w 1963716"/>
                <a:gd name="connsiteY213" fmla="*/ 2327285 h 5264542"/>
                <a:gd name="connsiteX214" fmla="*/ 762623 w 1963716"/>
                <a:gd name="connsiteY214" fmla="*/ 2548417 h 5264542"/>
                <a:gd name="connsiteX215" fmla="*/ 599104 w 1963716"/>
                <a:gd name="connsiteY215" fmla="*/ 2548417 h 5264542"/>
                <a:gd name="connsiteX216" fmla="*/ 299551 w 1963716"/>
                <a:gd name="connsiteY216" fmla="*/ 2327285 h 5264542"/>
                <a:gd name="connsiteX217" fmla="*/ 460200 w 1963716"/>
                <a:gd name="connsiteY217" fmla="*/ 2327285 h 5264542"/>
                <a:gd name="connsiteX218" fmla="*/ 460200 w 1963716"/>
                <a:gd name="connsiteY218" fmla="*/ 2548417 h 5264542"/>
                <a:gd name="connsiteX219" fmla="*/ 299551 w 1963716"/>
                <a:gd name="connsiteY219" fmla="*/ 2548417 h 5264542"/>
                <a:gd name="connsiteX220" fmla="*/ 0 w 1963716"/>
                <a:gd name="connsiteY220" fmla="*/ 2327285 h 5264542"/>
                <a:gd name="connsiteX221" fmla="*/ 160647 w 1963716"/>
                <a:gd name="connsiteY221" fmla="*/ 2327285 h 5264542"/>
                <a:gd name="connsiteX222" fmla="*/ 160647 w 1963716"/>
                <a:gd name="connsiteY222" fmla="*/ 2548417 h 5264542"/>
                <a:gd name="connsiteX223" fmla="*/ 0 w 1963716"/>
                <a:gd name="connsiteY223" fmla="*/ 2548417 h 5264542"/>
                <a:gd name="connsiteX224" fmla="*/ 1803069 w 1963716"/>
                <a:gd name="connsiteY224" fmla="*/ 1941324 h 5264542"/>
                <a:gd name="connsiteX225" fmla="*/ 1963716 w 1963716"/>
                <a:gd name="connsiteY225" fmla="*/ 1941324 h 5264542"/>
                <a:gd name="connsiteX226" fmla="*/ 1963716 w 1963716"/>
                <a:gd name="connsiteY226" fmla="*/ 2162455 h 5264542"/>
                <a:gd name="connsiteX227" fmla="*/ 1803069 w 1963716"/>
                <a:gd name="connsiteY227" fmla="*/ 2162455 h 5264542"/>
                <a:gd name="connsiteX228" fmla="*/ 1500637 w 1963716"/>
                <a:gd name="connsiteY228" fmla="*/ 1941324 h 5264542"/>
                <a:gd name="connsiteX229" fmla="*/ 1661284 w 1963716"/>
                <a:gd name="connsiteY229" fmla="*/ 1941324 h 5264542"/>
                <a:gd name="connsiteX230" fmla="*/ 1661284 w 1963716"/>
                <a:gd name="connsiteY230" fmla="*/ 2162455 h 5264542"/>
                <a:gd name="connsiteX231" fmla="*/ 1500637 w 1963716"/>
                <a:gd name="connsiteY231" fmla="*/ 2162455 h 5264542"/>
                <a:gd name="connsiteX232" fmla="*/ 1201085 w 1963716"/>
                <a:gd name="connsiteY232" fmla="*/ 1941324 h 5264542"/>
                <a:gd name="connsiteX233" fmla="*/ 1364606 w 1963716"/>
                <a:gd name="connsiteY233" fmla="*/ 1941324 h 5264542"/>
                <a:gd name="connsiteX234" fmla="*/ 1364606 w 1963716"/>
                <a:gd name="connsiteY234" fmla="*/ 2162455 h 5264542"/>
                <a:gd name="connsiteX235" fmla="*/ 1201085 w 1963716"/>
                <a:gd name="connsiteY235" fmla="*/ 2162455 h 5264542"/>
                <a:gd name="connsiteX236" fmla="*/ 901534 w 1963716"/>
                <a:gd name="connsiteY236" fmla="*/ 1941324 h 5264542"/>
                <a:gd name="connsiteX237" fmla="*/ 1062181 w 1963716"/>
                <a:gd name="connsiteY237" fmla="*/ 1941324 h 5264542"/>
                <a:gd name="connsiteX238" fmla="*/ 1062181 w 1963716"/>
                <a:gd name="connsiteY238" fmla="*/ 2162455 h 5264542"/>
                <a:gd name="connsiteX239" fmla="*/ 901534 w 1963716"/>
                <a:gd name="connsiteY239" fmla="*/ 2162455 h 5264542"/>
                <a:gd name="connsiteX240" fmla="*/ 599104 w 1963716"/>
                <a:gd name="connsiteY240" fmla="*/ 1941324 h 5264542"/>
                <a:gd name="connsiteX241" fmla="*/ 762623 w 1963716"/>
                <a:gd name="connsiteY241" fmla="*/ 1941324 h 5264542"/>
                <a:gd name="connsiteX242" fmla="*/ 762623 w 1963716"/>
                <a:gd name="connsiteY242" fmla="*/ 2162455 h 5264542"/>
                <a:gd name="connsiteX243" fmla="*/ 599104 w 1963716"/>
                <a:gd name="connsiteY243" fmla="*/ 2162455 h 5264542"/>
                <a:gd name="connsiteX244" fmla="*/ 299551 w 1963716"/>
                <a:gd name="connsiteY244" fmla="*/ 1941324 h 5264542"/>
                <a:gd name="connsiteX245" fmla="*/ 460200 w 1963716"/>
                <a:gd name="connsiteY245" fmla="*/ 1941324 h 5264542"/>
                <a:gd name="connsiteX246" fmla="*/ 460200 w 1963716"/>
                <a:gd name="connsiteY246" fmla="*/ 2162455 h 5264542"/>
                <a:gd name="connsiteX247" fmla="*/ 299551 w 1963716"/>
                <a:gd name="connsiteY247" fmla="*/ 2162455 h 5264542"/>
                <a:gd name="connsiteX248" fmla="*/ 0 w 1963716"/>
                <a:gd name="connsiteY248" fmla="*/ 1941324 h 5264542"/>
                <a:gd name="connsiteX249" fmla="*/ 160647 w 1963716"/>
                <a:gd name="connsiteY249" fmla="*/ 1941324 h 5264542"/>
                <a:gd name="connsiteX250" fmla="*/ 160647 w 1963716"/>
                <a:gd name="connsiteY250" fmla="*/ 2162455 h 5264542"/>
                <a:gd name="connsiteX251" fmla="*/ 0 w 1963716"/>
                <a:gd name="connsiteY251" fmla="*/ 2162455 h 5264542"/>
                <a:gd name="connsiteX252" fmla="*/ 1803069 w 1963716"/>
                <a:gd name="connsiteY252" fmla="*/ 1552485 h 5264542"/>
                <a:gd name="connsiteX253" fmla="*/ 1963716 w 1963716"/>
                <a:gd name="connsiteY253" fmla="*/ 1552485 h 5264542"/>
                <a:gd name="connsiteX254" fmla="*/ 1963716 w 1963716"/>
                <a:gd name="connsiteY254" fmla="*/ 1773614 h 5264542"/>
                <a:gd name="connsiteX255" fmla="*/ 1803069 w 1963716"/>
                <a:gd name="connsiteY255" fmla="*/ 1773614 h 5264542"/>
                <a:gd name="connsiteX256" fmla="*/ 1500637 w 1963716"/>
                <a:gd name="connsiteY256" fmla="*/ 1552485 h 5264542"/>
                <a:gd name="connsiteX257" fmla="*/ 1661284 w 1963716"/>
                <a:gd name="connsiteY257" fmla="*/ 1552485 h 5264542"/>
                <a:gd name="connsiteX258" fmla="*/ 1661284 w 1963716"/>
                <a:gd name="connsiteY258" fmla="*/ 1773614 h 5264542"/>
                <a:gd name="connsiteX259" fmla="*/ 1500637 w 1963716"/>
                <a:gd name="connsiteY259" fmla="*/ 1773614 h 5264542"/>
                <a:gd name="connsiteX260" fmla="*/ 1201085 w 1963716"/>
                <a:gd name="connsiteY260" fmla="*/ 1552485 h 5264542"/>
                <a:gd name="connsiteX261" fmla="*/ 1364606 w 1963716"/>
                <a:gd name="connsiteY261" fmla="*/ 1552485 h 5264542"/>
                <a:gd name="connsiteX262" fmla="*/ 1364606 w 1963716"/>
                <a:gd name="connsiteY262" fmla="*/ 1773614 h 5264542"/>
                <a:gd name="connsiteX263" fmla="*/ 1201085 w 1963716"/>
                <a:gd name="connsiteY263" fmla="*/ 1773614 h 5264542"/>
                <a:gd name="connsiteX264" fmla="*/ 901534 w 1963716"/>
                <a:gd name="connsiteY264" fmla="*/ 1552485 h 5264542"/>
                <a:gd name="connsiteX265" fmla="*/ 1062181 w 1963716"/>
                <a:gd name="connsiteY265" fmla="*/ 1552485 h 5264542"/>
                <a:gd name="connsiteX266" fmla="*/ 1062181 w 1963716"/>
                <a:gd name="connsiteY266" fmla="*/ 1773614 h 5264542"/>
                <a:gd name="connsiteX267" fmla="*/ 901534 w 1963716"/>
                <a:gd name="connsiteY267" fmla="*/ 1773614 h 5264542"/>
                <a:gd name="connsiteX268" fmla="*/ 599104 w 1963716"/>
                <a:gd name="connsiteY268" fmla="*/ 1552485 h 5264542"/>
                <a:gd name="connsiteX269" fmla="*/ 762623 w 1963716"/>
                <a:gd name="connsiteY269" fmla="*/ 1552485 h 5264542"/>
                <a:gd name="connsiteX270" fmla="*/ 762623 w 1963716"/>
                <a:gd name="connsiteY270" fmla="*/ 1773614 h 5264542"/>
                <a:gd name="connsiteX271" fmla="*/ 599104 w 1963716"/>
                <a:gd name="connsiteY271" fmla="*/ 1773614 h 5264542"/>
                <a:gd name="connsiteX272" fmla="*/ 299551 w 1963716"/>
                <a:gd name="connsiteY272" fmla="*/ 1552485 h 5264542"/>
                <a:gd name="connsiteX273" fmla="*/ 460200 w 1963716"/>
                <a:gd name="connsiteY273" fmla="*/ 1552485 h 5264542"/>
                <a:gd name="connsiteX274" fmla="*/ 460200 w 1963716"/>
                <a:gd name="connsiteY274" fmla="*/ 1773614 h 5264542"/>
                <a:gd name="connsiteX275" fmla="*/ 299551 w 1963716"/>
                <a:gd name="connsiteY275" fmla="*/ 1773614 h 5264542"/>
                <a:gd name="connsiteX276" fmla="*/ 0 w 1963716"/>
                <a:gd name="connsiteY276" fmla="*/ 1552485 h 5264542"/>
                <a:gd name="connsiteX277" fmla="*/ 160647 w 1963716"/>
                <a:gd name="connsiteY277" fmla="*/ 1552485 h 5264542"/>
                <a:gd name="connsiteX278" fmla="*/ 160647 w 1963716"/>
                <a:gd name="connsiteY278" fmla="*/ 1773614 h 5264542"/>
                <a:gd name="connsiteX279" fmla="*/ 0 w 1963716"/>
                <a:gd name="connsiteY279" fmla="*/ 1773614 h 5264542"/>
                <a:gd name="connsiteX280" fmla="*/ 1803069 w 1963716"/>
                <a:gd name="connsiteY280" fmla="*/ 1163643 h 5264542"/>
                <a:gd name="connsiteX281" fmla="*/ 1963716 w 1963716"/>
                <a:gd name="connsiteY281" fmla="*/ 1163643 h 5264542"/>
                <a:gd name="connsiteX282" fmla="*/ 1963716 w 1963716"/>
                <a:gd name="connsiteY282" fmla="*/ 1384774 h 5264542"/>
                <a:gd name="connsiteX283" fmla="*/ 1803069 w 1963716"/>
                <a:gd name="connsiteY283" fmla="*/ 1384774 h 5264542"/>
                <a:gd name="connsiteX284" fmla="*/ 1500637 w 1963716"/>
                <a:gd name="connsiteY284" fmla="*/ 1163643 h 5264542"/>
                <a:gd name="connsiteX285" fmla="*/ 1661284 w 1963716"/>
                <a:gd name="connsiteY285" fmla="*/ 1163643 h 5264542"/>
                <a:gd name="connsiteX286" fmla="*/ 1661284 w 1963716"/>
                <a:gd name="connsiteY286" fmla="*/ 1384774 h 5264542"/>
                <a:gd name="connsiteX287" fmla="*/ 1500637 w 1963716"/>
                <a:gd name="connsiteY287" fmla="*/ 1384774 h 5264542"/>
                <a:gd name="connsiteX288" fmla="*/ 1201085 w 1963716"/>
                <a:gd name="connsiteY288" fmla="*/ 1163643 h 5264542"/>
                <a:gd name="connsiteX289" fmla="*/ 1364606 w 1963716"/>
                <a:gd name="connsiteY289" fmla="*/ 1163643 h 5264542"/>
                <a:gd name="connsiteX290" fmla="*/ 1364606 w 1963716"/>
                <a:gd name="connsiteY290" fmla="*/ 1384774 h 5264542"/>
                <a:gd name="connsiteX291" fmla="*/ 1201085 w 1963716"/>
                <a:gd name="connsiteY291" fmla="*/ 1384774 h 5264542"/>
                <a:gd name="connsiteX292" fmla="*/ 901534 w 1963716"/>
                <a:gd name="connsiteY292" fmla="*/ 1163643 h 5264542"/>
                <a:gd name="connsiteX293" fmla="*/ 1062181 w 1963716"/>
                <a:gd name="connsiteY293" fmla="*/ 1163643 h 5264542"/>
                <a:gd name="connsiteX294" fmla="*/ 1062181 w 1963716"/>
                <a:gd name="connsiteY294" fmla="*/ 1384774 h 5264542"/>
                <a:gd name="connsiteX295" fmla="*/ 901534 w 1963716"/>
                <a:gd name="connsiteY295" fmla="*/ 1384774 h 5264542"/>
                <a:gd name="connsiteX296" fmla="*/ 599104 w 1963716"/>
                <a:gd name="connsiteY296" fmla="*/ 1163643 h 5264542"/>
                <a:gd name="connsiteX297" fmla="*/ 762623 w 1963716"/>
                <a:gd name="connsiteY297" fmla="*/ 1163643 h 5264542"/>
                <a:gd name="connsiteX298" fmla="*/ 762623 w 1963716"/>
                <a:gd name="connsiteY298" fmla="*/ 1384774 h 5264542"/>
                <a:gd name="connsiteX299" fmla="*/ 599104 w 1963716"/>
                <a:gd name="connsiteY299" fmla="*/ 1384774 h 5264542"/>
                <a:gd name="connsiteX300" fmla="*/ 299551 w 1963716"/>
                <a:gd name="connsiteY300" fmla="*/ 1163643 h 5264542"/>
                <a:gd name="connsiteX301" fmla="*/ 460200 w 1963716"/>
                <a:gd name="connsiteY301" fmla="*/ 1163643 h 5264542"/>
                <a:gd name="connsiteX302" fmla="*/ 460200 w 1963716"/>
                <a:gd name="connsiteY302" fmla="*/ 1384774 h 5264542"/>
                <a:gd name="connsiteX303" fmla="*/ 299551 w 1963716"/>
                <a:gd name="connsiteY303" fmla="*/ 1384774 h 5264542"/>
                <a:gd name="connsiteX304" fmla="*/ 0 w 1963716"/>
                <a:gd name="connsiteY304" fmla="*/ 1163643 h 5264542"/>
                <a:gd name="connsiteX305" fmla="*/ 160647 w 1963716"/>
                <a:gd name="connsiteY305" fmla="*/ 1163643 h 5264542"/>
                <a:gd name="connsiteX306" fmla="*/ 160647 w 1963716"/>
                <a:gd name="connsiteY306" fmla="*/ 1384774 h 5264542"/>
                <a:gd name="connsiteX307" fmla="*/ 0 w 1963716"/>
                <a:gd name="connsiteY307" fmla="*/ 1384774 h 5264542"/>
                <a:gd name="connsiteX308" fmla="*/ 1803069 w 1963716"/>
                <a:gd name="connsiteY308" fmla="*/ 777682 h 5264542"/>
                <a:gd name="connsiteX309" fmla="*/ 1963716 w 1963716"/>
                <a:gd name="connsiteY309" fmla="*/ 777682 h 5264542"/>
                <a:gd name="connsiteX310" fmla="*/ 1963716 w 1963716"/>
                <a:gd name="connsiteY310" fmla="*/ 998813 h 5264542"/>
                <a:gd name="connsiteX311" fmla="*/ 1803069 w 1963716"/>
                <a:gd name="connsiteY311" fmla="*/ 998813 h 5264542"/>
                <a:gd name="connsiteX312" fmla="*/ 1500637 w 1963716"/>
                <a:gd name="connsiteY312" fmla="*/ 777682 h 5264542"/>
                <a:gd name="connsiteX313" fmla="*/ 1661284 w 1963716"/>
                <a:gd name="connsiteY313" fmla="*/ 777682 h 5264542"/>
                <a:gd name="connsiteX314" fmla="*/ 1661284 w 1963716"/>
                <a:gd name="connsiteY314" fmla="*/ 998813 h 5264542"/>
                <a:gd name="connsiteX315" fmla="*/ 1500637 w 1963716"/>
                <a:gd name="connsiteY315" fmla="*/ 998813 h 5264542"/>
                <a:gd name="connsiteX316" fmla="*/ 1201085 w 1963716"/>
                <a:gd name="connsiteY316" fmla="*/ 777682 h 5264542"/>
                <a:gd name="connsiteX317" fmla="*/ 1364606 w 1963716"/>
                <a:gd name="connsiteY317" fmla="*/ 777682 h 5264542"/>
                <a:gd name="connsiteX318" fmla="*/ 1364606 w 1963716"/>
                <a:gd name="connsiteY318" fmla="*/ 998813 h 5264542"/>
                <a:gd name="connsiteX319" fmla="*/ 1201085 w 1963716"/>
                <a:gd name="connsiteY319" fmla="*/ 998813 h 5264542"/>
                <a:gd name="connsiteX320" fmla="*/ 901534 w 1963716"/>
                <a:gd name="connsiteY320" fmla="*/ 777682 h 5264542"/>
                <a:gd name="connsiteX321" fmla="*/ 1062181 w 1963716"/>
                <a:gd name="connsiteY321" fmla="*/ 777682 h 5264542"/>
                <a:gd name="connsiteX322" fmla="*/ 1062181 w 1963716"/>
                <a:gd name="connsiteY322" fmla="*/ 998813 h 5264542"/>
                <a:gd name="connsiteX323" fmla="*/ 901534 w 1963716"/>
                <a:gd name="connsiteY323" fmla="*/ 998813 h 5264542"/>
                <a:gd name="connsiteX324" fmla="*/ 599104 w 1963716"/>
                <a:gd name="connsiteY324" fmla="*/ 777682 h 5264542"/>
                <a:gd name="connsiteX325" fmla="*/ 762623 w 1963716"/>
                <a:gd name="connsiteY325" fmla="*/ 777682 h 5264542"/>
                <a:gd name="connsiteX326" fmla="*/ 762623 w 1963716"/>
                <a:gd name="connsiteY326" fmla="*/ 998813 h 5264542"/>
                <a:gd name="connsiteX327" fmla="*/ 599104 w 1963716"/>
                <a:gd name="connsiteY327" fmla="*/ 998813 h 5264542"/>
                <a:gd name="connsiteX328" fmla="*/ 299551 w 1963716"/>
                <a:gd name="connsiteY328" fmla="*/ 777682 h 5264542"/>
                <a:gd name="connsiteX329" fmla="*/ 460200 w 1963716"/>
                <a:gd name="connsiteY329" fmla="*/ 777682 h 5264542"/>
                <a:gd name="connsiteX330" fmla="*/ 460200 w 1963716"/>
                <a:gd name="connsiteY330" fmla="*/ 998813 h 5264542"/>
                <a:gd name="connsiteX331" fmla="*/ 299551 w 1963716"/>
                <a:gd name="connsiteY331" fmla="*/ 998813 h 5264542"/>
                <a:gd name="connsiteX332" fmla="*/ 0 w 1963716"/>
                <a:gd name="connsiteY332" fmla="*/ 777682 h 5264542"/>
                <a:gd name="connsiteX333" fmla="*/ 160647 w 1963716"/>
                <a:gd name="connsiteY333" fmla="*/ 777682 h 5264542"/>
                <a:gd name="connsiteX334" fmla="*/ 160647 w 1963716"/>
                <a:gd name="connsiteY334" fmla="*/ 998813 h 5264542"/>
                <a:gd name="connsiteX335" fmla="*/ 0 w 1963716"/>
                <a:gd name="connsiteY335" fmla="*/ 998813 h 5264542"/>
                <a:gd name="connsiteX336" fmla="*/ 1803069 w 1963716"/>
                <a:gd name="connsiteY336" fmla="*/ 388843 h 5264542"/>
                <a:gd name="connsiteX337" fmla="*/ 1963716 w 1963716"/>
                <a:gd name="connsiteY337" fmla="*/ 388843 h 5264542"/>
                <a:gd name="connsiteX338" fmla="*/ 1963716 w 1963716"/>
                <a:gd name="connsiteY338" fmla="*/ 609972 h 5264542"/>
                <a:gd name="connsiteX339" fmla="*/ 1803069 w 1963716"/>
                <a:gd name="connsiteY339" fmla="*/ 609972 h 5264542"/>
                <a:gd name="connsiteX340" fmla="*/ 1500637 w 1963716"/>
                <a:gd name="connsiteY340" fmla="*/ 388843 h 5264542"/>
                <a:gd name="connsiteX341" fmla="*/ 1661284 w 1963716"/>
                <a:gd name="connsiteY341" fmla="*/ 388843 h 5264542"/>
                <a:gd name="connsiteX342" fmla="*/ 1661284 w 1963716"/>
                <a:gd name="connsiteY342" fmla="*/ 609972 h 5264542"/>
                <a:gd name="connsiteX343" fmla="*/ 1500637 w 1963716"/>
                <a:gd name="connsiteY343" fmla="*/ 609972 h 5264542"/>
                <a:gd name="connsiteX344" fmla="*/ 1201085 w 1963716"/>
                <a:gd name="connsiteY344" fmla="*/ 388843 h 5264542"/>
                <a:gd name="connsiteX345" fmla="*/ 1364606 w 1963716"/>
                <a:gd name="connsiteY345" fmla="*/ 388843 h 5264542"/>
                <a:gd name="connsiteX346" fmla="*/ 1364606 w 1963716"/>
                <a:gd name="connsiteY346" fmla="*/ 609972 h 5264542"/>
                <a:gd name="connsiteX347" fmla="*/ 1201085 w 1963716"/>
                <a:gd name="connsiteY347" fmla="*/ 609972 h 5264542"/>
                <a:gd name="connsiteX348" fmla="*/ 901534 w 1963716"/>
                <a:gd name="connsiteY348" fmla="*/ 388843 h 5264542"/>
                <a:gd name="connsiteX349" fmla="*/ 1062181 w 1963716"/>
                <a:gd name="connsiteY349" fmla="*/ 388843 h 5264542"/>
                <a:gd name="connsiteX350" fmla="*/ 1062181 w 1963716"/>
                <a:gd name="connsiteY350" fmla="*/ 609972 h 5264542"/>
                <a:gd name="connsiteX351" fmla="*/ 901534 w 1963716"/>
                <a:gd name="connsiteY351" fmla="*/ 609972 h 5264542"/>
                <a:gd name="connsiteX352" fmla="*/ 599104 w 1963716"/>
                <a:gd name="connsiteY352" fmla="*/ 388843 h 5264542"/>
                <a:gd name="connsiteX353" fmla="*/ 762623 w 1963716"/>
                <a:gd name="connsiteY353" fmla="*/ 388843 h 5264542"/>
                <a:gd name="connsiteX354" fmla="*/ 762623 w 1963716"/>
                <a:gd name="connsiteY354" fmla="*/ 609972 h 5264542"/>
                <a:gd name="connsiteX355" fmla="*/ 599104 w 1963716"/>
                <a:gd name="connsiteY355" fmla="*/ 609972 h 5264542"/>
                <a:gd name="connsiteX356" fmla="*/ 299551 w 1963716"/>
                <a:gd name="connsiteY356" fmla="*/ 388843 h 5264542"/>
                <a:gd name="connsiteX357" fmla="*/ 460200 w 1963716"/>
                <a:gd name="connsiteY357" fmla="*/ 388843 h 5264542"/>
                <a:gd name="connsiteX358" fmla="*/ 460200 w 1963716"/>
                <a:gd name="connsiteY358" fmla="*/ 609972 h 5264542"/>
                <a:gd name="connsiteX359" fmla="*/ 299551 w 1963716"/>
                <a:gd name="connsiteY359" fmla="*/ 609972 h 5264542"/>
                <a:gd name="connsiteX360" fmla="*/ 0 w 1963716"/>
                <a:gd name="connsiteY360" fmla="*/ 388843 h 5264542"/>
                <a:gd name="connsiteX361" fmla="*/ 160647 w 1963716"/>
                <a:gd name="connsiteY361" fmla="*/ 388843 h 5264542"/>
                <a:gd name="connsiteX362" fmla="*/ 160647 w 1963716"/>
                <a:gd name="connsiteY362" fmla="*/ 609972 h 5264542"/>
                <a:gd name="connsiteX363" fmla="*/ 0 w 1963716"/>
                <a:gd name="connsiteY363" fmla="*/ 609972 h 5264542"/>
                <a:gd name="connsiteX364" fmla="*/ 1803069 w 1963716"/>
                <a:gd name="connsiteY364" fmla="*/ 0 h 5264542"/>
                <a:gd name="connsiteX365" fmla="*/ 1963716 w 1963716"/>
                <a:gd name="connsiteY365" fmla="*/ 0 h 5264542"/>
                <a:gd name="connsiteX366" fmla="*/ 1963716 w 1963716"/>
                <a:gd name="connsiteY366" fmla="*/ 221131 h 5264542"/>
                <a:gd name="connsiteX367" fmla="*/ 1803069 w 1963716"/>
                <a:gd name="connsiteY367" fmla="*/ 221131 h 5264542"/>
                <a:gd name="connsiteX368" fmla="*/ 1500637 w 1963716"/>
                <a:gd name="connsiteY368" fmla="*/ 0 h 5264542"/>
                <a:gd name="connsiteX369" fmla="*/ 1661284 w 1963716"/>
                <a:gd name="connsiteY369" fmla="*/ 0 h 5264542"/>
                <a:gd name="connsiteX370" fmla="*/ 1661284 w 1963716"/>
                <a:gd name="connsiteY370" fmla="*/ 221131 h 5264542"/>
                <a:gd name="connsiteX371" fmla="*/ 1500637 w 1963716"/>
                <a:gd name="connsiteY371" fmla="*/ 221131 h 5264542"/>
                <a:gd name="connsiteX372" fmla="*/ 1201085 w 1963716"/>
                <a:gd name="connsiteY372" fmla="*/ 0 h 5264542"/>
                <a:gd name="connsiteX373" fmla="*/ 1364606 w 1963716"/>
                <a:gd name="connsiteY373" fmla="*/ 0 h 5264542"/>
                <a:gd name="connsiteX374" fmla="*/ 1364606 w 1963716"/>
                <a:gd name="connsiteY374" fmla="*/ 221131 h 5264542"/>
                <a:gd name="connsiteX375" fmla="*/ 1201085 w 1963716"/>
                <a:gd name="connsiteY375" fmla="*/ 221131 h 5264542"/>
                <a:gd name="connsiteX376" fmla="*/ 901534 w 1963716"/>
                <a:gd name="connsiteY376" fmla="*/ 0 h 5264542"/>
                <a:gd name="connsiteX377" fmla="*/ 1062181 w 1963716"/>
                <a:gd name="connsiteY377" fmla="*/ 0 h 5264542"/>
                <a:gd name="connsiteX378" fmla="*/ 1062181 w 1963716"/>
                <a:gd name="connsiteY378" fmla="*/ 221131 h 5264542"/>
                <a:gd name="connsiteX379" fmla="*/ 901534 w 1963716"/>
                <a:gd name="connsiteY379" fmla="*/ 221131 h 5264542"/>
                <a:gd name="connsiteX380" fmla="*/ 599104 w 1963716"/>
                <a:gd name="connsiteY380" fmla="*/ 0 h 5264542"/>
                <a:gd name="connsiteX381" fmla="*/ 762623 w 1963716"/>
                <a:gd name="connsiteY381" fmla="*/ 0 h 5264542"/>
                <a:gd name="connsiteX382" fmla="*/ 762623 w 1963716"/>
                <a:gd name="connsiteY382" fmla="*/ 221131 h 5264542"/>
                <a:gd name="connsiteX383" fmla="*/ 599104 w 1963716"/>
                <a:gd name="connsiteY383" fmla="*/ 221131 h 5264542"/>
                <a:gd name="connsiteX384" fmla="*/ 299551 w 1963716"/>
                <a:gd name="connsiteY384" fmla="*/ 0 h 5264542"/>
                <a:gd name="connsiteX385" fmla="*/ 460200 w 1963716"/>
                <a:gd name="connsiteY385" fmla="*/ 0 h 5264542"/>
                <a:gd name="connsiteX386" fmla="*/ 460200 w 1963716"/>
                <a:gd name="connsiteY386" fmla="*/ 221131 h 5264542"/>
                <a:gd name="connsiteX387" fmla="*/ 299551 w 1963716"/>
                <a:gd name="connsiteY387" fmla="*/ 221131 h 5264542"/>
                <a:gd name="connsiteX388" fmla="*/ 0 w 1963716"/>
                <a:gd name="connsiteY388" fmla="*/ 0 h 5264542"/>
                <a:gd name="connsiteX389" fmla="*/ 160647 w 1963716"/>
                <a:gd name="connsiteY389" fmla="*/ 0 h 5264542"/>
                <a:gd name="connsiteX390" fmla="*/ 160647 w 1963716"/>
                <a:gd name="connsiteY390" fmla="*/ 221131 h 5264542"/>
                <a:gd name="connsiteX391" fmla="*/ 0 w 1963716"/>
                <a:gd name="connsiteY391" fmla="*/ 221131 h 5264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</a:cxnLst>
              <a:rect l="l" t="t" r="r" b="b"/>
              <a:pathLst>
                <a:path w="1963716" h="5264542">
                  <a:moveTo>
                    <a:pt x="1803069" y="5043412"/>
                  </a:moveTo>
                  <a:lnTo>
                    <a:pt x="1963716" y="5043412"/>
                  </a:lnTo>
                  <a:lnTo>
                    <a:pt x="1963716" y="5264542"/>
                  </a:lnTo>
                  <a:lnTo>
                    <a:pt x="1803069" y="5264542"/>
                  </a:lnTo>
                  <a:close/>
                  <a:moveTo>
                    <a:pt x="1500637" y="5043412"/>
                  </a:moveTo>
                  <a:lnTo>
                    <a:pt x="1661284" y="5043412"/>
                  </a:lnTo>
                  <a:lnTo>
                    <a:pt x="1661284" y="5264542"/>
                  </a:lnTo>
                  <a:lnTo>
                    <a:pt x="1500637" y="5264542"/>
                  </a:lnTo>
                  <a:close/>
                  <a:moveTo>
                    <a:pt x="1201085" y="5043412"/>
                  </a:moveTo>
                  <a:lnTo>
                    <a:pt x="1364606" y="5043412"/>
                  </a:lnTo>
                  <a:lnTo>
                    <a:pt x="1364606" y="5264542"/>
                  </a:lnTo>
                  <a:lnTo>
                    <a:pt x="1201085" y="5264542"/>
                  </a:lnTo>
                  <a:close/>
                  <a:moveTo>
                    <a:pt x="901534" y="5043412"/>
                  </a:moveTo>
                  <a:lnTo>
                    <a:pt x="1062181" y="5043412"/>
                  </a:lnTo>
                  <a:lnTo>
                    <a:pt x="1062181" y="5264542"/>
                  </a:lnTo>
                  <a:lnTo>
                    <a:pt x="901534" y="5264542"/>
                  </a:lnTo>
                  <a:close/>
                  <a:moveTo>
                    <a:pt x="599104" y="5043412"/>
                  </a:moveTo>
                  <a:lnTo>
                    <a:pt x="762623" y="5043412"/>
                  </a:lnTo>
                  <a:lnTo>
                    <a:pt x="762623" y="5264542"/>
                  </a:lnTo>
                  <a:lnTo>
                    <a:pt x="599104" y="5264542"/>
                  </a:lnTo>
                  <a:close/>
                  <a:moveTo>
                    <a:pt x="299551" y="5043412"/>
                  </a:moveTo>
                  <a:lnTo>
                    <a:pt x="460200" y="5043412"/>
                  </a:lnTo>
                  <a:lnTo>
                    <a:pt x="460200" y="5264542"/>
                  </a:lnTo>
                  <a:lnTo>
                    <a:pt x="299551" y="5264542"/>
                  </a:lnTo>
                  <a:close/>
                  <a:moveTo>
                    <a:pt x="0" y="5043412"/>
                  </a:moveTo>
                  <a:lnTo>
                    <a:pt x="160647" y="5043412"/>
                  </a:lnTo>
                  <a:lnTo>
                    <a:pt x="160647" y="5264542"/>
                  </a:lnTo>
                  <a:lnTo>
                    <a:pt x="0" y="5264542"/>
                  </a:lnTo>
                  <a:close/>
                  <a:moveTo>
                    <a:pt x="1803069" y="4654569"/>
                  </a:moveTo>
                  <a:lnTo>
                    <a:pt x="1963716" y="4654569"/>
                  </a:lnTo>
                  <a:lnTo>
                    <a:pt x="1963716" y="4875701"/>
                  </a:lnTo>
                  <a:lnTo>
                    <a:pt x="1803069" y="4875701"/>
                  </a:lnTo>
                  <a:close/>
                  <a:moveTo>
                    <a:pt x="1500637" y="4654569"/>
                  </a:moveTo>
                  <a:lnTo>
                    <a:pt x="1661284" y="4654569"/>
                  </a:lnTo>
                  <a:lnTo>
                    <a:pt x="1661284" y="4875701"/>
                  </a:lnTo>
                  <a:lnTo>
                    <a:pt x="1500637" y="4875701"/>
                  </a:lnTo>
                  <a:close/>
                  <a:moveTo>
                    <a:pt x="1201085" y="4654569"/>
                  </a:moveTo>
                  <a:lnTo>
                    <a:pt x="1364606" y="4654569"/>
                  </a:lnTo>
                  <a:lnTo>
                    <a:pt x="1364606" y="4875701"/>
                  </a:lnTo>
                  <a:lnTo>
                    <a:pt x="1201085" y="4875701"/>
                  </a:lnTo>
                  <a:close/>
                  <a:moveTo>
                    <a:pt x="901534" y="4654569"/>
                  </a:moveTo>
                  <a:lnTo>
                    <a:pt x="1062181" y="4654569"/>
                  </a:lnTo>
                  <a:lnTo>
                    <a:pt x="1062181" y="4875701"/>
                  </a:lnTo>
                  <a:lnTo>
                    <a:pt x="901534" y="4875701"/>
                  </a:lnTo>
                  <a:close/>
                  <a:moveTo>
                    <a:pt x="599104" y="4654569"/>
                  </a:moveTo>
                  <a:lnTo>
                    <a:pt x="762623" y="4654569"/>
                  </a:lnTo>
                  <a:lnTo>
                    <a:pt x="762623" y="4875701"/>
                  </a:lnTo>
                  <a:lnTo>
                    <a:pt x="599104" y="4875701"/>
                  </a:lnTo>
                  <a:close/>
                  <a:moveTo>
                    <a:pt x="299551" y="4654569"/>
                  </a:moveTo>
                  <a:lnTo>
                    <a:pt x="460200" y="4654569"/>
                  </a:lnTo>
                  <a:lnTo>
                    <a:pt x="460200" y="4875701"/>
                  </a:lnTo>
                  <a:lnTo>
                    <a:pt x="299551" y="4875701"/>
                  </a:lnTo>
                  <a:close/>
                  <a:moveTo>
                    <a:pt x="0" y="4654569"/>
                  </a:moveTo>
                  <a:lnTo>
                    <a:pt x="160647" y="4654569"/>
                  </a:lnTo>
                  <a:lnTo>
                    <a:pt x="160647" y="4875701"/>
                  </a:lnTo>
                  <a:lnTo>
                    <a:pt x="0" y="4875701"/>
                  </a:lnTo>
                  <a:close/>
                  <a:moveTo>
                    <a:pt x="1803069" y="4268609"/>
                  </a:moveTo>
                  <a:lnTo>
                    <a:pt x="1963716" y="4268609"/>
                  </a:lnTo>
                  <a:lnTo>
                    <a:pt x="1963716" y="4489743"/>
                  </a:lnTo>
                  <a:lnTo>
                    <a:pt x="1803069" y="4489743"/>
                  </a:lnTo>
                  <a:close/>
                  <a:moveTo>
                    <a:pt x="1500637" y="4268609"/>
                  </a:moveTo>
                  <a:lnTo>
                    <a:pt x="1661284" y="4268609"/>
                  </a:lnTo>
                  <a:lnTo>
                    <a:pt x="1661284" y="4489743"/>
                  </a:lnTo>
                  <a:lnTo>
                    <a:pt x="1500637" y="4489743"/>
                  </a:lnTo>
                  <a:close/>
                  <a:moveTo>
                    <a:pt x="1201085" y="4268609"/>
                  </a:moveTo>
                  <a:lnTo>
                    <a:pt x="1364606" y="4268609"/>
                  </a:lnTo>
                  <a:lnTo>
                    <a:pt x="1364606" y="4489743"/>
                  </a:lnTo>
                  <a:lnTo>
                    <a:pt x="1201085" y="4489743"/>
                  </a:lnTo>
                  <a:close/>
                  <a:moveTo>
                    <a:pt x="901534" y="4268609"/>
                  </a:moveTo>
                  <a:lnTo>
                    <a:pt x="1062181" y="4268609"/>
                  </a:lnTo>
                  <a:lnTo>
                    <a:pt x="1062181" y="4489743"/>
                  </a:lnTo>
                  <a:lnTo>
                    <a:pt x="901534" y="4489743"/>
                  </a:lnTo>
                  <a:close/>
                  <a:moveTo>
                    <a:pt x="599104" y="4268609"/>
                  </a:moveTo>
                  <a:lnTo>
                    <a:pt x="762623" y="4268609"/>
                  </a:lnTo>
                  <a:lnTo>
                    <a:pt x="762623" y="4489743"/>
                  </a:lnTo>
                  <a:lnTo>
                    <a:pt x="599104" y="4489743"/>
                  </a:lnTo>
                  <a:close/>
                  <a:moveTo>
                    <a:pt x="299551" y="4268609"/>
                  </a:moveTo>
                  <a:lnTo>
                    <a:pt x="460200" y="4268609"/>
                  </a:lnTo>
                  <a:lnTo>
                    <a:pt x="460200" y="4489743"/>
                  </a:lnTo>
                  <a:lnTo>
                    <a:pt x="299551" y="4489743"/>
                  </a:lnTo>
                  <a:close/>
                  <a:moveTo>
                    <a:pt x="0" y="4268609"/>
                  </a:moveTo>
                  <a:lnTo>
                    <a:pt x="160647" y="4268609"/>
                  </a:lnTo>
                  <a:lnTo>
                    <a:pt x="160647" y="4489743"/>
                  </a:lnTo>
                  <a:lnTo>
                    <a:pt x="0" y="4489743"/>
                  </a:lnTo>
                  <a:close/>
                  <a:moveTo>
                    <a:pt x="1803069" y="3879770"/>
                  </a:moveTo>
                  <a:lnTo>
                    <a:pt x="1963716" y="3879770"/>
                  </a:lnTo>
                  <a:lnTo>
                    <a:pt x="1963716" y="4100902"/>
                  </a:lnTo>
                  <a:lnTo>
                    <a:pt x="1803069" y="4100902"/>
                  </a:lnTo>
                  <a:close/>
                  <a:moveTo>
                    <a:pt x="1500637" y="3879770"/>
                  </a:moveTo>
                  <a:lnTo>
                    <a:pt x="1661284" y="3879770"/>
                  </a:lnTo>
                  <a:lnTo>
                    <a:pt x="1661284" y="4100902"/>
                  </a:lnTo>
                  <a:lnTo>
                    <a:pt x="1500637" y="4100902"/>
                  </a:lnTo>
                  <a:close/>
                  <a:moveTo>
                    <a:pt x="1201085" y="3879770"/>
                  </a:moveTo>
                  <a:lnTo>
                    <a:pt x="1364606" y="3879770"/>
                  </a:lnTo>
                  <a:lnTo>
                    <a:pt x="1364606" y="4100902"/>
                  </a:lnTo>
                  <a:lnTo>
                    <a:pt x="1201085" y="4100902"/>
                  </a:lnTo>
                  <a:close/>
                  <a:moveTo>
                    <a:pt x="901534" y="3879770"/>
                  </a:moveTo>
                  <a:lnTo>
                    <a:pt x="1062181" y="3879770"/>
                  </a:lnTo>
                  <a:lnTo>
                    <a:pt x="1062181" y="4100902"/>
                  </a:lnTo>
                  <a:lnTo>
                    <a:pt x="901534" y="4100902"/>
                  </a:lnTo>
                  <a:close/>
                  <a:moveTo>
                    <a:pt x="599104" y="3879770"/>
                  </a:moveTo>
                  <a:lnTo>
                    <a:pt x="762623" y="3879770"/>
                  </a:lnTo>
                  <a:lnTo>
                    <a:pt x="762623" y="4100902"/>
                  </a:lnTo>
                  <a:lnTo>
                    <a:pt x="599104" y="4100902"/>
                  </a:lnTo>
                  <a:close/>
                  <a:moveTo>
                    <a:pt x="299551" y="3879770"/>
                  </a:moveTo>
                  <a:lnTo>
                    <a:pt x="460200" y="3879770"/>
                  </a:lnTo>
                  <a:lnTo>
                    <a:pt x="460200" y="4100902"/>
                  </a:lnTo>
                  <a:lnTo>
                    <a:pt x="299551" y="4100902"/>
                  </a:lnTo>
                  <a:close/>
                  <a:moveTo>
                    <a:pt x="0" y="3879770"/>
                  </a:moveTo>
                  <a:lnTo>
                    <a:pt x="160647" y="3879770"/>
                  </a:lnTo>
                  <a:lnTo>
                    <a:pt x="160647" y="4100902"/>
                  </a:lnTo>
                  <a:lnTo>
                    <a:pt x="0" y="4100902"/>
                  </a:lnTo>
                  <a:close/>
                  <a:moveTo>
                    <a:pt x="1803069" y="3490927"/>
                  </a:moveTo>
                  <a:lnTo>
                    <a:pt x="1963716" y="3490927"/>
                  </a:lnTo>
                  <a:lnTo>
                    <a:pt x="1963716" y="3712059"/>
                  </a:lnTo>
                  <a:lnTo>
                    <a:pt x="1803069" y="3712059"/>
                  </a:lnTo>
                  <a:close/>
                  <a:moveTo>
                    <a:pt x="1500637" y="3490927"/>
                  </a:moveTo>
                  <a:lnTo>
                    <a:pt x="1661284" y="3490927"/>
                  </a:lnTo>
                  <a:lnTo>
                    <a:pt x="1661284" y="3712059"/>
                  </a:lnTo>
                  <a:lnTo>
                    <a:pt x="1500637" y="3712059"/>
                  </a:lnTo>
                  <a:close/>
                  <a:moveTo>
                    <a:pt x="1201085" y="3490927"/>
                  </a:moveTo>
                  <a:lnTo>
                    <a:pt x="1364606" y="3490927"/>
                  </a:lnTo>
                  <a:lnTo>
                    <a:pt x="1364606" y="3712059"/>
                  </a:lnTo>
                  <a:lnTo>
                    <a:pt x="1201085" y="3712059"/>
                  </a:lnTo>
                  <a:close/>
                  <a:moveTo>
                    <a:pt x="901534" y="3490927"/>
                  </a:moveTo>
                  <a:lnTo>
                    <a:pt x="1062181" y="3490927"/>
                  </a:lnTo>
                  <a:lnTo>
                    <a:pt x="1062181" y="3712059"/>
                  </a:lnTo>
                  <a:lnTo>
                    <a:pt x="901534" y="3712059"/>
                  </a:lnTo>
                  <a:close/>
                  <a:moveTo>
                    <a:pt x="599104" y="3490927"/>
                  </a:moveTo>
                  <a:lnTo>
                    <a:pt x="762623" y="3490927"/>
                  </a:lnTo>
                  <a:lnTo>
                    <a:pt x="762623" y="3712059"/>
                  </a:lnTo>
                  <a:lnTo>
                    <a:pt x="599104" y="3712059"/>
                  </a:lnTo>
                  <a:close/>
                  <a:moveTo>
                    <a:pt x="299551" y="3490927"/>
                  </a:moveTo>
                  <a:lnTo>
                    <a:pt x="460200" y="3490927"/>
                  </a:lnTo>
                  <a:lnTo>
                    <a:pt x="460200" y="3712059"/>
                  </a:lnTo>
                  <a:lnTo>
                    <a:pt x="299551" y="3712059"/>
                  </a:lnTo>
                  <a:close/>
                  <a:moveTo>
                    <a:pt x="0" y="3490927"/>
                  </a:moveTo>
                  <a:lnTo>
                    <a:pt x="160647" y="3490927"/>
                  </a:lnTo>
                  <a:lnTo>
                    <a:pt x="160647" y="3712059"/>
                  </a:lnTo>
                  <a:lnTo>
                    <a:pt x="0" y="3712059"/>
                  </a:lnTo>
                  <a:close/>
                  <a:moveTo>
                    <a:pt x="1803069" y="3104966"/>
                  </a:moveTo>
                  <a:lnTo>
                    <a:pt x="1963716" y="3104966"/>
                  </a:lnTo>
                  <a:lnTo>
                    <a:pt x="1963716" y="3326098"/>
                  </a:lnTo>
                  <a:lnTo>
                    <a:pt x="1803069" y="3326098"/>
                  </a:lnTo>
                  <a:close/>
                  <a:moveTo>
                    <a:pt x="1500637" y="3104966"/>
                  </a:moveTo>
                  <a:lnTo>
                    <a:pt x="1661284" y="3104966"/>
                  </a:lnTo>
                  <a:lnTo>
                    <a:pt x="1661284" y="3326098"/>
                  </a:lnTo>
                  <a:lnTo>
                    <a:pt x="1500637" y="3326098"/>
                  </a:lnTo>
                  <a:close/>
                  <a:moveTo>
                    <a:pt x="1201085" y="3104966"/>
                  </a:moveTo>
                  <a:lnTo>
                    <a:pt x="1364606" y="3104966"/>
                  </a:lnTo>
                  <a:lnTo>
                    <a:pt x="1364606" y="3326098"/>
                  </a:lnTo>
                  <a:lnTo>
                    <a:pt x="1201085" y="3326098"/>
                  </a:lnTo>
                  <a:close/>
                  <a:moveTo>
                    <a:pt x="901534" y="3104966"/>
                  </a:moveTo>
                  <a:lnTo>
                    <a:pt x="1062181" y="3104966"/>
                  </a:lnTo>
                  <a:lnTo>
                    <a:pt x="1062181" y="3326098"/>
                  </a:lnTo>
                  <a:lnTo>
                    <a:pt x="901534" y="3326098"/>
                  </a:lnTo>
                  <a:close/>
                  <a:moveTo>
                    <a:pt x="599104" y="3104966"/>
                  </a:moveTo>
                  <a:lnTo>
                    <a:pt x="762623" y="3104966"/>
                  </a:lnTo>
                  <a:lnTo>
                    <a:pt x="762623" y="3326098"/>
                  </a:lnTo>
                  <a:lnTo>
                    <a:pt x="599104" y="3326098"/>
                  </a:lnTo>
                  <a:close/>
                  <a:moveTo>
                    <a:pt x="299551" y="3104966"/>
                  </a:moveTo>
                  <a:lnTo>
                    <a:pt x="460200" y="3104966"/>
                  </a:lnTo>
                  <a:lnTo>
                    <a:pt x="460200" y="3326098"/>
                  </a:lnTo>
                  <a:lnTo>
                    <a:pt x="299551" y="3326098"/>
                  </a:lnTo>
                  <a:close/>
                  <a:moveTo>
                    <a:pt x="0" y="3104966"/>
                  </a:moveTo>
                  <a:lnTo>
                    <a:pt x="160647" y="3104966"/>
                  </a:lnTo>
                  <a:lnTo>
                    <a:pt x="160647" y="3326098"/>
                  </a:lnTo>
                  <a:lnTo>
                    <a:pt x="0" y="3326098"/>
                  </a:lnTo>
                  <a:close/>
                  <a:moveTo>
                    <a:pt x="1803069" y="2716127"/>
                  </a:moveTo>
                  <a:lnTo>
                    <a:pt x="1963716" y="2716127"/>
                  </a:lnTo>
                  <a:lnTo>
                    <a:pt x="1963716" y="2937257"/>
                  </a:lnTo>
                  <a:lnTo>
                    <a:pt x="1803069" y="2937257"/>
                  </a:lnTo>
                  <a:close/>
                  <a:moveTo>
                    <a:pt x="1500637" y="2716127"/>
                  </a:moveTo>
                  <a:lnTo>
                    <a:pt x="1661284" y="2716127"/>
                  </a:lnTo>
                  <a:lnTo>
                    <a:pt x="1661284" y="2937257"/>
                  </a:lnTo>
                  <a:lnTo>
                    <a:pt x="1500637" y="2937257"/>
                  </a:lnTo>
                  <a:close/>
                  <a:moveTo>
                    <a:pt x="1201085" y="2716127"/>
                  </a:moveTo>
                  <a:lnTo>
                    <a:pt x="1364606" y="2716127"/>
                  </a:lnTo>
                  <a:lnTo>
                    <a:pt x="1364606" y="2937257"/>
                  </a:lnTo>
                  <a:lnTo>
                    <a:pt x="1201085" y="2937257"/>
                  </a:lnTo>
                  <a:close/>
                  <a:moveTo>
                    <a:pt x="901534" y="2716127"/>
                  </a:moveTo>
                  <a:lnTo>
                    <a:pt x="1062181" y="2716127"/>
                  </a:lnTo>
                  <a:lnTo>
                    <a:pt x="1062181" y="2937257"/>
                  </a:lnTo>
                  <a:lnTo>
                    <a:pt x="901534" y="2937257"/>
                  </a:lnTo>
                  <a:close/>
                  <a:moveTo>
                    <a:pt x="599104" y="2716127"/>
                  </a:moveTo>
                  <a:lnTo>
                    <a:pt x="762623" y="2716127"/>
                  </a:lnTo>
                  <a:lnTo>
                    <a:pt x="762623" y="2937257"/>
                  </a:lnTo>
                  <a:lnTo>
                    <a:pt x="599104" y="2937257"/>
                  </a:lnTo>
                  <a:close/>
                  <a:moveTo>
                    <a:pt x="299551" y="2716127"/>
                  </a:moveTo>
                  <a:lnTo>
                    <a:pt x="460200" y="2716127"/>
                  </a:lnTo>
                  <a:lnTo>
                    <a:pt x="460200" y="2937257"/>
                  </a:lnTo>
                  <a:lnTo>
                    <a:pt x="299551" y="2937257"/>
                  </a:lnTo>
                  <a:close/>
                  <a:moveTo>
                    <a:pt x="0" y="2716127"/>
                  </a:moveTo>
                  <a:lnTo>
                    <a:pt x="160647" y="2716127"/>
                  </a:lnTo>
                  <a:lnTo>
                    <a:pt x="160647" y="2937257"/>
                  </a:lnTo>
                  <a:lnTo>
                    <a:pt x="0" y="2937257"/>
                  </a:lnTo>
                  <a:close/>
                  <a:moveTo>
                    <a:pt x="1803069" y="2327285"/>
                  </a:moveTo>
                  <a:lnTo>
                    <a:pt x="1963716" y="2327285"/>
                  </a:lnTo>
                  <a:lnTo>
                    <a:pt x="1963716" y="2548417"/>
                  </a:lnTo>
                  <a:lnTo>
                    <a:pt x="1803069" y="2548417"/>
                  </a:lnTo>
                  <a:close/>
                  <a:moveTo>
                    <a:pt x="1500637" y="2327285"/>
                  </a:moveTo>
                  <a:lnTo>
                    <a:pt x="1661284" y="2327285"/>
                  </a:lnTo>
                  <a:lnTo>
                    <a:pt x="1661284" y="2548417"/>
                  </a:lnTo>
                  <a:lnTo>
                    <a:pt x="1500637" y="2548417"/>
                  </a:lnTo>
                  <a:close/>
                  <a:moveTo>
                    <a:pt x="1201085" y="2327285"/>
                  </a:moveTo>
                  <a:lnTo>
                    <a:pt x="1364606" y="2327285"/>
                  </a:lnTo>
                  <a:lnTo>
                    <a:pt x="1364606" y="2548417"/>
                  </a:lnTo>
                  <a:lnTo>
                    <a:pt x="1201085" y="2548417"/>
                  </a:lnTo>
                  <a:close/>
                  <a:moveTo>
                    <a:pt x="901534" y="2327285"/>
                  </a:moveTo>
                  <a:lnTo>
                    <a:pt x="1062181" y="2327285"/>
                  </a:lnTo>
                  <a:lnTo>
                    <a:pt x="1062181" y="2548417"/>
                  </a:lnTo>
                  <a:lnTo>
                    <a:pt x="901534" y="2548417"/>
                  </a:lnTo>
                  <a:close/>
                  <a:moveTo>
                    <a:pt x="599104" y="2327285"/>
                  </a:moveTo>
                  <a:lnTo>
                    <a:pt x="762623" y="2327285"/>
                  </a:lnTo>
                  <a:lnTo>
                    <a:pt x="762623" y="2548417"/>
                  </a:lnTo>
                  <a:lnTo>
                    <a:pt x="599104" y="2548417"/>
                  </a:lnTo>
                  <a:close/>
                  <a:moveTo>
                    <a:pt x="299551" y="2327285"/>
                  </a:moveTo>
                  <a:lnTo>
                    <a:pt x="460200" y="2327285"/>
                  </a:lnTo>
                  <a:lnTo>
                    <a:pt x="460200" y="2548417"/>
                  </a:lnTo>
                  <a:lnTo>
                    <a:pt x="299551" y="2548417"/>
                  </a:lnTo>
                  <a:close/>
                  <a:moveTo>
                    <a:pt x="0" y="2327285"/>
                  </a:moveTo>
                  <a:lnTo>
                    <a:pt x="160647" y="2327285"/>
                  </a:lnTo>
                  <a:lnTo>
                    <a:pt x="160647" y="2548417"/>
                  </a:lnTo>
                  <a:lnTo>
                    <a:pt x="0" y="2548417"/>
                  </a:lnTo>
                  <a:close/>
                  <a:moveTo>
                    <a:pt x="1803069" y="1941324"/>
                  </a:moveTo>
                  <a:lnTo>
                    <a:pt x="1963716" y="1941324"/>
                  </a:lnTo>
                  <a:lnTo>
                    <a:pt x="1963716" y="2162455"/>
                  </a:lnTo>
                  <a:lnTo>
                    <a:pt x="1803069" y="2162455"/>
                  </a:lnTo>
                  <a:close/>
                  <a:moveTo>
                    <a:pt x="1500637" y="1941324"/>
                  </a:moveTo>
                  <a:lnTo>
                    <a:pt x="1661284" y="1941324"/>
                  </a:lnTo>
                  <a:lnTo>
                    <a:pt x="1661284" y="2162455"/>
                  </a:lnTo>
                  <a:lnTo>
                    <a:pt x="1500637" y="2162455"/>
                  </a:lnTo>
                  <a:close/>
                  <a:moveTo>
                    <a:pt x="1201085" y="1941324"/>
                  </a:moveTo>
                  <a:lnTo>
                    <a:pt x="1364606" y="1941324"/>
                  </a:lnTo>
                  <a:lnTo>
                    <a:pt x="1364606" y="2162455"/>
                  </a:lnTo>
                  <a:lnTo>
                    <a:pt x="1201085" y="2162455"/>
                  </a:lnTo>
                  <a:close/>
                  <a:moveTo>
                    <a:pt x="901534" y="1941324"/>
                  </a:moveTo>
                  <a:lnTo>
                    <a:pt x="1062181" y="1941324"/>
                  </a:lnTo>
                  <a:lnTo>
                    <a:pt x="1062181" y="2162455"/>
                  </a:lnTo>
                  <a:lnTo>
                    <a:pt x="901534" y="2162455"/>
                  </a:lnTo>
                  <a:close/>
                  <a:moveTo>
                    <a:pt x="599104" y="1941324"/>
                  </a:moveTo>
                  <a:lnTo>
                    <a:pt x="762623" y="1941324"/>
                  </a:lnTo>
                  <a:lnTo>
                    <a:pt x="762623" y="2162455"/>
                  </a:lnTo>
                  <a:lnTo>
                    <a:pt x="599104" y="2162455"/>
                  </a:lnTo>
                  <a:close/>
                  <a:moveTo>
                    <a:pt x="299551" y="1941324"/>
                  </a:moveTo>
                  <a:lnTo>
                    <a:pt x="460200" y="1941324"/>
                  </a:lnTo>
                  <a:lnTo>
                    <a:pt x="460200" y="2162455"/>
                  </a:lnTo>
                  <a:lnTo>
                    <a:pt x="299551" y="2162455"/>
                  </a:lnTo>
                  <a:close/>
                  <a:moveTo>
                    <a:pt x="0" y="1941324"/>
                  </a:moveTo>
                  <a:lnTo>
                    <a:pt x="160647" y="1941324"/>
                  </a:lnTo>
                  <a:lnTo>
                    <a:pt x="160647" y="2162455"/>
                  </a:lnTo>
                  <a:lnTo>
                    <a:pt x="0" y="2162455"/>
                  </a:lnTo>
                  <a:close/>
                  <a:moveTo>
                    <a:pt x="1803069" y="1552485"/>
                  </a:moveTo>
                  <a:lnTo>
                    <a:pt x="1963716" y="1552485"/>
                  </a:lnTo>
                  <a:lnTo>
                    <a:pt x="1963716" y="1773614"/>
                  </a:lnTo>
                  <a:lnTo>
                    <a:pt x="1803069" y="1773614"/>
                  </a:lnTo>
                  <a:close/>
                  <a:moveTo>
                    <a:pt x="1500637" y="1552485"/>
                  </a:moveTo>
                  <a:lnTo>
                    <a:pt x="1661284" y="1552485"/>
                  </a:lnTo>
                  <a:lnTo>
                    <a:pt x="1661284" y="1773614"/>
                  </a:lnTo>
                  <a:lnTo>
                    <a:pt x="1500637" y="1773614"/>
                  </a:lnTo>
                  <a:close/>
                  <a:moveTo>
                    <a:pt x="1201085" y="1552485"/>
                  </a:moveTo>
                  <a:lnTo>
                    <a:pt x="1364606" y="1552485"/>
                  </a:lnTo>
                  <a:lnTo>
                    <a:pt x="1364606" y="1773614"/>
                  </a:lnTo>
                  <a:lnTo>
                    <a:pt x="1201085" y="1773614"/>
                  </a:lnTo>
                  <a:close/>
                  <a:moveTo>
                    <a:pt x="901534" y="1552485"/>
                  </a:moveTo>
                  <a:lnTo>
                    <a:pt x="1062181" y="1552485"/>
                  </a:lnTo>
                  <a:lnTo>
                    <a:pt x="1062181" y="1773614"/>
                  </a:lnTo>
                  <a:lnTo>
                    <a:pt x="901534" y="1773614"/>
                  </a:lnTo>
                  <a:close/>
                  <a:moveTo>
                    <a:pt x="599104" y="1552485"/>
                  </a:moveTo>
                  <a:lnTo>
                    <a:pt x="762623" y="1552485"/>
                  </a:lnTo>
                  <a:lnTo>
                    <a:pt x="762623" y="1773614"/>
                  </a:lnTo>
                  <a:lnTo>
                    <a:pt x="599104" y="1773614"/>
                  </a:lnTo>
                  <a:close/>
                  <a:moveTo>
                    <a:pt x="299551" y="1552485"/>
                  </a:moveTo>
                  <a:lnTo>
                    <a:pt x="460200" y="1552485"/>
                  </a:lnTo>
                  <a:lnTo>
                    <a:pt x="460200" y="1773614"/>
                  </a:lnTo>
                  <a:lnTo>
                    <a:pt x="299551" y="1773614"/>
                  </a:lnTo>
                  <a:close/>
                  <a:moveTo>
                    <a:pt x="0" y="1552485"/>
                  </a:moveTo>
                  <a:lnTo>
                    <a:pt x="160647" y="1552485"/>
                  </a:lnTo>
                  <a:lnTo>
                    <a:pt x="160647" y="1773614"/>
                  </a:lnTo>
                  <a:lnTo>
                    <a:pt x="0" y="1773614"/>
                  </a:lnTo>
                  <a:close/>
                  <a:moveTo>
                    <a:pt x="1803069" y="1163643"/>
                  </a:moveTo>
                  <a:lnTo>
                    <a:pt x="1963716" y="1163643"/>
                  </a:lnTo>
                  <a:lnTo>
                    <a:pt x="1963716" y="1384774"/>
                  </a:lnTo>
                  <a:lnTo>
                    <a:pt x="1803069" y="1384774"/>
                  </a:lnTo>
                  <a:close/>
                  <a:moveTo>
                    <a:pt x="1500637" y="1163643"/>
                  </a:moveTo>
                  <a:lnTo>
                    <a:pt x="1661284" y="1163643"/>
                  </a:lnTo>
                  <a:lnTo>
                    <a:pt x="1661284" y="1384774"/>
                  </a:lnTo>
                  <a:lnTo>
                    <a:pt x="1500637" y="1384774"/>
                  </a:lnTo>
                  <a:close/>
                  <a:moveTo>
                    <a:pt x="1201085" y="1163643"/>
                  </a:moveTo>
                  <a:lnTo>
                    <a:pt x="1364606" y="1163643"/>
                  </a:lnTo>
                  <a:lnTo>
                    <a:pt x="1364606" y="1384774"/>
                  </a:lnTo>
                  <a:lnTo>
                    <a:pt x="1201085" y="1384774"/>
                  </a:lnTo>
                  <a:close/>
                  <a:moveTo>
                    <a:pt x="901534" y="1163643"/>
                  </a:moveTo>
                  <a:lnTo>
                    <a:pt x="1062181" y="1163643"/>
                  </a:lnTo>
                  <a:lnTo>
                    <a:pt x="1062181" y="1384774"/>
                  </a:lnTo>
                  <a:lnTo>
                    <a:pt x="901534" y="1384774"/>
                  </a:lnTo>
                  <a:close/>
                  <a:moveTo>
                    <a:pt x="599104" y="1163643"/>
                  </a:moveTo>
                  <a:lnTo>
                    <a:pt x="762623" y="1163643"/>
                  </a:lnTo>
                  <a:lnTo>
                    <a:pt x="762623" y="1384774"/>
                  </a:lnTo>
                  <a:lnTo>
                    <a:pt x="599104" y="1384774"/>
                  </a:lnTo>
                  <a:close/>
                  <a:moveTo>
                    <a:pt x="299551" y="1163643"/>
                  </a:moveTo>
                  <a:lnTo>
                    <a:pt x="460200" y="1163643"/>
                  </a:lnTo>
                  <a:lnTo>
                    <a:pt x="460200" y="1384774"/>
                  </a:lnTo>
                  <a:lnTo>
                    <a:pt x="299551" y="1384774"/>
                  </a:lnTo>
                  <a:close/>
                  <a:moveTo>
                    <a:pt x="0" y="1163643"/>
                  </a:moveTo>
                  <a:lnTo>
                    <a:pt x="160647" y="1163643"/>
                  </a:lnTo>
                  <a:lnTo>
                    <a:pt x="160647" y="1384774"/>
                  </a:lnTo>
                  <a:lnTo>
                    <a:pt x="0" y="1384774"/>
                  </a:lnTo>
                  <a:close/>
                  <a:moveTo>
                    <a:pt x="1803069" y="777682"/>
                  </a:moveTo>
                  <a:lnTo>
                    <a:pt x="1963716" y="777682"/>
                  </a:lnTo>
                  <a:lnTo>
                    <a:pt x="1963716" y="998813"/>
                  </a:lnTo>
                  <a:lnTo>
                    <a:pt x="1803069" y="998813"/>
                  </a:lnTo>
                  <a:close/>
                  <a:moveTo>
                    <a:pt x="1500637" y="777682"/>
                  </a:moveTo>
                  <a:lnTo>
                    <a:pt x="1661284" y="777682"/>
                  </a:lnTo>
                  <a:lnTo>
                    <a:pt x="1661284" y="998813"/>
                  </a:lnTo>
                  <a:lnTo>
                    <a:pt x="1500637" y="998813"/>
                  </a:lnTo>
                  <a:close/>
                  <a:moveTo>
                    <a:pt x="1201085" y="777682"/>
                  </a:moveTo>
                  <a:lnTo>
                    <a:pt x="1364606" y="777682"/>
                  </a:lnTo>
                  <a:lnTo>
                    <a:pt x="1364606" y="998813"/>
                  </a:lnTo>
                  <a:lnTo>
                    <a:pt x="1201085" y="998813"/>
                  </a:lnTo>
                  <a:close/>
                  <a:moveTo>
                    <a:pt x="901534" y="777682"/>
                  </a:moveTo>
                  <a:lnTo>
                    <a:pt x="1062181" y="777682"/>
                  </a:lnTo>
                  <a:lnTo>
                    <a:pt x="1062181" y="998813"/>
                  </a:lnTo>
                  <a:lnTo>
                    <a:pt x="901534" y="998813"/>
                  </a:lnTo>
                  <a:close/>
                  <a:moveTo>
                    <a:pt x="599104" y="777682"/>
                  </a:moveTo>
                  <a:lnTo>
                    <a:pt x="762623" y="777682"/>
                  </a:lnTo>
                  <a:lnTo>
                    <a:pt x="762623" y="998813"/>
                  </a:lnTo>
                  <a:lnTo>
                    <a:pt x="599104" y="998813"/>
                  </a:lnTo>
                  <a:close/>
                  <a:moveTo>
                    <a:pt x="299551" y="777682"/>
                  </a:moveTo>
                  <a:lnTo>
                    <a:pt x="460200" y="777682"/>
                  </a:lnTo>
                  <a:lnTo>
                    <a:pt x="460200" y="998813"/>
                  </a:lnTo>
                  <a:lnTo>
                    <a:pt x="299551" y="998813"/>
                  </a:lnTo>
                  <a:close/>
                  <a:moveTo>
                    <a:pt x="0" y="777682"/>
                  </a:moveTo>
                  <a:lnTo>
                    <a:pt x="160647" y="777682"/>
                  </a:lnTo>
                  <a:lnTo>
                    <a:pt x="160647" y="998813"/>
                  </a:lnTo>
                  <a:lnTo>
                    <a:pt x="0" y="998813"/>
                  </a:lnTo>
                  <a:close/>
                  <a:moveTo>
                    <a:pt x="1803069" y="388843"/>
                  </a:moveTo>
                  <a:lnTo>
                    <a:pt x="1963716" y="388843"/>
                  </a:lnTo>
                  <a:lnTo>
                    <a:pt x="1963716" y="609972"/>
                  </a:lnTo>
                  <a:lnTo>
                    <a:pt x="1803069" y="609972"/>
                  </a:lnTo>
                  <a:close/>
                  <a:moveTo>
                    <a:pt x="1500637" y="388843"/>
                  </a:moveTo>
                  <a:lnTo>
                    <a:pt x="1661284" y="388843"/>
                  </a:lnTo>
                  <a:lnTo>
                    <a:pt x="1661284" y="609972"/>
                  </a:lnTo>
                  <a:lnTo>
                    <a:pt x="1500637" y="609972"/>
                  </a:lnTo>
                  <a:close/>
                  <a:moveTo>
                    <a:pt x="1201085" y="388843"/>
                  </a:moveTo>
                  <a:lnTo>
                    <a:pt x="1364606" y="388843"/>
                  </a:lnTo>
                  <a:lnTo>
                    <a:pt x="1364606" y="609972"/>
                  </a:lnTo>
                  <a:lnTo>
                    <a:pt x="1201085" y="609972"/>
                  </a:lnTo>
                  <a:close/>
                  <a:moveTo>
                    <a:pt x="901534" y="388843"/>
                  </a:moveTo>
                  <a:lnTo>
                    <a:pt x="1062181" y="388843"/>
                  </a:lnTo>
                  <a:lnTo>
                    <a:pt x="1062181" y="609972"/>
                  </a:lnTo>
                  <a:lnTo>
                    <a:pt x="901534" y="609972"/>
                  </a:lnTo>
                  <a:close/>
                  <a:moveTo>
                    <a:pt x="599104" y="388843"/>
                  </a:moveTo>
                  <a:lnTo>
                    <a:pt x="762623" y="388843"/>
                  </a:lnTo>
                  <a:lnTo>
                    <a:pt x="762623" y="609972"/>
                  </a:lnTo>
                  <a:lnTo>
                    <a:pt x="599104" y="609972"/>
                  </a:lnTo>
                  <a:close/>
                  <a:moveTo>
                    <a:pt x="299551" y="388843"/>
                  </a:moveTo>
                  <a:lnTo>
                    <a:pt x="460200" y="388843"/>
                  </a:lnTo>
                  <a:lnTo>
                    <a:pt x="460200" y="609972"/>
                  </a:lnTo>
                  <a:lnTo>
                    <a:pt x="299551" y="609972"/>
                  </a:lnTo>
                  <a:close/>
                  <a:moveTo>
                    <a:pt x="0" y="388843"/>
                  </a:moveTo>
                  <a:lnTo>
                    <a:pt x="160647" y="388843"/>
                  </a:lnTo>
                  <a:lnTo>
                    <a:pt x="160647" y="609972"/>
                  </a:lnTo>
                  <a:lnTo>
                    <a:pt x="0" y="609972"/>
                  </a:lnTo>
                  <a:close/>
                  <a:moveTo>
                    <a:pt x="1803069" y="0"/>
                  </a:moveTo>
                  <a:lnTo>
                    <a:pt x="1963716" y="0"/>
                  </a:lnTo>
                  <a:lnTo>
                    <a:pt x="1963716" y="221131"/>
                  </a:lnTo>
                  <a:lnTo>
                    <a:pt x="1803069" y="221131"/>
                  </a:lnTo>
                  <a:close/>
                  <a:moveTo>
                    <a:pt x="1500637" y="0"/>
                  </a:moveTo>
                  <a:lnTo>
                    <a:pt x="1661284" y="0"/>
                  </a:lnTo>
                  <a:lnTo>
                    <a:pt x="1661284" y="221131"/>
                  </a:lnTo>
                  <a:lnTo>
                    <a:pt x="1500637" y="221131"/>
                  </a:lnTo>
                  <a:close/>
                  <a:moveTo>
                    <a:pt x="1201085" y="0"/>
                  </a:moveTo>
                  <a:lnTo>
                    <a:pt x="1364606" y="0"/>
                  </a:lnTo>
                  <a:lnTo>
                    <a:pt x="1364606" y="221131"/>
                  </a:lnTo>
                  <a:lnTo>
                    <a:pt x="1201085" y="221131"/>
                  </a:lnTo>
                  <a:close/>
                  <a:moveTo>
                    <a:pt x="901534" y="0"/>
                  </a:moveTo>
                  <a:lnTo>
                    <a:pt x="1062181" y="0"/>
                  </a:lnTo>
                  <a:lnTo>
                    <a:pt x="1062181" y="221131"/>
                  </a:lnTo>
                  <a:lnTo>
                    <a:pt x="901534" y="221131"/>
                  </a:lnTo>
                  <a:close/>
                  <a:moveTo>
                    <a:pt x="599104" y="0"/>
                  </a:moveTo>
                  <a:lnTo>
                    <a:pt x="762623" y="0"/>
                  </a:lnTo>
                  <a:lnTo>
                    <a:pt x="762623" y="221131"/>
                  </a:lnTo>
                  <a:lnTo>
                    <a:pt x="599104" y="221131"/>
                  </a:lnTo>
                  <a:close/>
                  <a:moveTo>
                    <a:pt x="299551" y="0"/>
                  </a:moveTo>
                  <a:lnTo>
                    <a:pt x="460200" y="0"/>
                  </a:lnTo>
                  <a:lnTo>
                    <a:pt x="460200" y="221131"/>
                  </a:lnTo>
                  <a:lnTo>
                    <a:pt x="299551" y="221131"/>
                  </a:lnTo>
                  <a:close/>
                  <a:moveTo>
                    <a:pt x="0" y="0"/>
                  </a:moveTo>
                  <a:lnTo>
                    <a:pt x="160647" y="0"/>
                  </a:lnTo>
                  <a:lnTo>
                    <a:pt x="160647" y="221131"/>
                  </a:lnTo>
                  <a:lnTo>
                    <a:pt x="0" y="22113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A6849CDA-4DDD-614B-AF47-3D132CC33F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80896" y="5587789"/>
              <a:ext cx="2459125" cy="5958698"/>
            </a:xfrm>
            <a:custGeom>
              <a:avLst/>
              <a:gdLst>
                <a:gd name="connsiteX0" fmla="*/ 0 w 2459125"/>
                <a:gd name="connsiteY0" fmla="*/ 5803810 h 5958698"/>
                <a:gd name="connsiteX1" fmla="*/ 2459125 w 2459125"/>
                <a:gd name="connsiteY1" fmla="*/ 5803810 h 5958698"/>
                <a:gd name="connsiteX2" fmla="*/ 2459125 w 2459125"/>
                <a:gd name="connsiteY2" fmla="*/ 5958698 h 5958698"/>
                <a:gd name="connsiteX3" fmla="*/ 0 w 2459125"/>
                <a:gd name="connsiteY3" fmla="*/ 5958698 h 5958698"/>
                <a:gd name="connsiteX4" fmla="*/ 0 w 2459125"/>
                <a:gd name="connsiteY4" fmla="*/ 0 h 5958698"/>
                <a:gd name="connsiteX5" fmla="*/ 2459125 w 2459125"/>
                <a:gd name="connsiteY5" fmla="*/ 0 h 5958698"/>
                <a:gd name="connsiteX6" fmla="*/ 2459125 w 2459125"/>
                <a:gd name="connsiteY6" fmla="*/ 154885 h 5958698"/>
                <a:gd name="connsiteX7" fmla="*/ 0 w 2459125"/>
                <a:gd name="connsiteY7" fmla="*/ 154885 h 595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9125" h="5958698">
                  <a:moveTo>
                    <a:pt x="0" y="5803810"/>
                  </a:moveTo>
                  <a:lnTo>
                    <a:pt x="2459125" y="5803810"/>
                  </a:lnTo>
                  <a:lnTo>
                    <a:pt x="2459125" y="5958698"/>
                  </a:lnTo>
                  <a:lnTo>
                    <a:pt x="0" y="5958698"/>
                  </a:lnTo>
                  <a:close/>
                  <a:moveTo>
                    <a:pt x="0" y="0"/>
                  </a:moveTo>
                  <a:lnTo>
                    <a:pt x="2459125" y="0"/>
                  </a:lnTo>
                  <a:lnTo>
                    <a:pt x="2459125" y="154885"/>
                  </a:lnTo>
                  <a:lnTo>
                    <a:pt x="0" y="154885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B5A81B7B-A329-0D4C-B236-BD9DF53E6E8F}"/>
              </a:ext>
            </a:extLst>
          </p:cNvPr>
          <p:cNvSpPr txBox="1"/>
          <p:nvPr/>
        </p:nvSpPr>
        <p:spPr>
          <a:xfrm>
            <a:off x="7621056" y="336730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CC1CECDC-9BF4-5849-ADC3-E2FF1D97BF09}"/>
              </a:ext>
            </a:extLst>
          </p:cNvPr>
          <p:cNvSpPr txBox="1">
            <a:spLocks/>
          </p:cNvSpPr>
          <p:nvPr/>
        </p:nvSpPr>
        <p:spPr>
          <a:xfrm>
            <a:off x="1520825" y="4036739"/>
            <a:ext cx="76730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51FC60B-72A4-6D4D-8536-8B15BED6EADC}"/>
              </a:ext>
            </a:extLst>
          </p:cNvPr>
          <p:cNvSpPr/>
          <p:nvPr/>
        </p:nvSpPr>
        <p:spPr>
          <a:xfrm>
            <a:off x="9871268" y="3282990"/>
            <a:ext cx="1933303" cy="193330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AED9967-6BB0-ED4F-89BD-0A763F58CF4D}"/>
              </a:ext>
            </a:extLst>
          </p:cNvPr>
          <p:cNvSpPr txBox="1"/>
          <p:nvPr/>
        </p:nvSpPr>
        <p:spPr>
          <a:xfrm>
            <a:off x="7524874" y="10387457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F05A6A6D-518B-2B43-BB3B-10FA1EFCF6C3}"/>
              </a:ext>
            </a:extLst>
          </p:cNvPr>
          <p:cNvSpPr txBox="1">
            <a:spLocks/>
          </p:cNvSpPr>
          <p:nvPr/>
        </p:nvSpPr>
        <p:spPr>
          <a:xfrm>
            <a:off x="1520825" y="11056889"/>
            <a:ext cx="76730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53FD7D4-9FB8-2745-9A70-D015CB881A51}"/>
              </a:ext>
            </a:extLst>
          </p:cNvPr>
          <p:cNvSpPr/>
          <p:nvPr/>
        </p:nvSpPr>
        <p:spPr>
          <a:xfrm>
            <a:off x="9871268" y="10303140"/>
            <a:ext cx="1933303" cy="193330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7E6C64A-958B-3647-98DF-3BA0E754575D}"/>
              </a:ext>
            </a:extLst>
          </p:cNvPr>
          <p:cNvSpPr txBox="1"/>
          <p:nvPr/>
        </p:nvSpPr>
        <p:spPr>
          <a:xfrm>
            <a:off x="7534492" y="687738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61515D77-4065-AE47-92A7-B64AD43109FC}"/>
              </a:ext>
            </a:extLst>
          </p:cNvPr>
          <p:cNvSpPr txBox="1">
            <a:spLocks/>
          </p:cNvSpPr>
          <p:nvPr/>
        </p:nvSpPr>
        <p:spPr>
          <a:xfrm>
            <a:off x="1520825" y="7546814"/>
            <a:ext cx="76730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EEBE683-C638-EF45-A97D-D6DBB63B5081}"/>
              </a:ext>
            </a:extLst>
          </p:cNvPr>
          <p:cNvSpPr/>
          <p:nvPr/>
        </p:nvSpPr>
        <p:spPr>
          <a:xfrm>
            <a:off x="9871268" y="6793065"/>
            <a:ext cx="1933303" cy="193330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hape 2605">
            <a:extLst>
              <a:ext uri="{FF2B5EF4-FFF2-40B4-BE49-F238E27FC236}">
                <a16:creationId xmlns:a16="http://schemas.microsoft.com/office/drawing/2014/main" id="{790C0018-95E8-2C4E-8970-283FBC763A60}"/>
              </a:ext>
            </a:extLst>
          </p:cNvPr>
          <p:cNvSpPr>
            <a:spLocks noChangeAspect="1"/>
          </p:cNvSpPr>
          <p:nvPr/>
        </p:nvSpPr>
        <p:spPr>
          <a:xfrm>
            <a:off x="10392738" y="7314547"/>
            <a:ext cx="890362" cy="8903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934">
            <a:extLst>
              <a:ext uri="{FF2B5EF4-FFF2-40B4-BE49-F238E27FC236}">
                <a16:creationId xmlns:a16="http://schemas.microsoft.com/office/drawing/2014/main" id="{B591528F-E932-0144-826F-C8BF1C2670BB}"/>
              </a:ext>
            </a:extLst>
          </p:cNvPr>
          <p:cNvSpPr>
            <a:spLocks noChangeAspect="1"/>
          </p:cNvSpPr>
          <p:nvPr/>
        </p:nvSpPr>
        <p:spPr>
          <a:xfrm>
            <a:off x="10531053" y="10847850"/>
            <a:ext cx="613734" cy="8438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800"/>
                </a:moveTo>
                <a:cubicBezTo>
                  <a:pt x="8563" y="10800"/>
                  <a:pt x="6750" y="9481"/>
                  <a:pt x="6750" y="7855"/>
                </a:cubicBezTo>
                <a:cubicBezTo>
                  <a:pt x="6750" y="6228"/>
                  <a:pt x="8563" y="4909"/>
                  <a:pt x="10800" y="4909"/>
                </a:cubicBezTo>
                <a:cubicBezTo>
                  <a:pt x="13037" y="4909"/>
                  <a:pt x="14850" y="6228"/>
                  <a:pt x="14850" y="7855"/>
                </a:cubicBezTo>
                <a:cubicBezTo>
                  <a:pt x="14850" y="9481"/>
                  <a:pt x="13037" y="10800"/>
                  <a:pt x="10800" y="10800"/>
                </a:cubicBezTo>
                <a:moveTo>
                  <a:pt x="10800" y="3927"/>
                </a:moveTo>
                <a:cubicBezTo>
                  <a:pt x="7817" y="3927"/>
                  <a:pt x="5400" y="5686"/>
                  <a:pt x="5400" y="7855"/>
                </a:cubicBezTo>
                <a:cubicBezTo>
                  <a:pt x="5400" y="10023"/>
                  <a:pt x="7817" y="11782"/>
                  <a:pt x="10800" y="11782"/>
                </a:cubicBezTo>
                <a:cubicBezTo>
                  <a:pt x="13783" y="11782"/>
                  <a:pt x="16200" y="10023"/>
                  <a:pt x="16200" y="7855"/>
                </a:cubicBezTo>
                <a:cubicBezTo>
                  <a:pt x="16200" y="5686"/>
                  <a:pt x="13783" y="3927"/>
                  <a:pt x="10800" y="3927"/>
                </a:cubicBezTo>
                <a:moveTo>
                  <a:pt x="10800" y="20127"/>
                </a:moveTo>
                <a:cubicBezTo>
                  <a:pt x="10800" y="20127"/>
                  <a:pt x="1350" y="13745"/>
                  <a:pt x="1350" y="7855"/>
                </a:cubicBezTo>
                <a:cubicBezTo>
                  <a:pt x="1350" y="4059"/>
                  <a:pt x="5581" y="982"/>
                  <a:pt x="10800" y="982"/>
                </a:cubicBezTo>
                <a:cubicBezTo>
                  <a:pt x="16019" y="982"/>
                  <a:pt x="20250" y="4059"/>
                  <a:pt x="20250" y="7855"/>
                </a:cubicBezTo>
                <a:cubicBezTo>
                  <a:pt x="20250" y="13745"/>
                  <a:pt x="10800" y="20127"/>
                  <a:pt x="10800" y="20127"/>
                </a:cubicBezTo>
                <a:moveTo>
                  <a:pt x="10800" y="0"/>
                </a:moveTo>
                <a:cubicBezTo>
                  <a:pt x="4836" y="0"/>
                  <a:pt x="0" y="3517"/>
                  <a:pt x="0" y="7855"/>
                </a:cubicBezTo>
                <a:cubicBezTo>
                  <a:pt x="0" y="14236"/>
                  <a:pt x="10800" y="21600"/>
                  <a:pt x="10800" y="21600"/>
                </a:cubicBezTo>
                <a:cubicBezTo>
                  <a:pt x="10800" y="21600"/>
                  <a:pt x="21600" y="14236"/>
                  <a:pt x="21600" y="7855"/>
                </a:cubicBezTo>
                <a:cubicBezTo>
                  <a:pt x="21600" y="3517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799">
            <a:extLst>
              <a:ext uri="{FF2B5EF4-FFF2-40B4-BE49-F238E27FC236}">
                <a16:creationId xmlns:a16="http://schemas.microsoft.com/office/drawing/2014/main" id="{97F793A6-0765-C547-AC31-B120DCC6A941}"/>
              </a:ext>
            </a:extLst>
          </p:cNvPr>
          <p:cNvSpPr>
            <a:spLocks noChangeAspect="1"/>
          </p:cNvSpPr>
          <p:nvPr/>
        </p:nvSpPr>
        <p:spPr>
          <a:xfrm>
            <a:off x="10392737" y="3925873"/>
            <a:ext cx="890364" cy="647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424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CAE6F6DE-A110-F64D-8FCB-74A971D6402B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0BF8F89-B346-2242-B6FF-E21986DDE8E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5DCFF214-1555-D543-AC59-BC3E7451E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2355" y="6549892"/>
            <a:ext cx="7964978" cy="1456113"/>
          </a:xfrm>
          <a:custGeom>
            <a:avLst/>
            <a:gdLst>
              <a:gd name="T0" fmla="*/ 10057 w 10058"/>
              <a:gd name="T1" fmla="*/ 0 h 1837"/>
              <a:gd name="T2" fmla="*/ 919 w 10058"/>
              <a:gd name="T3" fmla="*/ 0 h 1837"/>
              <a:gd name="T4" fmla="*/ 0 w 10058"/>
              <a:gd name="T5" fmla="*/ 918 h 1837"/>
              <a:gd name="T6" fmla="*/ 919 w 10058"/>
              <a:gd name="T7" fmla="*/ 1836 h 1837"/>
              <a:gd name="T8" fmla="*/ 10057 w 10058"/>
              <a:gd name="T9" fmla="*/ 1836 h 1837"/>
              <a:gd name="T10" fmla="*/ 10057 w 10058"/>
              <a:gd name="T11" fmla="*/ 0 h 18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58" h="1837">
                <a:moveTo>
                  <a:pt x="10057" y="0"/>
                </a:moveTo>
                <a:lnTo>
                  <a:pt x="919" y="0"/>
                </a:lnTo>
                <a:lnTo>
                  <a:pt x="0" y="918"/>
                </a:lnTo>
                <a:lnTo>
                  <a:pt x="919" y="1836"/>
                </a:lnTo>
                <a:lnTo>
                  <a:pt x="10057" y="1836"/>
                </a:lnTo>
                <a:lnTo>
                  <a:pt x="10057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44F2A8D5-8691-5E49-96EB-E0622EDFA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3586" y="8006004"/>
            <a:ext cx="7964978" cy="1456115"/>
          </a:xfrm>
          <a:custGeom>
            <a:avLst/>
            <a:gdLst>
              <a:gd name="T0" fmla="*/ 10056 w 10057"/>
              <a:gd name="T1" fmla="*/ 1837 h 1838"/>
              <a:gd name="T2" fmla="*/ 918 w 10057"/>
              <a:gd name="T3" fmla="*/ 1837 h 1838"/>
              <a:gd name="T4" fmla="*/ 0 w 10057"/>
              <a:gd name="T5" fmla="*/ 919 h 1838"/>
              <a:gd name="T6" fmla="*/ 918 w 10057"/>
              <a:gd name="T7" fmla="*/ 0 h 1838"/>
              <a:gd name="T8" fmla="*/ 10056 w 10057"/>
              <a:gd name="T9" fmla="*/ 0 h 1838"/>
              <a:gd name="T10" fmla="*/ 10056 w 10057"/>
              <a:gd name="T11" fmla="*/ 1837 h 1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57" h="1838">
                <a:moveTo>
                  <a:pt x="10056" y="1837"/>
                </a:moveTo>
                <a:lnTo>
                  <a:pt x="918" y="1837"/>
                </a:lnTo>
                <a:lnTo>
                  <a:pt x="0" y="919"/>
                </a:lnTo>
                <a:lnTo>
                  <a:pt x="918" y="0"/>
                </a:lnTo>
                <a:lnTo>
                  <a:pt x="10056" y="0"/>
                </a:lnTo>
                <a:lnTo>
                  <a:pt x="10056" y="183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0D969C15-A0FD-9147-B6DB-D7B1CA46C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6193" y="9458626"/>
            <a:ext cx="7964981" cy="1456115"/>
          </a:xfrm>
          <a:custGeom>
            <a:avLst/>
            <a:gdLst>
              <a:gd name="T0" fmla="*/ 10057 w 10058"/>
              <a:gd name="T1" fmla="*/ 0 h 1838"/>
              <a:gd name="T2" fmla="*/ 919 w 10058"/>
              <a:gd name="T3" fmla="*/ 0 h 1838"/>
              <a:gd name="T4" fmla="*/ 0 w 10058"/>
              <a:gd name="T5" fmla="*/ 919 h 1838"/>
              <a:gd name="T6" fmla="*/ 919 w 10058"/>
              <a:gd name="T7" fmla="*/ 1837 h 1838"/>
              <a:gd name="T8" fmla="*/ 919 w 10058"/>
              <a:gd name="T9" fmla="*/ 1837 h 1838"/>
              <a:gd name="T10" fmla="*/ 10057 w 10058"/>
              <a:gd name="T11" fmla="*/ 1837 h 1838"/>
              <a:gd name="T12" fmla="*/ 10057 w 10058"/>
              <a:gd name="T13" fmla="*/ 0 h 1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058" h="1838">
                <a:moveTo>
                  <a:pt x="10057" y="0"/>
                </a:moveTo>
                <a:lnTo>
                  <a:pt x="919" y="0"/>
                </a:lnTo>
                <a:lnTo>
                  <a:pt x="0" y="919"/>
                </a:lnTo>
                <a:lnTo>
                  <a:pt x="919" y="1837"/>
                </a:lnTo>
                <a:lnTo>
                  <a:pt x="919" y="1837"/>
                </a:lnTo>
                <a:lnTo>
                  <a:pt x="10057" y="1837"/>
                </a:lnTo>
                <a:lnTo>
                  <a:pt x="10057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9AB9C067-0BCD-9448-92DC-E7F465C99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7192" y="10914742"/>
            <a:ext cx="7964981" cy="1456113"/>
          </a:xfrm>
          <a:custGeom>
            <a:avLst/>
            <a:gdLst>
              <a:gd name="T0" fmla="*/ 10057 w 10058"/>
              <a:gd name="T1" fmla="*/ 1838 h 1839"/>
              <a:gd name="T2" fmla="*/ 919 w 10058"/>
              <a:gd name="T3" fmla="*/ 1838 h 1839"/>
              <a:gd name="T4" fmla="*/ 919 w 10058"/>
              <a:gd name="T5" fmla="*/ 1838 h 1839"/>
              <a:gd name="T6" fmla="*/ 0 w 10058"/>
              <a:gd name="T7" fmla="*/ 919 h 1839"/>
              <a:gd name="T8" fmla="*/ 919 w 10058"/>
              <a:gd name="T9" fmla="*/ 0 h 1839"/>
              <a:gd name="T10" fmla="*/ 10057 w 10058"/>
              <a:gd name="T11" fmla="*/ 0 h 1839"/>
              <a:gd name="T12" fmla="*/ 10057 w 10058"/>
              <a:gd name="T13" fmla="*/ 1838 h 1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058" h="1839">
                <a:moveTo>
                  <a:pt x="10057" y="1838"/>
                </a:moveTo>
                <a:lnTo>
                  <a:pt x="919" y="1838"/>
                </a:lnTo>
                <a:lnTo>
                  <a:pt x="919" y="1838"/>
                </a:lnTo>
                <a:lnTo>
                  <a:pt x="0" y="919"/>
                </a:lnTo>
                <a:lnTo>
                  <a:pt x="919" y="0"/>
                </a:lnTo>
                <a:lnTo>
                  <a:pt x="10057" y="0"/>
                </a:lnTo>
                <a:lnTo>
                  <a:pt x="10057" y="183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E700B50-AF91-704C-A4FC-B66BABD5F397}"/>
              </a:ext>
            </a:extLst>
          </p:cNvPr>
          <p:cNvGrpSpPr/>
          <p:nvPr/>
        </p:nvGrpSpPr>
        <p:grpSpPr>
          <a:xfrm>
            <a:off x="10996795" y="2792628"/>
            <a:ext cx="9114663" cy="10161372"/>
            <a:chOff x="11102000" y="2905826"/>
            <a:chExt cx="8829272" cy="10048175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FADBE96F-3928-944A-8998-36520FEB73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1534" y="3914096"/>
              <a:ext cx="6453621" cy="9039905"/>
            </a:xfrm>
            <a:custGeom>
              <a:avLst/>
              <a:gdLst>
                <a:gd name="T0" fmla="*/ 8241 w 8242"/>
                <a:gd name="T1" fmla="*/ 3459 h 11545"/>
                <a:gd name="T2" fmla="*/ 8241 w 8242"/>
                <a:gd name="T3" fmla="*/ 11544 h 11545"/>
                <a:gd name="T4" fmla="*/ 0 w 8242"/>
                <a:gd name="T5" fmla="*/ 11544 h 11545"/>
                <a:gd name="T6" fmla="*/ 0 w 8242"/>
                <a:gd name="T7" fmla="*/ 3459 h 11545"/>
                <a:gd name="T8" fmla="*/ 0 w 8242"/>
                <a:gd name="T9" fmla="*/ 3459 h 11545"/>
                <a:gd name="T10" fmla="*/ 3812 w 8242"/>
                <a:gd name="T11" fmla="*/ 0 h 11545"/>
                <a:gd name="T12" fmla="*/ 8241 w 8242"/>
                <a:gd name="T13" fmla="*/ 3459 h 11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42" h="11545">
                  <a:moveTo>
                    <a:pt x="8241" y="3459"/>
                  </a:moveTo>
                  <a:lnTo>
                    <a:pt x="8241" y="11544"/>
                  </a:lnTo>
                  <a:lnTo>
                    <a:pt x="0" y="11544"/>
                  </a:lnTo>
                  <a:lnTo>
                    <a:pt x="0" y="3459"/>
                  </a:lnTo>
                  <a:lnTo>
                    <a:pt x="0" y="3459"/>
                  </a:lnTo>
                  <a:cubicBezTo>
                    <a:pt x="1562" y="2042"/>
                    <a:pt x="2220" y="1442"/>
                    <a:pt x="3812" y="0"/>
                  </a:cubicBezTo>
                  <a:lnTo>
                    <a:pt x="8241" y="345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B5802024-C126-AB4A-9033-4CF074A0C8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1534" y="10937460"/>
              <a:ext cx="5832085" cy="1439892"/>
            </a:xfrm>
            <a:custGeom>
              <a:avLst/>
              <a:gdLst>
                <a:gd name="T0" fmla="*/ 0 w 7447"/>
                <a:gd name="T1" fmla="*/ 0 h 1839"/>
                <a:gd name="T2" fmla="*/ 7446 w 7447"/>
                <a:gd name="T3" fmla="*/ 0 h 1839"/>
                <a:gd name="T4" fmla="*/ 7446 w 7447"/>
                <a:gd name="T5" fmla="*/ 1838 h 1839"/>
                <a:gd name="T6" fmla="*/ 0 w 7447"/>
                <a:gd name="T7" fmla="*/ 1838 h 1839"/>
                <a:gd name="T8" fmla="*/ 0 w 7447"/>
                <a:gd name="T9" fmla="*/ 0 h 18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47" h="1839">
                  <a:moveTo>
                    <a:pt x="0" y="0"/>
                  </a:moveTo>
                  <a:lnTo>
                    <a:pt x="7446" y="0"/>
                  </a:lnTo>
                  <a:lnTo>
                    <a:pt x="7446" y="1838"/>
                  </a:lnTo>
                  <a:lnTo>
                    <a:pt x="0" y="1838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9" name="Freeform 17">
              <a:extLst>
                <a:ext uri="{FF2B5EF4-FFF2-40B4-BE49-F238E27FC236}">
                  <a16:creationId xmlns:a16="http://schemas.microsoft.com/office/drawing/2014/main" id="{2C7FCC3C-8FCB-2D41-B4A3-3060250CF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1534" y="9497565"/>
              <a:ext cx="5832085" cy="1439894"/>
            </a:xfrm>
            <a:custGeom>
              <a:avLst/>
              <a:gdLst>
                <a:gd name="T0" fmla="*/ 0 w 7447"/>
                <a:gd name="T1" fmla="*/ 0 h 1838"/>
                <a:gd name="T2" fmla="*/ 7446 w 7447"/>
                <a:gd name="T3" fmla="*/ 0 h 1838"/>
                <a:gd name="T4" fmla="*/ 7446 w 7447"/>
                <a:gd name="T5" fmla="*/ 1837 h 1838"/>
                <a:gd name="T6" fmla="*/ 0 w 7447"/>
                <a:gd name="T7" fmla="*/ 1837 h 1838"/>
                <a:gd name="T8" fmla="*/ 0 w 7447"/>
                <a:gd name="T9" fmla="*/ 0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47" h="1838">
                  <a:moveTo>
                    <a:pt x="0" y="0"/>
                  </a:moveTo>
                  <a:lnTo>
                    <a:pt x="7446" y="0"/>
                  </a:lnTo>
                  <a:lnTo>
                    <a:pt x="7446" y="1837"/>
                  </a:lnTo>
                  <a:lnTo>
                    <a:pt x="0" y="1837"/>
                  </a:lnTo>
                  <a:lnTo>
                    <a:pt x="0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23">
              <a:extLst>
                <a:ext uri="{FF2B5EF4-FFF2-40B4-BE49-F238E27FC236}">
                  <a16:creationId xmlns:a16="http://schemas.microsoft.com/office/drawing/2014/main" id="{6006949C-8224-474C-80F2-F73454204B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1534" y="8061125"/>
              <a:ext cx="5832085" cy="1439894"/>
            </a:xfrm>
            <a:custGeom>
              <a:avLst/>
              <a:gdLst>
                <a:gd name="T0" fmla="*/ 0 w 7447"/>
                <a:gd name="T1" fmla="*/ 0 h 1838"/>
                <a:gd name="T2" fmla="*/ 7446 w 7447"/>
                <a:gd name="T3" fmla="*/ 0 h 1838"/>
                <a:gd name="T4" fmla="*/ 7446 w 7447"/>
                <a:gd name="T5" fmla="*/ 1837 h 1838"/>
                <a:gd name="T6" fmla="*/ 0 w 7447"/>
                <a:gd name="T7" fmla="*/ 1837 h 1838"/>
                <a:gd name="T8" fmla="*/ 0 w 7447"/>
                <a:gd name="T9" fmla="*/ 0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47" h="1838">
                  <a:moveTo>
                    <a:pt x="0" y="0"/>
                  </a:moveTo>
                  <a:lnTo>
                    <a:pt x="7446" y="0"/>
                  </a:lnTo>
                  <a:lnTo>
                    <a:pt x="7446" y="1837"/>
                  </a:lnTo>
                  <a:lnTo>
                    <a:pt x="0" y="1837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34">
              <a:extLst>
                <a:ext uri="{FF2B5EF4-FFF2-40B4-BE49-F238E27FC236}">
                  <a16:creationId xmlns:a16="http://schemas.microsoft.com/office/drawing/2014/main" id="{D3AD1418-8DE6-9548-99B6-B3A5636E17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1534" y="6621234"/>
              <a:ext cx="5832085" cy="1439892"/>
            </a:xfrm>
            <a:custGeom>
              <a:avLst/>
              <a:gdLst>
                <a:gd name="T0" fmla="*/ 7446 w 7447"/>
                <a:gd name="T1" fmla="*/ 0 h 1837"/>
                <a:gd name="T2" fmla="*/ 0 w 7447"/>
                <a:gd name="T3" fmla="*/ 0 h 1837"/>
                <a:gd name="T4" fmla="*/ 0 w 7447"/>
                <a:gd name="T5" fmla="*/ 1836 h 1837"/>
                <a:gd name="T6" fmla="*/ 7446 w 7447"/>
                <a:gd name="T7" fmla="*/ 1836 h 1837"/>
                <a:gd name="T8" fmla="*/ 7446 w 7447"/>
                <a:gd name="T9" fmla="*/ 0 h 18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47" h="1837">
                  <a:moveTo>
                    <a:pt x="7446" y="0"/>
                  </a:moveTo>
                  <a:lnTo>
                    <a:pt x="0" y="0"/>
                  </a:lnTo>
                  <a:lnTo>
                    <a:pt x="0" y="1836"/>
                  </a:lnTo>
                  <a:lnTo>
                    <a:pt x="7446" y="1836"/>
                  </a:lnTo>
                  <a:lnTo>
                    <a:pt x="7446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49">
              <a:extLst>
                <a:ext uri="{FF2B5EF4-FFF2-40B4-BE49-F238E27FC236}">
                  <a16:creationId xmlns:a16="http://schemas.microsoft.com/office/drawing/2014/main" id="{24D0FF54-48E7-0D48-B467-B886F7851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8117" y="3762165"/>
              <a:ext cx="6937038" cy="9191836"/>
            </a:xfrm>
            <a:custGeom>
              <a:avLst/>
              <a:gdLst>
                <a:gd name="T0" fmla="*/ 8063 w 8859"/>
                <a:gd name="T1" fmla="*/ 4033 h 11740"/>
                <a:gd name="T2" fmla="*/ 4432 w 8859"/>
                <a:gd name="T3" fmla="*/ 1101 h 11740"/>
                <a:gd name="T4" fmla="*/ 796 w 8859"/>
                <a:gd name="T5" fmla="*/ 4033 h 11740"/>
                <a:gd name="T6" fmla="*/ 796 w 8859"/>
                <a:gd name="T7" fmla="*/ 11002 h 11740"/>
                <a:gd name="T8" fmla="*/ 8063 w 8859"/>
                <a:gd name="T9" fmla="*/ 11002 h 11740"/>
                <a:gd name="T10" fmla="*/ 8063 w 8859"/>
                <a:gd name="T11" fmla="*/ 4033 h 11740"/>
                <a:gd name="T12" fmla="*/ 8858 w 8859"/>
                <a:gd name="T13" fmla="*/ 3654 h 11740"/>
                <a:gd name="T14" fmla="*/ 8858 w 8859"/>
                <a:gd name="T15" fmla="*/ 11739 h 11740"/>
                <a:gd name="T16" fmla="*/ 0 w 8859"/>
                <a:gd name="T17" fmla="*/ 11739 h 11740"/>
                <a:gd name="T18" fmla="*/ 0 w 8859"/>
                <a:gd name="T19" fmla="*/ 3654 h 11740"/>
                <a:gd name="T20" fmla="*/ 4432 w 8859"/>
                <a:gd name="T21" fmla="*/ 0 h 11740"/>
                <a:gd name="T22" fmla="*/ 8858 w 8859"/>
                <a:gd name="T23" fmla="*/ 3654 h 11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859" h="11740">
                  <a:moveTo>
                    <a:pt x="8063" y="4033"/>
                  </a:moveTo>
                  <a:lnTo>
                    <a:pt x="4432" y="1101"/>
                  </a:lnTo>
                  <a:lnTo>
                    <a:pt x="796" y="4033"/>
                  </a:lnTo>
                  <a:lnTo>
                    <a:pt x="796" y="11002"/>
                  </a:lnTo>
                  <a:lnTo>
                    <a:pt x="8063" y="11002"/>
                  </a:lnTo>
                  <a:lnTo>
                    <a:pt x="8063" y="4033"/>
                  </a:lnTo>
                  <a:close/>
                  <a:moveTo>
                    <a:pt x="8858" y="3654"/>
                  </a:moveTo>
                  <a:lnTo>
                    <a:pt x="8858" y="11739"/>
                  </a:lnTo>
                  <a:lnTo>
                    <a:pt x="0" y="11739"/>
                  </a:lnTo>
                  <a:lnTo>
                    <a:pt x="0" y="3654"/>
                  </a:lnTo>
                  <a:lnTo>
                    <a:pt x="4432" y="0"/>
                  </a:lnTo>
                  <a:lnTo>
                    <a:pt x="8858" y="365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50">
              <a:extLst>
                <a:ext uri="{FF2B5EF4-FFF2-40B4-BE49-F238E27FC236}">
                  <a16:creationId xmlns:a16="http://schemas.microsoft.com/office/drawing/2014/main" id="{F0C492E8-1CF1-644F-8F35-2FC349A80B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8117" y="10937460"/>
              <a:ext cx="624991" cy="1439892"/>
            </a:xfrm>
            <a:custGeom>
              <a:avLst/>
              <a:gdLst>
                <a:gd name="T0" fmla="*/ 0 w 797"/>
                <a:gd name="T1" fmla="*/ 0 h 1839"/>
                <a:gd name="T2" fmla="*/ 796 w 797"/>
                <a:gd name="T3" fmla="*/ 0 h 1839"/>
                <a:gd name="T4" fmla="*/ 796 w 797"/>
                <a:gd name="T5" fmla="*/ 1838 h 1839"/>
                <a:gd name="T6" fmla="*/ 0 w 797"/>
                <a:gd name="T7" fmla="*/ 1838 h 1839"/>
                <a:gd name="T8" fmla="*/ 0 w 797"/>
                <a:gd name="T9" fmla="*/ 0 h 18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7" h="1839">
                  <a:moveTo>
                    <a:pt x="0" y="0"/>
                  </a:moveTo>
                  <a:lnTo>
                    <a:pt x="796" y="0"/>
                  </a:lnTo>
                  <a:lnTo>
                    <a:pt x="796" y="1838"/>
                  </a:lnTo>
                  <a:lnTo>
                    <a:pt x="0" y="183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4" name="Freeform 51">
              <a:extLst>
                <a:ext uri="{FF2B5EF4-FFF2-40B4-BE49-F238E27FC236}">
                  <a16:creationId xmlns:a16="http://schemas.microsoft.com/office/drawing/2014/main" id="{2251E3AD-5A62-8243-939B-8248C6988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8117" y="9497565"/>
              <a:ext cx="624991" cy="1439894"/>
            </a:xfrm>
            <a:custGeom>
              <a:avLst/>
              <a:gdLst>
                <a:gd name="T0" fmla="*/ 0 w 797"/>
                <a:gd name="T1" fmla="*/ 0 h 1838"/>
                <a:gd name="T2" fmla="*/ 796 w 797"/>
                <a:gd name="T3" fmla="*/ 0 h 1838"/>
                <a:gd name="T4" fmla="*/ 796 w 797"/>
                <a:gd name="T5" fmla="*/ 1837 h 1838"/>
                <a:gd name="T6" fmla="*/ 0 w 797"/>
                <a:gd name="T7" fmla="*/ 1837 h 1838"/>
                <a:gd name="T8" fmla="*/ 0 w 797"/>
                <a:gd name="T9" fmla="*/ 0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7" h="1838">
                  <a:moveTo>
                    <a:pt x="0" y="0"/>
                  </a:moveTo>
                  <a:lnTo>
                    <a:pt x="796" y="0"/>
                  </a:lnTo>
                  <a:lnTo>
                    <a:pt x="796" y="1837"/>
                  </a:lnTo>
                  <a:lnTo>
                    <a:pt x="0" y="1837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5" name="Freeform 52">
              <a:extLst>
                <a:ext uri="{FF2B5EF4-FFF2-40B4-BE49-F238E27FC236}">
                  <a16:creationId xmlns:a16="http://schemas.microsoft.com/office/drawing/2014/main" id="{345465B8-D170-B04A-8DBC-00A8F68511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8117" y="8061125"/>
              <a:ext cx="624991" cy="1439894"/>
            </a:xfrm>
            <a:custGeom>
              <a:avLst/>
              <a:gdLst>
                <a:gd name="T0" fmla="*/ 0 w 797"/>
                <a:gd name="T1" fmla="*/ 0 h 1838"/>
                <a:gd name="T2" fmla="*/ 796 w 797"/>
                <a:gd name="T3" fmla="*/ 0 h 1838"/>
                <a:gd name="T4" fmla="*/ 796 w 797"/>
                <a:gd name="T5" fmla="*/ 1837 h 1838"/>
                <a:gd name="T6" fmla="*/ 0 w 797"/>
                <a:gd name="T7" fmla="*/ 1837 h 1838"/>
                <a:gd name="T8" fmla="*/ 0 w 797"/>
                <a:gd name="T9" fmla="*/ 0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7" h="1838">
                  <a:moveTo>
                    <a:pt x="0" y="0"/>
                  </a:moveTo>
                  <a:lnTo>
                    <a:pt x="796" y="0"/>
                  </a:lnTo>
                  <a:lnTo>
                    <a:pt x="796" y="1837"/>
                  </a:lnTo>
                  <a:lnTo>
                    <a:pt x="0" y="1837"/>
                  </a:lnTo>
                  <a:lnTo>
                    <a:pt x="0" y="0"/>
                  </a:ln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53">
              <a:extLst>
                <a:ext uri="{FF2B5EF4-FFF2-40B4-BE49-F238E27FC236}">
                  <a16:creationId xmlns:a16="http://schemas.microsoft.com/office/drawing/2014/main" id="{955A40CB-16D4-5347-8412-5C05B1515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8117" y="6621234"/>
              <a:ext cx="953022" cy="1439892"/>
            </a:xfrm>
            <a:custGeom>
              <a:avLst/>
              <a:gdLst>
                <a:gd name="T0" fmla="*/ 0 w 1216"/>
                <a:gd name="T1" fmla="*/ 1836 h 1837"/>
                <a:gd name="T2" fmla="*/ 0 w 1216"/>
                <a:gd name="T3" fmla="*/ 0 h 1837"/>
                <a:gd name="T4" fmla="*/ 1215 w 1216"/>
                <a:gd name="T5" fmla="*/ 0 h 1837"/>
                <a:gd name="T6" fmla="*/ 796 w 1216"/>
                <a:gd name="T7" fmla="*/ 379 h 1837"/>
                <a:gd name="T8" fmla="*/ 796 w 1216"/>
                <a:gd name="T9" fmla="*/ 1836 h 1837"/>
                <a:gd name="T10" fmla="*/ 0 w 1216"/>
                <a:gd name="T11" fmla="*/ 1836 h 18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16" h="1837">
                  <a:moveTo>
                    <a:pt x="0" y="1836"/>
                  </a:moveTo>
                  <a:lnTo>
                    <a:pt x="0" y="0"/>
                  </a:lnTo>
                  <a:lnTo>
                    <a:pt x="1215" y="0"/>
                  </a:lnTo>
                  <a:lnTo>
                    <a:pt x="796" y="379"/>
                  </a:lnTo>
                  <a:lnTo>
                    <a:pt x="796" y="1836"/>
                  </a:lnTo>
                  <a:lnTo>
                    <a:pt x="0" y="1836"/>
                  </a:lnTo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1" name="Freeform 166">
              <a:extLst>
                <a:ext uri="{FF2B5EF4-FFF2-40B4-BE49-F238E27FC236}">
                  <a16:creationId xmlns:a16="http://schemas.microsoft.com/office/drawing/2014/main" id="{D7BF6C8B-6BBC-B74E-8ED2-890962728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02000" y="2905826"/>
              <a:ext cx="8829272" cy="3718859"/>
            </a:xfrm>
            <a:custGeom>
              <a:avLst/>
              <a:gdLst>
                <a:gd name="T0" fmla="*/ 0 w 11274"/>
                <a:gd name="T1" fmla="*/ 4748 h 4749"/>
                <a:gd name="T2" fmla="*/ 1207 w 11274"/>
                <a:gd name="T3" fmla="*/ 4748 h 4749"/>
                <a:gd name="T4" fmla="*/ 5639 w 11274"/>
                <a:gd name="T5" fmla="*/ 1094 h 4749"/>
                <a:gd name="T6" fmla="*/ 10065 w 11274"/>
                <a:gd name="T7" fmla="*/ 4748 h 4749"/>
                <a:gd name="T8" fmla="*/ 11273 w 11274"/>
                <a:gd name="T9" fmla="*/ 4748 h 4749"/>
                <a:gd name="T10" fmla="*/ 5639 w 11274"/>
                <a:gd name="T11" fmla="*/ 0 h 4749"/>
                <a:gd name="T12" fmla="*/ 3454 w 11274"/>
                <a:gd name="T13" fmla="*/ 1840 h 4749"/>
                <a:gd name="T14" fmla="*/ 3454 w 11274"/>
                <a:gd name="T15" fmla="*/ 483 h 4749"/>
                <a:gd name="T16" fmla="*/ 2131 w 11274"/>
                <a:gd name="T17" fmla="*/ 483 h 4749"/>
                <a:gd name="T18" fmla="*/ 2131 w 11274"/>
                <a:gd name="T19" fmla="*/ 2954 h 4749"/>
                <a:gd name="T20" fmla="*/ 0 w 11274"/>
                <a:gd name="T21" fmla="*/ 4748 h 47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274" h="4749">
                  <a:moveTo>
                    <a:pt x="0" y="4748"/>
                  </a:moveTo>
                  <a:lnTo>
                    <a:pt x="1207" y="4748"/>
                  </a:lnTo>
                  <a:lnTo>
                    <a:pt x="5639" y="1094"/>
                  </a:lnTo>
                  <a:lnTo>
                    <a:pt x="10065" y="4748"/>
                  </a:lnTo>
                  <a:lnTo>
                    <a:pt x="11273" y="4748"/>
                  </a:lnTo>
                  <a:lnTo>
                    <a:pt x="5639" y="0"/>
                  </a:lnTo>
                  <a:lnTo>
                    <a:pt x="3454" y="1840"/>
                  </a:lnTo>
                  <a:lnTo>
                    <a:pt x="3454" y="483"/>
                  </a:lnTo>
                  <a:lnTo>
                    <a:pt x="2131" y="483"/>
                  </a:lnTo>
                  <a:lnTo>
                    <a:pt x="2131" y="2954"/>
                  </a:lnTo>
                  <a:lnTo>
                    <a:pt x="0" y="4748"/>
                  </a:ln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26" name="Shape 2605">
            <a:extLst>
              <a:ext uri="{FF2B5EF4-FFF2-40B4-BE49-F238E27FC236}">
                <a16:creationId xmlns:a16="http://schemas.microsoft.com/office/drawing/2014/main" id="{88F20F4E-0649-604B-BBEB-99B1B42DBCEC}"/>
              </a:ext>
            </a:extLst>
          </p:cNvPr>
          <p:cNvSpPr>
            <a:spLocks noChangeAspect="1"/>
          </p:cNvSpPr>
          <p:nvPr/>
        </p:nvSpPr>
        <p:spPr>
          <a:xfrm>
            <a:off x="17006815" y="9736499"/>
            <a:ext cx="900392" cy="9003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799">
            <a:extLst>
              <a:ext uri="{FF2B5EF4-FFF2-40B4-BE49-F238E27FC236}">
                <a16:creationId xmlns:a16="http://schemas.microsoft.com/office/drawing/2014/main" id="{81D8EE3B-7348-4342-BA6E-CA483EC4641C}"/>
              </a:ext>
            </a:extLst>
          </p:cNvPr>
          <p:cNvSpPr>
            <a:spLocks noChangeAspect="1"/>
          </p:cNvSpPr>
          <p:nvPr/>
        </p:nvSpPr>
        <p:spPr>
          <a:xfrm>
            <a:off x="17101942" y="7019716"/>
            <a:ext cx="710139" cy="516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936">
            <a:extLst>
              <a:ext uri="{FF2B5EF4-FFF2-40B4-BE49-F238E27FC236}">
                <a16:creationId xmlns:a16="http://schemas.microsoft.com/office/drawing/2014/main" id="{51E3AA36-26F9-144D-AD33-24D6B7D5DF35}"/>
              </a:ext>
            </a:extLst>
          </p:cNvPr>
          <p:cNvSpPr>
            <a:spLocks noChangeAspect="1"/>
          </p:cNvSpPr>
          <p:nvPr/>
        </p:nvSpPr>
        <p:spPr>
          <a:xfrm>
            <a:off x="17252382" y="8283876"/>
            <a:ext cx="409260" cy="9003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964"/>
                </a:moveTo>
                <a:cubicBezTo>
                  <a:pt x="10800" y="1964"/>
                  <a:pt x="4320" y="1964"/>
                  <a:pt x="4320" y="4909"/>
                </a:cubicBezTo>
                <a:cubicBezTo>
                  <a:pt x="4320" y="5180"/>
                  <a:pt x="4804" y="5400"/>
                  <a:pt x="5400" y="5400"/>
                </a:cubicBezTo>
                <a:cubicBezTo>
                  <a:pt x="5996" y="5400"/>
                  <a:pt x="6480" y="5180"/>
                  <a:pt x="6480" y="4909"/>
                </a:cubicBezTo>
                <a:cubicBezTo>
                  <a:pt x="6480" y="2945"/>
                  <a:pt x="10800" y="2945"/>
                  <a:pt x="10800" y="2945"/>
                </a:cubicBezTo>
                <a:cubicBezTo>
                  <a:pt x="11396" y="2945"/>
                  <a:pt x="11880" y="2726"/>
                  <a:pt x="11880" y="2455"/>
                </a:cubicBezTo>
                <a:cubicBezTo>
                  <a:pt x="11880" y="2183"/>
                  <a:pt x="11396" y="1964"/>
                  <a:pt x="10800" y="1964"/>
                </a:cubicBezTo>
                <a:moveTo>
                  <a:pt x="10800" y="8836"/>
                </a:moveTo>
                <a:cubicBezTo>
                  <a:pt x="6029" y="8836"/>
                  <a:pt x="2160" y="7078"/>
                  <a:pt x="2160" y="4909"/>
                </a:cubicBezTo>
                <a:cubicBezTo>
                  <a:pt x="2160" y="2740"/>
                  <a:pt x="6029" y="982"/>
                  <a:pt x="10800" y="982"/>
                </a:cubicBezTo>
                <a:cubicBezTo>
                  <a:pt x="15571" y="982"/>
                  <a:pt x="19440" y="2740"/>
                  <a:pt x="19440" y="4909"/>
                </a:cubicBezTo>
                <a:cubicBezTo>
                  <a:pt x="19440" y="7078"/>
                  <a:pt x="15571" y="8836"/>
                  <a:pt x="10800" y="8836"/>
                </a:cubicBezTo>
                <a:moveTo>
                  <a:pt x="10800" y="17182"/>
                </a:moveTo>
                <a:lnTo>
                  <a:pt x="8154" y="9664"/>
                </a:lnTo>
                <a:cubicBezTo>
                  <a:pt x="9002" y="9761"/>
                  <a:pt x="9885" y="9818"/>
                  <a:pt x="10800" y="9818"/>
                </a:cubicBezTo>
                <a:cubicBezTo>
                  <a:pt x="11715" y="9818"/>
                  <a:pt x="12598" y="9761"/>
                  <a:pt x="13446" y="9664"/>
                </a:cubicBezTo>
                <a:cubicBezTo>
                  <a:pt x="13446" y="9664"/>
                  <a:pt x="10800" y="17182"/>
                  <a:pt x="10800" y="17182"/>
                </a:cubicBezTo>
                <a:close/>
                <a:moveTo>
                  <a:pt x="10800" y="0"/>
                </a:moveTo>
                <a:cubicBezTo>
                  <a:pt x="4835" y="0"/>
                  <a:pt x="0" y="2199"/>
                  <a:pt x="0" y="4909"/>
                </a:cubicBezTo>
                <a:cubicBezTo>
                  <a:pt x="0" y="6830"/>
                  <a:pt x="2431" y="8487"/>
                  <a:pt x="5966" y="9295"/>
                </a:cubicBezTo>
                <a:lnTo>
                  <a:pt x="10800" y="21600"/>
                </a:lnTo>
                <a:lnTo>
                  <a:pt x="15635" y="9295"/>
                </a:lnTo>
                <a:cubicBezTo>
                  <a:pt x="19169" y="8487"/>
                  <a:pt x="21600" y="6830"/>
                  <a:pt x="21600" y="4909"/>
                </a:cubicBezTo>
                <a:cubicBezTo>
                  <a:pt x="21600" y="2199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781">
            <a:extLst>
              <a:ext uri="{FF2B5EF4-FFF2-40B4-BE49-F238E27FC236}">
                <a16:creationId xmlns:a16="http://schemas.microsoft.com/office/drawing/2014/main" id="{A81B1A18-C7BB-FC47-8869-A280D1A6A531}"/>
              </a:ext>
            </a:extLst>
          </p:cNvPr>
          <p:cNvSpPr>
            <a:spLocks noChangeAspect="1"/>
          </p:cNvSpPr>
          <p:nvPr/>
        </p:nvSpPr>
        <p:spPr>
          <a:xfrm>
            <a:off x="17030316" y="11279779"/>
            <a:ext cx="853391" cy="8533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6873"/>
                </a:moveTo>
                <a:cubicBezTo>
                  <a:pt x="6162" y="6873"/>
                  <a:pt x="6382" y="6653"/>
                  <a:pt x="6382" y="6382"/>
                </a:cubicBezTo>
                <a:lnTo>
                  <a:pt x="6382" y="1473"/>
                </a:lnTo>
                <a:cubicBezTo>
                  <a:pt x="6382" y="1201"/>
                  <a:pt x="6162" y="982"/>
                  <a:pt x="5891" y="982"/>
                </a:cubicBezTo>
                <a:cubicBezTo>
                  <a:pt x="5620" y="982"/>
                  <a:pt x="5400" y="1201"/>
                  <a:pt x="5400" y="1473"/>
                </a:cubicBezTo>
                <a:lnTo>
                  <a:pt x="5400" y="6382"/>
                </a:lnTo>
                <a:cubicBezTo>
                  <a:pt x="5400" y="6653"/>
                  <a:pt x="5620" y="6873"/>
                  <a:pt x="5891" y="6873"/>
                </a:cubicBezTo>
                <a:moveTo>
                  <a:pt x="2945" y="5891"/>
                </a:moveTo>
                <a:cubicBezTo>
                  <a:pt x="3216" y="5891"/>
                  <a:pt x="3436" y="5671"/>
                  <a:pt x="3436" y="5400"/>
                </a:cubicBezTo>
                <a:lnTo>
                  <a:pt x="3436" y="2455"/>
                </a:lnTo>
                <a:cubicBezTo>
                  <a:pt x="3436" y="2183"/>
                  <a:pt x="3216" y="1964"/>
                  <a:pt x="2945" y="1964"/>
                </a:cubicBezTo>
                <a:cubicBezTo>
                  <a:pt x="2675" y="1964"/>
                  <a:pt x="2455" y="2183"/>
                  <a:pt x="2455" y="2455"/>
                </a:cubicBezTo>
                <a:lnTo>
                  <a:pt x="2455" y="5400"/>
                </a:lnTo>
                <a:cubicBezTo>
                  <a:pt x="2455" y="5671"/>
                  <a:pt x="2675" y="5891"/>
                  <a:pt x="2945" y="5891"/>
                </a:cubicBezTo>
                <a:moveTo>
                  <a:pt x="18655" y="15218"/>
                </a:moveTo>
                <a:lnTo>
                  <a:pt x="17648" y="15218"/>
                </a:lnTo>
                <a:cubicBezTo>
                  <a:pt x="17660" y="15056"/>
                  <a:pt x="17673" y="14893"/>
                  <a:pt x="17673" y="14727"/>
                </a:cubicBezTo>
                <a:lnTo>
                  <a:pt x="17673" y="11291"/>
                </a:lnTo>
                <a:lnTo>
                  <a:pt x="18655" y="11291"/>
                </a:lnTo>
                <a:cubicBezTo>
                  <a:pt x="19739" y="11291"/>
                  <a:pt x="20618" y="12170"/>
                  <a:pt x="20618" y="13255"/>
                </a:cubicBezTo>
                <a:cubicBezTo>
                  <a:pt x="20618" y="14339"/>
                  <a:pt x="19739" y="15218"/>
                  <a:pt x="18655" y="15218"/>
                </a:cubicBezTo>
                <a:moveTo>
                  <a:pt x="16691" y="14727"/>
                </a:moveTo>
                <a:cubicBezTo>
                  <a:pt x="16691" y="15802"/>
                  <a:pt x="16399" y="16805"/>
                  <a:pt x="15896" y="17673"/>
                </a:cubicBezTo>
                <a:lnTo>
                  <a:pt x="1777" y="17673"/>
                </a:lnTo>
                <a:cubicBezTo>
                  <a:pt x="1274" y="16805"/>
                  <a:pt x="982" y="15802"/>
                  <a:pt x="982" y="14727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4727"/>
                  <a:pt x="16691" y="14727"/>
                </a:cubicBezTo>
                <a:close/>
                <a:moveTo>
                  <a:pt x="10800" y="20618"/>
                </a:moveTo>
                <a:lnTo>
                  <a:pt x="6873" y="20618"/>
                </a:lnTo>
                <a:cubicBezTo>
                  <a:pt x="5131" y="20618"/>
                  <a:pt x="3569" y="19857"/>
                  <a:pt x="2491" y="18655"/>
                </a:cubicBezTo>
                <a:lnTo>
                  <a:pt x="15182" y="18655"/>
                </a:lnTo>
                <a:cubicBezTo>
                  <a:pt x="14103" y="19857"/>
                  <a:pt x="12542" y="20618"/>
                  <a:pt x="10800" y="20618"/>
                </a:cubicBezTo>
                <a:moveTo>
                  <a:pt x="18655" y="10309"/>
                </a:moveTo>
                <a:lnTo>
                  <a:pt x="17673" y="10309"/>
                </a:lnTo>
                <a:lnTo>
                  <a:pt x="17673" y="8836"/>
                </a:lnTo>
                <a:cubicBezTo>
                  <a:pt x="17673" y="8295"/>
                  <a:pt x="17233" y="7855"/>
                  <a:pt x="16691" y="7855"/>
                </a:cubicBez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4727"/>
                </a:lnTo>
                <a:cubicBezTo>
                  <a:pt x="0" y="17232"/>
                  <a:pt x="1344" y="19417"/>
                  <a:pt x="3346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cubicBezTo>
                  <a:pt x="17673" y="20838"/>
                  <a:pt x="17453" y="20618"/>
                  <a:pt x="17182" y="20618"/>
                </a:cubicBezTo>
                <a:lnTo>
                  <a:pt x="14330" y="20618"/>
                </a:lnTo>
                <a:cubicBezTo>
                  <a:pt x="15925" y="19659"/>
                  <a:pt x="17101" y="18074"/>
                  <a:pt x="17511" y="16200"/>
                </a:cubicBezTo>
                <a:lnTo>
                  <a:pt x="18655" y="16200"/>
                </a:lnTo>
                <a:cubicBezTo>
                  <a:pt x="20281" y="16200"/>
                  <a:pt x="21600" y="14882"/>
                  <a:pt x="21600" y="13255"/>
                </a:cubicBezTo>
                <a:cubicBezTo>
                  <a:pt x="21600" y="11628"/>
                  <a:pt x="20281" y="10309"/>
                  <a:pt x="18655" y="10309"/>
                </a:cubicBezTo>
                <a:moveTo>
                  <a:pt x="11782" y="5891"/>
                </a:moveTo>
                <a:cubicBezTo>
                  <a:pt x="12053" y="5891"/>
                  <a:pt x="12273" y="5671"/>
                  <a:pt x="12273" y="5400"/>
                </a:cubicBezTo>
                <a:lnTo>
                  <a:pt x="12273" y="2455"/>
                </a:lnTo>
                <a:cubicBezTo>
                  <a:pt x="12273" y="2183"/>
                  <a:pt x="12053" y="1964"/>
                  <a:pt x="11782" y="1964"/>
                </a:cubicBezTo>
                <a:cubicBezTo>
                  <a:pt x="11511" y="1964"/>
                  <a:pt x="11291" y="2183"/>
                  <a:pt x="11291" y="2455"/>
                </a:cubicBezTo>
                <a:lnTo>
                  <a:pt x="11291" y="5400"/>
                </a:lnTo>
                <a:cubicBezTo>
                  <a:pt x="11291" y="5671"/>
                  <a:pt x="11511" y="5891"/>
                  <a:pt x="11782" y="5891"/>
                </a:cubicBezTo>
                <a:moveTo>
                  <a:pt x="14727" y="6873"/>
                </a:moveTo>
                <a:cubicBezTo>
                  <a:pt x="14998" y="6873"/>
                  <a:pt x="15218" y="6653"/>
                  <a:pt x="15218" y="6382"/>
                </a:cubicBezTo>
                <a:lnTo>
                  <a:pt x="15218" y="1473"/>
                </a:lnTo>
                <a:cubicBezTo>
                  <a:pt x="15218" y="1201"/>
                  <a:pt x="14998" y="982"/>
                  <a:pt x="14727" y="982"/>
                </a:cubicBezTo>
                <a:cubicBezTo>
                  <a:pt x="14456" y="982"/>
                  <a:pt x="14236" y="1201"/>
                  <a:pt x="14236" y="1473"/>
                </a:cubicBezTo>
                <a:lnTo>
                  <a:pt x="14236" y="6382"/>
                </a:lnTo>
                <a:cubicBezTo>
                  <a:pt x="14236" y="6653"/>
                  <a:pt x="14456" y="6873"/>
                  <a:pt x="14727" y="6873"/>
                </a:cubicBezTo>
                <a:moveTo>
                  <a:pt x="8836" y="5891"/>
                </a:moveTo>
                <a:cubicBezTo>
                  <a:pt x="9107" y="5891"/>
                  <a:pt x="9327" y="5671"/>
                  <a:pt x="9327" y="5400"/>
                </a:cubicBezTo>
                <a:lnTo>
                  <a:pt x="9327" y="491"/>
                </a:lnTo>
                <a:cubicBezTo>
                  <a:pt x="9327" y="220"/>
                  <a:pt x="9107" y="0"/>
                  <a:pt x="8836" y="0"/>
                </a:cubicBezTo>
                <a:cubicBezTo>
                  <a:pt x="8566" y="0"/>
                  <a:pt x="8345" y="220"/>
                  <a:pt x="8345" y="491"/>
                </a:cubicBezTo>
                <a:lnTo>
                  <a:pt x="8345" y="5400"/>
                </a:lnTo>
                <a:cubicBezTo>
                  <a:pt x="8345" y="5671"/>
                  <a:pt x="8566" y="5891"/>
                  <a:pt x="8836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E2445AD-6E51-544C-8E82-28CA63B41D54}"/>
              </a:ext>
            </a:extLst>
          </p:cNvPr>
          <p:cNvSpPr txBox="1"/>
          <p:nvPr/>
        </p:nvSpPr>
        <p:spPr>
          <a:xfrm>
            <a:off x="14112468" y="6981647"/>
            <a:ext cx="1590585" cy="591363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6413770-331C-9A4C-A8BB-1CF169125F48}"/>
              </a:ext>
            </a:extLst>
          </p:cNvPr>
          <p:cNvSpPr txBox="1"/>
          <p:nvPr/>
        </p:nvSpPr>
        <p:spPr>
          <a:xfrm>
            <a:off x="14024928" y="8434270"/>
            <a:ext cx="1678124" cy="591363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FD97DA0-536B-F647-82F2-D71172EA7254}"/>
              </a:ext>
            </a:extLst>
          </p:cNvPr>
          <p:cNvSpPr txBox="1"/>
          <p:nvPr/>
        </p:nvSpPr>
        <p:spPr>
          <a:xfrm>
            <a:off x="14015202" y="9892748"/>
            <a:ext cx="1687851" cy="591363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4F46241-AC8E-AA49-B7B0-6C2FC04BBC36}"/>
              </a:ext>
            </a:extLst>
          </p:cNvPr>
          <p:cNvSpPr txBox="1"/>
          <p:nvPr/>
        </p:nvSpPr>
        <p:spPr>
          <a:xfrm>
            <a:off x="13989265" y="11347735"/>
            <a:ext cx="1713788" cy="591363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3BC53F90-E6DF-FB4F-AF31-024307DD3073}"/>
              </a:ext>
            </a:extLst>
          </p:cNvPr>
          <p:cNvSpPr txBox="1">
            <a:spLocks/>
          </p:cNvSpPr>
          <p:nvPr/>
        </p:nvSpPr>
        <p:spPr>
          <a:xfrm>
            <a:off x="5603587" y="6723541"/>
            <a:ext cx="6181853" cy="110757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E40414D8-2610-4540-9363-410DDD9DC348}"/>
              </a:ext>
            </a:extLst>
          </p:cNvPr>
          <p:cNvSpPr txBox="1">
            <a:spLocks/>
          </p:cNvSpPr>
          <p:nvPr/>
        </p:nvSpPr>
        <p:spPr>
          <a:xfrm>
            <a:off x="6601981" y="8176164"/>
            <a:ext cx="5183458" cy="110757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77059987-1D4A-CA4E-91F1-C64E0D2FA90B}"/>
              </a:ext>
            </a:extLst>
          </p:cNvPr>
          <p:cNvSpPr txBox="1">
            <a:spLocks/>
          </p:cNvSpPr>
          <p:nvPr/>
        </p:nvSpPr>
        <p:spPr>
          <a:xfrm>
            <a:off x="5112184" y="9634643"/>
            <a:ext cx="6673255" cy="110757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4726D6D5-91D1-ED4B-93E5-5E37F6F47A24}"/>
              </a:ext>
            </a:extLst>
          </p:cNvPr>
          <p:cNvSpPr txBox="1">
            <a:spLocks/>
          </p:cNvSpPr>
          <p:nvPr/>
        </p:nvSpPr>
        <p:spPr>
          <a:xfrm>
            <a:off x="7334036" y="11089629"/>
            <a:ext cx="4451403" cy="110757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375522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038B45E-1F35-B346-99B6-CF33A2A36F12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0B332F-E120-894F-B329-4F6028751EF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BBB9FD2-A637-BD42-8654-B9CA9D5504A4}"/>
              </a:ext>
            </a:extLst>
          </p:cNvPr>
          <p:cNvGrpSpPr/>
          <p:nvPr/>
        </p:nvGrpSpPr>
        <p:grpSpPr>
          <a:xfrm>
            <a:off x="5257032" y="3569547"/>
            <a:ext cx="11498730" cy="967270"/>
            <a:chOff x="5132908" y="5472572"/>
            <a:chExt cx="12774153" cy="1074559"/>
          </a:xfrm>
        </p:grpSpPr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A39FF8C3-5094-754A-B38F-869A62806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09" y="5472574"/>
              <a:ext cx="12774152" cy="1074557"/>
            </a:xfrm>
            <a:custGeom>
              <a:avLst/>
              <a:gdLst>
                <a:gd name="connsiteX0" fmla="*/ 12195504 w 12774152"/>
                <a:gd name="connsiteY0" fmla="*/ 0 h 1074557"/>
                <a:gd name="connsiteX1" fmla="*/ 12774152 w 12774152"/>
                <a:gd name="connsiteY1" fmla="*/ 382805 h 1074557"/>
                <a:gd name="connsiteX2" fmla="*/ 12708586 w 12774152"/>
                <a:gd name="connsiteY2" fmla="*/ 435856 h 1074557"/>
                <a:gd name="connsiteX3" fmla="*/ 12671118 w 12774152"/>
                <a:gd name="connsiteY3" fmla="*/ 411931 h 1074557"/>
                <a:gd name="connsiteX4" fmla="*/ 12671118 w 12774152"/>
                <a:gd name="connsiteY4" fmla="*/ 1074557 h 1074557"/>
                <a:gd name="connsiteX5" fmla="*/ 12062290 w 12774152"/>
                <a:gd name="connsiteY5" fmla="*/ 1074557 h 1074557"/>
                <a:gd name="connsiteX6" fmla="*/ 12062290 w 12774152"/>
                <a:gd name="connsiteY6" fmla="*/ 793695 h 1074557"/>
                <a:gd name="connsiteX7" fmla="*/ 11893692 w 12774152"/>
                <a:gd name="connsiteY7" fmla="*/ 793695 h 1074557"/>
                <a:gd name="connsiteX8" fmla="*/ 11893692 w 12774152"/>
                <a:gd name="connsiteY8" fmla="*/ 1074557 h 1074557"/>
                <a:gd name="connsiteX9" fmla="*/ 11718848 w 12774152"/>
                <a:gd name="connsiteY9" fmla="*/ 1074557 h 1074557"/>
                <a:gd name="connsiteX10" fmla="*/ 11718848 w 12774152"/>
                <a:gd name="connsiteY10" fmla="*/ 411931 h 1074557"/>
                <a:gd name="connsiteX11" fmla="*/ 11682424 w 12774152"/>
                <a:gd name="connsiteY11" fmla="*/ 435856 h 1074557"/>
                <a:gd name="connsiteX12" fmla="*/ 11616857 w 12774152"/>
                <a:gd name="connsiteY12" fmla="*/ 382805 h 1074557"/>
                <a:gd name="connsiteX13" fmla="*/ 10904742 w 12774152"/>
                <a:gd name="connsiteY13" fmla="*/ 0 h 1074557"/>
                <a:gd name="connsiteX14" fmla="*/ 11483389 w 12774152"/>
                <a:gd name="connsiteY14" fmla="*/ 382805 h 1074557"/>
                <a:gd name="connsiteX15" fmla="*/ 11417823 w 12774152"/>
                <a:gd name="connsiteY15" fmla="*/ 435856 h 1074557"/>
                <a:gd name="connsiteX16" fmla="*/ 11380357 w 12774152"/>
                <a:gd name="connsiteY16" fmla="*/ 411931 h 1074557"/>
                <a:gd name="connsiteX17" fmla="*/ 11380357 w 12774152"/>
                <a:gd name="connsiteY17" fmla="*/ 1074557 h 1074557"/>
                <a:gd name="connsiteX18" fmla="*/ 10771528 w 12774152"/>
                <a:gd name="connsiteY18" fmla="*/ 1074557 h 1074557"/>
                <a:gd name="connsiteX19" fmla="*/ 10771528 w 12774152"/>
                <a:gd name="connsiteY19" fmla="*/ 793695 h 1074557"/>
                <a:gd name="connsiteX20" fmla="*/ 10602930 w 12774152"/>
                <a:gd name="connsiteY20" fmla="*/ 793695 h 1074557"/>
                <a:gd name="connsiteX21" fmla="*/ 10602930 w 12774152"/>
                <a:gd name="connsiteY21" fmla="*/ 1074557 h 1074557"/>
                <a:gd name="connsiteX22" fmla="*/ 10428087 w 12774152"/>
                <a:gd name="connsiteY22" fmla="*/ 1074557 h 1074557"/>
                <a:gd name="connsiteX23" fmla="*/ 10428087 w 12774152"/>
                <a:gd name="connsiteY23" fmla="*/ 411931 h 1074557"/>
                <a:gd name="connsiteX24" fmla="*/ 10391661 w 12774152"/>
                <a:gd name="connsiteY24" fmla="*/ 435856 h 1074557"/>
                <a:gd name="connsiteX25" fmla="*/ 10326095 w 12774152"/>
                <a:gd name="connsiteY25" fmla="*/ 382805 h 1074557"/>
                <a:gd name="connsiteX26" fmla="*/ 9613980 w 12774152"/>
                <a:gd name="connsiteY26" fmla="*/ 0 h 1074557"/>
                <a:gd name="connsiteX27" fmla="*/ 10192627 w 12774152"/>
                <a:gd name="connsiteY27" fmla="*/ 382805 h 1074557"/>
                <a:gd name="connsiteX28" fmla="*/ 10127061 w 12774152"/>
                <a:gd name="connsiteY28" fmla="*/ 435856 h 1074557"/>
                <a:gd name="connsiteX29" fmla="*/ 10089595 w 12774152"/>
                <a:gd name="connsiteY29" fmla="*/ 411931 h 1074557"/>
                <a:gd name="connsiteX30" fmla="*/ 10089595 w 12774152"/>
                <a:gd name="connsiteY30" fmla="*/ 1074557 h 1074557"/>
                <a:gd name="connsiteX31" fmla="*/ 9480766 w 12774152"/>
                <a:gd name="connsiteY31" fmla="*/ 1074557 h 1074557"/>
                <a:gd name="connsiteX32" fmla="*/ 9480766 w 12774152"/>
                <a:gd name="connsiteY32" fmla="*/ 793695 h 1074557"/>
                <a:gd name="connsiteX33" fmla="*/ 9312168 w 12774152"/>
                <a:gd name="connsiteY33" fmla="*/ 793695 h 1074557"/>
                <a:gd name="connsiteX34" fmla="*/ 9312168 w 12774152"/>
                <a:gd name="connsiteY34" fmla="*/ 1074557 h 1074557"/>
                <a:gd name="connsiteX35" fmla="*/ 9137325 w 12774152"/>
                <a:gd name="connsiteY35" fmla="*/ 1074557 h 1074557"/>
                <a:gd name="connsiteX36" fmla="*/ 9137325 w 12774152"/>
                <a:gd name="connsiteY36" fmla="*/ 411931 h 1074557"/>
                <a:gd name="connsiteX37" fmla="*/ 9100899 w 12774152"/>
                <a:gd name="connsiteY37" fmla="*/ 435856 h 1074557"/>
                <a:gd name="connsiteX38" fmla="*/ 9035333 w 12774152"/>
                <a:gd name="connsiteY38" fmla="*/ 382805 h 1074557"/>
                <a:gd name="connsiteX39" fmla="*/ 8323218 w 12774152"/>
                <a:gd name="connsiteY39" fmla="*/ 0 h 1074557"/>
                <a:gd name="connsiteX40" fmla="*/ 8901865 w 12774152"/>
                <a:gd name="connsiteY40" fmla="*/ 382805 h 1074557"/>
                <a:gd name="connsiteX41" fmla="*/ 8836299 w 12774152"/>
                <a:gd name="connsiteY41" fmla="*/ 435856 h 1074557"/>
                <a:gd name="connsiteX42" fmla="*/ 8798833 w 12774152"/>
                <a:gd name="connsiteY42" fmla="*/ 411931 h 1074557"/>
                <a:gd name="connsiteX43" fmla="*/ 8798833 w 12774152"/>
                <a:gd name="connsiteY43" fmla="*/ 1074557 h 1074557"/>
                <a:gd name="connsiteX44" fmla="*/ 8190004 w 12774152"/>
                <a:gd name="connsiteY44" fmla="*/ 1074557 h 1074557"/>
                <a:gd name="connsiteX45" fmla="*/ 8190004 w 12774152"/>
                <a:gd name="connsiteY45" fmla="*/ 793695 h 1074557"/>
                <a:gd name="connsiteX46" fmla="*/ 8021406 w 12774152"/>
                <a:gd name="connsiteY46" fmla="*/ 793695 h 1074557"/>
                <a:gd name="connsiteX47" fmla="*/ 8021406 w 12774152"/>
                <a:gd name="connsiteY47" fmla="*/ 1074557 h 1074557"/>
                <a:gd name="connsiteX48" fmla="*/ 7846563 w 12774152"/>
                <a:gd name="connsiteY48" fmla="*/ 1074557 h 1074557"/>
                <a:gd name="connsiteX49" fmla="*/ 7846563 w 12774152"/>
                <a:gd name="connsiteY49" fmla="*/ 411931 h 1074557"/>
                <a:gd name="connsiteX50" fmla="*/ 7810137 w 12774152"/>
                <a:gd name="connsiteY50" fmla="*/ 435856 h 1074557"/>
                <a:gd name="connsiteX51" fmla="*/ 7744571 w 12774152"/>
                <a:gd name="connsiteY51" fmla="*/ 382805 h 1074557"/>
                <a:gd name="connsiteX52" fmla="*/ 7032456 w 12774152"/>
                <a:gd name="connsiteY52" fmla="*/ 0 h 1074557"/>
                <a:gd name="connsiteX53" fmla="*/ 7611103 w 12774152"/>
                <a:gd name="connsiteY53" fmla="*/ 382805 h 1074557"/>
                <a:gd name="connsiteX54" fmla="*/ 7545537 w 12774152"/>
                <a:gd name="connsiteY54" fmla="*/ 435856 h 1074557"/>
                <a:gd name="connsiteX55" fmla="*/ 7508071 w 12774152"/>
                <a:gd name="connsiteY55" fmla="*/ 411931 h 1074557"/>
                <a:gd name="connsiteX56" fmla="*/ 7508071 w 12774152"/>
                <a:gd name="connsiteY56" fmla="*/ 1074557 h 1074557"/>
                <a:gd name="connsiteX57" fmla="*/ 6899242 w 12774152"/>
                <a:gd name="connsiteY57" fmla="*/ 1074557 h 1074557"/>
                <a:gd name="connsiteX58" fmla="*/ 6899242 w 12774152"/>
                <a:gd name="connsiteY58" fmla="*/ 793695 h 1074557"/>
                <a:gd name="connsiteX59" fmla="*/ 6730644 w 12774152"/>
                <a:gd name="connsiteY59" fmla="*/ 793695 h 1074557"/>
                <a:gd name="connsiteX60" fmla="*/ 6730644 w 12774152"/>
                <a:gd name="connsiteY60" fmla="*/ 1074557 h 1074557"/>
                <a:gd name="connsiteX61" fmla="*/ 6555801 w 12774152"/>
                <a:gd name="connsiteY61" fmla="*/ 1074557 h 1074557"/>
                <a:gd name="connsiteX62" fmla="*/ 6555801 w 12774152"/>
                <a:gd name="connsiteY62" fmla="*/ 411931 h 1074557"/>
                <a:gd name="connsiteX63" fmla="*/ 6519375 w 12774152"/>
                <a:gd name="connsiteY63" fmla="*/ 435856 h 1074557"/>
                <a:gd name="connsiteX64" fmla="*/ 6453809 w 12774152"/>
                <a:gd name="connsiteY64" fmla="*/ 382805 h 1074557"/>
                <a:gd name="connsiteX65" fmla="*/ 5741694 w 12774152"/>
                <a:gd name="connsiteY65" fmla="*/ 0 h 1074557"/>
                <a:gd name="connsiteX66" fmla="*/ 6320341 w 12774152"/>
                <a:gd name="connsiteY66" fmla="*/ 382805 h 1074557"/>
                <a:gd name="connsiteX67" fmla="*/ 6254775 w 12774152"/>
                <a:gd name="connsiteY67" fmla="*/ 435856 h 1074557"/>
                <a:gd name="connsiteX68" fmla="*/ 6217309 w 12774152"/>
                <a:gd name="connsiteY68" fmla="*/ 411931 h 1074557"/>
                <a:gd name="connsiteX69" fmla="*/ 6217309 w 12774152"/>
                <a:gd name="connsiteY69" fmla="*/ 1074557 h 1074557"/>
                <a:gd name="connsiteX70" fmla="*/ 5608480 w 12774152"/>
                <a:gd name="connsiteY70" fmla="*/ 1074557 h 1074557"/>
                <a:gd name="connsiteX71" fmla="*/ 5608480 w 12774152"/>
                <a:gd name="connsiteY71" fmla="*/ 793695 h 1074557"/>
                <a:gd name="connsiteX72" fmla="*/ 5439882 w 12774152"/>
                <a:gd name="connsiteY72" fmla="*/ 793695 h 1074557"/>
                <a:gd name="connsiteX73" fmla="*/ 5439882 w 12774152"/>
                <a:gd name="connsiteY73" fmla="*/ 1074557 h 1074557"/>
                <a:gd name="connsiteX74" fmla="*/ 5265039 w 12774152"/>
                <a:gd name="connsiteY74" fmla="*/ 1074557 h 1074557"/>
                <a:gd name="connsiteX75" fmla="*/ 5265039 w 12774152"/>
                <a:gd name="connsiteY75" fmla="*/ 411931 h 1074557"/>
                <a:gd name="connsiteX76" fmla="*/ 5228613 w 12774152"/>
                <a:gd name="connsiteY76" fmla="*/ 435856 h 1074557"/>
                <a:gd name="connsiteX77" fmla="*/ 5163047 w 12774152"/>
                <a:gd name="connsiteY77" fmla="*/ 382805 h 1074557"/>
                <a:gd name="connsiteX78" fmla="*/ 4450932 w 12774152"/>
                <a:gd name="connsiteY78" fmla="*/ 0 h 1074557"/>
                <a:gd name="connsiteX79" fmla="*/ 5029579 w 12774152"/>
                <a:gd name="connsiteY79" fmla="*/ 382805 h 1074557"/>
                <a:gd name="connsiteX80" fmla="*/ 4964013 w 12774152"/>
                <a:gd name="connsiteY80" fmla="*/ 435856 h 1074557"/>
                <a:gd name="connsiteX81" fmla="*/ 4926547 w 12774152"/>
                <a:gd name="connsiteY81" fmla="*/ 411931 h 1074557"/>
                <a:gd name="connsiteX82" fmla="*/ 4926547 w 12774152"/>
                <a:gd name="connsiteY82" fmla="*/ 1074557 h 1074557"/>
                <a:gd name="connsiteX83" fmla="*/ 4317718 w 12774152"/>
                <a:gd name="connsiteY83" fmla="*/ 1074557 h 1074557"/>
                <a:gd name="connsiteX84" fmla="*/ 4317718 w 12774152"/>
                <a:gd name="connsiteY84" fmla="*/ 793695 h 1074557"/>
                <a:gd name="connsiteX85" fmla="*/ 4149120 w 12774152"/>
                <a:gd name="connsiteY85" fmla="*/ 793695 h 1074557"/>
                <a:gd name="connsiteX86" fmla="*/ 4149120 w 12774152"/>
                <a:gd name="connsiteY86" fmla="*/ 1074557 h 1074557"/>
                <a:gd name="connsiteX87" fmla="*/ 3974277 w 12774152"/>
                <a:gd name="connsiteY87" fmla="*/ 1074557 h 1074557"/>
                <a:gd name="connsiteX88" fmla="*/ 3974277 w 12774152"/>
                <a:gd name="connsiteY88" fmla="*/ 411931 h 1074557"/>
                <a:gd name="connsiteX89" fmla="*/ 3937851 w 12774152"/>
                <a:gd name="connsiteY89" fmla="*/ 435856 h 1074557"/>
                <a:gd name="connsiteX90" fmla="*/ 3872285 w 12774152"/>
                <a:gd name="connsiteY90" fmla="*/ 382805 h 1074557"/>
                <a:gd name="connsiteX91" fmla="*/ 3160170 w 12774152"/>
                <a:gd name="connsiteY91" fmla="*/ 0 h 1074557"/>
                <a:gd name="connsiteX92" fmla="*/ 3738817 w 12774152"/>
                <a:gd name="connsiteY92" fmla="*/ 382805 h 1074557"/>
                <a:gd name="connsiteX93" fmla="*/ 3673251 w 12774152"/>
                <a:gd name="connsiteY93" fmla="*/ 435856 h 1074557"/>
                <a:gd name="connsiteX94" fmla="*/ 3635785 w 12774152"/>
                <a:gd name="connsiteY94" fmla="*/ 411931 h 1074557"/>
                <a:gd name="connsiteX95" fmla="*/ 3635785 w 12774152"/>
                <a:gd name="connsiteY95" fmla="*/ 1074557 h 1074557"/>
                <a:gd name="connsiteX96" fmla="*/ 3026957 w 12774152"/>
                <a:gd name="connsiteY96" fmla="*/ 1074557 h 1074557"/>
                <a:gd name="connsiteX97" fmla="*/ 3026957 w 12774152"/>
                <a:gd name="connsiteY97" fmla="*/ 793695 h 1074557"/>
                <a:gd name="connsiteX98" fmla="*/ 2858358 w 12774152"/>
                <a:gd name="connsiteY98" fmla="*/ 793695 h 1074557"/>
                <a:gd name="connsiteX99" fmla="*/ 2858358 w 12774152"/>
                <a:gd name="connsiteY99" fmla="*/ 1074557 h 1074557"/>
                <a:gd name="connsiteX100" fmla="*/ 2683515 w 12774152"/>
                <a:gd name="connsiteY100" fmla="*/ 1074557 h 1074557"/>
                <a:gd name="connsiteX101" fmla="*/ 2683515 w 12774152"/>
                <a:gd name="connsiteY101" fmla="*/ 411931 h 1074557"/>
                <a:gd name="connsiteX102" fmla="*/ 2647089 w 12774152"/>
                <a:gd name="connsiteY102" fmla="*/ 435856 h 1074557"/>
                <a:gd name="connsiteX103" fmla="*/ 2581523 w 12774152"/>
                <a:gd name="connsiteY103" fmla="*/ 382805 h 1074557"/>
                <a:gd name="connsiteX104" fmla="*/ 1869408 w 12774152"/>
                <a:gd name="connsiteY104" fmla="*/ 0 h 1074557"/>
                <a:gd name="connsiteX105" fmla="*/ 2448055 w 12774152"/>
                <a:gd name="connsiteY105" fmla="*/ 382805 h 1074557"/>
                <a:gd name="connsiteX106" fmla="*/ 2382489 w 12774152"/>
                <a:gd name="connsiteY106" fmla="*/ 435856 h 1074557"/>
                <a:gd name="connsiteX107" fmla="*/ 2345023 w 12774152"/>
                <a:gd name="connsiteY107" fmla="*/ 411931 h 1074557"/>
                <a:gd name="connsiteX108" fmla="*/ 2345023 w 12774152"/>
                <a:gd name="connsiteY108" fmla="*/ 1074557 h 1074557"/>
                <a:gd name="connsiteX109" fmla="*/ 1736195 w 12774152"/>
                <a:gd name="connsiteY109" fmla="*/ 1074557 h 1074557"/>
                <a:gd name="connsiteX110" fmla="*/ 1736195 w 12774152"/>
                <a:gd name="connsiteY110" fmla="*/ 793695 h 1074557"/>
                <a:gd name="connsiteX111" fmla="*/ 1567596 w 12774152"/>
                <a:gd name="connsiteY111" fmla="*/ 793695 h 1074557"/>
                <a:gd name="connsiteX112" fmla="*/ 1567596 w 12774152"/>
                <a:gd name="connsiteY112" fmla="*/ 1074557 h 1074557"/>
                <a:gd name="connsiteX113" fmla="*/ 1392754 w 12774152"/>
                <a:gd name="connsiteY113" fmla="*/ 1074557 h 1074557"/>
                <a:gd name="connsiteX114" fmla="*/ 1392754 w 12774152"/>
                <a:gd name="connsiteY114" fmla="*/ 411931 h 1074557"/>
                <a:gd name="connsiteX115" fmla="*/ 1356327 w 12774152"/>
                <a:gd name="connsiteY115" fmla="*/ 435856 h 1074557"/>
                <a:gd name="connsiteX116" fmla="*/ 1290761 w 12774152"/>
                <a:gd name="connsiteY116" fmla="*/ 382805 h 1074557"/>
                <a:gd name="connsiteX117" fmla="*/ 578646 w 12774152"/>
                <a:gd name="connsiteY117" fmla="*/ 0 h 1074557"/>
                <a:gd name="connsiteX118" fmla="*/ 1157293 w 12774152"/>
                <a:gd name="connsiteY118" fmla="*/ 382805 h 1074557"/>
                <a:gd name="connsiteX119" fmla="*/ 1091727 w 12774152"/>
                <a:gd name="connsiteY119" fmla="*/ 435856 h 1074557"/>
                <a:gd name="connsiteX120" fmla="*/ 1054261 w 12774152"/>
                <a:gd name="connsiteY120" fmla="*/ 411931 h 1074557"/>
                <a:gd name="connsiteX121" fmla="*/ 1054261 w 12774152"/>
                <a:gd name="connsiteY121" fmla="*/ 1074557 h 1074557"/>
                <a:gd name="connsiteX122" fmla="*/ 445433 w 12774152"/>
                <a:gd name="connsiteY122" fmla="*/ 1074557 h 1074557"/>
                <a:gd name="connsiteX123" fmla="*/ 445433 w 12774152"/>
                <a:gd name="connsiteY123" fmla="*/ 793695 h 1074557"/>
                <a:gd name="connsiteX124" fmla="*/ 276834 w 12774152"/>
                <a:gd name="connsiteY124" fmla="*/ 793695 h 1074557"/>
                <a:gd name="connsiteX125" fmla="*/ 276834 w 12774152"/>
                <a:gd name="connsiteY125" fmla="*/ 1074557 h 1074557"/>
                <a:gd name="connsiteX126" fmla="*/ 101991 w 12774152"/>
                <a:gd name="connsiteY126" fmla="*/ 1074557 h 1074557"/>
                <a:gd name="connsiteX127" fmla="*/ 101991 w 12774152"/>
                <a:gd name="connsiteY127" fmla="*/ 411931 h 1074557"/>
                <a:gd name="connsiteX128" fmla="*/ 65565 w 12774152"/>
                <a:gd name="connsiteY128" fmla="*/ 435856 h 1074557"/>
                <a:gd name="connsiteX129" fmla="*/ 0 w 12774152"/>
                <a:gd name="connsiteY129" fmla="*/ 382805 h 10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2774152" h="1074557">
                  <a:moveTo>
                    <a:pt x="12195504" y="0"/>
                  </a:moveTo>
                  <a:lnTo>
                    <a:pt x="12774152" y="382805"/>
                  </a:lnTo>
                  <a:lnTo>
                    <a:pt x="12708586" y="435856"/>
                  </a:lnTo>
                  <a:lnTo>
                    <a:pt x="12671118" y="411931"/>
                  </a:lnTo>
                  <a:lnTo>
                    <a:pt x="12671118" y="1074557"/>
                  </a:lnTo>
                  <a:lnTo>
                    <a:pt x="12062290" y="1074557"/>
                  </a:lnTo>
                  <a:lnTo>
                    <a:pt x="12062290" y="793695"/>
                  </a:lnTo>
                  <a:lnTo>
                    <a:pt x="11893692" y="793695"/>
                  </a:lnTo>
                  <a:lnTo>
                    <a:pt x="11893692" y="1074557"/>
                  </a:lnTo>
                  <a:lnTo>
                    <a:pt x="11718848" y="1074557"/>
                  </a:lnTo>
                  <a:lnTo>
                    <a:pt x="11718848" y="411931"/>
                  </a:lnTo>
                  <a:lnTo>
                    <a:pt x="11682424" y="435856"/>
                  </a:lnTo>
                  <a:lnTo>
                    <a:pt x="11616857" y="382805"/>
                  </a:lnTo>
                  <a:close/>
                  <a:moveTo>
                    <a:pt x="10904742" y="0"/>
                  </a:moveTo>
                  <a:lnTo>
                    <a:pt x="11483389" y="382805"/>
                  </a:lnTo>
                  <a:lnTo>
                    <a:pt x="11417823" y="435856"/>
                  </a:lnTo>
                  <a:lnTo>
                    <a:pt x="11380357" y="411931"/>
                  </a:lnTo>
                  <a:lnTo>
                    <a:pt x="11380357" y="1074557"/>
                  </a:lnTo>
                  <a:lnTo>
                    <a:pt x="10771528" y="1074557"/>
                  </a:lnTo>
                  <a:lnTo>
                    <a:pt x="10771528" y="793695"/>
                  </a:lnTo>
                  <a:lnTo>
                    <a:pt x="10602930" y="793695"/>
                  </a:lnTo>
                  <a:lnTo>
                    <a:pt x="10602930" y="1074557"/>
                  </a:lnTo>
                  <a:lnTo>
                    <a:pt x="10428087" y="1074557"/>
                  </a:lnTo>
                  <a:lnTo>
                    <a:pt x="10428087" y="411931"/>
                  </a:lnTo>
                  <a:lnTo>
                    <a:pt x="10391661" y="435856"/>
                  </a:lnTo>
                  <a:lnTo>
                    <a:pt x="10326095" y="382805"/>
                  </a:lnTo>
                  <a:close/>
                  <a:moveTo>
                    <a:pt x="9613980" y="0"/>
                  </a:moveTo>
                  <a:lnTo>
                    <a:pt x="10192627" y="382805"/>
                  </a:lnTo>
                  <a:lnTo>
                    <a:pt x="10127061" y="435856"/>
                  </a:lnTo>
                  <a:lnTo>
                    <a:pt x="10089595" y="411931"/>
                  </a:lnTo>
                  <a:lnTo>
                    <a:pt x="10089595" y="1074557"/>
                  </a:lnTo>
                  <a:lnTo>
                    <a:pt x="9480766" y="1074557"/>
                  </a:lnTo>
                  <a:lnTo>
                    <a:pt x="9480766" y="793695"/>
                  </a:lnTo>
                  <a:lnTo>
                    <a:pt x="9312168" y="793695"/>
                  </a:lnTo>
                  <a:lnTo>
                    <a:pt x="9312168" y="1074557"/>
                  </a:lnTo>
                  <a:lnTo>
                    <a:pt x="9137325" y="1074557"/>
                  </a:lnTo>
                  <a:lnTo>
                    <a:pt x="9137325" y="411931"/>
                  </a:lnTo>
                  <a:lnTo>
                    <a:pt x="9100899" y="435856"/>
                  </a:lnTo>
                  <a:lnTo>
                    <a:pt x="9035333" y="382805"/>
                  </a:lnTo>
                  <a:close/>
                  <a:moveTo>
                    <a:pt x="8323218" y="0"/>
                  </a:moveTo>
                  <a:lnTo>
                    <a:pt x="8901865" y="382805"/>
                  </a:lnTo>
                  <a:lnTo>
                    <a:pt x="8836299" y="435856"/>
                  </a:lnTo>
                  <a:lnTo>
                    <a:pt x="8798833" y="411931"/>
                  </a:lnTo>
                  <a:lnTo>
                    <a:pt x="8798833" y="1074557"/>
                  </a:lnTo>
                  <a:lnTo>
                    <a:pt x="8190004" y="1074557"/>
                  </a:lnTo>
                  <a:lnTo>
                    <a:pt x="8190004" y="793695"/>
                  </a:lnTo>
                  <a:lnTo>
                    <a:pt x="8021406" y="793695"/>
                  </a:lnTo>
                  <a:lnTo>
                    <a:pt x="8021406" y="1074557"/>
                  </a:lnTo>
                  <a:lnTo>
                    <a:pt x="7846563" y="1074557"/>
                  </a:lnTo>
                  <a:lnTo>
                    <a:pt x="7846563" y="411931"/>
                  </a:lnTo>
                  <a:lnTo>
                    <a:pt x="7810137" y="435856"/>
                  </a:lnTo>
                  <a:lnTo>
                    <a:pt x="7744571" y="382805"/>
                  </a:lnTo>
                  <a:close/>
                  <a:moveTo>
                    <a:pt x="7032456" y="0"/>
                  </a:moveTo>
                  <a:lnTo>
                    <a:pt x="7611103" y="382805"/>
                  </a:lnTo>
                  <a:lnTo>
                    <a:pt x="7545537" y="435856"/>
                  </a:lnTo>
                  <a:lnTo>
                    <a:pt x="7508071" y="411931"/>
                  </a:lnTo>
                  <a:lnTo>
                    <a:pt x="7508071" y="1074557"/>
                  </a:lnTo>
                  <a:lnTo>
                    <a:pt x="6899242" y="1074557"/>
                  </a:lnTo>
                  <a:lnTo>
                    <a:pt x="6899242" y="793695"/>
                  </a:lnTo>
                  <a:lnTo>
                    <a:pt x="6730644" y="793695"/>
                  </a:lnTo>
                  <a:lnTo>
                    <a:pt x="6730644" y="1074557"/>
                  </a:lnTo>
                  <a:lnTo>
                    <a:pt x="6555801" y="1074557"/>
                  </a:lnTo>
                  <a:lnTo>
                    <a:pt x="6555801" y="411931"/>
                  </a:lnTo>
                  <a:lnTo>
                    <a:pt x="6519375" y="435856"/>
                  </a:lnTo>
                  <a:lnTo>
                    <a:pt x="6453809" y="382805"/>
                  </a:lnTo>
                  <a:close/>
                  <a:moveTo>
                    <a:pt x="5741694" y="0"/>
                  </a:moveTo>
                  <a:lnTo>
                    <a:pt x="6320341" y="382805"/>
                  </a:lnTo>
                  <a:lnTo>
                    <a:pt x="6254775" y="435856"/>
                  </a:lnTo>
                  <a:lnTo>
                    <a:pt x="6217309" y="411931"/>
                  </a:lnTo>
                  <a:lnTo>
                    <a:pt x="6217309" y="1074557"/>
                  </a:lnTo>
                  <a:lnTo>
                    <a:pt x="5608480" y="1074557"/>
                  </a:lnTo>
                  <a:lnTo>
                    <a:pt x="5608480" y="793695"/>
                  </a:lnTo>
                  <a:lnTo>
                    <a:pt x="5439882" y="793695"/>
                  </a:lnTo>
                  <a:lnTo>
                    <a:pt x="5439882" y="1074557"/>
                  </a:lnTo>
                  <a:lnTo>
                    <a:pt x="5265039" y="1074557"/>
                  </a:lnTo>
                  <a:lnTo>
                    <a:pt x="5265039" y="411931"/>
                  </a:lnTo>
                  <a:lnTo>
                    <a:pt x="5228613" y="435856"/>
                  </a:lnTo>
                  <a:lnTo>
                    <a:pt x="5163047" y="382805"/>
                  </a:lnTo>
                  <a:close/>
                  <a:moveTo>
                    <a:pt x="4450932" y="0"/>
                  </a:moveTo>
                  <a:lnTo>
                    <a:pt x="5029579" y="382805"/>
                  </a:lnTo>
                  <a:lnTo>
                    <a:pt x="4964013" y="435856"/>
                  </a:lnTo>
                  <a:lnTo>
                    <a:pt x="4926547" y="411931"/>
                  </a:lnTo>
                  <a:lnTo>
                    <a:pt x="4926547" y="1074557"/>
                  </a:lnTo>
                  <a:lnTo>
                    <a:pt x="4317718" y="1074557"/>
                  </a:lnTo>
                  <a:lnTo>
                    <a:pt x="4317718" y="793695"/>
                  </a:lnTo>
                  <a:lnTo>
                    <a:pt x="4149120" y="793695"/>
                  </a:lnTo>
                  <a:lnTo>
                    <a:pt x="4149120" y="1074557"/>
                  </a:lnTo>
                  <a:lnTo>
                    <a:pt x="3974277" y="1074557"/>
                  </a:lnTo>
                  <a:lnTo>
                    <a:pt x="3974277" y="411931"/>
                  </a:lnTo>
                  <a:lnTo>
                    <a:pt x="3937851" y="435856"/>
                  </a:lnTo>
                  <a:lnTo>
                    <a:pt x="3872285" y="382805"/>
                  </a:lnTo>
                  <a:close/>
                  <a:moveTo>
                    <a:pt x="3160170" y="0"/>
                  </a:moveTo>
                  <a:lnTo>
                    <a:pt x="3738817" y="382805"/>
                  </a:lnTo>
                  <a:lnTo>
                    <a:pt x="3673251" y="435856"/>
                  </a:lnTo>
                  <a:lnTo>
                    <a:pt x="3635785" y="411931"/>
                  </a:lnTo>
                  <a:lnTo>
                    <a:pt x="3635785" y="1074557"/>
                  </a:lnTo>
                  <a:lnTo>
                    <a:pt x="3026957" y="1074557"/>
                  </a:lnTo>
                  <a:lnTo>
                    <a:pt x="3026957" y="793695"/>
                  </a:lnTo>
                  <a:lnTo>
                    <a:pt x="2858358" y="793695"/>
                  </a:lnTo>
                  <a:lnTo>
                    <a:pt x="2858358" y="1074557"/>
                  </a:lnTo>
                  <a:lnTo>
                    <a:pt x="2683515" y="1074557"/>
                  </a:lnTo>
                  <a:lnTo>
                    <a:pt x="2683515" y="411931"/>
                  </a:lnTo>
                  <a:lnTo>
                    <a:pt x="2647089" y="435856"/>
                  </a:lnTo>
                  <a:lnTo>
                    <a:pt x="2581523" y="382805"/>
                  </a:lnTo>
                  <a:close/>
                  <a:moveTo>
                    <a:pt x="1869408" y="0"/>
                  </a:moveTo>
                  <a:lnTo>
                    <a:pt x="2448055" y="382805"/>
                  </a:lnTo>
                  <a:lnTo>
                    <a:pt x="2382489" y="435856"/>
                  </a:lnTo>
                  <a:lnTo>
                    <a:pt x="2345023" y="411931"/>
                  </a:lnTo>
                  <a:lnTo>
                    <a:pt x="2345023" y="1074557"/>
                  </a:lnTo>
                  <a:lnTo>
                    <a:pt x="1736195" y="1074557"/>
                  </a:lnTo>
                  <a:lnTo>
                    <a:pt x="1736195" y="793695"/>
                  </a:lnTo>
                  <a:lnTo>
                    <a:pt x="1567596" y="793695"/>
                  </a:lnTo>
                  <a:lnTo>
                    <a:pt x="1567596" y="1074557"/>
                  </a:lnTo>
                  <a:lnTo>
                    <a:pt x="1392754" y="1074557"/>
                  </a:lnTo>
                  <a:lnTo>
                    <a:pt x="1392754" y="411931"/>
                  </a:lnTo>
                  <a:lnTo>
                    <a:pt x="1356327" y="435856"/>
                  </a:lnTo>
                  <a:lnTo>
                    <a:pt x="1290761" y="382805"/>
                  </a:lnTo>
                  <a:close/>
                  <a:moveTo>
                    <a:pt x="578646" y="0"/>
                  </a:moveTo>
                  <a:lnTo>
                    <a:pt x="1157293" y="382805"/>
                  </a:lnTo>
                  <a:lnTo>
                    <a:pt x="1091727" y="435856"/>
                  </a:lnTo>
                  <a:lnTo>
                    <a:pt x="1054261" y="411931"/>
                  </a:lnTo>
                  <a:lnTo>
                    <a:pt x="1054261" y="1074557"/>
                  </a:lnTo>
                  <a:lnTo>
                    <a:pt x="445433" y="1074557"/>
                  </a:lnTo>
                  <a:lnTo>
                    <a:pt x="445433" y="793695"/>
                  </a:lnTo>
                  <a:lnTo>
                    <a:pt x="276834" y="793695"/>
                  </a:lnTo>
                  <a:lnTo>
                    <a:pt x="276834" y="1074557"/>
                  </a:lnTo>
                  <a:lnTo>
                    <a:pt x="101991" y="1074557"/>
                  </a:lnTo>
                  <a:lnTo>
                    <a:pt x="101991" y="411931"/>
                  </a:lnTo>
                  <a:lnTo>
                    <a:pt x="65565" y="435856"/>
                  </a:lnTo>
                  <a:lnTo>
                    <a:pt x="0" y="38280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78F4F69-E5E6-DE4A-9769-F5B1795F0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08" y="5472573"/>
              <a:ext cx="5755225" cy="10745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BA8DD96E-8FA3-0D49-8175-21824DCC5D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10" y="5472572"/>
              <a:ext cx="12774151" cy="1074557"/>
            </a:xfrm>
            <a:custGeom>
              <a:avLst/>
              <a:gdLst>
                <a:gd name="connsiteX0" fmla="*/ 11893691 w 12774151"/>
                <a:gd name="connsiteY0" fmla="*/ 793695 h 1074557"/>
                <a:gd name="connsiteX1" fmla="*/ 12062291 w 12774151"/>
                <a:gd name="connsiteY1" fmla="*/ 793695 h 1074557"/>
                <a:gd name="connsiteX2" fmla="*/ 12062291 w 12774151"/>
                <a:gd name="connsiteY2" fmla="*/ 1074557 h 1074557"/>
                <a:gd name="connsiteX3" fmla="*/ 11893691 w 12774151"/>
                <a:gd name="connsiteY3" fmla="*/ 1074557 h 1074557"/>
                <a:gd name="connsiteX4" fmla="*/ 10602930 w 12774151"/>
                <a:gd name="connsiteY4" fmla="*/ 793695 h 1074557"/>
                <a:gd name="connsiteX5" fmla="*/ 10771528 w 12774151"/>
                <a:gd name="connsiteY5" fmla="*/ 793695 h 1074557"/>
                <a:gd name="connsiteX6" fmla="*/ 10771528 w 12774151"/>
                <a:gd name="connsiteY6" fmla="*/ 1074557 h 1074557"/>
                <a:gd name="connsiteX7" fmla="*/ 10602930 w 12774151"/>
                <a:gd name="connsiteY7" fmla="*/ 1074557 h 1074557"/>
                <a:gd name="connsiteX8" fmla="*/ 9312168 w 12774151"/>
                <a:gd name="connsiteY8" fmla="*/ 793695 h 1074557"/>
                <a:gd name="connsiteX9" fmla="*/ 9480766 w 12774151"/>
                <a:gd name="connsiteY9" fmla="*/ 793695 h 1074557"/>
                <a:gd name="connsiteX10" fmla="*/ 9480766 w 12774151"/>
                <a:gd name="connsiteY10" fmla="*/ 1074557 h 1074557"/>
                <a:gd name="connsiteX11" fmla="*/ 9312168 w 12774151"/>
                <a:gd name="connsiteY11" fmla="*/ 1074557 h 1074557"/>
                <a:gd name="connsiteX12" fmla="*/ 8021406 w 12774151"/>
                <a:gd name="connsiteY12" fmla="*/ 793695 h 1074557"/>
                <a:gd name="connsiteX13" fmla="*/ 8190004 w 12774151"/>
                <a:gd name="connsiteY13" fmla="*/ 793695 h 1074557"/>
                <a:gd name="connsiteX14" fmla="*/ 8190004 w 12774151"/>
                <a:gd name="connsiteY14" fmla="*/ 1074557 h 1074557"/>
                <a:gd name="connsiteX15" fmla="*/ 8021406 w 12774151"/>
                <a:gd name="connsiteY15" fmla="*/ 1074557 h 1074557"/>
                <a:gd name="connsiteX16" fmla="*/ 6730644 w 12774151"/>
                <a:gd name="connsiteY16" fmla="*/ 793695 h 1074557"/>
                <a:gd name="connsiteX17" fmla="*/ 6899242 w 12774151"/>
                <a:gd name="connsiteY17" fmla="*/ 793695 h 1074557"/>
                <a:gd name="connsiteX18" fmla="*/ 6899242 w 12774151"/>
                <a:gd name="connsiteY18" fmla="*/ 1074557 h 1074557"/>
                <a:gd name="connsiteX19" fmla="*/ 6730644 w 12774151"/>
                <a:gd name="connsiteY19" fmla="*/ 1074557 h 1074557"/>
                <a:gd name="connsiteX20" fmla="*/ 5439882 w 12774151"/>
                <a:gd name="connsiteY20" fmla="*/ 793695 h 1074557"/>
                <a:gd name="connsiteX21" fmla="*/ 5608480 w 12774151"/>
                <a:gd name="connsiteY21" fmla="*/ 793695 h 1074557"/>
                <a:gd name="connsiteX22" fmla="*/ 5608480 w 12774151"/>
                <a:gd name="connsiteY22" fmla="*/ 1074557 h 1074557"/>
                <a:gd name="connsiteX23" fmla="*/ 5439882 w 12774151"/>
                <a:gd name="connsiteY23" fmla="*/ 1074557 h 1074557"/>
                <a:gd name="connsiteX24" fmla="*/ 4149120 w 12774151"/>
                <a:gd name="connsiteY24" fmla="*/ 793695 h 1074557"/>
                <a:gd name="connsiteX25" fmla="*/ 4317718 w 12774151"/>
                <a:gd name="connsiteY25" fmla="*/ 793695 h 1074557"/>
                <a:gd name="connsiteX26" fmla="*/ 4317718 w 12774151"/>
                <a:gd name="connsiteY26" fmla="*/ 1074557 h 1074557"/>
                <a:gd name="connsiteX27" fmla="*/ 4149120 w 12774151"/>
                <a:gd name="connsiteY27" fmla="*/ 1074557 h 1074557"/>
                <a:gd name="connsiteX28" fmla="*/ 2858359 w 12774151"/>
                <a:gd name="connsiteY28" fmla="*/ 793695 h 1074557"/>
                <a:gd name="connsiteX29" fmla="*/ 3026957 w 12774151"/>
                <a:gd name="connsiteY29" fmla="*/ 793695 h 1074557"/>
                <a:gd name="connsiteX30" fmla="*/ 3026957 w 12774151"/>
                <a:gd name="connsiteY30" fmla="*/ 1074557 h 1074557"/>
                <a:gd name="connsiteX31" fmla="*/ 2858359 w 12774151"/>
                <a:gd name="connsiteY31" fmla="*/ 1074557 h 1074557"/>
                <a:gd name="connsiteX32" fmla="*/ 1567596 w 12774151"/>
                <a:gd name="connsiteY32" fmla="*/ 793695 h 1074557"/>
                <a:gd name="connsiteX33" fmla="*/ 1736196 w 12774151"/>
                <a:gd name="connsiteY33" fmla="*/ 793695 h 1074557"/>
                <a:gd name="connsiteX34" fmla="*/ 1736196 w 12774151"/>
                <a:gd name="connsiteY34" fmla="*/ 1074557 h 1074557"/>
                <a:gd name="connsiteX35" fmla="*/ 1567596 w 12774151"/>
                <a:gd name="connsiteY35" fmla="*/ 1074557 h 1074557"/>
                <a:gd name="connsiteX36" fmla="*/ 276834 w 12774151"/>
                <a:gd name="connsiteY36" fmla="*/ 793695 h 1074557"/>
                <a:gd name="connsiteX37" fmla="*/ 445433 w 12774151"/>
                <a:gd name="connsiteY37" fmla="*/ 793695 h 1074557"/>
                <a:gd name="connsiteX38" fmla="*/ 445433 w 12774151"/>
                <a:gd name="connsiteY38" fmla="*/ 1074557 h 1074557"/>
                <a:gd name="connsiteX39" fmla="*/ 276834 w 12774151"/>
                <a:gd name="connsiteY39" fmla="*/ 1074557 h 1074557"/>
                <a:gd name="connsiteX40" fmla="*/ 12774151 w 12774151"/>
                <a:gd name="connsiteY40" fmla="*/ 382805 h 1074557"/>
                <a:gd name="connsiteX41" fmla="*/ 12774151 w 12774151"/>
                <a:gd name="connsiteY41" fmla="*/ 1074557 h 1074557"/>
                <a:gd name="connsiteX42" fmla="*/ 12671119 w 12774151"/>
                <a:gd name="connsiteY42" fmla="*/ 1074557 h 1074557"/>
                <a:gd name="connsiteX43" fmla="*/ 12671119 w 12774151"/>
                <a:gd name="connsiteY43" fmla="*/ 411931 h 1074557"/>
                <a:gd name="connsiteX44" fmla="*/ 12708587 w 12774151"/>
                <a:gd name="connsiteY44" fmla="*/ 435856 h 1074557"/>
                <a:gd name="connsiteX45" fmla="*/ 0 w 12774151"/>
                <a:gd name="connsiteY45" fmla="*/ 382805 h 1074557"/>
                <a:gd name="connsiteX46" fmla="*/ 65565 w 12774151"/>
                <a:gd name="connsiteY46" fmla="*/ 435856 h 1074557"/>
                <a:gd name="connsiteX47" fmla="*/ 101991 w 12774151"/>
                <a:gd name="connsiteY47" fmla="*/ 411931 h 1074557"/>
                <a:gd name="connsiteX48" fmla="*/ 101991 w 12774151"/>
                <a:gd name="connsiteY48" fmla="*/ 1074557 h 1074557"/>
                <a:gd name="connsiteX49" fmla="*/ 0 w 12774151"/>
                <a:gd name="connsiteY49" fmla="*/ 1074557 h 1074557"/>
                <a:gd name="connsiteX50" fmla="*/ 12195503 w 12774151"/>
                <a:gd name="connsiteY50" fmla="*/ 0 h 1074557"/>
                <a:gd name="connsiteX51" fmla="*/ 12774151 w 12774151"/>
                <a:gd name="connsiteY51" fmla="*/ 0 h 1074557"/>
                <a:gd name="connsiteX52" fmla="*/ 12774151 w 12774151"/>
                <a:gd name="connsiteY52" fmla="*/ 382805 h 1074557"/>
                <a:gd name="connsiteX53" fmla="*/ 10904742 w 12774151"/>
                <a:gd name="connsiteY53" fmla="*/ 0 h 1074557"/>
                <a:gd name="connsiteX54" fmla="*/ 12195503 w 12774151"/>
                <a:gd name="connsiteY54" fmla="*/ 0 h 1074557"/>
                <a:gd name="connsiteX55" fmla="*/ 11616857 w 12774151"/>
                <a:gd name="connsiteY55" fmla="*/ 382805 h 1074557"/>
                <a:gd name="connsiteX56" fmla="*/ 11682423 w 12774151"/>
                <a:gd name="connsiteY56" fmla="*/ 435856 h 1074557"/>
                <a:gd name="connsiteX57" fmla="*/ 11718847 w 12774151"/>
                <a:gd name="connsiteY57" fmla="*/ 411931 h 1074557"/>
                <a:gd name="connsiteX58" fmla="*/ 11718847 w 12774151"/>
                <a:gd name="connsiteY58" fmla="*/ 1074557 h 1074557"/>
                <a:gd name="connsiteX59" fmla="*/ 11380357 w 12774151"/>
                <a:gd name="connsiteY59" fmla="*/ 1074557 h 1074557"/>
                <a:gd name="connsiteX60" fmla="*/ 11380357 w 12774151"/>
                <a:gd name="connsiteY60" fmla="*/ 411931 h 1074557"/>
                <a:gd name="connsiteX61" fmla="*/ 11417823 w 12774151"/>
                <a:gd name="connsiteY61" fmla="*/ 435856 h 1074557"/>
                <a:gd name="connsiteX62" fmla="*/ 11483389 w 12774151"/>
                <a:gd name="connsiteY62" fmla="*/ 382805 h 1074557"/>
                <a:gd name="connsiteX63" fmla="*/ 9613980 w 12774151"/>
                <a:gd name="connsiteY63" fmla="*/ 0 h 1074557"/>
                <a:gd name="connsiteX64" fmla="*/ 10904742 w 12774151"/>
                <a:gd name="connsiteY64" fmla="*/ 0 h 1074557"/>
                <a:gd name="connsiteX65" fmla="*/ 10326095 w 12774151"/>
                <a:gd name="connsiteY65" fmla="*/ 382805 h 1074557"/>
                <a:gd name="connsiteX66" fmla="*/ 10391661 w 12774151"/>
                <a:gd name="connsiteY66" fmla="*/ 435856 h 1074557"/>
                <a:gd name="connsiteX67" fmla="*/ 10428087 w 12774151"/>
                <a:gd name="connsiteY67" fmla="*/ 411931 h 1074557"/>
                <a:gd name="connsiteX68" fmla="*/ 10428087 w 12774151"/>
                <a:gd name="connsiteY68" fmla="*/ 1074557 h 1074557"/>
                <a:gd name="connsiteX69" fmla="*/ 10089595 w 12774151"/>
                <a:gd name="connsiteY69" fmla="*/ 1074557 h 1074557"/>
                <a:gd name="connsiteX70" fmla="*/ 10089595 w 12774151"/>
                <a:gd name="connsiteY70" fmla="*/ 411931 h 1074557"/>
                <a:gd name="connsiteX71" fmla="*/ 10127061 w 12774151"/>
                <a:gd name="connsiteY71" fmla="*/ 435856 h 1074557"/>
                <a:gd name="connsiteX72" fmla="*/ 10192627 w 12774151"/>
                <a:gd name="connsiteY72" fmla="*/ 382805 h 1074557"/>
                <a:gd name="connsiteX73" fmla="*/ 8323218 w 12774151"/>
                <a:gd name="connsiteY73" fmla="*/ 0 h 1074557"/>
                <a:gd name="connsiteX74" fmla="*/ 9613980 w 12774151"/>
                <a:gd name="connsiteY74" fmla="*/ 0 h 1074557"/>
                <a:gd name="connsiteX75" fmla="*/ 9035333 w 12774151"/>
                <a:gd name="connsiteY75" fmla="*/ 382805 h 1074557"/>
                <a:gd name="connsiteX76" fmla="*/ 9100899 w 12774151"/>
                <a:gd name="connsiteY76" fmla="*/ 435856 h 1074557"/>
                <a:gd name="connsiteX77" fmla="*/ 9137325 w 12774151"/>
                <a:gd name="connsiteY77" fmla="*/ 411931 h 1074557"/>
                <a:gd name="connsiteX78" fmla="*/ 9137325 w 12774151"/>
                <a:gd name="connsiteY78" fmla="*/ 1074557 h 1074557"/>
                <a:gd name="connsiteX79" fmla="*/ 8798833 w 12774151"/>
                <a:gd name="connsiteY79" fmla="*/ 1074557 h 1074557"/>
                <a:gd name="connsiteX80" fmla="*/ 8798833 w 12774151"/>
                <a:gd name="connsiteY80" fmla="*/ 411931 h 1074557"/>
                <a:gd name="connsiteX81" fmla="*/ 8836299 w 12774151"/>
                <a:gd name="connsiteY81" fmla="*/ 435856 h 1074557"/>
                <a:gd name="connsiteX82" fmla="*/ 8901865 w 12774151"/>
                <a:gd name="connsiteY82" fmla="*/ 382805 h 1074557"/>
                <a:gd name="connsiteX83" fmla="*/ 7032456 w 12774151"/>
                <a:gd name="connsiteY83" fmla="*/ 0 h 1074557"/>
                <a:gd name="connsiteX84" fmla="*/ 8323218 w 12774151"/>
                <a:gd name="connsiteY84" fmla="*/ 0 h 1074557"/>
                <a:gd name="connsiteX85" fmla="*/ 7744571 w 12774151"/>
                <a:gd name="connsiteY85" fmla="*/ 382805 h 1074557"/>
                <a:gd name="connsiteX86" fmla="*/ 7810137 w 12774151"/>
                <a:gd name="connsiteY86" fmla="*/ 435856 h 1074557"/>
                <a:gd name="connsiteX87" fmla="*/ 7846563 w 12774151"/>
                <a:gd name="connsiteY87" fmla="*/ 411931 h 1074557"/>
                <a:gd name="connsiteX88" fmla="*/ 7846563 w 12774151"/>
                <a:gd name="connsiteY88" fmla="*/ 1074557 h 1074557"/>
                <a:gd name="connsiteX89" fmla="*/ 7508071 w 12774151"/>
                <a:gd name="connsiteY89" fmla="*/ 1074557 h 1074557"/>
                <a:gd name="connsiteX90" fmla="*/ 7508071 w 12774151"/>
                <a:gd name="connsiteY90" fmla="*/ 411931 h 1074557"/>
                <a:gd name="connsiteX91" fmla="*/ 7545537 w 12774151"/>
                <a:gd name="connsiteY91" fmla="*/ 435856 h 1074557"/>
                <a:gd name="connsiteX92" fmla="*/ 7611103 w 12774151"/>
                <a:gd name="connsiteY92" fmla="*/ 382805 h 1074557"/>
                <a:gd name="connsiteX93" fmla="*/ 5741694 w 12774151"/>
                <a:gd name="connsiteY93" fmla="*/ 0 h 1074557"/>
                <a:gd name="connsiteX94" fmla="*/ 7032456 w 12774151"/>
                <a:gd name="connsiteY94" fmla="*/ 0 h 1074557"/>
                <a:gd name="connsiteX95" fmla="*/ 6453809 w 12774151"/>
                <a:gd name="connsiteY95" fmla="*/ 382805 h 1074557"/>
                <a:gd name="connsiteX96" fmla="*/ 6519375 w 12774151"/>
                <a:gd name="connsiteY96" fmla="*/ 435856 h 1074557"/>
                <a:gd name="connsiteX97" fmla="*/ 6555801 w 12774151"/>
                <a:gd name="connsiteY97" fmla="*/ 411931 h 1074557"/>
                <a:gd name="connsiteX98" fmla="*/ 6555801 w 12774151"/>
                <a:gd name="connsiteY98" fmla="*/ 1074557 h 1074557"/>
                <a:gd name="connsiteX99" fmla="*/ 6217309 w 12774151"/>
                <a:gd name="connsiteY99" fmla="*/ 1074557 h 1074557"/>
                <a:gd name="connsiteX100" fmla="*/ 6217309 w 12774151"/>
                <a:gd name="connsiteY100" fmla="*/ 411931 h 1074557"/>
                <a:gd name="connsiteX101" fmla="*/ 6254775 w 12774151"/>
                <a:gd name="connsiteY101" fmla="*/ 435856 h 1074557"/>
                <a:gd name="connsiteX102" fmla="*/ 6320341 w 12774151"/>
                <a:gd name="connsiteY102" fmla="*/ 382805 h 1074557"/>
                <a:gd name="connsiteX103" fmla="*/ 4450932 w 12774151"/>
                <a:gd name="connsiteY103" fmla="*/ 0 h 1074557"/>
                <a:gd name="connsiteX104" fmla="*/ 5741694 w 12774151"/>
                <a:gd name="connsiteY104" fmla="*/ 0 h 1074557"/>
                <a:gd name="connsiteX105" fmla="*/ 5163047 w 12774151"/>
                <a:gd name="connsiteY105" fmla="*/ 382805 h 1074557"/>
                <a:gd name="connsiteX106" fmla="*/ 5228613 w 12774151"/>
                <a:gd name="connsiteY106" fmla="*/ 435856 h 1074557"/>
                <a:gd name="connsiteX107" fmla="*/ 5265039 w 12774151"/>
                <a:gd name="connsiteY107" fmla="*/ 411931 h 1074557"/>
                <a:gd name="connsiteX108" fmla="*/ 5265039 w 12774151"/>
                <a:gd name="connsiteY108" fmla="*/ 1074557 h 1074557"/>
                <a:gd name="connsiteX109" fmla="*/ 4926547 w 12774151"/>
                <a:gd name="connsiteY109" fmla="*/ 1074557 h 1074557"/>
                <a:gd name="connsiteX110" fmla="*/ 4926547 w 12774151"/>
                <a:gd name="connsiteY110" fmla="*/ 411931 h 1074557"/>
                <a:gd name="connsiteX111" fmla="*/ 4964013 w 12774151"/>
                <a:gd name="connsiteY111" fmla="*/ 435856 h 1074557"/>
                <a:gd name="connsiteX112" fmla="*/ 5029579 w 12774151"/>
                <a:gd name="connsiteY112" fmla="*/ 382805 h 1074557"/>
                <a:gd name="connsiteX113" fmla="*/ 3160170 w 12774151"/>
                <a:gd name="connsiteY113" fmla="*/ 0 h 1074557"/>
                <a:gd name="connsiteX114" fmla="*/ 4450932 w 12774151"/>
                <a:gd name="connsiteY114" fmla="*/ 0 h 1074557"/>
                <a:gd name="connsiteX115" fmla="*/ 3872285 w 12774151"/>
                <a:gd name="connsiteY115" fmla="*/ 382805 h 1074557"/>
                <a:gd name="connsiteX116" fmla="*/ 3937851 w 12774151"/>
                <a:gd name="connsiteY116" fmla="*/ 435856 h 1074557"/>
                <a:gd name="connsiteX117" fmla="*/ 3974277 w 12774151"/>
                <a:gd name="connsiteY117" fmla="*/ 411931 h 1074557"/>
                <a:gd name="connsiteX118" fmla="*/ 3974277 w 12774151"/>
                <a:gd name="connsiteY118" fmla="*/ 1074557 h 1074557"/>
                <a:gd name="connsiteX119" fmla="*/ 3635785 w 12774151"/>
                <a:gd name="connsiteY119" fmla="*/ 1074557 h 1074557"/>
                <a:gd name="connsiteX120" fmla="*/ 3635785 w 12774151"/>
                <a:gd name="connsiteY120" fmla="*/ 411931 h 1074557"/>
                <a:gd name="connsiteX121" fmla="*/ 3673251 w 12774151"/>
                <a:gd name="connsiteY121" fmla="*/ 435856 h 1074557"/>
                <a:gd name="connsiteX122" fmla="*/ 3738817 w 12774151"/>
                <a:gd name="connsiteY122" fmla="*/ 382805 h 1074557"/>
                <a:gd name="connsiteX123" fmla="*/ 1869409 w 12774151"/>
                <a:gd name="connsiteY123" fmla="*/ 0 h 1074557"/>
                <a:gd name="connsiteX124" fmla="*/ 3160170 w 12774151"/>
                <a:gd name="connsiteY124" fmla="*/ 0 h 1074557"/>
                <a:gd name="connsiteX125" fmla="*/ 2581523 w 12774151"/>
                <a:gd name="connsiteY125" fmla="*/ 382805 h 1074557"/>
                <a:gd name="connsiteX126" fmla="*/ 2647089 w 12774151"/>
                <a:gd name="connsiteY126" fmla="*/ 435856 h 1074557"/>
                <a:gd name="connsiteX127" fmla="*/ 2683515 w 12774151"/>
                <a:gd name="connsiteY127" fmla="*/ 411931 h 1074557"/>
                <a:gd name="connsiteX128" fmla="*/ 2683515 w 12774151"/>
                <a:gd name="connsiteY128" fmla="*/ 1074557 h 1074557"/>
                <a:gd name="connsiteX129" fmla="*/ 2345023 w 12774151"/>
                <a:gd name="connsiteY129" fmla="*/ 1074557 h 1074557"/>
                <a:gd name="connsiteX130" fmla="*/ 2345023 w 12774151"/>
                <a:gd name="connsiteY130" fmla="*/ 411931 h 1074557"/>
                <a:gd name="connsiteX131" fmla="*/ 2382489 w 12774151"/>
                <a:gd name="connsiteY131" fmla="*/ 435856 h 1074557"/>
                <a:gd name="connsiteX132" fmla="*/ 2448055 w 12774151"/>
                <a:gd name="connsiteY132" fmla="*/ 382805 h 1074557"/>
                <a:gd name="connsiteX133" fmla="*/ 578646 w 12774151"/>
                <a:gd name="connsiteY133" fmla="*/ 0 h 1074557"/>
                <a:gd name="connsiteX134" fmla="*/ 1869409 w 12774151"/>
                <a:gd name="connsiteY134" fmla="*/ 0 h 1074557"/>
                <a:gd name="connsiteX135" fmla="*/ 1290761 w 12774151"/>
                <a:gd name="connsiteY135" fmla="*/ 382805 h 1074557"/>
                <a:gd name="connsiteX136" fmla="*/ 1356327 w 12774151"/>
                <a:gd name="connsiteY136" fmla="*/ 435856 h 1074557"/>
                <a:gd name="connsiteX137" fmla="*/ 1392754 w 12774151"/>
                <a:gd name="connsiteY137" fmla="*/ 411931 h 1074557"/>
                <a:gd name="connsiteX138" fmla="*/ 1392754 w 12774151"/>
                <a:gd name="connsiteY138" fmla="*/ 1074557 h 1074557"/>
                <a:gd name="connsiteX139" fmla="*/ 1054262 w 12774151"/>
                <a:gd name="connsiteY139" fmla="*/ 1074557 h 1074557"/>
                <a:gd name="connsiteX140" fmla="*/ 1054262 w 12774151"/>
                <a:gd name="connsiteY140" fmla="*/ 411931 h 1074557"/>
                <a:gd name="connsiteX141" fmla="*/ 1091727 w 12774151"/>
                <a:gd name="connsiteY141" fmla="*/ 435856 h 1074557"/>
                <a:gd name="connsiteX142" fmla="*/ 1157293 w 12774151"/>
                <a:gd name="connsiteY142" fmla="*/ 382805 h 1074557"/>
                <a:gd name="connsiteX143" fmla="*/ 0 w 12774151"/>
                <a:gd name="connsiteY143" fmla="*/ 0 h 1074557"/>
                <a:gd name="connsiteX144" fmla="*/ 578646 w 12774151"/>
                <a:gd name="connsiteY144" fmla="*/ 0 h 1074557"/>
                <a:gd name="connsiteX145" fmla="*/ 0 w 12774151"/>
                <a:gd name="connsiteY145" fmla="*/ 382805 h 10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12774151" h="1074557">
                  <a:moveTo>
                    <a:pt x="11893691" y="793695"/>
                  </a:moveTo>
                  <a:lnTo>
                    <a:pt x="12062291" y="793695"/>
                  </a:lnTo>
                  <a:lnTo>
                    <a:pt x="12062291" y="1074557"/>
                  </a:lnTo>
                  <a:lnTo>
                    <a:pt x="11893691" y="1074557"/>
                  </a:lnTo>
                  <a:close/>
                  <a:moveTo>
                    <a:pt x="10602930" y="793695"/>
                  </a:moveTo>
                  <a:lnTo>
                    <a:pt x="10771528" y="793695"/>
                  </a:lnTo>
                  <a:lnTo>
                    <a:pt x="10771528" y="1074557"/>
                  </a:lnTo>
                  <a:lnTo>
                    <a:pt x="10602930" y="1074557"/>
                  </a:lnTo>
                  <a:close/>
                  <a:moveTo>
                    <a:pt x="9312168" y="793695"/>
                  </a:moveTo>
                  <a:lnTo>
                    <a:pt x="9480766" y="793695"/>
                  </a:lnTo>
                  <a:lnTo>
                    <a:pt x="9480766" y="1074557"/>
                  </a:lnTo>
                  <a:lnTo>
                    <a:pt x="9312168" y="1074557"/>
                  </a:lnTo>
                  <a:close/>
                  <a:moveTo>
                    <a:pt x="8021406" y="793695"/>
                  </a:moveTo>
                  <a:lnTo>
                    <a:pt x="8190004" y="793695"/>
                  </a:lnTo>
                  <a:lnTo>
                    <a:pt x="8190004" y="1074557"/>
                  </a:lnTo>
                  <a:lnTo>
                    <a:pt x="8021406" y="1074557"/>
                  </a:lnTo>
                  <a:close/>
                  <a:moveTo>
                    <a:pt x="6730644" y="793695"/>
                  </a:moveTo>
                  <a:lnTo>
                    <a:pt x="6899242" y="793695"/>
                  </a:lnTo>
                  <a:lnTo>
                    <a:pt x="6899242" y="1074557"/>
                  </a:lnTo>
                  <a:lnTo>
                    <a:pt x="6730644" y="1074557"/>
                  </a:lnTo>
                  <a:close/>
                  <a:moveTo>
                    <a:pt x="5439882" y="793695"/>
                  </a:moveTo>
                  <a:lnTo>
                    <a:pt x="5608480" y="793695"/>
                  </a:lnTo>
                  <a:lnTo>
                    <a:pt x="5608480" y="1074557"/>
                  </a:lnTo>
                  <a:lnTo>
                    <a:pt x="5439882" y="1074557"/>
                  </a:lnTo>
                  <a:close/>
                  <a:moveTo>
                    <a:pt x="4149120" y="793695"/>
                  </a:moveTo>
                  <a:lnTo>
                    <a:pt x="4317718" y="793695"/>
                  </a:lnTo>
                  <a:lnTo>
                    <a:pt x="4317718" y="1074557"/>
                  </a:lnTo>
                  <a:lnTo>
                    <a:pt x="4149120" y="1074557"/>
                  </a:lnTo>
                  <a:close/>
                  <a:moveTo>
                    <a:pt x="2858359" y="793695"/>
                  </a:moveTo>
                  <a:lnTo>
                    <a:pt x="3026957" y="793695"/>
                  </a:lnTo>
                  <a:lnTo>
                    <a:pt x="3026957" y="1074557"/>
                  </a:lnTo>
                  <a:lnTo>
                    <a:pt x="2858359" y="1074557"/>
                  </a:lnTo>
                  <a:close/>
                  <a:moveTo>
                    <a:pt x="1567596" y="793695"/>
                  </a:moveTo>
                  <a:lnTo>
                    <a:pt x="1736196" y="793695"/>
                  </a:lnTo>
                  <a:lnTo>
                    <a:pt x="1736196" y="1074557"/>
                  </a:lnTo>
                  <a:lnTo>
                    <a:pt x="1567596" y="1074557"/>
                  </a:lnTo>
                  <a:close/>
                  <a:moveTo>
                    <a:pt x="276834" y="793695"/>
                  </a:moveTo>
                  <a:lnTo>
                    <a:pt x="445433" y="793695"/>
                  </a:lnTo>
                  <a:lnTo>
                    <a:pt x="445433" y="1074557"/>
                  </a:lnTo>
                  <a:lnTo>
                    <a:pt x="276834" y="1074557"/>
                  </a:lnTo>
                  <a:close/>
                  <a:moveTo>
                    <a:pt x="12774151" y="382805"/>
                  </a:moveTo>
                  <a:lnTo>
                    <a:pt x="12774151" y="1074557"/>
                  </a:lnTo>
                  <a:lnTo>
                    <a:pt x="12671119" y="1074557"/>
                  </a:lnTo>
                  <a:lnTo>
                    <a:pt x="12671119" y="411931"/>
                  </a:lnTo>
                  <a:lnTo>
                    <a:pt x="12708587" y="435856"/>
                  </a:lnTo>
                  <a:close/>
                  <a:moveTo>
                    <a:pt x="0" y="382805"/>
                  </a:moveTo>
                  <a:lnTo>
                    <a:pt x="65565" y="435856"/>
                  </a:lnTo>
                  <a:lnTo>
                    <a:pt x="101991" y="411931"/>
                  </a:lnTo>
                  <a:lnTo>
                    <a:pt x="101991" y="1074557"/>
                  </a:lnTo>
                  <a:lnTo>
                    <a:pt x="0" y="1074557"/>
                  </a:lnTo>
                  <a:close/>
                  <a:moveTo>
                    <a:pt x="12195503" y="0"/>
                  </a:moveTo>
                  <a:lnTo>
                    <a:pt x="12774151" y="0"/>
                  </a:lnTo>
                  <a:lnTo>
                    <a:pt x="12774151" y="382805"/>
                  </a:lnTo>
                  <a:close/>
                  <a:moveTo>
                    <a:pt x="10904742" y="0"/>
                  </a:moveTo>
                  <a:lnTo>
                    <a:pt x="12195503" y="0"/>
                  </a:lnTo>
                  <a:lnTo>
                    <a:pt x="11616857" y="382805"/>
                  </a:lnTo>
                  <a:lnTo>
                    <a:pt x="11682423" y="435856"/>
                  </a:lnTo>
                  <a:lnTo>
                    <a:pt x="11718847" y="411931"/>
                  </a:lnTo>
                  <a:lnTo>
                    <a:pt x="11718847" y="1074557"/>
                  </a:lnTo>
                  <a:lnTo>
                    <a:pt x="11380357" y="1074557"/>
                  </a:lnTo>
                  <a:lnTo>
                    <a:pt x="11380357" y="411931"/>
                  </a:lnTo>
                  <a:lnTo>
                    <a:pt x="11417823" y="435856"/>
                  </a:lnTo>
                  <a:lnTo>
                    <a:pt x="11483389" y="382805"/>
                  </a:lnTo>
                  <a:close/>
                  <a:moveTo>
                    <a:pt x="9613980" y="0"/>
                  </a:moveTo>
                  <a:lnTo>
                    <a:pt x="10904742" y="0"/>
                  </a:lnTo>
                  <a:lnTo>
                    <a:pt x="10326095" y="382805"/>
                  </a:lnTo>
                  <a:lnTo>
                    <a:pt x="10391661" y="435856"/>
                  </a:lnTo>
                  <a:lnTo>
                    <a:pt x="10428087" y="411931"/>
                  </a:lnTo>
                  <a:lnTo>
                    <a:pt x="10428087" y="1074557"/>
                  </a:lnTo>
                  <a:lnTo>
                    <a:pt x="10089595" y="1074557"/>
                  </a:lnTo>
                  <a:lnTo>
                    <a:pt x="10089595" y="411931"/>
                  </a:lnTo>
                  <a:lnTo>
                    <a:pt x="10127061" y="435856"/>
                  </a:lnTo>
                  <a:lnTo>
                    <a:pt x="10192627" y="382805"/>
                  </a:lnTo>
                  <a:close/>
                  <a:moveTo>
                    <a:pt x="8323218" y="0"/>
                  </a:moveTo>
                  <a:lnTo>
                    <a:pt x="9613980" y="0"/>
                  </a:lnTo>
                  <a:lnTo>
                    <a:pt x="9035333" y="382805"/>
                  </a:lnTo>
                  <a:lnTo>
                    <a:pt x="9100899" y="435856"/>
                  </a:lnTo>
                  <a:lnTo>
                    <a:pt x="9137325" y="411931"/>
                  </a:lnTo>
                  <a:lnTo>
                    <a:pt x="9137325" y="1074557"/>
                  </a:lnTo>
                  <a:lnTo>
                    <a:pt x="8798833" y="1074557"/>
                  </a:lnTo>
                  <a:lnTo>
                    <a:pt x="8798833" y="411931"/>
                  </a:lnTo>
                  <a:lnTo>
                    <a:pt x="8836299" y="435856"/>
                  </a:lnTo>
                  <a:lnTo>
                    <a:pt x="8901865" y="382805"/>
                  </a:lnTo>
                  <a:close/>
                  <a:moveTo>
                    <a:pt x="7032456" y="0"/>
                  </a:moveTo>
                  <a:lnTo>
                    <a:pt x="8323218" y="0"/>
                  </a:lnTo>
                  <a:lnTo>
                    <a:pt x="7744571" y="382805"/>
                  </a:lnTo>
                  <a:lnTo>
                    <a:pt x="7810137" y="435856"/>
                  </a:lnTo>
                  <a:lnTo>
                    <a:pt x="7846563" y="411931"/>
                  </a:lnTo>
                  <a:lnTo>
                    <a:pt x="7846563" y="1074557"/>
                  </a:lnTo>
                  <a:lnTo>
                    <a:pt x="7508071" y="1074557"/>
                  </a:lnTo>
                  <a:lnTo>
                    <a:pt x="7508071" y="411931"/>
                  </a:lnTo>
                  <a:lnTo>
                    <a:pt x="7545537" y="435856"/>
                  </a:lnTo>
                  <a:lnTo>
                    <a:pt x="7611103" y="382805"/>
                  </a:lnTo>
                  <a:close/>
                  <a:moveTo>
                    <a:pt x="5741694" y="0"/>
                  </a:moveTo>
                  <a:lnTo>
                    <a:pt x="7032456" y="0"/>
                  </a:lnTo>
                  <a:lnTo>
                    <a:pt x="6453809" y="382805"/>
                  </a:lnTo>
                  <a:lnTo>
                    <a:pt x="6519375" y="435856"/>
                  </a:lnTo>
                  <a:lnTo>
                    <a:pt x="6555801" y="411931"/>
                  </a:lnTo>
                  <a:lnTo>
                    <a:pt x="6555801" y="1074557"/>
                  </a:lnTo>
                  <a:lnTo>
                    <a:pt x="6217309" y="1074557"/>
                  </a:lnTo>
                  <a:lnTo>
                    <a:pt x="6217309" y="411931"/>
                  </a:lnTo>
                  <a:lnTo>
                    <a:pt x="6254775" y="435856"/>
                  </a:lnTo>
                  <a:lnTo>
                    <a:pt x="6320341" y="382805"/>
                  </a:lnTo>
                  <a:close/>
                  <a:moveTo>
                    <a:pt x="4450932" y="0"/>
                  </a:moveTo>
                  <a:lnTo>
                    <a:pt x="5741694" y="0"/>
                  </a:lnTo>
                  <a:lnTo>
                    <a:pt x="5163047" y="382805"/>
                  </a:lnTo>
                  <a:lnTo>
                    <a:pt x="5228613" y="435856"/>
                  </a:lnTo>
                  <a:lnTo>
                    <a:pt x="5265039" y="411931"/>
                  </a:lnTo>
                  <a:lnTo>
                    <a:pt x="5265039" y="1074557"/>
                  </a:lnTo>
                  <a:lnTo>
                    <a:pt x="4926547" y="1074557"/>
                  </a:lnTo>
                  <a:lnTo>
                    <a:pt x="4926547" y="411931"/>
                  </a:lnTo>
                  <a:lnTo>
                    <a:pt x="4964013" y="435856"/>
                  </a:lnTo>
                  <a:lnTo>
                    <a:pt x="5029579" y="382805"/>
                  </a:lnTo>
                  <a:close/>
                  <a:moveTo>
                    <a:pt x="3160170" y="0"/>
                  </a:moveTo>
                  <a:lnTo>
                    <a:pt x="4450932" y="0"/>
                  </a:lnTo>
                  <a:lnTo>
                    <a:pt x="3872285" y="382805"/>
                  </a:lnTo>
                  <a:lnTo>
                    <a:pt x="3937851" y="435856"/>
                  </a:lnTo>
                  <a:lnTo>
                    <a:pt x="3974277" y="411931"/>
                  </a:lnTo>
                  <a:lnTo>
                    <a:pt x="3974277" y="1074557"/>
                  </a:lnTo>
                  <a:lnTo>
                    <a:pt x="3635785" y="1074557"/>
                  </a:lnTo>
                  <a:lnTo>
                    <a:pt x="3635785" y="411931"/>
                  </a:lnTo>
                  <a:lnTo>
                    <a:pt x="3673251" y="435856"/>
                  </a:lnTo>
                  <a:lnTo>
                    <a:pt x="3738817" y="382805"/>
                  </a:lnTo>
                  <a:close/>
                  <a:moveTo>
                    <a:pt x="1869409" y="0"/>
                  </a:moveTo>
                  <a:lnTo>
                    <a:pt x="3160170" y="0"/>
                  </a:lnTo>
                  <a:lnTo>
                    <a:pt x="2581523" y="382805"/>
                  </a:lnTo>
                  <a:lnTo>
                    <a:pt x="2647089" y="435856"/>
                  </a:lnTo>
                  <a:lnTo>
                    <a:pt x="2683515" y="411931"/>
                  </a:lnTo>
                  <a:lnTo>
                    <a:pt x="2683515" y="1074557"/>
                  </a:lnTo>
                  <a:lnTo>
                    <a:pt x="2345023" y="1074557"/>
                  </a:lnTo>
                  <a:lnTo>
                    <a:pt x="2345023" y="411931"/>
                  </a:lnTo>
                  <a:lnTo>
                    <a:pt x="2382489" y="435856"/>
                  </a:lnTo>
                  <a:lnTo>
                    <a:pt x="2448055" y="382805"/>
                  </a:lnTo>
                  <a:close/>
                  <a:moveTo>
                    <a:pt x="578646" y="0"/>
                  </a:moveTo>
                  <a:lnTo>
                    <a:pt x="1869409" y="0"/>
                  </a:lnTo>
                  <a:lnTo>
                    <a:pt x="1290761" y="382805"/>
                  </a:lnTo>
                  <a:lnTo>
                    <a:pt x="1356327" y="435856"/>
                  </a:lnTo>
                  <a:lnTo>
                    <a:pt x="1392754" y="411931"/>
                  </a:lnTo>
                  <a:lnTo>
                    <a:pt x="1392754" y="1074557"/>
                  </a:lnTo>
                  <a:lnTo>
                    <a:pt x="1054262" y="1074557"/>
                  </a:lnTo>
                  <a:lnTo>
                    <a:pt x="1054262" y="411931"/>
                  </a:lnTo>
                  <a:lnTo>
                    <a:pt x="1091727" y="435856"/>
                  </a:lnTo>
                  <a:lnTo>
                    <a:pt x="1157293" y="382805"/>
                  </a:lnTo>
                  <a:close/>
                  <a:moveTo>
                    <a:pt x="0" y="0"/>
                  </a:moveTo>
                  <a:lnTo>
                    <a:pt x="578646" y="0"/>
                  </a:lnTo>
                  <a:lnTo>
                    <a:pt x="0" y="38280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14454E69-0557-A944-81D4-FA8FA63C9ECC}"/>
              </a:ext>
            </a:extLst>
          </p:cNvPr>
          <p:cNvGrpSpPr/>
          <p:nvPr/>
        </p:nvGrpSpPr>
        <p:grpSpPr>
          <a:xfrm>
            <a:off x="5257032" y="6147778"/>
            <a:ext cx="11498730" cy="967270"/>
            <a:chOff x="5132908" y="5472572"/>
            <a:chExt cx="12774153" cy="1074559"/>
          </a:xfrm>
        </p:grpSpPr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4FCEEB72-6003-1144-823E-CFBEBAFA1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09" y="5472574"/>
              <a:ext cx="12774152" cy="1074557"/>
            </a:xfrm>
            <a:custGeom>
              <a:avLst/>
              <a:gdLst>
                <a:gd name="connsiteX0" fmla="*/ 12195504 w 12774152"/>
                <a:gd name="connsiteY0" fmla="*/ 0 h 1074557"/>
                <a:gd name="connsiteX1" fmla="*/ 12774152 w 12774152"/>
                <a:gd name="connsiteY1" fmla="*/ 382805 h 1074557"/>
                <a:gd name="connsiteX2" fmla="*/ 12708586 w 12774152"/>
                <a:gd name="connsiteY2" fmla="*/ 435856 h 1074557"/>
                <a:gd name="connsiteX3" fmla="*/ 12671118 w 12774152"/>
                <a:gd name="connsiteY3" fmla="*/ 411931 h 1074557"/>
                <a:gd name="connsiteX4" fmla="*/ 12671118 w 12774152"/>
                <a:gd name="connsiteY4" fmla="*/ 1074557 h 1074557"/>
                <a:gd name="connsiteX5" fmla="*/ 12062290 w 12774152"/>
                <a:gd name="connsiteY5" fmla="*/ 1074557 h 1074557"/>
                <a:gd name="connsiteX6" fmla="*/ 12062290 w 12774152"/>
                <a:gd name="connsiteY6" fmla="*/ 793695 h 1074557"/>
                <a:gd name="connsiteX7" fmla="*/ 11893692 w 12774152"/>
                <a:gd name="connsiteY7" fmla="*/ 793695 h 1074557"/>
                <a:gd name="connsiteX8" fmla="*/ 11893692 w 12774152"/>
                <a:gd name="connsiteY8" fmla="*/ 1074557 h 1074557"/>
                <a:gd name="connsiteX9" fmla="*/ 11718848 w 12774152"/>
                <a:gd name="connsiteY9" fmla="*/ 1074557 h 1074557"/>
                <a:gd name="connsiteX10" fmla="*/ 11718848 w 12774152"/>
                <a:gd name="connsiteY10" fmla="*/ 411931 h 1074557"/>
                <a:gd name="connsiteX11" fmla="*/ 11682424 w 12774152"/>
                <a:gd name="connsiteY11" fmla="*/ 435856 h 1074557"/>
                <a:gd name="connsiteX12" fmla="*/ 11616857 w 12774152"/>
                <a:gd name="connsiteY12" fmla="*/ 382805 h 1074557"/>
                <a:gd name="connsiteX13" fmla="*/ 10904742 w 12774152"/>
                <a:gd name="connsiteY13" fmla="*/ 0 h 1074557"/>
                <a:gd name="connsiteX14" fmla="*/ 11483389 w 12774152"/>
                <a:gd name="connsiteY14" fmla="*/ 382805 h 1074557"/>
                <a:gd name="connsiteX15" fmla="*/ 11417823 w 12774152"/>
                <a:gd name="connsiteY15" fmla="*/ 435856 h 1074557"/>
                <a:gd name="connsiteX16" fmla="*/ 11380357 w 12774152"/>
                <a:gd name="connsiteY16" fmla="*/ 411931 h 1074557"/>
                <a:gd name="connsiteX17" fmla="*/ 11380357 w 12774152"/>
                <a:gd name="connsiteY17" fmla="*/ 1074557 h 1074557"/>
                <a:gd name="connsiteX18" fmla="*/ 10771528 w 12774152"/>
                <a:gd name="connsiteY18" fmla="*/ 1074557 h 1074557"/>
                <a:gd name="connsiteX19" fmla="*/ 10771528 w 12774152"/>
                <a:gd name="connsiteY19" fmla="*/ 793695 h 1074557"/>
                <a:gd name="connsiteX20" fmla="*/ 10602930 w 12774152"/>
                <a:gd name="connsiteY20" fmla="*/ 793695 h 1074557"/>
                <a:gd name="connsiteX21" fmla="*/ 10602930 w 12774152"/>
                <a:gd name="connsiteY21" fmla="*/ 1074557 h 1074557"/>
                <a:gd name="connsiteX22" fmla="*/ 10428087 w 12774152"/>
                <a:gd name="connsiteY22" fmla="*/ 1074557 h 1074557"/>
                <a:gd name="connsiteX23" fmla="*/ 10428087 w 12774152"/>
                <a:gd name="connsiteY23" fmla="*/ 411931 h 1074557"/>
                <a:gd name="connsiteX24" fmla="*/ 10391661 w 12774152"/>
                <a:gd name="connsiteY24" fmla="*/ 435856 h 1074557"/>
                <a:gd name="connsiteX25" fmla="*/ 10326095 w 12774152"/>
                <a:gd name="connsiteY25" fmla="*/ 382805 h 1074557"/>
                <a:gd name="connsiteX26" fmla="*/ 9613980 w 12774152"/>
                <a:gd name="connsiteY26" fmla="*/ 0 h 1074557"/>
                <a:gd name="connsiteX27" fmla="*/ 10192627 w 12774152"/>
                <a:gd name="connsiteY27" fmla="*/ 382805 h 1074557"/>
                <a:gd name="connsiteX28" fmla="*/ 10127061 w 12774152"/>
                <a:gd name="connsiteY28" fmla="*/ 435856 h 1074557"/>
                <a:gd name="connsiteX29" fmla="*/ 10089595 w 12774152"/>
                <a:gd name="connsiteY29" fmla="*/ 411931 h 1074557"/>
                <a:gd name="connsiteX30" fmla="*/ 10089595 w 12774152"/>
                <a:gd name="connsiteY30" fmla="*/ 1074557 h 1074557"/>
                <a:gd name="connsiteX31" fmla="*/ 9480766 w 12774152"/>
                <a:gd name="connsiteY31" fmla="*/ 1074557 h 1074557"/>
                <a:gd name="connsiteX32" fmla="*/ 9480766 w 12774152"/>
                <a:gd name="connsiteY32" fmla="*/ 793695 h 1074557"/>
                <a:gd name="connsiteX33" fmla="*/ 9312168 w 12774152"/>
                <a:gd name="connsiteY33" fmla="*/ 793695 h 1074557"/>
                <a:gd name="connsiteX34" fmla="*/ 9312168 w 12774152"/>
                <a:gd name="connsiteY34" fmla="*/ 1074557 h 1074557"/>
                <a:gd name="connsiteX35" fmla="*/ 9137325 w 12774152"/>
                <a:gd name="connsiteY35" fmla="*/ 1074557 h 1074557"/>
                <a:gd name="connsiteX36" fmla="*/ 9137325 w 12774152"/>
                <a:gd name="connsiteY36" fmla="*/ 411931 h 1074557"/>
                <a:gd name="connsiteX37" fmla="*/ 9100899 w 12774152"/>
                <a:gd name="connsiteY37" fmla="*/ 435856 h 1074557"/>
                <a:gd name="connsiteX38" fmla="*/ 9035333 w 12774152"/>
                <a:gd name="connsiteY38" fmla="*/ 382805 h 1074557"/>
                <a:gd name="connsiteX39" fmla="*/ 8323218 w 12774152"/>
                <a:gd name="connsiteY39" fmla="*/ 0 h 1074557"/>
                <a:gd name="connsiteX40" fmla="*/ 8901865 w 12774152"/>
                <a:gd name="connsiteY40" fmla="*/ 382805 h 1074557"/>
                <a:gd name="connsiteX41" fmla="*/ 8836299 w 12774152"/>
                <a:gd name="connsiteY41" fmla="*/ 435856 h 1074557"/>
                <a:gd name="connsiteX42" fmla="*/ 8798833 w 12774152"/>
                <a:gd name="connsiteY42" fmla="*/ 411931 h 1074557"/>
                <a:gd name="connsiteX43" fmla="*/ 8798833 w 12774152"/>
                <a:gd name="connsiteY43" fmla="*/ 1074557 h 1074557"/>
                <a:gd name="connsiteX44" fmla="*/ 8190004 w 12774152"/>
                <a:gd name="connsiteY44" fmla="*/ 1074557 h 1074557"/>
                <a:gd name="connsiteX45" fmla="*/ 8190004 w 12774152"/>
                <a:gd name="connsiteY45" fmla="*/ 793695 h 1074557"/>
                <a:gd name="connsiteX46" fmla="*/ 8021406 w 12774152"/>
                <a:gd name="connsiteY46" fmla="*/ 793695 h 1074557"/>
                <a:gd name="connsiteX47" fmla="*/ 8021406 w 12774152"/>
                <a:gd name="connsiteY47" fmla="*/ 1074557 h 1074557"/>
                <a:gd name="connsiteX48" fmla="*/ 7846563 w 12774152"/>
                <a:gd name="connsiteY48" fmla="*/ 1074557 h 1074557"/>
                <a:gd name="connsiteX49" fmla="*/ 7846563 w 12774152"/>
                <a:gd name="connsiteY49" fmla="*/ 411931 h 1074557"/>
                <a:gd name="connsiteX50" fmla="*/ 7810137 w 12774152"/>
                <a:gd name="connsiteY50" fmla="*/ 435856 h 1074557"/>
                <a:gd name="connsiteX51" fmla="*/ 7744571 w 12774152"/>
                <a:gd name="connsiteY51" fmla="*/ 382805 h 1074557"/>
                <a:gd name="connsiteX52" fmla="*/ 7032456 w 12774152"/>
                <a:gd name="connsiteY52" fmla="*/ 0 h 1074557"/>
                <a:gd name="connsiteX53" fmla="*/ 7611103 w 12774152"/>
                <a:gd name="connsiteY53" fmla="*/ 382805 h 1074557"/>
                <a:gd name="connsiteX54" fmla="*/ 7545537 w 12774152"/>
                <a:gd name="connsiteY54" fmla="*/ 435856 h 1074557"/>
                <a:gd name="connsiteX55" fmla="*/ 7508071 w 12774152"/>
                <a:gd name="connsiteY55" fmla="*/ 411931 h 1074557"/>
                <a:gd name="connsiteX56" fmla="*/ 7508071 w 12774152"/>
                <a:gd name="connsiteY56" fmla="*/ 1074557 h 1074557"/>
                <a:gd name="connsiteX57" fmla="*/ 6899242 w 12774152"/>
                <a:gd name="connsiteY57" fmla="*/ 1074557 h 1074557"/>
                <a:gd name="connsiteX58" fmla="*/ 6899242 w 12774152"/>
                <a:gd name="connsiteY58" fmla="*/ 793695 h 1074557"/>
                <a:gd name="connsiteX59" fmla="*/ 6730644 w 12774152"/>
                <a:gd name="connsiteY59" fmla="*/ 793695 h 1074557"/>
                <a:gd name="connsiteX60" fmla="*/ 6730644 w 12774152"/>
                <a:gd name="connsiteY60" fmla="*/ 1074557 h 1074557"/>
                <a:gd name="connsiteX61" fmla="*/ 6555801 w 12774152"/>
                <a:gd name="connsiteY61" fmla="*/ 1074557 h 1074557"/>
                <a:gd name="connsiteX62" fmla="*/ 6555801 w 12774152"/>
                <a:gd name="connsiteY62" fmla="*/ 411931 h 1074557"/>
                <a:gd name="connsiteX63" fmla="*/ 6519375 w 12774152"/>
                <a:gd name="connsiteY63" fmla="*/ 435856 h 1074557"/>
                <a:gd name="connsiteX64" fmla="*/ 6453809 w 12774152"/>
                <a:gd name="connsiteY64" fmla="*/ 382805 h 1074557"/>
                <a:gd name="connsiteX65" fmla="*/ 5741694 w 12774152"/>
                <a:gd name="connsiteY65" fmla="*/ 0 h 1074557"/>
                <a:gd name="connsiteX66" fmla="*/ 6320341 w 12774152"/>
                <a:gd name="connsiteY66" fmla="*/ 382805 h 1074557"/>
                <a:gd name="connsiteX67" fmla="*/ 6254775 w 12774152"/>
                <a:gd name="connsiteY67" fmla="*/ 435856 h 1074557"/>
                <a:gd name="connsiteX68" fmla="*/ 6217309 w 12774152"/>
                <a:gd name="connsiteY68" fmla="*/ 411931 h 1074557"/>
                <a:gd name="connsiteX69" fmla="*/ 6217309 w 12774152"/>
                <a:gd name="connsiteY69" fmla="*/ 1074557 h 1074557"/>
                <a:gd name="connsiteX70" fmla="*/ 5608480 w 12774152"/>
                <a:gd name="connsiteY70" fmla="*/ 1074557 h 1074557"/>
                <a:gd name="connsiteX71" fmla="*/ 5608480 w 12774152"/>
                <a:gd name="connsiteY71" fmla="*/ 793695 h 1074557"/>
                <a:gd name="connsiteX72" fmla="*/ 5439882 w 12774152"/>
                <a:gd name="connsiteY72" fmla="*/ 793695 h 1074557"/>
                <a:gd name="connsiteX73" fmla="*/ 5439882 w 12774152"/>
                <a:gd name="connsiteY73" fmla="*/ 1074557 h 1074557"/>
                <a:gd name="connsiteX74" fmla="*/ 5265039 w 12774152"/>
                <a:gd name="connsiteY74" fmla="*/ 1074557 h 1074557"/>
                <a:gd name="connsiteX75" fmla="*/ 5265039 w 12774152"/>
                <a:gd name="connsiteY75" fmla="*/ 411931 h 1074557"/>
                <a:gd name="connsiteX76" fmla="*/ 5228613 w 12774152"/>
                <a:gd name="connsiteY76" fmla="*/ 435856 h 1074557"/>
                <a:gd name="connsiteX77" fmla="*/ 5163047 w 12774152"/>
                <a:gd name="connsiteY77" fmla="*/ 382805 h 1074557"/>
                <a:gd name="connsiteX78" fmla="*/ 4450932 w 12774152"/>
                <a:gd name="connsiteY78" fmla="*/ 0 h 1074557"/>
                <a:gd name="connsiteX79" fmla="*/ 5029579 w 12774152"/>
                <a:gd name="connsiteY79" fmla="*/ 382805 h 1074557"/>
                <a:gd name="connsiteX80" fmla="*/ 4964013 w 12774152"/>
                <a:gd name="connsiteY80" fmla="*/ 435856 h 1074557"/>
                <a:gd name="connsiteX81" fmla="*/ 4926547 w 12774152"/>
                <a:gd name="connsiteY81" fmla="*/ 411931 h 1074557"/>
                <a:gd name="connsiteX82" fmla="*/ 4926547 w 12774152"/>
                <a:gd name="connsiteY82" fmla="*/ 1074557 h 1074557"/>
                <a:gd name="connsiteX83" fmla="*/ 4317718 w 12774152"/>
                <a:gd name="connsiteY83" fmla="*/ 1074557 h 1074557"/>
                <a:gd name="connsiteX84" fmla="*/ 4317718 w 12774152"/>
                <a:gd name="connsiteY84" fmla="*/ 793695 h 1074557"/>
                <a:gd name="connsiteX85" fmla="*/ 4149120 w 12774152"/>
                <a:gd name="connsiteY85" fmla="*/ 793695 h 1074557"/>
                <a:gd name="connsiteX86" fmla="*/ 4149120 w 12774152"/>
                <a:gd name="connsiteY86" fmla="*/ 1074557 h 1074557"/>
                <a:gd name="connsiteX87" fmla="*/ 3974277 w 12774152"/>
                <a:gd name="connsiteY87" fmla="*/ 1074557 h 1074557"/>
                <a:gd name="connsiteX88" fmla="*/ 3974277 w 12774152"/>
                <a:gd name="connsiteY88" fmla="*/ 411931 h 1074557"/>
                <a:gd name="connsiteX89" fmla="*/ 3937851 w 12774152"/>
                <a:gd name="connsiteY89" fmla="*/ 435856 h 1074557"/>
                <a:gd name="connsiteX90" fmla="*/ 3872285 w 12774152"/>
                <a:gd name="connsiteY90" fmla="*/ 382805 h 1074557"/>
                <a:gd name="connsiteX91" fmla="*/ 3160170 w 12774152"/>
                <a:gd name="connsiteY91" fmla="*/ 0 h 1074557"/>
                <a:gd name="connsiteX92" fmla="*/ 3738817 w 12774152"/>
                <a:gd name="connsiteY92" fmla="*/ 382805 h 1074557"/>
                <a:gd name="connsiteX93" fmla="*/ 3673251 w 12774152"/>
                <a:gd name="connsiteY93" fmla="*/ 435856 h 1074557"/>
                <a:gd name="connsiteX94" fmla="*/ 3635785 w 12774152"/>
                <a:gd name="connsiteY94" fmla="*/ 411931 h 1074557"/>
                <a:gd name="connsiteX95" fmla="*/ 3635785 w 12774152"/>
                <a:gd name="connsiteY95" fmla="*/ 1074557 h 1074557"/>
                <a:gd name="connsiteX96" fmla="*/ 3026957 w 12774152"/>
                <a:gd name="connsiteY96" fmla="*/ 1074557 h 1074557"/>
                <a:gd name="connsiteX97" fmla="*/ 3026957 w 12774152"/>
                <a:gd name="connsiteY97" fmla="*/ 793695 h 1074557"/>
                <a:gd name="connsiteX98" fmla="*/ 2858358 w 12774152"/>
                <a:gd name="connsiteY98" fmla="*/ 793695 h 1074557"/>
                <a:gd name="connsiteX99" fmla="*/ 2858358 w 12774152"/>
                <a:gd name="connsiteY99" fmla="*/ 1074557 h 1074557"/>
                <a:gd name="connsiteX100" fmla="*/ 2683515 w 12774152"/>
                <a:gd name="connsiteY100" fmla="*/ 1074557 h 1074557"/>
                <a:gd name="connsiteX101" fmla="*/ 2683515 w 12774152"/>
                <a:gd name="connsiteY101" fmla="*/ 411931 h 1074557"/>
                <a:gd name="connsiteX102" fmla="*/ 2647089 w 12774152"/>
                <a:gd name="connsiteY102" fmla="*/ 435856 h 1074557"/>
                <a:gd name="connsiteX103" fmla="*/ 2581523 w 12774152"/>
                <a:gd name="connsiteY103" fmla="*/ 382805 h 1074557"/>
                <a:gd name="connsiteX104" fmla="*/ 1869408 w 12774152"/>
                <a:gd name="connsiteY104" fmla="*/ 0 h 1074557"/>
                <a:gd name="connsiteX105" fmla="*/ 2448055 w 12774152"/>
                <a:gd name="connsiteY105" fmla="*/ 382805 h 1074557"/>
                <a:gd name="connsiteX106" fmla="*/ 2382489 w 12774152"/>
                <a:gd name="connsiteY106" fmla="*/ 435856 h 1074557"/>
                <a:gd name="connsiteX107" fmla="*/ 2345023 w 12774152"/>
                <a:gd name="connsiteY107" fmla="*/ 411931 h 1074557"/>
                <a:gd name="connsiteX108" fmla="*/ 2345023 w 12774152"/>
                <a:gd name="connsiteY108" fmla="*/ 1074557 h 1074557"/>
                <a:gd name="connsiteX109" fmla="*/ 1736195 w 12774152"/>
                <a:gd name="connsiteY109" fmla="*/ 1074557 h 1074557"/>
                <a:gd name="connsiteX110" fmla="*/ 1736195 w 12774152"/>
                <a:gd name="connsiteY110" fmla="*/ 793695 h 1074557"/>
                <a:gd name="connsiteX111" fmla="*/ 1567596 w 12774152"/>
                <a:gd name="connsiteY111" fmla="*/ 793695 h 1074557"/>
                <a:gd name="connsiteX112" fmla="*/ 1567596 w 12774152"/>
                <a:gd name="connsiteY112" fmla="*/ 1074557 h 1074557"/>
                <a:gd name="connsiteX113" fmla="*/ 1392754 w 12774152"/>
                <a:gd name="connsiteY113" fmla="*/ 1074557 h 1074557"/>
                <a:gd name="connsiteX114" fmla="*/ 1392754 w 12774152"/>
                <a:gd name="connsiteY114" fmla="*/ 411931 h 1074557"/>
                <a:gd name="connsiteX115" fmla="*/ 1356327 w 12774152"/>
                <a:gd name="connsiteY115" fmla="*/ 435856 h 1074557"/>
                <a:gd name="connsiteX116" fmla="*/ 1290761 w 12774152"/>
                <a:gd name="connsiteY116" fmla="*/ 382805 h 1074557"/>
                <a:gd name="connsiteX117" fmla="*/ 578646 w 12774152"/>
                <a:gd name="connsiteY117" fmla="*/ 0 h 1074557"/>
                <a:gd name="connsiteX118" fmla="*/ 1157293 w 12774152"/>
                <a:gd name="connsiteY118" fmla="*/ 382805 h 1074557"/>
                <a:gd name="connsiteX119" fmla="*/ 1091727 w 12774152"/>
                <a:gd name="connsiteY119" fmla="*/ 435856 h 1074557"/>
                <a:gd name="connsiteX120" fmla="*/ 1054261 w 12774152"/>
                <a:gd name="connsiteY120" fmla="*/ 411931 h 1074557"/>
                <a:gd name="connsiteX121" fmla="*/ 1054261 w 12774152"/>
                <a:gd name="connsiteY121" fmla="*/ 1074557 h 1074557"/>
                <a:gd name="connsiteX122" fmla="*/ 445433 w 12774152"/>
                <a:gd name="connsiteY122" fmla="*/ 1074557 h 1074557"/>
                <a:gd name="connsiteX123" fmla="*/ 445433 w 12774152"/>
                <a:gd name="connsiteY123" fmla="*/ 793695 h 1074557"/>
                <a:gd name="connsiteX124" fmla="*/ 276834 w 12774152"/>
                <a:gd name="connsiteY124" fmla="*/ 793695 h 1074557"/>
                <a:gd name="connsiteX125" fmla="*/ 276834 w 12774152"/>
                <a:gd name="connsiteY125" fmla="*/ 1074557 h 1074557"/>
                <a:gd name="connsiteX126" fmla="*/ 101991 w 12774152"/>
                <a:gd name="connsiteY126" fmla="*/ 1074557 h 1074557"/>
                <a:gd name="connsiteX127" fmla="*/ 101991 w 12774152"/>
                <a:gd name="connsiteY127" fmla="*/ 411931 h 1074557"/>
                <a:gd name="connsiteX128" fmla="*/ 65565 w 12774152"/>
                <a:gd name="connsiteY128" fmla="*/ 435856 h 1074557"/>
                <a:gd name="connsiteX129" fmla="*/ 0 w 12774152"/>
                <a:gd name="connsiteY129" fmla="*/ 382805 h 10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2774152" h="1074557">
                  <a:moveTo>
                    <a:pt x="12195504" y="0"/>
                  </a:moveTo>
                  <a:lnTo>
                    <a:pt x="12774152" y="382805"/>
                  </a:lnTo>
                  <a:lnTo>
                    <a:pt x="12708586" y="435856"/>
                  </a:lnTo>
                  <a:lnTo>
                    <a:pt x="12671118" y="411931"/>
                  </a:lnTo>
                  <a:lnTo>
                    <a:pt x="12671118" y="1074557"/>
                  </a:lnTo>
                  <a:lnTo>
                    <a:pt x="12062290" y="1074557"/>
                  </a:lnTo>
                  <a:lnTo>
                    <a:pt x="12062290" y="793695"/>
                  </a:lnTo>
                  <a:lnTo>
                    <a:pt x="11893692" y="793695"/>
                  </a:lnTo>
                  <a:lnTo>
                    <a:pt x="11893692" y="1074557"/>
                  </a:lnTo>
                  <a:lnTo>
                    <a:pt x="11718848" y="1074557"/>
                  </a:lnTo>
                  <a:lnTo>
                    <a:pt x="11718848" y="411931"/>
                  </a:lnTo>
                  <a:lnTo>
                    <a:pt x="11682424" y="435856"/>
                  </a:lnTo>
                  <a:lnTo>
                    <a:pt x="11616857" y="382805"/>
                  </a:lnTo>
                  <a:close/>
                  <a:moveTo>
                    <a:pt x="10904742" y="0"/>
                  </a:moveTo>
                  <a:lnTo>
                    <a:pt x="11483389" y="382805"/>
                  </a:lnTo>
                  <a:lnTo>
                    <a:pt x="11417823" y="435856"/>
                  </a:lnTo>
                  <a:lnTo>
                    <a:pt x="11380357" y="411931"/>
                  </a:lnTo>
                  <a:lnTo>
                    <a:pt x="11380357" y="1074557"/>
                  </a:lnTo>
                  <a:lnTo>
                    <a:pt x="10771528" y="1074557"/>
                  </a:lnTo>
                  <a:lnTo>
                    <a:pt x="10771528" y="793695"/>
                  </a:lnTo>
                  <a:lnTo>
                    <a:pt x="10602930" y="793695"/>
                  </a:lnTo>
                  <a:lnTo>
                    <a:pt x="10602930" y="1074557"/>
                  </a:lnTo>
                  <a:lnTo>
                    <a:pt x="10428087" y="1074557"/>
                  </a:lnTo>
                  <a:lnTo>
                    <a:pt x="10428087" y="411931"/>
                  </a:lnTo>
                  <a:lnTo>
                    <a:pt x="10391661" y="435856"/>
                  </a:lnTo>
                  <a:lnTo>
                    <a:pt x="10326095" y="382805"/>
                  </a:lnTo>
                  <a:close/>
                  <a:moveTo>
                    <a:pt x="9613980" y="0"/>
                  </a:moveTo>
                  <a:lnTo>
                    <a:pt x="10192627" y="382805"/>
                  </a:lnTo>
                  <a:lnTo>
                    <a:pt x="10127061" y="435856"/>
                  </a:lnTo>
                  <a:lnTo>
                    <a:pt x="10089595" y="411931"/>
                  </a:lnTo>
                  <a:lnTo>
                    <a:pt x="10089595" y="1074557"/>
                  </a:lnTo>
                  <a:lnTo>
                    <a:pt x="9480766" y="1074557"/>
                  </a:lnTo>
                  <a:lnTo>
                    <a:pt x="9480766" y="793695"/>
                  </a:lnTo>
                  <a:lnTo>
                    <a:pt x="9312168" y="793695"/>
                  </a:lnTo>
                  <a:lnTo>
                    <a:pt x="9312168" y="1074557"/>
                  </a:lnTo>
                  <a:lnTo>
                    <a:pt x="9137325" y="1074557"/>
                  </a:lnTo>
                  <a:lnTo>
                    <a:pt x="9137325" y="411931"/>
                  </a:lnTo>
                  <a:lnTo>
                    <a:pt x="9100899" y="435856"/>
                  </a:lnTo>
                  <a:lnTo>
                    <a:pt x="9035333" y="382805"/>
                  </a:lnTo>
                  <a:close/>
                  <a:moveTo>
                    <a:pt x="8323218" y="0"/>
                  </a:moveTo>
                  <a:lnTo>
                    <a:pt x="8901865" y="382805"/>
                  </a:lnTo>
                  <a:lnTo>
                    <a:pt x="8836299" y="435856"/>
                  </a:lnTo>
                  <a:lnTo>
                    <a:pt x="8798833" y="411931"/>
                  </a:lnTo>
                  <a:lnTo>
                    <a:pt x="8798833" y="1074557"/>
                  </a:lnTo>
                  <a:lnTo>
                    <a:pt x="8190004" y="1074557"/>
                  </a:lnTo>
                  <a:lnTo>
                    <a:pt x="8190004" y="793695"/>
                  </a:lnTo>
                  <a:lnTo>
                    <a:pt x="8021406" y="793695"/>
                  </a:lnTo>
                  <a:lnTo>
                    <a:pt x="8021406" y="1074557"/>
                  </a:lnTo>
                  <a:lnTo>
                    <a:pt x="7846563" y="1074557"/>
                  </a:lnTo>
                  <a:lnTo>
                    <a:pt x="7846563" y="411931"/>
                  </a:lnTo>
                  <a:lnTo>
                    <a:pt x="7810137" y="435856"/>
                  </a:lnTo>
                  <a:lnTo>
                    <a:pt x="7744571" y="382805"/>
                  </a:lnTo>
                  <a:close/>
                  <a:moveTo>
                    <a:pt x="7032456" y="0"/>
                  </a:moveTo>
                  <a:lnTo>
                    <a:pt x="7611103" y="382805"/>
                  </a:lnTo>
                  <a:lnTo>
                    <a:pt x="7545537" y="435856"/>
                  </a:lnTo>
                  <a:lnTo>
                    <a:pt x="7508071" y="411931"/>
                  </a:lnTo>
                  <a:lnTo>
                    <a:pt x="7508071" y="1074557"/>
                  </a:lnTo>
                  <a:lnTo>
                    <a:pt x="6899242" y="1074557"/>
                  </a:lnTo>
                  <a:lnTo>
                    <a:pt x="6899242" y="793695"/>
                  </a:lnTo>
                  <a:lnTo>
                    <a:pt x="6730644" y="793695"/>
                  </a:lnTo>
                  <a:lnTo>
                    <a:pt x="6730644" y="1074557"/>
                  </a:lnTo>
                  <a:lnTo>
                    <a:pt x="6555801" y="1074557"/>
                  </a:lnTo>
                  <a:lnTo>
                    <a:pt x="6555801" y="411931"/>
                  </a:lnTo>
                  <a:lnTo>
                    <a:pt x="6519375" y="435856"/>
                  </a:lnTo>
                  <a:lnTo>
                    <a:pt x="6453809" y="382805"/>
                  </a:lnTo>
                  <a:close/>
                  <a:moveTo>
                    <a:pt x="5741694" y="0"/>
                  </a:moveTo>
                  <a:lnTo>
                    <a:pt x="6320341" y="382805"/>
                  </a:lnTo>
                  <a:lnTo>
                    <a:pt x="6254775" y="435856"/>
                  </a:lnTo>
                  <a:lnTo>
                    <a:pt x="6217309" y="411931"/>
                  </a:lnTo>
                  <a:lnTo>
                    <a:pt x="6217309" y="1074557"/>
                  </a:lnTo>
                  <a:lnTo>
                    <a:pt x="5608480" y="1074557"/>
                  </a:lnTo>
                  <a:lnTo>
                    <a:pt x="5608480" y="793695"/>
                  </a:lnTo>
                  <a:lnTo>
                    <a:pt x="5439882" y="793695"/>
                  </a:lnTo>
                  <a:lnTo>
                    <a:pt x="5439882" y="1074557"/>
                  </a:lnTo>
                  <a:lnTo>
                    <a:pt x="5265039" y="1074557"/>
                  </a:lnTo>
                  <a:lnTo>
                    <a:pt x="5265039" y="411931"/>
                  </a:lnTo>
                  <a:lnTo>
                    <a:pt x="5228613" y="435856"/>
                  </a:lnTo>
                  <a:lnTo>
                    <a:pt x="5163047" y="382805"/>
                  </a:lnTo>
                  <a:close/>
                  <a:moveTo>
                    <a:pt x="4450932" y="0"/>
                  </a:moveTo>
                  <a:lnTo>
                    <a:pt x="5029579" y="382805"/>
                  </a:lnTo>
                  <a:lnTo>
                    <a:pt x="4964013" y="435856"/>
                  </a:lnTo>
                  <a:lnTo>
                    <a:pt x="4926547" y="411931"/>
                  </a:lnTo>
                  <a:lnTo>
                    <a:pt x="4926547" y="1074557"/>
                  </a:lnTo>
                  <a:lnTo>
                    <a:pt x="4317718" y="1074557"/>
                  </a:lnTo>
                  <a:lnTo>
                    <a:pt x="4317718" y="793695"/>
                  </a:lnTo>
                  <a:lnTo>
                    <a:pt x="4149120" y="793695"/>
                  </a:lnTo>
                  <a:lnTo>
                    <a:pt x="4149120" y="1074557"/>
                  </a:lnTo>
                  <a:lnTo>
                    <a:pt x="3974277" y="1074557"/>
                  </a:lnTo>
                  <a:lnTo>
                    <a:pt x="3974277" y="411931"/>
                  </a:lnTo>
                  <a:lnTo>
                    <a:pt x="3937851" y="435856"/>
                  </a:lnTo>
                  <a:lnTo>
                    <a:pt x="3872285" y="382805"/>
                  </a:lnTo>
                  <a:close/>
                  <a:moveTo>
                    <a:pt x="3160170" y="0"/>
                  </a:moveTo>
                  <a:lnTo>
                    <a:pt x="3738817" y="382805"/>
                  </a:lnTo>
                  <a:lnTo>
                    <a:pt x="3673251" y="435856"/>
                  </a:lnTo>
                  <a:lnTo>
                    <a:pt x="3635785" y="411931"/>
                  </a:lnTo>
                  <a:lnTo>
                    <a:pt x="3635785" y="1074557"/>
                  </a:lnTo>
                  <a:lnTo>
                    <a:pt x="3026957" y="1074557"/>
                  </a:lnTo>
                  <a:lnTo>
                    <a:pt x="3026957" y="793695"/>
                  </a:lnTo>
                  <a:lnTo>
                    <a:pt x="2858358" y="793695"/>
                  </a:lnTo>
                  <a:lnTo>
                    <a:pt x="2858358" y="1074557"/>
                  </a:lnTo>
                  <a:lnTo>
                    <a:pt x="2683515" y="1074557"/>
                  </a:lnTo>
                  <a:lnTo>
                    <a:pt x="2683515" y="411931"/>
                  </a:lnTo>
                  <a:lnTo>
                    <a:pt x="2647089" y="435856"/>
                  </a:lnTo>
                  <a:lnTo>
                    <a:pt x="2581523" y="382805"/>
                  </a:lnTo>
                  <a:close/>
                  <a:moveTo>
                    <a:pt x="1869408" y="0"/>
                  </a:moveTo>
                  <a:lnTo>
                    <a:pt x="2448055" y="382805"/>
                  </a:lnTo>
                  <a:lnTo>
                    <a:pt x="2382489" y="435856"/>
                  </a:lnTo>
                  <a:lnTo>
                    <a:pt x="2345023" y="411931"/>
                  </a:lnTo>
                  <a:lnTo>
                    <a:pt x="2345023" y="1074557"/>
                  </a:lnTo>
                  <a:lnTo>
                    <a:pt x="1736195" y="1074557"/>
                  </a:lnTo>
                  <a:lnTo>
                    <a:pt x="1736195" y="793695"/>
                  </a:lnTo>
                  <a:lnTo>
                    <a:pt x="1567596" y="793695"/>
                  </a:lnTo>
                  <a:lnTo>
                    <a:pt x="1567596" y="1074557"/>
                  </a:lnTo>
                  <a:lnTo>
                    <a:pt x="1392754" y="1074557"/>
                  </a:lnTo>
                  <a:lnTo>
                    <a:pt x="1392754" y="411931"/>
                  </a:lnTo>
                  <a:lnTo>
                    <a:pt x="1356327" y="435856"/>
                  </a:lnTo>
                  <a:lnTo>
                    <a:pt x="1290761" y="382805"/>
                  </a:lnTo>
                  <a:close/>
                  <a:moveTo>
                    <a:pt x="578646" y="0"/>
                  </a:moveTo>
                  <a:lnTo>
                    <a:pt x="1157293" y="382805"/>
                  </a:lnTo>
                  <a:lnTo>
                    <a:pt x="1091727" y="435856"/>
                  </a:lnTo>
                  <a:lnTo>
                    <a:pt x="1054261" y="411931"/>
                  </a:lnTo>
                  <a:lnTo>
                    <a:pt x="1054261" y="1074557"/>
                  </a:lnTo>
                  <a:lnTo>
                    <a:pt x="445433" y="1074557"/>
                  </a:lnTo>
                  <a:lnTo>
                    <a:pt x="445433" y="793695"/>
                  </a:lnTo>
                  <a:lnTo>
                    <a:pt x="276834" y="793695"/>
                  </a:lnTo>
                  <a:lnTo>
                    <a:pt x="276834" y="1074557"/>
                  </a:lnTo>
                  <a:lnTo>
                    <a:pt x="101991" y="1074557"/>
                  </a:lnTo>
                  <a:lnTo>
                    <a:pt x="101991" y="411931"/>
                  </a:lnTo>
                  <a:lnTo>
                    <a:pt x="65565" y="435856"/>
                  </a:lnTo>
                  <a:lnTo>
                    <a:pt x="0" y="38280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58B692FB-3915-E348-8F93-1D3ECD568C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08" y="5472573"/>
              <a:ext cx="9644318" cy="107455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D49387ED-336A-B44D-9FCF-B3BC41A712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10" y="5472572"/>
              <a:ext cx="12774151" cy="1074557"/>
            </a:xfrm>
            <a:custGeom>
              <a:avLst/>
              <a:gdLst>
                <a:gd name="connsiteX0" fmla="*/ 11893691 w 12774151"/>
                <a:gd name="connsiteY0" fmla="*/ 793695 h 1074557"/>
                <a:gd name="connsiteX1" fmla="*/ 12062291 w 12774151"/>
                <a:gd name="connsiteY1" fmla="*/ 793695 h 1074557"/>
                <a:gd name="connsiteX2" fmla="*/ 12062291 w 12774151"/>
                <a:gd name="connsiteY2" fmla="*/ 1074557 h 1074557"/>
                <a:gd name="connsiteX3" fmla="*/ 11893691 w 12774151"/>
                <a:gd name="connsiteY3" fmla="*/ 1074557 h 1074557"/>
                <a:gd name="connsiteX4" fmla="*/ 10602930 w 12774151"/>
                <a:gd name="connsiteY4" fmla="*/ 793695 h 1074557"/>
                <a:gd name="connsiteX5" fmla="*/ 10771528 w 12774151"/>
                <a:gd name="connsiteY5" fmla="*/ 793695 h 1074557"/>
                <a:gd name="connsiteX6" fmla="*/ 10771528 w 12774151"/>
                <a:gd name="connsiteY6" fmla="*/ 1074557 h 1074557"/>
                <a:gd name="connsiteX7" fmla="*/ 10602930 w 12774151"/>
                <a:gd name="connsiteY7" fmla="*/ 1074557 h 1074557"/>
                <a:gd name="connsiteX8" fmla="*/ 9312168 w 12774151"/>
                <a:gd name="connsiteY8" fmla="*/ 793695 h 1074557"/>
                <a:gd name="connsiteX9" fmla="*/ 9480766 w 12774151"/>
                <a:gd name="connsiteY9" fmla="*/ 793695 h 1074557"/>
                <a:gd name="connsiteX10" fmla="*/ 9480766 w 12774151"/>
                <a:gd name="connsiteY10" fmla="*/ 1074557 h 1074557"/>
                <a:gd name="connsiteX11" fmla="*/ 9312168 w 12774151"/>
                <a:gd name="connsiteY11" fmla="*/ 1074557 h 1074557"/>
                <a:gd name="connsiteX12" fmla="*/ 8021406 w 12774151"/>
                <a:gd name="connsiteY12" fmla="*/ 793695 h 1074557"/>
                <a:gd name="connsiteX13" fmla="*/ 8190004 w 12774151"/>
                <a:gd name="connsiteY13" fmla="*/ 793695 h 1074557"/>
                <a:gd name="connsiteX14" fmla="*/ 8190004 w 12774151"/>
                <a:gd name="connsiteY14" fmla="*/ 1074557 h 1074557"/>
                <a:gd name="connsiteX15" fmla="*/ 8021406 w 12774151"/>
                <a:gd name="connsiteY15" fmla="*/ 1074557 h 1074557"/>
                <a:gd name="connsiteX16" fmla="*/ 6730644 w 12774151"/>
                <a:gd name="connsiteY16" fmla="*/ 793695 h 1074557"/>
                <a:gd name="connsiteX17" fmla="*/ 6899242 w 12774151"/>
                <a:gd name="connsiteY17" fmla="*/ 793695 h 1074557"/>
                <a:gd name="connsiteX18" fmla="*/ 6899242 w 12774151"/>
                <a:gd name="connsiteY18" fmla="*/ 1074557 h 1074557"/>
                <a:gd name="connsiteX19" fmla="*/ 6730644 w 12774151"/>
                <a:gd name="connsiteY19" fmla="*/ 1074557 h 1074557"/>
                <a:gd name="connsiteX20" fmla="*/ 5439882 w 12774151"/>
                <a:gd name="connsiteY20" fmla="*/ 793695 h 1074557"/>
                <a:gd name="connsiteX21" fmla="*/ 5608480 w 12774151"/>
                <a:gd name="connsiteY21" fmla="*/ 793695 h 1074557"/>
                <a:gd name="connsiteX22" fmla="*/ 5608480 w 12774151"/>
                <a:gd name="connsiteY22" fmla="*/ 1074557 h 1074557"/>
                <a:gd name="connsiteX23" fmla="*/ 5439882 w 12774151"/>
                <a:gd name="connsiteY23" fmla="*/ 1074557 h 1074557"/>
                <a:gd name="connsiteX24" fmla="*/ 4149120 w 12774151"/>
                <a:gd name="connsiteY24" fmla="*/ 793695 h 1074557"/>
                <a:gd name="connsiteX25" fmla="*/ 4317718 w 12774151"/>
                <a:gd name="connsiteY25" fmla="*/ 793695 h 1074557"/>
                <a:gd name="connsiteX26" fmla="*/ 4317718 w 12774151"/>
                <a:gd name="connsiteY26" fmla="*/ 1074557 h 1074557"/>
                <a:gd name="connsiteX27" fmla="*/ 4149120 w 12774151"/>
                <a:gd name="connsiteY27" fmla="*/ 1074557 h 1074557"/>
                <a:gd name="connsiteX28" fmla="*/ 2858359 w 12774151"/>
                <a:gd name="connsiteY28" fmla="*/ 793695 h 1074557"/>
                <a:gd name="connsiteX29" fmla="*/ 3026957 w 12774151"/>
                <a:gd name="connsiteY29" fmla="*/ 793695 h 1074557"/>
                <a:gd name="connsiteX30" fmla="*/ 3026957 w 12774151"/>
                <a:gd name="connsiteY30" fmla="*/ 1074557 h 1074557"/>
                <a:gd name="connsiteX31" fmla="*/ 2858359 w 12774151"/>
                <a:gd name="connsiteY31" fmla="*/ 1074557 h 1074557"/>
                <a:gd name="connsiteX32" fmla="*/ 1567596 w 12774151"/>
                <a:gd name="connsiteY32" fmla="*/ 793695 h 1074557"/>
                <a:gd name="connsiteX33" fmla="*/ 1736196 w 12774151"/>
                <a:gd name="connsiteY33" fmla="*/ 793695 h 1074557"/>
                <a:gd name="connsiteX34" fmla="*/ 1736196 w 12774151"/>
                <a:gd name="connsiteY34" fmla="*/ 1074557 h 1074557"/>
                <a:gd name="connsiteX35" fmla="*/ 1567596 w 12774151"/>
                <a:gd name="connsiteY35" fmla="*/ 1074557 h 1074557"/>
                <a:gd name="connsiteX36" fmla="*/ 276834 w 12774151"/>
                <a:gd name="connsiteY36" fmla="*/ 793695 h 1074557"/>
                <a:gd name="connsiteX37" fmla="*/ 445433 w 12774151"/>
                <a:gd name="connsiteY37" fmla="*/ 793695 h 1074557"/>
                <a:gd name="connsiteX38" fmla="*/ 445433 w 12774151"/>
                <a:gd name="connsiteY38" fmla="*/ 1074557 h 1074557"/>
                <a:gd name="connsiteX39" fmla="*/ 276834 w 12774151"/>
                <a:gd name="connsiteY39" fmla="*/ 1074557 h 1074557"/>
                <a:gd name="connsiteX40" fmla="*/ 12774151 w 12774151"/>
                <a:gd name="connsiteY40" fmla="*/ 382805 h 1074557"/>
                <a:gd name="connsiteX41" fmla="*/ 12774151 w 12774151"/>
                <a:gd name="connsiteY41" fmla="*/ 1074557 h 1074557"/>
                <a:gd name="connsiteX42" fmla="*/ 12671119 w 12774151"/>
                <a:gd name="connsiteY42" fmla="*/ 1074557 h 1074557"/>
                <a:gd name="connsiteX43" fmla="*/ 12671119 w 12774151"/>
                <a:gd name="connsiteY43" fmla="*/ 411931 h 1074557"/>
                <a:gd name="connsiteX44" fmla="*/ 12708587 w 12774151"/>
                <a:gd name="connsiteY44" fmla="*/ 435856 h 1074557"/>
                <a:gd name="connsiteX45" fmla="*/ 0 w 12774151"/>
                <a:gd name="connsiteY45" fmla="*/ 382805 h 1074557"/>
                <a:gd name="connsiteX46" fmla="*/ 65565 w 12774151"/>
                <a:gd name="connsiteY46" fmla="*/ 435856 h 1074557"/>
                <a:gd name="connsiteX47" fmla="*/ 101991 w 12774151"/>
                <a:gd name="connsiteY47" fmla="*/ 411931 h 1074557"/>
                <a:gd name="connsiteX48" fmla="*/ 101991 w 12774151"/>
                <a:gd name="connsiteY48" fmla="*/ 1074557 h 1074557"/>
                <a:gd name="connsiteX49" fmla="*/ 0 w 12774151"/>
                <a:gd name="connsiteY49" fmla="*/ 1074557 h 1074557"/>
                <a:gd name="connsiteX50" fmla="*/ 12195503 w 12774151"/>
                <a:gd name="connsiteY50" fmla="*/ 0 h 1074557"/>
                <a:gd name="connsiteX51" fmla="*/ 12774151 w 12774151"/>
                <a:gd name="connsiteY51" fmla="*/ 0 h 1074557"/>
                <a:gd name="connsiteX52" fmla="*/ 12774151 w 12774151"/>
                <a:gd name="connsiteY52" fmla="*/ 382805 h 1074557"/>
                <a:gd name="connsiteX53" fmla="*/ 10904742 w 12774151"/>
                <a:gd name="connsiteY53" fmla="*/ 0 h 1074557"/>
                <a:gd name="connsiteX54" fmla="*/ 12195503 w 12774151"/>
                <a:gd name="connsiteY54" fmla="*/ 0 h 1074557"/>
                <a:gd name="connsiteX55" fmla="*/ 11616857 w 12774151"/>
                <a:gd name="connsiteY55" fmla="*/ 382805 h 1074557"/>
                <a:gd name="connsiteX56" fmla="*/ 11682423 w 12774151"/>
                <a:gd name="connsiteY56" fmla="*/ 435856 h 1074557"/>
                <a:gd name="connsiteX57" fmla="*/ 11718847 w 12774151"/>
                <a:gd name="connsiteY57" fmla="*/ 411931 h 1074557"/>
                <a:gd name="connsiteX58" fmla="*/ 11718847 w 12774151"/>
                <a:gd name="connsiteY58" fmla="*/ 1074557 h 1074557"/>
                <a:gd name="connsiteX59" fmla="*/ 11380357 w 12774151"/>
                <a:gd name="connsiteY59" fmla="*/ 1074557 h 1074557"/>
                <a:gd name="connsiteX60" fmla="*/ 11380357 w 12774151"/>
                <a:gd name="connsiteY60" fmla="*/ 411931 h 1074557"/>
                <a:gd name="connsiteX61" fmla="*/ 11417823 w 12774151"/>
                <a:gd name="connsiteY61" fmla="*/ 435856 h 1074557"/>
                <a:gd name="connsiteX62" fmla="*/ 11483389 w 12774151"/>
                <a:gd name="connsiteY62" fmla="*/ 382805 h 1074557"/>
                <a:gd name="connsiteX63" fmla="*/ 9613980 w 12774151"/>
                <a:gd name="connsiteY63" fmla="*/ 0 h 1074557"/>
                <a:gd name="connsiteX64" fmla="*/ 10904742 w 12774151"/>
                <a:gd name="connsiteY64" fmla="*/ 0 h 1074557"/>
                <a:gd name="connsiteX65" fmla="*/ 10326095 w 12774151"/>
                <a:gd name="connsiteY65" fmla="*/ 382805 h 1074557"/>
                <a:gd name="connsiteX66" fmla="*/ 10391661 w 12774151"/>
                <a:gd name="connsiteY66" fmla="*/ 435856 h 1074557"/>
                <a:gd name="connsiteX67" fmla="*/ 10428087 w 12774151"/>
                <a:gd name="connsiteY67" fmla="*/ 411931 h 1074557"/>
                <a:gd name="connsiteX68" fmla="*/ 10428087 w 12774151"/>
                <a:gd name="connsiteY68" fmla="*/ 1074557 h 1074557"/>
                <a:gd name="connsiteX69" fmla="*/ 10089595 w 12774151"/>
                <a:gd name="connsiteY69" fmla="*/ 1074557 h 1074557"/>
                <a:gd name="connsiteX70" fmla="*/ 10089595 w 12774151"/>
                <a:gd name="connsiteY70" fmla="*/ 411931 h 1074557"/>
                <a:gd name="connsiteX71" fmla="*/ 10127061 w 12774151"/>
                <a:gd name="connsiteY71" fmla="*/ 435856 h 1074557"/>
                <a:gd name="connsiteX72" fmla="*/ 10192627 w 12774151"/>
                <a:gd name="connsiteY72" fmla="*/ 382805 h 1074557"/>
                <a:gd name="connsiteX73" fmla="*/ 8323218 w 12774151"/>
                <a:gd name="connsiteY73" fmla="*/ 0 h 1074557"/>
                <a:gd name="connsiteX74" fmla="*/ 9613980 w 12774151"/>
                <a:gd name="connsiteY74" fmla="*/ 0 h 1074557"/>
                <a:gd name="connsiteX75" fmla="*/ 9035333 w 12774151"/>
                <a:gd name="connsiteY75" fmla="*/ 382805 h 1074557"/>
                <a:gd name="connsiteX76" fmla="*/ 9100899 w 12774151"/>
                <a:gd name="connsiteY76" fmla="*/ 435856 h 1074557"/>
                <a:gd name="connsiteX77" fmla="*/ 9137325 w 12774151"/>
                <a:gd name="connsiteY77" fmla="*/ 411931 h 1074557"/>
                <a:gd name="connsiteX78" fmla="*/ 9137325 w 12774151"/>
                <a:gd name="connsiteY78" fmla="*/ 1074557 h 1074557"/>
                <a:gd name="connsiteX79" fmla="*/ 8798833 w 12774151"/>
                <a:gd name="connsiteY79" fmla="*/ 1074557 h 1074557"/>
                <a:gd name="connsiteX80" fmla="*/ 8798833 w 12774151"/>
                <a:gd name="connsiteY80" fmla="*/ 411931 h 1074557"/>
                <a:gd name="connsiteX81" fmla="*/ 8836299 w 12774151"/>
                <a:gd name="connsiteY81" fmla="*/ 435856 h 1074557"/>
                <a:gd name="connsiteX82" fmla="*/ 8901865 w 12774151"/>
                <a:gd name="connsiteY82" fmla="*/ 382805 h 1074557"/>
                <a:gd name="connsiteX83" fmla="*/ 7032456 w 12774151"/>
                <a:gd name="connsiteY83" fmla="*/ 0 h 1074557"/>
                <a:gd name="connsiteX84" fmla="*/ 8323218 w 12774151"/>
                <a:gd name="connsiteY84" fmla="*/ 0 h 1074557"/>
                <a:gd name="connsiteX85" fmla="*/ 7744571 w 12774151"/>
                <a:gd name="connsiteY85" fmla="*/ 382805 h 1074557"/>
                <a:gd name="connsiteX86" fmla="*/ 7810137 w 12774151"/>
                <a:gd name="connsiteY86" fmla="*/ 435856 h 1074557"/>
                <a:gd name="connsiteX87" fmla="*/ 7846563 w 12774151"/>
                <a:gd name="connsiteY87" fmla="*/ 411931 h 1074557"/>
                <a:gd name="connsiteX88" fmla="*/ 7846563 w 12774151"/>
                <a:gd name="connsiteY88" fmla="*/ 1074557 h 1074557"/>
                <a:gd name="connsiteX89" fmla="*/ 7508071 w 12774151"/>
                <a:gd name="connsiteY89" fmla="*/ 1074557 h 1074557"/>
                <a:gd name="connsiteX90" fmla="*/ 7508071 w 12774151"/>
                <a:gd name="connsiteY90" fmla="*/ 411931 h 1074557"/>
                <a:gd name="connsiteX91" fmla="*/ 7545537 w 12774151"/>
                <a:gd name="connsiteY91" fmla="*/ 435856 h 1074557"/>
                <a:gd name="connsiteX92" fmla="*/ 7611103 w 12774151"/>
                <a:gd name="connsiteY92" fmla="*/ 382805 h 1074557"/>
                <a:gd name="connsiteX93" fmla="*/ 5741694 w 12774151"/>
                <a:gd name="connsiteY93" fmla="*/ 0 h 1074557"/>
                <a:gd name="connsiteX94" fmla="*/ 7032456 w 12774151"/>
                <a:gd name="connsiteY94" fmla="*/ 0 h 1074557"/>
                <a:gd name="connsiteX95" fmla="*/ 6453809 w 12774151"/>
                <a:gd name="connsiteY95" fmla="*/ 382805 h 1074557"/>
                <a:gd name="connsiteX96" fmla="*/ 6519375 w 12774151"/>
                <a:gd name="connsiteY96" fmla="*/ 435856 h 1074557"/>
                <a:gd name="connsiteX97" fmla="*/ 6555801 w 12774151"/>
                <a:gd name="connsiteY97" fmla="*/ 411931 h 1074557"/>
                <a:gd name="connsiteX98" fmla="*/ 6555801 w 12774151"/>
                <a:gd name="connsiteY98" fmla="*/ 1074557 h 1074557"/>
                <a:gd name="connsiteX99" fmla="*/ 6217309 w 12774151"/>
                <a:gd name="connsiteY99" fmla="*/ 1074557 h 1074557"/>
                <a:gd name="connsiteX100" fmla="*/ 6217309 w 12774151"/>
                <a:gd name="connsiteY100" fmla="*/ 411931 h 1074557"/>
                <a:gd name="connsiteX101" fmla="*/ 6254775 w 12774151"/>
                <a:gd name="connsiteY101" fmla="*/ 435856 h 1074557"/>
                <a:gd name="connsiteX102" fmla="*/ 6320341 w 12774151"/>
                <a:gd name="connsiteY102" fmla="*/ 382805 h 1074557"/>
                <a:gd name="connsiteX103" fmla="*/ 4450932 w 12774151"/>
                <a:gd name="connsiteY103" fmla="*/ 0 h 1074557"/>
                <a:gd name="connsiteX104" fmla="*/ 5741694 w 12774151"/>
                <a:gd name="connsiteY104" fmla="*/ 0 h 1074557"/>
                <a:gd name="connsiteX105" fmla="*/ 5163047 w 12774151"/>
                <a:gd name="connsiteY105" fmla="*/ 382805 h 1074557"/>
                <a:gd name="connsiteX106" fmla="*/ 5228613 w 12774151"/>
                <a:gd name="connsiteY106" fmla="*/ 435856 h 1074557"/>
                <a:gd name="connsiteX107" fmla="*/ 5265039 w 12774151"/>
                <a:gd name="connsiteY107" fmla="*/ 411931 h 1074557"/>
                <a:gd name="connsiteX108" fmla="*/ 5265039 w 12774151"/>
                <a:gd name="connsiteY108" fmla="*/ 1074557 h 1074557"/>
                <a:gd name="connsiteX109" fmla="*/ 4926547 w 12774151"/>
                <a:gd name="connsiteY109" fmla="*/ 1074557 h 1074557"/>
                <a:gd name="connsiteX110" fmla="*/ 4926547 w 12774151"/>
                <a:gd name="connsiteY110" fmla="*/ 411931 h 1074557"/>
                <a:gd name="connsiteX111" fmla="*/ 4964013 w 12774151"/>
                <a:gd name="connsiteY111" fmla="*/ 435856 h 1074557"/>
                <a:gd name="connsiteX112" fmla="*/ 5029579 w 12774151"/>
                <a:gd name="connsiteY112" fmla="*/ 382805 h 1074557"/>
                <a:gd name="connsiteX113" fmla="*/ 3160170 w 12774151"/>
                <a:gd name="connsiteY113" fmla="*/ 0 h 1074557"/>
                <a:gd name="connsiteX114" fmla="*/ 4450932 w 12774151"/>
                <a:gd name="connsiteY114" fmla="*/ 0 h 1074557"/>
                <a:gd name="connsiteX115" fmla="*/ 3872285 w 12774151"/>
                <a:gd name="connsiteY115" fmla="*/ 382805 h 1074557"/>
                <a:gd name="connsiteX116" fmla="*/ 3937851 w 12774151"/>
                <a:gd name="connsiteY116" fmla="*/ 435856 h 1074557"/>
                <a:gd name="connsiteX117" fmla="*/ 3974277 w 12774151"/>
                <a:gd name="connsiteY117" fmla="*/ 411931 h 1074557"/>
                <a:gd name="connsiteX118" fmla="*/ 3974277 w 12774151"/>
                <a:gd name="connsiteY118" fmla="*/ 1074557 h 1074557"/>
                <a:gd name="connsiteX119" fmla="*/ 3635785 w 12774151"/>
                <a:gd name="connsiteY119" fmla="*/ 1074557 h 1074557"/>
                <a:gd name="connsiteX120" fmla="*/ 3635785 w 12774151"/>
                <a:gd name="connsiteY120" fmla="*/ 411931 h 1074557"/>
                <a:gd name="connsiteX121" fmla="*/ 3673251 w 12774151"/>
                <a:gd name="connsiteY121" fmla="*/ 435856 h 1074557"/>
                <a:gd name="connsiteX122" fmla="*/ 3738817 w 12774151"/>
                <a:gd name="connsiteY122" fmla="*/ 382805 h 1074557"/>
                <a:gd name="connsiteX123" fmla="*/ 1869409 w 12774151"/>
                <a:gd name="connsiteY123" fmla="*/ 0 h 1074557"/>
                <a:gd name="connsiteX124" fmla="*/ 3160170 w 12774151"/>
                <a:gd name="connsiteY124" fmla="*/ 0 h 1074557"/>
                <a:gd name="connsiteX125" fmla="*/ 2581523 w 12774151"/>
                <a:gd name="connsiteY125" fmla="*/ 382805 h 1074557"/>
                <a:gd name="connsiteX126" fmla="*/ 2647089 w 12774151"/>
                <a:gd name="connsiteY126" fmla="*/ 435856 h 1074557"/>
                <a:gd name="connsiteX127" fmla="*/ 2683515 w 12774151"/>
                <a:gd name="connsiteY127" fmla="*/ 411931 h 1074557"/>
                <a:gd name="connsiteX128" fmla="*/ 2683515 w 12774151"/>
                <a:gd name="connsiteY128" fmla="*/ 1074557 h 1074557"/>
                <a:gd name="connsiteX129" fmla="*/ 2345023 w 12774151"/>
                <a:gd name="connsiteY129" fmla="*/ 1074557 h 1074557"/>
                <a:gd name="connsiteX130" fmla="*/ 2345023 w 12774151"/>
                <a:gd name="connsiteY130" fmla="*/ 411931 h 1074557"/>
                <a:gd name="connsiteX131" fmla="*/ 2382489 w 12774151"/>
                <a:gd name="connsiteY131" fmla="*/ 435856 h 1074557"/>
                <a:gd name="connsiteX132" fmla="*/ 2448055 w 12774151"/>
                <a:gd name="connsiteY132" fmla="*/ 382805 h 1074557"/>
                <a:gd name="connsiteX133" fmla="*/ 578646 w 12774151"/>
                <a:gd name="connsiteY133" fmla="*/ 0 h 1074557"/>
                <a:gd name="connsiteX134" fmla="*/ 1869409 w 12774151"/>
                <a:gd name="connsiteY134" fmla="*/ 0 h 1074557"/>
                <a:gd name="connsiteX135" fmla="*/ 1290761 w 12774151"/>
                <a:gd name="connsiteY135" fmla="*/ 382805 h 1074557"/>
                <a:gd name="connsiteX136" fmla="*/ 1356327 w 12774151"/>
                <a:gd name="connsiteY136" fmla="*/ 435856 h 1074557"/>
                <a:gd name="connsiteX137" fmla="*/ 1392754 w 12774151"/>
                <a:gd name="connsiteY137" fmla="*/ 411931 h 1074557"/>
                <a:gd name="connsiteX138" fmla="*/ 1392754 w 12774151"/>
                <a:gd name="connsiteY138" fmla="*/ 1074557 h 1074557"/>
                <a:gd name="connsiteX139" fmla="*/ 1054262 w 12774151"/>
                <a:gd name="connsiteY139" fmla="*/ 1074557 h 1074557"/>
                <a:gd name="connsiteX140" fmla="*/ 1054262 w 12774151"/>
                <a:gd name="connsiteY140" fmla="*/ 411931 h 1074557"/>
                <a:gd name="connsiteX141" fmla="*/ 1091727 w 12774151"/>
                <a:gd name="connsiteY141" fmla="*/ 435856 h 1074557"/>
                <a:gd name="connsiteX142" fmla="*/ 1157293 w 12774151"/>
                <a:gd name="connsiteY142" fmla="*/ 382805 h 1074557"/>
                <a:gd name="connsiteX143" fmla="*/ 0 w 12774151"/>
                <a:gd name="connsiteY143" fmla="*/ 0 h 1074557"/>
                <a:gd name="connsiteX144" fmla="*/ 578646 w 12774151"/>
                <a:gd name="connsiteY144" fmla="*/ 0 h 1074557"/>
                <a:gd name="connsiteX145" fmla="*/ 0 w 12774151"/>
                <a:gd name="connsiteY145" fmla="*/ 382805 h 10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12774151" h="1074557">
                  <a:moveTo>
                    <a:pt x="11893691" y="793695"/>
                  </a:moveTo>
                  <a:lnTo>
                    <a:pt x="12062291" y="793695"/>
                  </a:lnTo>
                  <a:lnTo>
                    <a:pt x="12062291" y="1074557"/>
                  </a:lnTo>
                  <a:lnTo>
                    <a:pt x="11893691" y="1074557"/>
                  </a:lnTo>
                  <a:close/>
                  <a:moveTo>
                    <a:pt x="10602930" y="793695"/>
                  </a:moveTo>
                  <a:lnTo>
                    <a:pt x="10771528" y="793695"/>
                  </a:lnTo>
                  <a:lnTo>
                    <a:pt x="10771528" y="1074557"/>
                  </a:lnTo>
                  <a:lnTo>
                    <a:pt x="10602930" y="1074557"/>
                  </a:lnTo>
                  <a:close/>
                  <a:moveTo>
                    <a:pt x="9312168" y="793695"/>
                  </a:moveTo>
                  <a:lnTo>
                    <a:pt x="9480766" y="793695"/>
                  </a:lnTo>
                  <a:lnTo>
                    <a:pt x="9480766" y="1074557"/>
                  </a:lnTo>
                  <a:lnTo>
                    <a:pt x="9312168" y="1074557"/>
                  </a:lnTo>
                  <a:close/>
                  <a:moveTo>
                    <a:pt x="8021406" y="793695"/>
                  </a:moveTo>
                  <a:lnTo>
                    <a:pt x="8190004" y="793695"/>
                  </a:lnTo>
                  <a:lnTo>
                    <a:pt x="8190004" y="1074557"/>
                  </a:lnTo>
                  <a:lnTo>
                    <a:pt x="8021406" y="1074557"/>
                  </a:lnTo>
                  <a:close/>
                  <a:moveTo>
                    <a:pt x="6730644" y="793695"/>
                  </a:moveTo>
                  <a:lnTo>
                    <a:pt x="6899242" y="793695"/>
                  </a:lnTo>
                  <a:lnTo>
                    <a:pt x="6899242" y="1074557"/>
                  </a:lnTo>
                  <a:lnTo>
                    <a:pt x="6730644" y="1074557"/>
                  </a:lnTo>
                  <a:close/>
                  <a:moveTo>
                    <a:pt x="5439882" y="793695"/>
                  </a:moveTo>
                  <a:lnTo>
                    <a:pt x="5608480" y="793695"/>
                  </a:lnTo>
                  <a:lnTo>
                    <a:pt x="5608480" y="1074557"/>
                  </a:lnTo>
                  <a:lnTo>
                    <a:pt x="5439882" y="1074557"/>
                  </a:lnTo>
                  <a:close/>
                  <a:moveTo>
                    <a:pt x="4149120" y="793695"/>
                  </a:moveTo>
                  <a:lnTo>
                    <a:pt x="4317718" y="793695"/>
                  </a:lnTo>
                  <a:lnTo>
                    <a:pt x="4317718" y="1074557"/>
                  </a:lnTo>
                  <a:lnTo>
                    <a:pt x="4149120" y="1074557"/>
                  </a:lnTo>
                  <a:close/>
                  <a:moveTo>
                    <a:pt x="2858359" y="793695"/>
                  </a:moveTo>
                  <a:lnTo>
                    <a:pt x="3026957" y="793695"/>
                  </a:lnTo>
                  <a:lnTo>
                    <a:pt x="3026957" y="1074557"/>
                  </a:lnTo>
                  <a:lnTo>
                    <a:pt x="2858359" y="1074557"/>
                  </a:lnTo>
                  <a:close/>
                  <a:moveTo>
                    <a:pt x="1567596" y="793695"/>
                  </a:moveTo>
                  <a:lnTo>
                    <a:pt x="1736196" y="793695"/>
                  </a:lnTo>
                  <a:lnTo>
                    <a:pt x="1736196" y="1074557"/>
                  </a:lnTo>
                  <a:lnTo>
                    <a:pt x="1567596" y="1074557"/>
                  </a:lnTo>
                  <a:close/>
                  <a:moveTo>
                    <a:pt x="276834" y="793695"/>
                  </a:moveTo>
                  <a:lnTo>
                    <a:pt x="445433" y="793695"/>
                  </a:lnTo>
                  <a:lnTo>
                    <a:pt x="445433" y="1074557"/>
                  </a:lnTo>
                  <a:lnTo>
                    <a:pt x="276834" y="1074557"/>
                  </a:lnTo>
                  <a:close/>
                  <a:moveTo>
                    <a:pt x="12774151" y="382805"/>
                  </a:moveTo>
                  <a:lnTo>
                    <a:pt x="12774151" y="1074557"/>
                  </a:lnTo>
                  <a:lnTo>
                    <a:pt x="12671119" y="1074557"/>
                  </a:lnTo>
                  <a:lnTo>
                    <a:pt x="12671119" y="411931"/>
                  </a:lnTo>
                  <a:lnTo>
                    <a:pt x="12708587" y="435856"/>
                  </a:lnTo>
                  <a:close/>
                  <a:moveTo>
                    <a:pt x="0" y="382805"/>
                  </a:moveTo>
                  <a:lnTo>
                    <a:pt x="65565" y="435856"/>
                  </a:lnTo>
                  <a:lnTo>
                    <a:pt x="101991" y="411931"/>
                  </a:lnTo>
                  <a:lnTo>
                    <a:pt x="101991" y="1074557"/>
                  </a:lnTo>
                  <a:lnTo>
                    <a:pt x="0" y="1074557"/>
                  </a:lnTo>
                  <a:close/>
                  <a:moveTo>
                    <a:pt x="12195503" y="0"/>
                  </a:moveTo>
                  <a:lnTo>
                    <a:pt x="12774151" y="0"/>
                  </a:lnTo>
                  <a:lnTo>
                    <a:pt x="12774151" y="382805"/>
                  </a:lnTo>
                  <a:close/>
                  <a:moveTo>
                    <a:pt x="10904742" y="0"/>
                  </a:moveTo>
                  <a:lnTo>
                    <a:pt x="12195503" y="0"/>
                  </a:lnTo>
                  <a:lnTo>
                    <a:pt x="11616857" y="382805"/>
                  </a:lnTo>
                  <a:lnTo>
                    <a:pt x="11682423" y="435856"/>
                  </a:lnTo>
                  <a:lnTo>
                    <a:pt x="11718847" y="411931"/>
                  </a:lnTo>
                  <a:lnTo>
                    <a:pt x="11718847" y="1074557"/>
                  </a:lnTo>
                  <a:lnTo>
                    <a:pt x="11380357" y="1074557"/>
                  </a:lnTo>
                  <a:lnTo>
                    <a:pt x="11380357" y="411931"/>
                  </a:lnTo>
                  <a:lnTo>
                    <a:pt x="11417823" y="435856"/>
                  </a:lnTo>
                  <a:lnTo>
                    <a:pt x="11483389" y="382805"/>
                  </a:lnTo>
                  <a:close/>
                  <a:moveTo>
                    <a:pt x="9613980" y="0"/>
                  </a:moveTo>
                  <a:lnTo>
                    <a:pt x="10904742" y="0"/>
                  </a:lnTo>
                  <a:lnTo>
                    <a:pt x="10326095" y="382805"/>
                  </a:lnTo>
                  <a:lnTo>
                    <a:pt x="10391661" y="435856"/>
                  </a:lnTo>
                  <a:lnTo>
                    <a:pt x="10428087" y="411931"/>
                  </a:lnTo>
                  <a:lnTo>
                    <a:pt x="10428087" y="1074557"/>
                  </a:lnTo>
                  <a:lnTo>
                    <a:pt x="10089595" y="1074557"/>
                  </a:lnTo>
                  <a:lnTo>
                    <a:pt x="10089595" y="411931"/>
                  </a:lnTo>
                  <a:lnTo>
                    <a:pt x="10127061" y="435856"/>
                  </a:lnTo>
                  <a:lnTo>
                    <a:pt x="10192627" y="382805"/>
                  </a:lnTo>
                  <a:close/>
                  <a:moveTo>
                    <a:pt x="8323218" y="0"/>
                  </a:moveTo>
                  <a:lnTo>
                    <a:pt x="9613980" y="0"/>
                  </a:lnTo>
                  <a:lnTo>
                    <a:pt x="9035333" y="382805"/>
                  </a:lnTo>
                  <a:lnTo>
                    <a:pt x="9100899" y="435856"/>
                  </a:lnTo>
                  <a:lnTo>
                    <a:pt x="9137325" y="411931"/>
                  </a:lnTo>
                  <a:lnTo>
                    <a:pt x="9137325" y="1074557"/>
                  </a:lnTo>
                  <a:lnTo>
                    <a:pt x="8798833" y="1074557"/>
                  </a:lnTo>
                  <a:lnTo>
                    <a:pt x="8798833" y="411931"/>
                  </a:lnTo>
                  <a:lnTo>
                    <a:pt x="8836299" y="435856"/>
                  </a:lnTo>
                  <a:lnTo>
                    <a:pt x="8901865" y="382805"/>
                  </a:lnTo>
                  <a:close/>
                  <a:moveTo>
                    <a:pt x="7032456" y="0"/>
                  </a:moveTo>
                  <a:lnTo>
                    <a:pt x="8323218" y="0"/>
                  </a:lnTo>
                  <a:lnTo>
                    <a:pt x="7744571" y="382805"/>
                  </a:lnTo>
                  <a:lnTo>
                    <a:pt x="7810137" y="435856"/>
                  </a:lnTo>
                  <a:lnTo>
                    <a:pt x="7846563" y="411931"/>
                  </a:lnTo>
                  <a:lnTo>
                    <a:pt x="7846563" y="1074557"/>
                  </a:lnTo>
                  <a:lnTo>
                    <a:pt x="7508071" y="1074557"/>
                  </a:lnTo>
                  <a:lnTo>
                    <a:pt x="7508071" y="411931"/>
                  </a:lnTo>
                  <a:lnTo>
                    <a:pt x="7545537" y="435856"/>
                  </a:lnTo>
                  <a:lnTo>
                    <a:pt x="7611103" y="382805"/>
                  </a:lnTo>
                  <a:close/>
                  <a:moveTo>
                    <a:pt x="5741694" y="0"/>
                  </a:moveTo>
                  <a:lnTo>
                    <a:pt x="7032456" y="0"/>
                  </a:lnTo>
                  <a:lnTo>
                    <a:pt x="6453809" y="382805"/>
                  </a:lnTo>
                  <a:lnTo>
                    <a:pt x="6519375" y="435856"/>
                  </a:lnTo>
                  <a:lnTo>
                    <a:pt x="6555801" y="411931"/>
                  </a:lnTo>
                  <a:lnTo>
                    <a:pt x="6555801" y="1074557"/>
                  </a:lnTo>
                  <a:lnTo>
                    <a:pt x="6217309" y="1074557"/>
                  </a:lnTo>
                  <a:lnTo>
                    <a:pt x="6217309" y="411931"/>
                  </a:lnTo>
                  <a:lnTo>
                    <a:pt x="6254775" y="435856"/>
                  </a:lnTo>
                  <a:lnTo>
                    <a:pt x="6320341" y="382805"/>
                  </a:lnTo>
                  <a:close/>
                  <a:moveTo>
                    <a:pt x="4450932" y="0"/>
                  </a:moveTo>
                  <a:lnTo>
                    <a:pt x="5741694" y="0"/>
                  </a:lnTo>
                  <a:lnTo>
                    <a:pt x="5163047" y="382805"/>
                  </a:lnTo>
                  <a:lnTo>
                    <a:pt x="5228613" y="435856"/>
                  </a:lnTo>
                  <a:lnTo>
                    <a:pt x="5265039" y="411931"/>
                  </a:lnTo>
                  <a:lnTo>
                    <a:pt x="5265039" y="1074557"/>
                  </a:lnTo>
                  <a:lnTo>
                    <a:pt x="4926547" y="1074557"/>
                  </a:lnTo>
                  <a:lnTo>
                    <a:pt x="4926547" y="411931"/>
                  </a:lnTo>
                  <a:lnTo>
                    <a:pt x="4964013" y="435856"/>
                  </a:lnTo>
                  <a:lnTo>
                    <a:pt x="5029579" y="382805"/>
                  </a:lnTo>
                  <a:close/>
                  <a:moveTo>
                    <a:pt x="3160170" y="0"/>
                  </a:moveTo>
                  <a:lnTo>
                    <a:pt x="4450932" y="0"/>
                  </a:lnTo>
                  <a:lnTo>
                    <a:pt x="3872285" y="382805"/>
                  </a:lnTo>
                  <a:lnTo>
                    <a:pt x="3937851" y="435856"/>
                  </a:lnTo>
                  <a:lnTo>
                    <a:pt x="3974277" y="411931"/>
                  </a:lnTo>
                  <a:lnTo>
                    <a:pt x="3974277" y="1074557"/>
                  </a:lnTo>
                  <a:lnTo>
                    <a:pt x="3635785" y="1074557"/>
                  </a:lnTo>
                  <a:lnTo>
                    <a:pt x="3635785" y="411931"/>
                  </a:lnTo>
                  <a:lnTo>
                    <a:pt x="3673251" y="435856"/>
                  </a:lnTo>
                  <a:lnTo>
                    <a:pt x="3738817" y="382805"/>
                  </a:lnTo>
                  <a:close/>
                  <a:moveTo>
                    <a:pt x="1869409" y="0"/>
                  </a:moveTo>
                  <a:lnTo>
                    <a:pt x="3160170" y="0"/>
                  </a:lnTo>
                  <a:lnTo>
                    <a:pt x="2581523" y="382805"/>
                  </a:lnTo>
                  <a:lnTo>
                    <a:pt x="2647089" y="435856"/>
                  </a:lnTo>
                  <a:lnTo>
                    <a:pt x="2683515" y="411931"/>
                  </a:lnTo>
                  <a:lnTo>
                    <a:pt x="2683515" y="1074557"/>
                  </a:lnTo>
                  <a:lnTo>
                    <a:pt x="2345023" y="1074557"/>
                  </a:lnTo>
                  <a:lnTo>
                    <a:pt x="2345023" y="411931"/>
                  </a:lnTo>
                  <a:lnTo>
                    <a:pt x="2382489" y="435856"/>
                  </a:lnTo>
                  <a:lnTo>
                    <a:pt x="2448055" y="382805"/>
                  </a:lnTo>
                  <a:close/>
                  <a:moveTo>
                    <a:pt x="578646" y="0"/>
                  </a:moveTo>
                  <a:lnTo>
                    <a:pt x="1869409" y="0"/>
                  </a:lnTo>
                  <a:lnTo>
                    <a:pt x="1290761" y="382805"/>
                  </a:lnTo>
                  <a:lnTo>
                    <a:pt x="1356327" y="435856"/>
                  </a:lnTo>
                  <a:lnTo>
                    <a:pt x="1392754" y="411931"/>
                  </a:lnTo>
                  <a:lnTo>
                    <a:pt x="1392754" y="1074557"/>
                  </a:lnTo>
                  <a:lnTo>
                    <a:pt x="1054262" y="1074557"/>
                  </a:lnTo>
                  <a:lnTo>
                    <a:pt x="1054262" y="411931"/>
                  </a:lnTo>
                  <a:lnTo>
                    <a:pt x="1091727" y="435856"/>
                  </a:lnTo>
                  <a:lnTo>
                    <a:pt x="1157293" y="382805"/>
                  </a:lnTo>
                  <a:close/>
                  <a:moveTo>
                    <a:pt x="0" y="0"/>
                  </a:moveTo>
                  <a:lnTo>
                    <a:pt x="578646" y="0"/>
                  </a:lnTo>
                  <a:lnTo>
                    <a:pt x="0" y="38280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E96DEB8-D17C-9D48-B0A0-3D547CAC065F}"/>
              </a:ext>
            </a:extLst>
          </p:cNvPr>
          <p:cNvGrpSpPr/>
          <p:nvPr/>
        </p:nvGrpSpPr>
        <p:grpSpPr>
          <a:xfrm>
            <a:off x="5257032" y="8726009"/>
            <a:ext cx="11498730" cy="967270"/>
            <a:chOff x="5132908" y="5472572"/>
            <a:chExt cx="12774153" cy="1074559"/>
          </a:xfrm>
        </p:grpSpPr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AFCA6463-0305-BD4A-896B-20EBC01D8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09" y="5472574"/>
              <a:ext cx="12774152" cy="1074557"/>
            </a:xfrm>
            <a:custGeom>
              <a:avLst/>
              <a:gdLst>
                <a:gd name="connsiteX0" fmla="*/ 12195504 w 12774152"/>
                <a:gd name="connsiteY0" fmla="*/ 0 h 1074557"/>
                <a:gd name="connsiteX1" fmla="*/ 12774152 w 12774152"/>
                <a:gd name="connsiteY1" fmla="*/ 382805 h 1074557"/>
                <a:gd name="connsiteX2" fmla="*/ 12708586 w 12774152"/>
                <a:gd name="connsiteY2" fmla="*/ 435856 h 1074557"/>
                <a:gd name="connsiteX3" fmla="*/ 12671118 w 12774152"/>
                <a:gd name="connsiteY3" fmla="*/ 411931 h 1074557"/>
                <a:gd name="connsiteX4" fmla="*/ 12671118 w 12774152"/>
                <a:gd name="connsiteY4" fmla="*/ 1074557 h 1074557"/>
                <a:gd name="connsiteX5" fmla="*/ 12062290 w 12774152"/>
                <a:gd name="connsiteY5" fmla="*/ 1074557 h 1074557"/>
                <a:gd name="connsiteX6" fmla="*/ 12062290 w 12774152"/>
                <a:gd name="connsiteY6" fmla="*/ 793695 h 1074557"/>
                <a:gd name="connsiteX7" fmla="*/ 11893692 w 12774152"/>
                <a:gd name="connsiteY7" fmla="*/ 793695 h 1074557"/>
                <a:gd name="connsiteX8" fmla="*/ 11893692 w 12774152"/>
                <a:gd name="connsiteY8" fmla="*/ 1074557 h 1074557"/>
                <a:gd name="connsiteX9" fmla="*/ 11718848 w 12774152"/>
                <a:gd name="connsiteY9" fmla="*/ 1074557 h 1074557"/>
                <a:gd name="connsiteX10" fmla="*/ 11718848 w 12774152"/>
                <a:gd name="connsiteY10" fmla="*/ 411931 h 1074557"/>
                <a:gd name="connsiteX11" fmla="*/ 11682424 w 12774152"/>
                <a:gd name="connsiteY11" fmla="*/ 435856 h 1074557"/>
                <a:gd name="connsiteX12" fmla="*/ 11616857 w 12774152"/>
                <a:gd name="connsiteY12" fmla="*/ 382805 h 1074557"/>
                <a:gd name="connsiteX13" fmla="*/ 10904742 w 12774152"/>
                <a:gd name="connsiteY13" fmla="*/ 0 h 1074557"/>
                <a:gd name="connsiteX14" fmla="*/ 11483389 w 12774152"/>
                <a:gd name="connsiteY14" fmla="*/ 382805 h 1074557"/>
                <a:gd name="connsiteX15" fmla="*/ 11417823 w 12774152"/>
                <a:gd name="connsiteY15" fmla="*/ 435856 h 1074557"/>
                <a:gd name="connsiteX16" fmla="*/ 11380357 w 12774152"/>
                <a:gd name="connsiteY16" fmla="*/ 411931 h 1074557"/>
                <a:gd name="connsiteX17" fmla="*/ 11380357 w 12774152"/>
                <a:gd name="connsiteY17" fmla="*/ 1074557 h 1074557"/>
                <a:gd name="connsiteX18" fmla="*/ 10771528 w 12774152"/>
                <a:gd name="connsiteY18" fmla="*/ 1074557 h 1074557"/>
                <a:gd name="connsiteX19" fmla="*/ 10771528 w 12774152"/>
                <a:gd name="connsiteY19" fmla="*/ 793695 h 1074557"/>
                <a:gd name="connsiteX20" fmla="*/ 10602930 w 12774152"/>
                <a:gd name="connsiteY20" fmla="*/ 793695 h 1074557"/>
                <a:gd name="connsiteX21" fmla="*/ 10602930 w 12774152"/>
                <a:gd name="connsiteY21" fmla="*/ 1074557 h 1074557"/>
                <a:gd name="connsiteX22" fmla="*/ 10428087 w 12774152"/>
                <a:gd name="connsiteY22" fmla="*/ 1074557 h 1074557"/>
                <a:gd name="connsiteX23" fmla="*/ 10428087 w 12774152"/>
                <a:gd name="connsiteY23" fmla="*/ 411931 h 1074557"/>
                <a:gd name="connsiteX24" fmla="*/ 10391661 w 12774152"/>
                <a:gd name="connsiteY24" fmla="*/ 435856 h 1074557"/>
                <a:gd name="connsiteX25" fmla="*/ 10326095 w 12774152"/>
                <a:gd name="connsiteY25" fmla="*/ 382805 h 1074557"/>
                <a:gd name="connsiteX26" fmla="*/ 9613980 w 12774152"/>
                <a:gd name="connsiteY26" fmla="*/ 0 h 1074557"/>
                <a:gd name="connsiteX27" fmla="*/ 10192627 w 12774152"/>
                <a:gd name="connsiteY27" fmla="*/ 382805 h 1074557"/>
                <a:gd name="connsiteX28" fmla="*/ 10127061 w 12774152"/>
                <a:gd name="connsiteY28" fmla="*/ 435856 h 1074557"/>
                <a:gd name="connsiteX29" fmla="*/ 10089595 w 12774152"/>
                <a:gd name="connsiteY29" fmla="*/ 411931 h 1074557"/>
                <a:gd name="connsiteX30" fmla="*/ 10089595 w 12774152"/>
                <a:gd name="connsiteY30" fmla="*/ 1074557 h 1074557"/>
                <a:gd name="connsiteX31" fmla="*/ 9480766 w 12774152"/>
                <a:gd name="connsiteY31" fmla="*/ 1074557 h 1074557"/>
                <a:gd name="connsiteX32" fmla="*/ 9480766 w 12774152"/>
                <a:gd name="connsiteY32" fmla="*/ 793695 h 1074557"/>
                <a:gd name="connsiteX33" fmla="*/ 9312168 w 12774152"/>
                <a:gd name="connsiteY33" fmla="*/ 793695 h 1074557"/>
                <a:gd name="connsiteX34" fmla="*/ 9312168 w 12774152"/>
                <a:gd name="connsiteY34" fmla="*/ 1074557 h 1074557"/>
                <a:gd name="connsiteX35" fmla="*/ 9137325 w 12774152"/>
                <a:gd name="connsiteY35" fmla="*/ 1074557 h 1074557"/>
                <a:gd name="connsiteX36" fmla="*/ 9137325 w 12774152"/>
                <a:gd name="connsiteY36" fmla="*/ 411931 h 1074557"/>
                <a:gd name="connsiteX37" fmla="*/ 9100899 w 12774152"/>
                <a:gd name="connsiteY37" fmla="*/ 435856 h 1074557"/>
                <a:gd name="connsiteX38" fmla="*/ 9035333 w 12774152"/>
                <a:gd name="connsiteY38" fmla="*/ 382805 h 1074557"/>
                <a:gd name="connsiteX39" fmla="*/ 8323218 w 12774152"/>
                <a:gd name="connsiteY39" fmla="*/ 0 h 1074557"/>
                <a:gd name="connsiteX40" fmla="*/ 8901865 w 12774152"/>
                <a:gd name="connsiteY40" fmla="*/ 382805 h 1074557"/>
                <a:gd name="connsiteX41" fmla="*/ 8836299 w 12774152"/>
                <a:gd name="connsiteY41" fmla="*/ 435856 h 1074557"/>
                <a:gd name="connsiteX42" fmla="*/ 8798833 w 12774152"/>
                <a:gd name="connsiteY42" fmla="*/ 411931 h 1074557"/>
                <a:gd name="connsiteX43" fmla="*/ 8798833 w 12774152"/>
                <a:gd name="connsiteY43" fmla="*/ 1074557 h 1074557"/>
                <a:gd name="connsiteX44" fmla="*/ 8190004 w 12774152"/>
                <a:gd name="connsiteY44" fmla="*/ 1074557 h 1074557"/>
                <a:gd name="connsiteX45" fmla="*/ 8190004 w 12774152"/>
                <a:gd name="connsiteY45" fmla="*/ 793695 h 1074557"/>
                <a:gd name="connsiteX46" fmla="*/ 8021406 w 12774152"/>
                <a:gd name="connsiteY46" fmla="*/ 793695 h 1074557"/>
                <a:gd name="connsiteX47" fmla="*/ 8021406 w 12774152"/>
                <a:gd name="connsiteY47" fmla="*/ 1074557 h 1074557"/>
                <a:gd name="connsiteX48" fmla="*/ 7846563 w 12774152"/>
                <a:gd name="connsiteY48" fmla="*/ 1074557 h 1074557"/>
                <a:gd name="connsiteX49" fmla="*/ 7846563 w 12774152"/>
                <a:gd name="connsiteY49" fmla="*/ 411931 h 1074557"/>
                <a:gd name="connsiteX50" fmla="*/ 7810137 w 12774152"/>
                <a:gd name="connsiteY50" fmla="*/ 435856 h 1074557"/>
                <a:gd name="connsiteX51" fmla="*/ 7744571 w 12774152"/>
                <a:gd name="connsiteY51" fmla="*/ 382805 h 1074557"/>
                <a:gd name="connsiteX52" fmla="*/ 7032456 w 12774152"/>
                <a:gd name="connsiteY52" fmla="*/ 0 h 1074557"/>
                <a:gd name="connsiteX53" fmla="*/ 7611103 w 12774152"/>
                <a:gd name="connsiteY53" fmla="*/ 382805 h 1074557"/>
                <a:gd name="connsiteX54" fmla="*/ 7545537 w 12774152"/>
                <a:gd name="connsiteY54" fmla="*/ 435856 h 1074557"/>
                <a:gd name="connsiteX55" fmla="*/ 7508071 w 12774152"/>
                <a:gd name="connsiteY55" fmla="*/ 411931 h 1074557"/>
                <a:gd name="connsiteX56" fmla="*/ 7508071 w 12774152"/>
                <a:gd name="connsiteY56" fmla="*/ 1074557 h 1074557"/>
                <a:gd name="connsiteX57" fmla="*/ 6899242 w 12774152"/>
                <a:gd name="connsiteY57" fmla="*/ 1074557 h 1074557"/>
                <a:gd name="connsiteX58" fmla="*/ 6899242 w 12774152"/>
                <a:gd name="connsiteY58" fmla="*/ 793695 h 1074557"/>
                <a:gd name="connsiteX59" fmla="*/ 6730644 w 12774152"/>
                <a:gd name="connsiteY59" fmla="*/ 793695 h 1074557"/>
                <a:gd name="connsiteX60" fmla="*/ 6730644 w 12774152"/>
                <a:gd name="connsiteY60" fmla="*/ 1074557 h 1074557"/>
                <a:gd name="connsiteX61" fmla="*/ 6555801 w 12774152"/>
                <a:gd name="connsiteY61" fmla="*/ 1074557 h 1074557"/>
                <a:gd name="connsiteX62" fmla="*/ 6555801 w 12774152"/>
                <a:gd name="connsiteY62" fmla="*/ 411931 h 1074557"/>
                <a:gd name="connsiteX63" fmla="*/ 6519375 w 12774152"/>
                <a:gd name="connsiteY63" fmla="*/ 435856 h 1074557"/>
                <a:gd name="connsiteX64" fmla="*/ 6453809 w 12774152"/>
                <a:gd name="connsiteY64" fmla="*/ 382805 h 1074557"/>
                <a:gd name="connsiteX65" fmla="*/ 5741694 w 12774152"/>
                <a:gd name="connsiteY65" fmla="*/ 0 h 1074557"/>
                <a:gd name="connsiteX66" fmla="*/ 6320341 w 12774152"/>
                <a:gd name="connsiteY66" fmla="*/ 382805 h 1074557"/>
                <a:gd name="connsiteX67" fmla="*/ 6254775 w 12774152"/>
                <a:gd name="connsiteY67" fmla="*/ 435856 h 1074557"/>
                <a:gd name="connsiteX68" fmla="*/ 6217309 w 12774152"/>
                <a:gd name="connsiteY68" fmla="*/ 411931 h 1074557"/>
                <a:gd name="connsiteX69" fmla="*/ 6217309 w 12774152"/>
                <a:gd name="connsiteY69" fmla="*/ 1074557 h 1074557"/>
                <a:gd name="connsiteX70" fmla="*/ 5608480 w 12774152"/>
                <a:gd name="connsiteY70" fmla="*/ 1074557 h 1074557"/>
                <a:gd name="connsiteX71" fmla="*/ 5608480 w 12774152"/>
                <a:gd name="connsiteY71" fmla="*/ 793695 h 1074557"/>
                <a:gd name="connsiteX72" fmla="*/ 5439882 w 12774152"/>
                <a:gd name="connsiteY72" fmla="*/ 793695 h 1074557"/>
                <a:gd name="connsiteX73" fmla="*/ 5439882 w 12774152"/>
                <a:gd name="connsiteY73" fmla="*/ 1074557 h 1074557"/>
                <a:gd name="connsiteX74" fmla="*/ 5265039 w 12774152"/>
                <a:gd name="connsiteY74" fmla="*/ 1074557 h 1074557"/>
                <a:gd name="connsiteX75" fmla="*/ 5265039 w 12774152"/>
                <a:gd name="connsiteY75" fmla="*/ 411931 h 1074557"/>
                <a:gd name="connsiteX76" fmla="*/ 5228613 w 12774152"/>
                <a:gd name="connsiteY76" fmla="*/ 435856 h 1074557"/>
                <a:gd name="connsiteX77" fmla="*/ 5163047 w 12774152"/>
                <a:gd name="connsiteY77" fmla="*/ 382805 h 1074557"/>
                <a:gd name="connsiteX78" fmla="*/ 4450932 w 12774152"/>
                <a:gd name="connsiteY78" fmla="*/ 0 h 1074557"/>
                <a:gd name="connsiteX79" fmla="*/ 5029579 w 12774152"/>
                <a:gd name="connsiteY79" fmla="*/ 382805 h 1074557"/>
                <a:gd name="connsiteX80" fmla="*/ 4964013 w 12774152"/>
                <a:gd name="connsiteY80" fmla="*/ 435856 h 1074557"/>
                <a:gd name="connsiteX81" fmla="*/ 4926547 w 12774152"/>
                <a:gd name="connsiteY81" fmla="*/ 411931 h 1074557"/>
                <a:gd name="connsiteX82" fmla="*/ 4926547 w 12774152"/>
                <a:gd name="connsiteY82" fmla="*/ 1074557 h 1074557"/>
                <a:gd name="connsiteX83" fmla="*/ 4317718 w 12774152"/>
                <a:gd name="connsiteY83" fmla="*/ 1074557 h 1074557"/>
                <a:gd name="connsiteX84" fmla="*/ 4317718 w 12774152"/>
                <a:gd name="connsiteY84" fmla="*/ 793695 h 1074557"/>
                <a:gd name="connsiteX85" fmla="*/ 4149120 w 12774152"/>
                <a:gd name="connsiteY85" fmla="*/ 793695 h 1074557"/>
                <a:gd name="connsiteX86" fmla="*/ 4149120 w 12774152"/>
                <a:gd name="connsiteY86" fmla="*/ 1074557 h 1074557"/>
                <a:gd name="connsiteX87" fmla="*/ 3974277 w 12774152"/>
                <a:gd name="connsiteY87" fmla="*/ 1074557 h 1074557"/>
                <a:gd name="connsiteX88" fmla="*/ 3974277 w 12774152"/>
                <a:gd name="connsiteY88" fmla="*/ 411931 h 1074557"/>
                <a:gd name="connsiteX89" fmla="*/ 3937851 w 12774152"/>
                <a:gd name="connsiteY89" fmla="*/ 435856 h 1074557"/>
                <a:gd name="connsiteX90" fmla="*/ 3872285 w 12774152"/>
                <a:gd name="connsiteY90" fmla="*/ 382805 h 1074557"/>
                <a:gd name="connsiteX91" fmla="*/ 3160170 w 12774152"/>
                <a:gd name="connsiteY91" fmla="*/ 0 h 1074557"/>
                <a:gd name="connsiteX92" fmla="*/ 3738817 w 12774152"/>
                <a:gd name="connsiteY92" fmla="*/ 382805 h 1074557"/>
                <a:gd name="connsiteX93" fmla="*/ 3673251 w 12774152"/>
                <a:gd name="connsiteY93" fmla="*/ 435856 h 1074557"/>
                <a:gd name="connsiteX94" fmla="*/ 3635785 w 12774152"/>
                <a:gd name="connsiteY94" fmla="*/ 411931 h 1074557"/>
                <a:gd name="connsiteX95" fmla="*/ 3635785 w 12774152"/>
                <a:gd name="connsiteY95" fmla="*/ 1074557 h 1074557"/>
                <a:gd name="connsiteX96" fmla="*/ 3026957 w 12774152"/>
                <a:gd name="connsiteY96" fmla="*/ 1074557 h 1074557"/>
                <a:gd name="connsiteX97" fmla="*/ 3026957 w 12774152"/>
                <a:gd name="connsiteY97" fmla="*/ 793695 h 1074557"/>
                <a:gd name="connsiteX98" fmla="*/ 2858358 w 12774152"/>
                <a:gd name="connsiteY98" fmla="*/ 793695 h 1074557"/>
                <a:gd name="connsiteX99" fmla="*/ 2858358 w 12774152"/>
                <a:gd name="connsiteY99" fmla="*/ 1074557 h 1074557"/>
                <a:gd name="connsiteX100" fmla="*/ 2683515 w 12774152"/>
                <a:gd name="connsiteY100" fmla="*/ 1074557 h 1074557"/>
                <a:gd name="connsiteX101" fmla="*/ 2683515 w 12774152"/>
                <a:gd name="connsiteY101" fmla="*/ 411931 h 1074557"/>
                <a:gd name="connsiteX102" fmla="*/ 2647089 w 12774152"/>
                <a:gd name="connsiteY102" fmla="*/ 435856 h 1074557"/>
                <a:gd name="connsiteX103" fmla="*/ 2581523 w 12774152"/>
                <a:gd name="connsiteY103" fmla="*/ 382805 h 1074557"/>
                <a:gd name="connsiteX104" fmla="*/ 1869408 w 12774152"/>
                <a:gd name="connsiteY104" fmla="*/ 0 h 1074557"/>
                <a:gd name="connsiteX105" fmla="*/ 2448055 w 12774152"/>
                <a:gd name="connsiteY105" fmla="*/ 382805 h 1074557"/>
                <a:gd name="connsiteX106" fmla="*/ 2382489 w 12774152"/>
                <a:gd name="connsiteY106" fmla="*/ 435856 h 1074557"/>
                <a:gd name="connsiteX107" fmla="*/ 2345023 w 12774152"/>
                <a:gd name="connsiteY107" fmla="*/ 411931 h 1074557"/>
                <a:gd name="connsiteX108" fmla="*/ 2345023 w 12774152"/>
                <a:gd name="connsiteY108" fmla="*/ 1074557 h 1074557"/>
                <a:gd name="connsiteX109" fmla="*/ 1736195 w 12774152"/>
                <a:gd name="connsiteY109" fmla="*/ 1074557 h 1074557"/>
                <a:gd name="connsiteX110" fmla="*/ 1736195 w 12774152"/>
                <a:gd name="connsiteY110" fmla="*/ 793695 h 1074557"/>
                <a:gd name="connsiteX111" fmla="*/ 1567596 w 12774152"/>
                <a:gd name="connsiteY111" fmla="*/ 793695 h 1074557"/>
                <a:gd name="connsiteX112" fmla="*/ 1567596 w 12774152"/>
                <a:gd name="connsiteY112" fmla="*/ 1074557 h 1074557"/>
                <a:gd name="connsiteX113" fmla="*/ 1392754 w 12774152"/>
                <a:gd name="connsiteY113" fmla="*/ 1074557 h 1074557"/>
                <a:gd name="connsiteX114" fmla="*/ 1392754 w 12774152"/>
                <a:gd name="connsiteY114" fmla="*/ 411931 h 1074557"/>
                <a:gd name="connsiteX115" fmla="*/ 1356327 w 12774152"/>
                <a:gd name="connsiteY115" fmla="*/ 435856 h 1074557"/>
                <a:gd name="connsiteX116" fmla="*/ 1290761 w 12774152"/>
                <a:gd name="connsiteY116" fmla="*/ 382805 h 1074557"/>
                <a:gd name="connsiteX117" fmla="*/ 578646 w 12774152"/>
                <a:gd name="connsiteY117" fmla="*/ 0 h 1074557"/>
                <a:gd name="connsiteX118" fmla="*/ 1157293 w 12774152"/>
                <a:gd name="connsiteY118" fmla="*/ 382805 h 1074557"/>
                <a:gd name="connsiteX119" fmla="*/ 1091727 w 12774152"/>
                <a:gd name="connsiteY119" fmla="*/ 435856 h 1074557"/>
                <a:gd name="connsiteX120" fmla="*/ 1054261 w 12774152"/>
                <a:gd name="connsiteY120" fmla="*/ 411931 h 1074557"/>
                <a:gd name="connsiteX121" fmla="*/ 1054261 w 12774152"/>
                <a:gd name="connsiteY121" fmla="*/ 1074557 h 1074557"/>
                <a:gd name="connsiteX122" fmla="*/ 445433 w 12774152"/>
                <a:gd name="connsiteY122" fmla="*/ 1074557 h 1074557"/>
                <a:gd name="connsiteX123" fmla="*/ 445433 w 12774152"/>
                <a:gd name="connsiteY123" fmla="*/ 793695 h 1074557"/>
                <a:gd name="connsiteX124" fmla="*/ 276834 w 12774152"/>
                <a:gd name="connsiteY124" fmla="*/ 793695 h 1074557"/>
                <a:gd name="connsiteX125" fmla="*/ 276834 w 12774152"/>
                <a:gd name="connsiteY125" fmla="*/ 1074557 h 1074557"/>
                <a:gd name="connsiteX126" fmla="*/ 101991 w 12774152"/>
                <a:gd name="connsiteY126" fmla="*/ 1074557 h 1074557"/>
                <a:gd name="connsiteX127" fmla="*/ 101991 w 12774152"/>
                <a:gd name="connsiteY127" fmla="*/ 411931 h 1074557"/>
                <a:gd name="connsiteX128" fmla="*/ 65565 w 12774152"/>
                <a:gd name="connsiteY128" fmla="*/ 435856 h 1074557"/>
                <a:gd name="connsiteX129" fmla="*/ 0 w 12774152"/>
                <a:gd name="connsiteY129" fmla="*/ 382805 h 10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2774152" h="1074557">
                  <a:moveTo>
                    <a:pt x="12195504" y="0"/>
                  </a:moveTo>
                  <a:lnTo>
                    <a:pt x="12774152" y="382805"/>
                  </a:lnTo>
                  <a:lnTo>
                    <a:pt x="12708586" y="435856"/>
                  </a:lnTo>
                  <a:lnTo>
                    <a:pt x="12671118" y="411931"/>
                  </a:lnTo>
                  <a:lnTo>
                    <a:pt x="12671118" y="1074557"/>
                  </a:lnTo>
                  <a:lnTo>
                    <a:pt x="12062290" y="1074557"/>
                  </a:lnTo>
                  <a:lnTo>
                    <a:pt x="12062290" y="793695"/>
                  </a:lnTo>
                  <a:lnTo>
                    <a:pt x="11893692" y="793695"/>
                  </a:lnTo>
                  <a:lnTo>
                    <a:pt x="11893692" y="1074557"/>
                  </a:lnTo>
                  <a:lnTo>
                    <a:pt x="11718848" y="1074557"/>
                  </a:lnTo>
                  <a:lnTo>
                    <a:pt x="11718848" y="411931"/>
                  </a:lnTo>
                  <a:lnTo>
                    <a:pt x="11682424" y="435856"/>
                  </a:lnTo>
                  <a:lnTo>
                    <a:pt x="11616857" y="382805"/>
                  </a:lnTo>
                  <a:close/>
                  <a:moveTo>
                    <a:pt x="10904742" y="0"/>
                  </a:moveTo>
                  <a:lnTo>
                    <a:pt x="11483389" y="382805"/>
                  </a:lnTo>
                  <a:lnTo>
                    <a:pt x="11417823" y="435856"/>
                  </a:lnTo>
                  <a:lnTo>
                    <a:pt x="11380357" y="411931"/>
                  </a:lnTo>
                  <a:lnTo>
                    <a:pt x="11380357" y="1074557"/>
                  </a:lnTo>
                  <a:lnTo>
                    <a:pt x="10771528" y="1074557"/>
                  </a:lnTo>
                  <a:lnTo>
                    <a:pt x="10771528" y="793695"/>
                  </a:lnTo>
                  <a:lnTo>
                    <a:pt x="10602930" y="793695"/>
                  </a:lnTo>
                  <a:lnTo>
                    <a:pt x="10602930" y="1074557"/>
                  </a:lnTo>
                  <a:lnTo>
                    <a:pt x="10428087" y="1074557"/>
                  </a:lnTo>
                  <a:lnTo>
                    <a:pt x="10428087" y="411931"/>
                  </a:lnTo>
                  <a:lnTo>
                    <a:pt x="10391661" y="435856"/>
                  </a:lnTo>
                  <a:lnTo>
                    <a:pt x="10326095" y="382805"/>
                  </a:lnTo>
                  <a:close/>
                  <a:moveTo>
                    <a:pt x="9613980" y="0"/>
                  </a:moveTo>
                  <a:lnTo>
                    <a:pt x="10192627" y="382805"/>
                  </a:lnTo>
                  <a:lnTo>
                    <a:pt x="10127061" y="435856"/>
                  </a:lnTo>
                  <a:lnTo>
                    <a:pt x="10089595" y="411931"/>
                  </a:lnTo>
                  <a:lnTo>
                    <a:pt x="10089595" y="1074557"/>
                  </a:lnTo>
                  <a:lnTo>
                    <a:pt x="9480766" y="1074557"/>
                  </a:lnTo>
                  <a:lnTo>
                    <a:pt x="9480766" y="793695"/>
                  </a:lnTo>
                  <a:lnTo>
                    <a:pt x="9312168" y="793695"/>
                  </a:lnTo>
                  <a:lnTo>
                    <a:pt x="9312168" y="1074557"/>
                  </a:lnTo>
                  <a:lnTo>
                    <a:pt x="9137325" y="1074557"/>
                  </a:lnTo>
                  <a:lnTo>
                    <a:pt x="9137325" y="411931"/>
                  </a:lnTo>
                  <a:lnTo>
                    <a:pt x="9100899" y="435856"/>
                  </a:lnTo>
                  <a:lnTo>
                    <a:pt x="9035333" y="382805"/>
                  </a:lnTo>
                  <a:close/>
                  <a:moveTo>
                    <a:pt x="8323218" y="0"/>
                  </a:moveTo>
                  <a:lnTo>
                    <a:pt x="8901865" y="382805"/>
                  </a:lnTo>
                  <a:lnTo>
                    <a:pt x="8836299" y="435856"/>
                  </a:lnTo>
                  <a:lnTo>
                    <a:pt x="8798833" y="411931"/>
                  </a:lnTo>
                  <a:lnTo>
                    <a:pt x="8798833" y="1074557"/>
                  </a:lnTo>
                  <a:lnTo>
                    <a:pt x="8190004" y="1074557"/>
                  </a:lnTo>
                  <a:lnTo>
                    <a:pt x="8190004" y="793695"/>
                  </a:lnTo>
                  <a:lnTo>
                    <a:pt x="8021406" y="793695"/>
                  </a:lnTo>
                  <a:lnTo>
                    <a:pt x="8021406" y="1074557"/>
                  </a:lnTo>
                  <a:lnTo>
                    <a:pt x="7846563" y="1074557"/>
                  </a:lnTo>
                  <a:lnTo>
                    <a:pt x="7846563" y="411931"/>
                  </a:lnTo>
                  <a:lnTo>
                    <a:pt x="7810137" y="435856"/>
                  </a:lnTo>
                  <a:lnTo>
                    <a:pt x="7744571" y="382805"/>
                  </a:lnTo>
                  <a:close/>
                  <a:moveTo>
                    <a:pt x="7032456" y="0"/>
                  </a:moveTo>
                  <a:lnTo>
                    <a:pt x="7611103" y="382805"/>
                  </a:lnTo>
                  <a:lnTo>
                    <a:pt x="7545537" y="435856"/>
                  </a:lnTo>
                  <a:lnTo>
                    <a:pt x="7508071" y="411931"/>
                  </a:lnTo>
                  <a:lnTo>
                    <a:pt x="7508071" y="1074557"/>
                  </a:lnTo>
                  <a:lnTo>
                    <a:pt x="6899242" y="1074557"/>
                  </a:lnTo>
                  <a:lnTo>
                    <a:pt x="6899242" y="793695"/>
                  </a:lnTo>
                  <a:lnTo>
                    <a:pt x="6730644" y="793695"/>
                  </a:lnTo>
                  <a:lnTo>
                    <a:pt x="6730644" y="1074557"/>
                  </a:lnTo>
                  <a:lnTo>
                    <a:pt x="6555801" y="1074557"/>
                  </a:lnTo>
                  <a:lnTo>
                    <a:pt x="6555801" y="411931"/>
                  </a:lnTo>
                  <a:lnTo>
                    <a:pt x="6519375" y="435856"/>
                  </a:lnTo>
                  <a:lnTo>
                    <a:pt x="6453809" y="382805"/>
                  </a:lnTo>
                  <a:close/>
                  <a:moveTo>
                    <a:pt x="5741694" y="0"/>
                  </a:moveTo>
                  <a:lnTo>
                    <a:pt x="6320341" y="382805"/>
                  </a:lnTo>
                  <a:lnTo>
                    <a:pt x="6254775" y="435856"/>
                  </a:lnTo>
                  <a:lnTo>
                    <a:pt x="6217309" y="411931"/>
                  </a:lnTo>
                  <a:lnTo>
                    <a:pt x="6217309" y="1074557"/>
                  </a:lnTo>
                  <a:lnTo>
                    <a:pt x="5608480" y="1074557"/>
                  </a:lnTo>
                  <a:lnTo>
                    <a:pt x="5608480" y="793695"/>
                  </a:lnTo>
                  <a:lnTo>
                    <a:pt x="5439882" y="793695"/>
                  </a:lnTo>
                  <a:lnTo>
                    <a:pt x="5439882" y="1074557"/>
                  </a:lnTo>
                  <a:lnTo>
                    <a:pt x="5265039" y="1074557"/>
                  </a:lnTo>
                  <a:lnTo>
                    <a:pt x="5265039" y="411931"/>
                  </a:lnTo>
                  <a:lnTo>
                    <a:pt x="5228613" y="435856"/>
                  </a:lnTo>
                  <a:lnTo>
                    <a:pt x="5163047" y="382805"/>
                  </a:lnTo>
                  <a:close/>
                  <a:moveTo>
                    <a:pt x="4450932" y="0"/>
                  </a:moveTo>
                  <a:lnTo>
                    <a:pt x="5029579" y="382805"/>
                  </a:lnTo>
                  <a:lnTo>
                    <a:pt x="4964013" y="435856"/>
                  </a:lnTo>
                  <a:lnTo>
                    <a:pt x="4926547" y="411931"/>
                  </a:lnTo>
                  <a:lnTo>
                    <a:pt x="4926547" y="1074557"/>
                  </a:lnTo>
                  <a:lnTo>
                    <a:pt x="4317718" y="1074557"/>
                  </a:lnTo>
                  <a:lnTo>
                    <a:pt x="4317718" y="793695"/>
                  </a:lnTo>
                  <a:lnTo>
                    <a:pt x="4149120" y="793695"/>
                  </a:lnTo>
                  <a:lnTo>
                    <a:pt x="4149120" y="1074557"/>
                  </a:lnTo>
                  <a:lnTo>
                    <a:pt x="3974277" y="1074557"/>
                  </a:lnTo>
                  <a:lnTo>
                    <a:pt x="3974277" y="411931"/>
                  </a:lnTo>
                  <a:lnTo>
                    <a:pt x="3937851" y="435856"/>
                  </a:lnTo>
                  <a:lnTo>
                    <a:pt x="3872285" y="382805"/>
                  </a:lnTo>
                  <a:close/>
                  <a:moveTo>
                    <a:pt x="3160170" y="0"/>
                  </a:moveTo>
                  <a:lnTo>
                    <a:pt x="3738817" y="382805"/>
                  </a:lnTo>
                  <a:lnTo>
                    <a:pt x="3673251" y="435856"/>
                  </a:lnTo>
                  <a:lnTo>
                    <a:pt x="3635785" y="411931"/>
                  </a:lnTo>
                  <a:lnTo>
                    <a:pt x="3635785" y="1074557"/>
                  </a:lnTo>
                  <a:lnTo>
                    <a:pt x="3026957" y="1074557"/>
                  </a:lnTo>
                  <a:lnTo>
                    <a:pt x="3026957" y="793695"/>
                  </a:lnTo>
                  <a:lnTo>
                    <a:pt x="2858358" y="793695"/>
                  </a:lnTo>
                  <a:lnTo>
                    <a:pt x="2858358" y="1074557"/>
                  </a:lnTo>
                  <a:lnTo>
                    <a:pt x="2683515" y="1074557"/>
                  </a:lnTo>
                  <a:lnTo>
                    <a:pt x="2683515" y="411931"/>
                  </a:lnTo>
                  <a:lnTo>
                    <a:pt x="2647089" y="435856"/>
                  </a:lnTo>
                  <a:lnTo>
                    <a:pt x="2581523" y="382805"/>
                  </a:lnTo>
                  <a:close/>
                  <a:moveTo>
                    <a:pt x="1869408" y="0"/>
                  </a:moveTo>
                  <a:lnTo>
                    <a:pt x="2448055" y="382805"/>
                  </a:lnTo>
                  <a:lnTo>
                    <a:pt x="2382489" y="435856"/>
                  </a:lnTo>
                  <a:lnTo>
                    <a:pt x="2345023" y="411931"/>
                  </a:lnTo>
                  <a:lnTo>
                    <a:pt x="2345023" y="1074557"/>
                  </a:lnTo>
                  <a:lnTo>
                    <a:pt x="1736195" y="1074557"/>
                  </a:lnTo>
                  <a:lnTo>
                    <a:pt x="1736195" y="793695"/>
                  </a:lnTo>
                  <a:lnTo>
                    <a:pt x="1567596" y="793695"/>
                  </a:lnTo>
                  <a:lnTo>
                    <a:pt x="1567596" y="1074557"/>
                  </a:lnTo>
                  <a:lnTo>
                    <a:pt x="1392754" y="1074557"/>
                  </a:lnTo>
                  <a:lnTo>
                    <a:pt x="1392754" y="411931"/>
                  </a:lnTo>
                  <a:lnTo>
                    <a:pt x="1356327" y="435856"/>
                  </a:lnTo>
                  <a:lnTo>
                    <a:pt x="1290761" y="382805"/>
                  </a:lnTo>
                  <a:close/>
                  <a:moveTo>
                    <a:pt x="578646" y="0"/>
                  </a:moveTo>
                  <a:lnTo>
                    <a:pt x="1157293" y="382805"/>
                  </a:lnTo>
                  <a:lnTo>
                    <a:pt x="1091727" y="435856"/>
                  </a:lnTo>
                  <a:lnTo>
                    <a:pt x="1054261" y="411931"/>
                  </a:lnTo>
                  <a:lnTo>
                    <a:pt x="1054261" y="1074557"/>
                  </a:lnTo>
                  <a:lnTo>
                    <a:pt x="445433" y="1074557"/>
                  </a:lnTo>
                  <a:lnTo>
                    <a:pt x="445433" y="793695"/>
                  </a:lnTo>
                  <a:lnTo>
                    <a:pt x="276834" y="793695"/>
                  </a:lnTo>
                  <a:lnTo>
                    <a:pt x="276834" y="1074557"/>
                  </a:lnTo>
                  <a:lnTo>
                    <a:pt x="101991" y="1074557"/>
                  </a:lnTo>
                  <a:lnTo>
                    <a:pt x="101991" y="411931"/>
                  </a:lnTo>
                  <a:lnTo>
                    <a:pt x="65565" y="435856"/>
                  </a:lnTo>
                  <a:lnTo>
                    <a:pt x="0" y="38280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CE8708F-36EA-7A43-AEEE-AB7AE0AB1C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08" y="5472573"/>
              <a:ext cx="8353946" cy="107455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DA2DDB5A-E010-CE45-B530-F67A9362E4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10" y="5472572"/>
              <a:ext cx="12774151" cy="1074557"/>
            </a:xfrm>
            <a:custGeom>
              <a:avLst/>
              <a:gdLst>
                <a:gd name="connsiteX0" fmla="*/ 11893691 w 12774151"/>
                <a:gd name="connsiteY0" fmla="*/ 793695 h 1074557"/>
                <a:gd name="connsiteX1" fmla="*/ 12062291 w 12774151"/>
                <a:gd name="connsiteY1" fmla="*/ 793695 h 1074557"/>
                <a:gd name="connsiteX2" fmla="*/ 12062291 w 12774151"/>
                <a:gd name="connsiteY2" fmla="*/ 1074557 h 1074557"/>
                <a:gd name="connsiteX3" fmla="*/ 11893691 w 12774151"/>
                <a:gd name="connsiteY3" fmla="*/ 1074557 h 1074557"/>
                <a:gd name="connsiteX4" fmla="*/ 10602930 w 12774151"/>
                <a:gd name="connsiteY4" fmla="*/ 793695 h 1074557"/>
                <a:gd name="connsiteX5" fmla="*/ 10771528 w 12774151"/>
                <a:gd name="connsiteY5" fmla="*/ 793695 h 1074557"/>
                <a:gd name="connsiteX6" fmla="*/ 10771528 w 12774151"/>
                <a:gd name="connsiteY6" fmla="*/ 1074557 h 1074557"/>
                <a:gd name="connsiteX7" fmla="*/ 10602930 w 12774151"/>
                <a:gd name="connsiteY7" fmla="*/ 1074557 h 1074557"/>
                <a:gd name="connsiteX8" fmla="*/ 9312168 w 12774151"/>
                <a:gd name="connsiteY8" fmla="*/ 793695 h 1074557"/>
                <a:gd name="connsiteX9" fmla="*/ 9480766 w 12774151"/>
                <a:gd name="connsiteY9" fmla="*/ 793695 h 1074557"/>
                <a:gd name="connsiteX10" fmla="*/ 9480766 w 12774151"/>
                <a:gd name="connsiteY10" fmla="*/ 1074557 h 1074557"/>
                <a:gd name="connsiteX11" fmla="*/ 9312168 w 12774151"/>
                <a:gd name="connsiteY11" fmla="*/ 1074557 h 1074557"/>
                <a:gd name="connsiteX12" fmla="*/ 8021406 w 12774151"/>
                <a:gd name="connsiteY12" fmla="*/ 793695 h 1074557"/>
                <a:gd name="connsiteX13" fmla="*/ 8190004 w 12774151"/>
                <a:gd name="connsiteY13" fmla="*/ 793695 h 1074557"/>
                <a:gd name="connsiteX14" fmla="*/ 8190004 w 12774151"/>
                <a:gd name="connsiteY14" fmla="*/ 1074557 h 1074557"/>
                <a:gd name="connsiteX15" fmla="*/ 8021406 w 12774151"/>
                <a:gd name="connsiteY15" fmla="*/ 1074557 h 1074557"/>
                <a:gd name="connsiteX16" fmla="*/ 6730644 w 12774151"/>
                <a:gd name="connsiteY16" fmla="*/ 793695 h 1074557"/>
                <a:gd name="connsiteX17" fmla="*/ 6899242 w 12774151"/>
                <a:gd name="connsiteY17" fmla="*/ 793695 h 1074557"/>
                <a:gd name="connsiteX18" fmla="*/ 6899242 w 12774151"/>
                <a:gd name="connsiteY18" fmla="*/ 1074557 h 1074557"/>
                <a:gd name="connsiteX19" fmla="*/ 6730644 w 12774151"/>
                <a:gd name="connsiteY19" fmla="*/ 1074557 h 1074557"/>
                <a:gd name="connsiteX20" fmla="*/ 5439882 w 12774151"/>
                <a:gd name="connsiteY20" fmla="*/ 793695 h 1074557"/>
                <a:gd name="connsiteX21" fmla="*/ 5608480 w 12774151"/>
                <a:gd name="connsiteY21" fmla="*/ 793695 h 1074557"/>
                <a:gd name="connsiteX22" fmla="*/ 5608480 w 12774151"/>
                <a:gd name="connsiteY22" fmla="*/ 1074557 h 1074557"/>
                <a:gd name="connsiteX23" fmla="*/ 5439882 w 12774151"/>
                <a:gd name="connsiteY23" fmla="*/ 1074557 h 1074557"/>
                <a:gd name="connsiteX24" fmla="*/ 4149120 w 12774151"/>
                <a:gd name="connsiteY24" fmla="*/ 793695 h 1074557"/>
                <a:gd name="connsiteX25" fmla="*/ 4317718 w 12774151"/>
                <a:gd name="connsiteY25" fmla="*/ 793695 h 1074557"/>
                <a:gd name="connsiteX26" fmla="*/ 4317718 w 12774151"/>
                <a:gd name="connsiteY26" fmla="*/ 1074557 h 1074557"/>
                <a:gd name="connsiteX27" fmla="*/ 4149120 w 12774151"/>
                <a:gd name="connsiteY27" fmla="*/ 1074557 h 1074557"/>
                <a:gd name="connsiteX28" fmla="*/ 2858359 w 12774151"/>
                <a:gd name="connsiteY28" fmla="*/ 793695 h 1074557"/>
                <a:gd name="connsiteX29" fmla="*/ 3026957 w 12774151"/>
                <a:gd name="connsiteY29" fmla="*/ 793695 h 1074557"/>
                <a:gd name="connsiteX30" fmla="*/ 3026957 w 12774151"/>
                <a:gd name="connsiteY30" fmla="*/ 1074557 h 1074557"/>
                <a:gd name="connsiteX31" fmla="*/ 2858359 w 12774151"/>
                <a:gd name="connsiteY31" fmla="*/ 1074557 h 1074557"/>
                <a:gd name="connsiteX32" fmla="*/ 1567596 w 12774151"/>
                <a:gd name="connsiteY32" fmla="*/ 793695 h 1074557"/>
                <a:gd name="connsiteX33" fmla="*/ 1736196 w 12774151"/>
                <a:gd name="connsiteY33" fmla="*/ 793695 h 1074557"/>
                <a:gd name="connsiteX34" fmla="*/ 1736196 w 12774151"/>
                <a:gd name="connsiteY34" fmla="*/ 1074557 h 1074557"/>
                <a:gd name="connsiteX35" fmla="*/ 1567596 w 12774151"/>
                <a:gd name="connsiteY35" fmla="*/ 1074557 h 1074557"/>
                <a:gd name="connsiteX36" fmla="*/ 276834 w 12774151"/>
                <a:gd name="connsiteY36" fmla="*/ 793695 h 1074557"/>
                <a:gd name="connsiteX37" fmla="*/ 445433 w 12774151"/>
                <a:gd name="connsiteY37" fmla="*/ 793695 h 1074557"/>
                <a:gd name="connsiteX38" fmla="*/ 445433 w 12774151"/>
                <a:gd name="connsiteY38" fmla="*/ 1074557 h 1074557"/>
                <a:gd name="connsiteX39" fmla="*/ 276834 w 12774151"/>
                <a:gd name="connsiteY39" fmla="*/ 1074557 h 1074557"/>
                <a:gd name="connsiteX40" fmla="*/ 12774151 w 12774151"/>
                <a:gd name="connsiteY40" fmla="*/ 382805 h 1074557"/>
                <a:gd name="connsiteX41" fmla="*/ 12774151 w 12774151"/>
                <a:gd name="connsiteY41" fmla="*/ 1074557 h 1074557"/>
                <a:gd name="connsiteX42" fmla="*/ 12671119 w 12774151"/>
                <a:gd name="connsiteY42" fmla="*/ 1074557 h 1074557"/>
                <a:gd name="connsiteX43" fmla="*/ 12671119 w 12774151"/>
                <a:gd name="connsiteY43" fmla="*/ 411931 h 1074557"/>
                <a:gd name="connsiteX44" fmla="*/ 12708587 w 12774151"/>
                <a:gd name="connsiteY44" fmla="*/ 435856 h 1074557"/>
                <a:gd name="connsiteX45" fmla="*/ 0 w 12774151"/>
                <a:gd name="connsiteY45" fmla="*/ 382805 h 1074557"/>
                <a:gd name="connsiteX46" fmla="*/ 65565 w 12774151"/>
                <a:gd name="connsiteY46" fmla="*/ 435856 h 1074557"/>
                <a:gd name="connsiteX47" fmla="*/ 101991 w 12774151"/>
                <a:gd name="connsiteY47" fmla="*/ 411931 h 1074557"/>
                <a:gd name="connsiteX48" fmla="*/ 101991 w 12774151"/>
                <a:gd name="connsiteY48" fmla="*/ 1074557 h 1074557"/>
                <a:gd name="connsiteX49" fmla="*/ 0 w 12774151"/>
                <a:gd name="connsiteY49" fmla="*/ 1074557 h 1074557"/>
                <a:gd name="connsiteX50" fmla="*/ 12195503 w 12774151"/>
                <a:gd name="connsiteY50" fmla="*/ 0 h 1074557"/>
                <a:gd name="connsiteX51" fmla="*/ 12774151 w 12774151"/>
                <a:gd name="connsiteY51" fmla="*/ 0 h 1074557"/>
                <a:gd name="connsiteX52" fmla="*/ 12774151 w 12774151"/>
                <a:gd name="connsiteY52" fmla="*/ 382805 h 1074557"/>
                <a:gd name="connsiteX53" fmla="*/ 10904742 w 12774151"/>
                <a:gd name="connsiteY53" fmla="*/ 0 h 1074557"/>
                <a:gd name="connsiteX54" fmla="*/ 12195503 w 12774151"/>
                <a:gd name="connsiteY54" fmla="*/ 0 h 1074557"/>
                <a:gd name="connsiteX55" fmla="*/ 11616857 w 12774151"/>
                <a:gd name="connsiteY55" fmla="*/ 382805 h 1074557"/>
                <a:gd name="connsiteX56" fmla="*/ 11682423 w 12774151"/>
                <a:gd name="connsiteY56" fmla="*/ 435856 h 1074557"/>
                <a:gd name="connsiteX57" fmla="*/ 11718847 w 12774151"/>
                <a:gd name="connsiteY57" fmla="*/ 411931 h 1074557"/>
                <a:gd name="connsiteX58" fmla="*/ 11718847 w 12774151"/>
                <a:gd name="connsiteY58" fmla="*/ 1074557 h 1074557"/>
                <a:gd name="connsiteX59" fmla="*/ 11380357 w 12774151"/>
                <a:gd name="connsiteY59" fmla="*/ 1074557 h 1074557"/>
                <a:gd name="connsiteX60" fmla="*/ 11380357 w 12774151"/>
                <a:gd name="connsiteY60" fmla="*/ 411931 h 1074557"/>
                <a:gd name="connsiteX61" fmla="*/ 11417823 w 12774151"/>
                <a:gd name="connsiteY61" fmla="*/ 435856 h 1074557"/>
                <a:gd name="connsiteX62" fmla="*/ 11483389 w 12774151"/>
                <a:gd name="connsiteY62" fmla="*/ 382805 h 1074557"/>
                <a:gd name="connsiteX63" fmla="*/ 9613980 w 12774151"/>
                <a:gd name="connsiteY63" fmla="*/ 0 h 1074557"/>
                <a:gd name="connsiteX64" fmla="*/ 10904742 w 12774151"/>
                <a:gd name="connsiteY64" fmla="*/ 0 h 1074557"/>
                <a:gd name="connsiteX65" fmla="*/ 10326095 w 12774151"/>
                <a:gd name="connsiteY65" fmla="*/ 382805 h 1074557"/>
                <a:gd name="connsiteX66" fmla="*/ 10391661 w 12774151"/>
                <a:gd name="connsiteY66" fmla="*/ 435856 h 1074557"/>
                <a:gd name="connsiteX67" fmla="*/ 10428087 w 12774151"/>
                <a:gd name="connsiteY67" fmla="*/ 411931 h 1074557"/>
                <a:gd name="connsiteX68" fmla="*/ 10428087 w 12774151"/>
                <a:gd name="connsiteY68" fmla="*/ 1074557 h 1074557"/>
                <a:gd name="connsiteX69" fmla="*/ 10089595 w 12774151"/>
                <a:gd name="connsiteY69" fmla="*/ 1074557 h 1074557"/>
                <a:gd name="connsiteX70" fmla="*/ 10089595 w 12774151"/>
                <a:gd name="connsiteY70" fmla="*/ 411931 h 1074557"/>
                <a:gd name="connsiteX71" fmla="*/ 10127061 w 12774151"/>
                <a:gd name="connsiteY71" fmla="*/ 435856 h 1074557"/>
                <a:gd name="connsiteX72" fmla="*/ 10192627 w 12774151"/>
                <a:gd name="connsiteY72" fmla="*/ 382805 h 1074557"/>
                <a:gd name="connsiteX73" fmla="*/ 8323218 w 12774151"/>
                <a:gd name="connsiteY73" fmla="*/ 0 h 1074557"/>
                <a:gd name="connsiteX74" fmla="*/ 9613980 w 12774151"/>
                <a:gd name="connsiteY74" fmla="*/ 0 h 1074557"/>
                <a:gd name="connsiteX75" fmla="*/ 9035333 w 12774151"/>
                <a:gd name="connsiteY75" fmla="*/ 382805 h 1074557"/>
                <a:gd name="connsiteX76" fmla="*/ 9100899 w 12774151"/>
                <a:gd name="connsiteY76" fmla="*/ 435856 h 1074557"/>
                <a:gd name="connsiteX77" fmla="*/ 9137325 w 12774151"/>
                <a:gd name="connsiteY77" fmla="*/ 411931 h 1074557"/>
                <a:gd name="connsiteX78" fmla="*/ 9137325 w 12774151"/>
                <a:gd name="connsiteY78" fmla="*/ 1074557 h 1074557"/>
                <a:gd name="connsiteX79" fmla="*/ 8798833 w 12774151"/>
                <a:gd name="connsiteY79" fmla="*/ 1074557 h 1074557"/>
                <a:gd name="connsiteX80" fmla="*/ 8798833 w 12774151"/>
                <a:gd name="connsiteY80" fmla="*/ 411931 h 1074557"/>
                <a:gd name="connsiteX81" fmla="*/ 8836299 w 12774151"/>
                <a:gd name="connsiteY81" fmla="*/ 435856 h 1074557"/>
                <a:gd name="connsiteX82" fmla="*/ 8901865 w 12774151"/>
                <a:gd name="connsiteY82" fmla="*/ 382805 h 1074557"/>
                <a:gd name="connsiteX83" fmla="*/ 7032456 w 12774151"/>
                <a:gd name="connsiteY83" fmla="*/ 0 h 1074557"/>
                <a:gd name="connsiteX84" fmla="*/ 8323218 w 12774151"/>
                <a:gd name="connsiteY84" fmla="*/ 0 h 1074557"/>
                <a:gd name="connsiteX85" fmla="*/ 7744571 w 12774151"/>
                <a:gd name="connsiteY85" fmla="*/ 382805 h 1074557"/>
                <a:gd name="connsiteX86" fmla="*/ 7810137 w 12774151"/>
                <a:gd name="connsiteY86" fmla="*/ 435856 h 1074557"/>
                <a:gd name="connsiteX87" fmla="*/ 7846563 w 12774151"/>
                <a:gd name="connsiteY87" fmla="*/ 411931 h 1074557"/>
                <a:gd name="connsiteX88" fmla="*/ 7846563 w 12774151"/>
                <a:gd name="connsiteY88" fmla="*/ 1074557 h 1074557"/>
                <a:gd name="connsiteX89" fmla="*/ 7508071 w 12774151"/>
                <a:gd name="connsiteY89" fmla="*/ 1074557 h 1074557"/>
                <a:gd name="connsiteX90" fmla="*/ 7508071 w 12774151"/>
                <a:gd name="connsiteY90" fmla="*/ 411931 h 1074557"/>
                <a:gd name="connsiteX91" fmla="*/ 7545537 w 12774151"/>
                <a:gd name="connsiteY91" fmla="*/ 435856 h 1074557"/>
                <a:gd name="connsiteX92" fmla="*/ 7611103 w 12774151"/>
                <a:gd name="connsiteY92" fmla="*/ 382805 h 1074557"/>
                <a:gd name="connsiteX93" fmla="*/ 5741694 w 12774151"/>
                <a:gd name="connsiteY93" fmla="*/ 0 h 1074557"/>
                <a:gd name="connsiteX94" fmla="*/ 7032456 w 12774151"/>
                <a:gd name="connsiteY94" fmla="*/ 0 h 1074557"/>
                <a:gd name="connsiteX95" fmla="*/ 6453809 w 12774151"/>
                <a:gd name="connsiteY95" fmla="*/ 382805 h 1074557"/>
                <a:gd name="connsiteX96" fmla="*/ 6519375 w 12774151"/>
                <a:gd name="connsiteY96" fmla="*/ 435856 h 1074557"/>
                <a:gd name="connsiteX97" fmla="*/ 6555801 w 12774151"/>
                <a:gd name="connsiteY97" fmla="*/ 411931 h 1074557"/>
                <a:gd name="connsiteX98" fmla="*/ 6555801 w 12774151"/>
                <a:gd name="connsiteY98" fmla="*/ 1074557 h 1074557"/>
                <a:gd name="connsiteX99" fmla="*/ 6217309 w 12774151"/>
                <a:gd name="connsiteY99" fmla="*/ 1074557 h 1074557"/>
                <a:gd name="connsiteX100" fmla="*/ 6217309 w 12774151"/>
                <a:gd name="connsiteY100" fmla="*/ 411931 h 1074557"/>
                <a:gd name="connsiteX101" fmla="*/ 6254775 w 12774151"/>
                <a:gd name="connsiteY101" fmla="*/ 435856 h 1074557"/>
                <a:gd name="connsiteX102" fmla="*/ 6320341 w 12774151"/>
                <a:gd name="connsiteY102" fmla="*/ 382805 h 1074557"/>
                <a:gd name="connsiteX103" fmla="*/ 4450932 w 12774151"/>
                <a:gd name="connsiteY103" fmla="*/ 0 h 1074557"/>
                <a:gd name="connsiteX104" fmla="*/ 5741694 w 12774151"/>
                <a:gd name="connsiteY104" fmla="*/ 0 h 1074557"/>
                <a:gd name="connsiteX105" fmla="*/ 5163047 w 12774151"/>
                <a:gd name="connsiteY105" fmla="*/ 382805 h 1074557"/>
                <a:gd name="connsiteX106" fmla="*/ 5228613 w 12774151"/>
                <a:gd name="connsiteY106" fmla="*/ 435856 h 1074557"/>
                <a:gd name="connsiteX107" fmla="*/ 5265039 w 12774151"/>
                <a:gd name="connsiteY107" fmla="*/ 411931 h 1074557"/>
                <a:gd name="connsiteX108" fmla="*/ 5265039 w 12774151"/>
                <a:gd name="connsiteY108" fmla="*/ 1074557 h 1074557"/>
                <a:gd name="connsiteX109" fmla="*/ 4926547 w 12774151"/>
                <a:gd name="connsiteY109" fmla="*/ 1074557 h 1074557"/>
                <a:gd name="connsiteX110" fmla="*/ 4926547 w 12774151"/>
                <a:gd name="connsiteY110" fmla="*/ 411931 h 1074557"/>
                <a:gd name="connsiteX111" fmla="*/ 4964013 w 12774151"/>
                <a:gd name="connsiteY111" fmla="*/ 435856 h 1074557"/>
                <a:gd name="connsiteX112" fmla="*/ 5029579 w 12774151"/>
                <a:gd name="connsiteY112" fmla="*/ 382805 h 1074557"/>
                <a:gd name="connsiteX113" fmla="*/ 3160170 w 12774151"/>
                <a:gd name="connsiteY113" fmla="*/ 0 h 1074557"/>
                <a:gd name="connsiteX114" fmla="*/ 4450932 w 12774151"/>
                <a:gd name="connsiteY114" fmla="*/ 0 h 1074557"/>
                <a:gd name="connsiteX115" fmla="*/ 3872285 w 12774151"/>
                <a:gd name="connsiteY115" fmla="*/ 382805 h 1074557"/>
                <a:gd name="connsiteX116" fmla="*/ 3937851 w 12774151"/>
                <a:gd name="connsiteY116" fmla="*/ 435856 h 1074557"/>
                <a:gd name="connsiteX117" fmla="*/ 3974277 w 12774151"/>
                <a:gd name="connsiteY117" fmla="*/ 411931 h 1074557"/>
                <a:gd name="connsiteX118" fmla="*/ 3974277 w 12774151"/>
                <a:gd name="connsiteY118" fmla="*/ 1074557 h 1074557"/>
                <a:gd name="connsiteX119" fmla="*/ 3635785 w 12774151"/>
                <a:gd name="connsiteY119" fmla="*/ 1074557 h 1074557"/>
                <a:gd name="connsiteX120" fmla="*/ 3635785 w 12774151"/>
                <a:gd name="connsiteY120" fmla="*/ 411931 h 1074557"/>
                <a:gd name="connsiteX121" fmla="*/ 3673251 w 12774151"/>
                <a:gd name="connsiteY121" fmla="*/ 435856 h 1074557"/>
                <a:gd name="connsiteX122" fmla="*/ 3738817 w 12774151"/>
                <a:gd name="connsiteY122" fmla="*/ 382805 h 1074557"/>
                <a:gd name="connsiteX123" fmla="*/ 1869409 w 12774151"/>
                <a:gd name="connsiteY123" fmla="*/ 0 h 1074557"/>
                <a:gd name="connsiteX124" fmla="*/ 3160170 w 12774151"/>
                <a:gd name="connsiteY124" fmla="*/ 0 h 1074557"/>
                <a:gd name="connsiteX125" fmla="*/ 2581523 w 12774151"/>
                <a:gd name="connsiteY125" fmla="*/ 382805 h 1074557"/>
                <a:gd name="connsiteX126" fmla="*/ 2647089 w 12774151"/>
                <a:gd name="connsiteY126" fmla="*/ 435856 h 1074557"/>
                <a:gd name="connsiteX127" fmla="*/ 2683515 w 12774151"/>
                <a:gd name="connsiteY127" fmla="*/ 411931 h 1074557"/>
                <a:gd name="connsiteX128" fmla="*/ 2683515 w 12774151"/>
                <a:gd name="connsiteY128" fmla="*/ 1074557 h 1074557"/>
                <a:gd name="connsiteX129" fmla="*/ 2345023 w 12774151"/>
                <a:gd name="connsiteY129" fmla="*/ 1074557 h 1074557"/>
                <a:gd name="connsiteX130" fmla="*/ 2345023 w 12774151"/>
                <a:gd name="connsiteY130" fmla="*/ 411931 h 1074557"/>
                <a:gd name="connsiteX131" fmla="*/ 2382489 w 12774151"/>
                <a:gd name="connsiteY131" fmla="*/ 435856 h 1074557"/>
                <a:gd name="connsiteX132" fmla="*/ 2448055 w 12774151"/>
                <a:gd name="connsiteY132" fmla="*/ 382805 h 1074557"/>
                <a:gd name="connsiteX133" fmla="*/ 578646 w 12774151"/>
                <a:gd name="connsiteY133" fmla="*/ 0 h 1074557"/>
                <a:gd name="connsiteX134" fmla="*/ 1869409 w 12774151"/>
                <a:gd name="connsiteY134" fmla="*/ 0 h 1074557"/>
                <a:gd name="connsiteX135" fmla="*/ 1290761 w 12774151"/>
                <a:gd name="connsiteY135" fmla="*/ 382805 h 1074557"/>
                <a:gd name="connsiteX136" fmla="*/ 1356327 w 12774151"/>
                <a:gd name="connsiteY136" fmla="*/ 435856 h 1074557"/>
                <a:gd name="connsiteX137" fmla="*/ 1392754 w 12774151"/>
                <a:gd name="connsiteY137" fmla="*/ 411931 h 1074557"/>
                <a:gd name="connsiteX138" fmla="*/ 1392754 w 12774151"/>
                <a:gd name="connsiteY138" fmla="*/ 1074557 h 1074557"/>
                <a:gd name="connsiteX139" fmla="*/ 1054262 w 12774151"/>
                <a:gd name="connsiteY139" fmla="*/ 1074557 h 1074557"/>
                <a:gd name="connsiteX140" fmla="*/ 1054262 w 12774151"/>
                <a:gd name="connsiteY140" fmla="*/ 411931 h 1074557"/>
                <a:gd name="connsiteX141" fmla="*/ 1091727 w 12774151"/>
                <a:gd name="connsiteY141" fmla="*/ 435856 h 1074557"/>
                <a:gd name="connsiteX142" fmla="*/ 1157293 w 12774151"/>
                <a:gd name="connsiteY142" fmla="*/ 382805 h 1074557"/>
                <a:gd name="connsiteX143" fmla="*/ 0 w 12774151"/>
                <a:gd name="connsiteY143" fmla="*/ 0 h 1074557"/>
                <a:gd name="connsiteX144" fmla="*/ 578646 w 12774151"/>
                <a:gd name="connsiteY144" fmla="*/ 0 h 1074557"/>
                <a:gd name="connsiteX145" fmla="*/ 0 w 12774151"/>
                <a:gd name="connsiteY145" fmla="*/ 382805 h 10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12774151" h="1074557">
                  <a:moveTo>
                    <a:pt x="11893691" y="793695"/>
                  </a:moveTo>
                  <a:lnTo>
                    <a:pt x="12062291" y="793695"/>
                  </a:lnTo>
                  <a:lnTo>
                    <a:pt x="12062291" y="1074557"/>
                  </a:lnTo>
                  <a:lnTo>
                    <a:pt x="11893691" y="1074557"/>
                  </a:lnTo>
                  <a:close/>
                  <a:moveTo>
                    <a:pt x="10602930" y="793695"/>
                  </a:moveTo>
                  <a:lnTo>
                    <a:pt x="10771528" y="793695"/>
                  </a:lnTo>
                  <a:lnTo>
                    <a:pt x="10771528" y="1074557"/>
                  </a:lnTo>
                  <a:lnTo>
                    <a:pt x="10602930" y="1074557"/>
                  </a:lnTo>
                  <a:close/>
                  <a:moveTo>
                    <a:pt x="9312168" y="793695"/>
                  </a:moveTo>
                  <a:lnTo>
                    <a:pt x="9480766" y="793695"/>
                  </a:lnTo>
                  <a:lnTo>
                    <a:pt x="9480766" y="1074557"/>
                  </a:lnTo>
                  <a:lnTo>
                    <a:pt x="9312168" y="1074557"/>
                  </a:lnTo>
                  <a:close/>
                  <a:moveTo>
                    <a:pt x="8021406" y="793695"/>
                  </a:moveTo>
                  <a:lnTo>
                    <a:pt x="8190004" y="793695"/>
                  </a:lnTo>
                  <a:lnTo>
                    <a:pt x="8190004" y="1074557"/>
                  </a:lnTo>
                  <a:lnTo>
                    <a:pt x="8021406" y="1074557"/>
                  </a:lnTo>
                  <a:close/>
                  <a:moveTo>
                    <a:pt x="6730644" y="793695"/>
                  </a:moveTo>
                  <a:lnTo>
                    <a:pt x="6899242" y="793695"/>
                  </a:lnTo>
                  <a:lnTo>
                    <a:pt x="6899242" y="1074557"/>
                  </a:lnTo>
                  <a:lnTo>
                    <a:pt x="6730644" y="1074557"/>
                  </a:lnTo>
                  <a:close/>
                  <a:moveTo>
                    <a:pt x="5439882" y="793695"/>
                  </a:moveTo>
                  <a:lnTo>
                    <a:pt x="5608480" y="793695"/>
                  </a:lnTo>
                  <a:lnTo>
                    <a:pt x="5608480" y="1074557"/>
                  </a:lnTo>
                  <a:lnTo>
                    <a:pt x="5439882" y="1074557"/>
                  </a:lnTo>
                  <a:close/>
                  <a:moveTo>
                    <a:pt x="4149120" y="793695"/>
                  </a:moveTo>
                  <a:lnTo>
                    <a:pt x="4317718" y="793695"/>
                  </a:lnTo>
                  <a:lnTo>
                    <a:pt x="4317718" y="1074557"/>
                  </a:lnTo>
                  <a:lnTo>
                    <a:pt x="4149120" y="1074557"/>
                  </a:lnTo>
                  <a:close/>
                  <a:moveTo>
                    <a:pt x="2858359" y="793695"/>
                  </a:moveTo>
                  <a:lnTo>
                    <a:pt x="3026957" y="793695"/>
                  </a:lnTo>
                  <a:lnTo>
                    <a:pt x="3026957" y="1074557"/>
                  </a:lnTo>
                  <a:lnTo>
                    <a:pt x="2858359" y="1074557"/>
                  </a:lnTo>
                  <a:close/>
                  <a:moveTo>
                    <a:pt x="1567596" y="793695"/>
                  </a:moveTo>
                  <a:lnTo>
                    <a:pt x="1736196" y="793695"/>
                  </a:lnTo>
                  <a:lnTo>
                    <a:pt x="1736196" y="1074557"/>
                  </a:lnTo>
                  <a:lnTo>
                    <a:pt x="1567596" y="1074557"/>
                  </a:lnTo>
                  <a:close/>
                  <a:moveTo>
                    <a:pt x="276834" y="793695"/>
                  </a:moveTo>
                  <a:lnTo>
                    <a:pt x="445433" y="793695"/>
                  </a:lnTo>
                  <a:lnTo>
                    <a:pt x="445433" y="1074557"/>
                  </a:lnTo>
                  <a:lnTo>
                    <a:pt x="276834" y="1074557"/>
                  </a:lnTo>
                  <a:close/>
                  <a:moveTo>
                    <a:pt x="12774151" y="382805"/>
                  </a:moveTo>
                  <a:lnTo>
                    <a:pt x="12774151" y="1074557"/>
                  </a:lnTo>
                  <a:lnTo>
                    <a:pt x="12671119" y="1074557"/>
                  </a:lnTo>
                  <a:lnTo>
                    <a:pt x="12671119" y="411931"/>
                  </a:lnTo>
                  <a:lnTo>
                    <a:pt x="12708587" y="435856"/>
                  </a:lnTo>
                  <a:close/>
                  <a:moveTo>
                    <a:pt x="0" y="382805"/>
                  </a:moveTo>
                  <a:lnTo>
                    <a:pt x="65565" y="435856"/>
                  </a:lnTo>
                  <a:lnTo>
                    <a:pt x="101991" y="411931"/>
                  </a:lnTo>
                  <a:lnTo>
                    <a:pt x="101991" y="1074557"/>
                  </a:lnTo>
                  <a:lnTo>
                    <a:pt x="0" y="1074557"/>
                  </a:lnTo>
                  <a:close/>
                  <a:moveTo>
                    <a:pt x="12195503" y="0"/>
                  </a:moveTo>
                  <a:lnTo>
                    <a:pt x="12774151" y="0"/>
                  </a:lnTo>
                  <a:lnTo>
                    <a:pt x="12774151" y="382805"/>
                  </a:lnTo>
                  <a:close/>
                  <a:moveTo>
                    <a:pt x="10904742" y="0"/>
                  </a:moveTo>
                  <a:lnTo>
                    <a:pt x="12195503" y="0"/>
                  </a:lnTo>
                  <a:lnTo>
                    <a:pt x="11616857" y="382805"/>
                  </a:lnTo>
                  <a:lnTo>
                    <a:pt x="11682423" y="435856"/>
                  </a:lnTo>
                  <a:lnTo>
                    <a:pt x="11718847" y="411931"/>
                  </a:lnTo>
                  <a:lnTo>
                    <a:pt x="11718847" y="1074557"/>
                  </a:lnTo>
                  <a:lnTo>
                    <a:pt x="11380357" y="1074557"/>
                  </a:lnTo>
                  <a:lnTo>
                    <a:pt x="11380357" y="411931"/>
                  </a:lnTo>
                  <a:lnTo>
                    <a:pt x="11417823" y="435856"/>
                  </a:lnTo>
                  <a:lnTo>
                    <a:pt x="11483389" y="382805"/>
                  </a:lnTo>
                  <a:close/>
                  <a:moveTo>
                    <a:pt x="9613980" y="0"/>
                  </a:moveTo>
                  <a:lnTo>
                    <a:pt x="10904742" y="0"/>
                  </a:lnTo>
                  <a:lnTo>
                    <a:pt x="10326095" y="382805"/>
                  </a:lnTo>
                  <a:lnTo>
                    <a:pt x="10391661" y="435856"/>
                  </a:lnTo>
                  <a:lnTo>
                    <a:pt x="10428087" y="411931"/>
                  </a:lnTo>
                  <a:lnTo>
                    <a:pt x="10428087" y="1074557"/>
                  </a:lnTo>
                  <a:lnTo>
                    <a:pt x="10089595" y="1074557"/>
                  </a:lnTo>
                  <a:lnTo>
                    <a:pt x="10089595" y="411931"/>
                  </a:lnTo>
                  <a:lnTo>
                    <a:pt x="10127061" y="435856"/>
                  </a:lnTo>
                  <a:lnTo>
                    <a:pt x="10192627" y="382805"/>
                  </a:lnTo>
                  <a:close/>
                  <a:moveTo>
                    <a:pt x="8323218" y="0"/>
                  </a:moveTo>
                  <a:lnTo>
                    <a:pt x="9613980" y="0"/>
                  </a:lnTo>
                  <a:lnTo>
                    <a:pt x="9035333" y="382805"/>
                  </a:lnTo>
                  <a:lnTo>
                    <a:pt x="9100899" y="435856"/>
                  </a:lnTo>
                  <a:lnTo>
                    <a:pt x="9137325" y="411931"/>
                  </a:lnTo>
                  <a:lnTo>
                    <a:pt x="9137325" y="1074557"/>
                  </a:lnTo>
                  <a:lnTo>
                    <a:pt x="8798833" y="1074557"/>
                  </a:lnTo>
                  <a:lnTo>
                    <a:pt x="8798833" y="411931"/>
                  </a:lnTo>
                  <a:lnTo>
                    <a:pt x="8836299" y="435856"/>
                  </a:lnTo>
                  <a:lnTo>
                    <a:pt x="8901865" y="382805"/>
                  </a:lnTo>
                  <a:close/>
                  <a:moveTo>
                    <a:pt x="7032456" y="0"/>
                  </a:moveTo>
                  <a:lnTo>
                    <a:pt x="8323218" y="0"/>
                  </a:lnTo>
                  <a:lnTo>
                    <a:pt x="7744571" y="382805"/>
                  </a:lnTo>
                  <a:lnTo>
                    <a:pt x="7810137" y="435856"/>
                  </a:lnTo>
                  <a:lnTo>
                    <a:pt x="7846563" y="411931"/>
                  </a:lnTo>
                  <a:lnTo>
                    <a:pt x="7846563" y="1074557"/>
                  </a:lnTo>
                  <a:lnTo>
                    <a:pt x="7508071" y="1074557"/>
                  </a:lnTo>
                  <a:lnTo>
                    <a:pt x="7508071" y="411931"/>
                  </a:lnTo>
                  <a:lnTo>
                    <a:pt x="7545537" y="435856"/>
                  </a:lnTo>
                  <a:lnTo>
                    <a:pt x="7611103" y="382805"/>
                  </a:lnTo>
                  <a:close/>
                  <a:moveTo>
                    <a:pt x="5741694" y="0"/>
                  </a:moveTo>
                  <a:lnTo>
                    <a:pt x="7032456" y="0"/>
                  </a:lnTo>
                  <a:lnTo>
                    <a:pt x="6453809" y="382805"/>
                  </a:lnTo>
                  <a:lnTo>
                    <a:pt x="6519375" y="435856"/>
                  </a:lnTo>
                  <a:lnTo>
                    <a:pt x="6555801" y="411931"/>
                  </a:lnTo>
                  <a:lnTo>
                    <a:pt x="6555801" y="1074557"/>
                  </a:lnTo>
                  <a:lnTo>
                    <a:pt x="6217309" y="1074557"/>
                  </a:lnTo>
                  <a:lnTo>
                    <a:pt x="6217309" y="411931"/>
                  </a:lnTo>
                  <a:lnTo>
                    <a:pt x="6254775" y="435856"/>
                  </a:lnTo>
                  <a:lnTo>
                    <a:pt x="6320341" y="382805"/>
                  </a:lnTo>
                  <a:close/>
                  <a:moveTo>
                    <a:pt x="4450932" y="0"/>
                  </a:moveTo>
                  <a:lnTo>
                    <a:pt x="5741694" y="0"/>
                  </a:lnTo>
                  <a:lnTo>
                    <a:pt x="5163047" y="382805"/>
                  </a:lnTo>
                  <a:lnTo>
                    <a:pt x="5228613" y="435856"/>
                  </a:lnTo>
                  <a:lnTo>
                    <a:pt x="5265039" y="411931"/>
                  </a:lnTo>
                  <a:lnTo>
                    <a:pt x="5265039" y="1074557"/>
                  </a:lnTo>
                  <a:lnTo>
                    <a:pt x="4926547" y="1074557"/>
                  </a:lnTo>
                  <a:lnTo>
                    <a:pt x="4926547" y="411931"/>
                  </a:lnTo>
                  <a:lnTo>
                    <a:pt x="4964013" y="435856"/>
                  </a:lnTo>
                  <a:lnTo>
                    <a:pt x="5029579" y="382805"/>
                  </a:lnTo>
                  <a:close/>
                  <a:moveTo>
                    <a:pt x="3160170" y="0"/>
                  </a:moveTo>
                  <a:lnTo>
                    <a:pt x="4450932" y="0"/>
                  </a:lnTo>
                  <a:lnTo>
                    <a:pt x="3872285" y="382805"/>
                  </a:lnTo>
                  <a:lnTo>
                    <a:pt x="3937851" y="435856"/>
                  </a:lnTo>
                  <a:lnTo>
                    <a:pt x="3974277" y="411931"/>
                  </a:lnTo>
                  <a:lnTo>
                    <a:pt x="3974277" y="1074557"/>
                  </a:lnTo>
                  <a:lnTo>
                    <a:pt x="3635785" y="1074557"/>
                  </a:lnTo>
                  <a:lnTo>
                    <a:pt x="3635785" y="411931"/>
                  </a:lnTo>
                  <a:lnTo>
                    <a:pt x="3673251" y="435856"/>
                  </a:lnTo>
                  <a:lnTo>
                    <a:pt x="3738817" y="382805"/>
                  </a:lnTo>
                  <a:close/>
                  <a:moveTo>
                    <a:pt x="1869409" y="0"/>
                  </a:moveTo>
                  <a:lnTo>
                    <a:pt x="3160170" y="0"/>
                  </a:lnTo>
                  <a:lnTo>
                    <a:pt x="2581523" y="382805"/>
                  </a:lnTo>
                  <a:lnTo>
                    <a:pt x="2647089" y="435856"/>
                  </a:lnTo>
                  <a:lnTo>
                    <a:pt x="2683515" y="411931"/>
                  </a:lnTo>
                  <a:lnTo>
                    <a:pt x="2683515" y="1074557"/>
                  </a:lnTo>
                  <a:lnTo>
                    <a:pt x="2345023" y="1074557"/>
                  </a:lnTo>
                  <a:lnTo>
                    <a:pt x="2345023" y="411931"/>
                  </a:lnTo>
                  <a:lnTo>
                    <a:pt x="2382489" y="435856"/>
                  </a:lnTo>
                  <a:lnTo>
                    <a:pt x="2448055" y="382805"/>
                  </a:lnTo>
                  <a:close/>
                  <a:moveTo>
                    <a:pt x="578646" y="0"/>
                  </a:moveTo>
                  <a:lnTo>
                    <a:pt x="1869409" y="0"/>
                  </a:lnTo>
                  <a:lnTo>
                    <a:pt x="1290761" y="382805"/>
                  </a:lnTo>
                  <a:lnTo>
                    <a:pt x="1356327" y="435856"/>
                  </a:lnTo>
                  <a:lnTo>
                    <a:pt x="1392754" y="411931"/>
                  </a:lnTo>
                  <a:lnTo>
                    <a:pt x="1392754" y="1074557"/>
                  </a:lnTo>
                  <a:lnTo>
                    <a:pt x="1054262" y="1074557"/>
                  </a:lnTo>
                  <a:lnTo>
                    <a:pt x="1054262" y="411931"/>
                  </a:lnTo>
                  <a:lnTo>
                    <a:pt x="1091727" y="435856"/>
                  </a:lnTo>
                  <a:lnTo>
                    <a:pt x="1157293" y="382805"/>
                  </a:lnTo>
                  <a:close/>
                  <a:moveTo>
                    <a:pt x="0" y="0"/>
                  </a:moveTo>
                  <a:lnTo>
                    <a:pt x="578646" y="0"/>
                  </a:lnTo>
                  <a:lnTo>
                    <a:pt x="0" y="38280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69B25A84-A311-EE41-B691-BF0A870B7791}"/>
              </a:ext>
            </a:extLst>
          </p:cNvPr>
          <p:cNvGrpSpPr/>
          <p:nvPr/>
        </p:nvGrpSpPr>
        <p:grpSpPr>
          <a:xfrm>
            <a:off x="5257032" y="11304240"/>
            <a:ext cx="11498730" cy="967270"/>
            <a:chOff x="5132908" y="5472572"/>
            <a:chExt cx="12774153" cy="1074559"/>
          </a:xfrm>
        </p:grpSpPr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799EE6D0-E6AD-3149-8099-305D0C754B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09" y="5472574"/>
              <a:ext cx="12774152" cy="1074557"/>
            </a:xfrm>
            <a:custGeom>
              <a:avLst/>
              <a:gdLst>
                <a:gd name="connsiteX0" fmla="*/ 12195504 w 12774152"/>
                <a:gd name="connsiteY0" fmla="*/ 0 h 1074557"/>
                <a:gd name="connsiteX1" fmla="*/ 12774152 w 12774152"/>
                <a:gd name="connsiteY1" fmla="*/ 382805 h 1074557"/>
                <a:gd name="connsiteX2" fmla="*/ 12708586 w 12774152"/>
                <a:gd name="connsiteY2" fmla="*/ 435856 h 1074557"/>
                <a:gd name="connsiteX3" fmla="*/ 12671118 w 12774152"/>
                <a:gd name="connsiteY3" fmla="*/ 411931 h 1074557"/>
                <a:gd name="connsiteX4" fmla="*/ 12671118 w 12774152"/>
                <a:gd name="connsiteY4" fmla="*/ 1074557 h 1074557"/>
                <a:gd name="connsiteX5" fmla="*/ 12062290 w 12774152"/>
                <a:gd name="connsiteY5" fmla="*/ 1074557 h 1074557"/>
                <a:gd name="connsiteX6" fmla="*/ 12062290 w 12774152"/>
                <a:gd name="connsiteY6" fmla="*/ 793695 h 1074557"/>
                <a:gd name="connsiteX7" fmla="*/ 11893692 w 12774152"/>
                <a:gd name="connsiteY7" fmla="*/ 793695 h 1074557"/>
                <a:gd name="connsiteX8" fmla="*/ 11893692 w 12774152"/>
                <a:gd name="connsiteY8" fmla="*/ 1074557 h 1074557"/>
                <a:gd name="connsiteX9" fmla="*/ 11718848 w 12774152"/>
                <a:gd name="connsiteY9" fmla="*/ 1074557 h 1074557"/>
                <a:gd name="connsiteX10" fmla="*/ 11718848 w 12774152"/>
                <a:gd name="connsiteY10" fmla="*/ 411931 h 1074557"/>
                <a:gd name="connsiteX11" fmla="*/ 11682424 w 12774152"/>
                <a:gd name="connsiteY11" fmla="*/ 435856 h 1074557"/>
                <a:gd name="connsiteX12" fmla="*/ 11616857 w 12774152"/>
                <a:gd name="connsiteY12" fmla="*/ 382805 h 1074557"/>
                <a:gd name="connsiteX13" fmla="*/ 10904742 w 12774152"/>
                <a:gd name="connsiteY13" fmla="*/ 0 h 1074557"/>
                <a:gd name="connsiteX14" fmla="*/ 11483389 w 12774152"/>
                <a:gd name="connsiteY14" fmla="*/ 382805 h 1074557"/>
                <a:gd name="connsiteX15" fmla="*/ 11417823 w 12774152"/>
                <a:gd name="connsiteY15" fmla="*/ 435856 h 1074557"/>
                <a:gd name="connsiteX16" fmla="*/ 11380357 w 12774152"/>
                <a:gd name="connsiteY16" fmla="*/ 411931 h 1074557"/>
                <a:gd name="connsiteX17" fmla="*/ 11380357 w 12774152"/>
                <a:gd name="connsiteY17" fmla="*/ 1074557 h 1074557"/>
                <a:gd name="connsiteX18" fmla="*/ 10771528 w 12774152"/>
                <a:gd name="connsiteY18" fmla="*/ 1074557 h 1074557"/>
                <a:gd name="connsiteX19" fmla="*/ 10771528 w 12774152"/>
                <a:gd name="connsiteY19" fmla="*/ 793695 h 1074557"/>
                <a:gd name="connsiteX20" fmla="*/ 10602930 w 12774152"/>
                <a:gd name="connsiteY20" fmla="*/ 793695 h 1074557"/>
                <a:gd name="connsiteX21" fmla="*/ 10602930 w 12774152"/>
                <a:gd name="connsiteY21" fmla="*/ 1074557 h 1074557"/>
                <a:gd name="connsiteX22" fmla="*/ 10428087 w 12774152"/>
                <a:gd name="connsiteY22" fmla="*/ 1074557 h 1074557"/>
                <a:gd name="connsiteX23" fmla="*/ 10428087 w 12774152"/>
                <a:gd name="connsiteY23" fmla="*/ 411931 h 1074557"/>
                <a:gd name="connsiteX24" fmla="*/ 10391661 w 12774152"/>
                <a:gd name="connsiteY24" fmla="*/ 435856 h 1074557"/>
                <a:gd name="connsiteX25" fmla="*/ 10326095 w 12774152"/>
                <a:gd name="connsiteY25" fmla="*/ 382805 h 1074557"/>
                <a:gd name="connsiteX26" fmla="*/ 9613980 w 12774152"/>
                <a:gd name="connsiteY26" fmla="*/ 0 h 1074557"/>
                <a:gd name="connsiteX27" fmla="*/ 10192627 w 12774152"/>
                <a:gd name="connsiteY27" fmla="*/ 382805 h 1074557"/>
                <a:gd name="connsiteX28" fmla="*/ 10127061 w 12774152"/>
                <a:gd name="connsiteY28" fmla="*/ 435856 h 1074557"/>
                <a:gd name="connsiteX29" fmla="*/ 10089595 w 12774152"/>
                <a:gd name="connsiteY29" fmla="*/ 411931 h 1074557"/>
                <a:gd name="connsiteX30" fmla="*/ 10089595 w 12774152"/>
                <a:gd name="connsiteY30" fmla="*/ 1074557 h 1074557"/>
                <a:gd name="connsiteX31" fmla="*/ 9480766 w 12774152"/>
                <a:gd name="connsiteY31" fmla="*/ 1074557 h 1074557"/>
                <a:gd name="connsiteX32" fmla="*/ 9480766 w 12774152"/>
                <a:gd name="connsiteY32" fmla="*/ 793695 h 1074557"/>
                <a:gd name="connsiteX33" fmla="*/ 9312168 w 12774152"/>
                <a:gd name="connsiteY33" fmla="*/ 793695 h 1074557"/>
                <a:gd name="connsiteX34" fmla="*/ 9312168 w 12774152"/>
                <a:gd name="connsiteY34" fmla="*/ 1074557 h 1074557"/>
                <a:gd name="connsiteX35" fmla="*/ 9137325 w 12774152"/>
                <a:gd name="connsiteY35" fmla="*/ 1074557 h 1074557"/>
                <a:gd name="connsiteX36" fmla="*/ 9137325 w 12774152"/>
                <a:gd name="connsiteY36" fmla="*/ 411931 h 1074557"/>
                <a:gd name="connsiteX37" fmla="*/ 9100899 w 12774152"/>
                <a:gd name="connsiteY37" fmla="*/ 435856 h 1074557"/>
                <a:gd name="connsiteX38" fmla="*/ 9035333 w 12774152"/>
                <a:gd name="connsiteY38" fmla="*/ 382805 h 1074557"/>
                <a:gd name="connsiteX39" fmla="*/ 8323218 w 12774152"/>
                <a:gd name="connsiteY39" fmla="*/ 0 h 1074557"/>
                <a:gd name="connsiteX40" fmla="*/ 8901865 w 12774152"/>
                <a:gd name="connsiteY40" fmla="*/ 382805 h 1074557"/>
                <a:gd name="connsiteX41" fmla="*/ 8836299 w 12774152"/>
                <a:gd name="connsiteY41" fmla="*/ 435856 h 1074557"/>
                <a:gd name="connsiteX42" fmla="*/ 8798833 w 12774152"/>
                <a:gd name="connsiteY42" fmla="*/ 411931 h 1074557"/>
                <a:gd name="connsiteX43" fmla="*/ 8798833 w 12774152"/>
                <a:gd name="connsiteY43" fmla="*/ 1074557 h 1074557"/>
                <a:gd name="connsiteX44" fmla="*/ 8190004 w 12774152"/>
                <a:gd name="connsiteY44" fmla="*/ 1074557 h 1074557"/>
                <a:gd name="connsiteX45" fmla="*/ 8190004 w 12774152"/>
                <a:gd name="connsiteY45" fmla="*/ 793695 h 1074557"/>
                <a:gd name="connsiteX46" fmla="*/ 8021406 w 12774152"/>
                <a:gd name="connsiteY46" fmla="*/ 793695 h 1074557"/>
                <a:gd name="connsiteX47" fmla="*/ 8021406 w 12774152"/>
                <a:gd name="connsiteY47" fmla="*/ 1074557 h 1074557"/>
                <a:gd name="connsiteX48" fmla="*/ 7846563 w 12774152"/>
                <a:gd name="connsiteY48" fmla="*/ 1074557 h 1074557"/>
                <a:gd name="connsiteX49" fmla="*/ 7846563 w 12774152"/>
                <a:gd name="connsiteY49" fmla="*/ 411931 h 1074557"/>
                <a:gd name="connsiteX50" fmla="*/ 7810137 w 12774152"/>
                <a:gd name="connsiteY50" fmla="*/ 435856 h 1074557"/>
                <a:gd name="connsiteX51" fmla="*/ 7744571 w 12774152"/>
                <a:gd name="connsiteY51" fmla="*/ 382805 h 1074557"/>
                <a:gd name="connsiteX52" fmla="*/ 7032456 w 12774152"/>
                <a:gd name="connsiteY52" fmla="*/ 0 h 1074557"/>
                <a:gd name="connsiteX53" fmla="*/ 7611103 w 12774152"/>
                <a:gd name="connsiteY53" fmla="*/ 382805 h 1074557"/>
                <a:gd name="connsiteX54" fmla="*/ 7545537 w 12774152"/>
                <a:gd name="connsiteY54" fmla="*/ 435856 h 1074557"/>
                <a:gd name="connsiteX55" fmla="*/ 7508071 w 12774152"/>
                <a:gd name="connsiteY55" fmla="*/ 411931 h 1074557"/>
                <a:gd name="connsiteX56" fmla="*/ 7508071 w 12774152"/>
                <a:gd name="connsiteY56" fmla="*/ 1074557 h 1074557"/>
                <a:gd name="connsiteX57" fmla="*/ 6899242 w 12774152"/>
                <a:gd name="connsiteY57" fmla="*/ 1074557 h 1074557"/>
                <a:gd name="connsiteX58" fmla="*/ 6899242 w 12774152"/>
                <a:gd name="connsiteY58" fmla="*/ 793695 h 1074557"/>
                <a:gd name="connsiteX59" fmla="*/ 6730644 w 12774152"/>
                <a:gd name="connsiteY59" fmla="*/ 793695 h 1074557"/>
                <a:gd name="connsiteX60" fmla="*/ 6730644 w 12774152"/>
                <a:gd name="connsiteY60" fmla="*/ 1074557 h 1074557"/>
                <a:gd name="connsiteX61" fmla="*/ 6555801 w 12774152"/>
                <a:gd name="connsiteY61" fmla="*/ 1074557 h 1074557"/>
                <a:gd name="connsiteX62" fmla="*/ 6555801 w 12774152"/>
                <a:gd name="connsiteY62" fmla="*/ 411931 h 1074557"/>
                <a:gd name="connsiteX63" fmla="*/ 6519375 w 12774152"/>
                <a:gd name="connsiteY63" fmla="*/ 435856 h 1074557"/>
                <a:gd name="connsiteX64" fmla="*/ 6453809 w 12774152"/>
                <a:gd name="connsiteY64" fmla="*/ 382805 h 1074557"/>
                <a:gd name="connsiteX65" fmla="*/ 5741694 w 12774152"/>
                <a:gd name="connsiteY65" fmla="*/ 0 h 1074557"/>
                <a:gd name="connsiteX66" fmla="*/ 6320341 w 12774152"/>
                <a:gd name="connsiteY66" fmla="*/ 382805 h 1074557"/>
                <a:gd name="connsiteX67" fmla="*/ 6254775 w 12774152"/>
                <a:gd name="connsiteY67" fmla="*/ 435856 h 1074557"/>
                <a:gd name="connsiteX68" fmla="*/ 6217309 w 12774152"/>
                <a:gd name="connsiteY68" fmla="*/ 411931 h 1074557"/>
                <a:gd name="connsiteX69" fmla="*/ 6217309 w 12774152"/>
                <a:gd name="connsiteY69" fmla="*/ 1074557 h 1074557"/>
                <a:gd name="connsiteX70" fmla="*/ 5608480 w 12774152"/>
                <a:gd name="connsiteY70" fmla="*/ 1074557 h 1074557"/>
                <a:gd name="connsiteX71" fmla="*/ 5608480 w 12774152"/>
                <a:gd name="connsiteY71" fmla="*/ 793695 h 1074557"/>
                <a:gd name="connsiteX72" fmla="*/ 5439882 w 12774152"/>
                <a:gd name="connsiteY72" fmla="*/ 793695 h 1074557"/>
                <a:gd name="connsiteX73" fmla="*/ 5439882 w 12774152"/>
                <a:gd name="connsiteY73" fmla="*/ 1074557 h 1074557"/>
                <a:gd name="connsiteX74" fmla="*/ 5265039 w 12774152"/>
                <a:gd name="connsiteY74" fmla="*/ 1074557 h 1074557"/>
                <a:gd name="connsiteX75" fmla="*/ 5265039 w 12774152"/>
                <a:gd name="connsiteY75" fmla="*/ 411931 h 1074557"/>
                <a:gd name="connsiteX76" fmla="*/ 5228613 w 12774152"/>
                <a:gd name="connsiteY76" fmla="*/ 435856 h 1074557"/>
                <a:gd name="connsiteX77" fmla="*/ 5163047 w 12774152"/>
                <a:gd name="connsiteY77" fmla="*/ 382805 h 1074557"/>
                <a:gd name="connsiteX78" fmla="*/ 4450932 w 12774152"/>
                <a:gd name="connsiteY78" fmla="*/ 0 h 1074557"/>
                <a:gd name="connsiteX79" fmla="*/ 5029579 w 12774152"/>
                <a:gd name="connsiteY79" fmla="*/ 382805 h 1074557"/>
                <a:gd name="connsiteX80" fmla="*/ 4964013 w 12774152"/>
                <a:gd name="connsiteY80" fmla="*/ 435856 h 1074557"/>
                <a:gd name="connsiteX81" fmla="*/ 4926547 w 12774152"/>
                <a:gd name="connsiteY81" fmla="*/ 411931 h 1074557"/>
                <a:gd name="connsiteX82" fmla="*/ 4926547 w 12774152"/>
                <a:gd name="connsiteY82" fmla="*/ 1074557 h 1074557"/>
                <a:gd name="connsiteX83" fmla="*/ 4317718 w 12774152"/>
                <a:gd name="connsiteY83" fmla="*/ 1074557 h 1074557"/>
                <a:gd name="connsiteX84" fmla="*/ 4317718 w 12774152"/>
                <a:gd name="connsiteY84" fmla="*/ 793695 h 1074557"/>
                <a:gd name="connsiteX85" fmla="*/ 4149120 w 12774152"/>
                <a:gd name="connsiteY85" fmla="*/ 793695 h 1074557"/>
                <a:gd name="connsiteX86" fmla="*/ 4149120 w 12774152"/>
                <a:gd name="connsiteY86" fmla="*/ 1074557 h 1074557"/>
                <a:gd name="connsiteX87" fmla="*/ 3974277 w 12774152"/>
                <a:gd name="connsiteY87" fmla="*/ 1074557 h 1074557"/>
                <a:gd name="connsiteX88" fmla="*/ 3974277 w 12774152"/>
                <a:gd name="connsiteY88" fmla="*/ 411931 h 1074557"/>
                <a:gd name="connsiteX89" fmla="*/ 3937851 w 12774152"/>
                <a:gd name="connsiteY89" fmla="*/ 435856 h 1074557"/>
                <a:gd name="connsiteX90" fmla="*/ 3872285 w 12774152"/>
                <a:gd name="connsiteY90" fmla="*/ 382805 h 1074557"/>
                <a:gd name="connsiteX91" fmla="*/ 3160170 w 12774152"/>
                <a:gd name="connsiteY91" fmla="*/ 0 h 1074557"/>
                <a:gd name="connsiteX92" fmla="*/ 3738817 w 12774152"/>
                <a:gd name="connsiteY92" fmla="*/ 382805 h 1074557"/>
                <a:gd name="connsiteX93" fmla="*/ 3673251 w 12774152"/>
                <a:gd name="connsiteY93" fmla="*/ 435856 h 1074557"/>
                <a:gd name="connsiteX94" fmla="*/ 3635785 w 12774152"/>
                <a:gd name="connsiteY94" fmla="*/ 411931 h 1074557"/>
                <a:gd name="connsiteX95" fmla="*/ 3635785 w 12774152"/>
                <a:gd name="connsiteY95" fmla="*/ 1074557 h 1074557"/>
                <a:gd name="connsiteX96" fmla="*/ 3026957 w 12774152"/>
                <a:gd name="connsiteY96" fmla="*/ 1074557 h 1074557"/>
                <a:gd name="connsiteX97" fmla="*/ 3026957 w 12774152"/>
                <a:gd name="connsiteY97" fmla="*/ 793695 h 1074557"/>
                <a:gd name="connsiteX98" fmla="*/ 2858358 w 12774152"/>
                <a:gd name="connsiteY98" fmla="*/ 793695 h 1074557"/>
                <a:gd name="connsiteX99" fmla="*/ 2858358 w 12774152"/>
                <a:gd name="connsiteY99" fmla="*/ 1074557 h 1074557"/>
                <a:gd name="connsiteX100" fmla="*/ 2683515 w 12774152"/>
                <a:gd name="connsiteY100" fmla="*/ 1074557 h 1074557"/>
                <a:gd name="connsiteX101" fmla="*/ 2683515 w 12774152"/>
                <a:gd name="connsiteY101" fmla="*/ 411931 h 1074557"/>
                <a:gd name="connsiteX102" fmla="*/ 2647089 w 12774152"/>
                <a:gd name="connsiteY102" fmla="*/ 435856 h 1074557"/>
                <a:gd name="connsiteX103" fmla="*/ 2581523 w 12774152"/>
                <a:gd name="connsiteY103" fmla="*/ 382805 h 1074557"/>
                <a:gd name="connsiteX104" fmla="*/ 1869408 w 12774152"/>
                <a:gd name="connsiteY104" fmla="*/ 0 h 1074557"/>
                <a:gd name="connsiteX105" fmla="*/ 2448055 w 12774152"/>
                <a:gd name="connsiteY105" fmla="*/ 382805 h 1074557"/>
                <a:gd name="connsiteX106" fmla="*/ 2382489 w 12774152"/>
                <a:gd name="connsiteY106" fmla="*/ 435856 h 1074557"/>
                <a:gd name="connsiteX107" fmla="*/ 2345023 w 12774152"/>
                <a:gd name="connsiteY107" fmla="*/ 411931 h 1074557"/>
                <a:gd name="connsiteX108" fmla="*/ 2345023 w 12774152"/>
                <a:gd name="connsiteY108" fmla="*/ 1074557 h 1074557"/>
                <a:gd name="connsiteX109" fmla="*/ 1736195 w 12774152"/>
                <a:gd name="connsiteY109" fmla="*/ 1074557 h 1074557"/>
                <a:gd name="connsiteX110" fmla="*/ 1736195 w 12774152"/>
                <a:gd name="connsiteY110" fmla="*/ 793695 h 1074557"/>
                <a:gd name="connsiteX111" fmla="*/ 1567596 w 12774152"/>
                <a:gd name="connsiteY111" fmla="*/ 793695 h 1074557"/>
                <a:gd name="connsiteX112" fmla="*/ 1567596 w 12774152"/>
                <a:gd name="connsiteY112" fmla="*/ 1074557 h 1074557"/>
                <a:gd name="connsiteX113" fmla="*/ 1392754 w 12774152"/>
                <a:gd name="connsiteY113" fmla="*/ 1074557 h 1074557"/>
                <a:gd name="connsiteX114" fmla="*/ 1392754 w 12774152"/>
                <a:gd name="connsiteY114" fmla="*/ 411931 h 1074557"/>
                <a:gd name="connsiteX115" fmla="*/ 1356327 w 12774152"/>
                <a:gd name="connsiteY115" fmla="*/ 435856 h 1074557"/>
                <a:gd name="connsiteX116" fmla="*/ 1290761 w 12774152"/>
                <a:gd name="connsiteY116" fmla="*/ 382805 h 1074557"/>
                <a:gd name="connsiteX117" fmla="*/ 578646 w 12774152"/>
                <a:gd name="connsiteY117" fmla="*/ 0 h 1074557"/>
                <a:gd name="connsiteX118" fmla="*/ 1157293 w 12774152"/>
                <a:gd name="connsiteY118" fmla="*/ 382805 h 1074557"/>
                <a:gd name="connsiteX119" fmla="*/ 1091727 w 12774152"/>
                <a:gd name="connsiteY119" fmla="*/ 435856 h 1074557"/>
                <a:gd name="connsiteX120" fmla="*/ 1054261 w 12774152"/>
                <a:gd name="connsiteY120" fmla="*/ 411931 h 1074557"/>
                <a:gd name="connsiteX121" fmla="*/ 1054261 w 12774152"/>
                <a:gd name="connsiteY121" fmla="*/ 1074557 h 1074557"/>
                <a:gd name="connsiteX122" fmla="*/ 445433 w 12774152"/>
                <a:gd name="connsiteY122" fmla="*/ 1074557 h 1074557"/>
                <a:gd name="connsiteX123" fmla="*/ 445433 w 12774152"/>
                <a:gd name="connsiteY123" fmla="*/ 793695 h 1074557"/>
                <a:gd name="connsiteX124" fmla="*/ 276834 w 12774152"/>
                <a:gd name="connsiteY124" fmla="*/ 793695 h 1074557"/>
                <a:gd name="connsiteX125" fmla="*/ 276834 w 12774152"/>
                <a:gd name="connsiteY125" fmla="*/ 1074557 h 1074557"/>
                <a:gd name="connsiteX126" fmla="*/ 101991 w 12774152"/>
                <a:gd name="connsiteY126" fmla="*/ 1074557 h 1074557"/>
                <a:gd name="connsiteX127" fmla="*/ 101991 w 12774152"/>
                <a:gd name="connsiteY127" fmla="*/ 411931 h 1074557"/>
                <a:gd name="connsiteX128" fmla="*/ 65565 w 12774152"/>
                <a:gd name="connsiteY128" fmla="*/ 435856 h 1074557"/>
                <a:gd name="connsiteX129" fmla="*/ 0 w 12774152"/>
                <a:gd name="connsiteY129" fmla="*/ 382805 h 10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2774152" h="1074557">
                  <a:moveTo>
                    <a:pt x="12195504" y="0"/>
                  </a:moveTo>
                  <a:lnTo>
                    <a:pt x="12774152" y="382805"/>
                  </a:lnTo>
                  <a:lnTo>
                    <a:pt x="12708586" y="435856"/>
                  </a:lnTo>
                  <a:lnTo>
                    <a:pt x="12671118" y="411931"/>
                  </a:lnTo>
                  <a:lnTo>
                    <a:pt x="12671118" y="1074557"/>
                  </a:lnTo>
                  <a:lnTo>
                    <a:pt x="12062290" y="1074557"/>
                  </a:lnTo>
                  <a:lnTo>
                    <a:pt x="12062290" y="793695"/>
                  </a:lnTo>
                  <a:lnTo>
                    <a:pt x="11893692" y="793695"/>
                  </a:lnTo>
                  <a:lnTo>
                    <a:pt x="11893692" y="1074557"/>
                  </a:lnTo>
                  <a:lnTo>
                    <a:pt x="11718848" y="1074557"/>
                  </a:lnTo>
                  <a:lnTo>
                    <a:pt x="11718848" y="411931"/>
                  </a:lnTo>
                  <a:lnTo>
                    <a:pt x="11682424" y="435856"/>
                  </a:lnTo>
                  <a:lnTo>
                    <a:pt x="11616857" y="382805"/>
                  </a:lnTo>
                  <a:close/>
                  <a:moveTo>
                    <a:pt x="10904742" y="0"/>
                  </a:moveTo>
                  <a:lnTo>
                    <a:pt x="11483389" y="382805"/>
                  </a:lnTo>
                  <a:lnTo>
                    <a:pt x="11417823" y="435856"/>
                  </a:lnTo>
                  <a:lnTo>
                    <a:pt x="11380357" y="411931"/>
                  </a:lnTo>
                  <a:lnTo>
                    <a:pt x="11380357" y="1074557"/>
                  </a:lnTo>
                  <a:lnTo>
                    <a:pt x="10771528" y="1074557"/>
                  </a:lnTo>
                  <a:lnTo>
                    <a:pt x="10771528" y="793695"/>
                  </a:lnTo>
                  <a:lnTo>
                    <a:pt x="10602930" y="793695"/>
                  </a:lnTo>
                  <a:lnTo>
                    <a:pt x="10602930" y="1074557"/>
                  </a:lnTo>
                  <a:lnTo>
                    <a:pt x="10428087" y="1074557"/>
                  </a:lnTo>
                  <a:lnTo>
                    <a:pt x="10428087" y="411931"/>
                  </a:lnTo>
                  <a:lnTo>
                    <a:pt x="10391661" y="435856"/>
                  </a:lnTo>
                  <a:lnTo>
                    <a:pt x="10326095" y="382805"/>
                  </a:lnTo>
                  <a:close/>
                  <a:moveTo>
                    <a:pt x="9613980" y="0"/>
                  </a:moveTo>
                  <a:lnTo>
                    <a:pt x="10192627" y="382805"/>
                  </a:lnTo>
                  <a:lnTo>
                    <a:pt x="10127061" y="435856"/>
                  </a:lnTo>
                  <a:lnTo>
                    <a:pt x="10089595" y="411931"/>
                  </a:lnTo>
                  <a:lnTo>
                    <a:pt x="10089595" y="1074557"/>
                  </a:lnTo>
                  <a:lnTo>
                    <a:pt x="9480766" y="1074557"/>
                  </a:lnTo>
                  <a:lnTo>
                    <a:pt x="9480766" y="793695"/>
                  </a:lnTo>
                  <a:lnTo>
                    <a:pt x="9312168" y="793695"/>
                  </a:lnTo>
                  <a:lnTo>
                    <a:pt x="9312168" y="1074557"/>
                  </a:lnTo>
                  <a:lnTo>
                    <a:pt x="9137325" y="1074557"/>
                  </a:lnTo>
                  <a:lnTo>
                    <a:pt x="9137325" y="411931"/>
                  </a:lnTo>
                  <a:lnTo>
                    <a:pt x="9100899" y="435856"/>
                  </a:lnTo>
                  <a:lnTo>
                    <a:pt x="9035333" y="382805"/>
                  </a:lnTo>
                  <a:close/>
                  <a:moveTo>
                    <a:pt x="8323218" y="0"/>
                  </a:moveTo>
                  <a:lnTo>
                    <a:pt x="8901865" y="382805"/>
                  </a:lnTo>
                  <a:lnTo>
                    <a:pt x="8836299" y="435856"/>
                  </a:lnTo>
                  <a:lnTo>
                    <a:pt x="8798833" y="411931"/>
                  </a:lnTo>
                  <a:lnTo>
                    <a:pt x="8798833" y="1074557"/>
                  </a:lnTo>
                  <a:lnTo>
                    <a:pt x="8190004" y="1074557"/>
                  </a:lnTo>
                  <a:lnTo>
                    <a:pt x="8190004" y="793695"/>
                  </a:lnTo>
                  <a:lnTo>
                    <a:pt x="8021406" y="793695"/>
                  </a:lnTo>
                  <a:lnTo>
                    <a:pt x="8021406" y="1074557"/>
                  </a:lnTo>
                  <a:lnTo>
                    <a:pt x="7846563" y="1074557"/>
                  </a:lnTo>
                  <a:lnTo>
                    <a:pt x="7846563" y="411931"/>
                  </a:lnTo>
                  <a:lnTo>
                    <a:pt x="7810137" y="435856"/>
                  </a:lnTo>
                  <a:lnTo>
                    <a:pt x="7744571" y="382805"/>
                  </a:lnTo>
                  <a:close/>
                  <a:moveTo>
                    <a:pt x="7032456" y="0"/>
                  </a:moveTo>
                  <a:lnTo>
                    <a:pt x="7611103" y="382805"/>
                  </a:lnTo>
                  <a:lnTo>
                    <a:pt x="7545537" y="435856"/>
                  </a:lnTo>
                  <a:lnTo>
                    <a:pt x="7508071" y="411931"/>
                  </a:lnTo>
                  <a:lnTo>
                    <a:pt x="7508071" y="1074557"/>
                  </a:lnTo>
                  <a:lnTo>
                    <a:pt x="6899242" y="1074557"/>
                  </a:lnTo>
                  <a:lnTo>
                    <a:pt x="6899242" y="793695"/>
                  </a:lnTo>
                  <a:lnTo>
                    <a:pt x="6730644" y="793695"/>
                  </a:lnTo>
                  <a:lnTo>
                    <a:pt x="6730644" y="1074557"/>
                  </a:lnTo>
                  <a:lnTo>
                    <a:pt x="6555801" y="1074557"/>
                  </a:lnTo>
                  <a:lnTo>
                    <a:pt x="6555801" y="411931"/>
                  </a:lnTo>
                  <a:lnTo>
                    <a:pt x="6519375" y="435856"/>
                  </a:lnTo>
                  <a:lnTo>
                    <a:pt x="6453809" y="382805"/>
                  </a:lnTo>
                  <a:close/>
                  <a:moveTo>
                    <a:pt x="5741694" y="0"/>
                  </a:moveTo>
                  <a:lnTo>
                    <a:pt x="6320341" y="382805"/>
                  </a:lnTo>
                  <a:lnTo>
                    <a:pt x="6254775" y="435856"/>
                  </a:lnTo>
                  <a:lnTo>
                    <a:pt x="6217309" y="411931"/>
                  </a:lnTo>
                  <a:lnTo>
                    <a:pt x="6217309" y="1074557"/>
                  </a:lnTo>
                  <a:lnTo>
                    <a:pt x="5608480" y="1074557"/>
                  </a:lnTo>
                  <a:lnTo>
                    <a:pt x="5608480" y="793695"/>
                  </a:lnTo>
                  <a:lnTo>
                    <a:pt x="5439882" y="793695"/>
                  </a:lnTo>
                  <a:lnTo>
                    <a:pt x="5439882" y="1074557"/>
                  </a:lnTo>
                  <a:lnTo>
                    <a:pt x="5265039" y="1074557"/>
                  </a:lnTo>
                  <a:lnTo>
                    <a:pt x="5265039" y="411931"/>
                  </a:lnTo>
                  <a:lnTo>
                    <a:pt x="5228613" y="435856"/>
                  </a:lnTo>
                  <a:lnTo>
                    <a:pt x="5163047" y="382805"/>
                  </a:lnTo>
                  <a:close/>
                  <a:moveTo>
                    <a:pt x="4450932" y="0"/>
                  </a:moveTo>
                  <a:lnTo>
                    <a:pt x="5029579" y="382805"/>
                  </a:lnTo>
                  <a:lnTo>
                    <a:pt x="4964013" y="435856"/>
                  </a:lnTo>
                  <a:lnTo>
                    <a:pt x="4926547" y="411931"/>
                  </a:lnTo>
                  <a:lnTo>
                    <a:pt x="4926547" y="1074557"/>
                  </a:lnTo>
                  <a:lnTo>
                    <a:pt x="4317718" y="1074557"/>
                  </a:lnTo>
                  <a:lnTo>
                    <a:pt x="4317718" y="793695"/>
                  </a:lnTo>
                  <a:lnTo>
                    <a:pt x="4149120" y="793695"/>
                  </a:lnTo>
                  <a:lnTo>
                    <a:pt x="4149120" y="1074557"/>
                  </a:lnTo>
                  <a:lnTo>
                    <a:pt x="3974277" y="1074557"/>
                  </a:lnTo>
                  <a:lnTo>
                    <a:pt x="3974277" y="411931"/>
                  </a:lnTo>
                  <a:lnTo>
                    <a:pt x="3937851" y="435856"/>
                  </a:lnTo>
                  <a:lnTo>
                    <a:pt x="3872285" y="382805"/>
                  </a:lnTo>
                  <a:close/>
                  <a:moveTo>
                    <a:pt x="3160170" y="0"/>
                  </a:moveTo>
                  <a:lnTo>
                    <a:pt x="3738817" y="382805"/>
                  </a:lnTo>
                  <a:lnTo>
                    <a:pt x="3673251" y="435856"/>
                  </a:lnTo>
                  <a:lnTo>
                    <a:pt x="3635785" y="411931"/>
                  </a:lnTo>
                  <a:lnTo>
                    <a:pt x="3635785" y="1074557"/>
                  </a:lnTo>
                  <a:lnTo>
                    <a:pt x="3026957" y="1074557"/>
                  </a:lnTo>
                  <a:lnTo>
                    <a:pt x="3026957" y="793695"/>
                  </a:lnTo>
                  <a:lnTo>
                    <a:pt x="2858358" y="793695"/>
                  </a:lnTo>
                  <a:lnTo>
                    <a:pt x="2858358" y="1074557"/>
                  </a:lnTo>
                  <a:lnTo>
                    <a:pt x="2683515" y="1074557"/>
                  </a:lnTo>
                  <a:lnTo>
                    <a:pt x="2683515" y="411931"/>
                  </a:lnTo>
                  <a:lnTo>
                    <a:pt x="2647089" y="435856"/>
                  </a:lnTo>
                  <a:lnTo>
                    <a:pt x="2581523" y="382805"/>
                  </a:lnTo>
                  <a:close/>
                  <a:moveTo>
                    <a:pt x="1869408" y="0"/>
                  </a:moveTo>
                  <a:lnTo>
                    <a:pt x="2448055" y="382805"/>
                  </a:lnTo>
                  <a:lnTo>
                    <a:pt x="2382489" y="435856"/>
                  </a:lnTo>
                  <a:lnTo>
                    <a:pt x="2345023" y="411931"/>
                  </a:lnTo>
                  <a:lnTo>
                    <a:pt x="2345023" y="1074557"/>
                  </a:lnTo>
                  <a:lnTo>
                    <a:pt x="1736195" y="1074557"/>
                  </a:lnTo>
                  <a:lnTo>
                    <a:pt x="1736195" y="793695"/>
                  </a:lnTo>
                  <a:lnTo>
                    <a:pt x="1567596" y="793695"/>
                  </a:lnTo>
                  <a:lnTo>
                    <a:pt x="1567596" y="1074557"/>
                  </a:lnTo>
                  <a:lnTo>
                    <a:pt x="1392754" y="1074557"/>
                  </a:lnTo>
                  <a:lnTo>
                    <a:pt x="1392754" y="411931"/>
                  </a:lnTo>
                  <a:lnTo>
                    <a:pt x="1356327" y="435856"/>
                  </a:lnTo>
                  <a:lnTo>
                    <a:pt x="1290761" y="382805"/>
                  </a:lnTo>
                  <a:close/>
                  <a:moveTo>
                    <a:pt x="578646" y="0"/>
                  </a:moveTo>
                  <a:lnTo>
                    <a:pt x="1157293" y="382805"/>
                  </a:lnTo>
                  <a:lnTo>
                    <a:pt x="1091727" y="435856"/>
                  </a:lnTo>
                  <a:lnTo>
                    <a:pt x="1054261" y="411931"/>
                  </a:lnTo>
                  <a:lnTo>
                    <a:pt x="1054261" y="1074557"/>
                  </a:lnTo>
                  <a:lnTo>
                    <a:pt x="445433" y="1074557"/>
                  </a:lnTo>
                  <a:lnTo>
                    <a:pt x="445433" y="793695"/>
                  </a:lnTo>
                  <a:lnTo>
                    <a:pt x="276834" y="793695"/>
                  </a:lnTo>
                  <a:lnTo>
                    <a:pt x="276834" y="1074557"/>
                  </a:lnTo>
                  <a:lnTo>
                    <a:pt x="101991" y="1074557"/>
                  </a:lnTo>
                  <a:lnTo>
                    <a:pt x="101991" y="411931"/>
                  </a:lnTo>
                  <a:lnTo>
                    <a:pt x="65565" y="435856"/>
                  </a:lnTo>
                  <a:lnTo>
                    <a:pt x="0" y="38280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631B8A92-B3DA-3747-92ED-A6AADBEC9A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08" y="5472573"/>
              <a:ext cx="12225059" cy="107455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365A9399-ACFA-3D41-89F0-F3384EA4B4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10" y="5472572"/>
              <a:ext cx="12774151" cy="1074557"/>
            </a:xfrm>
            <a:custGeom>
              <a:avLst/>
              <a:gdLst>
                <a:gd name="connsiteX0" fmla="*/ 11893691 w 12774151"/>
                <a:gd name="connsiteY0" fmla="*/ 793695 h 1074557"/>
                <a:gd name="connsiteX1" fmla="*/ 12062291 w 12774151"/>
                <a:gd name="connsiteY1" fmla="*/ 793695 h 1074557"/>
                <a:gd name="connsiteX2" fmla="*/ 12062291 w 12774151"/>
                <a:gd name="connsiteY2" fmla="*/ 1074557 h 1074557"/>
                <a:gd name="connsiteX3" fmla="*/ 11893691 w 12774151"/>
                <a:gd name="connsiteY3" fmla="*/ 1074557 h 1074557"/>
                <a:gd name="connsiteX4" fmla="*/ 10602930 w 12774151"/>
                <a:gd name="connsiteY4" fmla="*/ 793695 h 1074557"/>
                <a:gd name="connsiteX5" fmla="*/ 10771528 w 12774151"/>
                <a:gd name="connsiteY5" fmla="*/ 793695 h 1074557"/>
                <a:gd name="connsiteX6" fmla="*/ 10771528 w 12774151"/>
                <a:gd name="connsiteY6" fmla="*/ 1074557 h 1074557"/>
                <a:gd name="connsiteX7" fmla="*/ 10602930 w 12774151"/>
                <a:gd name="connsiteY7" fmla="*/ 1074557 h 1074557"/>
                <a:gd name="connsiteX8" fmla="*/ 9312168 w 12774151"/>
                <a:gd name="connsiteY8" fmla="*/ 793695 h 1074557"/>
                <a:gd name="connsiteX9" fmla="*/ 9480766 w 12774151"/>
                <a:gd name="connsiteY9" fmla="*/ 793695 h 1074557"/>
                <a:gd name="connsiteX10" fmla="*/ 9480766 w 12774151"/>
                <a:gd name="connsiteY10" fmla="*/ 1074557 h 1074557"/>
                <a:gd name="connsiteX11" fmla="*/ 9312168 w 12774151"/>
                <a:gd name="connsiteY11" fmla="*/ 1074557 h 1074557"/>
                <a:gd name="connsiteX12" fmla="*/ 8021406 w 12774151"/>
                <a:gd name="connsiteY12" fmla="*/ 793695 h 1074557"/>
                <a:gd name="connsiteX13" fmla="*/ 8190004 w 12774151"/>
                <a:gd name="connsiteY13" fmla="*/ 793695 h 1074557"/>
                <a:gd name="connsiteX14" fmla="*/ 8190004 w 12774151"/>
                <a:gd name="connsiteY14" fmla="*/ 1074557 h 1074557"/>
                <a:gd name="connsiteX15" fmla="*/ 8021406 w 12774151"/>
                <a:gd name="connsiteY15" fmla="*/ 1074557 h 1074557"/>
                <a:gd name="connsiteX16" fmla="*/ 6730644 w 12774151"/>
                <a:gd name="connsiteY16" fmla="*/ 793695 h 1074557"/>
                <a:gd name="connsiteX17" fmla="*/ 6899242 w 12774151"/>
                <a:gd name="connsiteY17" fmla="*/ 793695 h 1074557"/>
                <a:gd name="connsiteX18" fmla="*/ 6899242 w 12774151"/>
                <a:gd name="connsiteY18" fmla="*/ 1074557 h 1074557"/>
                <a:gd name="connsiteX19" fmla="*/ 6730644 w 12774151"/>
                <a:gd name="connsiteY19" fmla="*/ 1074557 h 1074557"/>
                <a:gd name="connsiteX20" fmla="*/ 5439882 w 12774151"/>
                <a:gd name="connsiteY20" fmla="*/ 793695 h 1074557"/>
                <a:gd name="connsiteX21" fmla="*/ 5608480 w 12774151"/>
                <a:gd name="connsiteY21" fmla="*/ 793695 h 1074557"/>
                <a:gd name="connsiteX22" fmla="*/ 5608480 w 12774151"/>
                <a:gd name="connsiteY22" fmla="*/ 1074557 h 1074557"/>
                <a:gd name="connsiteX23" fmla="*/ 5439882 w 12774151"/>
                <a:gd name="connsiteY23" fmla="*/ 1074557 h 1074557"/>
                <a:gd name="connsiteX24" fmla="*/ 4149120 w 12774151"/>
                <a:gd name="connsiteY24" fmla="*/ 793695 h 1074557"/>
                <a:gd name="connsiteX25" fmla="*/ 4317718 w 12774151"/>
                <a:gd name="connsiteY25" fmla="*/ 793695 h 1074557"/>
                <a:gd name="connsiteX26" fmla="*/ 4317718 w 12774151"/>
                <a:gd name="connsiteY26" fmla="*/ 1074557 h 1074557"/>
                <a:gd name="connsiteX27" fmla="*/ 4149120 w 12774151"/>
                <a:gd name="connsiteY27" fmla="*/ 1074557 h 1074557"/>
                <a:gd name="connsiteX28" fmla="*/ 2858359 w 12774151"/>
                <a:gd name="connsiteY28" fmla="*/ 793695 h 1074557"/>
                <a:gd name="connsiteX29" fmla="*/ 3026957 w 12774151"/>
                <a:gd name="connsiteY29" fmla="*/ 793695 h 1074557"/>
                <a:gd name="connsiteX30" fmla="*/ 3026957 w 12774151"/>
                <a:gd name="connsiteY30" fmla="*/ 1074557 h 1074557"/>
                <a:gd name="connsiteX31" fmla="*/ 2858359 w 12774151"/>
                <a:gd name="connsiteY31" fmla="*/ 1074557 h 1074557"/>
                <a:gd name="connsiteX32" fmla="*/ 1567596 w 12774151"/>
                <a:gd name="connsiteY32" fmla="*/ 793695 h 1074557"/>
                <a:gd name="connsiteX33" fmla="*/ 1736196 w 12774151"/>
                <a:gd name="connsiteY33" fmla="*/ 793695 h 1074557"/>
                <a:gd name="connsiteX34" fmla="*/ 1736196 w 12774151"/>
                <a:gd name="connsiteY34" fmla="*/ 1074557 h 1074557"/>
                <a:gd name="connsiteX35" fmla="*/ 1567596 w 12774151"/>
                <a:gd name="connsiteY35" fmla="*/ 1074557 h 1074557"/>
                <a:gd name="connsiteX36" fmla="*/ 276834 w 12774151"/>
                <a:gd name="connsiteY36" fmla="*/ 793695 h 1074557"/>
                <a:gd name="connsiteX37" fmla="*/ 445433 w 12774151"/>
                <a:gd name="connsiteY37" fmla="*/ 793695 h 1074557"/>
                <a:gd name="connsiteX38" fmla="*/ 445433 w 12774151"/>
                <a:gd name="connsiteY38" fmla="*/ 1074557 h 1074557"/>
                <a:gd name="connsiteX39" fmla="*/ 276834 w 12774151"/>
                <a:gd name="connsiteY39" fmla="*/ 1074557 h 1074557"/>
                <a:gd name="connsiteX40" fmla="*/ 12774151 w 12774151"/>
                <a:gd name="connsiteY40" fmla="*/ 382805 h 1074557"/>
                <a:gd name="connsiteX41" fmla="*/ 12774151 w 12774151"/>
                <a:gd name="connsiteY41" fmla="*/ 1074557 h 1074557"/>
                <a:gd name="connsiteX42" fmla="*/ 12671119 w 12774151"/>
                <a:gd name="connsiteY42" fmla="*/ 1074557 h 1074557"/>
                <a:gd name="connsiteX43" fmla="*/ 12671119 w 12774151"/>
                <a:gd name="connsiteY43" fmla="*/ 411931 h 1074557"/>
                <a:gd name="connsiteX44" fmla="*/ 12708587 w 12774151"/>
                <a:gd name="connsiteY44" fmla="*/ 435856 h 1074557"/>
                <a:gd name="connsiteX45" fmla="*/ 0 w 12774151"/>
                <a:gd name="connsiteY45" fmla="*/ 382805 h 1074557"/>
                <a:gd name="connsiteX46" fmla="*/ 65565 w 12774151"/>
                <a:gd name="connsiteY46" fmla="*/ 435856 h 1074557"/>
                <a:gd name="connsiteX47" fmla="*/ 101991 w 12774151"/>
                <a:gd name="connsiteY47" fmla="*/ 411931 h 1074557"/>
                <a:gd name="connsiteX48" fmla="*/ 101991 w 12774151"/>
                <a:gd name="connsiteY48" fmla="*/ 1074557 h 1074557"/>
                <a:gd name="connsiteX49" fmla="*/ 0 w 12774151"/>
                <a:gd name="connsiteY49" fmla="*/ 1074557 h 1074557"/>
                <a:gd name="connsiteX50" fmla="*/ 12195503 w 12774151"/>
                <a:gd name="connsiteY50" fmla="*/ 0 h 1074557"/>
                <a:gd name="connsiteX51" fmla="*/ 12774151 w 12774151"/>
                <a:gd name="connsiteY51" fmla="*/ 0 h 1074557"/>
                <a:gd name="connsiteX52" fmla="*/ 12774151 w 12774151"/>
                <a:gd name="connsiteY52" fmla="*/ 382805 h 1074557"/>
                <a:gd name="connsiteX53" fmla="*/ 10904742 w 12774151"/>
                <a:gd name="connsiteY53" fmla="*/ 0 h 1074557"/>
                <a:gd name="connsiteX54" fmla="*/ 12195503 w 12774151"/>
                <a:gd name="connsiteY54" fmla="*/ 0 h 1074557"/>
                <a:gd name="connsiteX55" fmla="*/ 11616857 w 12774151"/>
                <a:gd name="connsiteY55" fmla="*/ 382805 h 1074557"/>
                <a:gd name="connsiteX56" fmla="*/ 11682423 w 12774151"/>
                <a:gd name="connsiteY56" fmla="*/ 435856 h 1074557"/>
                <a:gd name="connsiteX57" fmla="*/ 11718847 w 12774151"/>
                <a:gd name="connsiteY57" fmla="*/ 411931 h 1074557"/>
                <a:gd name="connsiteX58" fmla="*/ 11718847 w 12774151"/>
                <a:gd name="connsiteY58" fmla="*/ 1074557 h 1074557"/>
                <a:gd name="connsiteX59" fmla="*/ 11380357 w 12774151"/>
                <a:gd name="connsiteY59" fmla="*/ 1074557 h 1074557"/>
                <a:gd name="connsiteX60" fmla="*/ 11380357 w 12774151"/>
                <a:gd name="connsiteY60" fmla="*/ 411931 h 1074557"/>
                <a:gd name="connsiteX61" fmla="*/ 11417823 w 12774151"/>
                <a:gd name="connsiteY61" fmla="*/ 435856 h 1074557"/>
                <a:gd name="connsiteX62" fmla="*/ 11483389 w 12774151"/>
                <a:gd name="connsiteY62" fmla="*/ 382805 h 1074557"/>
                <a:gd name="connsiteX63" fmla="*/ 9613980 w 12774151"/>
                <a:gd name="connsiteY63" fmla="*/ 0 h 1074557"/>
                <a:gd name="connsiteX64" fmla="*/ 10904742 w 12774151"/>
                <a:gd name="connsiteY64" fmla="*/ 0 h 1074557"/>
                <a:gd name="connsiteX65" fmla="*/ 10326095 w 12774151"/>
                <a:gd name="connsiteY65" fmla="*/ 382805 h 1074557"/>
                <a:gd name="connsiteX66" fmla="*/ 10391661 w 12774151"/>
                <a:gd name="connsiteY66" fmla="*/ 435856 h 1074557"/>
                <a:gd name="connsiteX67" fmla="*/ 10428087 w 12774151"/>
                <a:gd name="connsiteY67" fmla="*/ 411931 h 1074557"/>
                <a:gd name="connsiteX68" fmla="*/ 10428087 w 12774151"/>
                <a:gd name="connsiteY68" fmla="*/ 1074557 h 1074557"/>
                <a:gd name="connsiteX69" fmla="*/ 10089595 w 12774151"/>
                <a:gd name="connsiteY69" fmla="*/ 1074557 h 1074557"/>
                <a:gd name="connsiteX70" fmla="*/ 10089595 w 12774151"/>
                <a:gd name="connsiteY70" fmla="*/ 411931 h 1074557"/>
                <a:gd name="connsiteX71" fmla="*/ 10127061 w 12774151"/>
                <a:gd name="connsiteY71" fmla="*/ 435856 h 1074557"/>
                <a:gd name="connsiteX72" fmla="*/ 10192627 w 12774151"/>
                <a:gd name="connsiteY72" fmla="*/ 382805 h 1074557"/>
                <a:gd name="connsiteX73" fmla="*/ 8323218 w 12774151"/>
                <a:gd name="connsiteY73" fmla="*/ 0 h 1074557"/>
                <a:gd name="connsiteX74" fmla="*/ 9613980 w 12774151"/>
                <a:gd name="connsiteY74" fmla="*/ 0 h 1074557"/>
                <a:gd name="connsiteX75" fmla="*/ 9035333 w 12774151"/>
                <a:gd name="connsiteY75" fmla="*/ 382805 h 1074557"/>
                <a:gd name="connsiteX76" fmla="*/ 9100899 w 12774151"/>
                <a:gd name="connsiteY76" fmla="*/ 435856 h 1074557"/>
                <a:gd name="connsiteX77" fmla="*/ 9137325 w 12774151"/>
                <a:gd name="connsiteY77" fmla="*/ 411931 h 1074557"/>
                <a:gd name="connsiteX78" fmla="*/ 9137325 w 12774151"/>
                <a:gd name="connsiteY78" fmla="*/ 1074557 h 1074557"/>
                <a:gd name="connsiteX79" fmla="*/ 8798833 w 12774151"/>
                <a:gd name="connsiteY79" fmla="*/ 1074557 h 1074557"/>
                <a:gd name="connsiteX80" fmla="*/ 8798833 w 12774151"/>
                <a:gd name="connsiteY80" fmla="*/ 411931 h 1074557"/>
                <a:gd name="connsiteX81" fmla="*/ 8836299 w 12774151"/>
                <a:gd name="connsiteY81" fmla="*/ 435856 h 1074557"/>
                <a:gd name="connsiteX82" fmla="*/ 8901865 w 12774151"/>
                <a:gd name="connsiteY82" fmla="*/ 382805 h 1074557"/>
                <a:gd name="connsiteX83" fmla="*/ 7032456 w 12774151"/>
                <a:gd name="connsiteY83" fmla="*/ 0 h 1074557"/>
                <a:gd name="connsiteX84" fmla="*/ 8323218 w 12774151"/>
                <a:gd name="connsiteY84" fmla="*/ 0 h 1074557"/>
                <a:gd name="connsiteX85" fmla="*/ 7744571 w 12774151"/>
                <a:gd name="connsiteY85" fmla="*/ 382805 h 1074557"/>
                <a:gd name="connsiteX86" fmla="*/ 7810137 w 12774151"/>
                <a:gd name="connsiteY86" fmla="*/ 435856 h 1074557"/>
                <a:gd name="connsiteX87" fmla="*/ 7846563 w 12774151"/>
                <a:gd name="connsiteY87" fmla="*/ 411931 h 1074557"/>
                <a:gd name="connsiteX88" fmla="*/ 7846563 w 12774151"/>
                <a:gd name="connsiteY88" fmla="*/ 1074557 h 1074557"/>
                <a:gd name="connsiteX89" fmla="*/ 7508071 w 12774151"/>
                <a:gd name="connsiteY89" fmla="*/ 1074557 h 1074557"/>
                <a:gd name="connsiteX90" fmla="*/ 7508071 w 12774151"/>
                <a:gd name="connsiteY90" fmla="*/ 411931 h 1074557"/>
                <a:gd name="connsiteX91" fmla="*/ 7545537 w 12774151"/>
                <a:gd name="connsiteY91" fmla="*/ 435856 h 1074557"/>
                <a:gd name="connsiteX92" fmla="*/ 7611103 w 12774151"/>
                <a:gd name="connsiteY92" fmla="*/ 382805 h 1074557"/>
                <a:gd name="connsiteX93" fmla="*/ 5741694 w 12774151"/>
                <a:gd name="connsiteY93" fmla="*/ 0 h 1074557"/>
                <a:gd name="connsiteX94" fmla="*/ 7032456 w 12774151"/>
                <a:gd name="connsiteY94" fmla="*/ 0 h 1074557"/>
                <a:gd name="connsiteX95" fmla="*/ 6453809 w 12774151"/>
                <a:gd name="connsiteY95" fmla="*/ 382805 h 1074557"/>
                <a:gd name="connsiteX96" fmla="*/ 6519375 w 12774151"/>
                <a:gd name="connsiteY96" fmla="*/ 435856 h 1074557"/>
                <a:gd name="connsiteX97" fmla="*/ 6555801 w 12774151"/>
                <a:gd name="connsiteY97" fmla="*/ 411931 h 1074557"/>
                <a:gd name="connsiteX98" fmla="*/ 6555801 w 12774151"/>
                <a:gd name="connsiteY98" fmla="*/ 1074557 h 1074557"/>
                <a:gd name="connsiteX99" fmla="*/ 6217309 w 12774151"/>
                <a:gd name="connsiteY99" fmla="*/ 1074557 h 1074557"/>
                <a:gd name="connsiteX100" fmla="*/ 6217309 w 12774151"/>
                <a:gd name="connsiteY100" fmla="*/ 411931 h 1074557"/>
                <a:gd name="connsiteX101" fmla="*/ 6254775 w 12774151"/>
                <a:gd name="connsiteY101" fmla="*/ 435856 h 1074557"/>
                <a:gd name="connsiteX102" fmla="*/ 6320341 w 12774151"/>
                <a:gd name="connsiteY102" fmla="*/ 382805 h 1074557"/>
                <a:gd name="connsiteX103" fmla="*/ 4450932 w 12774151"/>
                <a:gd name="connsiteY103" fmla="*/ 0 h 1074557"/>
                <a:gd name="connsiteX104" fmla="*/ 5741694 w 12774151"/>
                <a:gd name="connsiteY104" fmla="*/ 0 h 1074557"/>
                <a:gd name="connsiteX105" fmla="*/ 5163047 w 12774151"/>
                <a:gd name="connsiteY105" fmla="*/ 382805 h 1074557"/>
                <a:gd name="connsiteX106" fmla="*/ 5228613 w 12774151"/>
                <a:gd name="connsiteY106" fmla="*/ 435856 h 1074557"/>
                <a:gd name="connsiteX107" fmla="*/ 5265039 w 12774151"/>
                <a:gd name="connsiteY107" fmla="*/ 411931 h 1074557"/>
                <a:gd name="connsiteX108" fmla="*/ 5265039 w 12774151"/>
                <a:gd name="connsiteY108" fmla="*/ 1074557 h 1074557"/>
                <a:gd name="connsiteX109" fmla="*/ 4926547 w 12774151"/>
                <a:gd name="connsiteY109" fmla="*/ 1074557 h 1074557"/>
                <a:gd name="connsiteX110" fmla="*/ 4926547 w 12774151"/>
                <a:gd name="connsiteY110" fmla="*/ 411931 h 1074557"/>
                <a:gd name="connsiteX111" fmla="*/ 4964013 w 12774151"/>
                <a:gd name="connsiteY111" fmla="*/ 435856 h 1074557"/>
                <a:gd name="connsiteX112" fmla="*/ 5029579 w 12774151"/>
                <a:gd name="connsiteY112" fmla="*/ 382805 h 1074557"/>
                <a:gd name="connsiteX113" fmla="*/ 3160170 w 12774151"/>
                <a:gd name="connsiteY113" fmla="*/ 0 h 1074557"/>
                <a:gd name="connsiteX114" fmla="*/ 4450932 w 12774151"/>
                <a:gd name="connsiteY114" fmla="*/ 0 h 1074557"/>
                <a:gd name="connsiteX115" fmla="*/ 3872285 w 12774151"/>
                <a:gd name="connsiteY115" fmla="*/ 382805 h 1074557"/>
                <a:gd name="connsiteX116" fmla="*/ 3937851 w 12774151"/>
                <a:gd name="connsiteY116" fmla="*/ 435856 h 1074557"/>
                <a:gd name="connsiteX117" fmla="*/ 3974277 w 12774151"/>
                <a:gd name="connsiteY117" fmla="*/ 411931 h 1074557"/>
                <a:gd name="connsiteX118" fmla="*/ 3974277 w 12774151"/>
                <a:gd name="connsiteY118" fmla="*/ 1074557 h 1074557"/>
                <a:gd name="connsiteX119" fmla="*/ 3635785 w 12774151"/>
                <a:gd name="connsiteY119" fmla="*/ 1074557 h 1074557"/>
                <a:gd name="connsiteX120" fmla="*/ 3635785 w 12774151"/>
                <a:gd name="connsiteY120" fmla="*/ 411931 h 1074557"/>
                <a:gd name="connsiteX121" fmla="*/ 3673251 w 12774151"/>
                <a:gd name="connsiteY121" fmla="*/ 435856 h 1074557"/>
                <a:gd name="connsiteX122" fmla="*/ 3738817 w 12774151"/>
                <a:gd name="connsiteY122" fmla="*/ 382805 h 1074557"/>
                <a:gd name="connsiteX123" fmla="*/ 1869409 w 12774151"/>
                <a:gd name="connsiteY123" fmla="*/ 0 h 1074557"/>
                <a:gd name="connsiteX124" fmla="*/ 3160170 w 12774151"/>
                <a:gd name="connsiteY124" fmla="*/ 0 h 1074557"/>
                <a:gd name="connsiteX125" fmla="*/ 2581523 w 12774151"/>
                <a:gd name="connsiteY125" fmla="*/ 382805 h 1074557"/>
                <a:gd name="connsiteX126" fmla="*/ 2647089 w 12774151"/>
                <a:gd name="connsiteY126" fmla="*/ 435856 h 1074557"/>
                <a:gd name="connsiteX127" fmla="*/ 2683515 w 12774151"/>
                <a:gd name="connsiteY127" fmla="*/ 411931 h 1074557"/>
                <a:gd name="connsiteX128" fmla="*/ 2683515 w 12774151"/>
                <a:gd name="connsiteY128" fmla="*/ 1074557 h 1074557"/>
                <a:gd name="connsiteX129" fmla="*/ 2345023 w 12774151"/>
                <a:gd name="connsiteY129" fmla="*/ 1074557 h 1074557"/>
                <a:gd name="connsiteX130" fmla="*/ 2345023 w 12774151"/>
                <a:gd name="connsiteY130" fmla="*/ 411931 h 1074557"/>
                <a:gd name="connsiteX131" fmla="*/ 2382489 w 12774151"/>
                <a:gd name="connsiteY131" fmla="*/ 435856 h 1074557"/>
                <a:gd name="connsiteX132" fmla="*/ 2448055 w 12774151"/>
                <a:gd name="connsiteY132" fmla="*/ 382805 h 1074557"/>
                <a:gd name="connsiteX133" fmla="*/ 578646 w 12774151"/>
                <a:gd name="connsiteY133" fmla="*/ 0 h 1074557"/>
                <a:gd name="connsiteX134" fmla="*/ 1869409 w 12774151"/>
                <a:gd name="connsiteY134" fmla="*/ 0 h 1074557"/>
                <a:gd name="connsiteX135" fmla="*/ 1290761 w 12774151"/>
                <a:gd name="connsiteY135" fmla="*/ 382805 h 1074557"/>
                <a:gd name="connsiteX136" fmla="*/ 1356327 w 12774151"/>
                <a:gd name="connsiteY136" fmla="*/ 435856 h 1074557"/>
                <a:gd name="connsiteX137" fmla="*/ 1392754 w 12774151"/>
                <a:gd name="connsiteY137" fmla="*/ 411931 h 1074557"/>
                <a:gd name="connsiteX138" fmla="*/ 1392754 w 12774151"/>
                <a:gd name="connsiteY138" fmla="*/ 1074557 h 1074557"/>
                <a:gd name="connsiteX139" fmla="*/ 1054262 w 12774151"/>
                <a:gd name="connsiteY139" fmla="*/ 1074557 h 1074557"/>
                <a:gd name="connsiteX140" fmla="*/ 1054262 w 12774151"/>
                <a:gd name="connsiteY140" fmla="*/ 411931 h 1074557"/>
                <a:gd name="connsiteX141" fmla="*/ 1091727 w 12774151"/>
                <a:gd name="connsiteY141" fmla="*/ 435856 h 1074557"/>
                <a:gd name="connsiteX142" fmla="*/ 1157293 w 12774151"/>
                <a:gd name="connsiteY142" fmla="*/ 382805 h 1074557"/>
                <a:gd name="connsiteX143" fmla="*/ 0 w 12774151"/>
                <a:gd name="connsiteY143" fmla="*/ 0 h 1074557"/>
                <a:gd name="connsiteX144" fmla="*/ 578646 w 12774151"/>
                <a:gd name="connsiteY144" fmla="*/ 0 h 1074557"/>
                <a:gd name="connsiteX145" fmla="*/ 0 w 12774151"/>
                <a:gd name="connsiteY145" fmla="*/ 382805 h 10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12774151" h="1074557">
                  <a:moveTo>
                    <a:pt x="11893691" y="793695"/>
                  </a:moveTo>
                  <a:lnTo>
                    <a:pt x="12062291" y="793695"/>
                  </a:lnTo>
                  <a:lnTo>
                    <a:pt x="12062291" y="1074557"/>
                  </a:lnTo>
                  <a:lnTo>
                    <a:pt x="11893691" y="1074557"/>
                  </a:lnTo>
                  <a:close/>
                  <a:moveTo>
                    <a:pt x="10602930" y="793695"/>
                  </a:moveTo>
                  <a:lnTo>
                    <a:pt x="10771528" y="793695"/>
                  </a:lnTo>
                  <a:lnTo>
                    <a:pt x="10771528" y="1074557"/>
                  </a:lnTo>
                  <a:lnTo>
                    <a:pt x="10602930" y="1074557"/>
                  </a:lnTo>
                  <a:close/>
                  <a:moveTo>
                    <a:pt x="9312168" y="793695"/>
                  </a:moveTo>
                  <a:lnTo>
                    <a:pt x="9480766" y="793695"/>
                  </a:lnTo>
                  <a:lnTo>
                    <a:pt x="9480766" y="1074557"/>
                  </a:lnTo>
                  <a:lnTo>
                    <a:pt x="9312168" y="1074557"/>
                  </a:lnTo>
                  <a:close/>
                  <a:moveTo>
                    <a:pt x="8021406" y="793695"/>
                  </a:moveTo>
                  <a:lnTo>
                    <a:pt x="8190004" y="793695"/>
                  </a:lnTo>
                  <a:lnTo>
                    <a:pt x="8190004" y="1074557"/>
                  </a:lnTo>
                  <a:lnTo>
                    <a:pt x="8021406" y="1074557"/>
                  </a:lnTo>
                  <a:close/>
                  <a:moveTo>
                    <a:pt x="6730644" y="793695"/>
                  </a:moveTo>
                  <a:lnTo>
                    <a:pt x="6899242" y="793695"/>
                  </a:lnTo>
                  <a:lnTo>
                    <a:pt x="6899242" y="1074557"/>
                  </a:lnTo>
                  <a:lnTo>
                    <a:pt x="6730644" y="1074557"/>
                  </a:lnTo>
                  <a:close/>
                  <a:moveTo>
                    <a:pt x="5439882" y="793695"/>
                  </a:moveTo>
                  <a:lnTo>
                    <a:pt x="5608480" y="793695"/>
                  </a:lnTo>
                  <a:lnTo>
                    <a:pt x="5608480" y="1074557"/>
                  </a:lnTo>
                  <a:lnTo>
                    <a:pt x="5439882" y="1074557"/>
                  </a:lnTo>
                  <a:close/>
                  <a:moveTo>
                    <a:pt x="4149120" y="793695"/>
                  </a:moveTo>
                  <a:lnTo>
                    <a:pt x="4317718" y="793695"/>
                  </a:lnTo>
                  <a:lnTo>
                    <a:pt x="4317718" y="1074557"/>
                  </a:lnTo>
                  <a:lnTo>
                    <a:pt x="4149120" y="1074557"/>
                  </a:lnTo>
                  <a:close/>
                  <a:moveTo>
                    <a:pt x="2858359" y="793695"/>
                  </a:moveTo>
                  <a:lnTo>
                    <a:pt x="3026957" y="793695"/>
                  </a:lnTo>
                  <a:lnTo>
                    <a:pt x="3026957" y="1074557"/>
                  </a:lnTo>
                  <a:lnTo>
                    <a:pt x="2858359" y="1074557"/>
                  </a:lnTo>
                  <a:close/>
                  <a:moveTo>
                    <a:pt x="1567596" y="793695"/>
                  </a:moveTo>
                  <a:lnTo>
                    <a:pt x="1736196" y="793695"/>
                  </a:lnTo>
                  <a:lnTo>
                    <a:pt x="1736196" y="1074557"/>
                  </a:lnTo>
                  <a:lnTo>
                    <a:pt x="1567596" y="1074557"/>
                  </a:lnTo>
                  <a:close/>
                  <a:moveTo>
                    <a:pt x="276834" y="793695"/>
                  </a:moveTo>
                  <a:lnTo>
                    <a:pt x="445433" y="793695"/>
                  </a:lnTo>
                  <a:lnTo>
                    <a:pt x="445433" y="1074557"/>
                  </a:lnTo>
                  <a:lnTo>
                    <a:pt x="276834" y="1074557"/>
                  </a:lnTo>
                  <a:close/>
                  <a:moveTo>
                    <a:pt x="12774151" y="382805"/>
                  </a:moveTo>
                  <a:lnTo>
                    <a:pt x="12774151" y="1074557"/>
                  </a:lnTo>
                  <a:lnTo>
                    <a:pt x="12671119" y="1074557"/>
                  </a:lnTo>
                  <a:lnTo>
                    <a:pt x="12671119" y="411931"/>
                  </a:lnTo>
                  <a:lnTo>
                    <a:pt x="12708587" y="435856"/>
                  </a:lnTo>
                  <a:close/>
                  <a:moveTo>
                    <a:pt x="0" y="382805"/>
                  </a:moveTo>
                  <a:lnTo>
                    <a:pt x="65565" y="435856"/>
                  </a:lnTo>
                  <a:lnTo>
                    <a:pt x="101991" y="411931"/>
                  </a:lnTo>
                  <a:lnTo>
                    <a:pt x="101991" y="1074557"/>
                  </a:lnTo>
                  <a:lnTo>
                    <a:pt x="0" y="1074557"/>
                  </a:lnTo>
                  <a:close/>
                  <a:moveTo>
                    <a:pt x="12195503" y="0"/>
                  </a:moveTo>
                  <a:lnTo>
                    <a:pt x="12774151" y="0"/>
                  </a:lnTo>
                  <a:lnTo>
                    <a:pt x="12774151" y="382805"/>
                  </a:lnTo>
                  <a:close/>
                  <a:moveTo>
                    <a:pt x="10904742" y="0"/>
                  </a:moveTo>
                  <a:lnTo>
                    <a:pt x="12195503" y="0"/>
                  </a:lnTo>
                  <a:lnTo>
                    <a:pt x="11616857" y="382805"/>
                  </a:lnTo>
                  <a:lnTo>
                    <a:pt x="11682423" y="435856"/>
                  </a:lnTo>
                  <a:lnTo>
                    <a:pt x="11718847" y="411931"/>
                  </a:lnTo>
                  <a:lnTo>
                    <a:pt x="11718847" y="1074557"/>
                  </a:lnTo>
                  <a:lnTo>
                    <a:pt x="11380357" y="1074557"/>
                  </a:lnTo>
                  <a:lnTo>
                    <a:pt x="11380357" y="411931"/>
                  </a:lnTo>
                  <a:lnTo>
                    <a:pt x="11417823" y="435856"/>
                  </a:lnTo>
                  <a:lnTo>
                    <a:pt x="11483389" y="382805"/>
                  </a:lnTo>
                  <a:close/>
                  <a:moveTo>
                    <a:pt x="9613980" y="0"/>
                  </a:moveTo>
                  <a:lnTo>
                    <a:pt x="10904742" y="0"/>
                  </a:lnTo>
                  <a:lnTo>
                    <a:pt x="10326095" y="382805"/>
                  </a:lnTo>
                  <a:lnTo>
                    <a:pt x="10391661" y="435856"/>
                  </a:lnTo>
                  <a:lnTo>
                    <a:pt x="10428087" y="411931"/>
                  </a:lnTo>
                  <a:lnTo>
                    <a:pt x="10428087" y="1074557"/>
                  </a:lnTo>
                  <a:lnTo>
                    <a:pt x="10089595" y="1074557"/>
                  </a:lnTo>
                  <a:lnTo>
                    <a:pt x="10089595" y="411931"/>
                  </a:lnTo>
                  <a:lnTo>
                    <a:pt x="10127061" y="435856"/>
                  </a:lnTo>
                  <a:lnTo>
                    <a:pt x="10192627" y="382805"/>
                  </a:lnTo>
                  <a:close/>
                  <a:moveTo>
                    <a:pt x="8323218" y="0"/>
                  </a:moveTo>
                  <a:lnTo>
                    <a:pt x="9613980" y="0"/>
                  </a:lnTo>
                  <a:lnTo>
                    <a:pt x="9035333" y="382805"/>
                  </a:lnTo>
                  <a:lnTo>
                    <a:pt x="9100899" y="435856"/>
                  </a:lnTo>
                  <a:lnTo>
                    <a:pt x="9137325" y="411931"/>
                  </a:lnTo>
                  <a:lnTo>
                    <a:pt x="9137325" y="1074557"/>
                  </a:lnTo>
                  <a:lnTo>
                    <a:pt x="8798833" y="1074557"/>
                  </a:lnTo>
                  <a:lnTo>
                    <a:pt x="8798833" y="411931"/>
                  </a:lnTo>
                  <a:lnTo>
                    <a:pt x="8836299" y="435856"/>
                  </a:lnTo>
                  <a:lnTo>
                    <a:pt x="8901865" y="382805"/>
                  </a:lnTo>
                  <a:close/>
                  <a:moveTo>
                    <a:pt x="7032456" y="0"/>
                  </a:moveTo>
                  <a:lnTo>
                    <a:pt x="8323218" y="0"/>
                  </a:lnTo>
                  <a:lnTo>
                    <a:pt x="7744571" y="382805"/>
                  </a:lnTo>
                  <a:lnTo>
                    <a:pt x="7810137" y="435856"/>
                  </a:lnTo>
                  <a:lnTo>
                    <a:pt x="7846563" y="411931"/>
                  </a:lnTo>
                  <a:lnTo>
                    <a:pt x="7846563" y="1074557"/>
                  </a:lnTo>
                  <a:lnTo>
                    <a:pt x="7508071" y="1074557"/>
                  </a:lnTo>
                  <a:lnTo>
                    <a:pt x="7508071" y="411931"/>
                  </a:lnTo>
                  <a:lnTo>
                    <a:pt x="7545537" y="435856"/>
                  </a:lnTo>
                  <a:lnTo>
                    <a:pt x="7611103" y="382805"/>
                  </a:lnTo>
                  <a:close/>
                  <a:moveTo>
                    <a:pt x="5741694" y="0"/>
                  </a:moveTo>
                  <a:lnTo>
                    <a:pt x="7032456" y="0"/>
                  </a:lnTo>
                  <a:lnTo>
                    <a:pt x="6453809" y="382805"/>
                  </a:lnTo>
                  <a:lnTo>
                    <a:pt x="6519375" y="435856"/>
                  </a:lnTo>
                  <a:lnTo>
                    <a:pt x="6555801" y="411931"/>
                  </a:lnTo>
                  <a:lnTo>
                    <a:pt x="6555801" y="1074557"/>
                  </a:lnTo>
                  <a:lnTo>
                    <a:pt x="6217309" y="1074557"/>
                  </a:lnTo>
                  <a:lnTo>
                    <a:pt x="6217309" y="411931"/>
                  </a:lnTo>
                  <a:lnTo>
                    <a:pt x="6254775" y="435856"/>
                  </a:lnTo>
                  <a:lnTo>
                    <a:pt x="6320341" y="382805"/>
                  </a:lnTo>
                  <a:close/>
                  <a:moveTo>
                    <a:pt x="4450932" y="0"/>
                  </a:moveTo>
                  <a:lnTo>
                    <a:pt x="5741694" y="0"/>
                  </a:lnTo>
                  <a:lnTo>
                    <a:pt x="5163047" y="382805"/>
                  </a:lnTo>
                  <a:lnTo>
                    <a:pt x="5228613" y="435856"/>
                  </a:lnTo>
                  <a:lnTo>
                    <a:pt x="5265039" y="411931"/>
                  </a:lnTo>
                  <a:lnTo>
                    <a:pt x="5265039" y="1074557"/>
                  </a:lnTo>
                  <a:lnTo>
                    <a:pt x="4926547" y="1074557"/>
                  </a:lnTo>
                  <a:lnTo>
                    <a:pt x="4926547" y="411931"/>
                  </a:lnTo>
                  <a:lnTo>
                    <a:pt x="4964013" y="435856"/>
                  </a:lnTo>
                  <a:lnTo>
                    <a:pt x="5029579" y="382805"/>
                  </a:lnTo>
                  <a:close/>
                  <a:moveTo>
                    <a:pt x="3160170" y="0"/>
                  </a:moveTo>
                  <a:lnTo>
                    <a:pt x="4450932" y="0"/>
                  </a:lnTo>
                  <a:lnTo>
                    <a:pt x="3872285" y="382805"/>
                  </a:lnTo>
                  <a:lnTo>
                    <a:pt x="3937851" y="435856"/>
                  </a:lnTo>
                  <a:lnTo>
                    <a:pt x="3974277" y="411931"/>
                  </a:lnTo>
                  <a:lnTo>
                    <a:pt x="3974277" y="1074557"/>
                  </a:lnTo>
                  <a:lnTo>
                    <a:pt x="3635785" y="1074557"/>
                  </a:lnTo>
                  <a:lnTo>
                    <a:pt x="3635785" y="411931"/>
                  </a:lnTo>
                  <a:lnTo>
                    <a:pt x="3673251" y="435856"/>
                  </a:lnTo>
                  <a:lnTo>
                    <a:pt x="3738817" y="382805"/>
                  </a:lnTo>
                  <a:close/>
                  <a:moveTo>
                    <a:pt x="1869409" y="0"/>
                  </a:moveTo>
                  <a:lnTo>
                    <a:pt x="3160170" y="0"/>
                  </a:lnTo>
                  <a:lnTo>
                    <a:pt x="2581523" y="382805"/>
                  </a:lnTo>
                  <a:lnTo>
                    <a:pt x="2647089" y="435856"/>
                  </a:lnTo>
                  <a:lnTo>
                    <a:pt x="2683515" y="411931"/>
                  </a:lnTo>
                  <a:lnTo>
                    <a:pt x="2683515" y="1074557"/>
                  </a:lnTo>
                  <a:lnTo>
                    <a:pt x="2345023" y="1074557"/>
                  </a:lnTo>
                  <a:lnTo>
                    <a:pt x="2345023" y="411931"/>
                  </a:lnTo>
                  <a:lnTo>
                    <a:pt x="2382489" y="435856"/>
                  </a:lnTo>
                  <a:lnTo>
                    <a:pt x="2448055" y="382805"/>
                  </a:lnTo>
                  <a:close/>
                  <a:moveTo>
                    <a:pt x="578646" y="0"/>
                  </a:moveTo>
                  <a:lnTo>
                    <a:pt x="1869409" y="0"/>
                  </a:lnTo>
                  <a:lnTo>
                    <a:pt x="1290761" y="382805"/>
                  </a:lnTo>
                  <a:lnTo>
                    <a:pt x="1356327" y="435856"/>
                  </a:lnTo>
                  <a:lnTo>
                    <a:pt x="1392754" y="411931"/>
                  </a:lnTo>
                  <a:lnTo>
                    <a:pt x="1392754" y="1074557"/>
                  </a:lnTo>
                  <a:lnTo>
                    <a:pt x="1054262" y="1074557"/>
                  </a:lnTo>
                  <a:lnTo>
                    <a:pt x="1054262" y="411931"/>
                  </a:lnTo>
                  <a:lnTo>
                    <a:pt x="1091727" y="435856"/>
                  </a:lnTo>
                  <a:lnTo>
                    <a:pt x="1157293" y="382805"/>
                  </a:lnTo>
                  <a:close/>
                  <a:moveTo>
                    <a:pt x="0" y="0"/>
                  </a:moveTo>
                  <a:lnTo>
                    <a:pt x="578646" y="0"/>
                  </a:lnTo>
                  <a:lnTo>
                    <a:pt x="0" y="38280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5CAB6037-150C-AF4F-B977-3D146D70A075}"/>
              </a:ext>
            </a:extLst>
          </p:cNvPr>
          <p:cNvSpPr txBox="1"/>
          <p:nvPr/>
        </p:nvSpPr>
        <p:spPr>
          <a:xfrm>
            <a:off x="3127203" y="3807342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1B65E5A-5114-1941-B1B3-0BBA9E02F7F9}"/>
              </a:ext>
            </a:extLst>
          </p:cNvPr>
          <p:cNvSpPr txBox="1"/>
          <p:nvPr/>
        </p:nvSpPr>
        <p:spPr>
          <a:xfrm>
            <a:off x="3040639" y="6339024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74F6AA4-975F-1349-BC86-9B1E60A01FE8}"/>
              </a:ext>
            </a:extLst>
          </p:cNvPr>
          <p:cNvSpPr txBox="1"/>
          <p:nvPr/>
        </p:nvSpPr>
        <p:spPr>
          <a:xfrm>
            <a:off x="3031021" y="8917255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D4EA046-705B-6F4C-B545-F553AA0DFF2B}"/>
              </a:ext>
            </a:extLst>
          </p:cNvPr>
          <p:cNvSpPr txBox="1"/>
          <p:nvPr/>
        </p:nvSpPr>
        <p:spPr>
          <a:xfrm>
            <a:off x="3005373" y="11495486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97DB185F-9B3A-9247-BCAA-8A6653EA096D}"/>
              </a:ext>
            </a:extLst>
          </p:cNvPr>
          <p:cNvSpPr txBox="1">
            <a:spLocks/>
          </p:cNvSpPr>
          <p:nvPr/>
        </p:nvSpPr>
        <p:spPr>
          <a:xfrm>
            <a:off x="17595725" y="3505563"/>
            <a:ext cx="51805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05E8826E-75F1-0B4B-9CF4-C61D02D0E5F2}"/>
              </a:ext>
            </a:extLst>
          </p:cNvPr>
          <p:cNvSpPr txBox="1">
            <a:spLocks/>
          </p:cNvSpPr>
          <p:nvPr/>
        </p:nvSpPr>
        <p:spPr>
          <a:xfrm>
            <a:off x="17595725" y="6083793"/>
            <a:ext cx="51805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CCF044B3-3880-B34A-97E5-AEE0C6F64755}"/>
              </a:ext>
            </a:extLst>
          </p:cNvPr>
          <p:cNvSpPr txBox="1">
            <a:spLocks/>
          </p:cNvSpPr>
          <p:nvPr/>
        </p:nvSpPr>
        <p:spPr>
          <a:xfrm>
            <a:off x="17595725" y="8662024"/>
            <a:ext cx="51805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B85B25EB-9F9C-F049-BDB9-F164AD42F66D}"/>
              </a:ext>
            </a:extLst>
          </p:cNvPr>
          <p:cNvSpPr txBox="1">
            <a:spLocks/>
          </p:cNvSpPr>
          <p:nvPr/>
        </p:nvSpPr>
        <p:spPr>
          <a:xfrm>
            <a:off x="17595725" y="11240255"/>
            <a:ext cx="51805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732460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E9E385-E23F-774F-8DA1-765BFABDA624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AC9CE3-0972-9D4F-B214-ED8F8F3D59A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02C48072-1F1D-D340-AE96-E07A37B0F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1056" y="5853341"/>
            <a:ext cx="3713308" cy="37129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35FEC8DC-63DA-004D-9E00-213037D77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34757" y="7770284"/>
            <a:ext cx="352374" cy="350143"/>
          </a:xfrm>
          <a:custGeom>
            <a:avLst/>
            <a:gdLst>
              <a:gd name="T0" fmla="*/ 147 w 697"/>
              <a:gd name="T1" fmla="*/ 644 h 691"/>
              <a:gd name="T2" fmla="*/ 147 w 697"/>
              <a:gd name="T3" fmla="*/ 644 h 691"/>
              <a:gd name="T4" fmla="*/ 434 w 697"/>
              <a:gd name="T5" fmla="*/ 690 h 691"/>
              <a:gd name="T6" fmla="*/ 506 w 697"/>
              <a:gd name="T7" fmla="*/ 599 h 691"/>
              <a:gd name="T8" fmla="*/ 506 w 697"/>
              <a:gd name="T9" fmla="*/ 599 h 691"/>
              <a:gd name="T10" fmla="*/ 696 w 697"/>
              <a:gd name="T11" fmla="*/ 172 h 691"/>
              <a:gd name="T12" fmla="*/ 696 w 697"/>
              <a:gd name="T13" fmla="*/ 172 h 691"/>
              <a:gd name="T14" fmla="*/ 435 w 697"/>
              <a:gd name="T15" fmla="*/ 136 h 691"/>
              <a:gd name="T16" fmla="*/ 435 w 697"/>
              <a:gd name="T17" fmla="*/ 136 h 691"/>
              <a:gd name="T18" fmla="*/ 0 w 697"/>
              <a:gd name="T19" fmla="*/ 619 h 691"/>
              <a:gd name="T20" fmla="*/ 0 w 697"/>
              <a:gd name="T21" fmla="*/ 619 h 691"/>
              <a:gd name="T22" fmla="*/ 147 w 697"/>
              <a:gd name="T23" fmla="*/ 644 h 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97" h="691">
                <a:moveTo>
                  <a:pt x="147" y="644"/>
                </a:moveTo>
                <a:lnTo>
                  <a:pt x="147" y="644"/>
                </a:lnTo>
                <a:cubicBezTo>
                  <a:pt x="241" y="661"/>
                  <a:pt x="339" y="670"/>
                  <a:pt x="434" y="690"/>
                </a:cubicBezTo>
                <a:lnTo>
                  <a:pt x="506" y="599"/>
                </a:lnTo>
                <a:lnTo>
                  <a:pt x="506" y="599"/>
                </a:lnTo>
                <a:cubicBezTo>
                  <a:pt x="506" y="599"/>
                  <a:pt x="696" y="294"/>
                  <a:pt x="696" y="172"/>
                </a:cubicBezTo>
                <a:lnTo>
                  <a:pt x="696" y="172"/>
                </a:lnTo>
                <a:cubicBezTo>
                  <a:pt x="695" y="111"/>
                  <a:pt x="588" y="0"/>
                  <a:pt x="435" y="136"/>
                </a:cubicBezTo>
                <a:lnTo>
                  <a:pt x="435" y="136"/>
                </a:lnTo>
                <a:cubicBezTo>
                  <a:pt x="340" y="221"/>
                  <a:pt x="0" y="619"/>
                  <a:pt x="0" y="619"/>
                </a:cubicBezTo>
                <a:lnTo>
                  <a:pt x="0" y="619"/>
                </a:lnTo>
                <a:cubicBezTo>
                  <a:pt x="59" y="628"/>
                  <a:pt x="110" y="637"/>
                  <a:pt x="147" y="644"/>
                </a:cubicBezTo>
              </a:path>
            </a:pathLst>
          </a:custGeom>
          <a:solidFill>
            <a:srgbClr val="FBBF8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45E5203B-2FBC-0C45-B255-44182151B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44108" y="6971866"/>
            <a:ext cx="169496" cy="390287"/>
          </a:xfrm>
          <a:custGeom>
            <a:avLst/>
            <a:gdLst>
              <a:gd name="T0" fmla="*/ 333 w 334"/>
              <a:gd name="T1" fmla="*/ 542 h 773"/>
              <a:gd name="T2" fmla="*/ 0 w 334"/>
              <a:gd name="T3" fmla="*/ 772 h 773"/>
              <a:gd name="T4" fmla="*/ 0 w 334"/>
              <a:gd name="T5" fmla="*/ 0 h 773"/>
              <a:gd name="T6" fmla="*/ 333 w 334"/>
              <a:gd name="T7" fmla="*/ 0 h 773"/>
              <a:gd name="T8" fmla="*/ 333 w 334"/>
              <a:gd name="T9" fmla="*/ 542 h 7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4" h="773">
                <a:moveTo>
                  <a:pt x="333" y="542"/>
                </a:moveTo>
                <a:lnTo>
                  <a:pt x="0" y="772"/>
                </a:lnTo>
                <a:lnTo>
                  <a:pt x="0" y="0"/>
                </a:lnTo>
                <a:lnTo>
                  <a:pt x="333" y="0"/>
                </a:lnTo>
                <a:lnTo>
                  <a:pt x="333" y="542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EC9318B7-99E5-9C4C-87C6-BB9B020AF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44109" y="6913882"/>
            <a:ext cx="1063813" cy="1289065"/>
          </a:xfrm>
          <a:custGeom>
            <a:avLst/>
            <a:gdLst>
              <a:gd name="T0" fmla="*/ 2101 w 2102"/>
              <a:gd name="T1" fmla="*/ 2549 h 2550"/>
              <a:gd name="T2" fmla="*/ 0 w 2102"/>
              <a:gd name="T3" fmla="*/ 2549 h 2550"/>
              <a:gd name="T4" fmla="*/ 0 w 2102"/>
              <a:gd name="T5" fmla="*/ 888 h 2550"/>
              <a:gd name="T6" fmla="*/ 1047 w 2102"/>
              <a:gd name="T7" fmla="*/ 0 h 2550"/>
              <a:gd name="T8" fmla="*/ 2101 w 2102"/>
              <a:gd name="T9" fmla="*/ 888 h 2550"/>
              <a:gd name="T10" fmla="*/ 2101 w 2102"/>
              <a:gd name="T11" fmla="*/ 2549 h 25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02" h="2550">
                <a:moveTo>
                  <a:pt x="2101" y="2549"/>
                </a:moveTo>
                <a:lnTo>
                  <a:pt x="0" y="2549"/>
                </a:lnTo>
                <a:lnTo>
                  <a:pt x="0" y="888"/>
                </a:lnTo>
                <a:lnTo>
                  <a:pt x="1047" y="0"/>
                </a:lnTo>
                <a:lnTo>
                  <a:pt x="2101" y="888"/>
                </a:lnTo>
                <a:lnTo>
                  <a:pt x="2101" y="254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F455B455-7C9E-2E43-B3FA-42E454B55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2311" y="6809060"/>
            <a:ext cx="1449134" cy="1460282"/>
          </a:xfrm>
          <a:custGeom>
            <a:avLst/>
            <a:gdLst>
              <a:gd name="connsiteX0" fmla="*/ 204502 w 1871544"/>
              <a:gd name="connsiteY0" fmla="*/ 1800190 h 1885940"/>
              <a:gd name="connsiteX1" fmla="*/ 1667043 w 1871544"/>
              <a:gd name="connsiteY1" fmla="*/ 1800190 h 1885940"/>
              <a:gd name="connsiteX2" fmla="*/ 1667043 w 1871544"/>
              <a:gd name="connsiteY2" fmla="*/ 1885940 h 1885940"/>
              <a:gd name="connsiteX3" fmla="*/ 204502 w 1871544"/>
              <a:gd name="connsiteY3" fmla="*/ 1885940 h 1885940"/>
              <a:gd name="connsiteX4" fmla="*/ 210263 w 1871544"/>
              <a:gd name="connsiteY4" fmla="*/ 109450 h 1885940"/>
              <a:gd name="connsiteX5" fmla="*/ 503403 w 1871544"/>
              <a:gd name="connsiteY5" fmla="*/ 109450 h 1885940"/>
              <a:gd name="connsiteX6" fmla="*/ 503403 w 1871544"/>
              <a:gd name="connsiteY6" fmla="*/ 215360 h 1885940"/>
              <a:gd name="connsiteX7" fmla="*/ 210263 w 1871544"/>
              <a:gd name="connsiteY7" fmla="*/ 215360 h 1885940"/>
              <a:gd name="connsiteX8" fmla="*/ 935445 w 1871544"/>
              <a:gd name="connsiteY8" fmla="*/ 0 h 1885940"/>
              <a:gd name="connsiteX9" fmla="*/ 1871544 w 1871544"/>
              <a:gd name="connsiteY9" fmla="*/ 918165 h 1885940"/>
              <a:gd name="connsiteX10" fmla="*/ 1703007 w 1871544"/>
              <a:gd name="connsiteY10" fmla="*/ 918165 h 1885940"/>
              <a:gd name="connsiteX11" fmla="*/ 935445 w 1871544"/>
              <a:gd name="connsiteY11" fmla="*/ 195118 h 1885940"/>
              <a:gd name="connsiteX12" fmla="*/ 168537 w 1871544"/>
              <a:gd name="connsiteY12" fmla="*/ 918165 h 1885940"/>
              <a:gd name="connsiteX13" fmla="*/ 0 w 1871544"/>
              <a:gd name="connsiteY13" fmla="*/ 918165 h 188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871544" h="1885940">
                <a:moveTo>
                  <a:pt x="204502" y="1800190"/>
                </a:moveTo>
                <a:lnTo>
                  <a:pt x="1667043" y="1800190"/>
                </a:lnTo>
                <a:lnTo>
                  <a:pt x="1667043" y="1885940"/>
                </a:lnTo>
                <a:lnTo>
                  <a:pt x="204502" y="1885940"/>
                </a:lnTo>
                <a:close/>
                <a:moveTo>
                  <a:pt x="210263" y="109450"/>
                </a:moveTo>
                <a:lnTo>
                  <a:pt x="503403" y="109450"/>
                </a:lnTo>
                <a:lnTo>
                  <a:pt x="503403" y="215360"/>
                </a:lnTo>
                <a:lnTo>
                  <a:pt x="210263" y="215360"/>
                </a:lnTo>
                <a:close/>
                <a:moveTo>
                  <a:pt x="935445" y="0"/>
                </a:moveTo>
                <a:lnTo>
                  <a:pt x="1871544" y="918165"/>
                </a:lnTo>
                <a:lnTo>
                  <a:pt x="1703007" y="918165"/>
                </a:lnTo>
                <a:lnTo>
                  <a:pt x="935445" y="195118"/>
                </a:lnTo>
                <a:lnTo>
                  <a:pt x="168537" y="918165"/>
                </a:lnTo>
                <a:lnTo>
                  <a:pt x="0" y="918165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F089F4D1-F862-6B4A-BA2B-0AFAC2E89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7707" y="7141364"/>
            <a:ext cx="929494" cy="909422"/>
          </a:xfrm>
          <a:custGeom>
            <a:avLst/>
            <a:gdLst>
              <a:gd name="connsiteX0" fmla="*/ 875612 w 1200433"/>
              <a:gd name="connsiteY0" fmla="*/ 671109 h 1174510"/>
              <a:gd name="connsiteX1" fmla="*/ 1200433 w 1200433"/>
              <a:gd name="connsiteY1" fmla="*/ 671109 h 1174510"/>
              <a:gd name="connsiteX2" fmla="*/ 1200433 w 1200433"/>
              <a:gd name="connsiteY2" fmla="*/ 1174510 h 1174510"/>
              <a:gd name="connsiteX3" fmla="*/ 875612 w 1200433"/>
              <a:gd name="connsiteY3" fmla="*/ 1174510 h 1174510"/>
              <a:gd name="connsiteX4" fmla="*/ 0 w 1200433"/>
              <a:gd name="connsiteY4" fmla="*/ 671109 h 1174510"/>
              <a:gd name="connsiteX5" fmla="*/ 324819 w 1200433"/>
              <a:gd name="connsiteY5" fmla="*/ 671109 h 1174510"/>
              <a:gd name="connsiteX6" fmla="*/ 324819 w 1200433"/>
              <a:gd name="connsiteY6" fmla="*/ 1174510 h 1174510"/>
              <a:gd name="connsiteX7" fmla="*/ 0 w 1200433"/>
              <a:gd name="connsiteY7" fmla="*/ 1174510 h 1174510"/>
              <a:gd name="connsiteX8" fmla="*/ 591902 w 1200433"/>
              <a:gd name="connsiteY8" fmla="*/ 0 h 1174510"/>
              <a:gd name="connsiteX9" fmla="*/ 811591 w 1200433"/>
              <a:gd name="connsiteY9" fmla="*/ 220015 h 1174510"/>
              <a:gd name="connsiteX10" fmla="*/ 591902 w 1200433"/>
              <a:gd name="connsiteY10" fmla="*/ 440030 h 1174510"/>
              <a:gd name="connsiteX11" fmla="*/ 371558 w 1200433"/>
              <a:gd name="connsiteY11" fmla="*/ 220015 h 1174510"/>
              <a:gd name="connsiteX12" fmla="*/ 591902 w 1200433"/>
              <a:gd name="connsiteY12" fmla="*/ 0 h 1174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00433" h="1174510">
                <a:moveTo>
                  <a:pt x="875612" y="671109"/>
                </a:moveTo>
                <a:lnTo>
                  <a:pt x="1200433" y="671109"/>
                </a:lnTo>
                <a:lnTo>
                  <a:pt x="1200433" y="1174510"/>
                </a:lnTo>
                <a:lnTo>
                  <a:pt x="875612" y="1174510"/>
                </a:lnTo>
                <a:close/>
                <a:moveTo>
                  <a:pt x="0" y="671109"/>
                </a:moveTo>
                <a:lnTo>
                  <a:pt x="324819" y="671109"/>
                </a:lnTo>
                <a:lnTo>
                  <a:pt x="324819" y="1174510"/>
                </a:lnTo>
                <a:lnTo>
                  <a:pt x="0" y="1174510"/>
                </a:lnTo>
                <a:close/>
                <a:moveTo>
                  <a:pt x="591902" y="0"/>
                </a:moveTo>
                <a:cubicBezTo>
                  <a:pt x="712862" y="0"/>
                  <a:pt x="811591" y="98221"/>
                  <a:pt x="811591" y="220015"/>
                </a:cubicBezTo>
                <a:cubicBezTo>
                  <a:pt x="811591" y="341809"/>
                  <a:pt x="712862" y="440030"/>
                  <a:pt x="591902" y="440030"/>
                </a:cubicBezTo>
                <a:cubicBezTo>
                  <a:pt x="470288" y="440030"/>
                  <a:pt x="371558" y="341809"/>
                  <a:pt x="371558" y="220015"/>
                </a:cubicBezTo>
                <a:cubicBezTo>
                  <a:pt x="371558" y="98221"/>
                  <a:pt x="470288" y="0"/>
                  <a:pt x="591902" y="0"/>
                </a:cubicBez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45C877B3-8140-B648-ADCE-7B24C2AA8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3247" y="8033448"/>
            <a:ext cx="938413" cy="32946"/>
          </a:xfrm>
          <a:custGeom>
            <a:avLst/>
            <a:gdLst>
              <a:gd name="connsiteX0" fmla="*/ 872730 w 1211952"/>
              <a:gd name="connsiteY0" fmla="*/ 0 h 42550"/>
              <a:gd name="connsiteX1" fmla="*/ 1211952 w 1211952"/>
              <a:gd name="connsiteY1" fmla="*/ 0 h 42550"/>
              <a:gd name="connsiteX2" fmla="*/ 1211952 w 1211952"/>
              <a:gd name="connsiteY2" fmla="*/ 42550 h 42550"/>
              <a:gd name="connsiteX3" fmla="*/ 872730 w 1211952"/>
              <a:gd name="connsiteY3" fmla="*/ 42550 h 42550"/>
              <a:gd name="connsiteX4" fmla="*/ 0 w 1211952"/>
              <a:gd name="connsiteY4" fmla="*/ 0 h 42550"/>
              <a:gd name="connsiteX5" fmla="*/ 339221 w 1211952"/>
              <a:gd name="connsiteY5" fmla="*/ 0 h 42550"/>
              <a:gd name="connsiteX6" fmla="*/ 339221 w 1211952"/>
              <a:gd name="connsiteY6" fmla="*/ 42550 h 42550"/>
              <a:gd name="connsiteX7" fmla="*/ 0 w 1211952"/>
              <a:gd name="connsiteY7" fmla="*/ 42550 h 4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1952" h="42550">
                <a:moveTo>
                  <a:pt x="872730" y="0"/>
                </a:moveTo>
                <a:lnTo>
                  <a:pt x="1211952" y="0"/>
                </a:lnTo>
                <a:lnTo>
                  <a:pt x="1211952" y="42550"/>
                </a:lnTo>
                <a:lnTo>
                  <a:pt x="872730" y="42550"/>
                </a:lnTo>
                <a:close/>
                <a:moveTo>
                  <a:pt x="0" y="0"/>
                </a:moveTo>
                <a:lnTo>
                  <a:pt x="339221" y="0"/>
                </a:lnTo>
                <a:lnTo>
                  <a:pt x="339221" y="42550"/>
                </a:lnTo>
                <a:lnTo>
                  <a:pt x="0" y="4255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0" name="Freeform 23">
            <a:extLst>
              <a:ext uri="{FF2B5EF4-FFF2-40B4-BE49-F238E27FC236}">
                <a16:creationId xmlns:a16="http://schemas.microsoft.com/office/drawing/2014/main" id="{34192E0A-569A-1A45-9CD1-8721B353C3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1088" y="7730140"/>
            <a:ext cx="269856" cy="472806"/>
          </a:xfrm>
          <a:custGeom>
            <a:avLst/>
            <a:gdLst>
              <a:gd name="T0" fmla="*/ 534 w 535"/>
              <a:gd name="T1" fmla="*/ 0 h 935"/>
              <a:gd name="T2" fmla="*/ 0 w 535"/>
              <a:gd name="T3" fmla="*/ 0 h 935"/>
              <a:gd name="T4" fmla="*/ 0 w 535"/>
              <a:gd name="T5" fmla="*/ 934 h 935"/>
              <a:gd name="T6" fmla="*/ 534 w 535"/>
              <a:gd name="T7" fmla="*/ 934 h 935"/>
              <a:gd name="T8" fmla="*/ 534 w 535"/>
              <a:gd name="T9" fmla="*/ 0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5" h="935">
                <a:moveTo>
                  <a:pt x="534" y="0"/>
                </a:moveTo>
                <a:lnTo>
                  <a:pt x="0" y="0"/>
                </a:lnTo>
                <a:lnTo>
                  <a:pt x="0" y="934"/>
                </a:lnTo>
                <a:lnTo>
                  <a:pt x="534" y="934"/>
                </a:lnTo>
                <a:lnTo>
                  <a:pt x="534" y="0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0B48ABDE-5CB4-F94B-9C52-36F27864B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1160" y="7761363"/>
            <a:ext cx="229203" cy="296107"/>
          </a:xfrm>
          <a:custGeom>
            <a:avLst/>
            <a:gdLst>
              <a:gd name="connsiteX0" fmla="*/ 264988 w 296014"/>
              <a:gd name="connsiteY0" fmla="*/ 328354 h 382420"/>
              <a:gd name="connsiteX1" fmla="*/ 296010 w 296014"/>
              <a:gd name="connsiteY1" fmla="*/ 328354 h 382420"/>
              <a:gd name="connsiteX2" fmla="*/ 296010 w 296014"/>
              <a:gd name="connsiteY2" fmla="*/ 382420 h 382420"/>
              <a:gd name="connsiteX3" fmla="*/ 264988 w 296014"/>
              <a:gd name="connsiteY3" fmla="*/ 382420 h 382420"/>
              <a:gd name="connsiteX4" fmla="*/ 0 w 296014"/>
              <a:gd name="connsiteY4" fmla="*/ 0 h 382420"/>
              <a:gd name="connsiteX5" fmla="*/ 296014 w 296014"/>
              <a:gd name="connsiteY5" fmla="*/ 0 h 382420"/>
              <a:gd name="connsiteX6" fmla="*/ 296014 w 296014"/>
              <a:gd name="connsiteY6" fmla="*/ 272977 h 382420"/>
              <a:gd name="connsiteX7" fmla="*/ 0 w 296014"/>
              <a:gd name="connsiteY7" fmla="*/ 272977 h 382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6014" h="382420">
                <a:moveTo>
                  <a:pt x="264988" y="328354"/>
                </a:moveTo>
                <a:lnTo>
                  <a:pt x="296010" y="328354"/>
                </a:lnTo>
                <a:lnTo>
                  <a:pt x="296010" y="382420"/>
                </a:lnTo>
                <a:lnTo>
                  <a:pt x="264988" y="382420"/>
                </a:lnTo>
                <a:close/>
                <a:moveTo>
                  <a:pt x="0" y="0"/>
                </a:moveTo>
                <a:lnTo>
                  <a:pt x="296014" y="0"/>
                </a:lnTo>
                <a:lnTo>
                  <a:pt x="296014" y="272977"/>
                </a:lnTo>
                <a:lnTo>
                  <a:pt x="0" y="272977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0C5FC805-F129-7342-8DB3-8579ACB1F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28857" y="7152513"/>
            <a:ext cx="907194" cy="887121"/>
          </a:xfrm>
          <a:custGeom>
            <a:avLst/>
            <a:gdLst>
              <a:gd name="connsiteX0" fmla="*/ 443566 w 1171633"/>
              <a:gd name="connsiteY0" fmla="*/ 797846 h 1145708"/>
              <a:gd name="connsiteX1" fmla="*/ 707903 w 1171633"/>
              <a:gd name="connsiteY1" fmla="*/ 797846 h 1145708"/>
              <a:gd name="connsiteX2" fmla="*/ 707903 w 1171633"/>
              <a:gd name="connsiteY2" fmla="*/ 1044900 h 1145708"/>
              <a:gd name="connsiteX3" fmla="*/ 443566 w 1171633"/>
              <a:gd name="connsiteY3" fmla="*/ 1044900 h 1145708"/>
              <a:gd name="connsiteX4" fmla="*/ 872733 w 1171633"/>
              <a:gd name="connsiteY4" fmla="*/ 671112 h 1145708"/>
              <a:gd name="connsiteX5" fmla="*/ 1171633 w 1171633"/>
              <a:gd name="connsiteY5" fmla="*/ 671112 h 1145708"/>
              <a:gd name="connsiteX6" fmla="*/ 1171633 w 1171633"/>
              <a:gd name="connsiteY6" fmla="*/ 1145708 h 1145708"/>
              <a:gd name="connsiteX7" fmla="*/ 872733 w 1171633"/>
              <a:gd name="connsiteY7" fmla="*/ 1145708 h 1145708"/>
              <a:gd name="connsiteX8" fmla="*/ 0 w 1171633"/>
              <a:gd name="connsiteY8" fmla="*/ 671112 h 1145708"/>
              <a:gd name="connsiteX9" fmla="*/ 298898 w 1171633"/>
              <a:gd name="connsiteY9" fmla="*/ 671112 h 1145708"/>
              <a:gd name="connsiteX10" fmla="*/ 298898 w 1171633"/>
              <a:gd name="connsiteY10" fmla="*/ 1145708 h 1145708"/>
              <a:gd name="connsiteX11" fmla="*/ 0 w 1171633"/>
              <a:gd name="connsiteY11" fmla="*/ 1145708 h 1145708"/>
              <a:gd name="connsiteX12" fmla="*/ 578614 w 1171633"/>
              <a:gd name="connsiteY12" fmla="*/ 0 h 1145708"/>
              <a:gd name="connsiteX13" fmla="*/ 782789 w 1171633"/>
              <a:gd name="connsiteY13" fmla="*/ 204175 h 1145708"/>
              <a:gd name="connsiteX14" fmla="*/ 578614 w 1171633"/>
              <a:gd name="connsiteY14" fmla="*/ 408349 h 1145708"/>
              <a:gd name="connsiteX15" fmla="*/ 374440 w 1171633"/>
              <a:gd name="connsiteY15" fmla="*/ 204175 h 1145708"/>
              <a:gd name="connsiteX16" fmla="*/ 578614 w 1171633"/>
              <a:gd name="connsiteY16" fmla="*/ 0 h 1145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71633" h="1145708">
                <a:moveTo>
                  <a:pt x="443566" y="797846"/>
                </a:moveTo>
                <a:lnTo>
                  <a:pt x="707903" y="797846"/>
                </a:lnTo>
                <a:lnTo>
                  <a:pt x="707903" y="1044900"/>
                </a:lnTo>
                <a:lnTo>
                  <a:pt x="443566" y="1044900"/>
                </a:lnTo>
                <a:close/>
                <a:moveTo>
                  <a:pt x="872733" y="671112"/>
                </a:moveTo>
                <a:lnTo>
                  <a:pt x="1171633" y="671112"/>
                </a:lnTo>
                <a:lnTo>
                  <a:pt x="1171633" y="1145708"/>
                </a:lnTo>
                <a:lnTo>
                  <a:pt x="872733" y="1145708"/>
                </a:lnTo>
                <a:close/>
                <a:moveTo>
                  <a:pt x="0" y="671112"/>
                </a:moveTo>
                <a:lnTo>
                  <a:pt x="298898" y="671112"/>
                </a:lnTo>
                <a:lnTo>
                  <a:pt x="298898" y="1145708"/>
                </a:lnTo>
                <a:lnTo>
                  <a:pt x="0" y="1145708"/>
                </a:lnTo>
                <a:close/>
                <a:moveTo>
                  <a:pt x="578614" y="0"/>
                </a:moveTo>
                <a:cubicBezTo>
                  <a:pt x="691172" y="0"/>
                  <a:pt x="782789" y="91617"/>
                  <a:pt x="782789" y="204175"/>
                </a:cubicBezTo>
                <a:cubicBezTo>
                  <a:pt x="782789" y="316732"/>
                  <a:pt x="691172" y="408349"/>
                  <a:pt x="578614" y="408349"/>
                </a:cubicBezTo>
                <a:cubicBezTo>
                  <a:pt x="466057" y="408349"/>
                  <a:pt x="374440" y="316732"/>
                  <a:pt x="374440" y="204175"/>
                </a:cubicBezTo>
                <a:cubicBezTo>
                  <a:pt x="374440" y="91617"/>
                  <a:pt x="466057" y="0"/>
                  <a:pt x="578614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0F841A53-4B22-5A4F-BB39-D4800140B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22168" y="7145823"/>
            <a:ext cx="918344" cy="893811"/>
          </a:xfrm>
          <a:custGeom>
            <a:avLst/>
            <a:gdLst>
              <a:gd name="connsiteX0" fmla="*/ 1022506 w 1186033"/>
              <a:gd name="connsiteY0" fmla="*/ 679753 h 1154349"/>
              <a:gd name="connsiteX1" fmla="*/ 1036308 w 1186033"/>
              <a:gd name="connsiteY1" fmla="*/ 679753 h 1154349"/>
              <a:gd name="connsiteX2" fmla="*/ 1036308 w 1186033"/>
              <a:gd name="connsiteY2" fmla="*/ 841049 h 1154349"/>
              <a:gd name="connsiteX3" fmla="*/ 1186033 w 1186033"/>
              <a:gd name="connsiteY3" fmla="*/ 841049 h 1154349"/>
              <a:gd name="connsiteX4" fmla="*/ 1186033 w 1186033"/>
              <a:gd name="connsiteY4" fmla="*/ 857640 h 1154349"/>
              <a:gd name="connsiteX5" fmla="*/ 1036308 w 1186033"/>
              <a:gd name="connsiteY5" fmla="*/ 857640 h 1154349"/>
              <a:gd name="connsiteX6" fmla="*/ 1036308 w 1186033"/>
              <a:gd name="connsiteY6" fmla="*/ 1008107 h 1154349"/>
              <a:gd name="connsiteX7" fmla="*/ 1186033 w 1186033"/>
              <a:gd name="connsiteY7" fmla="*/ 1008107 h 1154349"/>
              <a:gd name="connsiteX8" fmla="*/ 1186033 w 1186033"/>
              <a:gd name="connsiteY8" fmla="*/ 1024698 h 1154349"/>
              <a:gd name="connsiteX9" fmla="*/ 1036308 w 1186033"/>
              <a:gd name="connsiteY9" fmla="*/ 1024698 h 1154349"/>
              <a:gd name="connsiteX10" fmla="*/ 1036308 w 1186033"/>
              <a:gd name="connsiteY10" fmla="*/ 1154349 h 1154349"/>
              <a:gd name="connsiteX11" fmla="*/ 1022506 w 1186033"/>
              <a:gd name="connsiteY11" fmla="*/ 1154349 h 1154349"/>
              <a:gd name="connsiteX12" fmla="*/ 1022506 w 1186033"/>
              <a:gd name="connsiteY12" fmla="*/ 1024698 h 1154349"/>
              <a:gd name="connsiteX13" fmla="*/ 872730 w 1186033"/>
              <a:gd name="connsiteY13" fmla="*/ 1024698 h 1154349"/>
              <a:gd name="connsiteX14" fmla="*/ 872730 w 1186033"/>
              <a:gd name="connsiteY14" fmla="*/ 1008107 h 1154349"/>
              <a:gd name="connsiteX15" fmla="*/ 1022506 w 1186033"/>
              <a:gd name="connsiteY15" fmla="*/ 1008107 h 1154349"/>
              <a:gd name="connsiteX16" fmla="*/ 1022506 w 1186033"/>
              <a:gd name="connsiteY16" fmla="*/ 857640 h 1154349"/>
              <a:gd name="connsiteX17" fmla="*/ 872730 w 1186033"/>
              <a:gd name="connsiteY17" fmla="*/ 857640 h 1154349"/>
              <a:gd name="connsiteX18" fmla="*/ 872730 w 1186033"/>
              <a:gd name="connsiteY18" fmla="*/ 841049 h 1154349"/>
              <a:gd name="connsiteX19" fmla="*/ 1022506 w 1186033"/>
              <a:gd name="connsiteY19" fmla="*/ 841049 h 1154349"/>
              <a:gd name="connsiteX20" fmla="*/ 149775 w 1186033"/>
              <a:gd name="connsiteY20" fmla="*/ 679753 h 1154349"/>
              <a:gd name="connsiteX21" fmla="*/ 163550 w 1186033"/>
              <a:gd name="connsiteY21" fmla="*/ 679753 h 1154349"/>
              <a:gd name="connsiteX22" fmla="*/ 163550 w 1186033"/>
              <a:gd name="connsiteY22" fmla="*/ 841049 h 1154349"/>
              <a:gd name="connsiteX23" fmla="*/ 313299 w 1186033"/>
              <a:gd name="connsiteY23" fmla="*/ 841049 h 1154349"/>
              <a:gd name="connsiteX24" fmla="*/ 313299 w 1186033"/>
              <a:gd name="connsiteY24" fmla="*/ 857640 h 1154349"/>
              <a:gd name="connsiteX25" fmla="*/ 163550 w 1186033"/>
              <a:gd name="connsiteY25" fmla="*/ 857640 h 1154349"/>
              <a:gd name="connsiteX26" fmla="*/ 163550 w 1186033"/>
              <a:gd name="connsiteY26" fmla="*/ 1008107 h 1154349"/>
              <a:gd name="connsiteX27" fmla="*/ 313299 w 1186033"/>
              <a:gd name="connsiteY27" fmla="*/ 1008107 h 1154349"/>
              <a:gd name="connsiteX28" fmla="*/ 313299 w 1186033"/>
              <a:gd name="connsiteY28" fmla="*/ 1024698 h 1154349"/>
              <a:gd name="connsiteX29" fmla="*/ 163550 w 1186033"/>
              <a:gd name="connsiteY29" fmla="*/ 1024698 h 1154349"/>
              <a:gd name="connsiteX30" fmla="*/ 163550 w 1186033"/>
              <a:gd name="connsiteY30" fmla="*/ 1154349 h 1154349"/>
              <a:gd name="connsiteX31" fmla="*/ 149775 w 1186033"/>
              <a:gd name="connsiteY31" fmla="*/ 1154349 h 1154349"/>
              <a:gd name="connsiteX32" fmla="*/ 149775 w 1186033"/>
              <a:gd name="connsiteY32" fmla="*/ 1024698 h 1154349"/>
              <a:gd name="connsiteX33" fmla="*/ 0 w 1186033"/>
              <a:gd name="connsiteY33" fmla="*/ 1024698 h 1154349"/>
              <a:gd name="connsiteX34" fmla="*/ 0 w 1186033"/>
              <a:gd name="connsiteY34" fmla="*/ 1008107 h 1154349"/>
              <a:gd name="connsiteX35" fmla="*/ 149775 w 1186033"/>
              <a:gd name="connsiteY35" fmla="*/ 1008107 h 1154349"/>
              <a:gd name="connsiteX36" fmla="*/ 149775 w 1186033"/>
              <a:gd name="connsiteY36" fmla="*/ 857640 h 1154349"/>
              <a:gd name="connsiteX37" fmla="*/ 0 w 1186033"/>
              <a:gd name="connsiteY37" fmla="*/ 857640 h 1154349"/>
              <a:gd name="connsiteX38" fmla="*/ 0 w 1186033"/>
              <a:gd name="connsiteY38" fmla="*/ 841049 h 1154349"/>
              <a:gd name="connsiteX39" fmla="*/ 149775 w 1186033"/>
              <a:gd name="connsiteY39" fmla="*/ 841049 h 1154349"/>
              <a:gd name="connsiteX40" fmla="*/ 581819 w 1186033"/>
              <a:gd name="connsiteY40" fmla="*/ 0 h 1154349"/>
              <a:gd name="connsiteX41" fmla="*/ 592734 w 1186033"/>
              <a:gd name="connsiteY41" fmla="*/ 0 h 1154349"/>
              <a:gd name="connsiteX42" fmla="*/ 592734 w 1186033"/>
              <a:gd name="connsiteY42" fmla="*/ 207382 h 1154349"/>
              <a:gd name="connsiteX43" fmla="*/ 800067 w 1186033"/>
              <a:gd name="connsiteY43" fmla="*/ 207382 h 1154349"/>
              <a:gd name="connsiteX44" fmla="*/ 800067 w 1186033"/>
              <a:gd name="connsiteY44" fmla="*/ 218297 h 1154349"/>
              <a:gd name="connsiteX45" fmla="*/ 592734 w 1186033"/>
              <a:gd name="connsiteY45" fmla="*/ 218297 h 1154349"/>
              <a:gd name="connsiteX46" fmla="*/ 592734 w 1186033"/>
              <a:gd name="connsiteY46" fmla="*/ 425630 h 1154349"/>
              <a:gd name="connsiteX47" fmla="*/ 581819 w 1186033"/>
              <a:gd name="connsiteY47" fmla="*/ 425630 h 1154349"/>
              <a:gd name="connsiteX48" fmla="*/ 581819 w 1186033"/>
              <a:gd name="connsiteY48" fmla="*/ 218297 h 1154349"/>
              <a:gd name="connsiteX49" fmla="*/ 374437 w 1186033"/>
              <a:gd name="connsiteY49" fmla="*/ 218297 h 1154349"/>
              <a:gd name="connsiteX50" fmla="*/ 374437 w 1186033"/>
              <a:gd name="connsiteY50" fmla="*/ 207382 h 1154349"/>
              <a:gd name="connsiteX51" fmla="*/ 581819 w 1186033"/>
              <a:gd name="connsiteY51" fmla="*/ 207382 h 1154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186033" h="1154349">
                <a:moveTo>
                  <a:pt x="1022506" y="679753"/>
                </a:moveTo>
                <a:lnTo>
                  <a:pt x="1036308" y="679753"/>
                </a:lnTo>
                <a:lnTo>
                  <a:pt x="1036308" y="841049"/>
                </a:lnTo>
                <a:lnTo>
                  <a:pt x="1186033" y="841049"/>
                </a:lnTo>
                <a:lnTo>
                  <a:pt x="1186033" y="857640"/>
                </a:lnTo>
                <a:lnTo>
                  <a:pt x="1036308" y="857640"/>
                </a:lnTo>
                <a:lnTo>
                  <a:pt x="1036308" y="1008107"/>
                </a:lnTo>
                <a:lnTo>
                  <a:pt x="1186033" y="1008107"/>
                </a:lnTo>
                <a:lnTo>
                  <a:pt x="1186033" y="1024698"/>
                </a:lnTo>
                <a:lnTo>
                  <a:pt x="1036308" y="1024698"/>
                </a:lnTo>
                <a:lnTo>
                  <a:pt x="1036308" y="1154349"/>
                </a:lnTo>
                <a:lnTo>
                  <a:pt x="1022506" y="1154349"/>
                </a:lnTo>
                <a:lnTo>
                  <a:pt x="1022506" y="1024698"/>
                </a:lnTo>
                <a:lnTo>
                  <a:pt x="872730" y="1024698"/>
                </a:lnTo>
                <a:lnTo>
                  <a:pt x="872730" y="1008107"/>
                </a:lnTo>
                <a:lnTo>
                  <a:pt x="1022506" y="1008107"/>
                </a:lnTo>
                <a:lnTo>
                  <a:pt x="1022506" y="857640"/>
                </a:lnTo>
                <a:lnTo>
                  <a:pt x="872730" y="857640"/>
                </a:lnTo>
                <a:lnTo>
                  <a:pt x="872730" y="841049"/>
                </a:lnTo>
                <a:lnTo>
                  <a:pt x="1022506" y="841049"/>
                </a:lnTo>
                <a:close/>
                <a:moveTo>
                  <a:pt x="149775" y="679753"/>
                </a:moveTo>
                <a:lnTo>
                  <a:pt x="163550" y="679753"/>
                </a:lnTo>
                <a:lnTo>
                  <a:pt x="163550" y="841049"/>
                </a:lnTo>
                <a:lnTo>
                  <a:pt x="313299" y="841049"/>
                </a:lnTo>
                <a:lnTo>
                  <a:pt x="313299" y="857640"/>
                </a:lnTo>
                <a:lnTo>
                  <a:pt x="163550" y="857640"/>
                </a:lnTo>
                <a:lnTo>
                  <a:pt x="163550" y="1008107"/>
                </a:lnTo>
                <a:lnTo>
                  <a:pt x="313299" y="1008107"/>
                </a:lnTo>
                <a:lnTo>
                  <a:pt x="313299" y="1024698"/>
                </a:lnTo>
                <a:lnTo>
                  <a:pt x="163550" y="1024698"/>
                </a:lnTo>
                <a:lnTo>
                  <a:pt x="163550" y="1154349"/>
                </a:lnTo>
                <a:lnTo>
                  <a:pt x="149775" y="1154349"/>
                </a:lnTo>
                <a:lnTo>
                  <a:pt x="149775" y="1024698"/>
                </a:lnTo>
                <a:lnTo>
                  <a:pt x="0" y="1024698"/>
                </a:lnTo>
                <a:lnTo>
                  <a:pt x="0" y="1008107"/>
                </a:lnTo>
                <a:lnTo>
                  <a:pt x="149775" y="1008107"/>
                </a:lnTo>
                <a:lnTo>
                  <a:pt x="149775" y="857640"/>
                </a:lnTo>
                <a:lnTo>
                  <a:pt x="0" y="857640"/>
                </a:lnTo>
                <a:lnTo>
                  <a:pt x="0" y="841049"/>
                </a:lnTo>
                <a:lnTo>
                  <a:pt x="149775" y="841049"/>
                </a:lnTo>
                <a:close/>
                <a:moveTo>
                  <a:pt x="581819" y="0"/>
                </a:moveTo>
                <a:lnTo>
                  <a:pt x="592734" y="0"/>
                </a:lnTo>
                <a:lnTo>
                  <a:pt x="592734" y="207382"/>
                </a:lnTo>
                <a:lnTo>
                  <a:pt x="800067" y="207382"/>
                </a:lnTo>
                <a:lnTo>
                  <a:pt x="800067" y="218297"/>
                </a:lnTo>
                <a:lnTo>
                  <a:pt x="592734" y="218297"/>
                </a:lnTo>
                <a:lnTo>
                  <a:pt x="592734" y="425630"/>
                </a:lnTo>
                <a:lnTo>
                  <a:pt x="581819" y="425630"/>
                </a:lnTo>
                <a:lnTo>
                  <a:pt x="581819" y="218297"/>
                </a:lnTo>
                <a:lnTo>
                  <a:pt x="374437" y="218297"/>
                </a:lnTo>
                <a:lnTo>
                  <a:pt x="374437" y="207382"/>
                </a:lnTo>
                <a:lnTo>
                  <a:pt x="581819" y="207382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7" name="Freeform 35">
            <a:extLst>
              <a:ext uri="{FF2B5EF4-FFF2-40B4-BE49-F238E27FC236}">
                <a16:creationId xmlns:a16="http://schemas.microsoft.com/office/drawing/2014/main" id="{9E3A4D0E-A9C3-4146-A47C-93CD275E7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01057" y="3014098"/>
            <a:ext cx="3537122" cy="3044243"/>
          </a:xfrm>
          <a:custGeom>
            <a:avLst/>
            <a:gdLst>
              <a:gd name="T0" fmla="*/ 0 w 6996"/>
              <a:gd name="T1" fmla="*/ 0 h 6018"/>
              <a:gd name="T2" fmla="*/ 0 w 6996"/>
              <a:gd name="T3" fmla="*/ 3961 h 6018"/>
              <a:gd name="T4" fmla="*/ 0 w 6996"/>
              <a:gd name="T5" fmla="*/ 3961 h 6018"/>
              <a:gd name="T6" fmla="*/ 1439 w 6996"/>
              <a:gd name="T7" fmla="*/ 4346 h 6018"/>
              <a:gd name="T8" fmla="*/ 1463 w 6996"/>
              <a:gd name="T9" fmla="*/ 5281 h 6018"/>
              <a:gd name="T10" fmla="*/ 2263 w 6996"/>
              <a:gd name="T11" fmla="*/ 4791 h 6018"/>
              <a:gd name="T12" fmla="*/ 2263 w 6996"/>
              <a:gd name="T13" fmla="*/ 4791 h 6018"/>
              <a:gd name="T14" fmla="*/ 3563 w 6996"/>
              <a:gd name="T15" fmla="*/ 6017 h 6018"/>
              <a:gd name="T16" fmla="*/ 6995 w 6996"/>
              <a:gd name="T17" fmla="*/ 4036 h 6018"/>
              <a:gd name="T18" fmla="*/ 6995 w 6996"/>
              <a:gd name="T19" fmla="*/ 4036 h 6018"/>
              <a:gd name="T20" fmla="*/ 0 w 6996"/>
              <a:gd name="T21" fmla="*/ 0 h 60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96" h="6018">
                <a:moveTo>
                  <a:pt x="0" y="0"/>
                </a:moveTo>
                <a:lnTo>
                  <a:pt x="0" y="3961"/>
                </a:lnTo>
                <a:lnTo>
                  <a:pt x="0" y="3961"/>
                </a:lnTo>
                <a:cubicBezTo>
                  <a:pt x="505" y="4020"/>
                  <a:pt x="988" y="4153"/>
                  <a:pt x="1439" y="4346"/>
                </a:cubicBezTo>
                <a:lnTo>
                  <a:pt x="1463" y="5281"/>
                </a:lnTo>
                <a:lnTo>
                  <a:pt x="2263" y="4791"/>
                </a:lnTo>
                <a:lnTo>
                  <a:pt x="2263" y="4791"/>
                </a:lnTo>
                <a:cubicBezTo>
                  <a:pt x="2763" y="5123"/>
                  <a:pt x="3203" y="5538"/>
                  <a:pt x="3563" y="6017"/>
                </a:cubicBezTo>
                <a:lnTo>
                  <a:pt x="6995" y="4036"/>
                </a:lnTo>
                <a:lnTo>
                  <a:pt x="6995" y="4036"/>
                </a:lnTo>
                <a:cubicBezTo>
                  <a:pt x="5455" y="1750"/>
                  <a:pt x="2914" y="195"/>
                  <a:pt x="0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36">
            <a:extLst>
              <a:ext uri="{FF2B5EF4-FFF2-40B4-BE49-F238E27FC236}">
                <a16:creationId xmlns:a16="http://schemas.microsoft.com/office/drawing/2014/main" id="{AB93E84E-1FFF-3940-8B13-65BB753FE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1201" y="5601146"/>
            <a:ext cx="2428703" cy="4085754"/>
          </a:xfrm>
          <a:custGeom>
            <a:avLst/>
            <a:gdLst>
              <a:gd name="T0" fmla="*/ 3864 w 4800"/>
              <a:gd name="T1" fmla="*/ 0 h 8077"/>
              <a:gd name="T2" fmla="*/ 433 w 4800"/>
              <a:gd name="T3" fmla="*/ 1981 h 8077"/>
              <a:gd name="T4" fmla="*/ 433 w 4800"/>
              <a:gd name="T5" fmla="*/ 1981 h 8077"/>
              <a:gd name="T6" fmla="*/ 834 w 4800"/>
              <a:gd name="T7" fmla="*/ 3599 h 8077"/>
              <a:gd name="T8" fmla="*/ 0 w 4800"/>
              <a:gd name="T9" fmla="*/ 4100 h 8077"/>
              <a:gd name="T10" fmla="*/ 827 w 4800"/>
              <a:gd name="T11" fmla="*/ 4558 h 8077"/>
              <a:gd name="T12" fmla="*/ 827 w 4800"/>
              <a:gd name="T13" fmla="*/ 4558 h 8077"/>
              <a:gd name="T14" fmla="*/ 433 w 4800"/>
              <a:gd name="T15" fmla="*/ 6095 h 8077"/>
              <a:gd name="T16" fmla="*/ 3864 w 4800"/>
              <a:gd name="T17" fmla="*/ 8076 h 8077"/>
              <a:gd name="T18" fmla="*/ 3864 w 4800"/>
              <a:gd name="T19" fmla="*/ 8076 h 8077"/>
              <a:gd name="T20" fmla="*/ 4799 w 4800"/>
              <a:gd name="T21" fmla="*/ 4039 h 8077"/>
              <a:gd name="T22" fmla="*/ 4799 w 4800"/>
              <a:gd name="T23" fmla="*/ 4039 h 8077"/>
              <a:gd name="T24" fmla="*/ 3864 w 4800"/>
              <a:gd name="T25" fmla="*/ 0 h 80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800" h="8077">
                <a:moveTo>
                  <a:pt x="3864" y="0"/>
                </a:moveTo>
                <a:lnTo>
                  <a:pt x="433" y="1981"/>
                </a:lnTo>
                <a:lnTo>
                  <a:pt x="433" y="1981"/>
                </a:lnTo>
                <a:cubicBezTo>
                  <a:pt x="648" y="2485"/>
                  <a:pt x="787" y="3029"/>
                  <a:pt x="834" y="3599"/>
                </a:cubicBezTo>
                <a:lnTo>
                  <a:pt x="0" y="4100"/>
                </a:lnTo>
                <a:lnTo>
                  <a:pt x="827" y="4558"/>
                </a:lnTo>
                <a:lnTo>
                  <a:pt x="827" y="4558"/>
                </a:lnTo>
                <a:cubicBezTo>
                  <a:pt x="774" y="5098"/>
                  <a:pt x="638" y="5615"/>
                  <a:pt x="433" y="6095"/>
                </a:cubicBezTo>
                <a:lnTo>
                  <a:pt x="3864" y="8076"/>
                </a:lnTo>
                <a:lnTo>
                  <a:pt x="3864" y="8076"/>
                </a:lnTo>
                <a:cubicBezTo>
                  <a:pt x="4462" y="6857"/>
                  <a:pt x="4799" y="5487"/>
                  <a:pt x="4799" y="4039"/>
                </a:cubicBezTo>
                <a:lnTo>
                  <a:pt x="4799" y="4039"/>
                </a:lnTo>
                <a:cubicBezTo>
                  <a:pt x="4799" y="2589"/>
                  <a:pt x="4462" y="1219"/>
                  <a:pt x="3864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37">
            <a:extLst>
              <a:ext uri="{FF2B5EF4-FFF2-40B4-BE49-F238E27FC236}">
                <a16:creationId xmlns:a16="http://schemas.microsoft.com/office/drawing/2014/main" id="{74F834FF-3562-D04D-9F73-81F65C45C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01057" y="9229705"/>
            <a:ext cx="3537122" cy="3044245"/>
          </a:xfrm>
          <a:custGeom>
            <a:avLst/>
            <a:gdLst>
              <a:gd name="T0" fmla="*/ 3563 w 6996"/>
              <a:gd name="T1" fmla="*/ 0 h 6019"/>
              <a:gd name="T2" fmla="*/ 3563 w 6996"/>
              <a:gd name="T3" fmla="*/ 0 h 6019"/>
              <a:gd name="T4" fmla="*/ 2385 w 6996"/>
              <a:gd name="T5" fmla="*/ 1143 h 6019"/>
              <a:gd name="T6" fmla="*/ 1539 w 6996"/>
              <a:gd name="T7" fmla="*/ 683 h 6019"/>
              <a:gd name="T8" fmla="*/ 1562 w 6996"/>
              <a:gd name="T9" fmla="*/ 1617 h 6019"/>
              <a:gd name="T10" fmla="*/ 1562 w 6996"/>
              <a:gd name="T11" fmla="*/ 1617 h 6019"/>
              <a:gd name="T12" fmla="*/ 0 w 6996"/>
              <a:gd name="T13" fmla="*/ 2057 h 6019"/>
              <a:gd name="T14" fmla="*/ 0 w 6996"/>
              <a:gd name="T15" fmla="*/ 6018 h 6019"/>
              <a:gd name="T16" fmla="*/ 0 w 6996"/>
              <a:gd name="T17" fmla="*/ 6018 h 6019"/>
              <a:gd name="T18" fmla="*/ 6995 w 6996"/>
              <a:gd name="T19" fmla="*/ 1982 h 6019"/>
              <a:gd name="T20" fmla="*/ 3563 w 6996"/>
              <a:gd name="T21" fmla="*/ 0 h 60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96" h="6019">
                <a:moveTo>
                  <a:pt x="3563" y="0"/>
                </a:moveTo>
                <a:lnTo>
                  <a:pt x="3563" y="0"/>
                </a:lnTo>
                <a:cubicBezTo>
                  <a:pt x="3233" y="441"/>
                  <a:pt x="2835" y="826"/>
                  <a:pt x="2385" y="1143"/>
                </a:cubicBezTo>
                <a:lnTo>
                  <a:pt x="1539" y="683"/>
                </a:lnTo>
                <a:lnTo>
                  <a:pt x="1562" y="1617"/>
                </a:lnTo>
                <a:lnTo>
                  <a:pt x="1562" y="1617"/>
                </a:lnTo>
                <a:cubicBezTo>
                  <a:pt x="1077" y="1841"/>
                  <a:pt x="552" y="1992"/>
                  <a:pt x="0" y="2057"/>
                </a:cubicBezTo>
                <a:lnTo>
                  <a:pt x="0" y="6018"/>
                </a:lnTo>
                <a:lnTo>
                  <a:pt x="0" y="6018"/>
                </a:lnTo>
                <a:cubicBezTo>
                  <a:pt x="2914" y="5823"/>
                  <a:pt x="5455" y="4268"/>
                  <a:pt x="6995" y="1982"/>
                </a:cubicBezTo>
                <a:lnTo>
                  <a:pt x="3563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38">
            <a:extLst>
              <a:ext uri="{FF2B5EF4-FFF2-40B4-BE49-F238E27FC236}">
                <a16:creationId xmlns:a16="http://schemas.microsoft.com/office/drawing/2014/main" id="{5EA46F8C-BC30-CA48-9221-E59B4FEE0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5015" y="9229705"/>
            <a:ext cx="3537122" cy="3044245"/>
          </a:xfrm>
          <a:custGeom>
            <a:avLst/>
            <a:gdLst>
              <a:gd name="T0" fmla="*/ 5364 w 6995"/>
              <a:gd name="T1" fmla="*/ 1585 h 6019"/>
              <a:gd name="T2" fmla="*/ 5392 w 6995"/>
              <a:gd name="T3" fmla="*/ 663 h 6019"/>
              <a:gd name="T4" fmla="*/ 4562 w 6995"/>
              <a:gd name="T5" fmla="*/ 1110 h 6019"/>
              <a:gd name="T6" fmla="*/ 4562 w 6995"/>
              <a:gd name="T7" fmla="*/ 1110 h 6019"/>
              <a:gd name="T8" fmla="*/ 3431 w 6995"/>
              <a:gd name="T9" fmla="*/ 0 h 6019"/>
              <a:gd name="T10" fmla="*/ 0 w 6995"/>
              <a:gd name="T11" fmla="*/ 1982 h 6019"/>
              <a:gd name="T12" fmla="*/ 0 w 6995"/>
              <a:gd name="T13" fmla="*/ 1982 h 6019"/>
              <a:gd name="T14" fmla="*/ 6994 w 6995"/>
              <a:gd name="T15" fmla="*/ 6018 h 6019"/>
              <a:gd name="T16" fmla="*/ 6994 w 6995"/>
              <a:gd name="T17" fmla="*/ 2057 h 6019"/>
              <a:gd name="T18" fmla="*/ 6994 w 6995"/>
              <a:gd name="T19" fmla="*/ 2057 h 6019"/>
              <a:gd name="T20" fmla="*/ 5364 w 6995"/>
              <a:gd name="T21" fmla="*/ 1585 h 60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95" h="6019">
                <a:moveTo>
                  <a:pt x="5364" y="1585"/>
                </a:moveTo>
                <a:lnTo>
                  <a:pt x="5392" y="663"/>
                </a:lnTo>
                <a:lnTo>
                  <a:pt x="4562" y="1110"/>
                </a:lnTo>
                <a:lnTo>
                  <a:pt x="4562" y="1110"/>
                </a:lnTo>
                <a:cubicBezTo>
                  <a:pt x="4132" y="799"/>
                  <a:pt x="3750" y="425"/>
                  <a:pt x="3431" y="0"/>
                </a:cubicBezTo>
                <a:lnTo>
                  <a:pt x="0" y="1982"/>
                </a:lnTo>
                <a:lnTo>
                  <a:pt x="0" y="1982"/>
                </a:lnTo>
                <a:cubicBezTo>
                  <a:pt x="1539" y="4268"/>
                  <a:pt x="4080" y="5823"/>
                  <a:pt x="6994" y="6018"/>
                </a:cubicBezTo>
                <a:lnTo>
                  <a:pt x="6994" y="2057"/>
                </a:lnTo>
                <a:lnTo>
                  <a:pt x="6994" y="2057"/>
                </a:lnTo>
                <a:cubicBezTo>
                  <a:pt x="6416" y="1989"/>
                  <a:pt x="5868" y="1826"/>
                  <a:pt x="5364" y="158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39">
            <a:extLst>
              <a:ext uri="{FF2B5EF4-FFF2-40B4-BE49-F238E27FC236}">
                <a16:creationId xmlns:a16="http://schemas.microsoft.com/office/drawing/2014/main" id="{7C870E7C-FEA3-0D43-A3A6-8B7721AAC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7748" y="5601146"/>
            <a:ext cx="2408633" cy="4085754"/>
          </a:xfrm>
          <a:custGeom>
            <a:avLst/>
            <a:gdLst>
              <a:gd name="T0" fmla="*/ 4760 w 4761"/>
              <a:gd name="T1" fmla="*/ 4016 h 8077"/>
              <a:gd name="T2" fmla="*/ 3966 w 4761"/>
              <a:gd name="T3" fmla="*/ 3585 h 8077"/>
              <a:gd name="T4" fmla="*/ 3966 w 4761"/>
              <a:gd name="T5" fmla="*/ 3585 h 8077"/>
              <a:gd name="T6" fmla="*/ 4366 w 4761"/>
              <a:gd name="T7" fmla="*/ 1981 h 8077"/>
              <a:gd name="T8" fmla="*/ 935 w 4761"/>
              <a:gd name="T9" fmla="*/ 0 h 8077"/>
              <a:gd name="T10" fmla="*/ 935 w 4761"/>
              <a:gd name="T11" fmla="*/ 0 h 8077"/>
              <a:gd name="T12" fmla="*/ 0 w 4761"/>
              <a:gd name="T13" fmla="*/ 4039 h 8077"/>
              <a:gd name="T14" fmla="*/ 0 w 4761"/>
              <a:gd name="T15" fmla="*/ 4039 h 8077"/>
              <a:gd name="T16" fmla="*/ 935 w 4761"/>
              <a:gd name="T17" fmla="*/ 8076 h 8077"/>
              <a:gd name="T18" fmla="*/ 4366 w 4761"/>
              <a:gd name="T19" fmla="*/ 6095 h 8077"/>
              <a:gd name="T20" fmla="*/ 4366 w 4761"/>
              <a:gd name="T21" fmla="*/ 6095 h 8077"/>
              <a:gd name="T22" fmla="*/ 3967 w 4761"/>
              <a:gd name="T23" fmla="*/ 4501 h 8077"/>
              <a:gd name="T24" fmla="*/ 4760 w 4761"/>
              <a:gd name="T25" fmla="*/ 4016 h 80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761" h="8077">
                <a:moveTo>
                  <a:pt x="4760" y="4016"/>
                </a:moveTo>
                <a:lnTo>
                  <a:pt x="3966" y="3585"/>
                </a:lnTo>
                <a:lnTo>
                  <a:pt x="3966" y="3585"/>
                </a:lnTo>
                <a:cubicBezTo>
                  <a:pt x="4015" y="3020"/>
                  <a:pt x="4152" y="2481"/>
                  <a:pt x="4366" y="1981"/>
                </a:cubicBezTo>
                <a:lnTo>
                  <a:pt x="935" y="0"/>
                </a:lnTo>
                <a:lnTo>
                  <a:pt x="935" y="0"/>
                </a:lnTo>
                <a:cubicBezTo>
                  <a:pt x="337" y="1219"/>
                  <a:pt x="0" y="2589"/>
                  <a:pt x="0" y="4039"/>
                </a:cubicBezTo>
                <a:lnTo>
                  <a:pt x="0" y="4039"/>
                </a:lnTo>
                <a:cubicBezTo>
                  <a:pt x="0" y="5487"/>
                  <a:pt x="337" y="6857"/>
                  <a:pt x="935" y="8076"/>
                </a:cubicBezTo>
                <a:lnTo>
                  <a:pt x="4366" y="6095"/>
                </a:lnTo>
                <a:lnTo>
                  <a:pt x="4366" y="6095"/>
                </a:lnTo>
                <a:cubicBezTo>
                  <a:pt x="4154" y="5598"/>
                  <a:pt x="4016" y="5063"/>
                  <a:pt x="3967" y="4501"/>
                </a:cubicBezTo>
                <a:lnTo>
                  <a:pt x="4760" y="4016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40">
            <a:extLst>
              <a:ext uri="{FF2B5EF4-FFF2-40B4-BE49-F238E27FC236}">
                <a16:creationId xmlns:a16="http://schemas.microsoft.com/office/drawing/2014/main" id="{577B4E98-7B3F-E747-9022-D97017D4B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5015" y="3014098"/>
            <a:ext cx="3537122" cy="3044243"/>
          </a:xfrm>
          <a:custGeom>
            <a:avLst/>
            <a:gdLst>
              <a:gd name="T0" fmla="*/ 6994 w 6995"/>
              <a:gd name="T1" fmla="*/ 0 h 6018"/>
              <a:gd name="T2" fmla="*/ 6994 w 6995"/>
              <a:gd name="T3" fmla="*/ 0 h 6018"/>
              <a:gd name="T4" fmla="*/ 0 w 6995"/>
              <a:gd name="T5" fmla="*/ 4036 h 6018"/>
              <a:gd name="T6" fmla="*/ 3431 w 6995"/>
              <a:gd name="T7" fmla="*/ 6017 h 6018"/>
              <a:gd name="T8" fmla="*/ 3431 w 6995"/>
              <a:gd name="T9" fmla="*/ 6017 h 6018"/>
              <a:gd name="T10" fmla="*/ 4648 w 6995"/>
              <a:gd name="T11" fmla="*/ 4847 h 6018"/>
              <a:gd name="T12" fmla="*/ 5498 w 6995"/>
              <a:gd name="T13" fmla="*/ 5318 h 6018"/>
              <a:gd name="T14" fmla="*/ 5481 w 6995"/>
              <a:gd name="T15" fmla="*/ 4379 h 6018"/>
              <a:gd name="T16" fmla="*/ 5481 w 6995"/>
              <a:gd name="T17" fmla="*/ 4379 h 6018"/>
              <a:gd name="T18" fmla="*/ 6994 w 6995"/>
              <a:gd name="T19" fmla="*/ 3961 h 6018"/>
              <a:gd name="T20" fmla="*/ 6994 w 6995"/>
              <a:gd name="T21" fmla="*/ 0 h 60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95" h="6018">
                <a:moveTo>
                  <a:pt x="6994" y="0"/>
                </a:moveTo>
                <a:lnTo>
                  <a:pt x="6994" y="0"/>
                </a:lnTo>
                <a:cubicBezTo>
                  <a:pt x="4080" y="195"/>
                  <a:pt x="1539" y="1750"/>
                  <a:pt x="0" y="4036"/>
                </a:cubicBezTo>
                <a:lnTo>
                  <a:pt x="3431" y="6017"/>
                </a:lnTo>
                <a:lnTo>
                  <a:pt x="3431" y="6017"/>
                </a:lnTo>
                <a:cubicBezTo>
                  <a:pt x="3770" y="5565"/>
                  <a:pt x="4182" y="5169"/>
                  <a:pt x="4648" y="4847"/>
                </a:cubicBezTo>
                <a:lnTo>
                  <a:pt x="5498" y="5318"/>
                </a:lnTo>
                <a:lnTo>
                  <a:pt x="5481" y="4379"/>
                </a:lnTo>
                <a:lnTo>
                  <a:pt x="5481" y="4379"/>
                </a:lnTo>
                <a:cubicBezTo>
                  <a:pt x="5952" y="4168"/>
                  <a:pt x="6461" y="4024"/>
                  <a:pt x="6994" y="3961"/>
                </a:cubicBezTo>
                <a:lnTo>
                  <a:pt x="6994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Shape 2546">
            <a:extLst>
              <a:ext uri="{FF2B5EF4-FFF2-40B4-BE49-F238E27FC236}">
                <a16:creationId xmlns:a16="http://schemas.microsoft.com/office/drawing/2014/main" id="{C591395C-C48C-8649-B58E-777C6AB9A826}"/>
              </a:ext>
            </a:extLst>
          </p:cNvPr>
          <p:cNvSpPr>
            <a:spLocks noChangeAspect="1"/>
          </p:cNvSpPr>
          <p:nvPr/>
        </p:nvSpPr>
        <p:spPr>
          <a:xfrm>
            <a:off x="10010907" y="4095604"/>
            <a:ext cx="870807" cy="7124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71">
            <a:extLst>
              <a:ext uri="{FF2B5EF4-FFF2-40B4-BE49-F238E27FC236}">
                <a16:creationId xmlns:a16="http://schemas.microsoft.com/office/drawing/2014/main" id="{745C48B0-4727-E64B-85A2-CACEF4B46CB3}"/>
              </a:ext>
            </a:extLst>
          </p:cNvPr>
          <p:cNvSpPr>
            <a:spLocks noChangeAspect="1"/>
          </p:cNvSpPr>
          <p:nvPr/>
        </p:nvSpPr>
        <p:spPr>
          <a:xfrm>
            <a:off x="8091922" y="7208620"/>
            <a:ext cx="870807" cy="8708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17">
            <a:extLst>
              <a:ext uri="{FF2B5EF4-FFF2-40B4-BE49-F238E27FC236}">
                <a16:creationId xmlns:a16="http://schemas.microsoft.com/office/drawing/2014/main" id="{2CA1D69A-5B39-504E-85AF-0C6E25998935}"/>
              </a:ext>
            </a:extLst>
          </p:cNvPr>
          <p:cNvSpPr>
            <a:spLocks noChangeAspect="1"/>
          </p:cNvSpPr>
          <p:nvPr/>
        </p:nvSpPr>
        <p:spPr>
          <a:xfrm>
            <a:off x="10010907" y="10469701"/>
            <a:ext cx="870807" cy="7125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935">
            <a:extLst>
              <a:ext uri="{FF2B5EF4-FFF2-40B4-BE49-F238E27FC236}">
                <a16:creationId xmlns:a16="http://schemas.microsoft.com/office/drawing/2014/main" id="{1B6728A5-1C43-E743-BCD9-927AD75D546E}"/>
              </a:ext>
            </a:extLst>
          </p:cNvPr>
          <p:cNvSpPr>
            <a:spLocks noChangeAspect="1"/>
          </p:cNvSpPr>
          <p:nvPr/>
        </p:nvSpPr>
        <p:spPr>
          <a:xfrm>
            <a:off x="15394165" y="7208870"/>
            <a:ext cx="870178" cy="8703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31" h="21600" extrusionOk="0">
                <a:moveTo>
                  <a:pt x="6365" y="15409"/>
                </a:moveTo>
                <a:cubicBezTo>
                  <a:pt x="5782" y="14888"/>
                  <a:pt x="4858" y="14006"/>
                  <a:pt x="3935" y="12895"/>
                </a:cubicBezTo>
                <a:cubicBezTo>
                  <a:pt x="2587" y="11273"/>
                  <a:pt x="979" y="8835"/>
                  <a:pt x="979" y="6430"/>
                </a:cubicBezTo>
                <a:cubicBezTo>
                  <a:pt x="979" y="3427"/>
                  <a:pt x="3396" y="982"/>
                  <a:pt x="6366" y="982"/>
                </a:cubicBezTo>
                <a:cubicBezTo>
                  <a:pt x="9336" y="982"/>
                  <a:pt x="11752" y="3427"/>
                  <a:pt x="11752" y="6430"/>
                </a:cubicBezTo>
                <a:cubicBezTo>
                  <a:pt x="11752" y="10208"/>
                  <a:pt x="7888" y="14044"/>
                  <a:pt x="6365" y="15409"/>
                </a:cubicBezTo>
                <a:moveTo>
                  <a:pt x="6366" y="0"/>
                </a:moveTo>
                <a:cubicBezTo>
                  <a:pt x="2850" y="0"/>
                  <a:pt x="0" y="2879"/>
                  <a:pt x="0" y="6430"/>
                </a:cubicBezTo>
                <a:cubicBezTo>
                  <a:pt x="0" y="11655"/>
                  <a:pt x="6366" y="16701"/>
                  <a:pt x="6366" y="16701"/>
                </a:cubicBezTo>
                <a:cubicBezTo>
                  <a:pt x="6366" y="16701"/>
                  <a:pt x="12732" y="11655"/>
                  <a:pt x="12732" y="6430"/>
                </a:cubicBezTo>
                <a:cubicBezTo>
                  <a:pt x="12732" y="2879"/>
                  <a:pt x="9882" y="0"/>
                  <a:pt x="6366" y="0"/>
                </a:cubicBezTo>
                <a:moveTo>
                  <a:pt x="17357" y="19604"/>
                </a:moveTo>
                <a:cubicBezTo>
                  <a:pt x="17127" y="19764"/>
                  <a:pt x="16856" y="19909"/>
                  <a:pt x="16554" y="20033"/>
                </a:cubicBezTo>
                <a:cubicBezTo>
                  <a:pt x="16304" y="20137"/>
                  <a:pt x="16185" y="20424"/>
                  <a:pt x="16288" y="20675"/>
                </a:cubicBezTo>
                <a:cubicBezTo>
                  <a:pt x="16365" y="20865"/>
                  <a:pt x="16548" y="20979"/>
                  <a:pt x="16740" y="20979"/>
                </a:cubicBezTo>
                <a:cubicBezTo>
                  <a:pt x="16802" y="20979"/>
                  <a:pt x="16866" y="20967"/>
                  <a:pt x="16926" y="20942"/>
                </a:cubicBezTo>
                <a:cubicBezTo>
                  <a:pt x="17294" y="20790"/>
                  <a:pt x="17627" y="20611"/>
                  <a:pt x="17915" y="20411"/>
                </a:cubicBezTo>
                <a:cubicBezTo>
                  <a:pt x="18138" y="20256"/>
                  <a:pt x="18193" y="19950"/>
                  <a:pt x="18039" y="19727"/>
                </a:cubicBezTo>
                <a:cubicBezTo>
                  <a:pt x="17885" y="19505"/>
                  <a:pt x="17579" y="19449"/>
                  <a:pt x="17357" y="19604"/>
                </a:cubicBezTo>
                <a:moveTo>
                  <a:pt x="16249" y="13042"/>
                </a:moveTo>
                <a:cubicBezTo>
                  <a:pt x="16109" y="12790"/>
                  <a:pt x="16024" y="12529"/>
                  <a:pt x="15995" y="12265"/>
                </a:cubicBezTo>
                <a:cubicBezTo>
                  <a:pt x="15966" y="11995"/>
                  <a:pt x="15731" y="11801"/>
                  <a:pt x="15456" y="11829"/>
                </a:cubicBezTo>
                <a:cubicBezTo>
                  <a:pt x="15187" y="11859"/>
                  <a:pt x="14992" y="12100"/>
                  <a:pt x="15022" y="12370"/>
                </a:cubicBezTo>
                <a:cubicBezTo>
                  <a:pt x="15064" y="12767"/>
                  <a:pt x="15190" y="13154"/>
                  <a:pt x="15395" y="13522"/>
                </a:cubicBezTo>
                <a:cubicBezTo>
                  <a:pt x="15484" y="13682"/>
                  <a:pt x="15651" y="13773"/>
                  <a:pt x="15822" y="13773"/>
                </a:cubicBezTo>
                <a:cubicBezTo>
                  <a:pt x="15904" y="13773"/>
                  <a:pt x="15985" y="13753"/>
                  <a:pt x="16061" y="13710"/>
                </a:cubicBezTo>
                <a:cubicBezTo>
                  <a:pt x="16297" y="13578"/>
                  <a:pt x="16382" y="13279"/>
                  <a:pt x="16249" y="13042"/>
                </a:cubicBezTo>
                <a:moveTo>
                  <a:pt x="18249" y="15254"/>
                </a:moveTo>
                <a:cubicBezTo>
                  <a:pt x="18041" y="14981"/>
                  <a:pt x="17803" y="14708"/>
                  <a:pt x="17538" y="14439"/>
                </a:cubicBezTo>
                <a:cubicBezTo>
                  <a:pt x="17349" y="14246"/>
                  <a:pt x="17039" y="14244"/>
                  <a:pt x="16845" y="14434"/>
                </a:cubicBezTo>
                <a:cubicBezTo>
                  <a:pt x="16653" y="14624"/>
                  <a:pt x="16651" y="14935"/>
                  <a:pt x="16841" y="15129"/>
                </a:cubicBezTo>
                <a:cubicBezTo>
                  <a:pt x="17076" y="15368"/>
                  <a:pt x="17288" y="15612"/>
                  <a:pt x="17471" y="15851"/>
                </a:cubicBezTo>
                <a:cubicBezTo>
                  <a:pt x="17568" y="15977"/>
                  <a:pt x="17713" y="16043"/>
                  <a:pt x="17860" y="16043"/>
                </a:cubicBezTo>
                <a:cubicBezTo>
                  <a:pt x="17964" y="16043"/>
                  <a:pt x="18068" y="16011"/>
                  <a:pt x="18157" y="15942"/>
                </a:cubicBezTo>
                <a:cubicBezTo>
                  <a:pt x="18373" y="15777"/>
                  <a:pt x="18413" y="15469"/>
                  <a:pt x="18249" y="15254"/>
                </a:cubicBezTo>
                <a:moveTo>
                  <a:pt x="21476" y="5928"/>
                </a:moveTo>
                <a:cubicBezTo>
                  <a:pt x="21352" y="5687"/>
                  <a:pt x="21057" y="5592"/>
                  <a:pt x="20817" y="5717"/>
                </a:cubicBezTo>
                <a:cubicBezTo>
                  <a:pt x="20817" y="5717"/>
                  <a:pt x="20650" y="5803"/>
                  <a:pt x="20371" y="5962"/>
                </a:cubicBezTo>
                <a:cubicBezTo>
                  <a:pt x="20136" y="6096"/>
                  <a:pt x="20054" y="6396"/>
                  <a:pt x="20188" y="6632"/>
                </a:cubicBezTo>
                <a:cubicBezTo>
                  <a:pt x="20278" y="6791"/>
                  <a:pt x="20444" y="6880"/>
                  <a:pt x="20614" y="6880"/>
                </a:cubicBezTo>
                <a:cubicBezTo>
                  <a:pt x="20697" y="6880"/>
                  <a:pt x="20780" y="6859"/>
                  <a:pt x="20856" y="6815"/>
                </a:cubicBezTo>
                <a:cubicBezTo>
                  <a:pt x="21108" y="6672"/>
                  <a:pt x="21261" y="6592"/>
                  <a:pt x="21265" y="6590"/>
                </a:cubicBezTo>
                <a:cubicBezTo>
                  <a:pt x="21506" y="6466"/>
                  <a:pt x="21600" y="6170"/>
                  <a:pt x="21476" y="5928"/>
                </a:cubicBezTo>
                <a:moveTo>
                  <a:pt x="18659" y="16886"/>
                </a:moveTo>
                <a:cubicBezTo>
                  <a:pt x="18395" y="16941"/>
                  <a:pt x="18225" y="17201"/>
                  <a:pt x="18280" y="17467"/>
                </a:cubicBezTo>
                <a:cubicBezTo>
                  <a:pt x="18312" y="17625"/>
                  <a:pt x="18330" y="17781"/>
                  <a:pt x="18330" y="17929"/>
                </a:cubicBezTo>
                <a:cubicBezTo>
                  <a:pt x="18330" y="18050"/>
                  <a:pt x="18318" y="18171"/>
                  <a:pt x="18296" y="18287"/>
                </a:cubicBezTo>
                <a:cubicBezTo>
                  <a:pt x="18244" y="18554"/>
                  <a:pt x="18418" y="18811"/>
                  <a:pt x="18683" y="18862"/>
                </a:cubicBezTo>
                <a:cubicBezTo>
                  <a:pt x="18715" y="18869"/>
                  <a:pt x="18746" y="18871"/>
                  <a:pt x="18777" y="18871"/>
                </a:cubicBezTo>
                <a:cubicBezTo>
                  <a:pt x="19007" y="18871"/>
                  <a:pt x="19212" y="18708"/>
                  <a:pt x="19257" y="18473"/>
                </a:cubicBezTo>
                <a:cubicBezTo>
                  <a:pt x="19292" y="18296"/>
                  <a:pt x="19309" y="18114"/>
                  <a:pt x="19309" y="17929"/>
                </a:cubicBezTo>
                <a:cubicBezTo>
                  <a:pt x="19309" y="17715"/>
                  <a:pt x="19285" y="17492"/>
                  <a:pt x="19239" y="17267"/>
                </a:cubicBezTo>
                <a:cubicBezTo>
                  <a:pt x="19183" y="17001"/>
                  <a:pt x="18923" y="16832"/>
                  <a:pt x="18659" y="16886"/>
                </a:cubicBezTo>
                <a:moveTo>
                  <a:pt x="18590" y="7106"/>
                </a:moveTo>
                <a:cubicBezTo>
                  <a:pt x="18317" y="7303"/>
                  <a:pt x="18035" y="7518"/>
                  <a:pt x="17756" y="7745"/>
                </a:cubicBezTo>
                <a:cubicBezTo>
                  <a:pt x="17546" y="7917"/>
                  <a:pt x="17515" y="8226"/>
                  <a:pt x="17686" y="8436"/>
                </a:cubicBezTo>
                <a:cubicBezTo>
                  <a:pt x="17783" y="8556"/>
                  <a:pt x="17924" y="8617"/>
                  <a:pt x="18066" y="8617"/>
                </a:cubicBezTo>
                <a:cubicBezTo>
                  <a:pt x="18174" y="8617"/>
                  <a:pt x="18284" y="8581"/>
                  <a:pt x="18374" y="8507"/>
                </a:cubicBezTo>
                <a:cubicBezTo>
                  <a:pt x="18637" y="8292"/>
                  <a:pt x="18903" y="8090"/>
                  <a:pt x="19161" y="7905"/>
                </a:cubicBezTo>
                <a:cubicBezTo>
                  <a:pt x="19380" y="7747"/>
                  <a:pt x="19431" y="7440"/>
                  <a:pt x="19273" y="7220"/>
                </a:cubicBezTo>
                <a:cubicBezTo>
                  <a:pt x="19116" y="6999"/>
                  <a:pt x="18810" y="6949"/>
                  <a:pt x="18590" y="7106"/>
                </a:cubicBezTo>
                <a:moveTo>
                  <a:pt x="14704" y="20512"/>
                </a:moveTo>
                <a:cubicBezTo>
                  <a:pt x="14393" y="20556"/>
                  <a:pt x="14065" y="20590"/>
                  <a:pt x="13729" y="20611"/>
                </a:cubicBezTo>
                <a:cubicBezTo>
                  <a:pt x="13459" y="20629"/>
                  <a:pt x="13254" y="20863"/>
                  <a:pt x="13272" y="21134"/>
                </a:cubicBezTo>
                <a:cubicBezTo>
                  <a:pt x="13289" y="21394"/>
                  <a:pt x="13504" y="21593"/>
                  <a:pt x="13760" y="21593"/>
                </a:cubicBezTo>
                <a:cubicBezTo>
                  <a:pt x="13771" y="21593"/>
                  <a:pt x="13781" y="21592"/>
                  <a:pt x="13792" y="21592"/>
                </a:cubicBezTo>
                <a:cubicBezTo>
                  <a:pt x="14152" y="21568"/>
                  <a:pt x="14506" y="21533"/>
                  <a:pt x="14842" y="21485"/>
                </a:cubicBezTo>
                <a:cubicBezTo>
                  <a:pt x="15110" y="21447"/>
                  <a:pt x="15296" y="21198"/>
                  <a:pt x="15258" y="20929"/>
                </a:cubicBezTo>
                <a:cubicBezTo>
                  <a:pt x="15220" y="20661"/>
                  <a:pt x="14973" y="20472"/>
                  <a:pt x="14704" y="20512"/>
                </a:cubicBezTo>
                <a:moveTo>
                  <a:pt x="8893" y="20109"/>
                </a:moveTo>
                <a:cubicBezTo>
                  <a:pt x="8582" y="19997"/>
                  <a:pt x="8299" y="19866"/>
                  <a:pt x="8052" y="19721"/>
                </a:cubicBezTo>
                <a:cubicBezTo>
                  <a:pt x="7818" y="19582"/>
                  <a:pt x="7519" y="19663"/>
                  <a:pt x="7382" y="19896"/>
                </a:cubicBezTo>
                <a:cubicBezTo>
                  <a:pt x="7244" y="20130"/>
                  <a:pt x="7323" y="20432"/>
                  <a:pt x="7556" y="20568"/>
                </a:cubicBezTo>
                <a:cubicBezTo>
                  <a:pt x="7856" y="20744"/>
                  <a:pt x="8194" y="20901"/>
                  <a:pt x="8562" y="21034"/>
                </a:cubicBezTo>
                <a:cubicBezTo>
                  <a:pt x="8617" y="21053"/>
                  <a:pt x="8672" y="21062"/>
                  <a:pt x="8728" y="21062"/>
                </a:cubicBezTo>
                <a:cubicBezTo>
                  <a:pt x="8928" y="21062"/>
                  <a:pt x="9117" y="20938"/>
                  <a:pt x="9189" y="20737"/>
                </a:cubicBezTo>
                <a:cubicBezTo>
                  <a:pt x="9280" y="20482"/>
                  <a:pt x="9148" y="20200"/>
                  <a:pt x="8893" y="20109"/>
                </a:cubicBezTo>
                <a:moveTo>
                  <a:pt x="11751" y="20618"/>
                </a:moveTo>
                <a:cubicBezTo>
                  <a:pt x="11412" y="20600"/>
                  <a:pt x="11082" y="20572"/>
                  <a:pt x="10771" y="20533"/>
                </a:cubicBezTo>
                <a:cubicBezTo>
                  <a:pt x="10502" y="20493"/>
                  <a:pt x="10258" y="20690"/>
                  <a:pt x="10225" y="20959"/>
                </a:cubicBezTo>
                <a:cubicBezTo>
                  <a:pt x="10191" y="21229"/>
                  <a:pt x="10382" y="21474"/>
                  <a:pt x="10650" y="21507"/>
                </a:cubicBezTo>
                <a:cubicBezTo>
                  <a:pt x="10984" y="21549"/>
                  <a:pt x="11337" y="21580"/>
                  <a:pt x="11699" y="21600"/>
                </a:cubicBezTo>
                <a:cubicBezTo>
                  <a:pt x="11708" y="21600"/>
                  <a:pt x="11716" y="21600"/>
                  <a:pt x="11725" y="21600"/>
                </a:cubicBezTo>
                <a:cubicBezTo>
                  <a:pt x="11984" y="21600"/>
                  <a:pt x="12200" y="21397"/>
                  <a:pt x="12214" y="21135"/>
                </a:cubicBezTo>
                <a:cubicBezTo>
                  <a:pt x="12228" y="20863"/>
                  <a:pt x="12021" y="20632"/>
                  <a:pt x="11751" y="20618"/>
                </a:cubicBezTo>
                <a:moveTo>
                  <a:pt x="6840" y="18180"/>
                </a:moveTo>
                <a:cubicBezTo>
                  <a:pt x="6836" y="17912"/>
                  <a:pt x="6619" y="17696"/>
                  <a:pt x="6351" y="17696"/>
                </a:cubicBezTo>
                <a:cubicBezTo>
                  <a:pt x="6080" y="17696"/>
                  <a:pt x="5861" y="17916"/>
                  <a:pt x="5861" y="18188"/>
                </a:cubicBezTo>
                <a:cubicBezTo>
                  <a:pt x="5861" y="18234"/>
                  <a:pt x="5867" y="18484"/>
                  <a:pt x="5997" y="18834"/>
                </a:cubicBezTo>
                <a:cubicBezTo>
                  <a:pt x="6070" y="19033"/>
                  <a:pt x="6257" y="19155"/>
                  <a:pt x="6456" y="19155"/>
                </a:cubicBezTo>
                <a:cubicBezTo>
                  <a:pt x="6512" y="19155"/>
                  <a:pt x="6570" y="19145"/>
                  <a:pt x="6626" y="19124"/>
                </a:cubicBezTo>
                <a:cubicBezTo>
                  <a:pt x="6880" y="19030"/>
                  <a:pt x="7009" y="18748"/>
                  <a:pt x="6915" y="18493"/>
                </a:cubicBezTo>
                <a:cubicBezTo>
                  <a:pt x="6849" y="18314"/>
                  <a:pt x="6841" y="18191"/>
                  <a:pt x="6840" y="18180"/>
                </a:cubicBezTo>
                <a:moveTo>
                  <a:pt x="15760" y="10798"/>
                </a:moveTo>
                <a:cubicBezTo>
                  <a:pt x="15838" y="10844"/>
                  <a:pt x="15924" y="10866"/>
                  <a:pt x="16008" y="10866"/>
                </a:cubicBezTo>
                <a:cubicBezTo>
                  <a:pt x="16176" y="10866"/>
                  <a:pt x="16339" y="10780"/>
                  <a:pt x="16431" y="10625"/>
                </a:cubicBezTo>
                <a:cubicBezTo>
                  <a:pt x="16577" y="10376"/>
                  <a:pt x="16761" y="10120"/>
                  <a:pt x="16977" y="9861"/>
                </a:cubicBezTo>
                <a:cubicBezTo>
                  <a:pt x="17151" y="9653"/>
                  <a:pt x="17124" y="9343"/>
                  <a:pt x="16917" y="9169"/>
                </a:cubicBezTo>
                <a:cubicBezTo>
                  <a:pt x="16709" y="8994"/>
                  <a:pt x="16400" y="9022"/>
                  <a:pt x="16227" y="9230"/>
                </a:cubicBezTo>
                <a:cubicBezTo>
                  <a:pt x="15976" y="9529"/>
                  <a:pt x="15761" y="9832"/>
                  <a:pt x="15587" y="10125"/>
                </a:cubicBezTo>
                <a:cubicBezTo>
                  <a:pt x="15450" y="10359"/>
                  <a:pt x="15527" y="10659"/>
                  <a:pt x="15760" y="10798"/>
                </a:cubicBezTo>
                <a:moveTo>
                  <a:pt x="6366" y="8841"/>
                </a:moveTo>
                <a:cubicBezTo>
                  <a:pt x="5014" y="8841"/>
                  <a:pt x="3917" y="7741"/>
                  <a:pt x="3917" y="6384"/>
                </a:cubicBezTo>
                <a:cubicBezTo>
                  <a:pt x="3917" y="5027"/>
                  <a:pt x="5014" y="3927"/>
                  <a:pt x="6366" y="3927"/>
                </a:cubicBezTo>
                <a:cubicBezTo>
                  <a:pt x="7719" y="3927"/>
                  <a:pt x="8814" y="5027"/>
                  <a:pt x="8814" y="6384"/>
                </a:cubicBezTo>
                <a:cubicBezTo>
                  <a:pt x="8814" y="7741"/>
                  <a:pt x="7719" y="8841"/>
                  <a:pt x="6366" y="8841"/>
                </a:cubicBezTo>
                <a:moveTo>
                  <a:pt x="6366" y="2955"/>
                </a:moveTo>
                <a:cubicBezTo>
                  <a:pt x="4473" y="2955"/>
                  <a:pt x="2938" y="4494"/>
                  <a:pt x="2938" y="6392"/>
                </a:cubicBezTo>
                <a:cubicBezTo>
                  <a:pt x="2938" y="8291"/>
                  <a:pt x="4473" y="9831"/>
                  <a:pt x="6366" y="9831"/>
                </a:cubicBezTo>
                <a:cubicBezTo>
                  <a:pt x="8259" y="9831"/>
                  <a:pt x="9794" y="8291"/>
                  <a:pt x="9794" y="6392"/>
                </a:cubicBezTo>
                <a:cubicBezTo>
                  <a:pt x="9794" y="4494"/>
                  <a:pt x="8259" y="2955"/>
                  <a:pt x="6366" y="29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05">
            <a:extLst>
              <a:ext uri="{FF2B5EF4-FFF2-40B4-BE49-F238E27FC236}">
                <a16:creationId xmlns:a16="http://schemas.microsoft.com/office/drawing/2014/main" id="{BB085210-429E-9F40-BB78-24B1912CA70E}"/>
              </a:ext>
            </a:extLst>
          </p:cNvPr>
          <p:cNvSpPr>
            <a:spLocks noChangeAspect="1"/>
          </p:cNvSpPr>
          <p:nvPr/>
        </p:nvSpPr>
        <p:spPr>
          <a:xfrm>
            <a:off x="13529982" y="10390380"/>
            <a:ext cx="871219" cy="8711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64">
            <a:extLst>
              <a:ext uri="{FF2B5EF4-FFF2-40B4-BE49-F238E27FC236}">
                <a16:creationId xmlns:a16="http://schemas.microsoft.com/office/drawing/2014/main" id="{6BC75708-2A21-3541-B6C3-6EF0B55C7418}"/>
              </a:ext>
            </a:extLst>
          </p:cNvPr>
          <p:cNvSpPr>
            <a:spLocks noChangeAspect="1"/>
          </p:cNvSpPr>
          <p:nvPr/>
        </p:nvSpPr>
        <p:spPr>
          <a:xfrm>
            <a:off x="13530394" y="4016439"/>
            <a:ext cx="870807" cy="8708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10800"/>
                </a:moveTo>
                <a:lnTo>
                  <a:pt x="11782" y="10800"/>
                </a:lnTo>
                <a:lnTo>
                  <a:pt x="11782" y="12764"/>
                </a:lnTo>
                <a:lnTo>
                  <a:pt x="9818" y="12764"/>
                </a:lnTo>
                <a:cubicBezTo>
                  <a:pt x="9818" y="12764"/>
                  <a:pt x="9818" y="10800"/>
                  <a:pt x="9818" y="10800"/>
                </a:cubicBezTo>
                <a:close/>
                <a:moveTo>
                  <a:pt x="9327" y="13745"/>
                </a:moveTo>
                <a:lnTo>
                  <a:pt x="12273" y="13745"/>
                </a:lnTo>
                <a:cubicBezTo>
                  <a:pt x="12544" y="13745"/>
                  <a:pt x="12764" y="13526"/>
                  <a:pt x="12764" y="13255"/>
                </a:cubicBezTo>
                <a:lnTo>
                  <a:pt x="12764" y="10309"/>
                </a:lnTo>
                <a:cubicBezTo>
                  <a:pt x="12764" y="10038"/>
                  <a:pt x="12544" y="9818"/>
                  <a:pt x="12273" y="9818"/>
                </a:cubicBezTo>
                <a:lnTo>
                  <a:pt x="9327" y="9818"/>
                </a:lnTo>
                <a:cubicBezTo>
                  <a:pt x="9056" y="9818"/>
                  <a:pt x="8836" y="10038"/>
                  <a:pt x="8836" y="10309"/>
                </a:cubicBezTo>
                <a:lnTo>
                  <a:pt x="8836" y="13255"/>
                </a:lnTo>
                <a:cubicBezTo>
                  <a:pt x="8836" y="13526"/>
                  <a:pt x="9056" y="13745"/>
                  <a:pt x="9327" y="13745"/>
                </a:cubicBezTo>
                <a:moveTo>
                  <a:pt x="14727" y="15709"/>
                </a:moveTo>
                <a:lnTo>
                  <a:pt x="16691" y="15709"/>
                </a:lnTo>
                <a:lnTo>
                  <a:pt x="16691" y="17673"/>
                </a:lnTo>
                <a:lnTo>
                  <a:pt x="14727" y="17673"/>
                </a:lnTo>
                <a:cubicBezTo>
                  <a:pt x="14727" y="17673"/>
                  <a:pt x="14727" y="15709"/>
                  <a:pt x="14727" y="15709"/>
                </a:cubicBezTo>
                <a:close/>
                <a:moveTo>
                  <a:pt x="14236" y="18655"/>
                </a:moveTo>
                <a:lnTo>
                  <a:pt x="17182" y="18655"/>
                </a:lnTo>
                <a:cubicBezTo>
                  <a:pt x="17453" y="18655"/>
                  <a:pt x="17673" y="18435"/>
                  <a:pt x="17673" y="18164"/>
                </a:cubicBezTo>
                <a:lnTo>
                  <a:pt x="17673" y="15218"/>
                </a:lnTo>
                <a:cubicBezTo>
                  <a:pt x="17673" y="14947"/>
                  <a:pt x="17453" y="14727"/>
                  <a:pt x="17182" y="14727"/>
                </a:cubicBezTo>
                <a:lnTo>
                  <a:pt x="14236" y="14727"/>
                </a:lnTo>
                <a:cubicBezTo>
                  <a:pt x="13965" y="14727"/>
                  <a:pt x="13745" y="14947"/>
                  <a:pt x="13745" y="15218"/>
                </a:cubicBezTo>
                <a:lnTo>
                  <a:pt x="13745" y="18164"/>
                </a:lnTo>
                <a:cubicBezTo>
                  <a:pt x="13745" y="18435"/>
                  <a:pt x="13965" y="18655"/>
                  <a:pt x="14236" y="18655"/>
                </a:cubicBezTo>
                <a:moveTo>
                  <a:pt x="9818" y="5891"/>
                </a:moveTo>
                <a:lnTo>
                  <a:pt x="11782" y="5891"/>
                </a:lnTo>
                <a:lnTo>
                  <a:pt x="11782" y="7855"/>
                </a:lnTo>
                <a:lnTo>
                  <a:pt x="9818" y="7855"/>
                </a:lnTo>
                <a:cubicBezTo>
                  <a:pt x="9818" y="7855"/>
                  <a:pt x="9818" y="5891"/>
                  <a:pt x="9818" y="5891"/>
                </a:cubicBezTo>
                <a:close/>
                <a:moveTo>
                  <a:pt x="9327" y="8836"/>
                </a:moveTo>
                <a:lnTo>
                  <a:pt x="12273" y="8836"/>
                </a:lnTo>
                <a:cubicBezTo>
                  <a:pt x="12544" y="8836"/>
                  <a:pt x="12764" y="8617"/>
                  <a:pt x="12764" y="8345"/>
                </a:cubicBezTo>
                <a:lnTo>
                  <a:pt x="12764" y="5400"/>
                </a:lnTo>
                <a:cubicBezTo>
                  <a:pt x="12764" y="5129"/>
                  <a:pt x="12544" y="4909"/>
                  <a:pt x="12273" y="4909"/>
                </a:cubicBezTo>
                <a:lnTo>
                  <a:pt x="9327" y="4909"/>
                </a:lnTo>
                <a:cubicBezTo>
                  <a:pt x="9056" y="4909"/>
                  <a:pt x="8836" y="5129"/>
                  <a:pt x="8836" y="5400"/>
                </a:cubicBezTo>
                <a:lnTo>
                  <a:pt x="8836" y="8345"/>
                </a:lnTo>
                <a:cubicBezTo>
                  <a:pt x="8836" y="8617"/>
                  <a:pt x="9056" y="8836"/>
                  <a:pt x="9327" y="8836"/>
                </a:cubicBezTo>
                <a:moveTo>
                  <a:pt x="4909" y="15709"/>
                </a:moveTo>
                <a:lnTo>
                  <a:pt x="6873" y="15709"/>
                </a:lnTo>
                <a:lnTo>
                  <a:pt x="6873" y="17673"/>
                </a:lnTo>
                <a:lnTo>
                  <a:pt x="4909" y="17673"/>
                </a:lnTo>
                <a:cubicBezTo>
                  <a:pt x="4909" y="17673"/>
                  <a:pt x="4909" y="15709"/>
                  <a:pt x="4909" y="15709"/>
                </a:cubicBezTo>
                <a:close/>
                <a:moveTo>
                  <a:pt x="4418" y="18655"/>
                </a:moveTo>
                <a:lnTo>
                  <a:pt x="7364" y="18655"/>
                </a:lnTo>
                <a:cubicBezTo>
                  <a:pt x="7635" y="18655"/>
                  <a:pt x="7855" y="18435"/>
                  <a:pt x="7855" y="18164"/>
                </a:cubicBezTo>
                <a:lnTo>
                  <a:pt x="7855" y="15218"/>
                </a:lnTo>
                <a:cubicBezTo>
                  <a:pt x="7855" y="14947"/>
                  <a:pt x="7635" y="14727"/>
                  <a:pt x="7364" y="14727"/>
                </a:cubicBezTo>
                <a:lnTo>
                  <a:pt x="4418" y="14727"/>
                </a:lnTo>
                <a:cubicBezTo>
                  <a:pt x="4147" y="14727"/>
                  <a:pt x="3927" y="14947"/>
                  <a:pt x="3927" y="15218"/>
                </a:cubicBez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moveTo>
                  <a:pt x="14727" y="10800"/>
                </a:moveTo>
                <a:lnTo>
                  <a:pt x="16691" y="10800"/>
                </a:lnTo>
                <a:lnTo>
                  <a:pt x="16691" y="12764"/>
                </a:lnTo>
                <a:lnTo>
                  <a:pt x="14727" y="12764"/>
                </a:lnTo>
                <a:cubicBezTo>
                  <a:pt x="14727" y="12764"/>
                  <a:pt x="14727" y="10800"/>
                  <a:pt x="14727" y="10800"/>
                </a:cubicBezTo>
                <a:close/>
                <a:moveTo>
                  <a:pt x="14236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lnTo>
                  <a:pt x="17673" y="10309"/>
                </a:lnTo>
                <a:cubicBezTo>
                  <a:pt x="17673" y="10038"/>
                  <a:pt x="17453" y="9818"/>
                  <a:pt x="17182" y="9818"/>
                </a:cubicBezTo>
                <a:lnTo>
                  <a:pt x="14236" y="9818"/>
                </a:lnTo>
                <a:cubicBezTo>
                  <a:pt x="13965" y="9818"/>
                  <a:pt x="13745" y="10038"/>
                  <a:pt x="13745" y="10309"/>
                </a:cubicBezTo>
                <a:lnTo>
                  <a:pt x="13745" y="13255"/>
                </a:lnTo>
                <a:cubicBezTo>
                  <a:pt x="13745" y="13526"/>
                  <a:pt x="13965" y="13745"/>
                  <a:pt x="14236" y="13745"/>
                </a:cubicBezTo>
                <a:moveTo>
                  <a:pt x="4909" y="10800"/>
                </a:moveTo>
                <a:lnTo>
                  <a:pt x="6873" y="10800"/>
                </a:lnTo>
                <a:lnTo>
                  <a:pt x="6873" y="12764"/>
                </a:lnTo>
                <a:lnTo>
                  <a:pt x="4909" y="12764"/>
                </a:lnTo>
                <a:cubicBezTo>
                  <a:pt x="4909" y="12764"/>
                  <a:pt x="4909" y="10800"/>
                  <a:pt x="4909" y="10800"/>
                </a:cubicBezTo>
                <a:close/>
                <a:moveTo>
                  <a:pt x="4418" y="13745"/>
                </a:moveTo>
                <a:lnTo>
                  <a:pt x="7364" y="13745"/>
                </a:lnTo>
                <a:cubicBezTo>
                  <a:pt x="7635" y="13745"/>
                  <a:pt x="7855" y="13526"/>
                  <a:pt x="7855" y="13255"/>
                </a:cubicBezTo>
                <a:lnTo>
                  <a:pt x="7855" y="10309"/>
                </a:lnTo>
                <a:cubicBezTo>
                  <a:pt x="7855" y="10038"/>
                  <a:pt x="7635" y="9818"/>
                  <a:pt x="7364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lnTo>
                  <a:pt x="3927" y="13255"/>
                </a:lnTo>
                <a:cubicBezTo>
                  <a:pt x="3927" y="13526"/>
                  <a:pt x="4147" y="13745"/>
                  <a:pt x="4418" y="13745"/>
                </a:cubicBezTo>
                <a:moveTo>
                  <a:pt x="4909" y="5891"/>
                </a:moveTo>
                <a:lnTo>
                  <a:pt x="6873" y="5891"/>
                </a:lnTo>
                <a:lnTo>
                  <a:pt x="6873" y="7855"/>
                </a:lnTo>
                <a:lnTo>
                  <a:pt x="4909" y="7855"/>
                </a:lnTo>
                <a:cubicBezTo>
                  <a:pt x="4909" y="7855"/>
                  <a:pt x="4909" y="5891"/>
                  <a:pt x="4909" y="5891"/>
                </a:cubicBezTo>
                <a:close/>
                <a:moveTo>
                  <a:pt x="4418" y="8836"/>
                </a:moveTo>
                <a:lnTo>
                  <a:pt x="7364" y="8836"/>
                </a:lnTo>
                <a:cubicBezTo>
                  <a:pt x="7635" y="8836"/>
                  <a:pt x="7855" y="8617"/>
                  <a:pt x="7855" y="8345"/>
                </a:cubicBezTo>
                <a:lnTo>
                  <a:pt x="7855" y="5400"/>
                </a:lnTo>
                <a:cubicBezTo>
                  <a:pt x="7855" y="5129"/>
                  <a:pt x="7635" y="4909"/>
                  <a:pt x="7364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lnTo>
                  <a:pt x="3927" y="8345"/>
                </a:lnTo>
                <a:cubicBezTo>
                  <a:pt x="3927" y="8617"/>
                  <a:pt x="4147" y="8836"/>
                  <a:pt x="4418" y="8836"/>
                </a:cubicBezTo>
                <a:moveTo>
                  <a:pt x="14727" y="5891"/>
                </a:moveTo>
                <a:lnTo>
                  <a:pt x="16691" y="5891"/>
                </a:lnTo>
                <a:lnTo>
                  <a:pt x="16691" y="7855"/>
                </a:lnTo>
                <a:lnTo>
                  <a:pt x="14727" y="7855"/>
                </a:lnTo>
                <a:cubicBezTo>
                  <a:pt x="14727" y="7855"/>
                  <a:pt x="14727" y="5891"/>
                  <a:pt x="14727" y="5891"/>
                </a:cubicBezTo>
                <a:close/>
                <a:moveTo>
                  <a:pt x="14236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lnTo>
                  <a:pt x="17673" y="5400"/>
                </a:lnTo>
                <a:cubicBezTo>
                  <a:pt x="17673" y="5129"/>
                  <a:pt x="17453" y="4909"/>
                  <a:pt x="17182" y="4909"/>
                </a:cubicBezTo>
                <a:lnTo>
                  <a:pt x="14236" y="4909"/>
                </a:lnTo>
                <a:cubicBezTo>
                  <a:pt x="13965" y="4909"/>
                  <a:pt x="13745" y="5129"/>
                  <a:pt x="13745" y="5400"/>
                </a:cubicBezTo>
                <a:lnTo>
                  <a:pt x="13745" y="8345"/>
                </a:lnTo>
                <a:cubicBezTo>
                  <a:pt x="13745" y="8617"/>
                  <a:pt x="13965" y="8836"/>
                  <a:pt x="14236" y="8836"/>
                </a:cubicBezTo>
                <a:moveTo>
                  <a:pt x="19636" y="1964"/>
                </a:moveTo>
                <a:lnTo>
                  <a:pt x="1964" y="1964"/>
                </a:lnTo>
                <a:lnTo>
                  <a:pt x="1964" y="982"/>
                </a:lnTo>
                <a:lnTo>
                  <a:pt x="19636" y="982"/>
                </a:lnTo>
                <a:cubicBezTo>
                  <a:pt x="19636" y="982"/>
                  <a:pt x="19636" y="1964"/>
                  <a:pt x="19636" y="1964"/>
                </a:cubicBezTo>
                <a:close/>
                <a:moveTo>
                  <a:pt x="19636" y="20618"/>
                </a:moveTo>
                <a:lnTo>
                  <a:pt x="12764" y="20618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20618"/>
                </a:lnTo>
                <a:lnTo>
                  <a:pt x="1964" y="20618"/>
                </a:lnTo>
                <a:lnTo>
                  <a:pt x="1964" y="2945"/>
                </a:lnTo>
                <a:lnTo>
                  <a:pt x="19636" y="2945"/>
                </a:lnTo>
                <a:cubicBezTo>
                  <a:pt x="19636" y="2945"/>
                  <a:pt x="19636" y="20618"/>
                  <a:pt x="19636" y="20618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5709"/>
                </a:lnTo>
                <a:lnTo>
                  <a:pt x="11782" y="15709"/>
                </a:lnTo>
                <a:cubicBezTo>
                  <a:pt x="11782" y="15709"/>
                  <a:pt x="11782" y="20618"/>
                  <a:pt x="11782" y="20618"/>
                </a:cubicBezTo>
                <a:close/>
                <a:moveTo>
                  <a:pt x="21109" y="1964"/>
                </a:moveTo>
                <a:lnTo>
                  <a:pt x="20618" y="1964"/>
                </a:lnTo>
                <a:lnTo>
                  <a:pt x="20618" y="491"/>
                </a:lnTo>
                <a:cubicBezTo>
                  <a:pt x="20618" y="220"/>
                  <a:pt x="20399" y="0"/>
                  <a:pt x="20127" y="0"/>
                </a:cubicBezTo>
                <a:lnTo>
                  <a:pt x="1473" y="0"/>
                </a:lnTo>
                <a:cubicBezTo>
                  <a:pt x="1201" y="0"/>
                  <a:pt x="982" y="220"/>
                  <a:pt x="982" y="491"/>
                </a:cubicBezTo>
                <a:lnTo>
                  <a:pt x="982" y="1964"/>
                </a:lnTo>
                <a:lnTo>
                  <a:pt x="491" y="1964"/>
                </a:lnTo>
                <a:cubicBezTo>
                  <a:pt x="220" y="1964"/>
                  <a:pt x="0" y="2184"/>
                  <a:pt x="0" y="2455"/>
                </a:cubicBezTo>
                <a:cubicBezTo>
                  <a:pt x="0" y="2726"/>
                  <a:pt x="220" y="2945"/>
                  <a:pt x="491" y="2945"/>
                </a:cubicBezTo>
                <a:lnTo>
                  <a:pt x="982" y="2945"/>
                </a:lnTo>
                <a:lnTo>
                  <a:pt x="982" y="21109"/>
                </a:lnTo>
                <a:cubicBezTo>
                  <a:pt x="982" y="21381"/>
                  <a:pt x="1201" y="21600"/>
                  <a:pt x="1473" y="21600"/>
                </a:cubicBezTo>
                <a:lnTo>
                  <a:pt x="20127" y="21600"/>
                </a:lnTo>
                <a:cubicBezTo>
                  <a:pt x="20399" y="21600"/>
                  <a:pt x="20618" y="21381"/>
                  <a:pt x="20618" y="21109"/>
                </a:cubicBezTo>
                <a:lnTo>
                  <a:pt x="20618" y="2945"/>
                </a:lnTo>
                <a:lnTo>
                  <a:pt x="21109" y="2945"/>
                </a:lnTo>
                <a:cubicBezTo>
                  <a:pt x="21380" y="2945"/>
                  <a:pt x="21600" y="2726"/>
                  <a:pt x="21600" y="2455"/>
                </a:cubicBezTo>
                <a:cubicBezTo>
                  <a:pt x="21600" y="2184"/>
                  <a:pt x="21380" y="1964"/>
                  <a:pt x="21109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55A891C-01E3-584D-807D-BFE59A8A81D0}"/>
              </a:ext>
            </a:extLst>
          </p:cNvPr>
          <p:cNvSpPr txBox="1"/>
          <p:nvPr/>
        </p:nvSpPr>
        <p:spPr>
          <a:xfrm>
            <a:off x="17650695" y="678070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87E7F0C3-3222-4149-8212-C53437667D61}"/>
              </a:ext>
            </a:extLst>
          </p:cNvPr>
          <p:cNvSpPr txBox="1">
            <a:spLocks/>
          </p:cNvSpPr>
          <p:nvPr/>
        </p:nvSpPr>
        <p:spPr>
          <a:xfrm>
            <a:off x="17645151" y="7450132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EA1C0B7-E9AF-C744-BAEA-AB8188B89EFF}"/>
              </a:ext>
            </a:extLst>
          </p:cNvPr>
          <p:cNvSpPr txBox="1"/>
          <p:nvPr/>
        </p:nvSpPr>
        <p:spPr>
          <a:xfrm>
            <a:off x="16450221" y="301409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5EF59AC9-7D96-2A4D-81C9-D568CFC7D87E}"/>
              </a:ext>
            </a:extLst>
          </p:cNvPr>
          <p:cNvSpPr txBox="1">
            <a:spLocks/>
          </p:cNvSpPr>
          <p:nvPr/>
        </p:nvSpPr>
        <p:spPr>
          <a:xfrm>
            <a:off x="16444677" y="3683528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54A50B5-2615-DA41-8CF9-B2E5D86F3E9C}"/>
              </a:ext>
            </a:extLst>
          </p:cNvPr>
          <p:cNvSpPr txBox="1"/>
          <p:nvPr/>
        </p:nvSpPr>
        <p:spPr>
          <a:xfrm>
            <a:off x="16450221" y="1050928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6DDB5322-5716-2A4D-AB27-E19898B3EE2A}"/>
              </a:ext>
            </a:extLst>
          </p:cNvPr>
          <p:cNvSpPr txBox="1">
            <a:spLocks/>
          </p:cNvSpPr>
          <p:nvPr/>
        </p:nvSpPr>
        <p:spPr>
          <a:xfrm>
            <a:off x="16444677" y="11178712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8E6CA87-4089-4D49-ABE3-6B297C020AA8}"/>
              </a:ext>
            </a:extLst>
          </p:cNvPr>
          <p:cNvSpPr txBox="1"/>
          <p:nvPr/>
        </p:nvSpPr>
        <p:spPr>
          <a:xfrm>
            <a:off x="5045819" y="6780700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A0D9B931-B3AE-9943-A607-08F5DAA8F89C}"/>
              </a:ext>
            </a:extLst>
          </p:cNvPr>
          <p:cNvSpPr txBox="1">
            <a:spLocks/>
          </p:cNvSpPr>
          <p:nvPr/>
        </p:nvSpPr>
        <p:spPr>
          <a:xfrm>
            <a:off x="1843202" y="7450132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9BDA04E-2D9D-BF46-B45F-49C6EDA9F6BB}"/>
              </a:ext>
            </a:extLst>
          </p:cNvPr>
          <p:cNvSpPr txBox="1"/>
          <p:nvPr/>
        </p:nvSpPr>
        <p:spPr>
          <a:xfrm>
            <a:off x="6234689" y="10509280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50A8385-BB38-5C41-A137-4A2B8C4174CC}"/>
              </a:ext>
            </a:extLst>
          </p:cNvPr>
          <p:cNvSpPr txBox="1">
            <a:spLocks/>
          </p:cNvSpPr>
          <p:nvPr/>
        </p:nvSpPr>
        <p:spPr>
          <a:xfrm>
            <a:off x="3033676" y="11178712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9F5B373-4EDF-EC41-AA6B-D5B071E6D12C}"/>
              </a:ext>
            </a:extLst>
          </p:cNvPr>
          <p:cNvSpPr txBox="1"/>
          <p:nvPr/>
        </p:nvSpPr>
        <p:spPr>
          <a:xfrm>
            <a:off x="6350106" y="3014096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7FED6F68-9F63-C14D-A498-9DFD05F5CFAF}"/>
              </a:ext>
            </a:extLst>
          </p:cNvPr>
          <p:cNvSpPr txBox="1">
            <a:spLocks/>
          </p:cNvSpPr>
          <p:nvPr/>
        </p:nvSpPr>
        <p:spPr>
          <a:xfrm>
            <a:off x="3033676" y="3683528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375852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501164-9CBC-0147-837B-D023A9F25157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D56CAC-302F-7940-9289-925DD12B9EF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6899D14-9704-C244-82E1-B61E963F4E2B}"/>
              </a:ext>
            </a:extLst>
          </p:cNvPr>
          <p:cNvGrpSpPr/>
          <p:nvPr/>
        </p:nvGrpSpPr>
        <p:grpSpPr>
          <a:xfrm>
            <a:off x="16336014" y="8967537"/>
            <a:ext cx="1131768" cy="1176588"/>
            <a:chOff x="18273728" y="11451291"/>
            <a:chExt cx="567949" cy="590442"/>
          </a:xfrm>
        </p:grpSpPr>
        <p:sp>
          <p:nvSpPr>
            <p:cNvPr id="29" name="Freeform 252">
              <a:extLst>
                <a:ext uri="{FF2B5EF4-FFF2-40B4-BE49-F238E27FC236}">
                  <a16:creationId xmlns:a16="http://schemas.microsoft.com/office/drawing/2014/main" id="{6C7E4AD0-009A-BE4C-8E51-AA974684D2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7466" y="11591873"/>
              <a:ext cx="494847" cy="449860"/>
            </a:xfrm>
            <a:custGeom>
              <a:avLst/>
              <a:gdLst>
                <a:gd name="T0" fmla="*/ 389 w 390"/>
                <a:gd name="T1" fmla="*/ 353 h 354"/>
                <a:gd name="T2" fmla="*/ 0 w 390"/>
                <a:gd name="T3" fmla="*/ 353 h 354"/>
                <a:gd name="T4" fmla="*/ 0 w 390"/>
                <a:gd name="T5" fmla="*/ 0 h 354"/>
                <a:gd name="T6" fmla="*/ 389 w 390"/>
                <a:gd name="T7" fmla="*/ 0 h 354"/>
                <a:gd name="T8" fmla="*/ 389 w 390"/>
                <a:gd name="T9" fmla="*/ 353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" h="354">
                  <a:moveTo>
                    <a:pt x="389" y="353"/>
                  </a:moveTo>
                  <a:lnTo>
                    <a:pt x="0" y="353"/>
                  </a:lnTo>
                  <a:lnTo>
                    <a:pt x="0" y="0"/>
                  </a:lnTo>
                  <a:lnTo>
                    <a:pt x="389" y="0"/>
                  </a:lnTo>
                  <a:lnTo>
                    <a:pt x="389" y="35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0" name="Freeform 253">
              <a:extLst>
                <a:ext uri="{FF2B5EF4-FFF2-40B4-BE49-F238E27FC236}">
                  <a16:creationId xmlns:a16="http://schemas.microsoft.com/office/drawing/2014/main" id="{EE1D9EF9-0C13-CA4C-A5CA-7E79CB4610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73728" y="11451291"/>
              <a:ext cx="567949" cy="179945"/>
            </a:xfrm>
            <a:custGeom>
              <a:avLst/>
              <a:gdLst>
                <a:gd name="T0" fmla="*/ 377 w 447"/>
                <a:gd name="T1" fmla="*/ 0 h 139"/>
                <a:gd name="T2" fmla="*/ 298 w 447"/>
                <a:gd name="T3" fmla="*/ 0 h 139"/>
                <a:gd name="T4" fmla="*/ 149 w 447"/>
                <a:gd name="T5" fmla="*/ 0 h 139"/>
                <a:gd name="T6" fmla="*/ 69 w 447"/>
                <a:gd name="T7" fmla="*/ 0 h 139"/>
                <a:gd name="T8" fmla="*/ 0 w 447"/>
                <a:gd name="T9" fmla="*/ 138 h 139"/>
                <a:gd name="T10" fmla="*/ 149 w 447"/>
                <a:gd name="T11" fmla="*/ 138 h 139"/>
                <a:gd name="T12" fmla="*/ 298 w 447"/>
                <a:gd name="T13" fmla="*/ 138 h 139"/>
                <a:gd name="T14" fmla="*/ 446 w 447"/>
                <a:gd name="T15" fmla="*/ 138 h 139"/>
                <a:gd name="T16" fmla="*/ 377 w 447"/>
                <a:gd name="T17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7" h="139">
                  <a:moveTo>
                    <a:pt x="377" y="0"/>
                  </a:moveTo>
                  <a:lnTo>
                    <a:pt x="298" y="0"/>
                  </a:lnTo>
                  <a:lnTo>
                    <a:pt x="149" y="0"/>
                  </a:lnTo>
                  <a:lnTo>
                    <a:pt x="69" y="0"/>
                  </a:lnTo>
                  <a:lnTo>
                    <a:pt x="0" y="138"/>
                  </a:lnTo>
                  <a:lnTo>
                    <a:pt x="149" y="138"/>
                  </a:lnTo>
                  <a:lnTo>
                    <a:pt x="298" y="138"/>
                  </a:lnTo>
                  <a:lnTo>
                    <a:pt x="446" y="138"/>
                  </a:lnTo>
                  <a:lnTo>
                    <a:pt x="377" y="0"/>
                  </a:lnTo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EC35D6B-29EA-D547-9886-0764F8EC3481}"/>
              </a:ext>
            </a:extLst>
          </p:cNvPr>
          <p:cNvGrpSpPr/>
          <p:nvPr/>
        </p:nvGrpSpPr>
        <p:grpSpPr>
          <a:xfrm>
            <a:off x="16336645" y="6359310"/>
            <a:ext cx="1129234" cy="1367086"/>
            <a:chOff x="18273728" y="10529077"/>
            <a:chExt cx="566678" cy="686037"/>
          </a:xfrm>
        </p:grpSpPr>
        <p:sp>
          <p:nvSpPr>
            <p:cNvPr id="31" name="Freeform 254">
              <a:extLst>
                <a:ext uri="{FF2B5EF4-FFF2-40B4-BE49-F238E27FC236}">
                  <a16:creationId xmlns:a16="http://schemas.microsoft.com/office/drawing/2014/main" id="{C3D3EF4C-232F-5B4B-B079-F419259D8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7466" y="10765254"/>
              <a:ext cx="494847" cy="449860"/>
            </a:xfrm>
            <a:custGeom>
              <a:avLst/>
              <a:gdLst>
                <a:gd name="T0" fmla="*/ 389 w 390"/>
                <a:gd name="T1" fmla="*/ 353 h 354"/>
                <a:gd name="T2" fmla="*/ 0 w 390"/>
                <a:gd name="T3" fmla="*/ 353 h 354"/>
                <a:gd name="T4" fmla="*/ 0 w 390"/>
                <a:gd name="T5" fmla="*/ 0 h 354"/>
                <a:gd name="T6" fmla="*/ 389 w 390"/>
                <a:gd name="T7" fmla="*/ 0 h 354"/>
                <a:gd name="T8" fmla="*/ 389 w 390"/>
                <a:gd name="T9" fmla="*/ 353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" h="354">
                  <a:moveTo>
                    <a:pt x="389" y="353"/>
                  </a:moveTo>
                  <a:lnTo>
                    <a:pt x="0" y="353"/>
                  </a:lnTo>
                  <a:lnTo>
                    <a:pt x="0" y="0"/>
                  </a:lnTo>
                  <a:lnTo>
                    <a:pt x="389" y="0"/>
                  </a:lnTo>
                  <a:lnTo>
                    <a:pt x="389" y="35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96B762C-A1E4-1445-80ED-10DA7B4EA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73728" y="10529077"/>
              <a:ext cx="566678" cy="268652"/>
            </a:xfrm>
            <a:custGeom>
              <a:avLst/>
              <a:gdLst>
                <a:gd name="connsiteX0" fmla="*/ 421746 w 566678"/>
                <a:gd name="connsiteY0" fmla="*/ 0 h 268652"/>
                <a:gd name="connsiteX1" fmla="*/ 493540 w 566678"/>
                <a:gd name="connsiteY1" fmla="*/ 0 h 268652"/>
                <a:gd name="connsiteX2" fmla="*/ 493540 w 566678"/>
                <a:gd name="connsiteY2" fmla="*/ 124282 h 268652"/>
                <a:gd name="connsiteX3" fmla="*/ 566678 w 566678"/>
                <a:gd name="connsiteY3" fmla="*/ 268652 h 268652"/>
                <a:gd name="connsiteX4" fmla="*/ 378632 w 566678"/>
                <a:gd name="connsiteY4" fmla="*/ 268652 h 268652"/>
                <a:gd name="connsiteX5" fmla="*/ 189316 w 566678"/>
                <a:gd name="connsiteY5" fmla="*/ 268652 h 268652"/>
                <a:gd name="connsiteX6" fmla="*/ 0 w 566678"/>
                <a:gd name="connsiteY6" fmla="*/ 268652 h 268652"/>
                <a:gd name="connsiteX7" fmla="*/ 87670 w 566678"/>
                <a:gd name="connsiteY7" fmla="*/ 95597 h 268652"/>
                <a:gd name="connsiteX8" fmla="*/ 189316 w 566678"/>
                <a:gd name="connsiteY8" fmla="*/ 95597 h 268652"/>
                <a:gd name="connsiteX9" fmla="*/ 378632 w 566678"/>
                <a:gd name="connsiteY9" fmla="*/ 95597 h 268652"/>
                <a:gd name="connsiteX10" fmla="*/ 421746 w 566678"/>
                <a:gd name="connsiteY10" fmla="*/ 95597 h 268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66678" h="268652">
                  <a:moveTo>
                    <a:pt x="421746" y="0"/>
                  </a:moveTo>
                  <a:lnTo>
                    <a:pt x="493540" y="0"/>
                  </a:lnTo>
                  <a:lnTo>
                    <a:pt x="493540" y="124282"/>
                  </a:lnTo>
                  <a:lnTo>
                    <a:pt x="566678" y="268652"/>
                  </a:lnTo>
                  <a:lnTo>
                    <a:pt x="378632" y="268652"/>
                  </a:lnTo>
                  <a:lnTo>
                    <a:pt x="189316" y="268652"/>
                  </a:lnTo>
                  <a:lnTo>
                    <a:pt x="0" y="268652"/>
                  </a:lnTo>
                  <a:lnTo>
                    <a:pt x="87670" y="95597"/>
                  </a:lnTo>
                  <a:lnTo>
                    <a:pt x="189316" y="95597"/>
                  </a:lnTo>
                  <a:lnTo>
                    <a:pt x="378632" y="95597"/>
                  </a:lnTo>
                  <a:lnTo>
                    <a:pt x="421746" y="95597"/>
                  </a:ln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550336A-9B9E-6640-A443-E0125BA12296}"/>
              </a:ext>
            </a:extLst>
          </p:cNvPr>
          <p:cNvGrpSpPr/>
          <p:nvPr/>
        </p:nvGrpSpPr>
        <p:grpSpPr>
          <a:xfrm>
            <a:off x="2347383" y="4563776"/>
            <a:ext cx="2710426" cy="6583495"/>
            <a:chOff x="2347383" y="5778764"/>
            <a:chExt cx="2710426" cy="6583495"/>
          </a:xfrm>
        </p:grpSpPr>
        <p:sp>
          <p:nvSpPr>
            <p:cNvPr id="4" name="Freeform 55">
              <a:extLst>
                <a:ext uri="{FF2B5EF4-FFF2-40B4-BE49-F238E27FC236}">
                  <a16:creationId xmlns:a16="http://schemas.microsoft.com/office/drawing/2014/main" id="{342CC131-C471-8E4B-80D5-70D6DA8A4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7069" y="6497260"/>
              <a:ext cx="1456424" cy="5859377"/>
            </a:xfrm>
            <a:custGeom>
              <a:avLst/>
              <a:gdLst>
                <a:gd name="T0" fmla="*/ 1140 w 1141"/>
                <a:gd name="T1" fmla="*/ 2302 h 2303"/>
                <a:gd name="T2" fmla="*/ 0 w 1141"/>
                <a:gd name="T3" fmla="*/ 2302 h 2303"/>
                <a:gd name="T4" fmla="*/ 0 w 1141"/>
                <a:gd name="T5" fmla="*/ 0 h 2303"/>
                <a:gd name="T6" fmla="*/ 1140 w 1141"/>
                <a:gd name="T7" fmla="*/ 0 h 2303"/>
                <a:gd name="T8" fmla="*/ 1140 w 1141"/>
                <a:gd name="T9" fmla="*/ 2302 h 2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1" h="2303">
                  <a:moveTo>
                    <a:pt x="1140" y="2302"/>
                  </a:moveTo>
                  <a:lnTo>
                    <a:pt x="0" y="2302"/>
                  </a:lnTo>
                  <a:lnTo>
                    <a:pt x="0" y="0"/>
                  </a:lnTo>
                  <a:lnTo>
                    <a:pt x="1140" y="0"/>
                  </a:lnTo>
                  <a:lnTo>
                    <a:pt x="1140" y="2302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" name="Freeform 57">
              <a:extLst>
                <a:ext uri="{FF2B5EF4-FFF2-40B4-BE49-F238E27FC236}">
                  <a16:creationId xmlns:a16="http://schemas.microsoft.com/office/drawing/2014/main" id="{766ED16C-D5AE-C54A-AD6D-0DFCF6D3E9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0483" y="9756523"/>
              <a:ext cx="1079664" cy="2605736"/>
            </a:xfrm>
            <a:custGeom>
              <a:avLst/>
              <a:gdLst>
                <a:gd name="T0" fmla="*/ 846 w 847"/>
                <a:gd name="T1" fmla="*/ 1708 h 1709"/>
                <a:gd name="T2" fmla="*/ 0 w 847"/>
                <a:gd name="T3" fmla="*/ 1708 h 1709"/>
                <a:gd name="T4" fmla="*/ 0 w 847"/>
                <a:gd name="T5" fmla="*/ 0 h 1709"/>
                <a:gd name="T6" fmla="*/ 846 w 847"/>
                <a:gd name="T7" fmla="*/ 0 h 1709"/>
                <a:gd name="T8" fmla="*/ 846 w 847"/>
                <a:gd name="T9" fmla="*/ 1708 h 1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7" h="1709">
                  <a:moveTo>
                    <a:pt x="846" y="1708"/>
                  </a:moveTo>
                  <a:lnTo>
                    <a:pt x="0" y="1708"/>
                  </a:lnTo>
                  <a:lnTo>
                    <a:pt x="0" y="0"/>
                  </a:lnTo>
                  <a:lnTo>
                    <a:pt x="846" y="0"/>
                  </a:lnTo>
                  <a:lnTo>
                    <a:pt x="846" y="170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406EB96-B41A-1445-BDDE-51D6E7026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1474" y="5778764"/>
              <a:ext cx="1646335" cy="718496"/>
            </a:xfrm>
            <a:custGeom>
              <a:avLst/>
              <a:gdLst>
                <a:gd name="connsiteX0" fmla="*/ 561658 w 843274"/>
                <a:gd name="connsiteY0" fmla="*/ 0 h 368023"/>
                <a:gd name="connsiteX1" fmla="*/ 650301 w 843274"/>
                <a:gd name="connsiteY1" fmla="*/ 0 h 368023"/>
                <a:gd name="connsiteX2" fmla="*/ 650301 w 843274"/>
                <a:gd name="connsiteY2" fmla="*/ 106571 h 368023"/>
                <a:gd name="connsiteX3" fmla="*/ 712534 w 843274"/>
                <a:gd name="connsiteY3" fmla="*/ 106571 h 368023"/>
                <a:gd name="connsiteX4" fmla="*/ 843274 w 843274"/>
                <a:gd name="connsiteY4" fmla="*/ 368023 h 368023"/>
                <a:gd name="connsiteX5" fmla="*/ 562183 w 843274"/>
                <a:gd name="connsiteY5" fmla="*/ 368023 h 368023"/>
                <a:gd name="connsiteX6" fmla="*/ 281091 w 843274"/>
                <a:gd name="connsiteY6" fmla="*/ 368023 h 368023"/>
                <a:gd name="connsiteX7" fmla="*/ 0 w 843274"/>
                <a:gd name="connsiteY7" fmla="*/ 368023 h 368023"/>
                <a:gd name="connsiteX8" fmla="*/ 130086 w 843274"/>
                <a:gd name="connsiteY8" fmla="*/ 106571 h 368023"/>
                <a:gd name="connsiteX9" fmla="*/ 281091 w 843274"/>
                <a:gd name="connsiteY9" fmla="*/ 106571 h 368023"/>
                <a:gd name="connsiteX10" fmla="*/ 561658 w 843274"/>
                <a:gd name="connsiteY10" fmla="*/ 106571 h 36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43274" h="368023">
                  <a:moveTo>
                    <a:pt x="561658" y="0"/>
                  </a:moveTo>
                  <a:lnTo>
                    <a:pt x="650301" y="0"/>
                  </a:lnTo>
                  <a:lnTo>
                    <a:pt x="650301" y="106571"/>
                  </a:lnTo>
                  <a:lnTo>
                    <a:pt x="712534" y="106571"/>
                  </a:lnTo>
                  <a:lnTo>
                    <a:pt x="843274" y="368023"/>
                  </a:lnTo>
                  <a:lnTo>
                    <a:pt x="562183" y="368023"/>
                  </a:lnTo>
                  <a:lnTo>
                    <a:pt x="281091" y="368023"/>
                  </a:lnTo>
                  <a:lnTo>
                    <a:pt x="0" y="368023"/>
                  </a:lnTo>
                  <a:lnTo>
                    <a:pt x="130086" y="106571"/>
                  </a:lnTo>
                  <a:lnTo>
                    <a:pt x="281091" y="106571"/>
                  </a:lnTo>
                  <a:lnTo>
                    <a:pt x="561658" y="106571"/>
                  </a:ln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8" name="Freeform 89">
              <a:extLst>
                <a:ext uri="{FF2B5EF4-FFF2-40B4-BE49-F238E27FC236}">
                  <a16:creationId xmlns:a16="http://schemas.microsoft.com/office/drawing/2014/main" id="{D7CB02C0-2698-7C40-81F1-8A468C49BC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7383" y="9379767"/>
              <a:ext cx="1220245" cy="376755"/>
            </a:xfrm>
            <a:custGeom>
              <a:avLst/>
              <a:gdLst>
                <a:gd name="T0" fmla="*/ 809 w 958"/>
                <a:gd name="T1" fmla="*/ 0 h 297"/>
                <a:gd name="T2" fmla="*/ 638 w 958"/>
                <a:gd name="T3" fmla="*/ 0 h 297"/>
                <a:gd name="T4" fmla="*/ 319 w 958"/>
                <a:gd name="T5" fmla="*/ 0 h 297"/>
                <a:gd name="T6" fmla="*/ 148 w 958"/>
                <a:gd name="T7" fmla="*/ 0 h 297"/>
                <a:gd name="T8" fmla="*/ 0 w 958"/>
                <a:gd name="T9" fmla="*/ 296 h 297"/>
                <a:gd name="T10" fmla="*/ 319 w 958"/>
                <a:gd name="T11" fmla="*/ 296 h 297"/>
                <a:gd name="T12" fmla="*/ 638 w 958"/>
                <a:gd name="T13" fmla="*/ 296 h 297"/>
                <a:gd name="T14" fmla="*/ 957 w 958"/>
                <a:gd name="T15" fmla="*/ 296 h 297"/>
                <a:gd name="T16" fmla="*/ 809 w 958"/>
                <a:gd name="T17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58" h="297">
                  <a:moveTo>
                    <a:pt x="809" y="0"/>
                  </a:moveTo>
                  <a:lnTo>
                    <a:pt x="638" y="0"/>
                  </a:lnTo>
                  <a:lnTo>
                    <a:pt x="319" y="0"/>
                  </a:lnTo>
                  <a:lnTo>
                    <a:pt x="148" y="0"/>
                  </a:lnTo>
                  <a:lnTo>
                    <a:pt x="0" y="296"/>
                  </a:lnTo>
                  <a:lnTo>
                    <a:pt x="319" y="296"/>
                  </a:lnTo>
                  <a:lnTo>
                    <a:pt x="638" y="296"/>
                  </a:lnTo>
                  <a:lnTo>
                    <a:pt x="957" y="296"/>
                  </a:lnTo>
                  <a:lnTo>
                    <a:pt x="809" y="0"/>
                  </a:lnTo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BDBED0B4-3D6B-1F4A-9A1C-85B4C652D9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196" y="9951428"/>
              <a:ext cx="830953" cy="1522630"/>
            </a:xfrm>
            <a:custGeom>
              <a:avLst/>
              <a:gdLst>
                <a:gd name="connsiteX0" fmla="*/ 348517 w 425625"/>
                <a:gd name="connsiteY0" fmla="*/ 671111 h 779911"/>
                <a:gd name="connsiteX1" fmla="*/ 425625 w 425625"/>
                <a:gd name="connsiteY1" fmla="*/ 671111 h 779911"/>
                <a:gd name="connsiteX2" fmla="*/ 425625 w 425625"/>
                <a:gd name="connsiteY2" fmla="*/ 779911 h 779911"/>
                <a:gd name="connsiteX3" fmla="*/ 348517 w 425625"/>
                <a:gd name="connsiteY3" fmla="*/ 779911 h 779911"/>
                <a:gd name="connsiteX4" fmla="*/ 172818 w 425625"/>
                <a:gd name="connsiteY4" fmla="*/ 671111 h 779911"/>
                <a:gd name="connsiteX5" fmla="*/ 249922 w 425625"/>
                <a:gd name="connsiteY5" fmla="*/ 671111 h 779911"/>
                <a:gd name="connsiteX6" fmla="*/ 249922 w 425625"/>
                <a:gd name="connsiteY6" fmla="*/ 779911 h 779911"/>
                <a:gd name="connsiteX7" fmla="*/ 172818 w 425625"/>
                <a:gd name="connsiteY7" fmla="*/ 779911 h 779911"/>
                <a:gd name="connsiteX8" fmla="*/ 0 w 425625"/>
                <a:gd name="connsiteY8" fmla="*/ 671111 h 779911"/>
                <a:gd name="connsiteX9" fmla="*/ 77104 w 425625"/>
                <a:gd name="connsiteY9" fmla="*/ 671111 h 779911"/>
                <a:gd name="connsiteX10" fmla="*/ 77104 w 425625"/>
                <a:gd name="connsiteY10" fmla="*/ 779911 h 779911"/>
                <a:gd name="connsiteX11" fmla="*/ 0 w 425625"/>
                <a:gd name="connsiteY11" fmla="*/ 779911 h 779911"/>
                <a:gd name="connsiteX12" fmla="*/ 348517 w 425625"/>
                <a:gd name="connsiteY12" fmla="*/ 504054 h 779911"/>
                <a:gd name="connsiteX13" fmla="*/ 425625 w 425625"/>
                <a:gd name="connsiteY13" fmla="*/ 504054 h 779911"/>
                <a:gd name="connsiteX14" fmla="*/ 425625 w 425625"/>
                <a:gd name="connsiteY14" fmla="*/ 612857 h 779911"/>
                <a:gd name="connsiteX15" fmla="*/ 348517 w 425625"/>
                <a:gd name="connsiteY15" fmla="*/ 612857 h 779911"/>
                <a:gd name="connsiteX16" fmla="*/ 172818 w 425625"/>
                <a:gd name="connsiteY16" fmla="*/ 504054 h 779911"/>
                <a:gd name="connsiteX17" fmla="*/ 249922 w 425625"/>
                <a:gd name="connsiteY17" fmla="*/ 504054 h 779911"/>
                <a:gd name="connsiteX18" fmla="*/ 249922 w 425625"/>
                <a:gd name="connsiteY18" fmla="*/ 612857 h 779911"/>
                <a:gd name="connsiteX19" fmla="*/ 172818 w 425625"/>
                <a:gd name="connsiteY19" fmla="*/ 612857 h 779911"/>
                <a:gd name="connsiteX20" fmla="*/ 0 w 425625"/>
                <a:gd name="connsiteY20" fmla="*/ 504054 h 779911"/>
                <a:gd name="connsiteX21" fmla="*/ 77104 w 425625"/>
                <a:gd name="connsiteY21" fmla="*/ 504054 h 779911"/>
                <a:gd name="connsiteX22" fmla="*/ 77104 w 425625"/>
                <a:gd name="connsiteY22" fmla="*/ 612857 h 779911"/>
                <a:gd name="connsiteX23" fmla="*/ 0 w 425625"/>
                <a:gd name="connsiteY23" fmla="*/ 612857 h 779911"/>
                <a:gd name="connsiteX24" fmla="*/ 348517 w 425625"/>
                <a:gd name="connsiteY24" fmla="*/ 336996 h 779911"/>
                <a:gd name="connsiteX25" fmla="*/ 425625 w 425625"/>
                <a:gd name="connsiteY25" fmla="*/ 336996 h 779911"/>
                <a:gd name="connsiteX26" fmla="*/ 425625 w 425625"/>
                <a:gd name="connsiteY26" fmla="*/ 445799 h 779911"/>
                <a:gd name="connsiteX27" fmla="*/ 348517 w 425625"/>
                <a:gd name="connsiteY27" fmla="*/ 445799 h 779911"/>
                <a:gd name="connsiteX28" fmla="*/ 172818 w 425625"/>
                <a:gd name="connsiteY28" fmla="*/ 336996 h 779911"/>
                <a:gd name="connsiteX29" fmla="*/ 249922 w 425625"/>
                <a:gd name="connsiteY29" fmla="*/ 336996 h 779911"/>
                <a:gd name="connsiteX30" fmla="*/ 249922 w 425625"/>
                <a:gd name="connsiteY30" fmla="*/ 445799 h 779911"/>
                <a:gd name="connsiteX31" fmla="*/ 172818 w 425625"/>
                <a:gd name="connsiteY31" fmla="*/ 445799 h 779911"/>
                <a:gd name="connsiteX32" fmla="*/ 0 w 425625"/>
                <a:gd name="connsiteY32" fmla="*/ 336996 h 779911"/>
                <a:gd name="connsiteX33" fmla="*/ 77104 w 425625"/>
                <a:gd name="connsiteY33" fmla="*/ 336996 h 779911"/>
                <a:gd name="connsiteX34" fmla="*/ 77104 w 425625"/>
                <a:gd name="connsiteY34" fmla="*/ 445799 h 779911"/>
                <a:gd name="connsiteX35" fmla="*/ 0 w 425625"/>
                <a:gd name="connsiteY35" fmla="*/ 445799 h 779911"/>
                <a:gd name="connsiteX36" fmla="*/ 348517 w 425625"/>
                <a:gd name="connsiteY36" fmla="*/ 167057 h 779911"/>
                <a:gd name="connsiteX37" fmla="*/ 425625 w 425625"/>
                <a:gd name="connsiteY37" fmla="*/ 167057 h 779911"/>
                <a:gd name="connsiteX38" fmla="*/ 425625 w 425625"/>
                <a:gd name="connsiteY38" fmla="*/ 275860 h 779911"/>
                <a:gd name="connsiteX39" fmla="*/ 348517 w 425625"/>
                <a:gd name="connsiteY39" fmla="*/ 275860 h 779911"/>
                <a:gd name="connsiteX40" fmla="*/ 172818 w 425625"/>
                <a:gd name="connsiteY40" fmla="*/ 167057 h 779911"/>
                <a:gd name="connsiteX41" fmla="*/ 249922 w 425625"/>
                <a:gd name="connsiteY41" fmla="*/ 167057 h 779911"/>
                <a:gd name="connsiteX42" fmla="*/ 249922 w 425625"/>
                <a:gd name="connsiteY42" fmla="*/ 275860 h 779911"/>
                <a:gd name="connsiteX43" fmla="*/ 172818 w 425625"/>
                <a:gd name="connsiteY43" fmla="*/ 275860 h 779911"/>
                <a:gd name="connsiteX44" fmla="*/ 0 w 425625"/>
                <a:gd name="connsiteY44" fmla="*/ 167057 h 779911"/>
                <a:gd name="connsiteX45" fmla="*/ 77104 w 425625"/>
                <a:gd name="connsiteY45" fmla="*/ 167057 h 779911"/>
                <a:gd name="connsiteX46" fmla="*/ 77104 w 425625"/>
                <a:gd name="connsiteY46" fmla="*/ 275860 h 779911"/>
                <a:gd name="connsiteX47" fmla="*/ 0 w 425625"/>
                <a:gd name="connsiteY47" fmla="*/ 275860 h 779911"/>
                <a:gd name="connsiteX48" fmla="*/ 348517 w 425625"/>
                <a:gd name="connsiteY48" fmla="*/ 0 h 779911"/>
                <a:gd name="connsiteX49" fmla="*/ 425625 w 425625"/>
                <a:gd name="connsiteY49" fmla="*/ 0 h 779911"/>
                <a:gd name="connsiteX50" fmla="*/ 425625 w 425625"/>
                <a:gd name="connsiteY50" fmla="*/ 108800 h 779911"/>
                <a:gd name="connsiteX51" fmla="*/ 348517 w 425625"/>
                <a:gd name="connsiteY51" fmla="*/ 108800 h 779911"/>
                <a:gd name="connsiteX52" fmla="*/ 172818 w 425625"/>
                <a:gd name="connsiteY52" fmla="*/ 0 h 779911"/>
                <a:gd name="connsiteX53" fmla="*/ 249922 w 425625"/>
                <a:gd name="connsiteY53" fmla="*/ 0 h 779911"/>
                <a:gd name="connsiteX54" fmla="*/ 249922 w 425625"/>
                <a:gd name="connsiteY54" fmla="*/ 108800 h 779911"/>
                <a:gd name="connsiteX55" fmla="*/ 172818 w 425625"/>
                <a:gd name="connsiteY55" fmla="*/ 108800 h 779911"/>
                <a:gd name="connsiteX56" fmla="*/ 0 w 425625"/>
                <a:gd name="connsiteY56" fmla="*/ 0 h 779911"/>
                <a:gd name="connsiteX57" fmla="*/ 77104 w 425625"/>
                <a:gd name="connsiteY57" fmla="*/ 0 h 779911"/>
                <a:gd name="connsiteX58" fmla="*/ 77104 w 425625"/>
                <a:gd name="connsiteY58" fmla="*/ 108800 h 779911"/>
                <a:gd name="connsiteX59" fmla="*/ 0 w 425625"/>
                <a:gd name="connsiteY59" fmla="*/ 108800 h 779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425625" h="779911">
                  <a:moveTo>
                    <a:pt x="348517" y="671111"/>
                  </a:moveTo>
                  <a:lnTo>
                    <a:pt x="425625" y="671111"/>
                  </a:lnTo>
                  <a:lnTo>
                    <a:pt x="425625" y="779911"/>
                  </a:lnTo>
                  <a:lnTo>
                    <a:pt x="348517" y="779911"/>
                  </a:lnTo>
                  <a:close/>
                  <a:moveTo>
                    <a:pt x="172818" y="671111"/>
                  </a:moveTo>
                  <a:lnTo>
                    <a:pt x="249922" y="671111"/>
                  </a:lnTo>
                  <a:lnTo>
                    <a:pt x="249922" y="779911"/>
                  </a:lnTo>
                  <a:lnTo>
                    <a:pt x="172818" y="779911"/>
                  </a:lnTo>
                  <a:close/>
                  <a:moveTo>
                    <a:pt x="0" y="671111"/>
                  </a:moveTo>
                  <a:lnTo>
                    <a:pt x="77104" y="671111"/>
                  </a:lnTo>
                  <a:lnTo>
                    <a:pt x="77104" y="779911"/>
                  </a:lnTo>
                  <a:lnTo>
                    <a:pt x="0" y="779911"/>
                  </a:lnTo>
                  <a:close/>
                  <a:moveTo>
                    <a:pt x="348517" y="504054"/>
                  </a:moveTo>
                  <a:lnTo>
                    <a:pt x="425625" y="504054"/>
                  </a:lnTo>
                  <a:lnTo>
                    <a:pt x="425625" y="612857"/>
                  </a:lnTo>
                  <a:lnTo>
                    <a:pt x="348517" y="612857"/>
                  </a:lnTo>
                  <a:close/>
                  <a:moveTo>
                    <a:pt x="172818" y="504054"/>
                  </a:moveTo>
                  <a:lnTo>
                    <a:pt x="249922" y="504054"/>
                  </a:lnTo>
                  <a:lnTo>
                    <a:pt x="249922" y="612857"/>
                  </a:lnTo>
                  <a:lnTo>
                    <a:pt x="172818" y="612857"/>
                  </a:lnTo>
                  <a:close/>
                  <a:moveTo>
                    <a:pt x="0" y="504054"/>
                  </a:moveTo>
                  <a:lnTo>
                    <a:pt x="77104" y="504054"/>
                  </a:lnTo>
                  <a:lnTo>
                    <a:pt x="77104" y="612857"/>
                  </a:lnTo>
                  <a:lnTo>
                    <a:pt x="0" y="612857"/>
                  </a:lnTo>
                  <a:close/>
                  <a:moveTo>
                    <a:pt x="348517" y="336996"/>
                  </a:moveTo>
                  <a:lnTo>
                    <a:pt x="425625" y="336996"/>
                  </a:lnTo>
                  <a:lnTo>
                    <a:pt x="425625" y="445799"/>
                  </a:lnTo>
                  <a:lnTo>
                    <a:pt x="348517" y="445799"/>
                  </a:lnTo>
                  <a:close/>
                  <a:moveTo>
                    <a:pt x="172818" y="336996"/>
                  </a:moveTo>
                  <a:lnTo>
                    <a:pt x="249922" y="336996"/>
                  </a:lnTo>
                  <a:lnTo>
                    <a:pt x="249922" y="445799"/>
                  </a:lnTo>
                  <a:lnTo>
                    <a:pt x="172818" y="445799"/>
                  </a:lnTo>
                  <a:close/>
                  <a:moveTo>
                    <a:pt x="0" y="336996"/>
                  </a:moveTo>
                  <a:lnTo>
                    <a:pt x="77104" y="336996"/>
                  </a:lnTo>
                  <a:lnTo>
                    <a:pt x="77104" y="445799"/>
                  </a:lnTo>
                  <a:lnTo>
                    <a:pt x="0" y="445799"/>
                  </a:lnTo>
                  <a:close/>
                  <a:moveTo>
                    <a:pt x="348517" y="167057"/>
                  </a:moveTo>
                  <a:lnTo>
                    <a:pt x="425625" y="167057"/>
                  </a:lnTo>
                  <a:lnTo>
                    <a:pt x="425625" y="275860"/>
                  </a:lnTo>
                  <a:lnTo>
                    <a:pt x="348517" y="275860"/>
                  </a:lnTo>
                  <a:close/>
                  <a:moveTo>
                    <a:pt x="172818" y="167057"/>
                  </a:moveTo>
                  <a:lnTo>
                    <a:pt x="249922" y="167057"/>
                  </a:lnTo>
                  <a:lnTo>
                    <a:pt x="249922" y="275860"/>
                  </a:lnTo>
                  <a:lnTo>
                    <a:pt x="172818" y="275860"/>
                  </a:lnTo>
                  <a:close/>
                  <a:moveTo>
                    <a:pt x="0" y="167057"/>
                  </a:moveTo>
                  <a:lnTo>
                    <a:pt x="77104" y="167057"/>
                  </a:lnTo>
                  <a:lnTo>
                    <a:pt x="77104" y="275860"/>
                  </a:lnTo>
                  <a:lnTo>
                    <a:pt x="0" y="275860"/>
                  </a:lnTo>
                  <a:close/>
                  <a:moveTo>
                    <a:pt x="348517" y="0"/>
                  </a:moveTo>
                  <a:lnTo>
                    <a:pt x="425625" y="0"/>
                  </a:lnTo>
                  <a:lnTo>
                    <a:pt x="425625" y="108800"/>
                  </a:lnTo>
                  <a:lnTo>
                    <a:pt x="348517" y="108800"/>
                  </a:lnTo>
                  <a:close/>
                  <a:moveTo>
                    <a:pt x="172818" y="0"/>
                  </a:moveTo>
                  <a:lnTo>
                    <a:pt x="249922" y="0"/>
                  </a:lnTo>
                  <a:lnTo>
                    <a:pt x="249922" y="108800"/>
                  </a:lnTo>
                  <a:lnTo>
                    <a:pt x="172818" y="108800"/>
                  </a:lnTo>
                  <a:close/>
                  <a:moveTo>
                    <a:pt x="0" y="0"/>
                  </a:moveTo>
                  <a:lnTo>
                    <a:pt x="77104" y="0"/>
                  </a:lnTo>
                  <a:lnTo>
                    <a:pt x="77104" y="108800"/>
                  </a:lnTo>
                  <a:lnTo>
                    <a:pt x="0" y="1088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84E07E1A-4D0A-EC43-8374-9EF65B20E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6654714"/>
              <a:ext cx="1130133" cy="2272470"/>
            </a:xfrm>
            <a:custGeom>
              <a:avLst/>
              <a:gdLst>
                <a:gd name="connsiteX0" fmla="*/ 759139 w 909670"/>
                <a:gd name="connsiteY0" fmla="*/ 1889411 h 2101823"/>
                <a:gd name="connsiteX1" fmla="*/ 909670 w 909670"/>
                <a:gd name="connsiteY1" fmla="*/ 1889411 h 2101823"/>
                <a:gd name="connsiteX2" fmla="*/ 909670 w 909670"/>
                <a:gd name="connsiteY2" fmla="*/ 2101823 h 2101823"/>
                <a:gd name="connsiteX3" fmla="*/ 759139 w 909670"/>
                <a:gd name="connsiteY3" fmla="*/ 2101823 h 2101823"/>
                <a:gd name="connsiteX4" fmla="*/ 506092 w 909670"/>
                <a:gd name="connsiteY4" fmla="*/ 1889411 h 2101823"/>
                <a:gd name="connsiteX5" fmla="*/ 656619 w 909670"/>
                <a:gd name="connsiteY5" fmla="*/ 1889411 h 2101823"/>
                <a:gd name="connsiteX6" fmla="*/ 656619 w 909670"/>
                <a:gd name="connsiteY6" fmla="*/ 2101823 h 2101823"/>
                <a:gd name="connsiteX7" fmla="*/ 506092 w 909670"/>
                <a:gd name="connsiteY7" fmla="*/ 2101823 h 2101823"/>
                <a:gd name="connsiteX8" fmla="*/ 253047 w 909670"/>
                <a:gd name="connsiteY8" fmla="*/ 1889411 h 2101823"/>
                <a:gd name="connsiteX9" fmla="*/ 403590 w 909670"/>
                <a:gd name="connsiteY9" fmla="*/ 1889411 h 2101823"/>
                <a:gd name="connsiteX10" fmla="*/ 403590 w 909670"/>
                <a:gd name="connsiteY10" fmla="*/ 2101823 h 2101823"/>
                <a:gd name="connsiteX11" fmla="*/ 253047 w 909670"/>
                <a:gd name="connsiteY11" fmla="*/ 2101823 h 2101823"/>
                <a:gd name="connsiteX12" fmla="*/ 0 w 909670"/>
                <a:gd name="connsiteY12" fmla="*/ 1889411 h 2101823"/>
                <a:gd name="connsiteX13" fmla="*/ 150539 w 909670"/>
                <a:gd name="connsiteY13" fmla="*/ 1889411 h 2101823"/>
                <a:gd name="connsiteX14" fmla="*/ 150539 w 909670"/>
                <a:gd name="connsiteY14" fmla="*/ 2101823 h 2101823"/>
                <a:gd name="connsiteX15" fmla="*/ 0 w 909670"/>
                <a:gd name="connsiteY15" fmla="*/ 2101823 h 2101823"/>
                <a:gd name="connsiteX16" fmla="*/ 759139 w 909670"/>
                <a:gd name="connsiteY16" fmla="*/ 1512652 h 2101823"/>
                <a:gd name="connsiteX17" fmla="*/ 909670 w 909670"/>
                <a:gd name="connsiteY17" fmla="*/ 1512652 h 2101823"/>
                <a:gd name="connsiteX18" fmla="*/ 909670 w 909670"/>
                <a:gd name="connsiteY18" fmla="*/ 1725064 h 2101823"/>
                <a:gd name="connsiteX19" fmla="*/ 759139 w 909670"/>
                <a:gd name="connsiteY19" fmla="*/ 1725064 h 2101823"/>
                <a:gd name="connsiteX20" fmla="*/ 506092 w 909670"/>
                <a:gd name="connsiteY20" fmla="*/ 1512652 h 2101823"/>
                <a:gd name="connsiteX21" fmla="*/ 656619 w 909670"/>
                <a:gd name="connsiteY21" fmla="*/ 1512652 h 2101823"/>
                <a:gd name="connsiteX22" fmla="*/ 656619 w 909670"/>
                <a:gd name="connsiteY22" fmla="*/ 1725064 h 2101823"/>
                <a:gd name="connsiteX23" fmla="*/ 506092 w 909670"/>
                <a:gd name="connsiteY23" fmla="*/ 1725064 h 2101823"/>
                <a:gd name="connsiteX24" fmla="*/ 253047 w 909670"/>
                <a:gd name="connsiteY24" fmla="*/ 1512652 h 2101823"/>
                <a:gd name="connsiteX25" fmla="*/ 403590 w 909670"/>
                <a:gd name="connsiteY25" fmla="*/ 1512652 h 2101823"/>
                <a:gd name="connsiteX26" fmla="*/ 403590 w 909670"/>
                <a:gd name="connsiteY26" fmla="*/ 1725064 h 2101823"/>
                <a:gd name="connsiteX27" fmla="*/ 253047 w 909670"/>
                <a:gd name="connsiteY27" fmla="*/ 1725064 h 2101823"/>
                <a:gd name="connsiteX28" fmla="*/ 0 w 909670"/>
                <a:gd name="connsiteY28" fmla="*/ 1512652 h 2101823"/>
                <a:gd name="connsiteX29" fmla="*/ 150539 w 909670"/>
                <a:gd name="connsiteY29" fmla="*/ 1512652 h 2101823"/>
                <a:gd name="connsiteX30" fmla="*/ 150539 w 909670"/>
                <a:gd name="connsiteY30" fmla="*/ 1725064 h 2101823"/>
                <a:gd name="connsiteX31" fmla="*/ 0 w 909670"/>
                <a:gd name="connsiteY31" fmla="*/ 1725064 h 2101823"/>
                <a:gd name="connsiteX32" fmla="*/ 759139 w 909670"/>
                <a:gd name="connsiteY32" fmla="*/ 1135897 h 2101823"/>
                <a:gd name="connsiteX33" fmla="*/ 909670 w 909670"/>
                <a:gd name="connsiteY33" fmla="*/ 1135897 h 2101823"/>
                <a:gd name="connsiteX34" fmla="*/ 909670 w 909670"/>
                <a:gd name="connsiteY34" fmla="*/ 1348314 h 2101823"/>
                <a:gd name="connsiteX35" fmla="*/ 759139 w 909670"/>
                <a:gd name="connsiteY35" fmla="*/ 1348314 h 2101823"/>
                <a:gd name="connsiteX36" fmla="*/ 506092 w 909670"/>
                <a:gd name="connsiteY36" fmla="*/ 1135897 h 2101823"/>
                <a:gd name="connsiteX37" fmla="*/ 656619 w 909670"/>
                <a:gd name="connsiteY37" fmla="*/ 1135897 h 2101823"/>
                <a:gd name="connsiteX38" fmla="*/ 656619 w 909670"/>
                <a:gd name="connsiteY38" fmla="*/ 1348314 h 2101823"/>
                <a:gd name="connsiteX39" fmla="*/ 506092 w 909670"/>
                <a:gd name="connsiteY39" fmla="*/ 1348314 h 2101823"/>
                <a:gd name="connsiteX40" fmla="*/ 253047 w 909670"/>
                <a:gd name="connsiteY40" fmla="*/ 1135897 h 2101823"/>
                <a:gd name="connsiteX41" fmla="*/ 403590 w 909670"/>
                <a:gd name="connsiteY41" fmla="*/ 1135897 h 2101823"/>
                <a:gd name="connsiteX42" fmla="*/ 403590 w 909670"/>
                <a:gd name="connsiteY42" fmla="*/ 1348314 h 2101823"/>
                <a:gd name="connsiteX43" fmla="*/ 253047 w 909670"/>
                <a:gd name="connsiteY43" fmla="*/ 1348314 h 2101823"/>
                <a:gd name="connsiteX44" fmla="*/ 0 w 909670"/>
                <a:gd name="connsiteY44" fmla="*/ 1135897 h 2101823"/>
                <a:gd name="connsiteX45" fmla="*/ 150539 w 909670"/>
                <a:gd name="connsiteY45" fmla="*/ 1135897 h 2101823"/>
                <a:gd name="connsiteX46" fmla="*/ 150539 w 909670"/>
                <a:gd name="connsiteY46" fmla="*/ 1348314 h 2101823"/>
                <a:gd name="connsiteX47" fmla="*/ 0 w 909670"/>
                <a:gd name="connsiteY47" fmla="*/ 1348314 h 2101823"/>
                <a:gd name="connsiteX48" fmla="*/ 759139 w 909670"/>
                <a:gd name="connsiteY48" fmla="*/ 759138 h 2101823"/>
                <a:gd name="connsiteX49" fmla="*/ 909670 w 909670"/>
                <a:gd name="connsiteY49" fmla="*/ 759138 h 2101823"/>
                <a:gd name="connsiteX50" fmla="*/ 909670 w 909670"/>
                <a:gd name="connsiteY50" fmla="*/ 971555 h 2101823"/>
                <a:gd name="connsiteX51" fmla="*/ 759139 w 909670"/>
                <a:gd name="connsiteY51" fmla="*/ 971555 h 2101823"/>
                <a:gd name="connsiteX52" fmla="*/ 506092 w 909670"/>
                <a:gd name="connsiteY52" fmla="*/ 759138 h 2101823"/>
                <a:gd name="connsiteX53" fmla="*/ 656619 w 909670"/>
                <a:gd name="connsiteY53" fmla="*/ 759138 h 2101823"/>
                <a:gd name="connsiteX54" fmla="*/ 656619 w 909670"/>
                <a:gd name="connsiteY54" fmla="*/ 971555 h 2101823"/>
                <a:gd name="connsiteX55" fmla="*/ 506092 w 909670"/>
                <a:gd name="connsiteY55" fmla="*/ 971555 h 2101823"/>
                <a:gd name="connsiteX56" fmla="*/ 253047 w 909670"/>
                <a:gd name="connsiteY56" fmla="*/ 759138 h 2101823"/>
                <a:gd name="connsiteX57" fmla="*/ 403590 w 909670"/>
                <a:gd name="connsiteY57" fmla="*/ 759138 h 2101823"/>
                <a:gd name="connsiteX58" fmla="*/ 403590 w 909670"/>
                <a:gd name="connsiteY58" fmla="*/ 971555 h 2101823"/>
                <a:gd name="connsiteX59" fmla="*/ 253047 w 909670"/>
                <a:gd name="connsiteY59" fmla="*/ 971555 h 2101823"/>
                <a:gd name="connsiteX60" fmla="*/ 0 w 909670"/>
                <a:gd name="connsiteY60" fmla="*/ 759138 h 2101823"/>
                <a:gd name="connsiteX61" fmla="*/ 150539 w 909670"/>
                <a:gd name="connsiteY61" fmla="*/ 759138 h 2101823"/>
                <a:gd name="connsiteX62" fmla="*/ 150539 w 909670"/>
                <a:gd name="connsiteY62" fmla="*/ 971555 h 2101823"/>
                <a:gd name="connsiteX63" fmla="*/ 0 w 909670"/>
                <a:gd name="connsiteY63" fmla="*/ 971555 h 2101823"/>
                <a:gd name="connsiteX64" fmla="*/ 759139 w 909670"/>
                <a:gd name="connsiteY64" fmla="*/ 382380 h 2101823"/>
                <a:gd name="connsiteX65" fmla="*/ 909670 w 909670"/>
                <a:gd name="connsiteY65" fmla="*/ 382380 h 2101823"/>
                <a:gd name="connsiteX66" fmla="*/ 909670 w 909670"/>
                <a:gd name="connsiteY66" fmla="*/ 594792 h 2101823"/>
                <a:gd name="connsiteX67" fmla="*/ 759139 w 909670"/>
                <a:gd name="connsiteY67" fmla="*/ 594792 h 2101823"/>
                <a:gd name="connsiteX68" fmla="*/ 506092 w 909670"/>
                <a:gd name="connsiteY68" fmla="*/ 382380 h 2101823"/>
                <a:gd name="connsiteX69" fmla="*/ 656619 w 909670"/>
                <a:gd name="connsiteY69" fmla="*/ 382380 h 2101823"/>
                <a:gd name="connsiteX70" fmla="*/ 656619 w 909670"/>
                <a:gd name="connsiteY70" fmla="*/ 594792 h 2101823"/>
                <a:gd name="connsiteX71" fmla="*/ 506092 w 909670"/>
                <a:gd name="connsiteY71" fmla="*/ 594792 h 2101823"/>
                <a:gd name="connsiteX72" fmla="*/ 253047 w 909670"/>
                <a:gd name="connsiteY72" fmla="*/ 382380 h 2101823"/>
                <a:gd name="connsiteX73" fmla="*/ 403590 w 909670"/>
                <a:gd name="connsiteY73" fmla="*/ 382380 h 2101823"/>
                <a:gd name="connsiteX74" fmla="*/ 403590 w 909670"/>
                <a:gd name="connsiteY74" fmla="*/ 594792 h 2101823"/>
                <a:gd name="connsiteX75" fmla="*/ 253047 w 909670"/>
                <a:gd name="connsiteY75" fmla="*/ 594792 h 2101823"/>
                <a:gd name="connsiteX76" fmla="*/ 0 w 909670"/>
                <a:gd name="connsiteY76" fmla="*/ 382380 h 2101823"/>
                <a:gd name="connsiteX77" fmla="*/ 150539 w 909670"/>
                <a:gd name="connsiteY77" fmla="*/ 382380 h 2101823"/>
                <a:gd name="connsiteX78" fmla="*/ 150539 w 909670"/>
                <a:gd name="connsiteY78" fmla="*/ 594792 h 2101823"/>
                <a:gd name="connsiteX79" fmla="*/ 0 w 909670"/>
                <a:gd name="connsiteY79" fmla="*/ 594792 h 2101823"/>
                <a:gd name="connsiteX80" fmla="*/ 759139 w 909670"/>
                <a:gd name="connsiteY80" fmla="*/ 0 h 2101823"/>
                <a:gd name="connsiteX81" fmla="*/ 909670 w 909670"/>
                <a:gd name="connsiteY81" fmla="*/ 0 h 2101823"/>
                <a:gd name="connsiteX82" fmla="*/ 909670 w 909670"/>
                <a:gd name="connsiteY82" fmla="*/ 212418 h 2101823"/>
                <a:gd name="connsiteX83" fmla="*/ 759139 w 909670"/>
                <a:gd name="connsiteY83" fmla="*/ 212418 h 2101823"/>
                <a:gd name="connsiteX84" fmla="*/ 506092 w 909670"/>
                <a:gd name="connsiteY84" fmla="*/ 0 h 2101823"/>
                <a:gd name="connsiteX85" fmla="*/ 656619 w 909670"/>
                <a:gd name="connsiteY85" fmla="*/ 0 h 2101823"/>
                <a:gd name="connsiteX86" fmla="*/ 656619 w 909670"/>
                <a:gd name="connsiteY86" fmla="*/ 212418 h 2101823"/>
                <a:gd name="connsiteX87" fmla="*/ 506092 w 909670"/>
                <a:gd name="connsiteY87" fmla="*/ 212418 h 2101823"/>
                <a:gd name="connsiteX88" fmla="*/ 253047 w 909670"/>
                <a:gd name="connsiteY88" fmla="*/ 0 h 2101823"/>
                <a:gd name="connsiteX89" fmla="*/ 403590 w 909670"/>
                <a:gd name="connsiteY89" fmla="*/ 0 h 2101823"/>
                <a:gd name="connsiteX90" fmla="*/ 403590 w 909670"/>
                <a:gd name="connsiteY90" fmla="*/ 212418 h 2101823"/>
                <a:gd name="connsiteX91" fmla="*/ 253047 w 909670"/>
                <a:gd name="connsiteY91" fmla="*/ 212418 h 2101823"/>
                <a:gd name="connsiteX92" fmla="*/ 0 w 909670"/>
                <a:gd name="connsiteY92" fmla="*/ 0 h 2101823"/>
                <a:gd name="connsiteX93" fmla="*/ 150539 w 909670"/>
                <a:gd name="connsiteY93" fmla="*/ 0 h 2101823"/>
                <a:gd name="connsiteX94" fmla="*/ 150539 w 909670"/>
                <a:gd name="connsiteY94" fmla="*/ 212418 h 2101823"/>
                <a:gd name="connsiteX95" fmla="*/ 0 w 909670"/>
                <a:gd name="connsiteY95" fmla="*/ 212418 h 2101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909670" h="2101823">
                  <a:moveTo>
                    <a:pt x="759139" y="1889411"/>
                  </a:moveTo>
                  <a:lnTo>
                    <a:pt x="909670" y="1889411"/>
                  </a:lnTo>
                  <a:lnTo>
                    <a:pt x="909670" y="2101823"/>
                  </a:lnTo>
                  <a:lnTo>
                    <a:pt x="759139" y="2101823"/>
                  </a:lnTo>
                  <a:close/>
                  <a:moveTo>
                    <a:pt x="506092" y="1889411"/>
                  </a:moveTo>
                  <a:lnTo>
                    <a:pt x="656619" y="1889411"/>
                  </a:lnTo>
                  <a:lnTo>
                    <a:pt x="656619" y="2101823"/>
                  </a:lnTo>
                  <a:lnTo>
                    <a:pt x="506092" y="2101823"/>
                  </a:lnTo>
                  <a:close/>
                  <a:moveTo>
                    <a:pt x="253047" y="1889411"/>
                  </a:moveTo>
                  <a:lnTo>
                    <a:pt x="403590" y="1889411"/>
                  </a:lnTo>
                  <a:lnTo>
                    <a:pt x="403590" y="2101823"/>
                  </a:lnTo>
                  <a:lnTo>
                    <a:pt x="253047" y="2101823"/>
                  </a:lnTo>
                  <a:close/>
                  <a:moveTo>
                    <a:pt x="0" y="1889411"/>
                  </a:moveTo>
                  <a:lnTo>
                    <a:pt x="150539" y="1889411"/>
                  </a:lnTo>
                  <a:lnTo>
                    <a:pt x="150539" y="2101823"/>
                  </a:lnTo>
                  <a:lnTo>
                    <a:pt x="0" y="2101823"/>
                  </a:lnTo>
                  <a:close/>
                  <a:moveTo>
                    <a:pt x="759139" y="1512652"/>
                  </a:moveTo>
                  <a:lnTo>
                    <a:pt x="909670" y="1512652"/>
                  </a:lnTo>
                  <a:lnTo>
                    <a:pt x="909670" y="1725064"/>
                  </a:lnTo>
                  <a:lnTo>
                    <a:pt x="759139" y="1725064"/>
                  </a:lnTo>
                  <a:close/>
                  <a:moveTo>
                    <a:pt x="506092" y="1512652"/>
                  </a:moveTo>
                  <a:lnTo>
                    <a:pt x="656619" y="1512652"/>
                  </a:lnTo>
                  <a:lnTo>
                    <a:pt x="656619" y="1725064"/>
                  </a:lnTo>
                  <a:lnTo>
                    <a:pt x="506092" y="1725064"/>
                  </a:lnTo>
                  <a:close/>
                  <a:moveTo>
                    <a:pt x="253047" y="1512652"/>
                  </a:moveTo>
                  <a:lnTo>
                    <a:pt x="403590" y="1512652"/>
                  </a:lnTo>
                  <a:lnTo>
                    <a:pt x="403590" y="1725064"/>
                  </a:lnTo>
                  <a:lnTo>
                    <a:pt x="253047" y="1725064"/>
                  </a:lnTo>
                  <a:close/>
                  <a:moveTo>
                    <a:pt x="0" y="1512652"/>
                  </a:moveTo>
                  <a:lnTo>
                    <a:pt x="150539" y="1512652"/>
                  </a:lnTo>
                  <a:lnTo>
                    <a:pt x="150539" y="1725064"/>
                  </a:lnTo>
                  <a:lnTo>
                    <a:pt x="0" y="1725064"/>
                  </a:lnTo>
                  <a:close/>
                  <a:moveTo>
                    <a:pt x="759139" y="1135897"/>
                  </a:moveTo>
                  <a:lnTo>
                    <a:pt x="909670" y="1135897"/>
                  </a:lnTo>
                  <a:lnTo>
                    <a:pt x="909670" y="1348314"/>
                  </a:lnTo>
                  <a:lnTo>
                    <a:pt x="759139" y="1348314"/>
                  </a:lnTo>
                  <a:close/>
                  <a:moveTo>
                    <a:pt x="506092" y="1135897"/>
                  </a:moveTo>
                  <a:lnTo>
                    <a:pt x="656619" y="1135897"/>
                  </a:lnTo>
                  <a:lnTo>
                    <a:pt x="656619" y="1348314"/>
                  </a:lnTo>
                  <a:lnTo>
                    <a:pt x="506092" y="1348314"/>
                  </a:lnTo>
                  <a:close/>
                  <a:moveTo>
                    <a:pt x="253047" y="1135897"/>
                  </a:moveTo>
                  <a:lnTo>
                    <a:pt x="403590" y="1135897"/>
                  </a:lnTo>
                  <a:lnTo>
                    <a:pt x="403590" y="1348314"/>
                  </a:lnTo>
                  <a:lnTo>
                    <a:pt x="253047" y="1348314"/>
                  </a:lnTo>
                  <a:close/>
                  <a:moveTo>
                    <a:pt x="0" y="1135897"/>
                  </a:moveTo>
                  <a:lnTo>
                    <a:pt x="150539" y="1135897"/>
                  </a:lnTo>
                  <a:lnTo>
                    <a:pt x="150539" y="1348314"/>
                  </a:lnTo>
                  <a:lnTo>
                    <a:pt x="0" y="1348314"/>
                  </a:lnTo>
                  <a:close/>
                  <a:moveTo>
                    <a:pt x="759139" y="759138"/>
                  </a:moveTo>
                  <a:lnTo>
                    <a:pt x="909670" y="759138"/>
                  </a:lnTo>
                  <a:lnTo>
                    <a:pt x="909670" y="971555"/>
                  </a:lnTo>
                  <a:lnTo>
                    <a:pt x="759139" y="971555"/>
                  </a:lnTo>
                  <a:close/>
                  <a:moveTo>
                    <a:pt x="506092" y="759138"/>
                  </a:moveTo>
                  <a:lnTo>
                    <a:pt x="656619" y="759138"/>
                  </a:lnTo>
                  <a:lnTo>
                    <a:pt x="656619" y="971555"/>
                  </a:lnTo>
                  <a:lnTo>
                    <a:pt x="506092" y="971555"/>
                  </a:lnTo>
                  <a:close/>
                  <a:moveTo>
                    <a:pt x="253047" y="759138"/>
                  </a:moveTo>
                  <a:lnTo>
                    <a:pt x="403590" y="759138"/>
                  </a:lnTo>
                  <a:lnTo>
                    <a:pt x="403590" y="971555"/>
                  </a:lnTo>
                  <a:lnTo>
                    <a:pt x="253047" y="971555"/>
                  </a:lnTo>
                  <a:close/>
                  <a:moveTo>
                    <a:pt x="0" y="759138"/>
                  </a:moveTo>
                  <a:lnTo>
                    <a:pt x="150539" y="759138"/>
                  </a:lnTo>
                  <a:lnTo>
                    <a:pt x="150539" y="971555"/>
                  </a:lnTo>
                  <a:lnTo>
                    <a:pt x="0" y="971555"/>
                  </a:lnTo>
                  <a:close/>
                  <a:moveTo>
                    <a:pt x="759139" y="382380"/>
                  </a:moveTo>
                  <a:lnTo>
                    <a:pt x="909670" y="382380"/>
                  </a:lnTo>
                  <a:lnTo>
                    <a:pt x="909670" y="594792"/>
                  </a:lnTo>
                  <a:lnTo>
                    <a:pt x="759139" y="594792"/>
                  </a:lnTo>
                  <a:close/>
                  <a:moveTo>
                    <a:pt x="506092" y="382380"/>
                  </a:moveTo>
                  <a:lnTo>
                    <a:pt x="656619" y="382380"/>
                  </a:lnTo>
                  <a:lnTo>
                    <a:pt x="656619" y="594792"/>
                  </a:lnTo>
                  <a:lnTo>
                    <a:pt x="506092" y="594792"/>
                  </a:lnTo>
                  <a:close/>
                  <a:moveTo>
                    <a:pt x="253047" y="382380"/>
                  </a:moveTo>
                  <a:lnTo>
                    <a:pt x="403590" y="382380"/>
                  </a:lnTo>
                  <a:lnTo>
                    <a:pt x="403590" y="594792"/>
                  </a:lnTo>
                  <a:lnTo>
                    <a:pt x="253047" y="594792"/>
                  </a:lnTo>
                  <a:close/>
                  <a:moveTo>
                    <a:pt x="0" y="382380"/>
                  </a:moveTo>
                  <a:lnTo>
                    <a:pt x="150539" y="382380"/>
                  </a:lnTo>
                  <a:lnTo>
                    <a:pt x="150539" y="594792"/>
                  </a:lnTo>
                  <a:lnTo>
                    <a:pt x="0" y="594792"/>
                  </a:lnTo>
                  <a:close/>
                  <a:moveTo>
                    <a:pt x="759139" y="0"/>
                  </a:moveTo>
                  <a:lnTo>
                    <a:pt x="909670" y="0"/>
                  </a:lnTo>
                  <a:lnTo>
                    <a:pt x="909670" y="212418"/>
                  </a:lnTo>
                  <a:lnTo>
                    <a:pt x="759139" y="212418"/>
                  </a:lnTo>
                  <a:close/>
                  <a:moveTo>
                    <a:pt x="506092" y="0"/>
                  </a:moveTo>
                  <a:lnTo>
                    <a:pt x="656619" y="0"/>
                  </a:lnTo>
                  <a:lnTo>
                    <a:pt x="656619" y="212418"/>
                  </a:lnTo>
                  <a:lnTo>
                    <a:pt x="506092" y="212418"/>
                  </a:lnTo>
                  <a:close/>
                  <a:moveTo>
                    <a:pt x="253047" y="0"/>
                  </a:moveTo>
                  <a:lnTo>
                    <a:pt x="403590" y="0"/>
                  </a:lnTo>
                  <a:lnTo>
                    <a:pt x="403590" y="212418"/>
                  </a:lnTo>
                  <a:lnTo>
                    <a:pt x="253047" y="212418"/>
                  </a:lnTo>
                  <a:close/>
                  <a:moveTo>
                    <a:pt x="0" y="0"/>
                  </a:moveTo>
                  <a:lnTo>
                    <a:pt x="150539" y="0"/>
                  </a:lnTo>
                  <a:lnTo>
                    <a:pt x="150539" y="212418"/>
                  </a:lnTo>
                  <a:lnTo>
                    <a:pt x="0" y="21241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8A7EBBBA-E966-424B-B1BD-3C77C397B8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9082685"/>
              <a:ext cx="1130133" cy="2272470"/>
            </a:xfrm>
            <a:custGeom>
              <a:avLst/>
              <a:gdLst>
                <a:gd name="connsiteX0" fmla="*/ 759139 w 909670"/>
                <a:gd name="connsiteY0" fmla="*/ 1889411 h 2101823"/>
                <a:gd name="connsiteX1" fmla="*/ 909670 w 909670"/>
                <a:gd name="connsiteY1" fmla="*/ 1889411 h 2101823"/>
                <a:gd name="connsiteX2" fmla="*/ 909670 w 909670"/>
                <a:gd name="connsiteY2" fmla="*/ 2101823 h 2101823"/>
                <a:gd name="connsiteX3" fmla="*/ 759139 w 909670"/>
                <a:gd name="connsiteY3" fmla="*/ 2101823 h 2101823"/>
                <a:gd name="connsiteX4" fmla="*/ 506092 w 909670"/>
                <a:gd name="connsiteY4" fmla="*/ 1889411 h 2101823"/>
                <a:gd name="connsiteX5" fmla="*/ 656619 w 909670"/>
                <a:gd name="connsiteY5" fmla="*/ 1889411 h 2101823"/>
                <a:gd name="connsiteX6" fmla="*/ 656619 w 909670"/>
                <a:gd name="connsiteY6" fmla="*/ 2101823 h 2101823"/>
                <a:gd name="connsiteX7" fmla="*/ 506092 w 909670"/>
                <a:gd name="connsiteY7" fmla="*/ 2101823 h 2101823"/>
                <a:gd name="connsiteX8" fmla="*/ 253047 w 909670"/>
                <a:gd name="connsiteY8" fmla="*/ 1889411 h 2101823"/>
                <a:gd name="connsiteX9" fmla="*/ 403590 w 909670"/>
                <a:gd name="connsiteY9" fmla="*/ 1889411 h 2101823"/>
                <a:gd name="connsiteX10" fmla="*/ 403590 w 909670"/>
                <a:gd name="connsiteY10" fmla="*/ 2101823 h 2101823"/>
                <a:gd name="connsiteX11" fmla="*/ 253047 w 909670"/>
                <a:gd name="connsiteY11" fmla="*/ 2101823 h 2101823"/>
                <a:gd name="connsiteX12" fmla="*/ 0 w 909670"/>
                <a:gd name="connsiteY12" fmla="*/ 1889411 h 2101823"/>
                <a:gd name="connsiteX13" fmla="*/ 150539 w 909670"/>
                <a:gd name="connsiteY13" fmla="*/ 1889411 h 2101823"/>
                <a:gd name="connsiteX14" fmla="*/ 150539 w 909670"/>
                <a:gd name="connsiteY14" fmla="*/ 2101823 h 2101823"/>
                <a:gd name="connsiteX15" fmla="*/ 0 w 909670"/>
                <a:gd name="connsiteY15" fmla="*/ 2101823 h 2101823"/>
                <a:gd name="connsiteX16" fmla="*/ 759139 w 909670"/>
                <a:gd name="connsiteY16" fmla="*/ 1512652 h 2101823"/>
                <a:gd name="connsiteX17" fmla="*/ 909670 w 909670"/>
                <a:gd name="connsiteY17" fmla="*/ 1512652 h 2101823"/>
                <a:gd name="connsiteX18" fmla="*/ 909670 w 909670"/>
                <a:gd name="connsiteY18" fmla="*/ 1725064 h 2101823"/>
                <a:gd name="connsiteX19" fmla="*/ 759139 w 909670"/>
                <a:gd name="connsiteY19" fmla="*/ 1725064 h 2101823"/>
                <a:gd name="connsiteX20" fmla="*/ 506092 w 909670"/>
                <a:gd name="connsiteY20" fmla="*/ 1512652 h 2101823"/>
                <a:gd name="connsiteX21" fmla="*/ 656619 w 909670"/>
                <a:gd name="connsiteY21" fmla="*/ 1512652 h 2101823"/>
                <a:gd name="connsiteX22" fmla="*/ 656619 w 909670"/>
                <a:gd name="connsiteY22" fmla="*/ 1725064 h 2101823"/>
                <a:gd name="connsiteX23" fmla="*/ 506092 w 909670"/>
                <a:gd name="connsiteY23" fmla="*/ 1725064 h 2101823"/>
                <a:gd name="connsiteX24" fmla="*/ 253047 w 909670"/>
                <a:gd name="connsiteY24" fmla="*/ 1512652 h 2101823"/>
                <a:gd name="connsiteX25" fmla="*/ 403590 w 909670"/>
                <a:gd name="connsiteY25" fmla="*/ 1512652 h 2101823"/>
                <a:gd name="connsiteX26" fmla="*/ 403590 w 909670"/>
                <a:gd name="connsiteY26" fmla="*/ 1725064 h 2101823"/>
                <a:gd name="connsiteX27" fmla="*/ 253047 w 909670"/>
                <a:gd name="connsiteY27" fmla="*/ 1725064 h 2101823"/>
                <a:gd name="connsiteX28" fmla="*/ 0 w 909670"/>
                <a:gd name="connsiteY28" fmla="*/ 1512652 h 2101823"/>
                <a:gd name="connsiteX29" fmla="*/ 150539 w 909670"/>
                <a:gd name="connsiteY29" fmla="*/ 1512652 h 2101823"/>
                <a:gd name="connsiteX30" fmla="*/ 150539 w 909670"/>
                <a:gd name="connsiteY30" fmla="*/ 1725064 h 2101823"/>
                <a:gd name="connsiteX31" fmla="*/ 0 w 909670"/>
                <a:gd name="connsiteY31" fmla="*/ 1725064 h 2101823"/>
                <a:gd name="connsiteX32" fmla="*/ 759139 w 909670"/>
                <a:gd name="connsiteY32" fmla="*/ 1135897 h 2101823"/>
                <a:gd name="connsiteX33" fmla="*/ 909670 w 909670"/>
                <a:gd name="connsiteY33" fmla="*/ 1135897 h 2101823"/>
                <a:gd name="connsiteX34" fmla="*/ 909670 w 909670"/>
                <a:gd name="connsiteY34" fmla="*/ 1348314 h 2101823"/>
                <a:gd name="connsiteX35" fmla="*/ 759139 w 909670"/>
                <a:gd name="connsiteY35" fmla="*/ 1348314 h 2101823"/>
                <a:gd name="connsiteX36" fmla="*/ 506092 w 909670"/>
                <a:gd name="connsiteY36" fmla="*/ 1135897 h 2101823"/>
                <a:gd name="connsiteX37" fmla="*/ 656619 w 909670"/>
                <a:gd name="connsiteY37" fmla="*/ 1135897 h 2101823"/>
                <a:gd name="connsiteX38" fmla="*/ 656619 w 909670"/>
                <a:gd name="connsiteY38" fmla="*/ 1348314 h 2101823"/>
                <a:gd name="connsiteX39" fmla="*/ 506092 w 909670"/>
                <a:gd name="connsiteY39" fmla="*/ 1348314 h 2101823"/>
                <a:gd name="connsiteX40" fmla="*/ 253047 w 909670"/>
                <a:gd name="connsiteY40" fmla="*/ 1135897 h 2101823"/>
                <a:gd name="connsiteX41" fmla="*/ 403590 w 909670"/>
                <a:gd name="connsiteY41" fmla="*/ 1135897 h 2101823"/>
                <a:gd name="connsiteX42" fmla="*/ 403590 w 909670"/>
                <a:gd name="connsiteY42" fmla="*/ 1348314 h 2101823"/>
                <a:gd name="connsiteX43" fmla="*/ 253047 w 909670"/>
                <a:gd name="connsiteY43" fmla="*/ 1348314 h 2101823"/>
                <a:gd name="connsiteX44" fmla="*/ 0 w 909670"/>
                <a:gd name="connsiteY44" fmla="*/ 1135897 h 2101823"/>
                <a:gd name="connsiteX45" fmla="*/ 150539 w 909670"/>
                <a:gd name="connsiteY45" fmla="*/ 1135897 h 2101823"/>
                <a:gd name="connsiteX46" fmla="*/ 150539 w 909670"/>
                <a:gd name="connsiteY46" fmla="*/ 1348314 h 2101823"/>
                <a:gd name="connsiteX47" fmla="*/ 0 w 909670"/>
                <a:gd name="connsiteY47" fmla="*/ 1348314 h 2101823"/>
                <a:gd name="connsiteX48" fmla="*/ 759139 w 909670"/>
                <a:gd name="connsiteY48" fmla="*/ 759138 h 2101823"/>
                <a:gd name="connsiteX49" fmla="*/ 909670 w 909670"/>
                <a:gd name="connsiteY49" fmla="*/ 759138 h 2101823"/>
                <a:gd name="connsiteX50" fmla="*/ 909670 w 909670"/>
                <a:gd name="connsiteY50" fmla="*/ 971555 h 2101823"/>
                <a:gd name="connsiteX51" fmla="*/ 759139 w 909670"/>
                <a:gd name="connsiteY51" fmla="*/ 971555 h 2101823"/>
                <a:gd name="connsiteX52" fmla="*/ 506092 w 909670"/>
                <a:gd name="connsiteY52" fmla="*/ 759138 h 2101823"/>
                <a:gd name="connsiteX53" fmla="*/ 656619 w 909670"/>
                <a:gd name="connsiteY53" fmla="*/ 759138 h 2101823"/>
                <a:gd name="connsiteX54" fmla="*/ 656619 w 909670"/>
                <a:gd name="connsiteY54" fmla="*/ 971555 h 2101823"/>
                <a:gd name="connsiteX55" fmla="*/ 506092 w 909670"/>
                <a:gd name="connsiteY55" fmla="*/ 971555 h 2101823"/>
                <a:gd name="connsiteX56" fmla="*/ 253047 w 909670"/>
                <a:gd name="connsiteY56" fmla="*/ 759138 h 2101823"/>
                <a:gd name="connsiteX57" fmla="*/ 403590 w 909670"/>
                <a:gd name="connsiteY57" fmla="*/ 759138 h 2101823"/>
                <a:gd name="connsiteX58" fmla="*/ 403590 w 909670"/>
                <a:gd name="connsiteY58" fmla="*/ 971555 h 2101823"/>
                <a:gd name="connsiteX59" fmla="*/ 253047 w 909670"/>
                <a:gd name="connsiteY59" fmla="*/ 971555 h 2101823"/>
                <a:gd name="connsiteX60" fmla="*/ 0 w 909670"/>
                <a:gd name="connsiteY60" fmla="*/ 759138 h 2101823"/>
                <a:gd name="connsiteX61" fmla="*/ 150539 w 909670"/>
                <a:gd name="connsiteY61" fmla="*/ 759138 h 2101823"/>
                <a:gd name="connsiteX62" fmla="*/ 150539 w 909670"/>
                <a:gd name="connsiteY62" fmla="*/ 971555 h 2101823"/>
                <a:gd name="connsiteX63" fmla="*/ 0 w 909670"/>
                <a:gd name="connsiteY63" fmla="*/ 971555 h 2101823"/>
                <a:gd name="connsiteX64" fmla="*/ 759139 w 909670"/>
                <a:gd name="connsiteY64" fmla="*/ 382380 h 2101823"/>
                <a:gd name="connsiteX65" fmla="*/ 909670 w 909670"/>
                <a:gd name="connsiteY65" fmla="*/ 382380 h 2101823"/>
                <a:gd name="connsiteX66" fmla="*/ 909670 w 909670"/>
                <a:gd name="connsiteY66" fmla="*/ 594792 h 2101823"/>
                <a:gd name="connsiteX67" fmla="*/ 759139 w 909670"/>
                <a:gd name="connsiteY67" fmla="*/ 594792 h 2101823"/>
                <a:gd name="connsiteX68" fmla="*/ 506092 w 909670"/>
                <a:gd name="connsiteY68" fmla="*/ 382380 h 2101823"/>
                <a:gd name="connsiteX69" fmla="*/ 656619 w 909670"/>
                <a:gd name="connsiteY69" fmla="*/ 382380 h 2101823"/>
                <a:gd name="connsiteX70" fmla="*/ 656619 w 909670"/>
                <a:gd name="connsiteY70" fmla="*/ 594792 h 2101823"/>
                <a:gd name="connsiteX71" fmla="*/ 506092 w 909670"/>
                <a:gd name="connsiteY71" fmla="*/ 594792 h 2101823"/>
                <a:gd name="connsiteX72" fmla="*/ 253047 w 909670"/>
                <a:gd name="connsiteY72" fmla="*/ 382380 h 2101823"/>
                <a:gd name="connsiteX73" fmla="*/ 403590 w 909670"/>
                <a:gd name="connsiteY73" fmla="*/ 382380 h 2101823"/>
                <a:gd name="connsiteX74" fmla="*/ 403590 w 909670"/>
                <a:gd name="connsiteY74" fmla="*/ 594792 h 2101823"/>
                <a:gd name="connsiteX75" fmla="*/ 253047 w 909670"/>
                <a:gd name="connsiteY75" fmla="*/ 594792 h 2101823"/>
                <a:gd name="connsiteX76" fmla="*/ 0 w 909670"/>
                <a:gd name="connsiteY76" fmla="*/ 382380 h 2101823"/>
                <a:gd name="connsiteX77" fmla="*/ 150539 w 909670"/>
                <a:gd name="connsiteY77" fmla="*/ 382380 h 2101823"/>
                <a:gd name="connsiteX78" fmla="*/ 150539 w 909670"/>
                <a:gd name="connsiteY78" fmla="*/ 594792 h 2101823"/>
                <a:gd name="connsiteX79" fmla="*/ 0 w 909670"/>
                <a:gd name="connsiteY79" fmla="*/ 594792 h 2101823"/>
                <a:gd name="connsiteX80" fmla="*/ 759139 w 909670"/>
                <a:gd name="connsiteY80" fmla="*/ 0 h 2101823"/>
                <a:gd name="connsiteX81" fmla="*/ 909670 w 909670"/>
                <a:gd name="connsiteY81" fmla="*/ 0 h 2101823"/>
                <a:gd name="connsiteX82" fmla="*/ 909670 w 909670"/>
                <a:gd name="connsiteY82" fmla="*/ 212418 h 2101823"/>
                <a:gd name="connsiteX83" fmla="*/ 759139 w 909670"/>
                <a:gd name="connsiteY83" fmla="*/ 212418 h 2101823"/>
                <a:gd name="connsiteX84" fmla="*/ 506092 w 909670"/>
                <a:gd name="connsiteY84" fmla="*/ 0 h 2101823"/>
                <a:gd name="connsiteX85" fmla="*/ 656619 w 909670"/>
                <a:gd name="connsiteY85" fmla="*/ 0 h 2101823"/>
                <a:gd name="connsiteX86" fmla="*/ 656619 w 909670"/>
                <a:gd name="connsiteY86" fmla="*/ 212418 h 2101823"/>
                <a:gd name="connsiteX87" fmla="*/ 506092 w 909670"/>
                <a:gd name="connsiteY87" fmla="*/ 212418 h 2101823"/>
                <a:gd name="connsiteX88" fmla="*/ 253047 w 909670"/>
                <a:gd name="connsiteY88" fmla="*/ 0 h 2101823"/>
                <a:gd name="connsiteX89" fmla="*/ 403590 w 909670"/>
                <a:gd name="connsiteY89" fmla="*/ 0 h 2101823"/>
                <a:gd name="connsiteX90" fmla="*/ 403590 w 909670"/>
                <a:gd name="connsiteY90" fmla="*/ 212418 h 2101823"/>
                <a:gd name="connsiteX91" fmla="*/ 253047 w 909670"/>
                <a:gd name="connsiteY91" fmla="*/ 212418 h 2101823"/>
                <a:gd name="connsiteX92" fmla="*/ 0 w 909670"/>
                <a:gd name="connsiteY92" fmla="*/ 0 h 2101823"/>
                <a:gd name="connsiteX93" fmla="*/ 150539 w 909670"/>
                <a:gd name="connsiteY93" fmla="*/ 0 h 2101823"/>
                <a:gd name="connsiteX94" fmla="*/ 150539 w 909670"/>
                <a:gd name="connsiteY94" fmla="*/ 212418 h 2101823"/>
                <a:gd name="connsiteX95" fmla="*/ 0 w 909670"/>
                <a:gd name="connsiteY95" fmla="*/ 212418 h 2101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909670" h="2101823">
                  <a:moveTo>
                    <a:pt x="759139" y="1889411"/>
                  </a:moveTo>
                  <a:lnTo>
                    <a:pt x="909670" y="1889411"/>
                  </a:lnTo>
                  <a:lnTo>
                    <a:pt x="909670" y="2101823"/>
                  </a:lnTo>
                  <a:lnTo>
                    <a:pt x="759139" y="2101823"/>
                  </a:lnTo>
                  <a:close/>
                  <a:moveTo>
                    <a:pt x="506092" y="1889411"/>
                  </a:moveTo>
                  <a:lnTo>
                    <a:pt x="656619" y="1889411"/>
                  </a:lnTo>
                  <a:lnTo>
                    <a:pt x="656619" y="2101823"/>
                  </a:lnTo>
                  <a:lnTo>
                    <a:pt x="506092" y="2101823"/>
                  </a:lnTo>
                  <a:close/>
                  <a:moveTo>
                    <a:pt x="253047" y="1889411"/>
                  </a:moveTo>
                  <a:lnTo>
                    <a:pt x="403590" y="1889411"/>
                  </a:lnTo>
                  <a:lnTo>
                    <a:pt x="403590" y="2101823"/>
                  </a:lnTo>
                  <a:lnTo>
                    <a:pt x="253047" y="2101823"/>
                  </a:lnTo>
                  <a:close/>
                  <a:moveTo>
                    <a:pt x="0" y="1889411"/>
                  </a:moveTo>
                  <a:lnTo>
                    <a:pt x="150539" y="1889411"/>
                  </a:lnTo>
                  <a:lnTo>
                    <a:pt x="150539" y="2101823"/>
                  </a:lnTo>
                  <a:lnTo>
                    <a:pt x="0" y="2101823"/>
                  </a:lnTo>
                  <a:close/>
                  <a:moveTo>
                    <a:pt x="759139" y="1512652"/>
                  </a:moveTo>
                  <a:lnTo>
                    <a:pt x="909670" y="1512652"/>
                  </a:lnTo>
                  <a:lnTo>
                    <a:pt x="909670" y="1725064"/>
                  </a:lnTo>
                  <a:lnTo>
                    <a:pt x="759139" y="1725064"/>
                  </a:lnTo>
                  <a:close/>
                  <a:moveTo>
                    <a:pt x="506092" y="1512652"/>
                  </a:moveTo>
                  <a:lnTo>
                    <a:pt x="656619" y="1512652"/>
                  </a:lnTo>
                  <a:lnTo>
                    <a:pt x="656619" y="1725064"/>
                  </a:lnTo>
                  <a:lnTo>
                    <a:pt x="506092" y="1725064"/>
                  </a:lnTo>
                  <a:close/>
                  <a:moveTo>
                    <a:pt x="253047" y="1512652"/>
                  </a:moveTo>
                  <a:lnTo>
                    <a:pt x="403590" y="1512652"/>
                  </a:lnTo>
                  <a:lnTo>
                    <a:pt x="403590" y="1725064"/>
                  </a:lnTo>
                  <a:lnTo>
                    <a:pt x="253047" y="1725064"/>
                  </a:lnTo>
                  <a:close/>
                  <a:moveTo>
                    <a:pt x="0" y="1512652"/>
                  </a:moveTo>
                  <a:lnTo>
                    <a:pt x="150539" y="1512652"/>
                  </a:lnTo>
                  <a:lnTo>
                    <a:pt x="150539" y="1725064"/>
                  </a:lnTo>
                  <a:lnTo>
                    <a:pt x="0" y="1725064"/>
                  </a:lnTo>
                  <a:close/>
                  <a:moveTo>
                    <a:pt x="759139" y="1135897"/>
                  </a:moveTo>
                  <a:lnTo>
                    <a:pt x="909670" y="1135897"/>
                  </a:lnTo>
                  <a:lnTo>
                    <a:pt x="909670" y="1348314"/>
                  </a:lnTo>
                  <a:lnTo>
                    <a:pt x="759139" y="1348314"/>
                  </a:lnTo>
                  <a:close/>
                  <a:moveTo>
                    <a:pt x="506092" y="1135897"/>
                  </a:moveTo>
                  <a:lnTo>
                    <a:pt x="656619" y="1135897"/>
                  </a:lnTo>
                  <a:lnTo>
                    <a:pt x="656619" y="1348314"/>
                  </a:lnTo>
                  <a:lnTo>
                    <a:pt x="506092" y="1348314"/>
                  </a:lnTo>
                  <a:close/>
                  <a:moveTo>
                    <a:pt x="253047" y="1135897"/>
                  </a:moveTo>
                  <a:lnTo>
                    <a:pt x="403590" y="1135897"/>
                  </a:lnTo>
                  <a:lnTo>
                    <a:pt x="403590" y="1348314"/>
                  </a:lnTo>
                  <a:lnTo>
                    <a:pt x="253047" y="1348314"/>
                  </a:lnTo>
                  <a:close/>
                  <a:moveTo>
                    <a:pt x="0" y="1135897"/>
                  </a:moveTo>
                  <a:lnTo>
                    <a:pt x="150539" y="1135897"/>
                  </a:lnTo>
                  <a:lnTo>
                    <a:pt x="150539" y="1348314"/>
                  </a:lnTo>
                  <a:lnTo>
                    <a:pt x="0" y="1348314"/>
                  </a:lnTo>
                  <a:close/>
                  <a:moveTo>
                    <a:pt x="759139" y="759138"/>
                  </a:moveTo>
                  <a:lnTo>
                    <a:pt x="909670" y="759138"/>
                  </a:lnTo>
                  <a:lnTo>
                    <a:pt x="909670" y="971555"/>
                  </a:lnTo>
                  <a:lnTo>
                    <a:pt x="759139" y="971555"/>
                  </a:lnTo>
                  <a:close/>
                  <a:moveTo>
                    <a:pt x="506092" y="759138"/>
                  </a:moveTo>
                  <a:lnTo>
                    <a:pt x="656619" y="759138"/>
                  </a:lnTo>
                  <a:lnTo>
                    <a:pt x="656619" y="971555"/>
                  </a:lnTo>
                  <a:lnTo>
                    <a:pt x="506092" y="971555"/>
                  </a:lnTo>
                  <a:close/>
                  <a:moveTo>
                    <a:pt x="253047" y="759138"/>
                  </a:moveTo>
                  <a:lnTo>
                    <a:pt x="403590" y="759138"/>
                  </a:lnTo>
                  <a:lnTo>
                    <a:pt x="403590" y="971555"/>
                  </a:lnTo>
                  <a:lnTo>
                    <a:pt x="253047" y="971555"/>
                  </a:lnTo>
                  <a:close/>
                  <a:moveTo>
                    <a:pt x="0" y="759138"/>
                  </a:moveTo>
                  <a:lnTo>
                    <a:pt x="150539" y="759138"/>
                  </a:lnTo>
                  <a:lnTo>
                    <a:pt x="150539" y="971555"/>
                  </a:lnTo>
                  <a:lnTo>
                    <a:pt x="0" y="971555"/>
                  </a:lnTo>
                  <a:close/>
                  <a:moveTo>
                    <a:pt x="759139" y="382380"/>
                  </a:moveTo>
                  <a:lnTo>
                    <a:pt x="909670" y="382380"/>
                  </a:lnTo>
                  <a:lnTo>
                    <a:pt x="909670" y="594792"/>
                  </a:lnTo>
                  <a:lnTo>
                    <a:pt x="759139" y="594792"/>
                  </a:lnTo>
                  <a:close/>
                  <a:moveTo>
                    <a:pt x="506092" y="382380"/>
                  </a:moveTo>
                  <a:lnTo>
                    <a:pt x="656619" y="382380"/>
                  </a:lnTo>
                  <a:lnTo>
                    <a:pt x="656619" y="594792"/>
                  </a:lnTo>
                  <a:lnTo>
                    <a:pt x="506092" y="594792"/>
                  </a:lnTo>
                  <a:close/>
                  <a:moveTo>
                    <a:pt x="253047" y="382380"/>
                  </a:moveTo>
                  <a:lnTo>
                    <a:pt x="403590" y="382380"/>
                  </a:lnTo>
                  <a:lnTo>
                    <a:pt x="403590" y="594792"/>
                  </a:lnTo>
                  <a:lnTo>
                    <a:pt x="253047" y="594792"/>
                  </a:lnTo>
                  <a:close/>
                  <a:moveTo>
                    <a:pt x="0" y="382380"/>
                  </a:moveTo>
                  <a:lnTo>
                    <a:pt x="150539" y="382380"/>
                  </a:lnTo>
                  <a:lnTo>
                    <a:pt x="150539" y="594792"/>
                  </a:lnTo>
                  <a:lnTo>
                    <a:pt x="0" y="594792"/>
                  </a:lnTo>
                  <a:close/>
                  <a:moveTo>
                    <a:pt x="759139" y="0"/>
                  </a:moveTo>
                  <a:lnTo>
                    <a:pt x="909670" y="0"/>
                  </a:lnTo>
                  <a:lnTo>
                    <a:pt x="909670" y="212418"/>
                  </a:lnTo>
                  <a:lnTo>
                    <a:pt x="759139" y="212418"/>
                  </a:lnTo>
                  <a:close/>
                  <a:moveTo>
                    <a:pt x="506092" y="0"/>
                  </a:moveTo>
                  <a:lnTo>
                    <a:pt x="656619" y="0"/>
                  </a:lnTo>
                  <a:lnTo>
                    <a:pt x="656619" y="212418"/>
                  </a:lnTo>
                  <a:lnTo>
                    <a:pt x="506092" y="212418"/>
                  </a:lnTo>
                  <a:close/>
                  <a:moveTo>
                    <a:pt x="253047" y="0"/>
                  </a:moveTo>
                  <a:lnTo>
                    <a:pt x="403590" y="0"/>
                  </a:lnTo>
                  <a:lnTo>
                    <a:pt x="403590" y="212418"/>
                  </a:lnTo>
                  <a:lnTo>
                    <a:pt x="253047" y="212418"/>
                  </a:lnTo>
                  <a:close/>
                  <a:moveTo>
                    <a:pt x="0" y="0"/>
                  </a:moveTo>
                  <a:lnTo>
                    <a:pt x="150539" y="0"/>
                  </a:lnTo>
                  <a:lnTo>
                    <a:pt x="150539" y="212418"/>
                  </a:lnTo>
                  <a:lnTo>
                    <a:pt x="0" y="21241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9A8BF957-9FCB-7D43-9F90-EEE3E95D1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11566316"/>
              <a:ext cx="1130133" cy="643083"/>
            </a:xfrm>
            <a:custGeom>
              <a:avLst/>
              <a:gdLst>
                <a:gd name="connsiteX0" fmla="*/ 943120 w 1130133"/>
                <a:gd name="connsiteY0" fmla="*/ 413425 h 643083"/>
                <a:gd name="connsiteX1" fmla="*/ 1130133 w 1130133"/>
                <a:gd name="connsiteY1" fmla="*/ 413425 h 643083"/>
                <a:gd name="connsiteX2" fmla="*/ 1130133 w 1130133"/>
                <a:gd name="connsiteY2" fmla="*/ 643083 h 643083"/>
                <a:gd name="connsiteX3" fmla="*/ 943120 w 1130133"/>
                <a:gd name="connsiteY3" fmla="*/ 643083 h 643083"/>
                <a:gd name="connsiteX4" fmla="*/ 628746 w 1130133"/>
                <a:gd name="connsiteY4" fmla="*/ 413425 h 643083"/>
                <a:gd name="connsiteX5" fmla="*/ 815754 w 1130133"/>
                <a:gd name="connsiteY5" fmla="*/ 413425 h 643083"/>
                <a:gd name="connsiteX6" fmla="*/ 815754 w 1130133"/>
                <a:gd name="connsiteY6" fmla="*/ 643083 h 643083"/>
                <a:gd name="connsiteX7" fmla="*/ 628746 w 1130133"/>
                <a:gd name="connsiteY7" fmla="*/ 643083 h 643083"/>
                <a:gd name="connsiteX8" fmla="*/ 314374 w 1130133"/>
                <a:gd name="connsiteY8" fmla="*/ 413425 h 643083"/>
                <a:gd name="connsiteX9" fmla="*/ 501402 w 1130133"/>
                <a:gd name="connsiteY9" fmla="*/ 413425 h 643083"/>
                <a:gd name="connsiteX10" fmla="*/ 501402 w 1130133"/>
                <a:gd name="connsiteY10" fmla="*/ 643083 h 643083"/>
                <a:gd name="connsiteX11" fmla="*/ 314374 w 1130133"/>
                <a:gd name="connsiteY11" fmla="*/ 643083 h 643083"/>
                <a:gd name="connsiteX12" fmla="*/ 0 w 1130133"/>
                <a:gd name="connsiteY12" fmla="*/ 413425 h 643083"/>
                <a:gd name="connsiteX13" fmla="*/ 187023 w 1130133"/>
                <a:gd name="connsiteY13" fmla="*/ 413425 h 643083"/>
                <a:gd name="connsiteX14" fmla="*/ 187023 w 1130133"/>
                <a:gd name="connsiteY14" fmla="*/ 643083 h 643083"/>
                <a:gd name="connsiteX15" fmla="*/ 0 w 1130133"/>
                <a:gd name="connsiteY15" fmla="*/ 643083 h 643083"/>
                <a:gd name="connsiteX16" fmla="*/ 943120 w 1130133"/>
                <a:gd name="connsiteY16" fmla="*/ 0 h 643083"/>
                <a:gd name="connsiteX17" fmla="*/ 1130133 w 1130133"/>
                <a:gd name="connsiteY17" fmla="*/ 0 h 643083"/>
                <a:gd name="connsiteX18" fmla="*/ 1130133 w 1130133"/>
                <a:gd name="connsiteY18" fmla="*/ 229664 h 643083"/>
                <a:gd name="connsiteX19" fmla="*/ 943120 w 1130133"/>
                <a:gd name="connsiteY19" fmla="*/ 229664 h 643083"/>
                <a:gd name="connsiteX20" fmla="*/ 628746 w 1130133"/>
                <a:gd name="connsiteY20" fmla="*/ 0 h 643083"/>
                <a:gd name="connsiteX21" fmla="*/ 815754 w 1130133"/>
                <a:gd name="connsiteY21" fmla="*/ 0 h 643083"/>
                <a:gd name="connsiteX22" fmla="*/ 815754 w 1130133"/>
                <a:gd name="connsiteY22" fmla="*/ 229664 h 643083"/>
                <a:gd name="connsiteX23" fmla="*/ 628746 w 1130133"/>
                <a:gd name="connsiteY23" fmla="*/ 229664 h 643083"/>
                <a:gd name="connsiteX24" fmla="*/ 314374 w 1130133"/>
                <a:gd name="connsiteY24" fmla="*/ 0 h 643083"/>
                <a:gd name="connsiteX25" fmla="*/ 501402 w 1130133"/>
                <a:gd name="connsiteY25" fmla="*/ 0 h 643083"/>
                <a:gd name="connsiteX26" fmla="*/ 501402 w 1130133"/>
                <a:gd name="connsiteY26" fmla="*/ 229664 h 643083"/>
                <a:gd name="connsiteX27" fmla="*/ 314374 w 1130133"/>
                <a:gd name="connsiteY27" fmla="*/ 229664 h 643083"/>
                <a:gd name="connsiteX28" fmla="*/ 0 w 1130133"/>
                <a:gd name="connsiteY28" fmla="*/ 0 h 643083"/>
                <a:gd name="connsiteX29" fmla="*/ 187023 w 1130133"/>
                <a:gd name="connsiteY29" fmla="*/ 0 h 643083"/>
                <a:gd name="connsiteX30" fmla="*/ 187023 w 1130133"/>
                <a:gd name="connsiteY30" fmla="*/ 229664 h 643083"/>
                <a:gd name="connsiteX31" fmla="*/ 0 w 1130133"/>
                <a:gd name="connsiteY31" fmla="*/ 229664 h 64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130133" h="643083">
                  <a:moveTo>
                    <a:pt x="943120" y="413425"/>
                  </a:moveTo>
                  <a:lnTo>
                    <a:pt x="1130133" y="413425"/>
                  </a:lnTo>
                  <a:lnTo>
                    <a:pt x="1130133" y="643083"/>
                  </a:lnTo>
                  <a:lnTo>
                    <a:pt x="943120" y="643083"/>
                  </a:lnTo>
                  <a:close/>
                  <a:moveTo>
                    <a:pt x="628746" y="413425"/>
                  </a:moveTo>
                  <a:lnTo>
                    <a:pt x="815754" y="413425"/>
                  </a:lnTo>
                  <a:lnTo>
                    <a:pt x="815754" y="643083"/>
                  </a:lnTo>
                  <a:lnTo>
                    <a:pt x="628746" y="643083"/>
                  </a:lnTo>
                  <a:close/>
                  <a:moveTo>
                    <a:pt x="314374" y="413425"/>
                  </a:moveTo>
                  <a:lnTo>
                    <a:pt x="501402" y="413425"/>
                  </a:lnTo>
                  <a:lnTo>
                    <a:pt x="501402" y="643083"/>
                  </a:lnTo>
                  <a:lnTo>
                    <a:pt x="314374" y="643083"/>
                  </a:lnTo>
                  <a:close/>
                  <a:moveTo>
                    <a:pt x="0" y="413425"/>
                  </a:moveTo>
                  <a:lnTo>
                    <a:pt x="187023" y="413425"/>
                  </a:lnTo>
                  <a:lnTo>
                    <a:pt x="187023" y="643083"/>
                  </a:lnTo>
                  <a:lnTo>
                    <a:pt x="0" y="643083"/>
                  </a:lnTo>
                  <a:close/>
                  <a:moveTo>
                    <a:pt x="943120" y="0"/>
                  </a:moveTo>
                  <a:lnTo>
                    <a:pt x="1130133" y="0"/>
                  </a:lnTo>
                  <a:lnTo>
                    <a:pt x="1130133" y="229664"/>
                  </a:lnTo>
                  <a:lnTo>
                    <a:pt x="943120" y="229664"/>
                  </a:lnTo>
                  <a:close/>
                  <a:moveTo>
                    <a:pt x="628746" y="0"/>
                  </a:moveTo>
                  <a:lnTo>
                    <a:pt x="815754" y="0"/>
                  </a:lnTo>
                  <a:lnTo>
                    <a:pt x="815754" y="229664"/>
                  </a:lnTo>
                  <a:lnTo>
                    <a:pt x="628746" y="229664"/>
                  </a:lnTo>
                  <a:close/>
                  <a:moveTo>
                    <a:pt x="314374" y="0"/>
                  </a:moveTo>
                  <a:lnTo>
                    <a:pt x="501402" y="0"/>
                  </a:lnTo>
                  <a:lnTo>
                    <a:pt x="501402" y="229664"/>
                  </a:lnTo>
                  <a:lnTo>
                    <a:pt x="314374" y="229664"/>
                  </a:lnTo>
                  <a:close/>
                  <a:moveTo>
                    <a:pt x="0" y="0"/>
                  </a:moveTo>
                  <a:lnTo>
                    <a:pt x="187023" y="0"/>
                  </a:lnTo>
                  <a:lnTo>
                    <a:pt x="187023" y="229664"/>
                  </a:lnTo>
                  <a:lnTo>
                    <a:pt x="0" y="22966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4450E67F-55B6-284C-8FCC-EEBC8C5737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196" y="11592037"/>
              <a:ext cx="830953" cy="538565"/>
            </a:xfrm>
            <a:custGeom>
              <a:avLst/>
              <a:gdLst>
                <a:gd name="connsiteX0" fmla="*/ 680414 w 830953"/>
                <a:gd name="connsiteY0" fmla="*/ 326147 h 538565"/>
                <a:gd name="connsiteX1" fmla="*/ 830953 w 830953"/>
                <a:gd name="connsiteY1" fmla="*/ 326147 h 538565"/>
                <a:gd name="connsiteX2" fmla="*/ 830953 w 830953"/>
                <a:gd name="connsiteY2" fmla="*/ 538565 h 538565"/>
                <a:gd name="connsiteX3" fmla="*/ 680414 w 830953"/>
                <a:gd name="connsiteY3" fmla="*/ 538565 h 538565"/>
                <a:gd name="connsiteX4" fmla="*/ 337395 w 830953"/>
                <a:gd name="connsiteY4" fmla="*/ 326147 h 538565"/>
                <a:gd name="connsiteX5" fmla="*/ 487926 w 830953"/>
                <a:gd name="connsiteY5" fmla="*/ 326147 h 538565"/>
                <a:gd name="connsiteX6" fmla="*/ 487926 w 830953"/>
                <a:gd name="connsiteY6" fmla="*/ 538565 h 538565"/>
                <a:gd name="connsiteX7" fmla="*/ 337395 w 830953"/>
                <a:gd name="connsiteY7" fmla="*/ 538565 h 538565"/>
                <a:gd name="connsiteX8" fmla="*/ 0 w 830953"/>
                <a:gd name="connsiteY8" fmla="*/ 326147 h 538565"/>
                <a:gd name="connsiteX9" fmla="*/ 150531 w 830953"/>
                <a:gd name="connsiteY9" fmla="*/ 326147 h 538565"/>
                <a:gd name="connsiteX10" fmla="*/ 150531 w 830953"/>
                <a:gd name="connsiteY10" fmla="*/ 538565 h 538565"/>
                <a:gd name="connsiteX11" fmla="*/ 0 w 830953"/>
                <a:gd name="connsiteY11" fmla="*/ 538565 h 538565"/>
                <a:gd name="connsiteX12" fmla="*/ 680414 w 830953"/>
                <a:gd name="connsiteY12" fmla="*/ 0 h 538565"/>
                <a:gd name="connsiteX13" fmla="*/ 830953 w 830953"/>
                <a:gd name="connsiteY13" fmla="*/ 0 h 538565"/>
                <a:gd name="connsiteX14" fmla="*/ 830953 w 830953"/>
                <a:gd name="connsiteY14" fmla="*/ 212412 h 538565"/>
                <a:gd name="connsiteX15" fmla="*/ 680414 w 830953"/>
                <a:gd name="connsiteY15" fmla="*/ 212412 h 538565"/>
                <a:gd name="connsiteX16" fmla="*/ 337395 w 830953"/>
                <a:gd name="connsiteY16" fmla="*/ 0 h 538565"/>
                <a:gd name="connsiteX17" fmla="*/ 487926 w 830953"/>
                <a:gd name="connsiteY17" fmla="*/ 0 h 538565"/>
                <a:gd name="connsiteX18" fmla="*/ 487926 w 830953"/>
                <a:gd name="connsiteY18" fmla="*/ 212412 h 538565"/>
                <a:gd name="connsiteX19" fmla="*/ 337395 w 830953"/>
                <a:gd name="connsiteY19" fmla="*/ 212412 h 538565"/>
                <a:gd name="connsiteX20" fmla="*/ 0 w 830953"/>
                <a:gd name="connsiteY20" fmla="*/ 0 h 538565"/>
                <a:gd name="connsiteX21" fmla="*/ 150531 w 830953"/>
                <a:gd name="connsiteY21" fmla="*/ 0 h 538565"/>
                <a:gd name="connsiteX22" fmla="*/ 150531 w 830953"/>
                <a:gd name="connsiteY22" fmla="*/ 212412 h 538565"/>
                <a:gd name="connsiteX23" fmla="*/ 0 w 830953"/>
                <a:gd name="connsiteY23" fmla="*/ 212412 h 538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830953" h="538565">
                  <a:moveTo>
                    <a:pt x="680414" y="326147"/>
                  </a:moveTo>
                  <a:lnTo>
                    <a:pt x="830953" y="326147"/>
                  </a:lnTo>
                  <a:lnTo>
                    <a:pt x="830953" y="538565"/>
                  </a:lnTo>
                  <a:lnTo>
                    <a:pt x="680414" y="538565"/>
                  </a:lnTo>
                  <a:close/>
                  <a:moveTo>
                    <a:pt x="337395" y="326147"/>
                  </a:moveTo>
                  <a:lnTo>
                    <a:pt x="487926" y="326147"/>
                  </a:lnTo>
                  <a:lnTo>
                    <a:pt x="487926" y="538565"/>
                  </a:lnTo>
                  <a:lnTo>
                    <a:pt x="337395" y="538565"/>
                  </a:lnTo>
                  <a:close/>
                  <a:moveTo>
                    <a:pt x="0" y="326147"/>
                  </a:moveTo>
                  <a:lnTo>
                    <a:pt x="150531" y="326147"/>
                  </a:lnTo>
                  <a:lnTo>
                    <a:pt x="150531" y="538565"/>
                  </a:lnTo>
                  <a:lnTo>
                    <a:pt x="0" y="538565"/>
                  </a:lnTo>
                  <a:close/>
                  <a:moveTo>
                    <a:pt x="680414" y="0"/>
                  </a:moveTo>
                  <a:lnTo>
                    <a:pt x="830953" y="0"/>
                  </a:lnTo>
                  <a:lnTo>
                    <a:pt x="830953" y="212412"/>
                  </a:lnTo>
                  <a:lnTo>
                    <a:pt x="680414" y="212412"/>
                  </a:lnTo>
                  <a:close/>
                  <a:moveTo>
                    <a:pt x="337395" y="0"/>
                  </a:moveTo>
                  <a:lnTo>
                    <a:pt x="487926" y="0"/>
                  </a:lnTo>
                  <a:lnTo>
                    <a:pt x="487926" y="212412"/>
                  </a:lnTo>
                  <a:lnTo>
                    <a:pt x="337395" y="212412"/>
                  </a:lnTo>
                  <a:close/>
                  <a:moveTo>
                    <a:pt x="0" y="0"/>
                  </a:moveTo>
                  <a:lnTo>
                    <a:pt x="150531" y="0"/>
                  </a:lnTo>
                  <a:lnTo>
                    <a:pt x="150531" y="212412"/>
                  </a:lnTo>
                  <a:lnTo>
                    <a:pt x="0" y="2124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E55A7C9C-290A-1841-B03B-8E6174A6BBDE}"/>
              </a:ext>
            </a:extLst>
          </p:cNvPr>
          <p:cNvGrpSpPr/>
          <p:nvPr/>
        </p:nvGrpSpPr>
        <p:grpSpPr>
          <a:xfrm>
            <a:off x="6590498" y="4563776"/>
            <a:ext cx="2710426" cy="6583495"/>
            <a:chOff x="2347383" y="5778764"/>
            <a:chExt cx="2710426" cy="6583495"/>
          </a:xfrm>
        </p:grpSpPr>
        <p:sp>
          <p:nvSpPr>
            <p:cNvPr id="47" name="Freeform 55">
              <a:extLst>
                <a:ext uri="{FF2B5EF4-FFF2-40B4-BE49-F238E27FC236}">
                  <a16:creationId xmlns:a16="http://schemas.microsoft.com/office/drawing/2014/main" id="{D9CBFB2A-268F-5B47-805D-B748EB570E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7069" y="6497260"/>
              <a:ext cx="1456424" cy="5859377"/>
            </a:xfrm>
            <a:custGeom>
              <a:avLst/>
              <a:gdLst>
                <a:gd name="T0" fmla="*/ 1140 w 1141"/>
                <a:gd name="T1" fmla="*/ 2302 h 2303"/>
                <a:gd name="T2" fmla="*/ 0 w 1141"/>
                <a:gd name="T3" fmla="*/ 2302 h 2303"/>
                <a:gd name="T4" fmla="*/ 0 w 1141"/>
                <a:gd name="T5" fmla="*/ 0 h 2303"/>
                <a:gd name="T6" fmla="*/ 1140 w 1141"/>
                <a:gd name="T7" fmla="*/ 0 h 2303"/>
                <a:gd name="T8" fmla="*/ 1140 w 1141"/>
                <a:gd name="T9" fmla="*/ 2302 h 2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1" h="2303">
                  <a:moveTo>
                    <a:pt x="1140" y="2302"/>
                  </a:moveTo>
                  <a:lnTo>
                    <a:pt x="0" y="2302"/>
                  </a:lnTo>
                  <a:lnTo>
                    <a:pt x="0" y="0"/>
                  </a:lnTo>
                  <a:lnTo>
                    <a:pt x="1140" y="0"/>
                  </a:lnTo>
                  <a:lnTo>
                    <a:pt x="1140" y="2302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48" name="Freeform 57">
              <a:extLst>
                <a:ext uri="{FF2B5EF4-FFF2-40B4-BE49-F238E27FC236}">
                  <a16:creationId xmlns:a16="http://schemas.microsoft.com/office/drawing/2014/main" id="{32BC83D2-60E8-FC4A-8FD0-2128F44408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0483" y="9756523"/>
              <a:ext cx="1079664" cy="2605736"/>
            </a:xfrm>
            <a:custGeom>
              <a:avLst/>
              <a:gdLst>
                <a:gd name="T0" fmla="*/ 846 w 847"/>
                <a:gd name="T1" fmla="*/ 1708 h 1709"/>
                <a:gd name="T2" fmla="*/ 0 w 847"/>
                <a:gd name="T3" fmla="*/ 1708 h 1709"/>
                <a:gd name="T4" fmla="*/ 0 w 847"/>
                <a:gd name="T5" fmla="*/ 0 h 1709"/>
                <a:gd name="T6" fmla="*/ 846 w 847"/>
                <a:gd name="T7" fmla="*/ 0 h 1709"/>
                <a:gd name="T8" fmla="*/ 846 w 847"/>
                <a:gd name="T9" fmla="*/ 1708 h 1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7" h="1709">
                  <a:moveTo>
                    <a:pt x="846" y="1708"/>
                  </a:moveTo>
                  <a:lnTo>
                    <a:pt x="0" y="1708"/>
                  </a:lnTo>
                  <a:lnTo>
                    <a:pt x="0" y="0"/>
                  </a:lnTo>
                  <a:lnTo>
                    <a:pt x="846" y="0"/>
                  </a:lnTo>
                  <a:lnTo>
                    <a:pt x="846" y="170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FBC6E585-896F-9F41-AFCE-CAF351A60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1474" y="5778764"/>
              <a:ext cx="1646335" cy="718496"/>
            </a:xfrm>
            <a:custGeom>
              <a:avLst/>
              <a:gdLst>
                <a:gd name="connsiteX0" fmla="*/ 561658 w 843274"/>
                <a:gd name="connsiteY0" fmla="*/ 0 h 368023"/>
                <a:gd name="connsiteX1" fmla="*/ 650301 w 843274"/>
                <a:gd name="connsiteY1" fmla="*/ 0 h 368023"/>
                <a:gd name="connsiteX2" fmla="*/ 650301 w 843274"/>
                <a:gd name="connsiteY2" fmla="*/ 106571 h 368023"/>
                <a:gd name="connsiteX3" fmla="*/ 712534 w 843274"/>
                <a:gd name="connsiteY3" fmla="*/ 106571 h 368023"/>
                <a:gd name="connsiteX4" fmla="*/ 843274 w 843274"/>
                <a:gd name="connsiteY4" fmla="*/ 368023 h 368023"/>
                <a:gd name="connsiteX5" fmla="*/ 562183 w 843274"/>
                <a:gd name="connsiteY5" fmla="*/ 368023 h 368023"/>
                <a:gd name="connsiteX6" fmla="*/ 281091 w 843274"/>
                <a:gd name="connsiteY6" fmla="*/ 368023 h 368023"/>
                <a:gd name="connsiteX7" fmla="*/ 0 w 843274"/>
                <a:gd name="connsiteY7" fmla="*/ 368023 h 368023"/>
                <a:gd name="connsiteX8" fmla="*/ 130086 w 843274"/>
                <a:gd name="connsiteY8" fmla="*/ 106571 h 368023"/>
                <a:gd name="connsiteX9" fmla="*/ 281091 w 843274"/>
                <a:gd name="connsiteY9" fmla="*/ 106571 h 368023"/>
                <a:gd name="connsiteX10" fmla="*/ 561658 w 843274"/>
                <a:gd name="connsiteY10" fmla="*/ 106571 h 36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43274" h="368023">
                  <a:moveTo>
                    <a:pt x="561658" y="0"/>
                  </a:moveTo>
                  <a:lnTo>
                    <a:pt x="650301" y="0"/>
                  </a:lnTo>
                  <a:lnTo>
                    <a:pt x="650301" y="106571"/>
                  </a:lnTo>
                  <a:lnTo>
                    <a:pt x="712534" y="106571"/>
                  </a:lnTo>
                  <a:lnTo>
                    <a:pt x="843274" y="368023"/>
                  </a:lnTo>
                  <a:lnTo>
                    <a:pt x="562183" y="368023"/>
                  </a:lnTo>
                  <a:lnTo>
                    <a:pt x="281091" y="368023"/>
                  </a:lnTo>
                  <a:lnTo>
                    <a:pt x="0" y="368023"/>
                  </a:lnTo>
                  <a:lnTo>
                    <a:pt x="130086" y="106571"/>
                  </a:lnTo>
                  <a:lnTo>
                    <a:pt x="281091" y="106571"/>
                  </a:lnTo>
                  <a:lnTo>
                    <a:pt x="561658" y="106571"/>
                  </a:ln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50" name="Freeform 89">
              <a:extLst>
                <a:ext uri="{FF2B5EF4-FFF2-40B4-BE49-F238E27FC236}">
                  <a16:creationId xmlns:a16="http://schemas.microsoft.com/office/drawing/2014/main" id="{B2B3A88B-EDDF-6D45-9D52-B2207E5D6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7383" y="9379767"/>
              <a:ext cx="1220245" cy="376755"/>
            </a:xfrm>
            <a:custGeom>
              <a:avLst/>
              <a:gdLst>
                <a:gd name="T0" fmla="*/ 809 w 958"/>
                <a:gd name="T1" fmla="*/ 0 h 297"/>
                <a:gd name="T2" fmla="*/ 638 w 958"/>
                <a:gd name="T3" fmla="*/ 0 h 297"/>
                <a:gd name="T4" fmla="*/ 319 w 958"/>
                <a:gd name="T5" fmla="*/ 0 h 297"/>
                <a:gd name="T6" fmla="*/ 148 w 958"/>
                <a:gd name="T7" fmla="*/ 0 h 297"/>
                <a:gd name="T8" fmla="*/ 0 w 958"/>
                <a:gd name="T9" fmla="*/ 296 h 297"/>
                <a:gd name="T10" fmla="*/ 319 w 958"/>
                <a:gd name="T11" fmla="*/ 296 h 297"/>
                <a:gd name="T12" fmla="*/ 638 w 958"/>
                <a:gd name="T13" fmla="*/ 296 h 297"/>
                <a:gd name="T14" fmla="*/ 957 w 958"/>
                <a:gd name="T15" fmla="*/ 296 h 297"/>
                <a:gd name="T16" fmla="*/ 809 w 958"/>
                <a:gd name="T17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58" h="297">
                  <a:moveTo>
                    <a:pt x="809" y="0"/>
                  </a:moveTo>
                  <a:lnTo>
                    <a:pt x="638" y="0"/>
                  </a:lnTo>
                  <a:lnTo>
                    <a:pt x="319" y="0"/>
                  </a:lnTo>
                  <a:lnTo>
                    <a:pt x="148" y="0"/>
                  </a:lnTo>
                  <a:lnTo>
                    <a:pt x="0" y="296"/>
                  </a:lnTo>
                  <a:lnTo>
                    <a:pt x="319" y="296"/>
                  </a:lnTo>
                  <a:lnTo>
                    <a:pt x="638" y="296"/>
                  </a:lnTo>
                  <a:lnTo>
                    <a:pt x="957" y="296"/>
                  </a:lnTo>
                  <a:lnTo>
                    <a:pt x="809" y="0"/>
                  </a:lnTo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0E0DC22D-11D3-4B4E-BE23-0437E7B2DA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196" y="9951428"/>
              <a:ext cx="830953" cy="1522630"/>
            </a:xfrm>
            <a:custGeom>
              <a:avLst/>
              <a:gdLst>
                <a:gd name="connsiteX0" fmla="*/ 348517 w 425625"/>
                <a:gd name="connsiteY0" fmla="*/ 671111 h 779911"/>
                <a:gd name="connsiteX1" fmla="*/ 425625 w 425625"/>
                <a:gd name="connsiteY1" fmla="*/ 671111 h 779911"/>
                <a:gd name="connsiteX2" fmla="*/ 425625 w 425625"/>
                <a:gd name="connsiteY2" fmla="*/ 779911 h 779911"/>
                <a:gd name="connsiteX3" fmla="*/ 348517 w 425625"/>
                <a:gd name="connsiteY3" fmla="*/ 779911 h 779911"/>
                <a:gd name="connsiteX4" fmla="*/ 172818 w 425625"/>
                <a:gd name="connsiteY4" fmla="*/ 671111 h 779911"/>
                <a:gd name="connsiteX5" fmla="*/ 249922 w 425625"/>
                <a:gd name="connsiteY5" fmla="*/ 671111 h 779911"/>
                <a:gd name="connsiteX6" fmla="*/ 249922 w 425625"/>
                <a:gd name="connsiteY6" fmla="*/ 779911 h 779911"/>
                <a:gd name="connsiteX7" fmla="*/ 172818 w 425625"/>
                <a:gd name="connsiteY7" fmla="*/ 779911 h 779911"/>
                <a:gd name="connsiteX8" fmla="*/ 0 w 425625"/>
                <a:gd name="connsiteY8" fmla="*/ 671111 h 779911"/>
                <a:gd name="connsiteX9" fmla="*/ 77104 w 425625"/>
                <a:gd name="connsiteY9" fmla="*/ 671111 h 779911"/>
                <a:gd name="connsiteX10" fmla="*/ 77104 w 425625"/>
                <a:gd name="connsiteY10" fmla="*/ 779911 h 779911"/>
                <a:gd name="connsiteX11" fmla="*/ 0 w 425625"/>
                <a:gd name="connsiteY11" fmla="*/ 779911 h 779911"/>
                <a:gd name="connsiteX12" fmla="*/ 348517 w 425625"/>
                <a:gd name="connsiteY12" fmla="*/ 504054 h 779911"/>
                <a:gd name="connsiteX13" fmla="*/ 425625 w 425625"/>
                <a:gd name="connsiteY13" fmla="*/ 504054 h 779911"/>
                <a:gd name="connsiteX14" fmla="*/ 425625 w 425625"/>
                <a:gd name="connsiteY14" fmla="*/ 612857 h 779911"/>
                <a:gd name="connsiteX15" fmla="*/ 348517 w 425625"/>
                <a:gd name="connsiteY15" fmla="*/ 612857 h 779911"/>
                <a:gd name="connsiteX16" fmla="*/ 172818 w 425625"/>
                <a:gd name="connsiteY16" fmla="*/ 504054 h 779911"/>
                <a:gd name="connsiteX17" fmla="*/ 249922 w 425625"/>
                <a:gd name="connsiteY17" fmla="*/ 504054 h 779911"/>
                <a:gd name="connsiteX18" fmla="*/ 249922 w 425625"/>
                <a:gd name="connsiteY18" fmla="*/ 612857 h 779911"/>
                <a:gd name="connsiteX19" fmla="*/ 172818 w 425625"/>
                <a:gd name="connsiteY19" fmla="*/ 612857 h 779911"/>
                <a:gd name="connsiteX20" fmla="*/ 0 w 425625"/>
                <a:gd name="connsiteY20" fmla="*/ 504054 h 779911"/>
                <a:gd name="connsiteX21" fmla="*/ 77104 w 425625"/>
                <a:gd name="connsiteY21" fmla="*/ 504054 h 779911"/>
                <a:gd name="connsiteX22" fmla="*/ 77104 w 425625"/>
                <a:gd name="connsiteY22" fmla="*/ 612857 h 779911"/>
                <a:gd name="connsiteX23" fmla="*/ 0 w 425625"/>
                <a:gd name="connsiteY23" fmla="*/ 612857 h 779911"/>
                <a:gd name="connsiteX24" fmla="*/ 348517 w 425625"/>
                <a:gd name="connsiteY24" fmla="*/ 336996 h 779911"/>
                <a:gd name="connsiteX25" fmla="*/ 425625 w 425625"/>
                <a:gd name="connsiteY25" fmla="*/ 336996 h 779911"/>
                <a:gd name="connsiteX26" fmla="*/ 425625 w 425625"/>
                <a:gd name="connsiteY26" fmla="*/ 445799 h 779911"/>
                <a:gd name="connsiteX27" fmla="*/ 348517 w 425625"/>
                <a:gd name="connsiteY27" fmla="*/ 445799 h 779911"/>
                <a:gd name="connsiteX28" fmla="*/ 172818 w 425625"/>
                <a:gd name="connsiteY28" fmla="*/ 336996 h 779911"/>
                <a:gd name="connsiteX29" fmla="*/ 249922 w 425625"/>
                <a:gd name="connsiteY29" fmla="*/ 336996 h 779911"/>
                <a:gd name="connsiteX30" fmla="*/ 249922 w 425625"/>
                <a:gd name="connsiteY30" fmla="*/ 445799 h 779911"/>
                <a:gd name="connsiteX31" fmla="*/ 172818 w 425625"/>
                <a:gd name="connsiteY31" fmla="*/ 445799 h 779911"/>
                <a:gd name="connsiteX32" fmla="*/ 0 w 425625"/>
                <a:gd name="connsiteY32" fmla="*/ 336996 h 779911"/>
                <a:gd name="connsiteX33" fmla="*/ 77104 w 425625"/>
                <a:gd name="connsiteY33" fmla="*/ 336996 h 779911"/>
                <a:gd name="connsiteX34" fmla="*/ 77104 w 425625"/>
                <a:gd name="connsiteY34" fmla="*/ 445799 h 779911"/>
                <a:gd name="connsiteX35" fmla="*/ 0 w 425625"/>
                <a:gd name="connsiteY35" fmla="*/ 445799 h 779911"/>
                <a:gd name="connsiteX36" fmla="*/ 348517 w 425625"/>
                <a:gd name="connsiteY36" fmla="*/ 167057 h 779911"/>
                <a:gd name="connsiteX37" fmla="*/ 425625 w 425625"/>
                <a:gd name="connsiteY37" fmla="*/ 167057 h 779911"/>
                <a:gd name="connsiteX38" fmla="*/ 425625 w 425625"/>
                <a:gd name="connsiteY38" fmla="*/ 275860 h 779911"/>
                <a:gd name="connsiteX39" fmla="*/ 348517 w 425625"/>
                <a:gd name="connsiteY39" fmla="*/ 275860 h 779911"/>
                <a:gd name="connsiteX40" fmla="*/ 172818 w 425625"/>
                <a:gd name="connsiteY40" fmla="*/ 167057 h 779911"/>
                <a:gd name="connsiteX41" fmla="*/ 249922 w 425625"/>
                <a:gd name="connsiteY41" fmla="*/ 167057 h 779911"/>
                <a:gd name="connsiteX42" fmla="*/ 249922 w 425625"/>
                <a:gd name="connsiteY42" fmla="*/ 275860 h 779911"/>
                <a:gd name="connsiteX43" fmla="*/ 172818 w 425625"/>
                <a:gd name="connsiteY43" fmla="*/ 275860 h 779911"/>
                <a:gd name="connsiteX44" fmla="*/ 0 w 425625"/>
                <a:gd name="connsiteY44" fmla="*/ 167057 h 779911"/>
                <a:gd name="connsiteX45" fmla="*/ 77104 w 425625"/>
                <a:gd name="connsiteY45" fmla="*/ 167057 h 779911"/>
                <a:gd name="connsiteX46" fmla="*/ 77104 w 425625"/>
                <a:gd name="connsiteY46" fmla="*/ 275860 h 779911"/>
                <a:gd name="connsiteX47" fmla="*/ 0 w 425625"/>
                <a:gd name="connsiteY47" fmla="*/ 275860 h 779911"/>
                <a:gd name="connsiteX48" fmla="*/ 348517 w 425625"/>
                <a:gd name="connsiteY48" fmla="*/ 0 h 779911"/>
                <a:gd name="connsiteX49" fmla="*/ 425625 w 425625"/>
                <a:gd name="connsiteY49" fmla="*/ 0 h 779911"/>
                <a:gd name="connsiteX50" fmla="*/ 425625 w 425625"/>
                <a:gd name="connsiteY50" fmla="*/ 108800 h 779911"/>
                <a:gd name="connsiteX51" fmla="*/ 348517 w 425625"/>
                <a:gd name="connsiteY51" fmla="*/ 108800 h 779911"/>
                <a:gd name="connsiteX52" fmla="*/ 172818 w 425625"/>
                <a:gd name="connsiteY52" fmla="*/ 0 h 779911"/>
                <a:gd name="connsiteX53" fmla="*/ 249922 w 425625"/>
                <a:gd name="connsiteY53" fmla="*/ 0 h 779911"/>
                <a:gd name="connsiteX54" fmla="*/ 249922 w 425625"/>
                <a:gd name="connsiteY54" fmla="*/ 108800 h 779911"/>
                <a:gd name="connsiteX55" fmla="*/ 172818 w 425625"/>
                <a:gd name="connsiteY55" fmla="*/ 108800 h 779911"/>
                <a:gd name="connsiteX56" fmla="*/ 0 w 425625"/>
                <a:gd name="connsiteY56" fmla="*/ 0 h 779911"/>
                <a:gd name="connsiteX57" fmla="*/ 77104 w 425625"/>
                <a:gd name="connsiteY57" fmla="*/ 0 h 779911"/>
                <a:gd name="connsiteX58" fmla="*/ 77104 w 425625"/>
                <a:gd name="connsiteY58" fmla="*/ 108800 h 779911"/>
                <a:gd name="connsiteX59" fmla="*/ 0 w 425625"/>
                <a:gd name="connsiteY59" fmla="*/ 108800 h 779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425625" h="779911">
                  <a:moveTo>
                    <a:pt x="348517" y="671111"/>
                  </a:moveTo>
                  <a:lnTo>
                    <a:pt x="425625" y="671111"/>
                  </a:lnTo>
                  <a:lnTo>
                    <a:pt x="425625" y="779911"/>
                  </a:lnTo>
                  <a:lnTo>
                    <a:pt x="348517" y="779911"/>
                  </a:lnTo>
                  <a:close/>
                  <a:moveTo>
                    <a:pt x="172818" y="671111"/>
                  </a:moveTo>
                  <a:lnTo>
                    <a:pt x="249922" y="671111"/>
                  </a:lnTo>
                  <a:lnTo>
                    <a:pt x="249922" y="779911"/>
                  </a:lnTo>
                  <a:lnTo>
                    <a:pt x="172818" y="779911"/>
                  </a:lnTo>
                  <a:close/>
                  <a:moveTo>
                    <a:pt x="0" y="671111"/>
                  </a:moveTo>
                  <a:lnTo>
                    <a:pt x="77104" y="671111"/>
                  </a:lnTo>
                  <a:lnTo>
                    <a:pt x="77104" y="779911"/>
                  </a:lnTo>
                  <a:lnTo>
                    <a:pt x="0" y="779911"/>
                  </a:lnTo>
                  <a:close/>
                  <a:moveTo>
                    <a:pt x="348517" y="504054"/>
                  </a:moveTo>
                  <a:lnTo>
                    <a:pt x="425625" y="504054"/>
                  </a:lnTo>
                  <a:lnTo>
                    <a:pt x="425625" y="612857"/>
                  </a:lnTo>
                  <a:lnTo>
                    <a:pt x="348517" y="612857"/>
                  </a:lnTo>
                  <a:close/>
                  <a:moveTo>
                    <a:pt x="172818" y="504054"/>
                  </a:moveTo>
                  <a:lnTo>
                    <a:pt x="249922" y="504054"/>
                  </a:lnTo>
                  <a:lnTo>
                    <a:pt x="249922" y="612857"/>
                  </a:lnTo>
                  <a:lnTo>
                    <a:pt x="172818" y="612857"/>
                  </a:lnTo>
                  <a:close/>
                  <a:moveTo>
                    <a:pt x="0" y="504054"/>
                  </a:moveTo>
                  <a:lnTo>
                    <a:pt x="77104" y="504054"/>
                  </a:lnTo>
                  <a:lnTo>
                    <a:pt x="77104" y="612857"/>
                  </a:lnTo>
                  <a:lnTo>
                    <a:pt x="0" y="612857"/>
                  </a:lnTo>
                  <a:close/>
                  <a:moveTo>
                    <a:pt x="348517" y="336996"/>
                  </a:moveTo>
                  <a:lnTo>
                    <a:pt x="425625" y="336996"/>
                  </a:lnTo>
                  <a:lnTo>
                    <a:pt x="425625" y="445799"/>
                  </a:lnTo>
                  <a:lnTo>
                    <a:pt x="348517" y="445799"/>
                  </a:lnTo>
                  <a:close/>
                  <a:moveTo>
                    <a:pt x="172818" y="336996"/>
                  </a:moveTo>
                  <a:lnTo>
                    <a:pt x="249922" y="336996"/>
                  </a:lnTo>
                  <a:lnTo>
                    <a:pt x="249922" y="445799"/>
                  </a:lnTo>
                  <a:lnTo>
                    <a:pt x="172818" y="445799"/>
                  </a:lnTo>
                  <a:close/>
                  <a:moveTo>
                    <a:pt x="0" y="336996"/>
                  </a:moveTo>
                  <a:lnTo>
                    <a:pt x="77104" y="336996"/>
                  </a:lnTo>
                  <a:lnTo>
                    <a:pt x="77104" y="445799"/>
                  </a:lnTo>
                  <a:lnTo>
                    <a:pt x="0" y="445799"/>
                  </a:lnTo>
                  <a:close/>
                  <a:moveTo>
                    <a:pt x="348517" y="167057"/>
                  </a:moveTo>
                  <a:lnTo>
                    <a:pt x="425625" y="167057"/>
                  </a:lnTo>
                  <a:lnTo>
                    <a:pt x="425625" y="275860"/>
                  </a:lnTo>
                  <a:lnTo>
                    <a:pt x="348517" y="275860"/>
                  </a:lnTo>
                  <a:close/>
                  <a:moveTo>
                    <a:pt x="172818" y="167057"/>
                  </a:moveTo>
                  <a:lnTo>
                    <a:pt x="249922" y="167057"/>
                  </a:lnTo>
                  <a:lnTo>
                    <a:pt x="249922" y="275860"/>
                  </a:lnTo>
                  <a:lnTo>
                    <a:pt x="172818" y="275860"/>
                  </a:lnTo>
                  <a:close/>
                  <a:moveTo>
                    <a:pt x="0" y="167057"/>
                  </a:moveTo>
                  <a:lnTo>
                    <a:pt x="77104" y="167057"/>
                  </a:lnTo>
                  <a:lnTo>
                    <a:pt x="77104" y="275860"/>
                  </a:lnTo>
                  <a:lnTo>
                    <a:pt x="0" y="275860"/>
                  </a:lnTo>
                  <a:close/>
                  <a:moveTo>
                    <a:pt x="348517" y="0"/>
                  </a:moveTo>
                  <a:lnTo>
                    <a:pt x="425625" y="0"/>
                  </a:lnTo>
                  <a:lnTo>
                    <a:pt x="425625" y="108800"/>
                  </a:lnTo>
                  <a:lnTo>
                    <a:pt x="348517" y="108800"/>
                  </a:lnTo>
                  <a:close/>
                  <a:moveTo>
                    <a:pt x="172818" y="0"/>
                  </a:moveTo>
                  <a:lnTo>
                    <a:pt x="249922" y="0"/>
                  </a:lnTo>
                  <a:lnTo>
                    <a:pt x="249922" y="108800"/>
                  </a:lnTo>
                  <a:lnTo>
                    <a:pt x="172818" y="108800"/>
                  </a:lnTo>
                  <a:close/>
                  <a:moveTo>
                    <a:pt x="0" y="0"/>
                  </a:moveTo>
                  <a:lnTo>
                    <a:pt x="77104" y="0"/>
                  </a:lnTo>
                  <a:lnTo>
                    <a:pt x="77104" y="108800"/>
                  </a:lnTo>
                  <a:lnTo>
                    <a:pt x="0" y="1088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C374743E-2FB9-6346-B503-C4276F31F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6654714"/>
              <a:ext cx="1130133" cy="2272470"/>
            </a:xfrm>
            <a:custGeom>
              <a:avLst/>
              <a:gdLst>
                <a:gd name="connsiteX0" fmla="*/ 759139 w 909670"/>
                <a:gd name="connsiteY0" fmla="*/ 1889411 h 2101823"/>
                <a:gd name="connsiteX1" fmla="*/ 909670 w 909670"/>
                <a:gd name="connsiteY1" fmla="*/ 1889411 h 2101823"/>
                <a:gd name="connsiteX2" fmla="*/ 909670 w 909670"/>
                <a:gd name="connsiteY2" fmla="*/ 2101823 h 2101823"/>
                <a:gd name="connsiteX3" fmla="*/ 759139 w 909670"/>
                <a:gd name="connsiteY3" fmla="*/ 2101823 h 2101823"/>
                <a:gd name="connsiteX4" fmla="*/ 506092 w 909670"/>
                <a:gd name="connsiteY4" fmla="*/ 1889411 h 2101823"/>
                <a:gd name="connsiteX5" fmla="*/ 656619 w 909670"/>
                <a:gd name="connsiteY5" fmla="*/ 1889411 h 2101823"/>
                <a:gd name="connsiteX6" fmla="*/ 656619 w 909670"/>
                <a:gd name="connsiteY6" fmla="*/ 2101823 h 2101823"/>
                <a:gd name="connsiteX7" fmla="*/ 506092 w 909670"/>
                <a:gd name="connsiteY7" fmla="*/ 2101823 h 2101823"/>
                <a:gd name="connsiteX8" fmla="*/ 253047 w 909670"/>
                <a:gd name="connsiteY8" fmla="*/ 1889411 h 2101823"/>
                <a:gd name="connsiteX9" fmla="*/ 403590 w 909670"/>
                <a:gd name="connsiteY9" fmla="*/ 1889411 h 2101823"/>
                <a:gd name="connsiteX10" fmla="*/ 403590 w 909670"/>
                <a:gd name="connsiteY10" fmla="*/ 2101823 h 2101823"/>
                <a:gd name="connsiteX11" fmla="*/ 253047 w 909670"/>
                <a:gd name="connsiteY11" fmla="*/ 2101823 h 2101823"/>
                <a:gd name="connsiteX12" fmla="*/ 0 w 909670"/>
                <a:gd name="connsiteY12" fmla="*/ 1889411 h 2101823"/>
                <a:gd name="connsiteX13" fmla="*/ 150539 w 909670"/>
                <a:gd name="connsiteY13" fmla="*/ 1889411 h 2101823"/>
                <a:gd name="connsiteX14" fmla="*/ 150539 w 909670"/>
                <a:gd name="connsiteY14" fmla="*/ 2101823 h 2101823"/>
                <a:gd name="connsiteX15" fmla="*/ 0 w 909670"/>
                <a:gd name="connsiteY15" fmla="*/ 2101823 h 2101823"/>
                <a:gd name="connsiteX16" fmla="*/ 759139 w 909670"/>
                <a:gd name="connsiteY16" fmla="*/ 1512652 h 2101823"/>
                <a:gd name="connsiteX17" fmla="*/ 909670 w 909670"/>
                <a:gd name="connsiteY17" fmla="*/ 1512652 h 2101823"/>
                <a:gd name="connsiteX18" fmla="*/ 909670 w 909670"/>
                <a:gd name="connsiteY18" fmla="*/ 1725064 h 2101823"/>
                <a:gd name="connsiteX19" fmla="*/ 759139 w 909670"/>
                <a:gd name="connsiteY19" fmla="*/ 1725064 h 2101823"/>
                <a:gd name="connsiteX20" fmla="*/ 506092 w 909670"/>
                <a:gd name="connsiteY20" fmla="*/ 1512652 h 2101823"/>
                <a:gd name="connsiteX21" fmla="*/ 656619 w 909670"/>
                <a:gd name="connsiteY21" fmla="*/ 1512652 h 2101823"/>
                <a:gd name="connsiteX22" fmla="*/ 656619 w 909670"/>
                <a:gd name="connsiteY22" fmla="*/ 1725064 h 2101823"/>
                <a:gd name="connsiteX23" fmla="*/ 506092 w 909670"/>
                <a:gd name="connsiteY23" fmla="*/ 1725064 h 2101823"/>
                <a:gd name="connsiteX24" fmla="*/ 253047 w 909670"/>
                <a:gd name="connsiteY24" fmla="*/ 1512652 h 2101823"/>
                <a:gd name="connsiteX25" fmla="*/ 403590 w 909670"/>
                <a:gd name="connsiteY25" fmla="*/ 1512652 h 2101823"/>
                <a:gd name="connsiteX26" fmla="*/ 403590 w 909670"/>
                <a:gd name="connsiteY26" fmla="*/ 1725064 h 2101823"/>
                <a:gd name="connsiteX27" fmla="*/ 253047 w 909670"/>
                <a:gd name="connsiteY27" fmla="*/ 1725064 h 2101823"/>
                <a:gd name="connsiteX28" fmla="*/ 0 w 909670"/>
                <a:gd name="connsiteY28" fmla="*/ 1512652 h 2101823"/>
                <a:gd name="connsiteX29" fmla="*/ 150539 w 909670"/>
                <a:gd name="connsiteY29" fmla="*/ 1512652 h 2101823"/>
                <a:gd name="connsiteX30" fmla="*/ 150539 w 909670"/>
                <a:gd name="connsiteY30" fmla="*/ 1725064 h 2101823"/>
                <a:gd name="connsiteX31" fmla="*/ 0 w 909670"/>
                <a:gd name="connsiteY31" fmla="*/ 1725064 h 2101823"/>
                <a:gd name="connsiteX32" fmla="*/ 759139 w 909670"/>
                <a:gd name="connsiteY32" fmla="*/ 1135897 h 2101823"/>
                <a:gd name="connsiteX33" fmla="*/ 909670 w 909670"/>
                <a:gd name="connsiteY33" fmla="*/ 1135897 h 2101823"/>
                <a:gd name="connsiteX34" fmla="*/ 909670 w 909670"/>
                <a:gd name="connsiteY34" fmla="*/ 1348314 h 2101823"/>
                <a:gd name="connsiteX35" fmla="*/ 759139 w 909670"/>
                <a:gd name="connsiteY35" fmla="*/ 1348314 h 2101823"/>
                <a:gd name="connsiteX36" fmla="*/ 506092 w 909670"/>
                <a:gd name="connsiteY36" fmla="*/ 1135897 h 2101823"/>
                <a:gd name="connsiteX37" fmla="*/ 656619 w 909670"/>
                <a:gd name="connsiteY37" fmla="*/ 1135897 h 2101823"/>
                <a:gd name="connsiteX38" fmla="*/ 656619 w 909670"/>
                <a:gd name="connsiteY38" fmla="*/ 1348314 h 2101823"/>
                <a:gd name="connsiteX39" fmla="*/ 506092 w 909670"/>
                <a:gd name="connsiteY39" fmla="*/ 1348314 h 2101823"/>
                <a:gd name="connsiteX40" fmla="*/ 253047 w 909670"/>
                <a:gd name="connsiteY40" fmla="*/ 1135897 h 2101823"/>
                <a:gd name="connsiteX41" fmla="*/ 403590 w 909670"/>
                <a:gd name="connsiteY41" fmla="*/ 1135897 h 2101823"/>
                <a:gd name="connsiteX42" fmla="*/ 403590 w 909670"/>
                <a:gd name="connsiteY42" fmla="*/ 1348314 h 2101823"/>
                <a:gd name="connsiteX43" fmla="*/ 253047 w 909670"/>
                <a:gd name="connsiteY43" fmla="*/ 1348314 h 2101823"/>
                <a:gd name="connsiteX44" fmla="*/ 0 w 909670"/>
                <a:gd name="connsiteY44" fmla="*/ 1135897 h 2101823"/>
                <a:gd name="connsiteX45" fmla="*/ 150539 w 909670"/>
                <a:gd name="connsiteY45" fmla="*/ 1135897 h 2101823"/>
                <a:gd name="connsiteX46" fmla="*/ 150539 w 909670"/>
                <a:gd name="connsiteY46" fmla="*/ 1348314 h 2101823"/>
                <a:gd name="connsiteX47" fmla="*/ 0 w 909670"/>
                <a:gd name="connsiteY47" fmla="*/ 1348314 h 2101823"/>
                <a:gd name="connsiteX48" fmla="*/ 759139 w 909670"/>
                <a:gd name="connsiteY48" fmla="*/ 759138 h 2101823"/>
                <a:gd name="connsiteX49" fmla="*/ 909670 w 909670"/>
                <a:gd name="connsiteY49" fmla="*/ 759138 h 2101823"/>
                <a:gd name="connsiteX50" fmla="*/ 909670 w 909670"/>
                <a:gd name="connsiteY50" fmla="*/ 971555 h 2101823"/>
                <a:gd name="connsiteX51" fmla="*/ 759139 w 909670"/>
                <a:gd name="connsiteY51" fmla="*/ 971555 h 2101823"/>
                <a:gd name="connsiteX52" fmla="*/ 506092 w 909670"/>
                <a:gd name="connsiteY52" fmla="*/ 759138 h 2101823"/>
                <a:gd name="connsiteX53" fmla="*/ 656619 w 909670"/>
                <a:gd name="connsiteY53" fmla="*/ 759138 h 2101823"/>
                <a:gd name="connsiteX54" fmla="*/ 656619 w 909670"/>
                <a:gd name="connsiteY54" fmla="*/ 971555 h 2101823"/>
                <a:gd name="connsiteX55" fmla="*/ 506092 w 909670"/>
                <a:gd name="connsiteY55" fmla="*/ 971555 h 2101823"/>
                <a:gd name="connsiteX56" fmla="*/ 253047 w 909670"/>
                <a:gd name="connsiteY56" fmla="*/ 759138 h 2101823"/>
                <a:gd name="connsiteX57" fmla="*/ 403590 w 909670"/>
                <a:gd name="connsiteY57" fmla="*/ 759138 h 2101823"/>
                <a:gd name="connsiteX58" fmla="*/ 403590 w 909670"/>
                <a:gd name="connsiteY58" fmla="*/ 971555 h 2101823"/>
                <a:gd name="connsiteX59" fmla="*/ 253047 w 909670"/>
                <a:gd name="connsiteY59" fmla="*/ 971555 h 2101823"/>
                <a:gd name="connsiteX60" fmla="*/ 0 w 909670"/>
                <a:gd name="connsiteY60" fmla="*/ 759138 h 2101823"/>
                <a:gd name="connsiteX61" fmla="*/ 150539 w 909670"/>
                <a:gd name="connsiteY61" fmla="*/ 759138 h 2101823"/>
                <a:gd name="connsiteX62" fmla="*/ 150539 w 909670"/>
                <a:gd name="connsiteY62" fmla="*/ 971555 h 2101823"/>
                <a:gd name="connsiteX63" fmla="*/ 0 w 909670"/>
                <a:gd name="connsiteY63" fmla="*/ 971555 h 2101823"/>
                <a:gd name="connsiteX64" fmla="*/ 759139 w 909670"/>
                <a:gd name="connsiteY64" fmla="*/ 382380 h 2101823"/>
                <a:gd name="connsiteX65" fmla="*/ 909670 w 909670"/>
                <a:gd name="connsiteY65" fmla="*/ 382380 h 2101823"/>
                <a:gd name="connsiteX66" fmla="*/ 909670 w 909670"/>
                <a:gd name="connsiteY66" fmla="*/ 594792 h 2101823"/>
                <a:gd name="connsiteX67" fmla="*/ 759139 w 909670"/>
                <a:gd name="connsiteY67" fmla="*/ 594792 h 2101823"/>
                <a:gd name="connsiteX68" fmla="*/ 506092 w 909670"/>
                <a:gd name="connsiteY68" fmla="*/ 382380 h 2101823"/>
                <a:gd name="connsiteX69" fmla="*/ 656619 w 909670"/>
                <a:gd name="connsiteY69" fmla="*/ 382380 h 2101823"/>
                <a:gd name="connsiteX70" fmla="*/ 656619 w 909670"/>
                <a:gd name="connsiteY70" fmla="*/ 594792 h 2101823"/>
                <a:gd name="connsiteX71" fmla="*/ 506092 w 909670"/>
                <a:gd name="connsiteY71" fmla="*/ 594792 h 2101823"/>
                <a:gd name="connsiteX72" fmla="*/ 253047 w 909670"/>
                <a:gd name="connsiteY72" fmla="*/ 382380 h 2101823"/>
                <a:gd name="connsiteX73" fmla="*/ 403590 w 909670"/>
                <a:gd name="connsiteY73" fmla="*/ 382380 h 2101823"/>
                <a:gd name="connsiteX74" fmla="*/ 403590 w 909670"/>
                <a:gd name="connsiteY74" fmla="*/ 594792 h 2101823"/>
                <a:gd name="connsiteX75" fmla="*/ 253047 w 909670"/>
                <a:gd name="connsiteY75" fmla="*/ 594792 h 2101823"/>
                <a:gd name="connsiteX76" fmla="*/ 0 w 909670"/>
                <a:gd name="connsiteY76" fmla="*/ 382380 h 2101823"/>
                <a:gd name="connsiteX77" fmla="*/ 150539 w 909670"/>
                <a:gd name="connsiteY77" fmla="*/ 382380 h 2101823"/>
                <a:gd name="connsiteX78" fmla="*/ 150539 w 909670"/>
                <a:gd name="connsiteY78" fmla="*/ 594792 h 2101823"/>
                <a:gd name="connsiteX79" fmla="*/ 0 w 909670"/>
                <a:gd name="connsiteY79" fmla="*/ 594792 h 2101823"/>
                <a:gd name="connsiteX80" fmla="*/ 759139 w 909670"/>
                <a:gd name="connsiteY80" fmla="*/ 0 h 2101823"/>
                <a:gd name="connsiteX81" fmla="*/ 909670 w 909670"/>
                <a:gd name="connsiteY81" fmla="*/ 0 h 2101823"/>
                <a:gd name="connsiteX82" fmla="*/ 909670 w 909670"/>
                <a:gd name="connsiteY82" fmla="*/ 212418 h 2101823"/>
                <a:gd name="connsiteX83" fmla="*/ 759139 w 909670"/>
                <a:gd name="connsiteY83" fmla="*/ 212418 h 2101823"/>
                <a:gd name="connsiteX84" fmla="*/ 506092 w 909670"/>
                <a:gd name="connsiteY84" fmla="*/ 0 h 2101823"/>
                <a:gd name="connsiteX85" fmla="*/ 656619 w 909670"/>
                <a:gd name="connsiteY85" fmla="*/ 0 h 2101823"/>
                <a:gd name="connsiteX86" fmla="*/ 656619 w 909670"/>
                <a:gd name="connsiteY86" fmla="*/ 212418 h 2101823"/>
                <a:gd name="connsiteX87" fmla="*/ 506092 w 909670"/>
                <a:gd name="connsiteY87" fmla="*/ 212418 h 2101823"/>
                <a:gd name="connsiteX88" fmla="*/ 253047 w 909670"/>
                <a:gd name="connsiteY88" fmla="*/ 0 h 2101823"/>
                <a:gd name="connsiteX89" fmla="*/ 403590 w 909670"/>
                <a:gd name="connsiteY89" fmla="*/ 0 h 2101823"/>
                <a:gd name="connsiteX90" fmla="*/ 403590 w 909670"/>
                <a:gd name="connsiteY90" fmla="*/ 212418 h 2101823"/>
                <a:gd name="connsiteX91" fmla="*/ 253047 w 909670"/>
                <a:gd name="connsiteY91" fmla="*/ 212418 h 2101823"/>
                <a:gd name="connsiteX92" fmla="*/ 0 w 909670"/>
                <a:gd name="connsiteY92" fmla="*/ 0 h 2101823"/>
                <a:gd name="connsiteX93" fmla="*/ 150539 w 909670"/>
                <a:gd name="connsiteY93" fmla="*/ 0 h 2101823"/>
                <a:gd name="connsiteX94" fmla="*/ 150539 w 909670"/>
                <a:gd name="connsiteY94" fmla="*/ 212418 h 2101823"/>
                <a:gd name="connsiteX95" fmla="*/ 0 w 909670"/>
                <a:gd name="connsiteY95" fmla="*/ 212418 h 2101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909670" h="2101823">
                  <a:moveTo>
                    <a:pt x="759139" y="1889411"/>
                  </a:moveTo>
                  <a:lnTo>
                    <a:pt x="909670" y="1889411"/>
                  </a:lnTo>
                  <a:lnTo>
                    <a:pt x="909670" y="2101823"/>
                  </a:lnTo>
                  <a:lnTo>
                    <a:pt x="759139" y="2101823"/>
                  </a:lnTo>
                  <a:close/>
                  <a:moveTo>
                    <a:pt x="506092" y="1889411"/>
                  </a:moveTo>
                  <a:lnTo>
                    <a:pt x="656619" y="1889411"/>
                  </a:lnTo>
                  <a:lnTo>
                    <a:pt x="656619" y="2101823"/>
                  </a:lnTo>
                  <a:lnTo>
                    <a:pt x="506092" y="2101823"/>
                  </a:lnTo>
                  <a:close/>
                  <a:moveTo>
                    <a:pt x="253047" y="1889411"/>
                  </a:moveTo>
                  <a:lnTo>
                    <a:pt x="403590" y="1889411"/>
                  </a:lnTo>
                  <a:lnTo>
                    <a:pt x="403590" y="2101823"/>
                  </a:lnTo>
                  <a:lnTo>
                    <a:pt x="253047" y="2101823"/>
                  </a:lnTo>
                  <a:close/>
                  <a:moveTo>
                    <a:pt x="0" y="1889411"/>
                  </a:moveTo>
                  <a:lnTo>
                    <a:pt x="150539" y="1889411"/>
                  </a:lnTo>
                  <a:lnTo>
                    <a:pt x="150539" y="2101823"/>
                  </a:lnTo>
                  <a:lnTo>
                    <a:pt x="0" y="2101823"/>
                  </a:lnTo>
                  <a:close/>
                  <a:moveTo>
                    <a:pt x="759139" y="1512652"/>
                  </a:moveTo>
                  <a:lnTo>
                    <a:pt x="909670" y="1512652"/>
                  </a:lnTo>
                  <a:lnTo>
                    <a:pt x="909670" y="1725064"/>
                  </a:lnTo>
                  <a:lnTo>
                    <a:pt x="759139" y="1725064"/>
                  </a:lnTo>
                  <a:close/>
                  <a:moveTo>
                    <a:pt x="506092" y="1512652"/>
                  </a:moveTo>
                  <a:lnTo>
                    <a:pt x="656619" y="1512652"/>
                  </a:lnTo>
                  <a:lnTo>
                    <a:pt x="656619" y="1725064"/>
                  </a:lnTo>
                  <a:lnTo>
                    <a:pt x="506092" y="1725064"/>
                  </a:lnTo>
                  <a:close/>
                  <a:moveTo>
                    <a:pt x="253047" y="1512652"/>
                  </a:moveTo>
                  <a:lnTo>
                    <a:pt x="403590" y="1512652"/>
                  </a:lnTo>
                  <a:lnTo>
                    <a:pt x="403590" y="1725064"/>
                  </a:lnTo>
                  <a:lnTo>
                    <a:pt x="253047" y="1725064"/>
                  </a:lnTo>
                  <a:close/>
                  <a:moveTo>
                    <a:pt x="0" y="1512652"/>
                  </a:moveTo>
                  <a:lnTo>
                    <a:pt x="150539" y="1512652"/>
                  </a:lnTo>
                  <a:lnTo>
                    <a:pt x="150539" y="1725064"/>
                  </a:lnTo>
                  <a:lnTo>
                    <a:pt x="0" y="1725064"/>
                  </a:lnTo>
                  <a:close/>
                  <a:moveTo>
                    <a:pt x="759139" y="1135897"/>
                  </a:moveTo>
                  <a:lnTo>
                    <a:pt x="909670" y="1135897"/>
                  </a:lnTo>
                  <a:lnTo>
                    <a:pt x="909670" y="1348314"/>
                  </a:lnTo>
                  <a:lnTo>
                    <a:pt x="759139" y="1348314"/>
                  </a:lnTo>
                  <a:close/>
                  <a:moveTo>
                    <a:pt x="506092" y="1135897"/>
                  </a:moveTo>
                  <a:lnTo>
                    <a:pt x="656619" y="1135897"/>
                  </a:lnTo>
                  <a:lnTo>
                    <a:pt x="656619" y="1348314"/>
                  </a:lnTo>
                  <a:lnTo>
                    <a:pt x="506092" y="1348314"/>
                  </a:lnTo>
                  <a:close/>
                  <a:moveTo>
                    <a:pt x="253047" y="1135897"/>
                  </a:moveTo>
                  <a:lnTo>
                    <a:pt x="403590" y="1135897"/>
                  </a:lnTo>
                  <a:lnTo>
                    <a:pt x="403590" y="1348314"/>
                  </a:lnTo>
                  <a:lnTo>
                    <a:pt x="253047" y="1348314"/>
                  </a:lnTo>
                  <a:close/>
                  <a:moveTo>
                    <a:pt x="0" y="1135897"/>
                  </a:moveTo>
                  <a:lnTo>
                    <a:pt x="150539" y="1135897"/>
                  </a:lnTo>
                  <a:lnTo>
                    <a:pt x="150539" y="1348314"/>
                  </a:lnTo>
                  <a:lnTo>
                    <a:pt x="0" y="1348314"/>
                  </a:lnTo>
                  <a:close/>
                  <a:moveTo>
                    <a:pt x="759139" y="759138"/>
                  </a:moveTo>
                  <a:lnTo>
                    <a:pt x="909670" y="759138"/>
                  </a:lnTo>
                  <a:lnTo>
                    <a:pt x="909670" y="971555"/>
                  </a:lnTo>
                  <a:lnTo>
                    <a:pt x="759139" y="971555"/>
                  </a:lnTo>
                  <a:close/>
                  <a:moveTo>
                    <a:pt x="506092" y="759138"/>
                  </a:moveTo>
                  <a:lnTo>
                    <a:pt x="656619" y="759138"/>
                  </a:lnTo>
                  <a:lnTo>
                    <a:pt x="656619" y="971555"/>
                  </a:lnTo>
                  <a:lnTo>
                    <a:pt x="506092" y="971555"/>
                  </a:lnTo>
                  <a:close/>
                  <a:moveTo>
                    <a:pt x="253047" y="759138"/>
                  </a:moveTo>
                  <a:lnTo>
                    <a:pt x="403590" y="759138"/>
                  </a:lnTo>
                  <a:lnTo>
                    <a:pt x="403590" y="971555"/>
                  </a:lnTo>
                  <a:lnTo>
                    <a:pt x="253047" y="971555"/>
                  </a:lnTo>
                  <a:close/>
                  <a:moveTo>
                    <a:pt x="0" y="759138"/>
                  </a:moveTo>
                  <a:lnTo>
                    <a:pt x="150539" y="759138"/>
                  </a:lnTo>
                  <a:lnTo>
                    <a:pt x="150539" y="971555"/>
                  </a:lnTo>
                  <a:lnTo>
                    <a:pt x="0" y="971555"/>
                  </a:lnTo>
                  <a:close/>
                  <a:moveTo>
                    <a:pt x="759139" y="382380"/>
                  </a:moveTo>
                  <a:lnTo>
                    <a:pt x="909670" y="382380"/>
                  </a:lnTo>
                  <a:lnTo>
                    <a:pt x="909670" y="594792"/>
                  </a:lnTo>
                  <a:lnTo>
                    <a:pt x="759139" y="594792"/>
                  </a:lnTo>
                  <a:close/>
                  <a:moveTo>
                    <a:pt x="506092" y="382380"/>
                  </a:moveTo>
                  <a:lnTo>
                    <a:pt x="656619" y="382380"/>
                  </a:lnTo>
                  <a:lnTo>
                    <a:pt x="656619" y="594792"/>
                  </a:lnTo>
                  <a:lnTo>
                    <a:pt x="506092" y="594792"/>
                  </a:lnTo>
                  <a:close/>
                  <a:moveTo>
                    <a:pt x="253047" y="382380"/>
                  </a:moveTo>
                  <a:lnTo>
                    <a:pt x="403590" y="382380"/>
                  </a:lnTo>
                  <a:lnTo>
                    <a:pt x="403590" y="594792"/>
                  </a:lnTo>
                  <a:lnTo>
                    <a:pt x="253047" y="594792"/>
                  </a:lnTo>
                  <a:close/>
                  <a:moveTo>
                    <a:pt x="0" y="382380"/>
                  </a:moveTo>
                  <a:lnTo>
                    <a:pt x="150539" y="382380"/>
                  </a:lnTo>
                  <a:lnTo>
                    <a:pt x="150539" y="594792"/>
                  </a:lnTo>
                  <a:lnTo>
                    <a:pt x="0" y="594792"/>
                  </a:lnTo>
                  <a:close/>
                  <a:moveTo>
                    <a:pt x="759139" y="0"/>
                  </a:moveTo>
                  <a:lnTo>
                    <a:pt x="909670" y="0"/>
                  </a:lnTo>
                  <a:lnTo>
                    <a:pt x="909670" y="212418"/>
                  </a:lnTo>
                  <a:lnTo>
                    <a:pt x="759139" y="212418"/>
                  </a:lnTo>
                  <a:close/>
                  <a:moveTo>
                    <a:pt x="506092" y="0"/>
                  </a:moveTo>
                  <a:lnTo>
                    <a:pt x="656619" y="0"/>
                  </a:lnTo>
                  <a:lnTo>
                    <a:pt x="656619" y="212418"/>
                  </a:lnTo>
                  <a:lnTo>
                    <a:pt x="506092" y="212418"/>
                  </a:lnTo>
                  <a:close/>
                  <a:moveTo>
                    <a:pt x="253047" y="0"/>
                  </a:moveTo>
                  <a:lnTo>
                    <a:pt x="403590" y="0"/>
                  </a:lnTo>
                  <a:lnTo>
                    <a:pt x="403590" y="212418"/>
                  </a:lnTo>
                  <a:lnTo>
                    <a:pt x="253047" y="212418"/>
                  </a:lnTo>
                  <a:close/>
                  <a:moveTo>
                    <a:pt x="0" y="0"/>
                  </a:moveTo>
                  <a:lnTo>
                    <a:pt x="150539" y="0"/>
                  </a:lnTo>
                  <a:lnTo>
                    <a:pt x="150539" y="212418"/>
                  </a:lnTo>
                  <a:lnTo>
                    <a:pt x="0" y="21241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EB22E537-5571-384E-973F-661D2E696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9082685"/>
              <a:ext cx="1130133" cy="2272470"/>
            </a:xfrm>
            <a:custGeom>
              <a:avLst/>
              <a:gdLst>
                <a:gd name="connsiteX0" fmla="*/ 759139 w 909670"/>
                <a:gd name="connsiteY0" fmla="*/ 1889411 h 2101823"/>
                <a:gd name="connsiteX1" fmla="*/ 909670 w 909670"/>
                <a:gd name="connsiteY1" fmla="*/ 1889411 h 2101823"/>
                <a:gd name="connsiteX2" fmla="*/ 909670 w 909670"/>
                <a:gd name="connsiteY2" fmla="*/ 2101823 h 2101823"/>
                <a:gd name="connsiteX3" fmla="*/ 759139 w 909670"/>
                <a:gd name="connsiteY3" fmla="*/ 2101823 h 2101823"/>
                <a:gd name="connsiteX4" fmla="*/ 506092 w 909670"/>
                <a:gd name="connsiteY4" fmla="*/ 1889411 h 2101823"/>
                <a:gd name="connsiteX5" fmla="*/ 656619 w 909670"/>
                <a:gd name="connsiteY5" fmla="*/ 1889411 h 2101823"/>
                <a:gd name="connsiteX6" fmla="*/ 656619 w 909670"/>
                <a:gd name="connsiteY6" fmla="*/ 2101823 h 2101823"/>
                <a:gd name="connsiteX7" fmla="*/ 506092 w 909670"/>
                <a:gd name="connsiteY7" fmla="*/ 2101823 h 2101823"/>
                <a:gd name="connsiteX8" fmla="*/ 253047 w 909670"/>
                <a:gd name="connsiteY8" fmla="*/ 1889411 h 2101823"/>
                <a:gd name="connsiteX9" fmla="*/ 403590 w 909670"/>
                <a:gd name="connsiteY9" fmla="*/ 1889411 h 2101823"/>
                <a:gd name="connsiteX10" fmla="*/ 403590 w 909670"/>
                <a:gd name="connsiteY10" fmla="*/ 2101823 h 2101823"/>
                <a:gd name="connsiteX11" fmla="*/ 253047 w 909670"/>
                <a:gd name="connsiteY11" fmla="*/ 2101823 h 2101823"/>
                <a:gd name="connsiteX12" fmla="*/ 0 w 909670"/>
                <a:gd name="connsiteY12" fmla="*/ 1889411 h 2101823"/>
                <a:gd name="connsiteX13" fmla="*/ 150539 w 909670"/>
                <a:gd name="connsiteY13" fmla="*/ 1889411 h 2101823"/>
                <a:gd name="connsiteX14" fmla="*/ 150539 w 909670"/>
                <a:gd name="connsiteY14" fmla="*/ 2101823 h 2101823"/>
                <a:gd name="connsiteX15" fmla="*/ 0 w 909670"/>
                <a:gd name="connsiteY15" fmla="*/ 2101823 h 2101823"/>
                <a:gd name="connsiteX16" fmla="*/ 759139 w 909670"/>
                <a:gd name="connsiteY16" fmla="*/ 1512652 h 2101823"/>
                <a:gd name="connsiteX17" fmla="*/ 909670 w 909670"/>
                <a:gd name="connsiteY17" fmla="*/ 1512652 h 2101823"/>
                <a:gd name="connsiteX18" fmla="*/ 909670 w 909670"/>
                <a:gd name="connsiteY18" fmla="*/ 1725064 h 2101823"/>
                <a:gd name="connsiteX19" fmla="*/ 759139 w 909670"/>
                <a:gd name="connsiteY19" fmla="*/ 1725064 h 2101823"/>
                <a:gd name="connsiteX20" fmla="*/ 506092 w 909670"/>
                <a:gd name="connsiteY20" fmla="*/ 1512652 h 2101823"/>
                <a:gd name="connsiteX21" fmla="*/ 656619 w 909670"/>
                <a:gd name="connsiteY21" fmla="*/ 1512652 h 2101823"/>
                <a:gd name="connsiteX22" fmla="*/ 656619 w 909670"/>
                <a:gd name="connsiteY22" fmla="*/ 1725064 h 2101823"/>
                <a:gd name="connsiteX23" fmla="*/ 506092 w 909670"/>
                <a:gd name="connsiteY23" fmla="*/ 1725064 h 2101823"/>
                <a:gd name="connsiteX24" fmla="*/ 253047 w 909670"/>
                <a:gd name="connsiteY24" fmla="*/ 1512652 h 2101823"/>
                <a:gd name="connsiteX25" fmla="*/ 403590 w 909670"/>
                <a:gd name="connsiteY25" fmla="*/ 1512652 h 2101823"/>
                <a:gd name="connsiteX26" fmla="*/ 403590 w 909670"/>
                <a:gd name="connsiteY26" fmla="*/ 1725064 h 2101823"/>
                <a:gd name="connsiteX27" fmla="*/ 253047 w 909670"/>
                <a:gd name="connsiteY27" fmla="*/ 1725064 h 2101823"/>
                <a:gd name="connsiteX28" fmla="*/ 0 w 909670"/>
                <a:gd name="connsiteY28" fmla="*/ 1512652 h 2101823"/>
                <a:gd name="connsiteX29" fmla="*/ 150539 w 909670"/>
                <a:gd name="connsiteY29" fmla="*/ 1512652 h 2101823"/>
                <a:gd name="connsiteX30" fmla="*/ 150539 w 909670"/>
                <a:gd name="connsiteY30" fmla="*/ 1725064 h 2101823"/>
                <a:gd name="connsiteX31" fmla="*/ 0 w 909670"/>
                <a:gd name="connsiteY31" fmla="*/ 1725064 h 2101823"/>
                <a:gd name="connsiteX32" fmla="*/ 759139 w 909670"/>
                <a:gd name="connsiteY32" fmla="*/ 1135897 h 2101823"/>
                <a:gd name="connsiteX33" fmla="*/ 909670 w 909670"/>
                <a:gd name="connsiteY33" fmla="*/ 1135897 h 2101823"/>
                <a:gd name="connsiteX34" fmla="*/ 909670 w 909670"/>
                <a:gd name="connsiteY34" fmla="*/ 1348314 h 2101823"/>
                <a:gd name="connsiteX35" fmla="*/ 759139 w 909670"/>
                <a:gd name="connsiteY35" fmla="*/ 1348314 h 2101823"/>
                <a:gd name="connsiteX36" fmla="*/ 506092 w 909670"/>
                <a:gd name="connsiteY36" fmla="*/ 1135897 h 2101823"/>
                <a:gd name="connsiteX37" fmla="*/ 656619 w 909670"/>
                <a:gd name="connsiteY37" fmla="*/ 1135897 h 2101823"/>
                <a:gd name="connsiteX38" fmla="*/ 656619 w 909670"/>
                <a:gd name="connsiteY38" fmla="*/ 1348314 h 2101823"/>
                <a:gd name="connsiteX39" fmla="*/ 506092 w 909670"/>
                <a:gd name="connsiteY39" fmla="*/ 1348314 h 2101823"/>
                <a:gd name="connsiteX40" fmla="*/ 253047 w 909670"/>
                <a:gd name="connsiteY40" fmla="*/ 1135897 h 2101823"/>
                <a:gd name="connsiteX41" fmla="*/ 403590 w 909670"/>
                <a:gd name="connsiteY41" fmla="*/ 1135897 h 2101823"/>
                <a:gd name="connsiteX42" fmla="*/ 403590 w 909670"/>
                <a:gd name="connsiteY42" fmla="*/ 1348314 h 2101823"/>
                <a:gd name="connsiteX43" fmla="*/ 253047 w 909670"/>
                <a:gd name="connsiteY43" fmla="*/ 1348314 h 2101823"/>
                <a:gd name="connsiteX44" fmla="*/ 0 w 909670"/>
                <a:gd name="connsiteY44" fmla="*/ 1135897 h 2101823"/>
                <a:gd name="connsiteX45" fmla="*/ 150539 w 909670"/>
                <a:gd name="connsiteY45" fmla="*/ 1135897 h 2101823"/>
                <a:gd name="connsiteX46" fmla="*/ 150539 w 909670"/>
                <a:gd name="connsiteY46" fmla="*/ 1348314 h 2101823"/>
                <a:gd name="connsiteX47" fmla="*/ 0 w 909670"/>
                <a:gd name="connsiteY47" fmla="*/ 1348314 h 2101823"/>
                <a:gd name="connsiteX48" fmla="*/ 759139 w 909670"/>
                <a:gd name="connsiteY48" fmla="*/ 759138 h 2101823"/>
                <a:gd name="connsiteX49" fmla="*/ 909670 w 909670"/>
                <a:gd name="connsiteY49" fmla="*/ 759138 h 2101823"/>
                <a:gd name="connsiteX50" fmla="*/ 909670 w 909670"/>
                <a:gd name="connsiteY50" fmla="*/ 971555 h 2101823"/>
                <a:gd name="connsiteX51" fmla="*/ 759139 w 909670"/>
                <a:gd name="connsiteY51" fmla="*/ 971555 h 2101823"/>
                <a:gd name="connsiteX52" fmla="*/ 506092 w 909670"/>
                <a:gd name="connsiteY52" fmla="*/ 759138 h 2101823"/>
                <a:gd name="connsiteX53" fmla="*/ 656619 w 909670"/>
                <a:gd name="connsiteY53" fmla="*/ 759138 h 2101823"/>
                <a:gd name="connsiteX54" fmla="*/ 656619 w 909670"/>
                <a:gd name="connsiteY54" fmla="*/ 971555 h 2101823"/>
                <a:gd name="connsiteX55" fmla="*/ 506092 w 909670"/>
                <a:gd name="connsiteY55" fmla="*/ 971555 h 2101823"/>
                <a:gd name="connsiteX56" fmla="*/ 253047 w 909670"/>
                <a:gd name="connsiteY56" fmla="*/ 759138 h 2101823"/>
                <a:gd name="connsiteX57" fmla="*/ 403590 w 909670"/>
                <a:gd name="connsiteY57" fmla="*/ 759138 h 2101823"/>
                <a:gd name="connsiteX58" fmla="*/ 403590 w 909670"/>
                <a:gd name="connsiteY58" fmla="*/ 971555 h 2101823"/>
                <a:gd name="connsiteX59" fmla="*/ 253047 w 909670"/>
                <a:gd name="connsiteY59" fmla="*/ 971555 h 2101823"/>
                <a:gd name="connsiteX60" fmla="*/ 0 w 909670"/>
                <a:gd name="connsiteY60" fmla="*/ 759138 h 2101823"/>
                <a:gd name="connsiteX61" fmla="*/ 150539 w 909670"/>
                <a:gd name="connsiteY61" fmla="*/ 759138 h 2101823"/>
                <a:gd name="connsiteX62" fmla="*/ 150539 w 909670"/>
                <a:gd name="connsiteY62" fmla="*/ 971555 h 2101823"/>
                <a:gd name="connsiteX63" fmla="*/ 0 w 909670"/>
                <a:gd name="connsiteY63" fmla="*/ 971555 h 2101823"/>
                <a:gd name="connsiteX64" fmla="*/ 759139 w 909670"/>
                <a:gd name="connsiteY64" fmla="*/ 382380 h 2101823"/>
                <a:gd name="connsiteX65" fmla="*/ 909670 w 909670"/>
                <a:gd name="connsiteY65" fmla="*/ 382380 h 2101823"/>
                <a:gd name="connsiteX66" fmla="*/ 909670 w 909670"/>
                <a:gd name="connsiteY66" fmla="*/ 594792 h 2101823"/>
                <a:gd name="connsiteX67" fmla="*/ 759139 w 909670"/>
                <a:gd name="connsiteY67" fmla="*/ 594792 h 2101823"/>
                <a:gd name="connsiteX68" fmla="*/ 506092 w 909670"/>
                <a:gd name="connsiteY68" fmla="*/ 382380 h 2101823"/>
                <a:gd name="connsiteX69" fmla="*/ 656619 w 909670"/>
                <a:gd name="connsiteY69" fmla="*/ 382380 h 2101823"/>
                <a:gd name="connsiteX70" fmla="*/ 656619 w 909670"/>
                <a:gd name="connsiteY70" fmla="*/ 594792 h 2101823"/>
                <a:gd name="connsiteX71" fmla="*/ 506092 w 909670"/>
                <a:gd name="connsiteY71" fmla="*/ 594792 h 2101823"/>
                <a:gd name="connsiteX72" fmla="*/ 253047 w 909670"/>
                <a:gd name="connsiteY72" fmla="*/ 382380 h 2101823"/>
                <a:gd name="connsiteX73" fmla="*/ 403590 w 909670"/>
                <a:gd name="connsiteY73" fmla="*/ 382380 h 2101823"/>
                <a:gd name="connsiteX74" fmla="*/ 403590 w 909670"/>
                <a:gd name="connsiteY74" fmla="*/ 594792 h 2101823"/>
                <a:gd name="connsiteX75" fmla="*/ 253047 w 909670"/>
                <a:gd name="connsiteY75" fmla="*/ 594792 h 2101823"/>
                <a:gd name="connsiteX76" fmla="*/ 0 w 909670"/>
                <a:gd name="connsiteY76" fmla="*/ 382380 h 2101823"/>
                <a:gd name="connsiteX77" fmla="*/ 150539 w 909670"/>
                <a:gd name="connsiteY77" fmla="*/ 382380 h 2101823"/>
                <a:gd name="connsiteX78" fmla="*/ 150539 w 909670"/>
                <a:gd name="connsiteY78" fmla="*/ 594792 h 2101823"/>
                <a:gd name="connsiteX79" fmla="*/ 0 w 909670"/>
                <a:gd name="connsiteY79" fmla="*/ 594792 h 2101823"/>
                <a:gd name="connsiteX80" fmla="*/ 759139 w 909670"/>
                <a:gd name="connsiteY80" fmla="*/ 0 h 2101823"/>
                <a:gd name="connsiteX81" fmla="*/ 909670 w 909670"/>
                <a:gd name="connsiteY81" fmla="*/ 0 h 2101823"/>
                <a:gd name="connsiteX82" fmla="*/ 909670 w 909670"/>
                <a:gd name="connsiteY82" fmla="*/ 212418 h 2101823"/>
                <a:gd name="connsiteX83" fmla="*/ 759139 w 909670"/>
                <a:gd name="connsiteY83" fmla="*/ 212418 h 2101823"/>
                <a:gd name="connsiteX84" fmla="*/ 506092 w 909670"/>
                <a:gd name="connsiteY84" fmla="*/ 0 h 2101823"/>
                <a:gd name="connsiteX85" fmla="*/ 656619 w 909670"/>
                <a:gd name="connsiteY85" fmla="*/ 0 h 2101823"/>
                <a:gd name="connsiteX86" fmla="*/ 656619 w 909670"/>
                <a:gd name="connsiteY86" fmla="*/ 212418 h 2101823"/>
                <a:gd name="connsiteX87" fmla="*/ 506092 w 909670"/>
                <a:gd name="connsiteY87" fmla="*/ 212418 h 2101823"/>
                <a:gd name="connsiteX88" fmla="*/ 253047 w 909670"/>
                <a:gd name="connsiteY88" fmla="*/ 0 h 2101823"/>
                <a:gd name="connsiteX89" fmla="*/ 403590 w 909670"/>
                <a:gd name="connsiteY89" fmla="*/ 0 h 2101823"/>
                <a:gd name="connsiteX90" fmla="*/ 403590 w 909670"/>
                <a:gd name="connsiteY90" fmla="*/ 212418 h 2101823"/>
                <a:gd name="connsiteX91" fmla="*/ 253047 w 909670"/>
                <a:gd name="connsiteY91" fmla="*/ 212418 h 2101823"/>
                <a:gd name="connsiteX92" fmla="*/ 0 w 909670"/>
                <a:gd name="connsiteY92" fmla="*/ 0 h 2101823"/>
                <a:gd name="connsiteX93" fmla="*/ 150539 w 909670"/>
                <a:gd name="connsiteY93" fmla="*/ 0 h 2101823"/>
                <a:gd name="connsiteX94" fmla="*/ 150539 w 909670"/>
                <a:gd name="connsiteY94" fmla="*/ 212418 h 2101823"/>
                <a:gd name="connsiteX95" fmla="*/ 0 w 909670"/>
                <a:gd name="connsiteY95" fmla="*/ 212418 h 2101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909670" h="2101823">
                  <a:moveTo>
                    <a:pt x="759139" y="1889411"/>
                  </a:moveTo>
                  <a:lnTo>
                    <a:pt x="909670" y="1889411"/>
                  </a:lnTo>
                  <a:lnTo>
                    <a:pt x="909670" y="2101823"/>
                  </a:lnTo>
                  <a:lnTo>
                    <a:pt x="759139" y="2101823"/>
                  </a:lnTo>
                  <a:close/>
                  <a:moveTo>
                    <a:pt x="506092" y="1889411"/>
                  </a:moveTo>
                  <a:lnTo>
                    <a:pt x="656619" y="1889411"/>
                  </a:lnTo>
                  <a:lnTo>
                    <a:pt x="656619" y="2101823"/>
                  </a:lnTo>
                  <a:lnTo>
                    <a:pt x="506092" y="2101823"/>
                  </a:lnTo>
                  <a:close/>
                  <a:moveTo>
                    <a:pt x="253047" y="1889411"/>
                  </a:moveTo>
                  <a:lnTo>
                    <a:pt x="403590" y="1889411"/>
                  </a:lnTo>
                  <a:lnTo>
                    <a:pt x="403590" y="2101823"/>
                  </a:lnTo>
                  <a:lnTo>
                    <a:pt x="253047" y="2101823"/>
                  </a:lnTo>
                  <a:close/>
                  <a:moveTo>
                    <a:pt x="0" y="1889411"/>
                  </a:moveTo>
                  <a:lnTo>
                    <a:pt x="150539" y="1889411"/>
                  </a:lnTo>
                  <a:lnTo>
                    <a:pt x="150539" y="2101823"/>
                  </a:lnTo>
                  <a:lnTo>
                    <a:pt x="0" y="2101823"/>
                  </a:lnTo>
                  <a:close/>
                  <a:moveTo>
                    <a:pt x="759139" y="1512652"/>
                  </a:moveTo>
                  <a:lnTo>
                    <a:pt x="909670" y="1512652"/>
                  </a:lnTo>
                  <a:lnTo>
                    <a:pt x="909670" y="1725064"/>
                  </a:lnTo>
                  <a:lnTo>
                    <a:pt x="759139" y="1725064"/>
                  </a:lnTo>
                  <a:close/>
                  <a:moveTo>
                    <a:pt x="506092" y="1512652"/>
                  </a:moveTo>
                  <a:lnTo>
                    <a:pt x="656619" y="1512652"/>
                  </a:lnTo>
                  <a:lnTo>
                    <a:pt x="656619" y="1725064"/>
                  </a:lnTo>
                  <a:lnTo>
                    <a:pt x="506092" y="1725064"/>
                  </a:lnTo>
                  <a:close/>
                  <a:moveTo>
                    <a:pt x="253047" y="1512652"/>
                  </a:moveTo>
                  <a:lnTo>
                    <a:pt x="403590" y="1512652"/>
                  </a:lnTo>
                  <a:lnTo>
                    <a:pt x="403590" y="1725064"/>
                  </a:lnTo>
                  <a:lnTo>
                    <a:pt x="253047" y="1725064"/>
                  </a:lnTo>
                  <a:close/>
                  <a:moveTo>
                    <a:pt x="0" y="1512652"/>
                  </a:moveTo>
                  <a:lnTo>
                    <a:pt x="150539" y="1512652"/>
                  </a:lnTo>
                  <a:lnTo>
                    <a:pt x="150539" y="1725064"/>
                  </a:lnTo>
                  <a:lnTo>
                    <a:pt x="0" y="1725064"/>
                  </a:lnTo>
                  <a:close/>
                  <a:moveTo>
                    <a:pt x="759139" y="1135897"/>
                  </a:moveTo>
                  <a:lnTo>
                    <a:pt x="909670" y="1135897"/>
                  </a:lnTo>
                  <a:lnTo>
                    <a:pt x="909670" y="1348314"/>
                  </a:lnTo>
                  <a:lnTo>
                    <a:pt x="759139" y="1348314"/>
                  </a:lnTo>
                  <a:close/>
                  <a:moveTo>
                    <a:pt x="506092" y="1135897"/>
                  </a:moveTo>
                  <a:lnTo>
                    <a:pt x="656619" y="1135897"/>
                  </a:lnTo>
                  <a:lnTo>
                    <a:pt x="656619" y="1348314"/>
                  </a:lnTo>
                  <a:lnTo>
                    <a:pt x="506092" y="1348314"/>
                  </a:lnTo>
                  <a:close/>
                  <a:moveTo>
                    <a:pt x="253047" y="1135897"/>
                  </a:moveTo>
                  <a:lnTo>
                    <a:pt x="403590" y="1135897"/>
                  </a:lnTo>
                  <a:lnTo>
                    <a:pt x="403590" y="1348314"/>
                  </a:lnTo>
                  <a:lnTo>
                    <a:pt x="253047" y="1348314"/>
                  </a:lnTo>
                  <a:close/>
                  <a:moveTo>
                    <a:pt x="0" y="1135897"/>
                  </a:moveTo>
                  <a:lnTo>
                    <a:pt x="150539" y="1135897"/>
                  </a:lnTo>
                  <a:lnTo>
                    <a:pt x="150539" y="1348314"/>
                  </a:lnTo>
                  <a:lnTo>
                    <a:pt x="0" y="1348314"/>
                  </a:lnTo>
                  <a:close/>
                  <a:moveTo>
                    <a:pt x="759139" y="759138"/>
                  </a:moveTo>
                  <a:lnTo>
                    <a:pt x="909670" y="759138"/>
                  </a:lnTo>
                  <a:lnTo>
                    <a:pt x="909670" y="971555"/>
                  </a:lnTo>
                  <a:lnTo>
                    <a:pt x="759139" y="971555"/>
                  </a:lnTo>
                  <a:close/>
                  <a:moveTo>
                    <a:pt x="506092" y="759138"/>
                  </a:moveTo>
                  <a:lnTo>
                    <a:pt x="656619" y="759138"/>
                  </a:lnTo>
                  <a:lnTo>
                    <a:pt x="656619" y="971555"/>
                  </a:lnTo>
                  <a:lnTo>
                    <a:pt x="506092" y="971555"/>
                  </a:lnTo>
                  <a:close/>
                  <a:moveTo>
                    <a:pt x="253047" y="759138"/>
                  </a:moveTo>
                  <a:lnTo>
                    <a:pt x="403590" y="759138"/>
                  </a:lnTo>
                  <a:lnTo>
                    <a:pt x="403590" y="971555"/>
                  </a:lnTo>
                  <a:lnTo>
                    <a:pt x="253047" y="971555"/>
                  </a:lnTo>
                  <a:close/>
                  <a:moveTo>
                    <a:pt x="0" y="759138"/>
                  </a:moveTo>
                  <a:lnTo>
                    <a:pt x="150539" y="759138"/>
                  </a:lnTo>
                  <a:lnTo>
                    <a:pt x="150539" y="971555"/>
                  </a:lnTo>
                  <a:lnTo>
                    <a:pt x="0" y="971555"/>
                  </a:lnTo>
                  <a:close/>
                  <a:moveTo>
                    <a:pt x="759139" y="382380"/>
                  </a:moveTo>
                  <a:lnTo>
                    <a:pt x="909670" y="382380"/>
                  </a:lnTo>
                  <a:lnTo>
                    <a:pt x="909670" y="594792"/>
                  </a:lnTo>
                  <a:lnTo>
                    <a:pt x="759139" y="594792"/>
                  </a:lnTo>
                  <a:close/>
                  <a:moveTo>
                    <a:pt x="506092" y="382380"/>
                  </a:moveTo>
                  <a:lnTo>
                    <a:pt x="656619" y="382380"/>
                  </a:lnTo>
                  <a:lnTo>
                    <a:pt x="656619" y="594792"/>
                  </a:lnTo>
                  <a:lnTo>
                    <a:pt x="506092" y="594792"/>
                  </a:lnTo>
                  <a:close/>
                  <a:moveTo>
                    <a:pt x="253047" y="382380"/>
                  </a:moveTo>
                  <a:lnTo>
                    <a:pt x="403590" y="382380"/>
                  </a:lnTo>
                  <a:lnTo>
                    <a:pt x="403590" y="594792"/>
                  </a:lnTo>
                  <a:lnTo>
                    <a:pt x="253047" y="594792"/>
                  </a:lnTo>
                  <a:close/>
                  <a:moveTo>
                    <a:pt x="0" y="382380"/>
                  </a:moveTo>
                  <a:lnTo>
                    <a:pt x="150539" y="382380"/>
                  </a:lnTo>
                  <a:lnTo>
                    <a:pt x="150539" y="594792"/>
                  </a:lnTo>
                  <a:lnTo>
                    <a:pt x="0" y="594792"/>
                  </a:lnTo>
                  <a:close/>
                  <a:moveTo>
                    <a:pt x="759139" y="0"/>
                  </a:moveTo>
                  <a:lnTo>
                    <a:pt x="909670" y="0"/>
                  </a:lnTo>
                  <a:lnTo>
                    <a:pt x="909670" y="212418"/>
                  </a:lnTo>
                  <a:lnTo>
                    <a:pt x="759139" y="212418"/>
                  </a:lnTo>
                  <a:close/>
                  <a:moveTo>
                    <a:pt x="506092" y="0"/>
                  </a:moveTo>
                  <a:lnTo>
                    <a:pt x="656619" y="0"/>
                  </a:lnTo>
                  <a:lnTo>
                    <a:pt x="656619" y="212418"/>
                  </a:lnTo>
                  <a:lnTo>
                    <a:pt x="506092" y="212418"/>
                  </a:lnTo>
                  <a:close/>
                  <a:moveTo>
                    <a:pt x="253047" y="0"/>
                  </a:moveTo>
                  <a:lnTo>
                    <a:pt x="403590" y="0"/>
                  </a:lnTo>
                  <a:lnTo>
                    <a:pt x="403590" y="212418"/>
                  </a:lnTo>
                  <a:lnTo>
                    <a:pt x="253047" y="212418"/>
                  </a:lnTo>
                  <a:close/>
                  <a:moveTo>
                    <a:pt x="0" y="0"/>
                  </a:moveTo>
                  <a:lnTo>
                    <a:pt x="150539" y="0"/>
                  </a:lnTo>
                  <a:lnTo>
                    <a:pt x="150539" y="212418"/>
                  </a:lnTo>
                  <a:lnTo>
                    <a:pt x="0" y="21241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F7387409-5357-C843-BD40-83BCDB9109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11566316"/>
              <a:ext cx="1130133" cy="643083"/>
            </a:xfrm>
            <a:custGeom>
              <a:avLst/>
              <a:gdLst>
                <a:gd name="connsiteX0" fmla="*/ 943120 w 1130133"/>
                <a:gd name="connsiteY0" fmla="*/ 413425 h 643083"/>
                <a:gd name="connsiteX1" fmla="*/ 1130133 w 1130133"/>
                <a:gd name="connsiteY1" fmla="*/ 413425 h 643083"/>
                <a:gd name="connsiteX2" fmla="*/ 1130133 w 1130133"/>
                <a:gd name="connsiteY2" fmla="*/ 643083 h 643083"/>
                <a:gd name="connsiteX3" fmla="*/ 943120 w 1130133"/>
                <a:gd name="connsiteY3" fmla="*/ 643083 h 643083"/>
                <a:gd name="connsiteX4" fmla="*/ 628746 w 1130133"/>
                <a:gd name="connsiteY4" fmla="*/ 413425 h 643083"/>
                <a:gd name="connsiteX5" fmla="*/ 815754 w 1130133"/>
                <a:gd name="connsiteY5" fmla="*/ 413425 h 643083"/>
                <a:gd name="connsiteX6" fmla="*/ 815754 w 1130133"/>
                <a:gd name="connsiteY6" fmla="*/ 643083 h 643083"/>
                <a:gd name="connsiteX7" fmla="*/ 628746 w 1130133"/>
                <a:gd name="connsiteY7" fmla="*/ 643083 h 643083"/>
                <a:gd name="connsiteX8" fmla="*/ 314374 w 1130133"/>
                <a:gd name="connsiteY8" fmla="*/ 413425 h 643083"/>
                <a:gd name="connsiteX9" fmla="*/ 501402 w 1130133"/>
                <a:gd name="connsiteY9" fmla="*/ 413425 h 643083"/>
                <a:gd name="connsiteX10" fmla="*/ 501402 w 1130133"/>
                <a:gd name="connsiteY10" fmla="*/ 643083 h 643083"/>
                <a:gd name="connsiteX11" fmla="*/ 314374 w 1130133"/>
                <a:gd name="connsiteY11" fmla="*/ 643083 h 643083"/>
                <a:gd name="connsiteX12" fmla="*/ 0 w 1130133"/>
                <a:gd name="connsiteY12" fmla="*/ 413425 h 643083"/>
                <a:gd name="connsiteX13" fmla="*/ 187023 w 1130133"/>
                <a:gd name="connsiteY13" fmla="*/ 413425 h 643083"/>
                <a:gd name="connsiteX14" fmla="*/ 187023 w 1130133"/>
                <a:gd name="connsiteY14" fmla="*/ 643083 h 643083"/>
                <a:gd name="connsiteX15" fmla="*/ 0 w 1130133"/>
                <a:gd name="connsiteY15" fmla="*/ 643083 h 643083"/>
                <a:gd name="connsiteX16" fmla="*/ 943120 w 1130133"/>
                <a:gd name="connsiteY16" fmla="*/ 0 h 643083"/>
                <a:gd name="connsiteX17" fmla="*/ 1130133 w 1130133"/>
                <a:gd name="connsiteY17" fmla="*/ 0 h 643083"/>
                <a:gd name="connsiteX18" fmla="*/ 1130133 w 1130133"/>
                <a:gd name="connsiteY18" fmla="*/ 229664 h 643083"/>
                <a:gd name="connsiteX19" fmla="*/ 943120 w 1130133"/>
                <a:gd name="connsiteY19" fmla="*/ 229664 h 643083"/>
                <a:gd name="connsiteX20" fmla="*/ 628746 w 1130133"/>
                <a:gd name="connsiteY20" fmla="*/ 0 h 643083"/>
                <a:gd name="connsiteX21" fmla="*/ 815754 w 1130133"/>
                <a:gd name="connsiteY21" fmla="*/ 0 h 643083"/>
                <a:gd name="connsiteX22" fmla="*/ 815754 w 1130133"/>
                <a:gd name="connsiteY22" fmla="*/ 229664 h 643083"/>
                <a:gd name="connsiteX23" fmla="*/ 628746 w 1130133"/>
                <a:gd name="connsiteY23" fmla="*/ 229664 h 643083"/>
                <a:gd name="connsiteX24" fmla="*/ 314374 w 1130133"/>
                <a:gd name="connsiteY24" fmla="*/ 0 h 643083"/>
                <a:gd name="connsiteX25" fmla="*/ 501402 w 1130133"/>
                <a:gd name="connsiteY25" fmla="*/ 0 h 643083"/>
                <a:gd name="connsiteX26" fmla="*/ 501402 w 1130133"/>
                <a:gd name="connsiteY26" fmla="*/ 229664 h 643083"/>
                <a:gd name="connsiteX27" fmla="*/ 314374 w 1130133"/>
                <a:gd name="connsiteY27" fmla="*/ 229664 h 643083"/>
                <a:gd name="connsiteX28" fmla="*/ 0 w 1130133"/>
                <a:gd name="connsiteY28" fmla="*/ 0 h 643083"/>
                <a:gd name="connsiteX29" fmla="*/ 187023 w 1130133"/>
                <a:gd name="connsiteY29" fmla="*/ 0 h 643083"/>
                <a:gd name="connsiteX30" fmla="*/ 187023 w 1130133"/>
                <a:gd name="connsiteY30" fmla="*/ 229664 h 643083"/>
                <a:gd name="connsiteX31" fmla="*/ 0 w 1130133"/>
                <a:gd name="connsiteY31" fmla="*/ 229664 h 64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130133" h="643083">
                  <a:moveTo>
                    <a:pt x="943120" y="413425"/>
                  </a:moveTo>
                  <a:lnTo>
                    <a:pt x="1130133" y="413425"/>
                  </a:lnTo>
                  <a:lnTo>
                    <a:pt x="1130133" y="643083"/>
                  </a:lnTo>
                  <a:lnTo>
                    <a:pt x="943120" y="643083"/>
                  </a:lnTo>
                  <a:close/>
                  <a:moveTo>
                    <a:pt x="628746" y="413425"/>
                  </a:moveTo>
                  <a:lnTo>
                    <a:pt x="815754" y="413425"/>
                  </a:lnTo>
                  <a:lnTo>
                    <a:pt x="815754" y="643083"/>
                  </a:lnTo>
                  <a:lnTo>
                    <a:pt x="628746" y="643083"/>
                  </a:lnTo>
                  <a:close/>
                  <a:moveTo>
                    <a:pt x="314374" y="413425"/>
                  </a:moveTo>
                  <a:lnTo>
                    <a:pt x="501402" y="413425"/>
                  </a:lnTo>
                  <a:lnTo>
                    <a:pt x="501402" y="643083"/>
                  </a:lnTo>
                  <a:lnTo>
                    <a:pt x="314374" y="643083"/>
                  </a:lnTo>
                  <a:close/>
                  <a:moveTo>
                    <a:pt x="0" y="413425"/>
                  </a:moveTo>
                  <a:lnTo>
                    <a:pt x="187023" y="413425"/>
                  </a:lnTo>
                  <a:lnTo>
                    <a:pt x="187023" y="643083"/>
                  </a:lnTo>
                  <a:lnTo>
                    <a:pt x="0" y="643083"/>
                  </a:lnTo>
                  <a:close/>
                  <a:moveTo>
                    <a:pt x="943120" y="0"/>
                  </a:moveTo>
                  <a:lnTo>
                    <a:pt x="1130133" y="0"/>
                  </a:lnTo>
                  <a:lnTo>
                    <a:pt x="1130133" y="229664"/>
                  </a:lnTo>
                  <a:lnTo>
                    <a:pt x="943120" y="229664"/>
                  </a:lnTo>
                  <a:close/>
                  <a:moveTo>
                    <a:pt x="628746" y="0"/>
                  </a:moveTo>
                  <a:lnTo>
                    <a:pt x="815754" y="0"/>
                  </a:lnTo>
                  <a:lnTo>
                    <a:pt x="815754" y="229664"/>
                  </a:lnTo>
                  <a:lnTo>
                    <a:pt x="628746" y="229664"/>
                  </a:lnTo>
                  <a:close/>
                  <a:moveTo>
                    <a:pt x="314374" y="0"/>
                  </a:moveTo>
                  <a:lnTo>
                    <a:pt x="501402" y="0"/>
                  </a:lnTo>
                  <a:lnTo>
                    <a:pt x="501402" y="229664"/>
                  </a:lnTo>
                  <a:lnTo>
                    <a:pt x="314374" y="229664"/>
                  </a:lnTo>
                  <a:close/>
                  <a:moveTo>
                    <a:pt x="0" y="0"/>
                  </a:moveTo>
                  <a:lnTo>
                    <a:pt x="187023" y="0"/>
                  </a:lnTo>
                  <a:lnTo>
                    <a:pt x="187023" y="229664"/>
                  </a:lnTo>
                  <a:lnTo>
                    <a:pt x="0" y="22966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E0C2EF36-FAE6-314E-873C-03BEAED873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196" y="11592037"/>
              <a:ext cx="830953" cy="538565"/>
            </a:xfrm>
            <a:custGeom>
              <a:avLst/>
              <a:gdLst>
                <a:gd name="connsiteX0" fmla="*/ 680414 w 830953"/>
                <a:gd name="connsiteY0" fmla="*/ 326147 h 538565"/>
                <a:gd name="connsiteX1" fmla="*/ 830953 w 830953"/>
                <a:gd name="connsiteY1" fmla="*/ 326147 h 538565"/>
                <a:gd name="connsiteX2" fmla="*/ 830953 w 830953"/>
                <a:gd name="connsiteY2" fmla="*/ 538565 h 538565"/>
                <a:gd name="connsiteX3" fmla="*/ 680414 w 830953"/>
                <a:gd name="connsiteY3" fmla="*/ 538565 h 538565"/>
                <a:gd name="connsiteX4" fmla="*/ 337395 w 830953"/>
                <a:gd name="connsiteY4" fmla="*/ 326147 h 538565"/>
                <a:gd name="connsiteX5" fmla="*/ 487926 w 830953"/>
                <a:gd name="connsiteY5" fmla="*/ 326147 h 538565"/>
                <a:gd name="connsiteX6" fmla="*/ 487926 w 830953"/>
                <a:gd name="connsiteY6" fmla="*/ 538565 h 538565"/>
                <a:gd name="connsiteX7" fmla="*/ 337395 w 830953"/>
                <a:gd name="connsiteY7" fmla="*/ 538565 h 538565"/>
                <a:gd name="connsiteX8" fmla="*/ 0 w 830953"/>
                <a:gd name="connsiteY8" fmla="*/ 326147 h 538565"/>
                <a:gd name="connsiteX9" fmla="*/ 150531 w 830953"/>
                <a:gd name="connsiteY9" fmla="*/ 326147 h 538565"/>
                <a:gd name="connsiteX10" fmla="*/ 150531 w 830953"/>
                <a:gd name="connsiteY10" fmla="*/ 538565 h 538565"/>
                <a:gd name="connsiteX11" fmla="*/ 0 w 830953"/>
                <a:gd name="connsiteY11" fmla="*/ 538565 h 538565"/>
                <a:gd name="connsiteX12" fmla="*/ 680414 w 830953"/>
                <a:gd name="connsiteY12" fmla="*/ 0 h 538565"/>
                <a:gd name="connsiteX13" fmla="*/ 830953 w 830953"/>
                <a:gd name="connsiteY13" fmla="*/ 0 h 538565"/>
                <a:gd name="connsiteX14" fmla="*/ 830953 w 830953"/>
                <a:gd name="connsiteY14" fmla="*/ 212412 h 538565"/>
                <a:gd name="connsiteX15" fmla="*/ 680414 w 830953"/>
                <a:gd name="connsiteY15" fmla="*/ 212412 h 538565"/>
                <a:gd name="connsiteX16" fmla="*/ 337395 w 830953"/>
                <a:gd name="connsiteY16" fmla="*/ 0 h 538565"/>
                <a:gd name="connsiteX17" fmla="*/ 487926 w 830953"/>
                <a:gd name="connsiteY17" fmla="*/ 0 h 538565"/>
                <a:gd name="connsiteX18" fmla="*/ 487926 w 830953"/>
                <a:gd name="connsiteY18" fmla="*/ 212412 h 538565"/>
                <a:gd name="connsiteX19" fmla="*/ 337395 w 830953"/>
                <a:gd name="connsiteY19" fmla="*/ 212412 h 538565"/>
                <a:gd name="connsiteX20" fmla="*/ 0 w 830953"/>
                <a:gd name="connsiteY20" fmla="*/ 0 h 538565"/>
                <a:gd name="connsiteX21" fmla="*/ 150531 w 830953"/>
                <a:gd name="connsiteY21" fmla="*/ 0 h 538565"/>
                <a:gd name="connsiteX22" fmla="*/ 150531 w 830953"/>
                <a:gd name="connsiteY22" fmla="*/ 212412 h 538565"/>
                <a:gd name="connsiteX23" fmla="*/ 0 w 830953"/>
                <a:gd name="connsiteY23" fmla="*/ 212412 h 538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830953" h="538565">
                  <a:moveTo>
                    <a:pt x="680414" y="326147"/>
                  </a:moveTo>
                  <a:lnTo>
                    <a:pt x="830953" y="326147"/>
                  </a:lnTo>
                  <a:lnTo>
                    <a:pt x="830953" y="538565"/>
                  </a:lnTo>
                  <a:lnTo>
                    <a:pt x="680414" y="538565"/>
                  </a:lnTo>
                  <a:close/>
                  <a:moveTo>
                    <a:pt x="337395" y="326147"/>
                  </a:moveTo>
                  <a:lnTo>
                    <a:pt x="487926" y="326147"/>
                  </a:lnTo>
                  <a:lnTo>
                    <a:pt x="487926" y="538565"/>
                  </a:lnTo>
                  <a:lnTo>
                    <a:pt x="337395" y="538565"/>
                  </a:lnTo>
                  <a:close/>
                  <a:moveTo>
                    <a:pt x="0" y="326147"/>
                  </a:moveTo>
                  <a:lnTo>
                    <a:pt x="150531" y="326147"/>
                  </a:lnTo>
                  <a:lnTo>
                    <a:pt x="150531" y="538565"/>
                  </a:lnTo>
                  <a:lnTo>
                    <a:pt x="0" y="538565"/>
                  </a:lnTo>
                  <a:close/>
                  <a:moveTo>
                    <a:pt x="680414" y="0"/>
                  </a:moveTo>
                  <a:lnTo>
                    <a:pt x="830953" y="0"/>
                  </a:lnTo>
                  <a:lnTo>
                    <a:pt x="830953" y="212412"/>
                  </a:lnTo>
                  <a:lnTo>
                    <a:pt x="680414" y="212412"/>
                  </a:lnTo>
                  <a:close/>
                  <a:moveTo>
                    <a:pt x="337395" y="0"/>
                  </a:moveTo>
                  <a:lnTo>
                    <a:pt x="487926" y="0"/>
                  </a:lnTo>
                  <a:lnTo>
                    <a:pt x="487926" y="212412"/>
                  </a:lnTo>
                  <a:lnTo>
                    <a:pt x="337395" y="212412"/>
                  </a:lnTo>
                  <a:close/>
                  <a:moveTo>
                    <a:pt x="0" y="0"/>
                  </a:moveTo>
                  <a:lnTo>
                    <a:pt x="150531" y="0"/>
                  </a:lnTo>
                  <a:lnTo>
                    <a:pt x="150531" y="212412"/>
                  </a:lnTo>
                  <a:lnTo>
                    <a:pt x="0" y="2124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46B8941-08C6-314D-9EE9-72FA7F802B7D}"/>
              </a:ext>
            </a:extLst>
          </p:cNvPr>
          <p:cNvGrpSpPr/>
          <p:nvPr/>
        </p:nvGrpSpPr>
        <p:grpSpPr>
          <a:xfrm>
            <a:off x="10833612" y="4563776"/>
            <a:ext cx="2710426" cy="6583495"/>
            <a:chOff x="2347383" y="5778764"/>
            <a:chExt cx="2710426" cy="6583495"/>
          </a:xfrm>
        </p:grpSpPr>
        <p:sp>
          <p:nvSpPr>
            <p:cNvPr id="57" name="Freeform 55">
              <a:extLst>
                <a:ext uri="{FF2B5EF4-FFF2-40B4-BE49-F238E27FC236}">
                  <a16:creationId xmlns:a16="http://schemas.microsoft.com/office/drawing/2014/main" id="{AFE05CA6-4E16-9749-912A-EAC840CC9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7069" y="6497260"/>
              <a:ext cx="1456424" cy="5859377"/>
            </a:xfrm>
            <a:custGeom>
              <a:avLst/>
              <a:gdLst>
                <a:gd name="T0" fmla="*/ 1140 w 1141"/>
                <a:gd name="T1" fmla="*/ 2302 h 2303"/>
                <a:gd name="T2" fmla="*/ 0 w 1141"/>
                <a:gd name="T3" fmla="*/ 2302 h 2303"/>
                <a:gd name="T4" fmla="*/ 0 w 1141"/>
                <a:gd name="T5" fmla="*/ 0 h 2303"/>
                <a:gd name="T6" fmla="*/ 1140 w 1141"/>
                <a:gd name="T7" fmla="*/ 0 h 2303"/>
                <a:gd name="T8" fmla="*/ 1140 w 1141"/>
                <a:gd name="T9" fmla="*/ 2302 h 2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1" h="2303">
                  <a:moveTo>
                    <a:pt x="1140" y="2302"/>
                  </a:moveTo>
                  <a:lnTo>
                    <a:pt x="0" y="2302"/>
                  </a:lnTo>
                  <a:lnTo>
                    <a:pt x="0" y="0"/>
                  </a:lnTo>
                  <a:lnTo>
                    <a:pt x="1140" y="0"/>
                  </a:lnTo>
                  <a:lnTo>
                    <a:pt x="1140" y="2302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7F060D64-3EF9-A443-A54E-5A89882F66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0483" y="9756523"/>
              <a:ext cx="1079664" cy="2605736"/>
            </a:xfrm>
            <a:custGeom>
              <a:avLst/>
              <a:gdLst>
                <a:gd name="T0" fmla="*/ 846 w 847"/>
                <a:gd name="T1" fmla="*/ 1708 h 1709"/>
                <a:gd name="T2" fmla="*/ 0 w 847"/>
                <a:gd name="T3" fmla="*/ 1708 h 1709"/>
                <a:gd name="T4" fmla="*/ 0 w 847"/>
                <a:gd name="T5" fmla="*/ 0 h 1709"/>
                <a:gd name="T6" fmla="*/ 846 w 847"/>
                <a:gd name="T7" fmla="*/ 0 h 1709"/>
                <a:gd name="T8" fmla="*/ 846 w 847"/>
                <a:gd name="T9" fmla="*/ 1708 h 1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7" h="1709">
                  <a:moveTo>
                    <a:pt x="846" y="1708"/>
                  </a:moveTo>
                  <a:lnTo>
                    <a:pt x="0" y="1708"/>
                  </a:lnTo>
                  <a:lnTo>
                    <a:pt x="0" y="0"/>
                  </a:lnTo>
                  <a:lnTo>
                    <a:pt x="846" y="0"/>
                  </a:lnTo>
                  <a:lnTo>
                    <a:pt x="846" y="170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641EA256-B7FD-1E4F-9AC3-019A5FFE7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1474" y="5778764"/>
              <a:ext cx="1646335" cy="718496"/>
            </a:xfrm>
            <a:custGeom>
              <a:avLst/>
              <a:gdLst>
                <a:gd name="connsiteX0" fmla="*/ 561658 w 843274"/>
                <a:gd name="connsiteY0" fmla="*/ 0 h 368023"/>
                <a:gd name="connsiteX1" fmla="*/ 650301 w 843274"/>
                <a:gd name="connsiteY1" fmla="*/ 0 h 368023"/>
                <a:gd name="connsiteX2" fmla="*/ 650301 w 843274"/>
                <a:gd name="connsiteY2" fmla="*/ 106571 h 368023"/>
                <a:gd name="connsiteX3" fmla="*/ 712534 w 843274"/>
                <a:gd name="connsiteY3" fmla="*/ 106571 h 368023"/>
                <a:gd name="connsiteX4" fmla="*/ 843274 w 843274"/>
                <a:gd name="connsiteY4" fmla="*/ 368023 h 368023"/>
                <a:gd name="connsiteX5" fmla="*/ 562183 w 843274"/>
                <a:gd name="connsiteY5" fmla="*/ 368023 h 368023"/>
                <a:gd name="connsiteX6" fmla="*/ 281091 w 843274"/>
                <a:gd name="connsiteY6" fmla="*/ 368023 h 368023"/>
                <a:gd name="connsiteX7" fmla="*/ 0 w 843274"/>
                <a:gd name="connsiteY7" fmla="*/ 368023 h 368023"/>
                <a:gd name="connsiteX8" fmla="*/ 130086 w 843274"/>
                <a:gd name="connsiteY8" fmla="*/ 106571 h 368023"/>
                <a:gd name="connsiteX9" fmla="*/ 281091 w 843274"/>
                <a:gd name="connsiteY9" fmla="*/ 106571 h 368023"/>
                <a:gd name="connsiteX10" fmla="*/ 561658 w 843274"/>
                <a:gd name="connsiteY10" fmla="*/ 106571 h 36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43274" h="368023">
                  <a:moveTo>
                    <a:pt x="561658" y="0"/>
                  </a:moveTo>
                  <a:lnTo>
                    <a:pt x="650301" y="0"/>
                  </a:lnTo>
                  <a:lnTo>
                    <a:pt x="650301" y="106571"/>
                  </a:lnTo>
                  <a:lnTo>
                    <a:pt x="712534" y="106571"/>
                  </a:lnTo>
                  <a:lnTo>
                    <a:pt x="843274" y="368023"/>
                  </a:lnTo>
                  <a:lnTo>
                    <a:pt x="562183" y="368023"/>
                  </a:lnTo>
                  <a:lnTo>
                    <a:pt x="281091" y="368023"/>
                  </a:lnTo>
                  <a:lnTo>
                    <a:pt x="0" y="368023"/>
                  </a:lnTo>
                  <a:lnTo>
                    <a:pt x="130086" y="106571"/>
                  </a:lnTo>
                  <a:lnTo>
                    <a:pt x="281091" y="106571"/>
                  </a:lnTo>
                  <a:lnTo>
                    <a:pt x="561658" y="106571"/>
                  </a:ln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60" name="Freeform 89">
              <a:extLst>
                <a:ext uri="{FF2B5EF4-FFF2-40B4-BE49-F238E27FC236}">
                  <a16:creationId xmlns:a16="http://schemas.microsoft.com/office/drawing/2014/main" id="{DAD8CF53-2B3E-5649-8AD4-B40FEC10F6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7383" y="9379767"/>
              <a:ext cx="1220245" cy="376755"/>
            </a:xfrm>
            <a:custGeom>
              <a:avLst/>
              <a:gdLst>
                <a:gd name="T0" fmla="*/ 809 w 958"/>
                <a:gd name="T1" fmla="*/ 0 h 297"/>
                <a:gd name="T2" fmla="*/ 638 w 958"/>
                <a:gd name="T3" fmla="*/ 0 h 297"/>
                <a:gd name="T4" fmla="*/ 319 w 958"/>
                <a:gd name="T5" fmla="*/ 0 h 297"/>
                <a:gd name="T6" fmla="*/ 148 w 958"/>
                <a:gd name="T7" fmla="*/ 0 h 297"/>
                <a:gd name="T8" fmla="*/ 0 w 958"/>
                <a:gd name="T9" fmla="*/ 296 h 297"/>
                <a:gd name="T10" fmla="*/ 319 w 958"/>
                <a:gd name="T11" fmla="*/ 296 h 297"/>
                <a:gd name="T12" fmla="*/ 638 w 958"/>
                <a:gd name="T13" fmla="*/ 296 h 297"/>
                <a:gd name="T14" fmla="*/ 957 w 958"/>
                <a:gd name="T15" fmla="*/ 296 h 297"/>
                <a:gd name="T16" fmla="*/ 809 w 958"/>
                <a:gd name="T17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58" h="297">
                  <a:moveTo>
                    <a:pt x="809" y="0"/>
                  </a:moveTo>
                  <a:lnTo>
                    <a:pt x="638" y="0"/>
                  </a:lnTo>
                  <a:lnTo>
                    <a:pt x="319" y="0"/>
                  </a:lnTo>
                  <a:lnTo>
                    <a:pt x="148" y="0"/>
                  </a:lnTo>
                  <a:lnTo>
                    <a:pt x="0" y="296"/>
                  </a:lnTo>
                  <a:lnTo>
                    <a:pt x="319" y="296"/>
                  </a:lnTo>
                  <a:lnTo>
                    <a:pt x="638" y="296"/>
                  </a:lnTo>
                  <a:lnTo>
                    <a:pt x="957" y="296"/>
                  </a:lnTo>
                  <a:lnTo>
                    <a:pt x="809" y="0"/>
                  </a:lnTo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DDE98AB0-26B6-AE4D-AB91-45EAB0E6EB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196" y="9951428"/>
              <a:ext cx="830953" cy="1522630"/>
            </a:xfrm>
            <a:custGeom>
              <a:avLst/>
              <a:gdLst>
                <a:gd name="connsiteX0" fmla="*/ 348517 w 425625"/>
                <a:gd name="connsiteY0" fmla="*/ 671111 h 779911"/>
                <a:gd name="connsiteX1" fmla="*/ 425625 w 425625"/>
                <a:gd name="connsiteY1" fmla="*/ 671111 h 779911"/>
                <a:gd name="connsiteX2" fmla="*/ 425625 w 425625"/>
                <a:gd name="connsiteY2" fmla="*/ 779911 h 779911"/>
                <a:gd name="connsiteX3" fmla="*/ 348517 w 425625"/>
                <a:gd name="connsiteY3" fmla="*/ 779911 h 779911"/>
                <a:gd name="connsiteX4" fmla="*/ 172818 w 425625"/>
                <a:gd name="connsiteY4" fmla="*/ 671111 h 779911"/>
                <a:gd name="connsiteX5" fmla="*/ 249922 w 425625"/>
                <a:gd name="connsiteY5" fmla="*/ 671111 h 779911"/>
                <a:gd name="connsiteX6" fmla="*/ 249922 w 425625"/>
                <a:gd name="connsiteY6" fmla="*/ 779911 h 779911"/>
                <a:gd name="connsiteX7" fmla="*/ 172818 w 425625"/>
                <a:gd name="connsiteY7" fmla="*/ 779911 h 779911"/>
                <a:gd name="connsiteX8" fmla="*/ 0 w 425625"/>
                <a:gd name="connsiteY8" fmla="*/ 671111 h 779911"/>
                <a:gd name="connsiteX9" fmla="*/ 77104 w 425625"/>
                <a:gd name="connsiteY9" fmla="*/ 671111 h 779911"/>
                <a:gd name="connsiteX10" fmla="*/ 77104 w 425625"/>
                <a:gd name="connsiteY10" fmla="*/ 779911 h 779911"/>
                <a:gd name="connsiteX11" fmla="*/ 0 w 425625"/>
                <a:gd name="connsiteY11" fmla="*/ 779911 h 779911"/>
                <a:gd name="connsiteX12" fmla="*/ 348517 w 425625"/>
                <a:gd name="connsiteY12" fmla="*/ 504054 h 779911"/>
                <a:gd name="connsiteX13" fmla="*/ 425625 w 425625"/>
                <a:gd name="connsiteY13" fmla="*/ 504054 h 779911"/>
                <a:gd name="connsiteX14" fmla="*/ 425625 w 425625"/>
                <a:gd name="connsiteY14" fmla="*/ 612857 h 779911"/>
                <a:gd name="connsiteX15" fmla="*/ 348517 w 425625"/>
                <a:gd name="connsiteY15" fmla="*/ 612857 h 779911"/>
                <a:gd name="connsiteX16" fmla="*/ 172818 w 425625"/>
                <a:gd name="connsiteY16" fmla="*/ 504054 h 779911"/>
                <a:gd name="connsiteX17" fmla="*/ 249922 w 425625"/>
                <a:gd name="connsiteY17" fmla="*/ 504054 h 779911"/>
                <a:gd name="connsiteX18" fmla="*/ 249922 w 425625"/>
                <a:gd name="connsiteY18" fmla="*/ 612857 h 779911"/>
                <a:gd name="connsiteX19" fmla="*/ 172818 w 425625"/>
                <a:gd name="connsiteY19" fmla="*/ 612857 h 779911"/>
                <a:gd name="connsiteX20" fmla="*/ 0 w 425625"/>
                <a:gd name="connsiteY20" fmla="*/ 504054 h 779911"/>
                <a:gd name="connsiteX21" fmla="*/ 77104 w 425625"/>
                <a:gd name="connsiteY21" fmla="*/ 504054 h 779911"/>
                <a:gd name="connsiteX22" fmla="*/ 77104 w 425625"/>
                <a:gd name="connsiteY22" fmla="*/ 612857 h 779911"/>
                <a:gd name="connsiteX23" fmla="*/ 0 w 425625"/>
                <a:gd name="connsiteY23" fmla="*/ 612857 h 779911"/>
                <a:gd name="connsiteX24" fmla="*/ 348517 w 425625"/>
                <a:gd name="connsiteY24" fmla="*/ 336996 h 779911"/>
                <a:gd name="connsiteX25" fmla="*/ 425625 w 425625"/>
                <a:gd name="connsiteY25" fmla="*/ 336996 h 779911"/>
                <a:gd name="connsiteX26" fmla="*/ 425625 w 425625"/>
                <a:gd name="connsiteY26" fmla="*/ 445799 h 779911"/>
                <a:gd name="connsiteX27" fmla="*/ 348517 w 425625"/>
                <a:gd name="connsiteY27" fmla="*/ 445799 h 779911"/>
                <a:gd name="connsiteX28" fmla="*/ 172818 w 425625"/>
                <a:gd name="connsiteY28" fmla="*/ 336996 h 779911"/>
                <a:gd name="connsiteX29" fmla="*/ 249922 w 425625"/>
                <a:gd name="connsiteY29" fmla="*/ 336996 h 779911"/>
                <a:gd name="connsiteX30" fmla="*/ 249922 w 425625"/>
                <a:gd name="connsiteY30" fmla="*/ 445799 h 779911"/>
                <a:gd name="connsiteX31" fmla="*/ 172818 w 425625"/>
                <a:gd name="connsiteY31" fmla="*/ 445799 h 779911"/>
                <a:gd name="connsiteX32" fmla="*/ 0 w 425625"/>
                <a:gd name="connsiteY32" fmla="*/ 336996 h 779911"/>
                <a:gd name="connsiteX33" fmla="*/ 77104 w 425625"/>
                <a:gd name="connsiteY33" fmla="*/ 336996 h 779911"/>
                <a:gd name="connsiteX34" fmla="*/ 77104 w 425625"/>
                <a:gd name="connsiteY34" fmla="*/ 445799 h 779911"/>
                <a:gd name="connsiteX35" fmla="*/ 0 w 425625"/>
                <a:gd name="connsiteY35" fmla="*/ 445799 h 779911"/>
                <a:gd name="connsiteX36" fmla="*/ 348517 w 425625"/>
                <a:gd name="connsiteY36" fmla="*/ 167057 h 779911"/>
                <a:gd name="connsiteX37" fmla="*/ 425625 w 425625"/>
                <a:gd name="connsiteY37" fmla="*/ 167057 h 779911"/>
                <a:gd name="connsiteX38" fmla="*/ 425625 w 425625"/>
                <a:gd name="connsiteY38" fmla="*/ 275860 h 779911"/>
                <a:gd name="connsiteX39" fmla="*/ 348517 w 425625"/>
                <a:gd name="connsiteY39" fmla="*/ 275860 h 779911"/>
                <a:gd name="connsiteX40" fmla="*/ 172818 w 425625"/>
                <a:gd name="connsiteY40" fmla="*/ 167057 h 779911"/>
                <a:gd name="connsiteX41" fmla="*/ 249922 w 425625"/>
                <a:gd name="connsiteY41" fmla="*/ 167057 h 779911"/>
                <a:gd name="connsiteX42" fmla="*/ 249922 w 425625"/>
                <a:gd name="connsiteY42" fmla="*/ 275860 h 779911"/>
                <a:gd name="connsiteX43" fmla="*/ 172818 w 425625"/>
                <a:gd name="connsiteY43" fmla="*/ 275860 h 779911"/>
                <a:gd name="connsiteX44" fmla="*/ 0 w 425625"/>
                <a:gd name="connsiteY44" fmla="*/ 167057 h 779911"/>
                <a:gd name="connsiteX45" fmla="*/ 77104 w 425625"/>
                <a:gd name="connsiteY45" fmla="*/ 167057 h 779911"/>
                <a:gd name="connsiteX46" fmla="*/ 77104 w 425625"/>
                <a:gd name="connsiteY46" fmla="*/ 275860 h 779911"/>
                <a:gd name="connsiteX47" fmla="*/ 0 w 425625"/>
                <a:gd name="connsiteY47" fmla="*/ 275860 h 779911"/>
                <a:gd name="connsiteX48" fmla="*/ 348517 w 425625"/>
                <a:gd name="connsiteY48" fmla="*/ 0 h 779911"/>
                <a:gd name="connsiteX49" fmla="*/ 425625 w 425625"/>
                <a:gd name="connsiteY49" fmla="*/ 0 h 779911"/>
                <a:gd name="connsiteX50" fmla="*/ 425625 w 425625"/>
                <a:gd name="connsiteY50" fmla="*/ 108800 h 779911"/>
                <a:gd name="connsiteX51" fmla="*/ 348517 w 425625"/>
                <a:gd name="connsiteY51" fmla="*/ 108800 h 779911"/>
                <a:gd name="connsiteX52" fmla="*/ 172818 w 425625"/>
                <a:gd name="connsiteY52" fmla="*/ 0 h 779911"/>
                <a:gd name="connsiteX53" fmla="*/ 249922 w 425625"/>
                <a:gd name="connsiteY53" fmla="*/ 0 h 779911"/>
                <a:gd name="connsiteX54" fmla="*/ 249922 w 425625"/>
                <a:gd name="connsiteY54" fmla="*/ 108800 h 779911"/>
                <a:gd name="connsiteX55" fmla="*/ 172818 w 425625"/>
                <a:gd name="connsiteY55" fmla="*/ 108800 h 779911"/>
                <a:gd name="connsiteX56" fmla="*/ 0 w 425625"/>
                <a:gd name="connsiteY56" fmla="*/ 0 h 779911"/>
                <a:gd name="connsiteX57" fmla="*/ 77104 w 425625"/>
                <a:gd name="connsiteY57" fmla="*/ 0 h 779911"/>
                <a:gd name="connsiteX58" fmla="*/ 77104 w 425625"/>
                <a:gd name="connsiteY58" fmla="*/ 108800 h 779911"/>
                <a:gd name="connsiteX59" fmla="*/ 0 w 425625"/>
                <a:gd name="connsiteY59" fmla="*/ 108800 h 779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425625" h="779911">
                  <a:moveTo>
                    <a:pt x="348517" y="671111"/>
                  </a:moveTo>
                  <a:lnTo>
                    <a:pt x="425625" y="671111"/>
                  </a:lnTo>
                  <a:lnTo>
                    <a:pt x="425625" y="779911"/>
                  </a:lnTo>
                  <a:lnTo>
                    <a:pt x="348517" y="779911"/>
                  </a:lnTo>
                  <a:close/>
                  <a:moveTo>
                    <a:pt x="172818" y="671111"/>
                  </a:moveTo>
                  <a:lnTo>
                    <a:pt x="249922" y="671111"/>
                  </a:lnTo>
                  <a:lnTo>
                    <a:pt x="249922" y="779911"/>
                  </a:lnTo>
                  <a:lnTo>
                    <a:pt x="172818" y="779911"/>
                  </a:lnTo>
                  <a:close/>
                  <a:moveTo>
                    <a:pt x="0" y="671111"/>
                  </a:moveTo>
                  <a:lnTo>
                    <a:pt x="77104" y="671111"/>
                  </a:lnTo>
                  <a:lnTo>
                    <a:pt x="77104" y="779911"/>
                  </a:lnTo>
                  <a:lnTo>
                    <a:pt x="0" y="779911"/>
                  </a:lnTo>
                  <a:close/>
                  <a:moveTo>
                    <a:pt x="348517" y="504054"/>
                  </a:moveTo>
                  <a:lnTo>
                    <a:pt x="425625" y="504054"/>
                  </a:lnTo>
                  <a:lnTo>
                    <a:pt x="425625" y="612857"/>
                  </a:lnTo>
                  <a:lnTo>
                    <a:pt x="348517" y="612857"/>
                  </a:lnTo>
                  <a:close/>
                  <a:moveTo>
                    <a:pt x="172818" y="504054"/>
                  </a:moveTo>
                  <a:lnTo>
                    <a:pt x="249922" y="504054"/>
                  </a:lnTo>
                  <a:lnTo>
                    <a:pt x="249922" y="612857"/>
                  </a:lnTo>
                  <a:lnTo>
                    <a:pt x="172818" y="612857"/>
                  </a:lnTo>
                  <a:close/>
                  <a:moveTo>
                    <a:pt x="0" y="504054"/>
                  </a:moveTo>
                  <a:lnTo>
                    <a:pt x="77104" y="504054"/>
                  </a:lnTo>
                  <a:lnTo>
                    <a:pt x="77104" y="612857"/>
                  </a:lnTo>
                  <a:lnTo>
                    <a:pt x="0" y="612857"/>
                  </a:lnTo>
                  <a:close/>
                  <a:moveTo>
                    <a:pt x="348517" y="336996"/>
                  </a:moveTo>
                  <a:lnTo>
                    <a:pt x="425625" y="336996"/>
                  </a:lnTo>
                  <a:lnTo>
                    <a:pt x="425625" y="445799"/>
                  </a:lnTo>
                  <a:lnTo>
                    <a:pt x="348517" y="445799"/>
                  </a:lnTo>
                  <a:close/>
                  <a:moveTo>
                    <a:pt x="172818" y="336996"/>
                  </a:moveTo>
                  <a:lnTo>
                    <a:pt x="249922" y="336996"/>
                  </a:lnTo>
                  <a:lnTo>
                    <a:pt x="249922" y="445799"/>
                  </a:lnTo>
                  <a:lnTo>
                    <a:pt x="172818" y="445799"/>
                  </a:lnTo>
                  <a:close/>
                  <a:moveTo>
                    <a:pt x="0" y="336996"/>
                  </a:moveTo>
                  <a:lnTo>
                    <a:pt x="77104" y="336996"/>
                  </a:lnTo>
                  <a:lnTo>
                    <a:pt x="77104" y="445799"/>
                  </a:lnTo>
                  <a:lnTo>
                    <a:pt x="0" y="445799"/>
                  </a:lnTo>
                  <a:close/>
                  <a:moveTo>
                    <a:pt x="348517" y="167057"/>
                  </a:moveTo>
                  <a:lnTo>
                    <a:pt x="425625" y="167057"/>
                  </a:lnTo>
                  <a:lnTo>
                    <a:pt x="425625" y="275860"/>
                  </a:lnTo>
                  <a:lnTo>
                    <a:pt x="348517" y="275860"/>
                  </a:lnTo>
                  <a:close/>
                  <a:moveTo>
                    <a:pt x="172818" y="167057"/>
                  </a:moveTo>
                  <a:lnTo>
                    <a:pt x="249922" y="167057"/>
                  </a:lnTo>
                  <a:lnTo>
                    <a:pt x="249922" y="275860"/>
                  </a:lnTo>
                  <a:lnTo>
                    <a:pt x="172818" y="275860"/>
                  </a:lnTo>
                  <a:close/>
                  <a:moveTo>
                    <a:pt x="0" y="167057"/>
                  </a:moveTo>
                  <a:lnTo>
                    <a:pt x="77104" y="167057"/>
                  </a:lnTo>
                  <a:lnTo>
                    <a:pt x="77104" y="275860"/>
                  </a:lnTo>
                  <a:lnTo>
                    <a:pt x="0" y="275860"/>
                  </a:lnTo>
                  <a:close/>
                  <a:moveTo>
                    <a:pt x="348517" y="0"/>
                  </a:moveTo>
                  <a:lnTo>
                    <a:pt x="425625" y="0"/>
                  </a:lnTo>
                  <a:lnTo>
                    <a:pt x="425625" y="108800"/>
                  </a:lnTo>
                  <a:lnTo>
                    <a:pt x="348517" y="108800"/>
                  </a:lnTo>
                  <a:close/>
                  <a:moveTo>
                    <a:pt x="172818" y="0"/>
                  </a:moveTo>
                  <a:lnTo>
                    <a:pt x="249922" y="0"/>
                  </a:lnTo>
                  <a:lnTo>
                    <a:pt x="249922" y="108800"/>
                  </a:lnTo>
                  <a:lnTo>
                    <a:pt x="172818" y="108800"/>
                  </a:lnTo>
                  <a:close/>
                  <a:moveTo>
                    <a:pt x="0" y="0"/>
                  </a:moveTo>
                  <a:lnTo>
                    <a:pt x="77104" y="0"/>
                  </a:lnTo>
                  <a:lnTo>
                    <a:pt x="77104" y="108800"/>
                  </a:lnTo>
                  <a:lnTo>
                    <a:pt x="0" y="1088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07802BBB-8FB1-A74B-9CF0-243F1081F1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6654714"/>
              <a:ext cx="1130133" cy="2272470"/>
            </a:xfrm>
            <a:custGeom>
              <a:avLst/>
              <a:gdLst>
                <a:gd name="connsiteX0" fmla="*/ 759139 w 909670"/>
                <a:gd name="connsiteY0" fmla="*/ 1889411 h 2101823"/>
                <a:gd name="connsiteX1" fmla="*/ 909670 w 909670"/>
                <a:gd name="connsiteY1" fmla="*/ 1889411 h 2101823"/>
                <a:gd name="connsiteX2" fmla="*/ 909670 w 909670"/>
                <a:gd name="connsiteY2" fmla="*/ 2101823 h 2101823"/>
                <a:gd name="connsiteX3" fmla="*/ 759139 w 909670"/>
                <a:gd name="connsiteY3" fmla="*/ 2101823 h 2101823"/>
                <a:gd name="connsiteX4" fmla="*/ 506092 w 909670"/>
                <a:gd name="connsiteY4" fmla="*/ 1889411 h 2101823"/>
                <a:gd name="connsiteX5" fmla="*/ 656619 w 909670"/>
                <a:gd name="connsiteY5" fmla="*/ 1889411 h 2101823"/>
                <a:gd name="connsiteX6" fmla="*/ 656619 w 909670"/>
                <a:gd name="connsiteY6" fmla="*/ 2101823 h 2101823"/>
                <a:gd name="connsiteX7" fmla="*/ 506092 w 909670"/>
                <a:gd name="connsiteY7" fmla="*/ 2101823 h 2101823"/>
                <a:gd name="connsiteX8" fmla="*/ 253047 w 909670"/>
                <a:gd name="connsiteY8" fmla="*/ 1889411 h 2101823"/>
                <a:gd name="connsiteX9" fmla="*/ 403590 w 909670"/>
                <a:gd name="connsiteY9" fmla="*/ 1889411 h 2101823"/>
                <a:gd name="connsiteX10" fmla="*/ 403590 w 909670"/>
                <a:gd name="connsiteY10" fmla="*/ 2101823 h 2101823"/>
                <a:gd name="connsiteX11" fmla="*/ 253047 w 909670"/>
                <a:gd name="connsiteY11" fmla="*/ 2101823 h 2101823"/>
                <a:gd name="connsiteX12" fmla="*/ 0 w 909670"/>
                <a:gd name="connsiteY12" fmla="*/ 1889411 h 2101823"/>
                <a:gd name="connsiteX13" fmla="*/ 150539 w 909670"/>
                <a:gd name="connsiteY13" fmla="*/ 1889411 h 2101823"/>
                <a:gd name="connsiteX14" fmla="*/ 150539 w 909670"/>
                <a:gd name="connsiteY14" fmla="*/ 2101823 h 2101823"/>
                <a:gd name="connsiteX15" fmla="*/ 0 w 909670"/>
                <a:gd name="connsiteY15" fmla="*/ 2101823 h 2101823"/>
                <a:gd name="connsiteX16" fmla="*/ 759139 w 909670"/>
                <a:gd name="connsiteY16" fmla="*/ 1512652 h 2101823"/>
                <a:gd name="connsiteX17" fmla="*/ 909670 w 909670"/>
                <a:gd name="connsiteY17" fmla="*/ 1512652 h 2101823"/>
                <a:gd name="connsiteX18" fmla="*/ 909670 w 909670"/>
                <a:gd name="connsiteY18" fmla="*/ 1725064 h 2101823"/>
                <a:gd name="connsiteX19" fmla="*/ 759139 w 909670"/>
                <a:gd name="connsiteY19" fmla="*/ 1725064 h 2101823"/>
                <a:gd name="connsiteX20" fmla="*/ 506092 w 909670"/>
                <a:gd name="connsiteY20" fmla="*/ 1512652 h 2101823"/>
                <a:gd name="connsiteX21" fmla="*/ 656619 w 909670"/>
                <a:gd name="connsiteY21" fmla="*/ 1512652 h 2101823"/>
                <a:gd name="connsiteX22" fmla="*/ 656619 w 909670"/>
                <a:gd name="connsiteY22" fmla="*/ 1725064 h 2101823"/>
                <a:gd name="connsiteX23" fmla="*/ 506092 w 909670"/>
                <a:gd name="connsiteY23" fmla="*/ 1725064 h 2101823"/>
                <a:gd name="connsiteX24" fmla="*/ 253047 w 909670"/>
                <a:gd name="connsiteY24" fmla="*/ 1512652 h 2101823"/>
                <a:gd name="connsiteX25" fmla="*/ 403590 w 909670"/>
                <a:gd name="connsiteY25" fmla="*/ 1512652 h 2101823"/>
                <a:gd name="connsiteX26" fmla="*/ 403590 w 909670"/>
                <a:gd name="connsiteY26" fmla="*/ 1725064 h 2101823"/>
                <a:gd name="connsiteX27" fmla="*/ 253047 w 909670"/>
                <a:gd name="connsiteY27" fmla="*/ 1725064 h 2101823"/>
                <a:gd name="connsiteX28" fmla="*/ 0 w 909670"/>
                <a:gd name="connsiteY28" fmla="*/ 1512652 h 2101823"/>
                <a:gd name="connsiteX29" fmla="*/ 150539 w 909670"/>
                <a:gd name="connsiteY29" fmla="*/ 1512652 h 2101823"/>
                <a:gd name="connsiteX30" fmla="*/ 150539 w 909670"/>
                <a:gd name="connsiteY30" fmla="*/ 1725064 h 2101823"/>
                <a:gd name="connsiteX31" fmla="*/ 0 w 909670"/>
                <a:gd name="connsiteY31" fmla="*/ 1725064 h 2101823"/>
                <a:gd name="connsiteX32" fmla="*/ 759139 w 909670"/>
                <a:gd name="connsiteY32" fmla="*/ 1135897 h 2101823"/>
                <a:gd name="connsiteX33" fmla="*/ 909670 w 909670"/>
                <a:gd name="connsiteY33" fmla="*/ 1135897 h 2101823"/>
                <a:gd name="connsiteX34" fmla="*/ 909670 w 909670"/>
                <a:gd name="connsiteY34" fmla="*/ 1348314 h 2101823"/>
                <a:gd name="connsiteX35" fmla="*/ 759139 w 909670"/>
                <a:gd name="connsiteY35" fmla="*/ 1348314 h 2101823"/>
                <a:gd name="connsiteX36" fmla="*/ 506092 w 909670"/>
                <a:gd name="connsiteY36" fmla="*/ 1135897 h 2101823"/>
                <a:gd name="connsiteX37" fmla="*/ 656619 w 909670"/>
                <a:gd name="connsiteY37" fmla="*/ 1135897 h 2101823"/>
                <a:gd name="connsiteX38" fmla="*/ 656619 w 909670"/>
                <a:gd name="connsiteY38" fmla="*/ 1348314 h 2101823"/>
                <a:gd name="connsiteX39" fmla="*/ 506092 w 909670"/>
                <a:gd name="connsiteY39" fmla="*/ 1348314 h 2101823"/>
                <a:gd name="connsiteX40" fmla="*/ 253047 w 909670"/>
                <a:gd name="connsiteY40" fmla="*/ 1135897 h 2101823"/>
                <a:gd name="connsiteX41" fmla="*/ 403590 w 909670"/>
                <a:gd name="connsiteY41" fmla="*/ 1135897 h 2101823"/>
                <a:gd name="connsiteX42" fmla="*/ 403590 w 909670"/>
                <a:gd name="connsiteY42" fmla="*/ 1348314 h 2101823"/>
                <a:gd name="connsiteX43" fmla="*/ 253047 w 909670"/>
                <a:gd name="connsiteY43" fmla="*/ 1348314 h 2101823"/>
                <a:gd name="connsiteX44" fmla="*/ 0 w 909670"/>
                <a:gd name="connsiteY44" fmla="*/ 1135897 h 2101823"/>
                <a:gd name="connsiteX45" fmla="*/ 150539 w 909670"/>
                <a:gd name="connsiteY45" fmla="*/ 1135897 h 2101823"/>
                <a:gd name="connsiteX46" fmla="*/ 150539 w 909670"/>
                <a:gd name="connsiteY46" fmla="*/ 1348314 h 2101823"/>
                <a:gd name="connsiteX47" fmla="*/ 0 w 909670"/>
                <a:gd name="connsiteY47" fmla="*/ 1348314 h 2101823"/>
                <a:gd name="connsiteX48" fmla="*/ 759139 w 909670"/>
                <a:gd name="connsiteY48" fmla="*/ 759138 h 2101823"/>
                <a:gd name="connsiteX49" fmla="*/ 909670 w 909670"/>
                <a:gd name="connsiteY49" fmla="*/ 759138 h 2101823"/>
                <a:gd name="connsiteX50" fmla="*/ 909670 w 909670"/>
                <a:gd name="connsiteY50" fmla="*/ 971555 h 2101823"/>
                <a:gd name="connsiteX51" fmla="*/ 759139 w 909670"/>
                <a:gd name="connsiteY51" fmla="*/ 971555 h 2101823"/>
                <a:gd name="connsiteX52" fmla="*/ 506092 w 909670"/>
                <a:gd name="connsiteY52" fmla="*/ 759138 h 2101823"/>
                <a:gd name="connsiteX53" fmla="*/ 656619 w 909670"/>
                <a:gd name="connsiteY53" fmla="*/ 759138 h 2101823"/>
                <a:gd name="connsiteX54" fmla="*/ 656619 w 909670"/>
                <a:gd name="connsiteY54" fmla="*/ 971555 h 2101823"/>
                <a:gd name="connsiteX55" fmla="*/ 506092 w 909670"/>
                <a:gd name="connsiteY55" fmla="*/ 971555 h 2101823"/>
                <a:gd name="connsiteX56" fmla="*/ 253047 w 909670"/>
                <a:gd name="connsiteY56" fmla="*/ 759138 h 2101823"/>
                <a:gd name="connsiteX57" fmla="*/ 403590 w 909670"/>
                <a:gd name="connsiteY57" fmla="*/ 759138 h 2101823"/>
                <a:gd name="connsiteX58" fmla="*/ 403590 w 909670"/>
                <a:gd name="connsiteY58" fmla="*/ 971555 h 2101823"/>
                <a:gd name="connsiteX59" fmla="*/ 253047 w 909670"/>
                <a:gd name="connsiteY59" fmla="*/ 971555 h 2101823"/>
                <a:gd name="connsiteX60" fmla="*/ 0 w 909670"/>
                <a:gd name="connsiteY60" fmla="*/ 759138 h 2101823"/>
                <a:gd name="connsiteX61" fmla="*/ 150539 w 909670"/>
                <a:gd name="connsiteY61" fmla="*/ 759138 h 2101823"/>
                <a:gd name="connsiteX62" fmla="*/ 150539 w 909670"/>
                <a:gd name="connsiteY62" fmla="*/ 971555 h 2101823"/>
                <a:gd name="connsiteX63" fmla="*/ 0 w 909670"/>
                <a:gd name="connsiteY63" fmla="*/ 971555 h 2101823"/>
                <a:gd name="connsiteX64" fmla="*/ 759139 w 909670"/>
                <a:gd name="connsiteY64" fmla="*/ 382380 h 2101823"/>
                <a:gd name="connsiteX65" fmla="*/ 909670 w 909670"/>
                <a:gd name="connsiteY65" fmla="*/ 382380 h 2101823"/>
                <a:gd name="connsiteX66" fmla="*/ 909670 w 909670"/>
                <a:gd name="connsiteY66" fmla="*/ 594792 h 2101823"/>
                <a:gd name="connsiteX67" fmla="*/ 759139 w 909670"/>
                <a:gd name="connsiteY67" fmla="*/ 594792 h 2101823"/>
                <a:gd name="connsiteX68" fmla="*/ 506092 w 909670"/>
                <a:gd name="connsiteY68" fmla="*/ 382380 h 2101823"/>
                <a:gd name="connsiteX69" fmla="*/ 656619 w 909670"/>
                <a:gd name="connsiteY69" fmla="*/ 382380 h 2101823"/>
                <a:gd name="connsiteX70" fmla="*/ 656619 w 909670"/>
                <a:gd name="connsiteY70" fmla="*/ 594792 h 2101823"/>
                <a:gd name="connsiteX71" fmla="*/ 506092 w 909670"/>
                <a:gd name="connsiteY71" fmla="*/ 594792 h 2101823"/>
                <a:gd name="connsiteX72" fmla="*/ 253047 w 909670"/>
                <a:gd name="connsiteY72" fmla="*/ 382380 h 2101823"/>
                <a:gd name="connsiteX73" fmla="*/ 403590 w 909670"/>
                <a:gd name="connsiteY73" fmla="*/ 382380 h 2101823"/>
                <a:gd name="connsiteX74" fmla="*/ 403590 w 909670"/>
                <a:gd name="connsiteY74" fmla="*/ 594792 h 2101823"/>
                <a:gd name="connsiteX75" fmla="*/ 253047 w 909670"/>
                <a:gd name="connsiteY75" fmla="*/ 594792 h 2101823"/>
                <a:gd name="connsiteX76" fmla="*/ 0 w 909670"/>
                <a:gd name="connsiteY76" fmla="*/ 382380 h 2101823"/>
                <a:gd name="connsiteX77" fmla="*/ 150539 w 909670"/>
                <a:gd name="connsiteY77" fmla="*/ 382380 h 2101823"/>
                <a:gd name="connsiteX78" fmla="*/ 150539 w 909670"/>
                <a:gd name="connsiteY78" fmla="*/ 594792 h 2101823"/>
                <a:gd name="connsiteX79" fmla="*/ 0 w 909670"/>
                <a:gd name="connsiteY79" fmla="*/ 594792 h 2101823"/>
                <a:gd name="connsiteX80" fmla="*/ 759139 w 909670"/>
                <a:gd name="connsiteY80" fmla="*/ 0 h 2101823"/>
                <a:gd name="connsiteX81" fmla="*/ 909670 w 909670"/>
                <a:gd name="connsiteY81" fmla="*/ 0 h 2101823"/>
                <a:gd name="connsiteX82" fmla="*/ 909670 w 909670"/>
                <a:gd name="connsiteY82" fmla="*/ 212418 h 2101823"/>
                <a:gd name="connsiteX83" fmla="*/ 759139 w 909670"/>
                <a:gd name="connsiteY83" fmla="*/ 212418 h 2101823"/>
                <a:gd name="connsiteX84" fmla="*/ 506092 w 909670"/>
                <a:gd name="connsiteY84" fmla="*/ 0 h 2101823"/>
                <a:gd name="connsiteX85" fmla="*/ 656619 w 909670"/>
                <a:gd name="connsiteY85" fmla="*/ 0 h 2101823"/>
                <a:gd name="connsiteX86" fmla="*/ 656619 w 909670"/>
                <a:gd name="connsiteY86" fmla="*/ 212418 h 2101823"/>
                <a:gd name="connsiteX87" fmla="*/ 506092 w 909670"/>
                <a:gd name="connsiteY87" fmla="*/ 212418 h 2101823"/>
                <a:gd name="connsiteX88" fmla="*/ 253047 w 909670"/>
                <a:gd name="connsiteY88" fmla="*/ 0 h 2101823"/>
                <a:gd name="connsiteX89" fmla="*/ 403590 w 909670"/>
                <a:gd name="connsiteY89" fmla="*/ 0 h 2101823"/>
                <a:gd name="connsiteX90" fmla="*/ 403590 w 909670"/>
                <a:gd name="connsiteY90" fmla="*/ 212418 h 2101823"/>
                <a:gd name="connsiteX91" fmla="*/ 253047 w 909670"/>
                <a:gd name="connsiteY91" fmla="*/ 212418 h 2101823"/>
                <a:gd name="connsiteX92" fmla="*/ 0 w 909670"/>
                <a:gd name="connsiteY92" fmla="*/ 0 h 2101823"/>
                <a:gd name="connsiteX93" fmla="*/ 150539 w 909670"/>
                <a:gd name="connsiteY93" fmla="*/ 0 h 2101823"/>
                <a:gd name="connsiteX94" fmla="*/ 150539 w 909670"/>
                <a:gd name="connsiteY94" fmla="*/ 212418 h 2101823"/>
                <a:gd name="connsiteX95" fmla="*/ 0 w 909670"/>
                <a:gd name="connsiteY95" fmla="*/ 212418 h 2101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909670" h="2101823">
                  <a:moveTo>
                    <a:pt x="759139" y="1889411"/>
                  </a:moveTo>
                  <a:lnTo>
                    <a:pt x="909670" y="1889411"/>
                  </a:lnTo>
                  <a:lnTo>
                    <a:pt x="909670" y="2101823"/>
                  </a:lnTo>
                  <a:lnTo>
                    <a:pt x="759139" y="2101823"/>
                  </a:lnTo>
                  <a:close/>
                  <a:moveTo>
                    <a:pt x="506092" y="1889411"/>
                  </a:moveTo>
                  <a:lnTo>
                    <a:pt x="656619" y="1889411"/>
                  </a:lnTo>
                  <a:lnTo>
                    <a:pt x="656619" y="2101823"/>
                  </a:lnTo>
                  <a:lnTo>
                    <a:pt x="506092" y="2101823"/>
                  </a:lnTo>
                  <a:close/>
                  <a:moveTo>
                    <a:pt x="253047" y="1889411"/>
                  </a:moveTo>
                  <a:lnTo>
                    <a:pt x="403590" y="1889411"/>
                  </a:lnTo>
                  <a:lnTo>
                    <a:pt x="403590" y="2101823"/>
                  </a:lnTo>
                  <a:lnTo>
                    <a:pt x="253047" y="2101823"/>
                  </a:lnTo>
                  <a:close/>
                  <a:moveTo>
                    <a:pt x="0" y="1889411"/>
                  </a:moveTo>
                  <a:lnTo>
                    <a:pt x="150539" y="1889411"/>
                  </a:lnTo>
                  <a:lnTo>
                    <a:pt x="150539" y="2101823"/>
                  </a:lnTo>
                  <a:lnTo>
                    <a:pt x="0" y="2101823"/>
                  </a:lnTo>
                  <a:close/>
                  <a:moveTo>
                    <a:pt x="759139" y="1512652"/>
                  </a:moveTo>
                  <a:lnTo>
                    <a:pt x="909670" y="1512652"/>
                  </a:lnTo>
                  <a:lnTo>
                    <a:pt x="909670" y="1725064"/>
                  </a:lnTo>
                  <a:lnTo>
                    <a:pt x="759139" y="1725064"/>
                  </a:lnTo>
                  <a:close/>
                  <a:moveTo>
                    <a:pt x="506092" y="1512652"/>
                  </a:moveTo>
                  <a:lnTo>
                    <a:pt x="656619" y="1512652"/>
                  </a:lnTo>
                  <a:lnTo>
                    <a:pt x="656619" y="1725064"/>
                  </a:lnTo>
                  <a:lnTo>
                    <a:pt x="506092" y="1725064"/>
                  </a:lnTo>
                  <a:close/>
                  <a:moveTo>
                    <a:pt x="253047" y="1512652"/>
                  </a:moveTo>
                  <a:lnTo>
                    <a:pt x="403590" y="1512652"/>
                  </a:lnTo>
                  <a:lnTo>
                    <a:pt x="403590" y="1725064"/>
                  </a:lnTo>
                  <a:lnTo>
                    <a:pt x="253047" y="1725064"/>
                  </a:lnTo>
                  <a:close/>
                  <a:moveTo>
                    <a:pt x="0" y="1512652"/>
                  </a:moveTo>
                  <a:lnTo>
                    <a:pt x="150539" y="1512652"/>
                  </a:lnTo>
                  <a:lnTo>
                    <a:pt x="150539" y="1725064"/>
                  </a:lnTo>
                  <a:lnTo>
                    <a:pt x="0" y="1725064"/>
                  </a:lnTo>
                  <a:close/>
                  <a:moveTo>
                    <a:pt x="759139" y="1135897"/>
                  </a:moveTo>
                  <a:lnTo>
                    <a:pt x="909670" y="1135897"/>
                  </a:lnTo>
                  <a:lnTo>
                    <a:pt x="909670" y="1348314"/>
                  </a:lnTo>
                  <a:lnTo>
                    <a:pt x="759139" y="1348314"/>
                  </a:lnTo>
                  <a:close/>
                  <a:moveTo>
                    <a:pt x="506092" y="1135897"/>
                  </a:moveTo>
                  <a:lnTo>
                    <a:pt x="656619" y="1135897"/>
                  </a:lnTo>
                  <a:lnTo>
                    <a:pt x="656619" y="1348314"/>
                  </a:lnTo>
                  <a:lnTo>
                    <a:pt x="506092" y="1348314"/>
                  </a:lnTo>
                  <a:close/>
                  <a:moveTo>
                    <a:pt x="253047" y="1135897"/>
                  </a:moveTo>
                  <a:lnTo>
                    <a:pt x="403590" y="1135897"/>
                  </a:lnTo>
                  <a:lnTo>
                    <a:pt x="403590" y="1348314"/>
                  </a:lnTo>
                  <a:lnTo>
                    <a:pt x="253047" y="1348314"/>
                  </a:lnTo>
                  <a:close/>
                  <a:moveTo>
                    <a:pt x="0" y="1135897"/>
                  </a:moveTo>
                  <a:lnTo>
                    <a:pt x="150539" y="1135897"/>
                  </a:lnTo>
                  <a:lnTo>
                    <a:pt x="150539" y="1348314"/>
                  </a:lnTo>
                  <a:lnTo>
                    <a:pt x="0" y="1348314"/>
                  </a:lnTo>
                  <a:close/>
                  <a:moveTo>
                    <a:pt x="759139" y="759138"/>
                  </a:moveTo>
                  <a:lnTo>
                    <a:pt x="909670" y="759138"/>
                  </a:lnTo>
                  <a:lnTo>
                    <a:pt x="909670" y="971555"/>
                  </a:lnTo>
                  <a:lnTo>
                    <a:pt x="759139" y="971555"/>
                  </a:lnTo>
                  <a:close/>
                  <a:moveTo>
                    <a:pt x="506092" y="759138"/>
                  </a:moveTo>
                  <a:lnTo>
                    <a:pt x="656619" y="759138"/>
                  </a:lnTo>
                  <a:lnTo>
                    <a:pt x="656619" y="971555"/>
                  </a:lnTo>
                  <a:lnTo>
                    <a:pt x="506092" y="971555"/>
                  </a:lnTo>
                  <a:close/>
                  <a:moveTo>
                    <a:pt x="253047" y="759138"/>
                  </a:moveTo>
                  <a:lnTo>
                    <a:pt x="403590" y="759138"/>
                  </a:lnTo>
                  <a:lnTo>
                    <a:pt x="403590" y="971555"/>
                  </a:lnTo>
                  <a:lnTo>
                    <a:pt x="253047" y="971555"/>
                  </a:lnTo>
                  <a:close/>
                  <a:moveTo>
                    <a:pt x="0" y="759138"/>
                  </a:moveTo>
                  <a:lnTo>
                    <a:pt x="150539" y="759138"/>
                  </a:lnTo>
                  <a:lnTo>
                    <a:pt x="150539" y="971555"/>
                  </a:lnTo>
                  <a:lnTo>
                    <a:pt x="0" y="971555"/>
                  </a:lnTo>
                  <a:close/>
                  <a:moveTo>
                    <a:pt x="759139" y="382380"/>
                  </a:moveTo>
                  <a:lnTo>
                    <a:pt x="909670" y="382380"/>
                  </a:lnTo>
                  <a:lnTo>
                    <a:pt x="909670" y="594792"/>
                  </a:lnTo>
                  <a:lnTo>
                    <a:pt x="759139" y="594792"/>
                  </a:lnTo>
                  <a:close/>
                  <a:moveTo>
                    <a:pt x="506092" y="382380"/>
                  </a:moveTo>
                  <a:lnTo>
                    <a:pt x="656619" y="382380"/>
                  </a:lnTo>
                  <a:lnTo>
                    <a:pt x="656619" y="594792"/>
                  </a:lnTo>
                  <a:lnTo>
                    <a:pt x="506092" y="594792"/>
                  </a:lnTo>
                  <a:close/>
                  <a:moveTo>
                    <a:pt x="253047" y="382380"/>
                  </a:moveTo>
                  <a:lnTo>
                    <a:pt x="403590" y="382380"/>
                  </a:lnTo>
                  <a:lnTo>
                    <a:pt x="403590" y="594792"/>
                  </a:lnTo>
                  <a:lnTo>
                    <a:pt x="253047" y="594792"/>
                  </a:lnTo>
                  <a:close/>
                  <a:moveTo>
                    <a:pt x="0" y="382380"/>
                  </a:moveTo>
                  <a:lnTo>
                    <a:pt x="150539" y="382380"/>
                  </a:lnTo>
                  <a:lnTo>
                    <a:pt x="150539" y="594792"/>
                  </a:lnTo>
                  <a:lnTo>
                    <a:pt x="0" y="594792"/>
                  </a:lnTo>
                  <a:close/>
                  <a:moveTo>
                    <a:pt x="759139" y="0"/>
                  </a:moveTo>
                  <a:lnTo>
                    <a:pt x="909670" y="0"/>
                  </a:lnTo>
                  <a:lnTo>
                    <a:pt x="909670" y="212418"/>
                  </a:lnTo>
                  <a:lnTo>
                    <a:pt x="759139" y="212418"/>
                  </a:lnTo>
                  <a:close/>
                  <a:moveTo>
                    <a:pt x="506092" y="0"/>
                  </a:moveTo>
                  <a:lnTo>
                    <a:pt x="656619" y="0"/>
                  </a:lnTo>
                  <a:lnTo>
                    <a:pt x="656619" y="212418"/>
                  </a:lnTo>
                  <a:lnTo>
                    <a:pt x="506092" y="212418"/>
                  </a:lnTo>
                  <a:close/>
                  <a:moveTo>
                    <a:pt x="253047" y="0"/>
                  </a:moveTo>
                  <a:lnTo>
                    <a:pt x="403590" y="0"/>
                  </a:lnTo>
                  <a:lnTo>
                    <a:pt x="403590" y="212418"/>
                  </a:lnTo>
                  <a:lnTo>
                    <a:pt x="253047" y="212418"/>
                  </a:lnTo>
                  <a:close/>
                  <a:moveTo>
                    <a:pt x="0" y="0"/>
                  </a:moveTo>
                  <a:lnTo>
                    <a:pt x="150539" y="0"/>
                  </a:lnTo>
                  <a:lnTo>
                    <a:pt x="150539" y="212418"/>
                  </a:lnTo>
                  <a:lnTo>
                    <a:pt x="0" y="21241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FE53535C-08B2-DC48-9D9B-2D2ABE117A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9082685"/>
              <a:ext cx="1130133" cy="2272470"/>
            </a:xfrm>
            <a:custGeom>
              <a:avLst/>
              <a:gdLst>
                <a:gd name="connsiteX0" fmla="*/ 759139 w 909670"/>
                <a:gd name="connsiteY0" fmla="*/ 1889411 h 2101823"/>
                <a:gd name="connsiteX1" fmla="*/ 909670 w 909670"/>
                <a:gd name="connsiteY1" fmla="*/ 1889411 h 2101823"/>
                <a:gd name="connsiteX2" fmla="*/ 909670 w 909670"/>
                <a:gd name="connsiteY2" fmla="*/ 2101823 h 2101823"/>
                <a:gd name="connsiteX3" fmla="*/ 759139 w 909670"/>
                <a:gd name="connsiteY3" fmla="*/ 2101823 h 2101823"/>
                <a:gd name="connsiteX4" fmla="*/ 506092 w 909670"/>
                <a:gd name="connsiteY4" fmla="*/ 1889411 h 2101823"/>
                <a:gd name="connsiteX5" fmla="*/ 656619 w 909670"/>
                <a:gd name="connsiteY5" fmla="*/ 1889411 h 2101823"/>
                <a:gd name="connsiteX6" fmla="*/ 656619 w 909670"/>
                <a:gd name="connsiteY6" fmla="*/ 2101823 h 2101823"/>
                <a:gd name="connsiteX7" fmla="*/ 506092 w 909670"/>
                <a:gd name="connsiteY7" fmla="*/ 2101823 h 2101823"/>
                <a:gd name="connsiteX8" fmla="*/ 253047 w 909670"/>
                <a:gd name="connsiteY8" fmla="*/ 1889411 h 2101823"/>
                <a:gd name="connsiteX9" fmla="*/ 403590 w 909670"/>
                <a:gd name="connsiteY9" fmla="*/ 1889411 h 2101823"/>
                <a:gd name="connsiteX10" fmla="*/ 403590 w 909670"/>
                <a:gd name="connsiteY10" fmla="*/ 2101823 h 2101823"/>
                <a:gd name="connsiteX11" fmla="*/ 253047 w 909670"/>
                <a:gd name="connsiteY11" fmla="*/ 2101823 h 2101823"/>
                <a:gd name="connsiteX12" fmla="*/ 0 w 909670"/>
                <a:gd name="connsiteY12" fmla="*/ 1889411 h 2101823"/>
                <a:gd name="connsiteX13" fmla="*/ 150539 w 909670"/>
                <a:gd name="connsiteY13" fmla="*/ 1889411 h 2101823"/>
                <a:gd name="connsiteX14" fmla="*/ 150539 w 909670"/>
                <a:gd name="connsiteY14" fmla="*/ 2101823 h 2101823"/>
                <a:gd name="connsiteX15" fmla="*/ 0 w 909670"/>
                <a:gd name="connsiteY15" fmla="*/ 2101823 h 2101823"/>
                <a:gd name="connsiteX16" fmla="*/ 759139 w 909670"/>
                <a:gd name="connsiteY16" fmla="*/ 1512652 h 2101823"/>
                <a:gd name="connsiteX17" fmla="*/ 909670 w 909670"/>
                <a:gd name="connsiteY17" fmla="*/ 1512652 h 2101823"/>
                <a:gd name="connsiteX18" fmla="*/ 909670 w 909670"/>
                <a:gd name="connsiteY18" fmla="*/ 1725064 h 2101823"/>
                <a:gd name="connsiteX19" fmla="*/ 759139 w 909670"/>
                <a:gd name="connsiteY19" fmla="*/ 1725064 h 2101823"/>
                <a:gd name="connsiteX20" fmla="*/ 506092 w 909670"/>
                <a:gd name="connsiteY20" fmla="*/ 1512652 h 2101823"/>
                <a:gd name="connsiteX21" fmla="*/ 656619 w 909670"/>
                <a:gd name="connsiteY21" fmla="*/ 1512652 h 2101823"/>
                <a:gd name="connsiteX22" fmla="*/ 656619 w 909670"/>
                <a:gd name="connsiteY22" fmla="*/ 1725064 h 2101823"/>
                <a:gd name="connsiteX23" fmla="*/ 506092 w 909670"/>
                <a:gd name="connsiteY23" fmla="*/ 1725064 h 2101823"/>
                <a:gd name="connsiteX24" fmla="*/ 253047 w 909670"/>
                <a:gd name="connsiteY24" fmla="*/ 1512652 h 2101823"/>
                <a:gd name="connsiteX25" fmla="*/ 403590 w 909670"/>
                <a:gd name="connsiteY25" fmla="*/ 1512652 h 2101823"/>
                <a:gd name="connsiteX26" fmla="*/ 403590 w 909670"/>
                <a:gd name="connsiteY26" fmla="*/ 1725064 h 2101823"/>
                <a:gd name="connsiteX27" fmla="*/ 253047 w 909670"/>
                <a:gd name="connsiteY27" fmla="*/ 1725064 h 2101823"/>
                <a:gd name="connsiteX28" fmla="*/ 0 w 909670"/>
                <a:gd name="connsiteY28" fmla="*/ 1512652 h 2101823"/>
                <a:gd name="connsiteX29" fmla="*/ 150539 w 909670"/>
                <a:gd name="connsiteY29" fmla="*/ 1512652 h 2101823"/>
                <a:gd name="connsiteX30" fmla="*/ 150539 w 909670"/>
                <a:gd name="connsiteY30" fmla="*/ 1725064 h 2101823"/>
                <a:gd name="connsiteX31" fmla="*/ 0 w 909670"/>
                <a:gd name="connsiteY31" fmla="*/ 1725064 h 2101823"/>
                <a:gd name="connsiteX32" fmla="*/ 759139 w 909670"/>
                <a:gd name="connsiteY32" fmla="*/ 1135897 h 2101823"/>
                <a:gd name="connsiteX33" fmla="*/ 909670 w 909670"/>
                <a:gd name="connsiteY33" fmla="*/ 1135897 h 2101823"/>
                <a:gd name="connsiteX34" fmla="*/ 909670 w 909670"/>
                <a:gd name="connsiteY34" fmla="*/ 1348314 h 2101823"/>
                <a:gd name="connsiteX35" fmla="*/ 759139 w 909670"/>
                <a:gd name="connsiteY35" fmla="*/ 1348314 h 2101823"/>
                <a:gd name="connsiteX36" fmla="*/ 506092 w 909670"/>
                <a:gd name="connsiteY36" fmla="*/ 1135897 h 2101823"/>
                <a:gd name="connsiteX37" fmla="*/ 656619 w 909670"/>
                <a:gd name="connsiteY37" fmla="*/ 1135897 h 2101823"/>
                <a:gd name="connsiteX38" fmla="*/ 656619 w 909670"/>
                <a:gd name="connsiteY38" fmla="*/ 1348314 h 2101823"/>
                <a:gd name="connsiteX39" fmla="*/ 506092 w 909670"/>
                <a:gd name="connsiteY39" fmla="*/ 1348314 h 2101823"/>
                <a:gd name="connsiteX40" fmla="*/ 253047 w 909670"/>
                <a:gd name="connsiteY40" fmla="*/ 1135897 h 2101823"/>
                <a:gd name="connsiteX41" fmla="*/ 403590 w 909670"/>
                <a:gd name="connsiteY41" fmla="*/ 1135897 h 2101823"/>
                <a:gd name="connsiteX42" fmla="*/ 403590 w 909670"/>
                <a:gd name="connsiteY42" fmla="*/ 1348314 h 2101823"/>
                <a:gd name="connsiteX43" fmla="*/ 253047 w 909670"/>
                <a:gd name="connsiteY43" fmla="*/ 1348314 h 2101823"/>
                <a:gd name="connsiteX44" fmla="*/ 0 w 909670"/>
                <a:gd name="connsiteY44" fmla="*/ 1135897 h 2101823"/>
                <a:gd name="connsiteX45" fmla="*/ 150539 w 909670"/>
                <a:gd name="connsiteY45" fmla="*/ 1135897 h 2101823"/>
                <a:gd name="connsiteX46" fmla="*/ 150539 w 909670"/>
                <a:gd name="connsiteY46" fmla="*/ 1348314 h 2101823"/>
                <a:gd name="connsiteX47" fmla="*/ 0 w 909670"/>
                <a:gd name="connsiteY47" fmla="*/ 1348314 h 2101823"/>
                <a:gd name="connsiteX48" fmla="*/ 759139 w 909670"/>
                <a:gd name="connsiteY48" fmla="*/ 759138 h 2101823"/>
                <a:gd name="connsiteX49" fmla="*/ 909670 w 909670"/>
                <a:gd name="connsiteY49" fmla="*/ 759138 h 2101823"/>
                <a:gd name="connsiteX50" fmla="*/ 909670 w 909670"/>
                <a:gd name="connsiteY50" fmla="*/ 971555 h 2101823"/>
                <a:gd name="connsiteX51" fmla="*/ 759139 w 909670"/>
                <a:gd name="connsiteY51" fmla="*/ 971555 h 2101823"/>
                <a:gd name="connsiteX52" fmla="*/ 506092 w 909670"/>
                <a:gd name="connsiteY52" fmla="*/ 759138 h 2101823"/>
                <a:gd name="connsiteX53" fmla="*/ 656619 w 909670"/>
                <a:gd name="connsiteY53" fmla="*/ 759138 h 2101823"/>
                <a:gd name="connsiteX54" fmla="*/ 656619 w 909670"/>
                <a:gd name="connsiteY54" fmla="*/ 971555 h 2101823"/>
                <a:gd name="connsiteX55" fmla="*/ 506092 w 909670"/>
                <a:gd name="connsiteY55" fmla="*/ 971555 h 2101823"/>
                <a:gd name="connsiteX56" fmla="*/ 253047 w 909670"/>
                <a:gd name="connsiteY56" fmla="*/ 759138 h 2101823"/>
                <a:gd name="connsiteX57" fmla="*/ 403590 w 909670"/>
                <a:gd name="connsiteY57" fmla="*/ 759138 h 2101823"/>
                <a:gd name="connsiteX58" fmla="*/ 403590 w 909670"/>
                <a:gd name="connsiteY58" fmla="*/ 971555 h 2101823"/>
                <a:gd name="connsiteX59" fmla="*/ 253047 w 909670"/>
                <a:gd name="connsiteY59" fmla="*/ 971555 h 2101823"/>
                <a:gd name="connsiteX60" fmla="*/ 0 w 909670"/>
                <a:gd name="connsiteY60" fmla="*/ 759138 h 2101823"/>
                <a:gd name="connsiteX61" fmla="*/ 150539 w 909670"/>
                <a:gd name="connsiteY61" fmla="*/ 759138 h 2101823"/>
                <a:gd name="connsiteX62" fmla="*/ 150539 w 909670"/>
                <a:gd name="connsiteY62" fmla="*/ 971555 h 2101823"/>
                <a:gd name="connsiteX63" fmla="*/ 0 w 909670"/>
                <a:gd name="connsiteY63" fmla="*/ 971555 h 2101823"/>
                <a:gd name="connsiteX64" fmla="*/ 759139 w 909670"/>
                <a:gd name="connsiteY64" fmla="*/ 382380 h 2101823"/>
                <a:gd name="connsiteX65" fmla="*/ 909670 w 909670"/>
                <a:gd name="connsiteY65" fmla="*/ 382380 h 2101823"/>
                <a:gd name="connsiteX66" fmla="*/ 909670 w 909670"/>
                <a:gd name="connsiteY66" fmla="*/ 594792 h 2101823"/>
                <a:gd name="connsiteX67" fmla="*/ 759139 w 909670"/>
                <a:gd name="connsiteY67" fmla="*/ 594792 h 2101823"/>
                <a:gd name="connsiteX68" fmla="*/ 506092 w 909670"/>
                <a:gd name="connsiteY68" fmla="*/ 382380 h 2101823"/>
                <a:gd name="connsiteX69" fmla="*/ 656619 w 909670"/>
                <a:gd name="connsiteY69" fmla="*/ 382380 h 2101823"/>
                <a:gd name="connsiteX70" fmla="*/ 656619 w 909670"/>
                <a:gd name="connsiteY70" fmla="*/ 594792 h 2101823"/>
                <a:gd name="connsiteX71" fmla="*/ 506092 w 909670"/>
                <a:gd name="connsiteY71" fmla="*/ 594792 h 2101823"/>
                <a:gd name="connsiteX72" fmla="*/ 253047 w 909670"/>
                <a:gd name="connsiteY72" fmla="*/ 382380 h 2101823"/>
                <a:gd name="connsiteX73" fmla="*/ 403590 w 909670"/>
                <a:gd name="connsiteY73" fmla="*/ 382380 h 2101823"/>
                <a:gd name="connsiteX74" fmla="*/ 403590 w 909670"/>
                <a:gd name="connsiteY74" fmla="*/ 594792 h 2101823"/>
                <a:gd name="connsiteX75" fmla="*/ 253047 w 909670"/>
                <a:gd name="connsiteY75" fmla="*/ 594792 h 2101823"/>
                <a:gd name="connsiteX76" fmla="*/ 0 w 909670"/>
                <a:gd name="connsiteY76" fmla="*/ 382380 h 2101823"/>
                <a:gd name="connsiteX77" fmla="*/ 150539 w 909670"/>
                <a:gd name="connsiteY77" fmla="*/ 382380 h 2101823"/>
                <a:gd name="connsiteX78" fmla="*/ 150539 w 909670"/>
                <a:gd name="connsiteY78" fmla="*/ 594792 h 2101823"/>
                <a:gd name="connsiteX79" fmla="*/ 0 w 909670"/>
                <a:gd name="connsiteY79" fmla="*/ 594792 h 2101823"/>
                <a:gd name="connsiteX80" fmla="*/ 759139 w 909670"/>
                <a:gd name="connsiteY80" fmla="*/ 0 h 2101823"/>
                <a:gd name="connsiteX81" fmla="*/ 909670 w 909670"/>
                <a:gd name="connsiteY81" fmla="*/ 0 h 2101823"/>
                <a:gd name="connsiteX82" fmla="*/ 909670 w 909670"/>
                <a:gd name="connsiteY82" fmla="*/ 212418 h 2101823"/>
                <a:gd name="connsiteX83" fmla="*/ 759139 w 909670"/>
                <a:gd name="connsiteY83" fmla="*/ 212418 h 2101823"/>
                <a:gd name="connsiteX84" fmla="*/ 506092 w 909670"/>
                <a:gd name="connsiteY84" fmla="*/ 0 h 2101823"/>
                <a:gd name="connsiteX85" fmla="*/ 656619 w 909670"/>
                <a:gd name="connsiteY85" fmla="*/ 0 h 2101823"/>
                <a:gd name="connsiteX86" fmla="*/ 656619 w 909670"/>
                <a:gd name="connsiteY86" fmla="*/ 212418 h 2101823"/>
                <a:gd name="connsiteX87" fmla="*/ 506092 w 909670"/>
                <a:gd name="connsiteY87" fmla="*/ 212418 h 2101823"/>
                <a:gd name="connsiteX88" fmla="*/ 253047 w 909670"/>
                <a:gd name="connsiteY88" fmla="*/ 0 h 2101823"/>
                <a:gd name="connsiteX89" fmla="*/ 403590 w 909670"/>
                <a:gd name="connsiteY89" fmla="*/ 0 h 2101823"/>
                <a:gd name="connsiteX90" fmla="*/ 403590 w 909670"/>
                <a:gd name="connsiteY90" fmla="*/ 212418 h 2101823"/>
                <a:gd name="connsiteX91" fmla="*/ 253047 w 909670"/>
                <a:gd name="connsiteY91" fmla="*/ 212418 h 2101823"/>
                <a:gd name="connsiteX92" fmla="*/ 0 w 909670"/>
                <a:gd name="connsiteY92" fmla="*/ 0 h 2101823"/>
                <a:gd name="connsiteX93" fmla="*/ 150539 w 909670"/>
                <a:gd name="connsiteY93" fmla="*/ 0 h 2101823"/>
                <a:gd name="connsiteX94" fmla="*/ 150539 w 909670"/>
                <a:gd name="connsiteY94" fmla="*/ 212418 h 2101823"/>
                <a:gd name="connsiteX95" fmla="*/ 0 w 909670"/>
                <a:gd name="connsiteY95" fmla="*/ 212418 h 2101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909670" h="2101823">
                  <a:moveTo>
                    <a:pt x="759139" y="1889411"/>
                  </a:moveTo>
                  <a:lnTo>
                    <a:pt x="909670" y="1889411"/>
                  </a:lnTo>
                  <a:lnTo>
                    <a:pt x="909670" y="2101823"/>
                  </a:lnTo>
                  <a:lnTo>
                    <a:pt x="759139" y="2101823"/>
                  </a:lnTo>
                  <a:close/>
                  <a:moveTo>
                    <a:pt x="506092" y="1889411"/>
                  </a:moveTo>
                  <a:lnTo>
                    <a:pt x="656619" y="1889411"/>
                  </a:lnTo>
                  <a:lnTo>
                    <a:pt x="656619" y="2101823"/>
                  </a:lnTo>
                  <a:lnTo>
                    <a:pt x="506092" y="2101823"/>
                  </a:lnTo>
                  <a:close/>
                  <a:moveTo>
                    <a:pt x="253047" y="1889411"/>
                  </a:moveTo>
                  <a:lnTo>
                    <a:pt x="403590" y="1889411"/>
                  </a:lnTo>
                  <a:lnTo>
                    <a:pt x="403590" y="2101823"/>
                  </a:lnTo>
                  <a:lnTo>
                    <a:pt x="253047" y="2101823"/>
                  </a:lnTo>
                  <a:close/>
                  <a:moveTo>
                    <a:pt x="0" y="1889411"/>
                  </a:moveTo>
                  <a:lnTo>
                    <a:pt x="150539" y="1889411"/>
                  </a:lnTo>
                  <a:lnTo>
                    <a:pt x="150539" y="2101823"/>
                  </a:lnTo>
                  <a:lnTo>
                    <a:pt x="0" y="2101823"/>
                  </a:lnTo>
                  <a:close/>
                  <a:moveTo>
                    <a:pt x="759139" y="1512652"/>
                  </a:moveTo>
                  <a:lnTo>
                    <a:pt x="909670" y="1512652"/>
                  </a:lnTo>
                  <a:lnTo>
                    <a:pt x="909670" y="1725064"/>
                  </a:lnTo>
                  <a:lnTo>
                    <a:pt x="759139" y="1725064"/>
                  </a:lnTo>
                  <a:close/>
                  <a:moveTo>
                    <a:pt x="506092" y="1512652"/>
                  </a:moveTo>
                  <a:lnTo>
                    <a:pt x="656619" y="1512652"/>
                  </a:lnTo>
                  <a:lnTo>
                    <a:pt x="656619" y="1725064"/>
                  </a:lnTo>
                  <a:lnTo>
                    <a:pt x="506092" y="1725064"/>
                  </a:lnTo>
                  <a:close/>
                  <a:moveTo>
                    <a:pt x="253047" y="1512652"/>
                  </a:moveTo>
                  <a:lnTo>
                    <a:pt x="403590" y="1512652"/>
                  </a:lnTo>
                  <a:lnTo>
                    <a:pt x="403590" y="1725064"/>
                  </a:lnTo>
                  <a:lnTo>
                    <a:pt x="253047" y="1725064"/>
                  </a:lnTo>
                  <a:close/>
                  <a:moveTo>
                    <a:pt x="0" y="1512652"/>
                  </a:moveTo>
                  <a:lnTo>
                    <a:pt x="150539" y="1512652"/>
                  </a:lnTo>
                  <a:lnTo>
                    <a:pt x="150539" y="1725064"/>
                  </a:lnTo>
                  <a:lnTo>
                    <a:pt x="0" y="1725064"/>
                  </a:lnTo>
                  <a:close/>
                  <a:moveTo>
                    <a:pt x="759139" y="1135897"/>
                  </a:moveTo>
                  <a:lnTo>
                    <a:pt x="909670" y="1135897"/>
                  </a:lnTo>
                  <a:lnTo>
                    <a:pt x="909670" y="1348314"/>
                  </a:lnTo>
                  <a:lnTo>
                    <a:pt x="759139" y="1348314"/>
                  </a:lnTo>
                  <a:close/>
                  <a:moveTo>
                    <a:pt x="506092" y="1135897"/>
                  </a:moveTo>
                  <a:lnTo>
                    <a:pt x="656619" y="1135897"/>
                  </a:lnTo>
                  <a:lnTo>
                    <a:pt x="656619" y="1348314"/>
                  </a:lnTo>
                  <a:lnTo>
                    <a:pt x="506092" y="1348314"/>
                  </a:lnTo>
                  <a:close/>
                  <a:moveTo>
                    <a:pt x="253047" y="1135897"/>
                  </a:moveTo>
                  <a:lnTo>
                    <a:pt x="403590" y="1135897"/>
                  </a:lnTo>
                  <a:lnTo>
                    <a:pt x="403590" y="1348314"/>
                  </a:lnTo>
                  <a:lnTo>
                    <a:pt x="253047" y="1348314"/>
                  </a:lnTo>
                  <a:close/>
                  <a:moveTo>
                    <a:pt x="0" y="1135897"/>
                  </a:moveTo>
                  <a:lnTo>
                    <a:pt x="150539" y="1135897"/>
                  </a:lnTo>
                  <a:lnTo>
                    <a:pt x="150539" y="1348314"/>
                  </a:lnTo>
                  <a:lnTo>
                    <a:pt x="0" y="1348314"/>
                  </a:lnTo>
                  <a:close/>
                  <a:moveTo>
                    <a:pt x="759139" y="759138"/>
                  </a:moveTo>
                  <a:lnTo>
                    <a:pt x="909670" y="759138"/>
                  </a:lnTo>
                  <a:lnTo>
                    <a:pt x="909670" y="971555"/>
                  </a:lnTo>
                  <a:lnTo>
                    <a:pt x="759139" y="971555"/>
                  </a:lnTo>
                  <a:close/>
                  <a:moveTo>
                    <a:pt x="506092" y="759138"/>
                  </a:moveTo>
                  <a:lnTo>
                    <a:pt x="656619" y="759138"/>
                  </a:lnTo>
                  <a:lnTo>
                    <a:pt x="656619" y="971555"/>
                  </a:lnTo>
                  <a:lnTo>
                    <a:pt x="506092" y="971555"/>
                  </a:lnTo>
                  <a:close/>
                  <a:moveTo>
                    <a:pt x="253047" y="759138"/>
                  </a:moveTo>
                  <a:lnTo>
                    <a:pt x="403590" y="759138"/>
                  </a:lnTo>
                  <a:lnTo>
                    <a:pt x="403590" y="971555"/>
                  </a:lnTo>
                  <a:lnTo>
                    <a:pt x="253047" y="971555"/>
                  </a:lnTo>
                  <a:close/>
                  <a:moveTo>
                    <a:pt x="0" y="759138"/>
                  </a:moveTo>
                  <a:lnTo>
                    <a:pt x="150539" y="759138"/>
                  </a:lnTo>
                  <a:lnTo>
                    <a:pt x="150539" y="971555"/>
                  </a:lnTo>
                  <a:lnTo>
                    <a:pt x="0" y="971555"/>
                  </a:lnTo>
                  <a:close/>
                  <a:moveTo>
                    <a:pt x="759139" y="382380"/>
                  </a:moveTo>
                  <a:lnTo>
                    <a:pt x="909670" y="382380"/>
                  </a:lnTo>
                  <a:lnTo>
                    <a:pt x="909670" y="594792"/>
                  </a:lnTo>
                  <a:lnTo>
                    <a:pt x="759139" y="594792"/>
                  </a:lnTo>
                  <a:close/>
                  <a:moveTo>
                    <a:pt x="506092" y="382380"/>
                  </a:moveTo>
                  <a:lnTo>
                    <a:pt x="656619" y="382380"/>
                  </a:lnTo>
                  <a:lnTo>
                    <a:pt x="656619" y="594792"/>
                  </a:lnTo>
                  <a:lnTo>
                    <a:pt x="506092" y="594792"/>
                  </a:lnTo>
                  <a:close/>
                  <a:moveTo>
                    <a:pt x="253047" y="382380"/>
                  </a:moveTo>
                  <a:lnTo>
                    <a:pt x="403590" y="382380"/>
                  </a:lnTo>
                  <a:lnTo>
                    <a:pt x="403590" y="594792"/>
                  </a:lnTo>
                  <a:lnTo>
                    <a:pt x="253047" y="594792"/>
                  </a:lnTo>
                  <a:close/>
                  <a:moveTo>
                    <a:pt x="0" y="382380"/>
                  </a:moveTo>
                  <a:lnTo>
                    <a:pt x="150539" y="382380"/>
                  </a:lnTo>
                  <a:lnTo>
                    <a:pt x="150539" y="594792"/>
                  </a:lnTo>
                  <a:lnTo>
                    <a:pt x="0" y="594792"/>
                  </a:lnTo>
                  <a:close/>
                  <a:moveTo>
                    <a:pt x="759139" y="0"/>
                  </a:moveTo>
                  <a:lnTo>
                    <a:pt x="909670" y="0"/>
                  </a:lnTo>
                  <a:lnTo>
                    <a:pt x="909670" y="212418"/>
                  </a:lnTo>
                  <a:lnTo>
                    <a:pt x="759139" y="212418"/>
                  </a:lnTo>
                  <a:close/>
                  <a:moveTo>
                    <a:pt x="506092" y="0"/>
                  </a:moveTo>
                  <a:lnTo>
                    <a:pt x="656619" y="0"/>
                  </a:lnTo>
                  <a:lnTo>
                    <a:pt x="656619" y="212418"/>
                  </a:lnTo>
                  <a:lnTo>
                    <a:pt x="506092" y="212418"/>
                  </a:lnTo>
                  <a:close/>
                  <a:moveTo>
                    <a:pt x="253047" y="0"/>
                  </a:moveTo>
                  <a:lnTo>
                    <a:pt x="403590" y="0"/>
                  </a:lnTo>
                  <a:lnTo>
                    <a:pt x="403590" y="212418"/>
                  </a:lnTo>
                  <a:lnTo>
                    <a:pt x="253047" y="212418"/>
                  </a:lnTo>
                  <a:close/>
                  <a:moveTo>
                    <a:pt x="0" y="0"/>
                  </a:moveTo>
                  <a:lnTo>
                    <a:pt x="150539" y="0"/>
                  </a:lnTo>
                  <a:lnTo>
                    <a:pt x="150539" y="212418"/>
                  </a:lnTo>
                  <a:lnTo>
                    <a:pt x="0" y="21241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77B36084-DB27-6046-9FA8-B595C1CE1F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11566316"/>
              <a:ext cx="1130133" cy="643083"/>
            </a:xfrm>
            <a:custGeom>
              <a:avLst/>
              <a:gdLst>
                <a:gd name="connsiteX0" fmla="*/ 943120 w 1130133"/>
                <a:gd name="connsiteY0" fmla="*/ 413425 h 643083"/>
                <a:gd name="connsiteX1" fmla="*/ 1130133 w 1130133"/>
                <a:gd name="connsiteY1" fmla="*/ 413425 h 643083"/>
                <a:gd name="connsiteX2" fmla="*/ 1130133 w 1130133"/>
                <a:gd name="connsiteY2" fmla="*/ 643083 h 643083"/>
                <a:gd name="connsiteX3" fmla="*/ 943120 w 1130133"/>
                <a:gd name="connsiteY3" fmla="*/ 643083 h 643083"/>
                <a:gd name="connsiteX4" fmla="*/ 628746 w 1130133"/>
                <a:gd name="connsiteY4" fmla="*/ 413425 h 643083"/>
                <a:gd name="connsiteX5" fmla="*/ 815754 w 1130133"/>
                <a:gd name="connsiteY5" fmla="*/ 413425 h 643083"/>
                <a:gd name="connsiteX6" fmla="*/ 815754 w 1130133"/>
                <a:gd name="connsiteY6" fmla="*/ 643083 h 643083"/>
                <a:gd name="connsiteX7" fmla="*/ 628746 w 1130133"/>
                <a:gd name="connsiteY7" fmla="*/ 643083 h 643083"/>
                <a:gd name="connsiteX8" fmla="*/ 314374 w 1130133"/>
                <a:gd name="connsiteY8" fmla="*/ 413425 h 643083"/>
                <a:gd name="connsiteX9" fmla="*/ 501402 w 1130133"/>
                <a:gd name="connsiteY9" fmla="*/ 413425 h 643083"/>
                <a:gd name="connsiteX10" fmla="*/ 501402 w 1130133"/>
                <a:gd name="connsiteY10" fmla="*/ 643083 h 643083"/>
                <a:gd name="connsiteX11" fmla="*/ 314374 w 1130133"/>
                <a:gd name="connsiteY11" fmla="*/ 643083 h 643083"/>
                <a:gd name="connsiteX12" fmla="*/ 0 w 1130133"/>
                <a:gd name="connsiteY12" fmla="*/ 413425 h 643083"/>
                <a:gd name="connsiteX13" fmla="*/ 187023 w 1130133"/>
                <a:gd name="connsiteY13" fmla="*/ 413425 h 643083"/>
                <a:gd name="connsiteX14" fmla="*/ 187023 w 1130133"/>
                <a:gd name="connsiteY14" fmla="*/ 643083 h 643083"/>
                <a:gd name="connsiteX15" fmla="*/ 0 w 1130133"/>
                <a:gd name="connsiteY15" fmla="*/ 643083 h 643083"/>
                <a:gd name="connsiteX16" fmla="*/ 943120 w 1130133"/>
                <a:gd name="connsiteY16" fmla="*/ 0 h 643083"/>
                <a:gd name="connsiteX17" fmla="*/ 1130133 w 1130133"/>
                <a:gd name="connsiteY17" fmla="*/ 0 h 643083"/>
                <a:gd name="connsiteX18" fmla="*/ 1130133 w 1130133"/>
                <a:gd name="connsiteY18" fmla="*/ 229664 h 643083"/>
                <a:gd name="connsiteX19" fmla="*/ 943120 w 1130133"/>
                <a:gd name="connsiteY19" fmla="*/ 229664 h 643083"/>
                <a:gd name="connsiteX20" fmla="*/ 628746 w 1130133"/>
                <a:gd name="connsiteY20" fmla="*/ 0 h 643083"/>
                <a:gd name="connsiteX21" fmla="*/ 815754 w 1130133"/>
                <a:gd name="connsiteY21" fmla="*/ 0 h 643083"/>
                <a:gd name="connsiteX22" fmla="*/ 815754 w 1130133"/>
                <a:gd name="connsiteY22" fmla="*/ 229664 h 643083"/>
                <a:gd name="connsiteX23" fmla="*/ 628746 w 1130133"/>
                <a:gd name="connsiteY23" fmla="*/ 229664 h 643083"/>
                <a:gd name="connsiteX24" fmla="*/ 314374 w 1130133"/>
                <a:gd name="connsiteY24" fmla="*/ 0 h 643083"/>
                <a:gd name="connsiteX25" fmla="*/ 501402 w 1130133"/>
                <a:gd name="connsiteY25" fmla="*/ 0 h 643083"/>
                <a:gd name="connsiteX26" fmla="*/ 501402 w 1130133"/>
                <a:gd name="connsiteY26" fmla="*/ 229664 h 643083"/>
                <a:gd name="connsiteX27" fmla="*/ 314374 w 1130133"/>
                <a:gd name="connsiteY27" fmla="*/ 229664 h 643083"/>
                <a:gd name="connsiteX28" fmla="*/ 0 w 1130133"/>
                <a:gd name="connsiteY28" fmla="*/ 0 h 643083"/>
                <a:gd name="connsiteX29" fmla="*/ 187023 w 1130133"/>
                <a:gd name="connsiteY29" fmla="*/ 0 h 643083"/>
                <a:gd name="connsiteX30" fmla="*/ 187023 w 1130133"/>
                <a:gd name="connsiteY30" fmla="*/ 229664 h 643083"/>
                <a:gd name="connsiteX31" fmla="*/ 0 w 1130133"/>
                <a:gd name="connsiteY31" fmla="*/ 229664 h 64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130133" h="643083">
                  <a:moveTo>
                    <a:pt x="943120" y="413425"/>
                  </a:moveTo>
                  <a:lnTo>
                    <a:pt x="1130133" y="413425"/>
                  </a:lnTo>
                  <a:lnTo>
                    <a:pt x="1130133" y="643083"/>
                  </a:lnTo>
                  <a:lnTo>
                    <a:pt x="943120" y="643083"/>
                  </a:lnTo>
                  <a:close/>
                  <a:moveTo>
                    <a:pt x="628746" y="413425"/>
                  </a:moveTo>
                  <a:lnTo>
                    <a:pt x="815754" y="413425"/>
                  </a:lnTo>
                  <a:lnTo>
                    <a:pt x="815754" y="643083"/>
                  </a:lnTo>
                  <a:lnTo>
                    <a:pt x="628746" y="643083"/>
                  </a:lnTo>
                  <a:close/>
                  <a:moveTo>
                    <a:pt x="314374" y="413425"/>
                  </a:moveTo>
                  <a:lnTo>
                    <a:pt x="501402" y="413425"/>
                  </a:lnTo>
                  <a:lnTo>
                    <a:pt x="501402" y="643083"/>
                  </a:lnTo>
                  <a:lnTo>
                    <a:pt x="314374" y="643083"/>
                  </a:lnTo>
                  <a:close/>
                  <a:moveTo>
                    <a:pt x="0" y="413425"/>
                  </a:moveTo>
                  <a:lnTo>
                    <a:pt x="187023" y="413425"/>
                  </a:lnTo>
                  <a:lnTo>
                    <a:pt x="187023" y="643083"/>
                  </a:lnTo>
                  <a:lnTo>
                    <a:pt x="0" y="643083"/>
                  </a:lnTo>
                  <a:close/>
                  <a:moveTo>
                    <a:pt x="943120" y="0"/>
                  </a:moveTo>
                  <a:lnTo>
                    <a:pt x="1130133" y="0"/>
                  </a:lnTo>
                  <a:lnTo>
                    <a:pt x="1130133" y="229664"/>
                  </a:lnTo>
                  <a:lnTo>
                    <a:pt x="943120" y="229664"/>
                  </a:lnTo>
                  <a:close/>
                  <a:moveTo>
                    <a:pt x="628746" y="0"/>
                  </a:moveTo>
                  <a:lnTo>
                    <a:pt x="815754" y="0"/>
                  </a:lnTo>
                  <a:lnTo>
                    <a:pt x="815754" y="229664"/>
                  </a:lnTo>
                  <a:lnTo>
                    <a:pt x="628746" y="229664"/>
                  </a:lnTo>
                  <a:close/>
                  <a:moveTo>
                    <a:pt x="314374" y="0"/>
                  </a:moveTo>
                  <a:lnTo>
                    <a:pt x="501402" y="0"/>
                  </a:lnTo>
                  <a:lnTo>
                    <a:pt x="501402" y="229664"/>
                  </a:lnTo>
                  <a:lnTo>
                    <a:pt x="314374" y="229664"/>
                  </a:lnTo>
                  <a:close/>
                  <a:moveTo>
                    <a:pt x="0" y="0"/>
                  </a:moveTo>
                  <a:lnTo>
                    <a:pt x="187023" y="0"/>
                  </a:lnTo>
                  <a:lnTo>
                    <a:pt x="187023" y="229664"/>
                  </a:lnTo>
                  <a:lnTo>
                    <a:pt x="0" y="22966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6A253736-1911-5644-A985-38FC021876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196" y="11592037"/>
              <a:ext cx="830953" cy="538565"/>
            </a:xfrm>
            <a:custGeom>
              <a:avLst/>
              <a:gdLst>
                <a:gd name="connsiteX0" fmla="*/ 680414 w 830953"/>
                <a:gd name="connsiteY0" fmla="*/ 326147 h 538565"/>
                <a:gd name="connsiteX1" fmla="*/ 830953 w 830953"/>
                <a:gd name="connsiteY1" fmla="*/ 326147 h 538565"/>
                <a:gd name="connsiteX2" fmla="*/ 830953 w 830953"/>
                <a:gd name="connsiteY2" fmla="*/ 538565 h 538565"/>
                <a:gd name="connsiteX3" fmla="*/ 680414 w 830953"/>
                <a:gd name="connsiteY3" fmla="*/ 538565 h 538565"/>
                <a:gd name="connsiteX4" fmla="*/ 337395 w 830953"/>
                <a:gd name="connsiteY4" fmla="*/ 326147 h 538565"/>
                <a:gd name="connsiteX5" fmla="*/ 487926 w 830953"/>
                <a:gd name="connsiteY5" fmla="*/ 326147 h 538565"/>
                <a:gd name="connsiteX6" fmla="*/ 487926 w 830953"/>
                <a:gd name="connsiteY6" fmla="*/ 538565 h 538565"/>
                <a:gd name="connsiteX7" fmla="*/ 337395 w 830953"/>
                <a:gd name="connsiteY7" fmla="*/ 538565 h 538565"/>
                <a:gd name="connsiteX8" fmla="*/ 0 w 830953"/>
                <a:gd name="connsiteY8" fmla="*/ 326147 h 538565"/>
                <a:gd name="connsiteX9" fmla="*/ 150531 w 830953"/>
                <a:gd name="connsiteY9" fmla="*/ 326147 h 538565"/>
                <a:gd name="connsiteX10" fmla="*/ 150531 w 830953"/>
                <a:gd name="connsiteY10" fmla="*/ 538565 h 538565"/>
                <a:gd name="connsiteX11" fmla="*/ 0 w 830953"/>
                <a:gd name="connsiteY11" fmla="*/ 538565 h 538565"/>
                <a:gd name="connsiteX12" fmla="*/ 680414 w 830953"/>
                <a:gd name="connsiteY12" fmla="*/ 0 h 538565"/>
                <a:gd name="connsiteX13" fmla="*/ 830953 w 830953"/>
                <a:gd name="connsiteY13" fmla="*/ 0 h 538565"/>
                <a:gd name="connsiteX14" fmla="*/ 830953 w 830953"/>
                <a:gd name="connsiteY14" fmla="*/ 212412 h 538565"/>
                <a:gd name="connsiteX15" fmla="*/ 680414 w 830953"/>
                <a:gd name="connsiteY15" fmla="*/ 212412 h 538565"/>
                <a:gd name="connsiteX16" fmla="*/ 337395 w 830953"/>
                <a:gd name="connsiteY16" fmla="*/ 0 h 538565"/>
                <a:gd name="connsiteX17" fmla="*/ 487926 w 830953"/>
                <a:gd name="connsiteY17" fmla="*/ 0 h 538565"/>
                <a:gd name="connsiteX18" fmla="*/ 487926 w 830953"/>
                <a:gd name="connsiteY18" fmla="*/ 212412 h 538565"/>
                <a:gd name="connsiteX19" fmla="*/ 337395 w 830953"/>
                <a:gd name="connsiteY19" fmla="*/ 212412 h 538565"/>
                <a:gd name="connsiteX20" fmla="*/ 0 w 830953"/>
                <a:gd name="connsiteY20" fmla="*/ 0 h 538565"/>
                <a:gd name="connsiteX21" fmla="*/ 150531 w 830953"/>
                <a:gd name="connsiteY21" fmla="*/ 0 h 538565"/>
                <a:gd name="connsiteX22" fmla="*/ 150531 w 830953"/>
                <a:gd name="connsiteY22" fmla="*/ 212412 h 538565"/>
                <a:gd name="connsiteX23" fmla="*/ 0 w 830953"/>
                <a:gd name="connsiteY23" fmla="*/ 212412 h 538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830953" h="538565">
                  <a:moveTo>
                    <a:pt x="680414" y="326147"/>
                  </a:moveTo>
                  <a:lnTo>
                    <a:pt x="830953" y="326147"/>
                  </a:lnTo>
                  <a:lnTo>
                    <a:pt x="830953" y="538565"/>
                  </a:lnTo>
                  <a:lnTo>
                    <a:pt x="680414" y="538565"/>
                  </a:lnTo>
                  <a:close/>
                  <a:moveTo>
                    <a:pt x="337395" y="326147"/>
                  </a:moveTo>
                  <a:lnTo>
                    <a:pt x="487926" y="326147"/>
                  </a:lnTo>
                  <a:lnTo>
                    <a:pt x="487926" y="538565"/>
                  </a:lnTo>
                  <a:lnTo>
                    <a:pt x="337395" y="538565"/>
                  </a:lnTo>
                  <a:close/>
                  <a:moveTo>
                    <a:pt x="0" y="326147"/>
                  </a:moveTo>
                  <a:lnTo>
                    <a:pt x="150531" y="326147"/>
                  </a:lnTo>
                  <a:lnTo>
                    <a:pt x="150531" y="538565"/>
                  </a:lnTo>
                  <a:lnTo>
                    <a:pt x="0" y="538565"/>
                  </a:lnTo>
                  <a:close/>
                  <a:moveTo>
                    <a:pt x="680414" y="0"/>
                  </a:moveTo>
                  <a:lnTo>
                    <a:pt x="830953" y="0"/>
                  </a:lnTo>
                  <a:lnTo>
                    <a:pt x="830953" y="212412"/>
                  </a:lnTo>
                  <a:lnTo>
                    <a:pt x="680414" y="212412"/>
                  </a:lnTo>
                  <a:close/>
                  <a:moveTo>
                    <a:pt x="337395" y="0"/>
                  </a:moveTo>
                  <a:lnTo>
                    <a:pt x="487926" y="0"/>
                  </a:lnTo>
                  <a:lnTo>
                    <a:pt x="487926" y="212412"/>
                  </a:lnTo>
                  <a:lnTo>
                    <a:pt x="337395" y="212412"/>
                  </a:lnTo>
                  <a:close/>
                  <a:moveTo>
                    <a:pt x="0" y="0"/>
                  </a:moveTo>
                  <a:lnTo>
                    <a:pt x="150531" y="0"/>
                  </a:lnTo>
                  <a:lnTo>
                    <a:pt x="150531" y="212412"/>
                  </a:lnTo>
                  <a:lnTo>
                    <a:pt x="0" y="2124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id="{68986575-43F5-0848-AEB6-31497B2CF359}"/>
              </a:ext>
            </a:extLst>
          </p:cNvPr>
          <p:cNvSpPr txBox="1"/>
          <p:nvPr/>
        </p:nvSpPr>
        <p:spPr>
          <a:xfrm>
            <a:off x="2916163" y="11424041"/>
            <a:ext cx="1572866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F6646CD-4B07-8042-B3A9-698EAB95A009}"/>
              </a:ext>
            </a:extLst>
          </p:cNvPr>
          <p:cNvSpPr txBox="1"/>
          <p:nvPr/>
        </p:nvSpPr>
        <p:spPr>
          <a:xfrm>
            <a:off x="7115996" y="11424041"/>
            <a:ext cx="1659430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7BAD8A8E-8124-1D42-89D3-38D97A964F30}"/>
              </a:ext>
            </a:extLst>
          </p:cNvPr>
          <p:cNvSpPr txBox="1"/>
          <p:nvPr/>
        </p:nvSpPr>
        <p:spPr>
          <a:xfrm>
            <a:off x="11354301" y="11424041"/>
            <a:ext cx="1669047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E737E0DA-54BF-8747-A1C0-A66E3D342722}"/>
              </a:ext>
            </a:extLst>
          </p:cNvPr>
          <p:cNvSpPr txBox="1">
            <a:spLocks/>
          </p:cNvSpPr>
          <p:nvPr/>
        </p:nvSpPr>
        <p:spPr>
          <a:xfrm>
            <a:off x="17963434" y="6495234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635580C0-C141-1F4C-A760-47C276700C03}"/>
              </a:ext>
            </a:extLst>
          </p:cNvPr>
          <p:cNvSpPr txBox="1">
            <a:spLocks/>
          </p:cNvSpPr>
          <p:nvPr/>
        </p:nvSpPr>
        <p:spPr>
          <a:xfrm>
            <a:off x="17963434" y="9008213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B517114-AE64-A041-AF5F-42F96819217E}"/>
              </a:ext>
            </a:extLst>
          </p:cNvPr>
          <p:cNvSpPr txBox="1"/>
          <p:nvPr/>
        </p:nvSpPr>
        <p:spPr>
          <a:xfrm>
            <a:off x="2449801" y="7334798"/>
            <a:ext cx="10246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FF0C5A5-1657-9C4C-A72E-3B2409DB6381}"/>
              </a:ext>
            </a:extLst>
          </p:cNvPr>
          <p:cNvSpPr txBox="1"/>
          <p:nvPr/>
        </p:nvSpPr>
        <p:spPr>
          <a:xfrm>
            <a:off x="6683193" y="7334798"/>
            <a:ext cx="10246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A7EEFFC-9D25-654B-BFDA-E972F05857AF}"/>
              </a:ext>
            </a:extLst>
          </p:cNvPr>
          <p:cNvSpPr txBox="1"/>
          <p:nvPr/>
        </p:nvSpPr>
        <p:spPr>
          <a:xfrm>
            <a:off x="10841980" y="7334798"/>
            <a:ext cx="10246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49F1A34-13AB-3E43-99B6-5B5F4360C2BD}"/>
              </a:ext>
            </a:extLst>
          </p:cNvPr>
          <p:cNvSpPr txBox="1"/>
          <p:nvPr/>
        </p:nvSpPr>
        <p:spPr>
          <a:xfrm>
            <a:off x="3727931" y="3740221"/>
            <a:ext cx="10134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75%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087CFF6-29FB-484B-8FCD-AD46E6C47BED}"/>
              </a:ext>
            </a:extLst>
          </p:cNvPr>
          <p:cNvSpPr txBox="1"/>
          <p:nvPr/>
        </p:nvSpPr>
        <p:spPr>
          <a:xfrm>
            <a:off x="7971046" y="3740221"/>
            <a:ext cx="10134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75%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DB08225-F1FA-D04B-B3F7-911CC7798469}"/>
              </a:ext>
            </a:extLst>
          </p:cNvPr>
          <p:cNvSpPr txBox="1"/>
          <p:nvPr/>
        </p:nvSpPr>
        <p:spPr>
          <a:xfrm>
            <a:off x="12214160" y="3740221"/>
            <a:ext cx="10134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75%</a:t>
            </a:r>
          </a:p>
        </p:txBody>
      </p:sp>
    </p:spTree>
    <p:extLst>
      <p:ext uri="{BB962C8B-B14F-4D97-AF65-F5344CB8AC3E}">
        <p14:creationId xmlns:p14="http://schemas.microsoft.com/office/powerpoint/2010/main" val="2050039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4358D6-8001-A343-B9CB-41A4F074AAD4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6667D1-5CF8-5346-B31A-2684DA288B5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44C013D5-093E-8B49-A96D-7CDAC5DF0C90}"/>
              </a:ext>
            </a:extLst>
          </p:cNvPr>
          <p:cNvGrpSpPr/>
          <p:nvPr/>
        </p:nvGrpSpPr>
        <p:grpSpPr>
          <a:xfrm>
            <a:off x="1550491" y="3532544"/>
            <a:ext cx="13134748" cy="8379370"/>
            <a:chOff x="1550491" y="3532544"/>
            <a:chExt cx="13134748" cy="8379370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C5DECD49-3A93-164D-BA52-7D9647B70350}"/>
                </a:ext>
              </a:extLst>
            </p:cNvPr>
            <p:cNvGrpSpPr/>
            <p:nvPr/>
          </p:nvGrpSpPr>
          <p:grpSpPr>
            <a:xfrm>
              <a:off x="1550491" y="3532544"/>
              <a:ext cx="13134748" cy="8379370"/>
              <a:chOff x="2835604" y="2874552"/>
              <a:chExt cx="14166158" cy="9037362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E60F6CAF-5DA0-4E46-802F-284B1F988DAC}"/>
                  </a:ext>
                </a:extLst>
              </p:cNvPr>
              <p:cNvGrpSpPr/>
              <p:nvPr/>
            </p:nvGrpSpPr>
            <p:grpSpPr>
              <a:xfrm>
                <a:off x="14460150" y="8313326"/>
                <a:ext cx="2541612" cy="3598588"/>
                <a:chOff x="18933296" y="8313326"/>
                <a:chExt cx="2541612" cy="3598588"/>
              </a:xfrm>
              <a:solidFill>
                <a:schemeClr val="accent5"/>
              </a:solidFill>
            </p:grpSpPr>
            <p:sp>
              <p:nvSpPr>
                <p:cNvPr id="10" name="Freeform 9">
                  <a:extLst>
                    <a:ext uri="{FF2B5EF4-FFF2-40B4-BE49-F238E27FC236}">
                      <a16:creationId xmlns:a16="http://schemas.microsoft.com/office/drawing/2014/main" id="{7FDDE4E7-58F3-F844-BA52-AF5ECDB00F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933296" y="8313326"/>
                  <a:ext cx="2541612" cy="1596793"/>
                </a:xfrm>
                <a:custGeom>
                  <a:avLst/>
                  <a:gdLst>
                    <a:gd name="connsiteX0" fmla="*/ 1270238 w 2541612"/>
                    <a:gd name="connsiteY0" fmla="*/ 0 h 1596793"/>
                    <a:gd name="connsiteX1" fmla="*/ 2541612 w 2541612"/>
                    <a:gd name="connsiteY1" fmla="*/ 1105328 h 1596793"/>
                    <a:gd name="connsiteX2" fmla="*/ 2310040 w 2541612"/>
                    <a:gd name="connsiteY2" fmla="*/ 1337969 h 1596793"/>
                    <a:gd name="connsiteX3" fmla="*/ 2194254 w 2541612"/>
                    <a:gd name="connsiteY3" fmla="*/ 1226755 h 1596793"/>
                    <a:gd name="connsiteX4" fmla="*/ 2194254 w 2541612"/>
                    <a:gd name="connsiteY4" fmla="*/ 1596793 h 1596793"/>
                    <a:gd name="connsiteX5" fmla="*/ 347358 w 2541612"/>
                    <a:gd name="connsiteY5" fmla="*/ 1596793 h 1596793"/>
                    <a:gd name="connsiteX6" fmla="*/ 347358 w 2541612"/>
                    <a:gd name="connsiteY6" fmla="*/ 1226755 h 1596793"/>
                    <a:gd name="connsiteX7" fmla="*/ 231572 w 2541612"/>
                    <a:gd name="connsiteY7" fmla="*/ 1337969 h 1596793"/>
                    <a:gd name="connsiteX8" fmla="*/ 0 w 2541612"/>
                    <a:gd name="connsiteY8" fmla="*/ 1105328 h 15967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541612" h="1596793">
                      <a:moveTo>
                        <a:pt x="1270238" y="0"/>
                      </a:moveTo>
                      <a:lnTo>
                        <a:pt x="2541612" y="1105328"/>
                      </a:lnTo>
                      <a:lnTo>
                        <a:pt x="2310040" y="1337969"/>
                      </a:lnTo>
                      <a:lnTo>
                        <a:pt x="2194254" y="1226755"/>
                      </a:lnTo>
                      <a:lnTo>
                        <a:pt x="2194254" y="1596793"/>
                      </a:lnTo>
                      <a:lnTo>
                        <a:pt x="347358" y="1596793"/>
                      </a:lnTo>
                      <a:lnTo>
                        <a:pt x="347358" y="1226755"/>
                      </a:lnTo>
                      <a:lnTo>
                        <a:pt x="231572" y="1337969"/>
                      </a:lnTo>
                      <a:lnTo>
                        <a:pt x="0" y="110532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txBody>
                <a:bodyPr wrap="square" anchor="ctr">
                  <a:noAutofit/>
                </a:bodyPr>
                <a:lstStyle/>
                <a:p>
                  <a:endParaRPr lang="en-US" sz="6532"/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7C3D1353-EAD3-1140-A079-ABF7D8037DF0}"/>
                    </a:ext>
                  </a:extLst>
                </p:cNvPr>
                <p:cNvSpPr/>
                <p:nvPr/>
              </p:nvSpPr>
              <p:spPr>
                <a:xfrm>
                  <a:off x="19277346" y="9910119"/>
                  <a:ext cx="1853513" cy="200179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0481D926-9E51-164F-9B37-E8AD93CB8B03}"/>
                  </a:ext>
                </a:extLst>
              </p:cNvPr>
              <p:cNvGrpSpPr/>
              <p:nvPr/>
            </p:nvGrpSpPr>
            <p:grpSpPr>
              <a:xfrm>
                <a:off x="11554014" y="6814827"/>
                <a:ext cx="2541612" cy="5097087"/>
                <a:chOff x="18933296" y="6814827"/>
                <a:chExt cx="2541612" cy="5097087"/>
              </a:xfrm>
            </p:grpSpPr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DF30DDA7-CC97-5C48-9380-885FB92ED6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933296" y="6814827"/>
                  <a:ext cx="2541612" cy="1596793"/>
                </a:xfrm>
                <a:custGeom>
                  <a:avLst/>
                  <a:gdLst>
                    <a:gd name="connsiteX0" fmla="*/ 1270238 w 2541612"/>
                    <a:gd name="connsiteY0" fmla="*/ 0 h 1596793"/>
                    <a:gd name="connsiteX1" fmla="*/ 2541612 w 2541612"/>
                    <a:gd name="connsiteY1" fmla="*/ 1105328 h 1596793"/>
                    <a:gd name="connsiteX2" fmla="*/ 2310040 w 2541612"/>
                    <a:gd name="connsiteY2" fmla="*/ 1337969 h 1596793"/>
                    <a:gd name="connsiteX3" fmla="*/ 2194254 w 2541612"/>
                    <a:gd name="connsiteY3" fmla="*/ 1226755 h 1596793"/>
                    <a:gd name="connsiteX4" fmla="*/ 2194254 w 2541612"/>
                    <a:gd name="connsiteY4" fmla="*/ 1596793 h 1596793"/>
                    <a:gd name="connsiteX5" fmla="*/ 347358 w 2541612"/>
                    <a:gd name="connsiteY5" fmla="*/ 1596793 h 1596793"/>
                    <a:gd name="connsiteX6" fmla="*/ 347358 w 2541612"/>
                    <a:gd name="connsiteY6" fmla="*/ 1226755 h 1596793"/>
                    <a:gd name="connsiteX7" fmla="*/ 231572 w 2541612"/>
                    <a:gd name="connsiteY7" fmla="*/ 1337969 h 1596793"/>
                    <a:gd name="connsiteX8" fmla="*/ 0 w 2541612"/>
                    <a:gd name="connsiteY8" fmla="*/ 1105328 h 15967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541612" h="1596793">
                      <a:moveTo>
                        <a:pt x="1270238" y="0"/>
                      </a:moveTo>
                      <a:lnTo>
                        <a:pt x="2541612" y="1105328"/>
                      </a:lnTo>
                      <a:lnTo>
                        <a:pt x="2310040" y="1337969"/>
                      </a:lnTo>
                      <a:lnTo>
                        <a:pt x="2194254" y="1226755"/>
                      </a:lnTo>
                      <a:lnTo>
                        <a:pt x="2194254" y="1596793"/>
                      </a:lnTo>
                      <a:lnTo>
                        <a:pt x="347358" y="1596793"/>
                      </a:lnTo>
                      <a:lnTo>
                        <a:pt x="347358" y="1226755"/>
                      </a:lnTo>
                      <a:lnTo>
                        <a:pt x="231572" y="1337969"/>
                      </a:lnTo>
                      <a:lnTo>
                        <a:pt x="0" y="1105328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  <a:effectLst/>
              </p:spPr>
              <p:txBody>
                <a:bodyPr wrap="square" anchor="ctr">
                  <a:noAutofit/>
                </a:bodyPr>
                <a:lstStyle/>
                <a:p>
                  <a:endParaRPr lang="en-US" sz="6532"/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F302527C-CAAC-FB43-8D39-8EAB59AAF3AF}"/>
                    </a:ext>
                  </a:extLst>
                </p:cNvPr>
                <p:cNvSpPr/>
                <p:nvPr/>
              </p:nvSpPr>
              <p:spPr>
                <a:xfrm>
                  <a:off x="19277346" y="8411620"/>
                  <a:ext cx="1853513" cy="3500294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29F6EF04-AB7C-3A4A-8591-3A54BC19D85D}"/>
                  </a:ext>
                </a:extLst>
              </p:cNvPr>
              <p:cNvGrpSpPr/>
              <p:nvPr/>
            </p:nvGrpSpPr>
            <p:grpSpPr>
              <a:xfrm>
                <a:off x="8647877" y="5016087"/>
                <a:ext cx="2541612" cy="6895827"/>
                <a:chOff x="18933296" y="5016087"/>
                <a:chExt cx="2541612" cy="6895827"/>
              </a:xfrm>
              <a:solidFill>
                <a:schemeClr val="accent3"/>
              </a:solidFill>
            </p:grpSpPr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BF35EF23-C4CC-4E47-A10A-699AA49049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933296" y="5016087"/>
                  <a:ext cx="2541612" cy="1596793"/>
                </a:xfrm>
                <a:custGeom>
                  <a:avLst/>
                  <a:gdLst>
                    <a:gd name="connsiteX0" fmla="*/ 1270238 w 2541612"/>
                    <a:gd name="connsiteY0" fmla="*/ 0 h 1596793"/>
                    <a:gd name="connsiteX1" fmla="*/ 2541612 w 2541612"/>
                    <a:gd name="connsiteY1" fmla="*/ 1105328 h 1596793"/>
                    <a:gd name="connsiteX2" fmla="*/ 2310040 w 2541612"/>
                    <a:gd name="connsiteY2" fmla="*/ 1337969 h 1596793"/>
                    <a:gd name="connsiteX3" fmla="*/ 2194254 w 2541612"/>
                    <a:gd name="connsiteY3" fmla="*/ 1226755 h 1596793"/>
                    <a:gd name="connsiteX4" fmla="*/ 2194254 w 2541612"/>
                    <a:gd name="connsiteY4" fmla="*/ 1596793 h 1596793"/>
                    <a:gd name="connsiteX5" fmla="*/ 347358 w 2541612"/>
                    <a:gd name="connsiteY5" fmla="*/ 1596793 h 1596793"/>
                    <a:gd name="connsiteX6" fmla="*/ 347358 w 2541612"/>
                    <a:gd name="connsiteY6" fmla="*/ 1226755 h 1596793"/>
                    <a:gd name="connsiteX7" fmla="*/ 231572 w 2541612"/>
                    <a:gd name="connsiteY7" fmla="*/ 1337969 h 1596793"/>
                    <a:gd name="connsiteX8" fmla="*/ 0 w 2541612"/>
                    <a:gd name="connsiteY8" fmla="*/ 1105328 h 15967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541612" h="1596793">
                      <a:moveTo>
                        <a:pt x="1270238" y="0"/>
                      </a:moveTo>
                      <a:lnTo>
                        <a:pt x="2541612" y="1105328"/>
                      </a:lnTo>
                      <a:lnTo>
                        <a:pt x="2310040" y="1337969"/>
                      </a:lnTo>
                      <a:lnTo>
                        <a:pt x="2194254" y="1226755"/>
                      </a:lnTo>
                      <a:lnTo>
                        <a:pt x="2194254" y="1596793"/>
                      </a:lnTo>
                      <a:lnTo>
                        <a:pt x="347358" y="1596793"/>
                      </a:lnTo>
                      <a:lnTo>
                        <a:pt x="347358" y="1226755"/>
                      </a:lnTo>
                      <a:lnTo>
                        <a:pt x="231572" y="1337969"/>
                      </a:lnTo>
                      <a:lnTo>
                        <a:pt x="0" y="110532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txBody>
                <a:bodyPr wrap="square" anchor="ctr">
                  <a:noAutofit/>
                </a:bodyPr>
                <a:lstStyle/>
                <a:p>
                  <a:endParaRPr lang="en-US" sz="6532"/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D39E9238-FD4F-A940-BB66-BF53F0A9252E}"/>
                    </a:ext>
                  </a:extLst>
                </p:cNvPr>
                <p:cNvSpPr/>
                <p:nvPr/>
              </p:nvSpPr>
              <p:spPr>
                <a:xfrm>
                  <a:off x="19277346" y="6612880"/>
                  <a:ext cx="1853513" cy="5299034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E1367D69-9AEE-C444-95E9-CB07D5D71937}"/>
                  </a:ext>
                </a:extLst>
              </p:cNvPr>
              <p:cNvGrpSpPr/>
              <p:nvPr/>
            </p:nvGrpSpPr>
            <p:grpSpPr>
              <a:xfrm>
                <a:off x="5741740" y="4147731"/>
                <a:ext cx="2541612" cy="7764183"/>
                <a:chOff x="18933296" y="4147731"/>
                <a:chExt cx="2541612" cy="7764183"/>
              </a:xfrm>
              <a:solidFill>
                <a:schemeClr val="accent2"/>
              </a:solidFill>
            </p:grpSpPr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C2F55258-9213-4D48-92D3-708BAF2FD2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933296" y="4147731"/>
                  <a:ext cx="2541612" cy="1596793"/>
                </a:xfrm>
                <a:custGeom>
                  <a:avLst/>
                  <a:gdLst>
                    <a:gd name="connsiteX0" fmla="*/ 1270238 w 2541612"/>
                    <a:gd name="connsiteY0" fmla="*/ 0 h 1596793"/>
                    <a:gd name="connsiteX1" fmla="*/ 2541612 w 2541612"/>
                    <a:gd name="connsiteY1" fmla="*/ 1105328 h 1596793"/>
                    <a:gd name="connsiteX2" fmla="*/ 2310040 w 2541612"/>
                    <a:gd name="connsiteY2" fmla="*/ 1337969 h 1596793"/>
                    <a:gd name="connsiteX3" fmla="*/ 2194254 w 2541612"/>
                    <a:gd name="connsiteY3" fmla="*/ 1226755 h 1596793"/>
                    <a:gd name="connsiteX4" fmla="*/ 2194254 w 2541612"/>
                    <a:gd name="connsiteY4" fmla="*/ 1596793 h 1596793"/>
                    <a:gd name="connsiteX5" fmla="*/ 347358 w 2541612"/>
                    <a:gd name="connsiteY5" fmla="*/ 1596793 h 1596793"/>
                    <a:gd name="connsiteX6" fmla="*/ 347358 w 2541612"/>
                    <a:gd name="connsiteY6" fmla="*/ 1226755 h 1596793"/>
                    <a:gd name="connsiteX7" fmla="*/ 231572 w 2541612"/>
                    <a:gd name="connsiteY7" fmla="*/ 1337969 h 1596793"/>
                    <a:gd name="connsiteX8" fmla="*/ 0 w 2541612"/>
                    <a:gd name="connsiteY8" fmla="*/ 1105328 h 15967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541612" h="1596793">
                      <a:moveTo>
                        <a:pt x="1270238" y="0"/>
                      </a:moveTo>
                      <a:lnTo>
                        <a:pt x="2541612" y="1105328"/>
                      </a:lnTo>
                      <a:lnTo>
                        <a:pt x="2310040" y="1337969"/>
                      </a:lnTo>
                      <a:lnTo>
                        <a:pt x="2194254" y="1226755"/>
                      </a:lnTo>
                      <a:lnTo>
                        <a:pt x="2194254" y="1596793"/>
                      </a:lnTo>
                      <a:lnTo>
                        <a:pt x="347358" y="1596793"/>
                      </a:lnTo>
                      <a:lnTo>
                        <a:pt x="347358" y="1226755"/>
                      </a:lnTo>
                      <a:lnTo>
                        <a:pt x="231572" y="1337969"/>
                      </a:lnTo>
                      <a:lnTo>
                        <a:pt x="0" y="110532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txBody>
                <a:bodyPr wrap="square" anchor="ctr">
                  <a:noAutofit/>
                </a:bodyPr>
                <a:lstStyle/>
                <a:p>
                  <a:endParaRPr lang="en-US" sz="6532"/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84EB09EF-8637-2047-8128-6D8CB1DB6761}"/>
                    </a:ext>
                  </a:extLst>
                </p:cNvPr>
                <p:cNvSpPr/>
                <p:nvPr/>
              </p:nvSpPr>
              <p:spPr>
                <a:xfrm>
                  <a:off x="19277346" y="5744524"/>
                  <a:ext cx="1853513" cy="616739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2EF4D753-37C4-3A4B-9D2A-1B75BF21AC18}"/>
                  </a:ext>
                </a:extLst>
              </p:cNvPr>
              <p:cNvGrpSpPr/>
              <p:nvPr/>
            </p:nvGrpSpPr>
            <p:grpSpPr>
              <a:xfrm>
                <a:off x="2835604" y="2874552"/>
                <a:ext cx="2541612" cy="9037362"/>
                <a:chOff x="18933296" y="2874552"/>
                <a:chExt cx="2541612" cy="9037362"/>
              </a:xfrm>
              <a:solidFill>
                <a:schemeClr val="accent1"/>
              </a:solidFill>
            </p:grpSpPr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B76C8D54-997D-5443-9063-59BBDFCC26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933296" y="2874552"/>
                  <a:ext cx="2541612" cy="1596793"/>
                </a:xfrm>
                <a:custGeom>
                  <a:avLst/>
                  <a:gdLst>
                    <a:gd name="connsiteX0" fmla="*/ 1270238 w 2541612"/>
                    <a:gd name="connsiteY0" fmla="*/ 0 h 1596793"/>
                    <a:gd name="connsiteX1" fmla="*/ 2541612 w 2541612"/>
                    <a:gd name="connsiteY1" fmla="*/ 1105328 h 1596793"/>
                    <a:gd name="connsiteX2" fmla="*/ 2310040 w 2541612"/>
                    <a:gd name="connsiteY2" fmla="*/ 1337969 h 1596793"/>
                    <a:gd name="connsiteX3" fmla="*/ 2194254 w 2541612"/>
                    <a:gd name="connsiteY3" fmla="*/ 1226755 h 1596793"/>
                    <a:gd name="connsiteX4" fmla="*/ 2194254 w 2541612"/>
                    <a:gd name="connsiteY4" fmla="*/ 1596793 h 1596793"/>
                    <a:gd name="connsiteX5" fmla="*/ 347358 w 2541612"/>
                    <a:gd name="connsiteY5" fmla="*/ 1596793 h 1596793"/>
                    <a:gd name="connsiteX6" fmla="*/ 347358 w 2541612"/>
                    <a:gd name="connsiteY6" fmla="*/ 1226755 h 1596793"/>
                    <a:gd name="connsiteX7" fmla="*/ 231572 w 2541612"/>
                    <a:gd name="connsiteY7" fmla="*/ 1337969 h 1596793"/>
                    <a:gd name="connsiteX8" fmla="*/ 0 w 2541612"/>
                    <a:gd name="connsiteY8" fmla="*/ 1105328 h 15967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541612" h="1596793">
                      <a:moveTo>
                        <a:pt x="1270238" y="0"/>
                      </a:moveTo>
                      <a:lnTo>
                        <a:pt x="2541612" y="1105328"/>
                      </a:lnTo>
                      <a:lnTo>
                        <a:pt x="2310040" y="1337969"/>
                      </a:lnTo>
                      <a:lnTo>
                        <a:pt x="2194254" y="1226755"/>
                      </a:lnTo>
                      <a:lnTo>
                        <a:pt x="2194254" y="1596793"/>
                      </a:lnTo>
                      <a:lnTo>
                        <a:pt x="347358" y="1596793"/>
                      </a:lnTo>
                      <a:lnTo>
                        <a:pt x="347358" y="1226755"/>
                      </a:lnTo>
                      <a:lnTo>
                        <a:pt x="231572" y="1337969"/>
                      </a:lnTo>
                      <a:lnTo>
                        <a:pt x="0" y="110532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txBody>
                <a:bodyPr wrap="square" anchor="ctr">
                  <a:noAutofit/>
                </a:bodyPr>
                <a:lstStyle/>
                <a:p>
                  <a:endParaRPr lang="en-US" sz="6532"/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37EAEB7F-38DD-4A4B-8190-9A100E0A9F66}"/>
                    </a:ext>
                  </a:extLst>
                </p:cNvPr>
                <p:cNvSpPr/>
                <p:nvPr/>
              </p:nvSpPr>
              <p:spPr>
                <a:xfrm>
                  <a:off x="19277346" y="4471345"/>
                  <a:ext cx="1853513" cy="7440569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5476989-6B77-F946-AFFD-656D4B5B7575}"/>
                </a:ext>
              </a:extLst>
            </p:cNvPr>
            <p:cNvSpPr txBox="1"/>
            <p:nvPr/>
          </p:nvSpPr>
          <p:spPr>
            <a:xfrm>
              <a:off x="2081088" y="10921434"/>
              <a:ext cx="1311576" cy="830997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61%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6C47E3B6-1376-3949-A0E4-5DC88558F2FE}"/>
                </a:ext>
              </a:extLst>
            </p:cNvPr>
            <p:cNvSpPr txBox="1"/>
            <p:nvPr/>
          </p:nvSpPr>
          <p:spPr>
            <a:xfrm>
              <a:off x="4673753" y="10921434"/>
              <a:ext cx="1499129" cy="830997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40%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3FCBA76-1AB4-7845-A669-005803C7E2AC}"/>
                </a:ext>
              </a:extLst>
            </p:cNvPr>
            <p:cNvSpPr txBox="1"/>
            <p:nvPr/>
          </p:nvSpPr>
          <p:spPr>
            <a:xfrm>
              <a:off x="7388338" y="10921434"/>
              <a:ext cx="1459054" cy="830997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35%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CF06F3A-4809-EE4A-A771-0FA8011C9D98}"/>
                </a:ext>
              </a:extLst>
            </p:cNvPr>
            <p:cNvSpPr txBox="1"/>
            <p:nvPr/>
          </p:nvSpPr>
          <p:spPr>
            <a:xfrm>
              <a:off x="10177463" y="10921434"/>
              <a:ext cx="1269899" cy="830997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21%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74280721-1793-1D45-A854-7E863BFA9B83}"/>
                </a:ext>
              </a:extLst>
            </p:cNvPr>
            <p:cNvSpPr txBox="1"/>
            <p:nvPr/>
          </p:nvSpPr>
          <p:spPr>
            <a:xfrm>
              <a:off x="12880023" y="10921434"/>
              <a:ext cx="1253869" cy="830997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17%</a:t>
              </a:r>
            </a:p>
          </p:txBody>
        </p:sp>
      </p:grpSp>
      <p:sp>
        <p:nvSpPr>
          <p:cNvPr id="34" name="Freeform 33">
            <a:extLst>
              <a:ext uri="{FF2B5EF4-FFF2-40B4-BE49-F238E27FC236}">
                <a16:creationId xmlns:a16="http://schemas.microsoft.com/office/drawing/2014/main" id="{09A398FC-899B-3849-B4CF-064F1580C2B6}"/>
              </a:ext>
            </a:extLst>
          </p:cNvPr>
          <p:cNvSpPr/>
          <p:nvPr/>
        </p:nvSpPr>
        <p:spPr>
          <a:xfrm>
            <a:off x="15661223" y="3139235"/>
            <a:ext cx="837516" cy="713481"/>
          </a:xfrm>
          <a:custGeom>
            <a:avLst/>
            <a:gdLst>
              <a:gd name="connsiteX0" fmla="*/ 1270238 w 2541612"/>
              <a:gd name="connsiteY0" fmla="*/ 0 h 2165204"/>
              <a:gd name="connsiteX1" fmla="*/ 2541612 w 2541612"/>
              <a:gd name="connsiteY1" fmla="*/ 1105328 h 2165204"/>
              <a:gd name="connsiteX2" fmla="*/ 2310040 w 2541612"/>
              <a:gd name="connsiteY2" fmla="*/ 1337969 h 2165204"/>
              <a:gd name="connsiteX3" fmla="*/ 2194254 w 2541612"/>
              <a:gd name="connsiteY3" fmla="*/ 1226755 h 2165204"/>
              <a:gd name="connsiteX4" fmla="*/ 2194254 w 2541612"/>
              <a:gd name="connsiteY4" fmla="*/ 1596793 h 2165204"/>
              <a:gd name="connsiteX5" fmla="*/ 2197562 w 2541612"/>
              <a:gd name="connsiteY5" fmla="*/ 1596793 h 2165204"/>
              <a:gd name="connsiteX6" fmla="*/ 2197562 w 2541612"/>
              <a:gd name="connsiteY6" fmla="*/ 2165204 h 2165204"/>
              <a:gd name="connsiteX7" fmla="*/ 344050 w 2541612"/>
              <a:gd name="connsiteY7" fmla="*/ 2165204 h 2165204"/>
              <a:gd name="connsiteX8" fmla="*/ 344050 w 2541612"/>
              <a:gd name="connsiteY8" fmla="*/ 1596793 h 2165204"/>
              <a:gd name="connsiteX9" fmla="*/ 347358 w 2541612"/>
              <a:gd name="connsiteY9" fmla="*/ 1596793 h 2165204"/>
              <a:gd name="connsiteX10" fmla="*/ 347358 w 2541612"/>
              <a:gd name="connsiteY10" fmla="*/ 1226755 h 2165204"/>
              <a:gd name="connsiteX11" fmla="*/ 231572 w 2541612"/>
              <a:gd name="connsiteY11" fmla="*/ 1337969 h 2165204"/>
              <a:gd name="connsiteX12" fmla="*/ 0 w 2541612"/>
              <a:gd name="connsiteY12" fmla="*/ 1105328 h 2165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41612" h="2165204">
                <a:moveTo>
                  <a:pt x="1270238" y="0"/>
                </a:moveTo>
                <a:lnTo>
                  <a:pt x="2541612" y="1105328"/>
                </a:lnTo>
                <a:lnTo>
                  <a:pt x="2310040" y="1337969"/>
                </a:lnTo>
                <a:lnTo>
                  <a:pt x="2194254" y="1226755"/>
                </a:lnTo>
                <a:lnTo>
                  <a:pt x="2194254" y="1596793"/>
                </a:lnTo>
                <a:lnTo>
                  <a:pt x="2197562" y="1596793"/>
                </a:lnTo>
                <a:lnTo>
                  <a:pt x="2197562" y="2165204"/>
                </a:lnTo>
                <a:lnTo>
                  <a:pt x="344050" y="2165204"/>
                </a:lnTo>
                <a:lnTo>
                  <a:pt x="344050" y="1596793"/>
                </a:lnTo>
                <a:lnTo>
                  <a:pt x="347358" y="1596793"/>
                </a:lnTo>
                <a:lnTo>
                  <a:pt x="347358" y="1226755"/>
                </a:lnTo>
                <a:lnTo>
                  <a:pt x="231572" y="1337969"/>
                </a:lnTo>
                <a:lnTo>
                  <a:pt x="0" y="11053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1AB630C-B642-DB47-8607-95241EDBA497}"/>
              </a:ext>
            </a:extLst>
          </p:cNvPr>
          <p:cNvSpPr txBox="1"/>
          <p:nvPr/>
        </p:nvSpPr>
        <p:spPr>
          <a:xfrm>
            <a:off x="16995307" y="264903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44985AAF-F4BE-2649-9F12-6BD1E6F96093}"/>
              </a:ext>
            </a:extLst>
          </p:cNvPr>
          <p:cNvSpPr txBox="1">
            <a:spLocks/>
          </p:cNvSpPr>
          <p:nvPr/>
        </p:nvSpPr>
        <p:spPr>
          <a:xfrm>
            <a:off x="16995307" y="3247677"/>
            <a:ext cx="58615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9C1FFD62-1FC2-DA4A-85FF-A91BDFEA1812}"/>
              </a:ext>
            </a:extLst>
          </p:cNvPr>
          <p:cNvSpPr/>
          <p:nvPr/>
        </p:nvSpPr>
        <p:spPr>
          <a:xfrm>
            <a:off x="15661223" y="5290972"/>
            <a:ext cx="837516" cy="713481"/>
          </a:xfrm>
          <a:custGeom>
            <a:avLst/>
            <a:gdLst>
              <a:gd name="connsiteX0" fmla="*/ 1270238 w 2541612"/>
              <a:gd name="connsiteY0" fmla="*/ 0 h 2165204"/>
              <a:gd name="connsiteX1" fmla="*/ 2541612 w 2541612"/>
              <a:gd name="connsiteY1" fmla="*/ 1105328 h 2165204"/>
              <a:gd name="connsiteX2" fmla="*/ 2310040 w 2541612"/>
              <a:gd name="connsiteY2" fmla="*/ 1337969 h 2165204"/>
              <a:gd name="connsiteX3" fmla="*/ 2194254 w 2541612"/>
              <a:gd name="connsiteY3" fmla="*/ 1226755 h 2165204"/>
              <a:gd name="connsiteX4" fmla="*/ 2194254 w 2541612"/>
              <a:gd name="connsiteY4" fmla="*/ 1596793 h 2165204"/>
              <a:gd name="connsiteX5" fmla="*/ 2197562 w 2541612"/>
              <a:gd name="connsiteY5" fmla="*/ 1596793 h 2165204"/>
              <a:gd name="connsiteX6" fmla="*/ 2197562 w 2541612"/>
              <a:gd name="connsiteY6" fmla="*/ 2165204 h 2165204"/>
              <a:gd name="connsiteX7" fmla="*/ 344050 w 2541612"/>
              <a:gd name="connsiteY7" fmla="*/ 2165204 h 2165204"/>
              <a:gd name="connsiteX8" fmla="*/ 344050 w 2541612"/>
              <a:gd name="connsiteY8" fmla="*/ 1596793 h 2165204"/>
              <a:gd name="connsiteX9" fmla="*/ 347358 w 2541612"/>
              <a:gd name="connsiteY9" fmla="*/ 1596793 h 2165204"/>
              <a:gd name="connsiteX10" fmla="*/ 347358 w 2541612"/>
              <a:gd name="connsiteY10" fmla="*/ 1226755 h 2165204"/>
              <a:gd name="connsiteX11" fmla="*/ 231572 w 2541612"/>
              <a:gd name="connsiteY11" fmla="*/ 1337969 h 2165204"/>
              <a:gd name="connsiteX12" fmla="*/ 0 w 2541612"/>
              <a:gd name="connsiteY12" fmla="*/ 1105328 h 2165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41612" h="2165204">
                <a:moveTo>
                  <a:pt x="1270238" y="0"/>
                </a:moveTo>
                <a:lnTo>
                  <a:pt x="2541612" y="1105328"/>
                </a:lnTo>
                <a:lnTo>
                  <a:pt x="2310040" y="1337969"/>
                </a:lnTo>
                <a:lnTo>
                  <a:pt x="2194254" y="1226755"/>
                </a:lnTo>
                <a:lnTo>
                  <a:pt x="2194254" y="1596793"/>
                </a:lnTo>
                <a:lnTo>
                  <a:pt x="2197562" y="1596793"/>
                </a:lnTo>
                <a:lnTo>
                  <a:pt x="2197562" y="2165204"/>
                </a:lnTo>
                <a:lnTo>
                  <a:pt x="344050" y="2165204"/>
                </a:lnTo>
                <a:lnTo>
                  <a:pt x="344050" y="1596793"/>
                </a:lnTo>
                <a:lnTo>
                  <a:pt x="347358" y="1596793"/>
                </a:lnTo>
                <a:lnTo>
                  <a:pt x="347358" y="1226755"/>
                </a:lnTo>
                <a:lnTo>
                  <a:pt x="231572" y="1337969"/>
                </a:lnTo>
                <a:lnTo>
                  <a:pt x="0" y="110532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5C4EADA-4AB2-A746-B1EE-8A95FD300BF7}"/>
              </a:ext>
            </a:extLst>
          </p:cNvPr>
          <p:cNvSpPr txBox="1"/>
          <p:nvPr/>
        </p:nvSpPr>
        <p:spPr>
          <a:xfrm>
            <a:off x="16995307" y="480077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4A7001F6-A791-6743-B9C2-4739F8B285BB}"/>
              </a:ext>
            </a:extLst>
          </p:cNvPr>
          <p:cNvSpPr txBox="1">
            <a:spLocks/>
          </p:cNvSpPr>
          <p:nvPr/>
        </p:nvSpPr>
        <p:spPr>
          <a:xfrm>
            <a:off x="16995307" y="5399414"/>
            <a:ext cx="58615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Freeform 55">
            <a:extLst>
              <a:ext uri="{FF2B5EF4-FFF2-40B4-BE49-F238E27FC236}">
                <a16:creationId xmlns:a16="http://schemas.microsoft.com/office/drawing/2014/main" id="{FE15C3CC-73D2-F64E-9B15-72E52DB51D04}"/>
              </a:ext>
            </a:extLst>
          </p:cNvPr>
          <p:cNvSpPr/>
          <p:nvPr/>
        </p:nvSpPr>
        <p:spPr>
          <a:xfrm>
            <a:off x="15661223" y="7442709"/>
            <a:ext cx="837516" cy="713481"/>
          </a:xfrm>
          <a:custGeom>
            <a:avLst/>
            <a:gdLst>
              <a:gd name="connsiteX0" fmla="*/ 1270238 w 2541612"/>
              <a:gd name="connsiteY0" fmla="*/ 0 h 2165204"/>
              <a:gd name="connsiteX1" fmla="*/ 2541612 w 2541612"/>
              <a:gd name="connsiteY1" fmla="*/ 1105328 h 2165204"/>
              <a:gd name="connsiteX2" fmla="*/ 2310040 w 2541612"/>
              <a:gd name="connsiteY2" fmla="*/ 1337969 h 2165204"/>
              <a:gd name="connsiteX3" fmla="*/ 2194254 w 2541612"/>
              <a:gd name="connsiteY3" fmla="*/ 1226755 h 2165204"/>
              <a:gd name="connsiteX4" fmla="*/ 2194254 w 2541612"/>
              <a:gd name="connsiteY4" fmla="*/ 1596793 h 2165204"/>
              <a:gd name="connsiteX5" fmla="*/ 2197562 w 2541612"/>
              <a:gd name="connsiteY5" fmla="*/ 1596793 h 2165204"/>
              <a:gd name="connsiteX6" fmla="*/ 2197562 w 2541612"/>
              <a:gd name="connsiteY6" fmla="*/ 2165204 h 2165204"/>
              <a:gd name="connsiteX7" fmla="*/ 344050 w 2541612"/>
              <a:gd name="connsiteY7" fmla="*/ 2165204 h 2165204"/>
              <a:gd name="connsiteX8" fmla="*/ 344050 w 2541612"/>
              <a:gd name="connsiteY8" fmla="*/ 1596793 h 2165204"/>
              <a:gd name="connsiteX9" fmla="*/ 347358 w 2541612"/>
              <a:gd name="connsiteY9" fmla="*/ 1596793 h 2165204"/>
              <a:gd name="connsiteX10" fmla="*/ 347358 w 2541612"/>
              <a:gd name="connsiteY10" fmla="*/ 1226755 h 2165204"/>
              <a:gd name="connsiteX11" fmla="*/ 231572 w 2541612"/>
              <a:gd name="connsiteY11" fmla="*/ 1337969 h 2165204"/>
              <a:gd name="connsiteX12" fmla="*/ 0 w 2541612"/>
              <a:gd name="connsiteY12" fmla="*/ 1105328 h 2165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41612" h="2165204">
                <a:moveTo>
                  <a:pt x="1270238" y="0"/>
                </a:moveTo>
                <a:lnTo>
                  <a:pt x="2541612" y="1105328"/>
                </a:lnTo>
                <a:lnTo>
                  <a:pt x="2310040" y="1337969"/>
                </a:lnTo>
                <a:lnTo>
                  <a:pt x="2194254" y="1226755"/>
                </a:lnTo>
                <a:lnTo>
                  <a:pt x="2194254" y="1596793"/>
                </a:lnTo>
                <a:lnTo>
                  <a:pt x="2197562" y="1596793"/>
                </a:lnTo>
                <a:lnTo>
                  <a:pt x="2197562" y="2165204"/>
                </a:lnTo>
                <a:lnTo>
                  <a:pt x="344050" y="2165204"/>
                </a:lnTo>
                <a:lnTo>
                  <a:pt x="344050" y="1596793"/>
                </a:lnTo>
                <a:lnTo>
                  <a:pt x="347358" y="1596793"/>
                </a:lnTo>
                <a:lnTo>
                  <a:pt x="347358" y="1226755"/>
                </a:lnTo>
                <a:lnTo>
                  <a:pt x="231572" y="1337969"/>
                </a:lnTo>
                <a:lnTo>
                  <a:pt x="0" y="11053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CA900C8-1676-1F47-BF59-A3776B8844A6}"/>
              </a:ext>
            </a:extLst>
          </p:cNvPr>
          <p:cNvSpPr txBox="1"/>
          <p:nvPr/>
        </p:nvSpPr>
        <p:spPr>
          <a:xfrm>
            <a:off x="16995307" y="695251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BFB64E70-30D0-484F-928C-26FC3B3A200E}"/>
              </a:ext>
            </a:extLst>
          </p:cNvPr>
          <p:cNvSpPr txBox="1">
            <a:spLocks/>
          </p:cNvSpPr>
          <p:nvPr/>
        </p:nvSpPr>
        <p:spPr>
          <a:xfrm>
            <a:off x="16995307" y="7551151"/>
            <a:ext cx="58615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Freeform 60">
            <a:extLst>
              <a:ext uri="{FF2B5EF4-FFF2-40B4-BE49-F238E27FC236}">
                <a16:creationId xmlns:a16="http://schemas.microsoft.com/office/drawing/2014/main" id="{CDDBEDD4-5E71-8D46-BF5B-7027AFE38032}"/>
              </a:ext>
            </a:extLst>
          </p:cNvPr>
          <p:cNvSpPr/>
          <p:nvPr/>
        </p:nvSpPr>
        <p:spPr>
          <a:xfrm>
            <a:off x="15661223" y="9594446"/>
            <a:ext cx="837516" cy="713481"/>
          </a:xfrm>
          <a:custGeom>
            <a:avLst/>
            <a:gdLst>
              <a:gd name="connsiteX0" fmla="*/ 1270238 w 2541612"/>
              <a:gd name="connsiteY0" fmla="*/ 0 h 2165204"/>
              <a:gd name="connsiteX1" fmla="*/ 2541612 w 2541612"/>
              <a:gd name="connsiteY1" fmla="*/ 1105328 h 2165204"/>
              <a:gd name="connsiteX2" fmla="*/ 2310040 w 2541612"/>
              <a:gd name="connsiteY2" fmla="*/ 1337969 h 2165204"/>
              <a:gd name="connsiteX3" fmla="*/ 2194254 w 2541612"/>
              <a:gd name="connsiteY3" fmla="*/ 1226755 h 2165204"/>
              <a:gd name="connsiteX4" fmla="*/ 2194254 w 2541612"/>
              <a:gd name="connsiteY4" fmla="*/ 1596793 h 2165204"/>
              <a:gd name="connsiteX5" fmla="*/ 2197562 w 2541612"/>
              <a:gd name="connsiteY5" fmla="*/ 1596793 h 2165204"/>
              <a:gd name="connsiteX6" fmla="*/ 2197562 w 2541612"/>
              <a:gd name="connsiteY6" fmla="*/ 2165204 h 2165204"/>
              <a:gd name="connsiteX7" fmla="*/ 344050 w 2541612"/>
              <a:gd name="connsiteY7" fmla="*/ 2165204 h 2165204"/>
              <a:gd name="connsiteX8" fmla="*/ 344050 w 2541612"/>
              <a:gd name="connsiteY8" fmla="*/ 1596793 h 2165204"/>
              <a:gd name="connsiteX9" fmla="*/ 347358 w 2541612"/>
              <a:gd name="connsiteY9" fmla="*/ 1596793 h 2165204"/>
              <a:gd name="connsiteX10" fmla="*/ 347358 w 2541612"/>
              <a:gd name="connsiteY10" fmla="*/ 1226755 h 2165204"/>
              <a:gd name="connsiteX11" fmla="*/ 231572 w 2541612"/>
              <a:gd name="connsiteY11" fmla="*/ 1337969 h 2165204"/>
              <a:gd name="connsiteX12" fmla="*/ 0 w 2541612"/>
              <a:gd name="connsiteY12" fmla="*/ 1105328 h 2165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41612" h="2165204">
                <a:moveTo>
                  <a:pt x="1270238" y="0"/>
                </a:moveTo>
                <a:lnTo>
                  <a:pt x="2541612" y="1105328"/>
                </a:lnTo>
                <a:lnTo>
                  <a:pt x="2310040" y="1337969"/>
                </a:lnTo>
                <a:lnTo>
                  <a:pt x="2194254" y="1226755"/>
                </a:lnTo>
                <a:lnTo>
                  <a:pt x="2194254" y="1596793"/>
                </a:lnTo>
                <a:lnTo>
                  <a:pt x="2197562" y="1596793"/>
                </a:lnTo>
                <a:lnTo>
                  <a:pt x="2197562" y="2165204"/>
                </a:lnTo>
                <a:lnTo>
                  <a:pt x="344050" y="2165204"/>
                </a:lnTo>
                <a:lnTo>
                  <a:pt x="344050" y="1596793"/>
                </a:lnTo>
                <a:lnTo>
                  <a:pt x="347358" y="1596793"/>
                </a:lnTo>
                <a:lnTo>
                  <a:pt x="347358" y="1226755"/>
                </a:lnTo>
                <a:lnTo>
                  <a:pt x="231572" y="1337969"/>
                </a:lnTo>
                <a:lnTo>
                  <a:pt x="0" y="110532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969C418-CACD-6047-9ADD-A70EC26D6A64}"/>
              </a:ext>
            </a:extLst>
          </p:cNvPr>
          <p:cNvSpPr txBox="1"/>
          <p:nvPr/>
        </p:nvSpPr>
        <p:spPr>
          <a:xfrm>
            <a:off x="16995307" y="910424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3511D7AD-B116-3F40-AF16-0FE275B560C4}"/>
              </a:ext>
            </a:extLst>
          </p:cNvPr>
          <p:cNvSpPr txBox="1">
            <a:spLocks/>
          </p:cNvSpPr>
          <p:nvPr/>
        </p:nvSpPr>
        <p:spPr>
          <a:xfrm>
            <a:off x="16995307" y="9702888"/>
            <a:ext cx="58615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6" name="Freeform 65">
            <a:extLst>
              <a:ext uri="{FF2B5EF4-FFF2-40B4-BE49-F238E27FC236}">
                <a16:creationId xmlns:a16="http://schemas.microsoft.com/office/drawing/2014/main" id="{A4873F65-4898-C64D-A477-C6473DB00FB1}"/>
              </a:ext>
            </a:extLst>
          </p:cNvPr>
          <p:cNvSpPr/>
          <p:nvPr/>
        </p:nvSpPr>
        <p:spPr>
          <a:xfrm>
            <a:off x="15661223" y="11746182"/>
            <a:ext cx="837516" cy="713481"/>
          </a:xfrm>
          <a:custGeom>
            <a:avLst/>
            <a:gdLst>
              <a:gd name="connsiteX0" fmla="*/ 1270238 w 2541612"/>
              <a:gd name="connsiteY0" fmla="*/ 0 h 2165204"/>
              <a:gd name="connsiteX1" fmla="*/ 2541612 w 2541612"/>
              <a:gd name="connsiteY1" fmla="*/ 1105328 h 2165204"/>
              <a:gd name="connsiteX2" fmla="*/ 2310040 w 2541612"/>
              <a:gd name="connsiteY2" fmla="*/ 1337969 h 2165204"/>
              <a:gd name="connsiteX3" fmla="*/ 2194254 w 2541612"/>
              <a:gd name="connsiteY3" fmla="*/ 1226755 h 2165204"/>
              <a:gd name="connsiteX4" fmla="*/ 2194254 w 2541612"/>
              <a:gd name="connsiteY4" fmla="*/ 1596793 h 2165204"/>
              <a:gd name="connsiteX5" fmla="*/ 2197562 w 2541612"/>
              <a:gd name="connsiteY5" fmla="*/ 1596793 h 2165204"/>
              <a:gd name="connsiteX6" fmla="*/ 2197562 w 2541612"/>
              <a:gd name="connsiteY6" fmla="*/ 2165204 h 2165204"/>
              <a:gd name="connsiteX7" fmla="*/ 344050 w 2541612"/>
              <a:gd name="connsiteY7" fmla="*/ 2165204 h 2165204"/>
              <a:gd name="connsiteX8" fmla="*/ 344050 w 2541612"/>
              <a:gd name="connsiteY8" fmla="*/ 1596793 h 2165204"/>
              <a:gd name="connsiteX9" fmla="*/ 347358 w 2541612"/>
              <a:gd name="connsiteY9" fmla="*/ 1596793 h 2165204"/>
              <a:gd name="connsiteX10" fmla="*/ 347358 w 2541612"/>
              <a:gd name="connsiteY10" fmla="*/ 1226755 h 2165204"/>
              <a:gd name="connsiteX11" fmla="*/ 231572 w 2541612"/>
              <a:gd name="connsiteY11" fmla="*/ 1337969 h 2165204"/>
              <a:gd name="connsiteX12" fmla="*/ 0 w 2541612"/>
              <a:gd name="connsiteY12" fmla="*/ 1105328 h 2165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41612" h="2165204">
                <a:moveTo>
                  <a:pt x="1270238" y="0"/>
                </a:moveTo>
                <a:lnTo>
                  <a:pt x="2541612" y="1105328"/>
                </a:lnTo>
                <a:lnTo>
                  <a:pt x="2310040" y="1337969"/>
                </a:lnTo>
                <a:lnTo>
                  <a:pt x="2194254" y="1226755"/>
                </a:lnTo>
                <a:lnTo>
                  <a:pt x="2194254" y="1596793"/>
                </a:lnTo>
                <a:lnTo>
                  <a:pt x="2197562" y="1596793"/>
                </a:lnTo>
                <a:lnTo>
                  <a:pt x="2197562" y="2165204"/>
                </a:lnTo>
                <a:lnTo>
                  <a:pt x="344050" y="2165204"/>
                </a:lnTo>
                <a:lnTo>
                  <a:pt x="344050" y="1596793"/>
                </a:lnTo>
                <a:lnTo>
                  <a:pt x="347358" y="1596793"/>
                </a:lnTo>
                <a:lnTo>
                  <a:pt x="347358" y="1226755"/>
                </a:lnTo>
                <a:lnTo>
                  <a:pt x="231572" y="1337969"/>
                </a:lnTo>
                <a:lnTo>
                  <a:pt x="0" y="1105328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B9D3CF0-6C40-EC4D-A9C0-44B4553CEC75}"/>
              </a:ext>
            </a:extLst>
          </p:cNvPr>
          <p:cNvSpPr txBox="1"/>
          <p:nvPr/>
        </p:nvSpPr>
        <p:spPr>
          <a:xfrm>
            <a:off x="16995307" y="1125598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B37AC2D6-53A4-D242-925A-662094C27554}"/>
              </a:ext>
            </a:extLst>
          </p:cNvPr>
          <p:cNvSpPr txBox="1">
            <a:spLocks/>
          </p:cNvSpPr>
          <p:nvPr/>
        </p:nvSpPr>
        <p:spPr>
          <a:xfrm>
            <a:off x="16995307" y="11854624"/>
            <a:ext cx="58615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739402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F65899-4FF3-EA4D-9002-DBD41B9C85C4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EDF04F-CE69-3446-AC31-6FD82A4F30F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6B7A87C-62B5-CE46-BA97-6267CD72B925}"/>
              </a:ext>
            </a:extLst>
          </p:cNvPr>
          <p:cNvGrpSpPr/>
          <p:nvPr/>
        </p:nvGrpSpPr>
        <p:grpSpPr>
          <a:xfrm>
            <a:off x="6811188" y="2953533"/>
            <a:ext cx="10755275" cy="10000467"/>
            <a:chOff x="8441554" y="3093445"/>
            <a:chExt cx="9890958" cy="9196808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66FAB604-7702-4345-9E5F-1D485A1693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18714" y="11865959"/>
              <a:ext cx="9344361" cy="312203"/>
            </a:xfrm>
            <a:custGeom>
              <a:avLst/>
              <a:gdLst>
                <a:gd name="connsiteX0" fmla="*/ 9301752 w 9344361"/>
                <a:gd name="connsiteY0" fmla="*/ 0 h 312203"/>
                <a:gd name="connsiteX1" fmla="*/ 9343332 w 9344361"/>
                <a:gd name="connsiteY1" fmla="*/ 40531 h 312203"/>
                <a:gd name="connsiteX2" fmla="*/ 9343332 w 9344361"/>
                <a:gd name="connsiteY2" fmla="*/ 271672 h 312203"/>
                <a:gd name="connsiteX3" fmla="*/ 9260172 w 9344361"/>
                <a:gd name="connsiteY3" fmla="*/ 271672 h 312203"/>
                <a:gd name="connsiteX4" fmla="*/ 9260172 w 9344361"/>
                <a:gd name="connsiteY4" fmla="*/ 40531 h 312203"/>
                <a:gd name="connsiteX5" fmla="*/ 9301752 w 9344361"/>
                <a:gd name="connsiteY5" fmla="*/ 0 h 312203"/>
                <a:gd name="connsiteX6" fmla="*/ 9002850 w 9344361"/>
                <a:gd name="connsiteY6" fmla="*/ 0 h 312203"/>
                <a:gd name="connsiteX7" fmla="*/ 9044430 w 9344361"/>
                <a:gd name="connsiteY7" fmla="*/ 40531 h 312203"/>
                <a:gd name="connsiteX8" fmla="*/ 9044430 w 9344361"/>
                <a:gd name="connsiteY8" fmla="*/ 271672 h 312203"/>
                <a:gd name="connsiteX9" fmla="*/ 8961270 w 9344361"/>
                <a:gd name="connsiteY9" fmla="*/ 271672 h 312203"/>
                <a:gd name="connsiteX10" fmla="*/ 8961270 w 9344361"/>
                <a:gd name="connsiteY10" fmla="*/ 40531 h 312203"/>
                <a:gd name="connsiteX11" fmla="*/ 9002850 w 9344361"/>
                <a:gd name="connsiteY11" fmla="*/ 0 h 312203"/>
                <a:gd name="connsiteX12" fmla="*/ 8717370 w 9344361"/>
                <a:gd name="connsiteY12" fmla="*/ 0 h 312203"/>
                <a:gd name="connsiteX13" fmla="*/ 8759264 w 9344361"/>
                <a:gd name="connsiteY13" fmla="*/ 40531 h 312203"/>
                <a:gd name="connsiteX14" fmla="*/ 8759264 w 9344361"/>
                <a:gd name="connsiteY14" fmla="*/ 271672 h 312203"/>
                <a:gd name="connsiteX15" fmla="*/ 8675474 w 9344361"/>
                <a:gd name="connsiteY15" fmla="*/ 271672 h 312203"/>
                <a:gd name="connsiteX16" fmla="*/ 8675474 w 9344361"/>
                <a:gd name="connsiteY16" fmla="*/ 40531 h 312203"/>
                <a:gd name="connsiteX17" fmla="*/ 8717370 w 9344361"/>
                <a:gd name="connsiteY17" fmla="*/ 0 h 312203"/>
                <a:gd name="connsiteX18" fmla="*/ 8415266 w 9344361"/>
                <a:gd name="connsiteY18" fmla="*/ 0 h 312203"/>
                <a:gd name="connsiteX19" fmla="*/ 8457488 w 9344361"/>
                <a:gd name="connsiteY19" fmla="*/ 40531 h 312203"/>
                <a:gd name="connsiteX20" fmla="*/ 8457488 w 9344361"/>
                <a:gd name="connsiteY20" fmla="*/ 271672 h 312203"/>
                <a:gd name="connsiteX21" fmla="*/ 8373042 w 9344361"/>
                <a:gd name="connsiteY21" fmla="*/ 271672 h 312203"/>
                <a:gd name="connsiteX22" fmla="*/ 8373042 w 9344361"/>
                <a:gd name="connsiteY22" fmla="*/ 40531 h 312203"/>
                <a:gd name="connsiteX23" fmla="*/ 8415266 w 9344361"/>
                <a:gd name="connsiteY23" fmla="*/ 0 h 312203"/>
                <a:gd name="connsiteX24" fmla="*/ 8129468 w 9344361"/>
                <a:gd name="connsiteY24" fmla="*/ 0 h 312203"/>
                <a:gd name="connsiteX25" fmla="*/ 8171048 w 9344361"/>
                <a:gd name="connsiteY25" fmla="*/ 40531 h 312203"/>
                <a:gd name="connsiteX26" fmla="*/ 8171048 w 9344361"/>
                <a:gd name="connsiteY26" fmla="*/ 271672 h 312203"/>
                <a:gd name="connsiteX27" fmla="*/ 8087888 w 9344361"/>
                <a:gd name="connsiteY27" fmla="*/ 271672 h 312203"/>
                <a:gd name="connsiteX28" fmla="*/ 8087888 w 9344361"/>
                <a:gd name="connsiteY28" fmla="*/ 40531 h 312203"/>
                <a:gd name="connsiteX29" fmla="*/ 8129468 w 9344361"/>
                <a:gd name="connsiteY29" fmla="*/ 0 h 312203"/>
                <a:gd name="connsiteX30" fmla="*/ 7830236 w 9344361"/>
                <a:gd name="connsiteY30" fmla="*/ 0 h 312203"/>
                <a:gd name="connsiteX31" fmla="*/ 7872131 w 9344361"/>
                <a:gd name="connsiteY31" fmla="*/ 40531 h 312203"/>
                <a:gd name="connsiteX32" fmla="*/ 7872131 w 9344361"/>
                <a:gd name="connsiteY32" fmla="*/ 271672 h 312203"/>
                <a:gd name="connsiteX33" fmla="*/ 7788341 w 9344361"/>
                <a:gd name="connsiteY33" fmla="*/ 271672 h 312203"/>
                <a:gd name="connsiteX34" fmla="*/ 7788341 w 9344361"/>
                <a:gd name="connsiteY34" fmla="*/ 40531 h 312203"/>
                <a:gd name="connsiteX35" fmla="*/ 7830236 w 9344361"/>
                <a:gd name="connsiteY35" fmla="*/ 0 h 312203"/>
                <a:gd name="connsiteX36" fmla="*/ 7545087 w 9344361"/>
                <a:gd name="connsiteY36" fmla="*/ 0 h 312203"/>
                <a:gd name="connsiteX37" fmla="*/ 7586982 w 9344361"/>
                <a:gd name="connsiteY37" fmla="*/ 40531 h 312203"/>
                <a:gd name="connsiteX38" fmla="*/ 7586982 w 9344361"/>
                <a:gd name="connsiteY38" fmla="*/ 271672 h 312203"/>
                <a:gd name="connsiteX39" fmla="*/ 7503192 w 9344361"/>
                <a:gd name="connsiteY39" fmla="*/ 271672 h 312203"/>
                <a:gd name="connsiteX40" fmla="*/ 7503192 w 9344361"/>
                <a:gd name="connsiteY40" fmla="*/ 40531 h 312203"/>
                <a:gd name="connsiteX41" fmla="*/ 7545087 w 9344361"/>
                <a:gd name="connsiteY41" fmla="*/ 0 h 312203"/>
                <a:gd name="connsiteX42" fmla="*/ 6957835 w 9344361"/>
                <a:gd name="connsiteY42" fmla="*/ 0 h 312203"/>
                <a:gd name="connsiteX43" fmla="*/ 6999415 w 9344361"/>
                <a:gd name="connsiteY43" fmla="*/ 40531 h 312203"/>
                <a:gd name="connsiteX44" fmla="*/ 6999415 w 9344361"/>
                <a:gd name="connsiteY44" fmla="*/ 271672 h 312203"/>
                <a:gd name="connsiteX45" fmla="*/ 6916254 w 9344361"/>
                <a:gd name="connsiteY45" fmla="*/ 271672 h 312203"/>
                <a:gd name="connsiteX46" fmla="*/ 6916254 w 9344361"/>
                <a:gd name="connsiteY46" fmla="*/ 40531 h 312203"/>
                <a:gd name="connsiteX47" fmla="*/ 6957835 w 9344361"/>
                <a:gd name="connsiteY47" fmla="*/ 0 h 312203"/>
                <a:gd name="connsiteX48" fmla="*/ 6657954 w 9344361"/>
                <a:gd name="connsiteY48" fmla="*/ 0 h 312203"/>
                <a:gd name="connsiteX49" fmla="*/ 6699849 w 9344361"/>
                <a:gd name="connsiteY49" fmla="*/ 40531 h 312203"/>
                <a:gd name="connsiteX50" fmla="*/ 6699849 w 9344361"/>
                <a:gd name="connsiteY50" fmla="*/ 271672 h 312203"/>
                <a:gd name="connsiteX51" fmla="*/ 6616059 w 9344361"/>
                <a:gd name="connsiteY51" fmla="*/ 271672 h 312203"/>
                <a:gd name="connsiteX52" fmla="*/ 6616059 w 9344361"/>
                <a:gd name="connsiteY52" fmla="*/ 40531 h 312203"/>
                <a:gd name="connsiteX53" fmla="*/ 6657954 w 9344361"/>
                <a:gd name="connsiteY53" fmla="*/ 0 h 312203"/>
                <a:gd name="connsiteX54" fmla="*/ 6372803 w 9344361"/>
                <a:gd name="connsiteY54" fmla="*/ 0 h 312203"/>
                <a:gd name="connsiteX55" fmla="*/ 6414698 w 9344361"/>
                <a:gd name="connsiteY55" fmla="*/ 40531 h 312203"/>
                <a:gd name="connsiteX56" fmla="*/ 6414698 w 9344361"/>
                <a:gd name="connsiteY56" fmla="*/ 271672 h 312203"/>
                <a:gd name="connsiteX57" fmla="*/ 6330908 w 9344361"/>
                <a:gd name="connsiteY57" fmla="*/ 271672 h 312203"/>
                <a:gd name="connsiteX58" fmla="*/ 6330908 w 9344361"/>
                <a:gd name="connsiteY58" fmla="*/ 40531 h 312203"/>
                <a:gd name="connsiteX59" fmla="*/ 6372803 w 9344361"/>
                <a:gd name="connsiteY59" fmla="*/ 0 h 312203"/>
                <a:gd name="connsiteX60" fmla="*/ 2973726 w 9344361"/>
                <a:gd name="connsiteY60" fmla="*/ 0 h 312203"/>
                <a:gd name="connsiteX61" fmla="*/ 3015306 w 9344361"/>
                <a:gd name="connsiteY61" fmla="*/ 40531 h 312203"/>
                <a:gd name="connsiteX62" fmla="*/ 3015306 w 9344361"/>
                <a:gd name="connsiteY62" fmla="*/ 271672 h 312203"/>
                <a:gd name="connsiteX63" fmla="*/ 2932146 w 9344361"/>
                <a:gd name="connsiteY63" fmla="*/ 271672 h 312203"/>
                <a:gd name="connsiteX64" fmla="*/ 2932146 w 9344361"/>
                <a:gd name="connsiteY64" fmla="*/ 40531 h 312203"/>
                <a:gd name="connsiteX65" fmla="*/ 2973726 w 9344361"/>
                <a:gd name="connsiteY65" fmla="*/ 0 h 312203"/>
                <a:gd name="connsiteX66" fmla="*/ 2671945 w 9344361"/>
                <a:gd name="connsiteY66" fmla="*/ 0 h 312203"/>
                <a:gd name="connsiteX67" fmla="*/ 2713525 w 9344361"/>
                <a:gd name="connsiteY67" fmla="*/ 40531 h 312203"/>
                <a:gd name="connsiteX68" fmla="*/ 2713525 w 9344361"/>
                <a:gd name="connsiteY68" fmla="*/ 271672 h 312203"/>
                <a:gd name="connsiteX69" fmla="*/ 2630364 w 9344361"/>
                <a:gd name="connsiteY69" fmla="*/ 271672 h 312203"/>
                <a:gd name="connsiteX70" fmla="*/ 2630364 w 9344361"/>
                <a:gd name="connsiteY70" fmla="*/ 40531 h 312203"/>
                <a:gd name="connsiteX71" fmla="*/ 2671945 w 9344361"/>
                <a:gd name="connsiteY71" fmla="*/ 0 h 312203"/>
                <a:gd name="connsiteX72" fmla="*/ 2386551 w 9344361"/>
                <a:gd name="connsiteY72" fmla="*/ 0 h 312203"/>
                <a:gd name="connsiteX73" fmla="*/ 2428375 w 9344361"/>
                <a:gd name="connsiteY73" fmla="*/ 40531 h 312203"/>
                <a:gd name="connsiteX74" fmla="*/ 2428375 w 9344361"/>
                <a:gd name="connsiteY74" fmla="*/ 271672 h 312203"/>
                <a:gd name="connsiteX75" fmla="*/ 2345214 w 9344361"/>
                <a:gd name="connsiteY75" fmla="*/ 271672 h 312203"/>
                <a:gd name="connsiteX76" fmla="*/ 2345214 w 9344361"/>
                <a:gd name="connsiteY76" fmla="*/ 40531 h 312203"/>
                <a:gd name="connsiteX77" fmla="*/ 2386551 w 9344361"/>
                <a:gd name="connsiteY77" fmla="*/ 0 h 312203"/>
                <a:gd name="connsiteX78" fmla="*/ 2086593 w 9344361"/>
                <a:gd name="connsiteY78" fmla="*/ 0 h 312203"/>
                <a:gd name="connsiteX79" fmla="*/ 2128173 w 9344361"/>
                <a:gd name="connsiteY79" fmla="*/ 40531 h 312203"/>
                <a:gd name="connsiteX80" fmla="*/ 2128173 w 9344361"/>
                <a:gd name="connsiteY80" fmla="*/ 271672 h 312203"/>
                <a:gd name="connsiteX81" fmla="*/ 2045013 w 9344361"/>
                <a:gd name="connsiteY81" fmla="*/ 271672 h 312203"/>
                <a:gd name="connsiteX82" fmla="*/ 2045013 w 9344361"/>
                <a:gd name="connsiteY82" fmla="*/ 40531 h 312203"/>
                <a:gd name="connsiteX83" fmla="*/ 2086593 w 9344361"/>
                <a:gd name="connsiteY83" fmla="*/ 0 h 312203"/>
                <a:gd name="connsiteX84" fmla="*/ 1802173 w 9344361"/>
                <a:gd name="connsiteY84" fmla="*/ 0 h 312203"/>
                <a:gd name="connsiteX85" fmla="*/ 1844314 w 9344361"/>
                <a:gd name="connsiteY85" fmla="*/ 40531 h 312203"/>
                <a:gd name="connsiteX86" fmla="*/ 1844314 w 9344361"/>
                <a:gd name="connsiteY86" fmla="*/ 271672 h 312203"/>
                <a:gd name="connsiteX87" fmla="*/ 1760523 w 9344361"/>
                <a:gd name="connsiteY87" fmla="*/ 271672 h 312203"/>
                <a:gd name="connsiteX88" fmla="*/ 1760523 w 9344361"/>
                <a:gd name="connsiteY88" fmla="*/ 40531 h 312203"/>
                <a:gd name="connsiteX89" fmla="*/ 1802173 w 9344361"/>
                <a:gd name="connsiteY89" fmla="*/ 0 h 312203"/>
                <a:gd name="connsiteX90" fmla="*/ 1499661 w 9344361"/>
                <a:gd name="connsiteY90" fmla="*/ 0 h 312203"/>
                <a:gd name="connsiteX91" fmla="*/ 1541241 w 9344361"/>
                <a:gd name="connsiteY91" fmla="*/ 40531 h 312203"/>
                <a:gd name="connsiteX92" fmla="*/ 1541241 w 9344361"/>
                <a:gd name="connsiteY92" fmla="*/ 271672 h 312203"/>
                <a:gd name="connsiteX93" fmla="*/ 1458080 w 9344361"/>
                <a:gd name="connsiteY93" fmla="*/ 271672 h 312203"/>
                <a:gd name="connsiteX94" fmla="*/ 1458080 w 9344361"/>
                <a:gd name="connsiteY94" fmla="*/ 40531 h 312203"/>
                <a:gd name="connsiteX95" fmla="*/ 1499661 w 9344361"/>
                <a:gd name="connsiteY95" fmla="*/ 0 h 312203"/>
                <a:gd name="connsiteX96" fmla="*/ 1214268 w 9344361"/>
                <a:gd name="connsiteY96" fmla="*/ 0 h 312203"/>
                <a:gd name="connsiteX97" fmla="*/ 1256092 w 9344361"/>
                <a:gd name="connsiteY97" fmla="*/ 40531 h 312203"/>
                <a:gd name="connsiteX98" fmla="*/ 1256092 w 9344361"/>
                <a:gd name="connsiteY98" fmla="*/ 271672 h 312203"/>
                <a:gd name="connsiteX99" fmla="*/ 1172931 w 9344361"/>
                <a:gd name="connsiteY99" fmla="*/ 271672 h 312203"/>
                <a:gd name="connsiteX100" fmla="*/ 1172931 w 9344361"/>
                <a:gd name="connsiteY100" fmla="*/ 40531 h 312203"/>
                <a:gd name="connsiteX101" fmla="*/ 1214268 w 9344361"/>
                <a:gd name="connsiteY101" fmla="*/ 0 h 312203"/>
                <a:gd name="connsiteX102" fmla="*/ 911755 w 9344361"/>
                <a:gd name="connsiteY102" fmla="*/ 0 h 312203"/>
                <a:gd name="connsiteX103" fmla="*/ 953010 w 9344361"/>
                <a:gd name="connsiteY103" fmla="*/ 40531 h 312203"/>
                <a:gd name="connsiteX104" fmla="*/ 953010 w 9344361"/>
                <a:gd name="connsiteY104" fmla="*/ 271672 h 312203"/>
                <a:gd name="connsiteX105" fmla="*/ 870499 w 9344361"/>
                <a:gd name="connsiteY105" fmla="*/ 271672 h 312203"/>
                <a:gd name="connsiteX106" fmla="*/ 870499 w 9344361"/>
                <a:gd name="connsiteY106" fmla="*/ 40531 h 312203"/>
                <a:gd name="connsiteX107" fmla="*/ 911755 w 9344361"/>
                <a:gd name="connsiteY107" fmla="*/ 0 h 312203"/>
                <a:gd name="connsiteX108" fmla="*/ 629889 w 9344361"/>
                <a:gd name="connsiteY108" fmla="*/ 0 h 312203"/>
                <a:gd name="connsiteX109" fmla="*/ 672030 w 9344361"/>
                <a:gd name="connsiteY109" fmla="*/ 40531 h 312203"/>
                <a:gd name="connsiteX110" fmla="*/ 672030 w 9344361"/>
                <a:gd name="connsiteY110" fmla="*/ 271672 h 312203"/>
                <a:gd name="connsiteX111" fmla="*/ 588239 w 9344361"/>
                <a:gd name="connsiteY111" fmla="*/ 271672 h 312203"/>
                <a:gd name="connsiteX112" fmla="*/ 588239 w 9344361"/>
                <a:gd name="connsiteY112" fmla="*/ 40531 h 312203"/>
                <a:gd name="connsiteX113" fmla="*/ 629889 w 9344361"/>
                <a:gd name="connsiteY113" fmla="*/ 0 h 312203"/>
                <a:gd name="connsiteX114" fmla="*/ 327059 w 9344361"/>
                <a:gd name="connsiteY114" fmla="*/ 0 h 312203"/>
                <a:gd name="connsiteX115" fmla="*/ 368329 w 9344361"/>
                <a:gd name="connsiteY115" fmla="*/ 40531 h 312203"/>
                <a:gd name="connsiteX116" fmla="*/ 368329 w 9344361"/>
                <a:gd name="connsiteY116" fmla="*/ 271672 h 312203"/>
                <a:gd name="connsiteX117" fmla="*/ 285789 w 9344361"/>
                <a:gd name="connsiteY117" fmla="*/ 271672 h 312203"/>
                <a:gd name="connsiteX118" fmla="*/ 285789 w 9344361"/>
                <a:gd name="connsiteY118" fmla="*/ 40531 h 312203"/>
                <a:gd name="connsiteX119" fmla="*/ 327059 w 9344361"/>
                <a:gd name="connsiteY119" fmla="*/ 0 h 312203"/>
                <a:gd name="connsiteX120" fmla="*/ 41898 w 9344361"/>
                <a:gd name="connsiteY120" fmla="*/ 0 h 312203"/>
                <a:gd name="connsiteX121" fmla="*/ 83793 w 9344361"/>
                <a:gd name="connsiteY121" fmla="*/ 40531 h 312203"/>
                <a:gd name="connsiteX122" fmla="*/ 83793 w 9344361"/>
                <a:gd name="connsiteY122" fmla="*/ 271672 h 312203"/>
                <a:gd name="connsiteX123" fmla="*/ 3 w 9344361"/>
                <a:gd name="connsiteY123" fmla="*/ 271672 h 312203"/>
                <a:gd name="connsiteX124" fmla="*/ 3 w 9344361"/>
                <a:gd name="connsiteY124" fmla="*/ 40531 h 312203"/>
                <a:gd name="connsiteX125" fmla="*/ 41898 w 9344361"/>
                <a:gd name="connsiteY125" fmla="*/ 0 h 312203"/>
                <a:gd name="connsiteX126" fmla="*/ 7242659 w 9344361"/>
                <a:gd name="connsiteY126" fmla="*/ 0 h 312203"/>
                <a:gd name="connsiteX127" fmla="*/ 7284564 w 9344361"/>
                <a:gd name="connsiteY127" fmla="*/ 40531 h 312203"/>
                <a:gd name="connsiteX128" fmla="*/ 7284564 w 9344361"/>
                <a:gd name="connsiteY128" fmla="*/ 271672 h 312203"/>
                <a:gd name="connsiteX129" fmla="*/ 7200754 w 9344361"/>
                <a:gd name="connsiteY129" fmla="*/ 271672 h 312203"/>
                <a:gd name="connsiteX130" fmla="*/ 7200754 w 9344361"/>
                <a:gd name="connsiteY130" fmla="*/ 40531 h 312203"/>
                <a:gd name="connsiteX131" fmla="*/ 7242659 w 9344361"/>
                <a:gd name="connsiteY131" fmla="*/ 0 h 312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</a:cxnLst>
              <a:rect l="l" t="t" r="r" b="b"/>
              <a:pathLst>
                <a:path w="9344361" h="312203">
                  <a:moveTo>
                    <a:pt x="9301752" y="0"/>
                  </a:moveTo>
                  <a:cubicBezTo>
                    <a:pt x="9322542" y="0"/>
                    <a:pt x="9343332" y="13510"/>
                    <a:pt x="9343332" y="40531"/>
                  </a:cubicBezTo>
                  <a:cubicBezTo>
                    <a:pt x="9343982" y="117361"/>
                    <a:pt x="9345282" y="194842"/>
                    <a:pt x="9343332" y="271672"/>
                  </a:cubicBezTo>
                  <a:cubicBezTo>
                    <a:pt x="9342682" y="325714"/>
                    <a:pt x="9259522" y="325714"/>
                    <a:pt x="9260172" y="271672"/>
                  </a:cubicBezTo>
                  <a:cubicBezTo>
                    <a:pt x="9262120" y="194842"/>
                    <a:pt x="9260172" y="117361"/>
                    <a:pt x="9260172" y="40531"/>
                  </a:cubicBezTo>
                  <a:cubicBezTo>
                    <a:pt x="9260172" y="13510"/>
                    <a:pt x="9280962" y="0"/>
                    <a:pt x="9301752" y="0"/>
                  </a:cubicBezTo>
                  <a:close/>
                  <a:moveTo>
                    <a:pt x="9002850" y="0"/>
                  </a:moveTo>
                  <a:cubicBezTo>
                    <a:pt x="9023640" y="0"/>
                    <a:pt x="9044430" y="13510"/>
                    <a:pt x="9044430" y="40531"/>
                  </a:cubicBezTo>
                  <a:cubicBezTo>
                    <a:pt x="9044430" y="117361"/>
                    <a:pt x="9045730" y="194842"/>
                    <a:pt x="9044430" y="271672"/>
                  </a:cubicBezTo>
                  <a:cubicBezTo>
                    <a:pt x="9043780" y="325714"/>
                    <a:pt x="8959970" y="325714"/>
                    <a:pt x="8961270" y="271672"/>
                  </a:cubicBezTo>
                  <a:cubicBezTo>
                    <a:pt x="8962568" y="194842"/>
                    <a:pt x="8961270" y="117361"/>
                    <a:pt x="8961270" y="40531"/>
                  </a:cubicBezTo>
                  <a:cubicBezTo>
                    <a:pt x="8961270" y="13510"/>
                    <a:pt x="8982060" y="0"/>
                    <a:pt x="9002850" y="0"/>
                  </a:cubicBezTo>
                  <a:close/>
                  <a:moveTo>
                    <a:pt x="8717370" y="0"/>
                  </a:moveTo>
                  <a:cubicBezTo>
                    <a:pt x="8738316" y="0"/>
                    <a:pt x="8759264" y="13510"/>
                    <a:pt x="8759264" y="40531"/>
                  </a:cubicBezTo>
                  <a:cubicBezTo>
                    <a:pt x="8759918" y="117361"/>
                    <a:pt x="8760574" y="194842"/>
                    <a:pt x="8759264" y="271672"/>
                  </a:cubicBezTo>
                  <a:cubicBezTo>
                    <a:pt x="8758610" y="325714"/>
                    <a:pt x="8674818" y="325714"/>
                    <a:pt x="8675474" y="271672"/>
                  </a:cubicBezTo>
                  <a:cubicBezTo>
                    <a:pt x="8676782" y="194842"/>
                    <a:pt x="8675474" y="117361"/>
                    <a:pt x="8675474" y="40531"/>
                  </a:cubicBezTo>
                  <a:cubicBezTo>
                    <a:pt x="8675474" y="13510"/>
                    <a:pt x="8696422" y="0"/>
                    <a:pt x="8717370" y="0"/>
                  </a:cubicBezTo>
                  <a:close/>
                  <a:moveTo>
                    <a:pt x="8415266" y="0"/>
                  </a:moveTo>
                  <a:cubicBezTo>
                    <a:pt x="8436376" y="0"/>
                    <a:pt x="8457488" y="13510"/>
                    <a:pt x="8457488" y="40531"/>
                  </a:cubicBezTo>
                  <a:cubicBezTo>
                    <a:pt x="8457488" y="117361"/>
                    <a:pt x="8458142" y="194842"/>
                    <a:pt x="8457488" y="271672"/>
                  </a:cubicBezTo>
                  <a:cubicBezTo>
                    <a:pt x="8456178" y="325714"/>
                    <a:pt x="8372388" y="325714"/>
                    <a:pt x="8373042" y="271672"/>
                  </a:cubicBezTo>
                  <a:cubicBezTo>
                    <a:pt x="8375006" y="194842"/>
                    <a:pt x="8373042" y="117361"/>
                    <a:pt x="8373042" y="40531"/>
                  </a:cubicBezTo>
                  <a:cubicBezTo>
                    <a:pt x="8373042" y="13510"/>
                    <a:pt x="8394154" y="0"/>
                    <a:pt x="8415266" y="0"/>
                  </a:cubicBezTo>
                  <a:close/>
                  <a:moveTo>
                    <a:pt x="8129468" y="0"/>
                  </a:moveTo>
                  <a:cubicBezTo>
                    <a:pt x="8150258" y="0"/>
                    <a:pt x="8171048" y="13510"/>
                    <a:pt x="8171048" y="40531"/>
                  </a:cubicBezTo>
                  <a:cubicBezTo>
                    <a:pt x="8171698" y="117361"/>
                    <a:pt x="8172998" y="194842"/>
                    <a:pt x="8171048" y="271672"/>
                  </a:cubicBezTo>
                  <a:cubicBezTo>
                    <a:pt x="8170398" y="325714"/>
                    <a:pt x="8087238" y="325714"/>
                    <a:pt x="8087888" y="271672"/>
                  </a:cubicBezTo>
                  <a:cubicBezTo>
                    <a:pt x="8089836" y="194842"/>
                    <a:pt x="8087888" y="117361"/>
                    <a:pt x="8087888" y="40531"/>
                  </a:cubicBezTo>
                  <a:cubicBezTo>
                    <a:pt x="8087888" y="13510"/>
                    <a:pt x="8108678" y="0"/>
                    <a:pt x="8129468" y="0"/>
                  </a:cubicBezTo>
                  <a:close/>
                  <a:moveTo>
                    <a:pt x="7830236" y="0"/>
                  </a:moveTo>
                  <a:cubicBezTo>
                    <a:pt x="7851183" y="0"/>
                    <a:pt x="7872131" y="13510"/>
                    <a:pt x="7872131" y="40531"/>
                  </a:cubicBezTo>
                  <a:cubicBezTo>
                    <a:pt x="7872131" y="117361"/>
                    <a:pt x="7873440" y="194842"/>
                    <a:pt x="7872131" y="271672"/>
                  </a:cubicBezTo>
                  <a:cubicBezTo>
                    <a:pt x="7871477" y="325714"/>
                    <a:pt x="7787686" y="325714"/>
                    <a:pt x="7788341" y="271672"/>
                  </a:cubicBezTo>
                  <a:cubicBezTo>
                    <a:pt x="7789650" y="194842"/>
                    <a:pt x="7788341" y="117361"/>
                    <a:pt x="7788341" y="40531"/>
                  </a:cubicBezTo>
                  <a:cubicBezTo>
                    <a:pt x="7788341" y="13510"/>
                    <a:pt x="7809288" y="0"/>
                    <a:pt x="7830236" y="0"/>
                  </a:cubicBezTo>
                  <a:close/>
                  <a:moveTo>
                    <a:pt x="7545087" y="0"/>
                  </a:moveTo>
                  <a:cubicBezTo>
                    <a:pt x="7566035" y="0"/>
                    <a:pt x="7586982" y="13510"/>
                    <a:pt x="7586982" y="40531"/>
                  </a:cubicBezTo>
                  <a:cubicBezTo>
                    <a:pt x="7587637" y="117361"/>
                    <a:pt x="7588291" y="194842"/>
                    <a:pt x="7586982" y="271672"/>
                  </a:cubicBezTo>
                  <a:cubicBezTo>
                    <a:pt x="7586328" y="325714"/>
                    <a:pt x="7502537" y="325714"/>
                    <a:pt x="7503192" y="271672"/>
                  </a:cubicBezTo>
                  <a:cubicBezTo>
                    <a:pt x="7504501" y="194842"/>
                    <a:pt x="7503192" y="117361"/>
                    <a:pt x="7503192" y="40531"/>
                  </a:cubicBezTo>
                  <a:cubicBezTo>
                    <a:pt x="7503192" y="13510"/>
                    <a:pt x="7524140" y="0"/>
                    <a:pt x="7545087" y="0"/>
                  </a:cubicBezTo>
                  <a:close/>
                  <a:moveTo>
                    <a:pt x="6957835" y="0"/>
                  </a:moveTo>
                  <a:cubicBezTo>
                    <a:pt x="6978625" y="0"/>
                    <a:pt x="6999415" y="13510"/>
                    <a:pt x="6999415" y="40531"/>
                  </a:cubicBezTo>
                  <a:cubicBezTo>
                    <a:pt x="6999415" y="117361"/>
                    <a:pt x="7000714" y="194842"/>
                    <a:pt x="6999415" y="271672"/>
                  </a:cubicBezTo>
                  <a:cubicBezTo>
                    <a:pt x="6998116" y="325714"/>
                    <a:pt x="6914955" y="325714"/>
                    <a:pt x="6916254" y="271672"/>
                  </a:cubicBezTo>
                  <a:cubicBezTo>
                    <a:pt x="6917554" y="194842"/>
                    <a:pt x="6916254" y="117361"/>
                    <a:pt x="6916254" y="40531"/>
                  </a:cubicBezTo>
                  <a:cubicBezTo>
                    <a:pt x="6916254" y="13510"/>
                    <a:pt x="6937044" y="0"/>
                    <a:pt x="6957835" y="0"/>
                  </a:cubicBezTo>
                  <a:close/>
                  <a:moveTo>
                    <a:pt x="6657954" y="0"/>
                  </a:moveTo>
                  <a:cubicBezTo>
                    <a:pt x="6678902" y="0"/>
                    <a:pt x="6699849" y="13510"/>
                    <a:pt x="6699849" y="40531"/>
                  </a:cubicBezTo>
                  <a:cubicBezTo>
                    <a:pt x="6699849" y="117361"/>
                    <a:pt x="6701158" y="194842"/>
                    <a:pt x="6699849" y="271672"/>
                  </a:cubicBezTo>
                  <a:cubicBezTo>
                    <a:pt x="6699195" y="325714"/>
                    <a:pt x="6615404" y="325714"/>
                    <a:pt x="6616059" y="271672"/>
                  </a:cubicBezTo>
                  <a:cubicBezTo>
                    <a:pt x="6617368" y="194842"/>
                    <a:pt x="6616059" y="117361"/>
                    <a:pt x="6616059" y="40531"/>
                  </a:cubicBezTo>
                  <a:cubicBezTo>
                    <a:pt x="6616059" y="13510"/>
                    <a:pt x="6637007" y="0"/>
                    <a:pt x="6657954" y="0"/>
                  </a:cubicBezTo>
                  <a:close/>
                  <a:moveTo>
                    <a:pt x="6372803" y="0"/>
                  </a:moveTo>
                  <a:cubicBezTo>
                    <a:pt x="6393751" y="0"/>
                    <a:pt x="6414698" y="13510"/>
                    <a:pt x="6414698" y="40531"/>
                  </a:cubicBezTo>
                  <a:cubicBezTo>
                    <a:pt x="6415353" y="117361"/>
                    <a:pt x="6416007" y="194842"/>
                    <a:pt x="6414698" y="271672"/>
                  </a:cubicBezTo>
                  <a:cubicBezTo>
                    <a:pt x="6414044" y="325714"/>
                    <a:pt x="6330253" y="325714"/>
                    <a:pt x="6330908" y="271672"/>
                  </a:cubicBezTo>
                  <a:cubicBezTo>
                    <a:pt x="6332871" y="194842"/>
                    <a:pt x="6330908" y="117361"/>
                    <a:pt x="6330908" y="40531"/>
                  </a:cubicBezTo>
                  <a:cubicBezTo>
                    <a:pt x="6330908" y="13510"/>
                    <a:pt x="6351856" y="0"/>
                    <a:pt x="6372803" y="0"/>
                  </a:cubicBezTo>
                  <a:close/>
                  <a:moveTo>
                    <a:pt x="2973726" y="0"/>
                  </a:moveTo>
                  <a:cubicBezTo>
                    <a:pt x="2994516" y="0"/>
                    <a:pt x="3015306" y="13510"/>
                    <a:pt x="3015306" y="40531"/>
                  </a:cubicBezTo>
                  <a:cubicBezTo>
                    <a:pt x="3015306" y="117361"/>
                    <a:pt x="3017255" y="194842"/>
                    <a:pt x="3015306" y="271672"/>
                  </a:cubicBezTo>
                  <a:cubicBezTo>
                    <a:pt x="3014657" y="325714"/>
                    <a:pt x="2931496" y="325714"/>
                    <a:pt x="2932146" y="271672"/>
                  </a:cubicBezTo>
                  <a:cubicBezTo>
                    <a:pt x="2933445" y="194842"/>
                    <a:pt x="2932146" y="117361"/>
                    <a:pt x="2932146" y="40531"/>
                  </a:cubicBezTo>
                  <a:cubicBezTo>
                    <a:pt x="2932146" y="13510"/>
                    <a:pt x="2952936" y="0"/>
                    <a:pt x="2973726" y="0"/>
                  </a:cubicBezTo>
                  <a:close/>
                  <a:moveTo>
                    <a:pt x="2671945" y="0"/>
                  </a:moveTo>
                  <a:cubicBezTo>
                    <a:pt x="2692735" y="0"/>
                    <a:pt x="2713525" y="13510"/>
                    <a:pt x="2713525" y="40531"/>
                  </a:cubicBezTo>
                  <a:cubicBezTo>
                    <a:pt x="2713525" y="117361"/>
                    <a:pt x="2714824" y="194842"/>
                    <a:pt x="2713525" y="271672"/>
                  </a:cubicBezTo>
                  <a:cubicBezTo>
                    <a:pt x="2712875" y="325714"/>
                    <a:pt x="2629065" y="325714"/>
                    <a:pt x="2630364" y="271672"/>
                  </a:cubicBezTo>
                  <a:cubicBezTo>
                    <a:pt x="2631664" y="194842"/>
                    <a:pt x="2630364" y="117361"/>
                    <a:pt x="2630364" y="40531"/>
                  </a:cubicBezTo>
                  <a:cubicBezTo>
                    <a:pt x="2630364" y="13510"/>
                    <a:pt x="2651154" y="0"/>
                    <a:pt x="2671945" y="0"/>
                  </a:cubicBezTo>
                  <a:close/>
                  <a:moveTo>
                    <a:pt x="2386551" y="0"/>
                  </a:moveTo>
                  <a:cubicBezTo>
                    <a:pt x="2407423" y="0"/>
                    <a:pt x="2428375" y="13510"/>
                    <a:pt x="2428375" y="40531"/>
                  </a:cubicBezTo>
                  <a:cubicBezTo>
                    <a:pt x="2428375" y="117361"/>
                    <a:pt x="2429674" y="194842"/>
                    <a:pt x="2428375" y="271672"/>
                  </a:cubicBezTo>
                  <a:cubicBezTo>
                    <a:pt x="2427076" y="325714"/>
                    <a:pt x="2343915" y="325714"/>
                    <a:pt x="2345214" y="271672"/>
                  </a:cubicBezTo>
                  <a:cubicBezTo>
                    <a:pt x="2346514" y="194842"/>
                    <a:pt x="2345214" y="117361"/>
                    <a:pt x="2345214" y="40531"/>
                  </a:cubicBezTo>
                  <a:cubicBezTo>
                    <a:pt x="2344890" y="13510"/>
                    <a:pt x="2365680" y="0"/>
                    <a:pt x="2386551" y="0"/>
                  </a:cubicBezTo>
                  <a:close/>
                  <a:moveTo>
                    <a:pt x="2086593" y="0"/>
                  </a:moveTo>
                  <a:cubicBezTo>
                    <a:pt x="2107383" y="0"/>
                    <a:pt x="2128173" y="13510"/>
                    <a:pt x="2128173" y="40531"/>
                  </a:cubicBezTo>
                  <a:cubicBezTo>
                    <a:pt x="2128173" y="117361"/>
                    <a:pt x="2130122" y="194842"/>
                    <a:pt x="2128173" y="271672"/>
                  </a:cubicBezTo>
                  <a:cubicBezTo>
                    <a:pt x="2127524" y="325714"/>
                    <a:pt x="2044363" y="325714"/>
                    <a:pt x="2045013" y="271672"/>
                  </a:cubicBezTo>
                  <a:cubicBezTo>
                    <a:pt x="2046312" y="194842"/>
                    <a:pt x="2045013" y="117361"/>
                    <a:pt x="2045013" y="40531"/>
                  </a:cubicBezTo>
                  <a:cubicBezTo>
                    <a:pt x="2045013" y="13510"/>
                    <a:pt x="2065803" y="0"/>
                    <a:pt x="2086593" y="0"/>
                  </a:cubicBezTo>
                  <a:close/>
                  <a:moveTo>
                    <a:pt x="1802173" y="0"/>
                  </a:moveTo>
                  <a:cubicBezTo>
                    <a:pt x="1823203" y="0"/>
                    <a:pt x="1844314" y="13510"/>
                    <a:pt x="1844314" y="40531"/>
                  </a:cubicBezTo>
                  <a:cubicBezTo>
                    <a:pt x="1844314" y="117361"/>
                    <a:pt x="1844968" y="194842"/>
                    <a:pt x="1844314" y="271672"/>
                  </a:cubicBezTo>
                  <a:cubicBezTo>
                    <a:pt x="1843005" y="325714"/>
                    <a:pt x="1759214" y="325714"/>
                    <a:pt x="1760523" y="271672"/>
                  </a:cubicBezTo>
                  <a:cubicBezTo>
                    <a:pt x="1761178" y="194842"/>
                    <a:pt x="1760523" y="117361"/>
                    <a:pt x="1760523" y="40531"/>
                  </a:cubicBezTo>
                  <a:cubicBezTo>
                    <a:pt x="1760196" y="13510"/>
                    <a:pt x="1781144" y="0"/>
                    <a:pt x="1802173" y="0"/>
                  </a:cubicBezTo>
                  <a:close/>
                  <a:moveTo>
                    <a:pt x="1499661" y="0"/>
                  </a:moveTo>
                  <a:cubicBezTo>
                    <a:pt x="1520451" y="0"/>
                    <a:pt x="1541241" y="13510"/>
                    <a:pt x="1541241" y="40531"/>
                  </a:cubicBezTo>
                  <a:cubicBezTo>
                    <a:pt x="1541241" y="117361"/>
                    <a:pt x="1542540" y="194842"/>
                    <a:pt x="1541241" y="271672"/>
                  </a:cubicBezTo>
                  <a:cubicBezTo>
                    <a:pt x="1540591" y="325714"/>
                    <a:pt x="1456781" y="325714"/>
                    <a:pt x="1458080" y="271672"/>
                  </a:cubicBezTo>
                  <a:cubicBezTo>
                    <a:pt x="1459380" y="194842"/>
                    <a:pt x="1458080" y="117361"/>
                    <a:pt x="1458080" y="40531"/>
                  </a:cubicBezTo>
                  <a:cubicBezTo>
                    <a:pt x="1458080" y="13510"/>
                    <a:pt x="1478870" y="0"/>
                    <a:pt x="1499661" y="0"/>
                  </a:cubicBezTo>
                  <a:close/>
                  <a:moveTo>
                    <a:pt x="1214268" y="0"/>
                  </a:moveTo>
                  <a:cubicBezTo>
                    <a:pt x="1235140" y="0"/>
                    <a:pt x="1256092" y="13510"/>
                    <a:pt x="1256092" y="40531"/>
                  </a:cubicBezTo>
                  <a:cubicBezTo>
                    <a:pt x="1256092" y="117361"/>
                    <a:pt x="1257391" y="194842"/>
                    <a:pt x="1256092" y="271672"/>
                  </a:cubicBezTo>
                  <a:cubicBezTo>
                    <a:pt x="1255442" y="325714"/>
                    <a:pt x="1171632" y="325714"/>
                    <a:pt x="1172931" y="271672"/>
                  </a:cubicBezTo>
                  <a:cubicBezTo>
                    <a:pt x="1174231" y="194842"/>
                    <a:pt x="1172931" y="117361"/>
                    <a:pt x="1172931" y="40531"/>
                  </a:cubicBezTo>
                  <a:cubicBezTo>
                    <a:pt x="1172607" y="13510"/>
                    <a:pt x="1193397" y="0"/>
                    <a:pt x="1214268" y="0"/>
                  </a:cubicBezTo>
                  <a:close/>
                  <a:moveTo>
                    <a:pt x="911755" y="0"/>
                  </a:moveTo>
                  <a:cubicBezTo>
                    <a:pt x="932382" y="0"/>
                    <a:pt x="953010" y="13510"/>
                    <a:pt x="953010" y="40531"/>
                  </a:cubicBezTo>
                  <a:cubicBezTo>
                    <a:pt x="953010" y="117361"/>
                    <a:pt x="954959" y="194842"/>
                    <a:pt x="953010" y="271672"/>
                  </a:cubicBezTo>
                  <a:cubicBezTo>
                    <a:pt x="952361" y="325714"/>
                    <a:pt x="869200" y="325714"/>
                    <a:pt x="870499" y="271672"/>
                  </a:cubicBezTo>
                  <a:cubicBezTo>
                    <a:pt x="871149" y="194842"/>
                    <a:pt x="870499" y="117361"/>
                    <a:pt x="870499" y="40531"/>
                  </a:cubicBezTo>
                  <a:cubicBezTo>
                    <a:pt x="870499" y="13510"/>
                    <a:pt x="891127" y="0"/>
                    <a:pt x="911755" y="0"/>
                  </a:cubicBezTo>
                  <a:close/>
                  <a:moveTo>
                    <a:pt x="629889" y="0"/>
                  </a:moveTo>
                  <a:cubicBezTo>
                    <a:pt x="650919" y="0"/>
                    <a:pt x="672030" y="13510"/>
                    <a:pt x="672030" y="40531"/>
                  </a:cubicBezTo>
                  <a:cubicBezTo>
                    <a:pt x="672030" y="117361"/>
                    <a:pt x="672684" y="194842"/>
                    <a:pt x="672030" y="271672"/>
                  </a:cubicBezTo>
                  <a:cubicBezTo>
                    <a:pt x="670721" y="325714"/>
                    <a:pt x="586930" y="325714"/>
                    <a:pt x="588239" y="271672"/>
                  </a:cubicBezTo>
                  <a:cubicBezTo>
                    <a:pt x="589548" y="194842"/>
                    <a:pt x="588239" y="117361"/>
                    <a:pt x="588239" y="40531"/>
                  </a:cubicBezTo>
                  <a:cubicBezTo>
                    <a:pt x="587912" y="13510"/>
                    <a:pt x="608860" y="0"/>
                    <a:pt x="629889" y="0"/>
                  </a:cubicBezTo>
                  <a:close/>
                  <a:moveTo>
                    <a:pt x="327059" y="0"/>
                  </a:moveTo>
                  <a:cubicBezTo>
                    <a:pt x="347694" y="0"/>
                    <a:pt x="368329" y="13510"/>
                    <a:pt x="368329" y="40531"/>
                  </a:cubicBezTo>
                  <a:cubicBezTo>
                    <a:pt x="368329" y="117361"/>
                    <a:pt x="370263" y="194842"/>
                    <a:pt x="368329" y="271672"/>
                  </a:cubicBezTo>
                  <a:cubicBezTo>
                    <a:pt x="367039" y="325714"/>
                    <a:pt x="284499" y="325714"/>
                    <a:pt x="285789" y="271672"/>
                  </a:cubicBezTo>
                  <a:cubicBezTo>
                    <a:pt x="287078" y="194842"/>
                    <a:pt x="285789" y="117361"/>
                    <a:pt x="285789" y="40531"/>
                  </a:cubicBezTo>
                  <a:cubicBezTo>
                    <a:pt x="285789" y="13510"/>
                    <a:pt x="306424" y="0"/>
                    <a:pt x="327059" y="0"/>
                  </a:cubicBezTo>
                  <a:close/>
                  <a:moveTo>
                    <a:pt x="41898" y="0"/>
                  </a:moveTo>
                  <a:cubicBezTo>
                    <a:pt x="62846" y="0"/>
                    <a:pt x="83793" y="13510"/>
                    <a:pt x="83793" y="40531"/>
                  </a:cubicBezTo>
                  <a:cubicBezTo>
                    <a:pt x="83793" y="117361"/>
                    <a:pt x="85102" y="194842"/>
                    <a:pt x="83793" y="271672"/>
                  </a:cubicBezTo>
                  <a:cubicBezTo>
                    <a:pt x="83139" y="325714"/>
                    <a:pt x="-652" y="325714"/>
                    <a:pt x="3" y="271672"/>
                  </a:cubicBezTo>
                  <a:cubicBezTo>
                    <a:pt x="1312" y="194842"/>
                    <a:pt x="3" y="117361"/>
                    <a:pt x="3" y="40531"/>
                  </a:cubicBezTo>
                  <a:cubicBezTo>
                    <a:pt x="3" y="13510"/>
                    <a:pt x="20951" y="0"/>
                    <a:pt x="41898" y="0"/>
                  </a:cubicBezTo>
                  <a:close/>
                  <a:moveTo>
                    <a:pt x="7242659" y="0"/>
                  </a:moveTo>
                  <a:cubicBezTo>
                    <a:pt x="7263612" y="0"/>
                    <a:pt x="7284564" y="13510"/>
                    <a:pt x="7284564" y="40531"/>
                  </a:cubicBezTo>
                  <a:cubicBezTo>
                    <a:pt x="7284564" y="117361"/>
                    <a:pt x="7285863" y="194842"/>
                    <a:pt x="7284564" y="271672"/>
                  </a:cubicBezTo>
                  <a:cubicBezTo>
                    <a:pt x="7283265" y="325714"/>
                    <a:pt x="7200104" y="325714"/>
                    <a:pt x="7200754" y="271672"/>
                  </a:cubicBezTo>
                  <a:cubicBezTo>
                    <a:pt x="7202703" y="194842"/>
                    <a:pt x="7200754" y="117361"/>
                    <a:pt x="7200754" y="40531"/>
                  </a:cubicBezTo>
                  <a:cubicBezTo>
                    <a:pt x="7200754" y="13510"/>
                    <a:pt x="7221706" y="0"/>
                    <a:pt x="7242659" y="0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6" name="Freeform 37">
              <a:extLst>
                <a:ext uri="{FF2B5EF4-FFF2-40B4-BE49-F238E27FC236}">
                  <a16:creationId xmlns:a16="http://schemas.microsoft.com/office/drawing/2014/main" id="{CBB81911-62C9-5841-9637-CAA1D2F515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1554" y="12123195"/>
              <a:ext cx="9890958" cy="167058"/>
            </a:xfrm>
            <a:custGeom>
              <a:avLst/>
              <a:gdLst>
                <a:gd name="T0" fmla="*/ 15143 w 15144"/>
                <a:gd name="T1" fmla="*/ 256 h 257"/>
                <a:gd name="T2" fmla="*/ 0 w 15144"/>
                <a:gd name="T3" fmla="*/ 256 h 257"/>
                <a:gd name="T4" fmla="*/ 0 w 15144"/>
                <a:gd name="T5" fmla="*/ 0 h 257"/>
                <a:gd name="T6" fmla="*/ 15143 w 15144"/>
                <a:gd name="T7" fmla="*/ 0 h 257"/>
                <a:gd name="T8" fmla="*/ 15143 w 15144"/>
                <a:gd name="T9" fmla="*/ 256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44" h="257">
                  <a:moveTo>
                    <a:pt x="15143" y="256"/>
                  </a:moveTo>
                  <a:lnTo>
                    <a:pt x="0" y="256"/>
                  </a:lnTo>
                  <a:lnTo>
                    <a:pt x="0" y="0"/>
                  </a:lnTo>
                  <a:lnTo>
                    <a:pt x="15143" y="0"/>
                  </a:lnTo>
                  <a:lnTo>
                    <a:pt x="15143" y="256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35B0791-083C-6C4D-BAB0-DA46B53A5D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1004" y="11253344"/>
              <a:ext cx="9674284" cy="696380"/>
            </a:xfrm>
            <a:custGeom>
              <a:avLst/>
              <a:gdLst>
                <a:gd name="connsiteX0" fmla="*/ 6537634 w 9674284"/>
                <a:gd name="connsiteY0" fmla="*/ 0 h 696380"/>
                <a:gd name="connsiteX1" fmla="*/ 6653690 w 9674284"/>
                <a:gd name="connsiteY1" fmla="*/ 134594 h 696380"/>
                <a:gd name="connsiteX2" fmla="*/ 6679048 w 9674284"/>
                <a:gd name="connsiteY2" fmla="*/ 202683 h 696380"/>
                <a:gd name="connsiteX3" fmla="*/ 6704341 w 9674284"/>
                <a:gd name="connsiteY3" fmla="*/ 134594 h 696380"/>
                <a:gd name="connsiteX4" fmla="*/ 6819904 w 9674284"/>
                <a:gd name="connsiteY4" fmla="*/ 0 h 696380"/>
                <a:gd name="connsiteX5" fmla="*/ 6966636 w 9674284"/>
                <a:gd name="connsiteY5" fmla="*/ 216965 h 696380"/>
                <a:gd name="connsiteX6" fmla="*/ 6971403 w 9674284"/>
                <a:gd name="connsiteY6" fmla="*/ 233391 h 696380"/>
                <a:gd name="connsiteX7" fmla="*/ 6976161 w 9674284"/>
                <a:gd name="connsiteY7" fmla="*/ 216965 h 696380"/>
                <a:gd name="connsiteX8" fmla="*/ 7122663 w 9674284"/>
                <a:gd name="connsiteY8" fmla="*/ 0 h 696380"/>
                <a:gd name="connsiteX9" fmla="*/ 7238251 w 9674284"/>
                <a:gd name="connsiteY9" fmla="*/ 134594 h 696380"/>
                <a:gd name="connsiteX10" fmla="*/ 7265164 w 9674284"/>
                <a:gd name="connsiteY10" fmla="*/ 206873 h 696380"/>
                <a:gd name="connsiteX11" fmla="*/ 7292082 w 9674284"/>
                <a:gd name="connsiteY11" fmla="*/ 134594 h 696380"/>
                <a:gd name="connsiteX12" fmla="*/ 7408138 w 9674284"/>
                <a:gd name="connsiteY12" fmla="*/ 0 h 696380"/>
                <a:gd name="connsiteX13" fmla="*/ 7554300 w 9674284"/>
                <a:gd name="connsiteY13" fmla="*/ 216965 h 696380"/>
                <a:gd name="connsiteX14" fmla="*/ 7557697 w 9674284"/>
                <a:gd name="connsiteY14" fmla="*/ 228696 h 696380"/>
                <a:gd name="connsiteX15" fmla="*/ 7561105 w 9674284"/>
                <a:gd name="connsiteY15" fmla="*/ 216965 h 696380"/>
                <a:gd name="connsiteX16" fmla="*/ 7707363 w 9674284"/>
                <a:gd name="connsiteY16" fmla="*/ 0 h 696380"/>
                <a:gd name="connsiteX17" fmla="*/ 7823238 w 9674284"/>
                <a:gd name="connsiteY17" fmla="*/ 134594 h 696380"/>
                <a:gd name="connsiteX18" fmla="*/ 7849939 w 9674284"/>
                <a:gd name="connsiteY18" fmla="*/ 206405 h 696380"/>
                <a:gd name="connsiteX19" fmla="*/ 7876640 w 9674284"/>
                <a:gd name="connsiteY19" fmla="*/ 134594 h 696380"/>
                <a:gd name="connsiteX20" fmla="*/ 7992514 w 9674284"/>
                <a:gd name="connsiteY20" fmla="*/ 0 h 696380"/>
                <a:gd name="connsiteX21" fmla="*/ 8139017 w 9674284"/>
                <a:gd name="connsiteY21" fmla="*/ 216965 h 696380"/>
                <a:gd name="connsiteX22" fmla="*/ 8143730 w 9674284"/>
                <a:gd name="connsiteY22" fmla="*/ 233234 h 696380"/>
                <a:gd name="connsiteX23" fmla="*/ 8148443 w 9674284"/>
                <a:gd name="connsiteY23" fmla="*/ 216965 h 696380"/>
                <a:gd name="connsiteX24" fmla="*/ 8294946 w 9674284"/>
                <a:gd name="connsiteY24" fmla="*/ 0 h 696380"/>
                <a:gd name="connsiteX25" fmla="*/ 8410534 w 9674284"/>
                <a:gd name="connsiteY25" fmla="*/ 134594 h 696380"/>
                <a:gd name="connsiteX26" fmla="*/ 8437402 w 9674284"/>
                <a:gd name="connsiteY26" fmla="*/ 206753 h 696380"/>
                <a:gd name="connsiteX27" fmla="*/ 8464206 w 9674284"/>
                <a:gd name="connsiteY27" fmla="*/ 134594 h 696380"/>
                <a:gd name="connsiteX28" fmla="*/ 8579770 w 9674284"/>
                <a:gd name="connsiteY28" fmla="*/ 0 h 696380"/>
                <a:gd name="connsiteX29" fmla="*/ 8726502 w 9674284"/>
                <a:gd name="connsiteY29" fmla="*/ 216965 h 696380"/>
                <a:gd name="connsiteX30" fmla="*/ 8729944 w 9674284"/>
                <a:gd name="connsiteY30" fmla="*/ 228826 h 696380"/>
                <a:gd name="connsiteX31" fmla="*/ 8733390 w 9674284"/>
                <a:gd name="connsiteY31" fmla="*/ 216965 h 696380"/>
                <a:gd name="connsiteX32" fmla="*/ 8879648 w 9674284"/>
                <a:gd name="connsiteY32" fmla="*/ 0 h 696380"/>
                <a:gd name="connsiteX33" fmla="*/ 8995522 w 9674284"/>
                <a:gd name="connsiteY33" fmla="*/ 134594 h 696380"/>
                <a:gd name="connsiteX34" fmla="*/ 9022222 w 9674284"/>
                <a:gd name="connsiteY34" fmla="*/ 206403 h 696380"/>
                <a:gd name="connsiteX35" fmla="*/ 9048922 w 9674284"/>
                <a:gd name="connsiteY35" fmla="*/ 134594 h 696380"/>
                <a:gd name="connsiteX36" fmla="*/ 9164796 w 9674284"/>
                <a:gd name="connsiteY36" fmla="*/ 0 h 696380"/>
                <a:gd name="connsiteX37" fmla="*/ 9311054 w 9674284"/>
                <a:gd name="connsiteY37" fmla="*/ 216965 h 696380"/>
                <a:gd name="connsiteX38" fmla="*/ 9315942 w 9674284"/>
                <a:gd name="connsiteY38" fmla="*/ 233787 h 696380"/>
                <a:gd name="connsiteX39" fmla="*/ 9320822 w 9674284"/>
                <a:gd name="connsiteY39" fmla="*/ 216965 h 696380"/>
                <a:gd name="connsiteX40" fmla="*/ 9467556 w 9674284"/>
                <a:gd name="connsiteY40" fmla="*/ 0 h 696380"/>
                <a:gd name="connsiteX41" fmla="*/ 9674284 w 9674284"/>
                <a:gd name="connsiteY41" fmla="*/ 510853 h 696380"/>
                <a:gd name="connsiteX42" fmla="*/ 9467556 w 9674284"/>
                <a:gd name="connsiteY42" fmla="*/ 696380 h 696380"/>
                <a:gd name="connsiteX43" fmla="*/ 9320822 w 9674284"/>
                <a:gd name="connsiteY43" fmla="*/ 641832 h 696380"/>
                <a:gd name="connsiteX44" fmla="*/ 9315942 w 9674284"/>
                <a:gd name="connsiteY44" fmla="*/ 635346 h 696380"/>
                <a:gd name="connsiteX45" fmla="*/ 9311054 w 9674284"/>
                <a:gd name="connsiteY45" fmla="*/ 641832 h 696380"/>
                <a:gd name="connsiteX46" fmla="*/ 9164796 w 9674284"/>
                <a:gd name="connsiteY46" fmla="*/ 696380 h 696380"/>
                <a:gd name="connsiteX47" fmla="*/ 9084098 w 9674284"/>
                <a:gd name="connsiteY47" fmla="*/ 681722 h 696380"/>
                <a:gd name="connsiteX48" fmla="*/ 9022222 w 9674284"/>
                <a:gd name="connsiteY48" fmla="*/ 644213 h 696380"/>
                <a:gd name="connsiteX49" fmla="*/ 8960346 w 9674284"/>
                <a:gd name="connsiteY49" fmla="*/ 681722 h 696380"/>
                <a:gd name="connsiteX50" fmla="*/ 8879648 w 9674284"/>
                <a:gd name="connsiteY50" fmla="*/ 696380 h 696380"/>
                <a:gd name="connsiteX51" fmla="*/ 8733390 w 9674284"/>
                <a:gd name="connsiteY51" fmla="*/ 641832 h 696380"/>
                <a:gd name="connsiteX52" fmla="*/ 8729944 w 9674284"/>
                <a:gd name="connsiteY52" fmla="*/ 637259 h 696380"/>
                <a:gd name="connsiteX53" fmla="*/ 8726502 w 9674284"/>
                <a:gd name="connsiteY53" fmla="*/ 641832 h 696380"/>
                <a:gd name="connsiteX54" fmla="*/ 8579770 w 9674284"/>
                <a:gd name="connsiteY54" fmla="*/ 696380 h 696380"/>
                <a:gd name="connsiteX55" fmla="*/ 8499322 w 9674284"/>
                <a:gd name="connsiteY55" fmla="*/ 681722 h 696380"/>
                <a:gd name="connsiteX56" fmla="*/ 8437402 w 9674284"/>
                <a:gd name="connsiteY56" fmla="*/ 644136 h 696380"/>
                <a:gd name="connsiteX57" fmla="*/ 8375370 w 9674284"/>
                <a:gd name="connsiteY57" fmla="*/ 681722 h 696380"/>
                <a:gd name="connsiteX58" fmla="*/ 8294946 w 9674284"/>
                <a:gd name="connsiteY58" fmla="*/ 696380 h 696380"/>
                <a:gd name="connsiteX59" fmla="*/ 8148443 w 9674284"/>
                <a:gd name="connsiteY59" fmla="*/ 641832 h 696380"/>
                <a:gd name="connsiteX60" fmla="*/ 8143730 w 9674284"/>
                <a:gd name="connsiteY60" fmla="*/ 635558 h 696380"/>
                <a:gd name="connsiteX61" fmla="*/ 8139017 w 9674284"/>
                <a:gd name="connsiteY61" fmla="*/ 641832 h 696380"/>
                <a:gd name="connsiteX62" fmla="*/ 7992514 w 9674284"/>
                <a:gd name="connsiteY62" fmla="*/ 696380 h 696380"/>
                <a:gd name="connsiteX63" fmla="*/ 7911816 w 9674284"/>
                <a:gd name="connsiteY63" fmla="*/ 681722 h 696380"/>
                <a:gd name="connsiteX64" fmla="*/ 7849939 w 9674284"/>
                <a:gd name="connsiteY64" fmla="*/ 644213 h 696380"/>
                <a:gd name="connsiteX65" fmla="*/ 7788062 w 9674284"/>
                <a:gd name="connsiteY65" fmla="*/ 681722 h 696380"/>
                <a:gd name="connsiteX66" fmla="*/ 7707363 w 9674284"/>
                <a:gd name="connsiteY66" fmla="*/ 696380 h 696380"/>
                <a:gd name="connsiteX67" fmla="*/ 7561105 w 9674284"/>
                <a:gd name="connsiteY67" fmla="*/ 641832 h 696380"/>
                <a:gd name="connsiteX68" fmla="*/ 7557697 w 9674284"/>
                <a:gd name="connsiteY68" fmla="*/ 637310 h 696380"/>
                <a:gd name="connsiteX69" fmla="*/ 7554300 w 9674284"/>
                <a:gd name="connsiteY69" fmla="*/ 641832 h 696380"/>
                <a:gd name="connsiteX70" fmla="*/ 7408138 w 9674284"/>
                <a:gd name="connsiteY70" fmla="*/ 696380 h 696380"/>
                <a:gd name="connsiteX71" fmla="*/ 7327313 w 9674284"/>
                <a:gd name="connsiteY71" fmla="*/ 681722 h 696380"/>
                <a:gd name="connsiteX72" fmla="*/ 7265166 w 9674284"/>
                <a:gd name="connsiteY72" fmla="*/ 644108 h 696380"/>
                <a:gd name="connsiteX73" fmla="*/ 7203087 w 9674284"/>
                <a:gd name="connsiteY73" fmla="*/ 681722 h 696380"/>
                <a:gd name="connsiteX74" fmla="*/ 7122663 w 9674284"/>
                <a:gd name="connsiteY74" fmla="*/ 696380 h 696380"/>
                <a:gd name="connsiteX75" fmla="*/ 6976161 w 9674284"/>
                <a:gd name="connsiteY75" fmla="*/ 641832 h 696380"/>
                <a:gd name="connsiteX76" fmla="*/ 6971403 w 9674284"/>
                <a:gd name="connsiteY76" fmla="*/ 635497 h 696380"/>
                <a:gd name="connsiteX77" fmla="*/ 6966636 w 9674284"/>
                <a:gd name="connsiteY77" fmla="*/ 641832 h 696380"/>
                <a:gd name="connsiteX78" fmla="*/ 6819904 w 9674284"/>
                <a:gd name="connsiteY78" fmla="*/ 696380 h 696380"/>
                <a:gd name="connsiteX79" fmla="*/ 6739456 w 9674284"/>
                <a:gd name="connsiteY79" fmla="*/ 681722 h 696380"/>
                <a:gd name="connsiteX80" fmla="*/ 6679046 w 9674284"/>
                <a:gd name="connsiteY80" fmla="*/ 645052 h 696380"/>
                <a:gd name="connsiteX81" fmla="*/ 6618459 w 9674284"/>
                <a:gd name="connsiteY81" fmla="*/ 681722 h 696380"/>
                <a:gd name="connsiteX82" fmla="*/ 6537634 w 9674284"/>
                <a:gd name="connsiteY82" fmla="*/ 696380 h 696380"/>
                <a:gd name="connsiteX83" fmla="*/ 6330904 w 9674284"/>
                <a:gd name="connsiteY83" fmla="*/ 510853 h 696380"/>
                <a:gd name="connsiteX84" fmla="*/ 6537634 w 9674284"/>
                <a:gd name="connsiteY84" fmla="*/ 0 h 696380"/>
                <a:gd name="connsiteX85" fmla="*/ 207056 w 9674284"/>
                <a:gd name="connsiteY85" fmla="*/ 0 h 696380"/>
                <a:gd name="connsiteX86" fmla="*/ 322931 w 9674284"/>
                <a:gd name="connsiteY86" fmla="*/ 134594 h 696380"/>
                <a:gd name="connsiteX87" fmla="*/ 349808 w 9674284"/>
                <a:gd name="connsiteY87" fmla="*/ 206877 h 696380"/>
                <a:gd name="connsiteX88" fmla="*/ 376764 w 9674284"/>
                <a:gd name="connsiteY88" fmla="*/ 134594 h 696380"/>
                <a:gd name="connsiteX89" fmla="*/ 492533 w 9674284"/>
                <a:gd name="connsiteY89" fmla="*/ 0 h 696380"/>
                <a:gd name="connsiteX90" fmla="*/ 638695 w 9674284"/>
                <a:gd name="connsiteY90" fmla="*/ 216965 h 696380"/>
                <a:gd name="connsiteX91" fmla="*/ 641983 w 9674284"/>
                <a:gd name="connsiteY91" fmla="*/ 228317 h 696380"/>
                <a:gd name="connsiteX92" fmla="*/ 645270 w 9674284"/>
                <a:gd name="connsiteY92" fmla="*/ 216965 h 696380"/>
                <a:gd name="connsiteX93" fmla="*/ 791432 w 9674284"/>
                <a:gd name="connsiteY93" fmla="*/ 0 h 696380"/>
                <a:gd name="connsiteX94" fmla="*/ 907488 w 9674284"/>
                <a:gd name="connsiteY94" fmla="*/ 134594 h 696380"/>
                <a:gd name="connsiteX95" fmla="*/ 934579 w 9674284"/>
                <a:gd name="connsiteY95" fmla="*/ 207339 h 696380"/>
                <a:gd name="connsiteX96" fmla="*/ 961811 w 9674284"/>
                <a:gd name="connsiteY96" fmla="*/ 134594 h 696380"/>
                <a:gd name="connsiteX97" fmla="*/ 1078019 w 9674284"/>
                <a:gd name="connsiteY97" fmla="*/ 0 h 696380"/>
                <a:gd name="connsiteX98" fmla="*/ 1225635 w 9674284"/>
                <a:gd name="connsiteY98" fmla="*/ 216965 h 696380"/>
                <a:gd name="connsiteX99" fmla="*/ 1229255 w 9674284"/>
                <a:gd name="connsiteY99" fmla="*/ 229335 h 696380"/>
                <a:gd name="connsiteX100" fmla="*/ 1232838 w 9674284"/>
                <a:gd name="connsiteY100" fmla="*/ 216965 h 696380"/>
                <a:gd name="connsiteX101" fmla="*/ 1379340 w 9674284"/>
                <a:gd name="connsiteY101" fmla="*/ 0 h 696380"/>
                <a:gd name="connsiteX102" fmla="*/ 1494929 w 9674284"/>
                <a:gd name="connsiteY102" fmla="*/ 134594 h 696380"/>
                <a:gd name="connsiteX103" fmla="*/ 1521915 w 9674284"/>
                <a:gd name="connsiteY103" fmla="*/ 207072 h 696380"/>
                <a:gd name="connsiteX104" fmla="*/ 1548901 w 9674284"/>
                <a:gd name="connsiteY104" fmla="*/ 134594 h 696380"/>
                <a:gd name="connsiteX105" fmla="*/ 1664489 w 9674284"/>
                <a:gd name="connsiteY105" fmla="*/ 0 h 696380"/>
                <a:gd name="connsiteX106" fmla="*/ 1810748 w 9674284"/>
                <a:gd name="connsiteY106" fmla="*/ 216965 h 696380"/>
                <a:gd name="connsiteX107" fmla="*/ 1814265 w 9674284"/>
                <a:gd name="connsiteY107" fmla="*/ 229072 h 696380"/>
                <a:gd name="connsiteX108" fmla="*/ 1817782 w 9674284"/>
                <a:gd name="connsiteY108" fmla="*/ 216965 h 696380"/>
                <a:gd name="connsiteX109" fmla="*/ 1964040 w 9674284"/>
                <a:gd name="connsiteY109" fmla="*/ 0 h 696380"/>
                <a:gd name="connsiteX110" fmla="*/ 2079915 w 9674284"/>
                <a:gd name="connsiteY110" fmla="*/ 134594 h 696380"/>
                <a:gd name="connsiteX111" fmla="*/ 2106741 w 9674284"/>
                <a:gd name="connsiteY111" fmla="*/ 206740 h 696380"/>
                <a:gd name="connsiteX112" fmla="*/ 2133603 w 9674284"/>
                <a:gd name="connsiteY112" fmla="*/ 134594 h 696380"/>
                <a:gd name="connsiteX113" fmla="*/ 2249191 w 9674284"/>
                <a:gd name="connsiteY113" fmla="*/ 0 h 696380"/>
                <a:gd name="connsiteX114" fmla="*/ 2395694 w 9674284"/>
                <a:gd name="connsiteY114" fmla="*/ 216965 h 696380"/>
                <a:gd name="connsiteX115" fmla="*/ 2400407 w 9674284"/>
                <a:gd name="connsiteY115" fmla="*/ 233234 h 696380"/>
                <a:gd name="connsiteX116" fmla="*/ 2405120 w 9674284"/>
                <a:gd name="connsiteY116" fmla="*/ 216965 h 696380"/>
                <a:gd name="connsiteX117" fmla="*/ 2551622 w 9674284"/>
                <a:gd name="connsiteY117" fmla="*/ 0 h 696380"/>
                <a:gd name="connsiteX118" fmla="*/ 2667211 w 9674284"/>
                <a:gd name="connsiteY118" fmla="*/ 134594 h 696380"/>
                <a:gd name="connsiteX119" fmla="*/ 2694073 w 9674284"/>
                <a:gd name="connsiteY119" fmla="*/ 206740 h 696380"/>
                <a:gd name="connsiteX120" fmla="*/ 2720899 w 9674284"/>
                <a:gd name="connsiteY120" fmla="*/ 134594 h 696380"/>
                <a:gd name="connsiteX121" fmla="*/ 2836773 w 9674284"/>
                <a:gd name="connsiteY121" fmla="*/ 0 h 696380"/>
                <a:gd name="connsiteX122" fmla="*/ 2983032 w 9674284"/>
                <a:gd name="connsiteY122" fmla="*/ 216965 h 696380"/>
                <a:gd name="connsiteX123" fmla="*/ 2986549 w 9674284"/>
                <a:gd name="connsiteY123" fmla="*/ 229072 h 696380"/>
                <a:gd name="connsiteX124" fmla="*/ 2990066 w 9674284"/>
                <a:gd name="connsiteY124" fmla="*/ 216965 h 696380"/>
                <a:gd name="connsiteX125" fmla="*/ 3136324 w 9674284"/>
                <a:gd name="connsiteY125" fmla="*/ 0 h 696380"/>
                <a:gd name="connsiteX126" fmla="*/ 3343381 w 9674284"/>
                <a:gd name="connsiteY126" fmla="*/ 510853 h 696380"/>
                <a:gd name="connsiteX127" fmla="*/ 3136324 w 9674284"/>
                <a:gd name="connsiteY127" fmla="*/ 696380 h 696380"/>
                <a:gd name="connsiteX128" fmla="*/ 2990066 w 9674284"/>
                <a:gd name="connsiteY128" fmla="*/ 641832 h 696380"/>
                <a:gd name="connsiteX129" fmla="*/ 2986549 w 9674284"/>
                <a:gd name="connsiteY129" fmla="*/ 637166 h 696380"/>
                <a:gd name="connsiteX130" fmla="*/ 2983032 w 9674284"/>
                <a:gd name="connsiteY130" fmla="*/ 641832 h 696380"/>
                <a:gd name="connsiteX131" fmla="*/ 2836773 w 9674284"/>
                <a:gd name="connsiteY131" fmla="*/ 696380 h 696380"/>
                <a:gd name="connsiteX132" fmla="*/ 2756075 w 9674284"/>
                <a:gd name="connsiteY132" fmla="*/ 681722 h 696380"/>
                <a:gd name="connsiteX133" fmla="*/ 2694075 w 9674284"/>
                <a:gd name="connsiteY133" fmla="*/ 644138 h 696380"/>
                <a:gd name="connsiteX134" fmla="*/ 2632046 w 9674284"/>
                <a:gd name="connsiteY134" fmla="*/ 681722 h 696380"/>
                <a:gd name="connsiteX135" fmla="*/ 2551622 w 9674284"/>
                <a:gd name="connsiteY135" fmla="*/ 696380 h 696380"/>
                <a:gd name="connsiteX136" fmla="*/ 2405120 w 9674284"/>
                <a:gd name="connsiteY136" fmla="*/ 641832 h 696380"/>
                <a:gd name="connsiteX137" fmla="*/ 2400407 w 9674284"/>
                <a:gd name="connsiteY137" fmla="*/ 635558 h 696380"/>
                <a:gd name="connsiteX138" fmla="*/ 2395694 w 9674284"/>
                <a:gd name="connsiteY138" fmla="*/ 641832 h 696380"/>
                <a:gd name="connsiteX139" fmla="*/ 2249191 w 9674284"/>
                <a:gd name="connsiteY139" fmla="*/ 696380 h 696380"/>
                <a:gd name="connsiteX140" fmla="*/ 2168768 w 9674284"/>
                <a:gd name="connsiteY140" fmla="*/ 681722 h 696380"/>
                <a:gd name="connsiteX141" fmla="*/ 2106739 w 9674284"/>
                <a:gd name="connsiteY141" fmla="*/ 644138 h 696380"/>
                <a:gd name="connsiteX142" fmla="*/ 2044739 w 9674284"/>
                <a:gd name="connsiteY142" fmla="*/ 681722 h 696380"/>
                <a:gd name="connsiteX143" fmla="*/ 1964040 w 9674284"/>
                <a:gd name="connsiteY143" fmla="*/ 696380 h 696380"/>
                <a:gd name="connsiteX144" fmla="*/ 1817782 w 9674284"/>
                <a:gd name="connsiteY144" fmla="*/ 641832 h 696380"/>
                <a:gd name="connsiteX145" fmla="*/ 1814265 w 9674284"/>
                <a:gd name="connsiteY145" fmla="*/ 637166 h 696380"/>
                <a:gd name="connsiteX146" fmla="*/ 1810748 w 9674284"/>
                <a:gd name="connsiteY146" fmla="*/ 641832 h 696380"/>
                <a:gd name="connsiteX147" fmla="*/ 1664489 w 9674284"/>
                <a:gd name="connsiteY147" fmla="*/ 696380 h 696380"/>
                <a:gd name="connsiteX148" fmla="*/ 1584066 w 9674284"/>
                <a:gd name="connsiteY148" fmla="*/ 681722 h 696380"/>
                <a:gd name="connsiteX149" fmla="*/ 1521915 w 9674284"/>
                <a:gd name="connsiteY149" fmla="*/ 644064 h 696380"/>
                <a:gd name="connsiteX150" fmla="*/ 1459764 w 9674284"/>
                <a:gd name="connsiteY150" fmla="*/ 681722 h 696380"/>
                <a:gd name="connsiteX151" fmla="*/ 1379340 w 9674284"/>
                <a:gd name="connsiteY151" fmla="*/ 696380 h 696380"/>
                <a:gd name="connsiteX152" fmla="*/ 1232838 w 9674284"/>
                <a:gd name="connsiteY152" fmla="*/ 641832 h 696380"/>
                <a:gd name="connsiteX153" fmla="*/ 1229255 w 9674284"/>
                <a:gd name="connsiteY153" fmla="*/ 637062 h 696380"/>
                <a:gd name="connsiteX154" fmla="*/ 1225635 w 9674284"/>
                <a:gd name="connsiteY154" fmla="*/ 641832 h 696380"/>
                <a:gd name="connsiteX155" fmla="*/ 1078019 w 9674284"/>
                <a:gd name="connsiteY155" fmla="*/ 696380 h 696380"/>
                <a:gd name="connsiteX156" fmla="*/ 997164 w 9674284"/>
                <a:gd name="connsiteY156" fmla="*/ 681722 h 696380"/>
                <a:gd name="connsiteX157" fmla="*/ 934578 w 9674284"/>
                <a:gd name="connsiteY157" fmla="*/ 644003 h 696380"/>
                <a:gd name="connsiteX158" fmla="*/ 872257 w 9674284"/>
                <a:gd name="connsiteY158" fmla="*/ 681722 h 696380"/>
                <a:gd name="connsiteX159" fmla="*/ 791432 w 9674284"/>
                <a:gd name="connsiteY159" fmla="*/ 696380 h 696380"/>
                <a:gd name="connsiteX160" fmla="*/ 645270 w 9674284"/>
                <a:gd name="connsiteY160" fmla="*/ 641832 h 696380"/>
                <a:gd name="connsiteX161" fmla="*/ 641983 w 9674284"/>
                <a:gd name="connsiteY161" fmla="*/ 637455 h 696380"/>
                <a:gd name="connsiteX162" fmla="*/ 638695 w 9674284"/>
                <a:gd name="connsiteY162" fmla="*/ 641832 h 696380"/>
                <a:gd name="connsiteX163" fmla="*/ 492533 w 9674284"/>
                <a:gd name="connsiteY163" fmla="*/ 696380 h 696380"/>
                <a:gd name="connsiteX164" fmla="*/ 411983 w 9674284"/>
                <a:gd name="connsiteY164" fmla="*/ 681722 h 696380"/>
                <a:gd name="connsiteX165" fmla="*/ 349806 w 9674284"/>
                <a:gd name="connsiteY165" fmla="*/ 644107 h 696380"/>
                <a:gd name="connsiteX166" fmla="*/ 287755 w 9674284"/>
                <a:gd name="connsiteY166" fmla="*/ 681722 h 696380"/>
                <a:gd name="connsiteX167" fmla="*/ 207056 w 9674284"/>
                <a:gd name="connsiteY167" fmla="*/ 696380 h 696380"/>
                <a:gd name="connsiteX168" fmla="*/ 0 w 9674284"/>
                <a:gd name="connsiteY168" fmla="*/ 510853 h 696380"/>
                <a:gd name="connsiteX169" fmla="*/ 207056 w 9674284"/>
                <a:gd name="connsiteY169" fmla="*/ 0 h 696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</a:cxnLst>
              <a:rect l="l" t="t" r="r" b="b"/>
              <a:pathLst>
                <a:path w="9674284" h="696380">
                  <a:moveTo>
                    <a:pt x="6537634" y="0"/>
                  </a:moveTo>
                  <a:cubicBezTo>
                    <a:pt x="6580675" y="0"/>
                    <a:pt x="6620599" y="57416"/>
                    <a:pt x="6653690" y="134594"/>
                  </a:cubicBezTo>
                  <a:lnTo>
                    <a:pt x="6679048" y="202683"/>
                  </a:lnTo>
                  <a:lnTo>
                    <a:pt x="6704341" y="134594"/>
                  </a:lnTo>
                  <a:cubicBezTo>
                    <a:pt x="6737337" y="57416"/>
                    <a:pt x="6777107" y="0"/>
                    <a:pt x="6819904" y="0"/>
                  </a:cubicBezTo>
                  <a:cubicBezTo>
                    <a:pt x="6877293" y="0"/>
                    <a:pt x="6929138" y="102073"/>
                    <a:pt x="6966636" y="216965"/>
                  </a:cubicBezTo>
                  <a:lnTo>
                    <a:pt x="6971403" y="233391"/>
                  </a:lnTo>
                  <a:lnTo>
                    <a:pt x="6976161" y="216965"/>
                  </a:lnTo>
                  <a:cubicBezTo>
                    <a:pt x="7013600" y="102073"/>
                    <a:pt x="7065364" y="0"/>
                    <a:pt x="7122663" y="0"/>
                  </a:cubicBezTo>
                  <a:cubicBezTo>
                    <a:pt x="7165393" y="0"/>
                    <a:pt x="7205193" y="57416"/>
                    <a:pt x="7238251" y="134594"/>
                  </a:cubicBezTo>
                  <a:lnTo>
                    <a:pt x="7265164" y="206873"/>
                  </a:lnTo>
                  <a:lnTo>
                    <a:pt x="7292082" y="134594"/>
                  </a:lnTo>
                  <a:cubicBezTo>
                    <a:pt x="7325173" y="57416"/>
                    <a:pt x="7365097" y="0"/>
                    <a:pt x="7408138" y="0"/>
                  </a:cubicBezTo>
                  <a:cubicBezTo>
                    <a:pt x="7465201" y="0"/>
                    <a:pt x="7516883" y="102073"/>
                    <a:pt x="7554300" y="216965"/>
                  </a:cubicBezTo>
                  <a:lnTo>
                    <a:pt x="7557697" y="228696"/>
                  </a:lnTo>
                  <a:lnTo>
                    <a:pt x="7561105" y="216965"/>
                  </a:lnTo>
                  <a:cubicBezTo>
                    <a:pt x="7598626" y="102073"/>
                    <a:pt x="7650390" y="0"/>
                    <a:pt x="7707363" y="0"/>
                  </a:cubicBezTo>
                  <a:cubicBezTo>
                    <a:pt x="7750337" y="0"/>
                    <a:pt x="7790198" y="57416"/>
                    <a:pt x="7823238" y="134594"/>
                  </a:cubicBezTo>
                  <a:lnTo>
                    <a:pt x="7849939" y="206405"/>
                  </a:lnTo>
                  <a:lnTo>
                    <a:pt x="7876640" y="134594"/>
                  </a:lnTo>
                  <a:cubicBezTo>
                    <a:pt x="7909679" y="57416"/>
                    <a:pt x="7949540" y="0"/>
                    <a:pt x="7992514" y="0"/>
                  </a:cubicBezTo>
                  <a:cubicBezTo>
                    <a:pt x="8049813" y="0"/>
                    <a:pt x="8101577" y="102073"/>
                    <a:pt x="8139017" y="216965"/>
                  </a:cubicBezTo>
                  <a:lnTo>
                    <a:pt x="8143730" y="233234"/>
                  </a:lnTo>
                  <a:lnTo>
                    <a:pt x="8148443" y="216965"/>
                  </a:lnTo>
                  <a:cubicBezTo>
                    <a:pt x="8185883" y="102073"/>
                    <a:pt x="8237646" y="0"/>
                    <a:pt x="8294946" y="0"/>
                  </a:cubicBezTo>
                  <a:cubicBezTo>
                    <a:pt x="8337676" y="0"/>
                    <a:pt x="8377476" y="57416"/>
                    <a:pt x="8410534" y="134594"/>
                  </a:cubicBezTo>
                  <a:lnTo>
                    <a:pt x="8437402" y="206753"/>
                  </a:lnTo>
                  <a:lnTo>
                    <a:pt x="8464206" y="134594"/>
                  </a:lnTo>
                  <a:cubicBezTo>
                    <a:pt x="8497202" y="57416"/>
                    <a:pt x="8536972" y="0"/>
                    <a:pt x="8579770" y="0"/>
                  </a:cubicBezTo>
                  <a:cubicBezTo>
                    <a:pt x="8637158" y="0"/>
                    <a:pt x="8689004" y="102073"/>
                    <a:pt x="8726502" y="216965"/>
                  </a:cubicBezTo>
                  <a:lnTo>
                    <a:pt x="8729944" y="228826"/>
                  </a:lnTo>
                  <a:lnTo>
                    <a:pt x="8733390" y="216965"/>
                  </a:lnTo>
                  <a:cubicBezTo>
                    <a:pt x="8770912" y="102073"/>
                    <a:pt x="8822676" y="0"/>
                    <a:pt x="8879648" y="0"/>
                  </a:cubicBezTo>
                  <a:cubicBezTo>
                    <a:pt x="8922622" y="0"/>
                    <a:pt x="8962482" y="57416"/>
                    <a:pt x="8995522" y="134594"/>
                  </a:cubicBezTo>
                  <a:lnTo>
                    <a:pt x="9022222" y="206403"/>
                  </a:lnTo>
                  <a:lnTo>
                    <a:pt x="9048922" y="134594"/>
                  </a:lnTo>
                  <a:cubicBezTo>
                    <a:pt x="9081962" y="57416"/>
                    <a:pt x="9121822" y="0"/>
                    <a:pt x="9164796" y="0"/>
                  </a:cubicBezTo>
                  <a:cubicBezTo>
                    <a:pt x="9221770" y="0"/>
                    <a:pt x="9273534" y="102073"/>
                    <a:pt x="9311054" y="216965"/>
                  </a:cubicBezTo>
                  <a:lnTo>
                    <a:pt x="9315942" y="233787"/>
                  </a:lnTo>
                  <a:lnTo>
                    <a:pt x="9320822" y="216965"/>
                  </a:lnTo>
                  <a:cubicBezTo>
                    <a:pt x="9358322" y="102073"/>
                    <a:pt x="9410168" y="0"/>
                    <a:pt x="9467556" y="0"/>
                  </a:cubicBezTo>
                  <a:cubicBezTo>
                    <a:pt x="9581680" y="0"/>
                    <a:pt x="9674284" y="408290"/>
                    <a:pt x="9674284" y="510853"/>
                  </a:cubicBezTo>
                  <a:cubicBezTo>
                    <a:pt x="9674284" y="612762"/>
                    <a:pt x="9581680" y="696380"/>
                    <a:pt x="9467556" y="696380"/>
                  </a:cubicBezTo>
                  <a:cubicBezTo>
                    <a:pt x="9410168" y="696380"/>
                    <a:pt x="9358322" y="675476"/>
                    <a:pt x="9320822" y="641832"/>
                  </a:cubicBezTo>
                  <a:lnTo>
                    <a:pt x="9315942" y="635346"/>
                  </a:lnTo>
                  <a:lnTo>
                    <a:pt x="9311054" y="641832"/>
                  </a:lnTo>
                  <a:cubicBezTo>
                    <a:pt x="9273534" y="675476"/>
                    <a:pt x="9221770" y="696380"/>
                    <a:pt x="9164796" y="696380"/>
                  </a:cubicBezTo>
                  <a:cubicBezTo>
                    <a:pt x="9136148" y="696380"/>
                    <a:pt x="9108882" y="691154"/>
                    <a:pt x="9084098" y="681722"/>
                  </a:cubicBezTo>
                  <a:lnTo>
                    <a:pt x="9022222" y="644213"/>
                  </a:lnTo>
                  <a:lnTo>
                    <a:pt x="8960346" y="681722"/>
                  </a:lnTo>
                  <a:cubicBezTo>
                    <a:pt x="8935562" y="691154"/>
                    <a:pt x="8908298" y="696380"/>
                    <a:pt x="8879648" y="696380"/>
                  </a:cubicBezTo>
                  <a:cubicBezTo>
                    <a:pt x="8822676" y="696380"/>
                    <a:pt x="8770912" y="675476"/>
                    <a:pt x="8733390" y="641832"/>
                  </a:cubicBezTo>
                  <a:lnTo>
                    <a:pt x="8729944" y="637259"/>
                  </a:lnTo>
                  <a:lnTo>
                    <a:pt x="8726502" y="641832"/>
                  </a:lnTo>
                  <a:cubicBezTo>
                    <a:pt x="8689004" y="675476"/>
                    <a:pt x="8637158" y="696380"/>
                    <a:pt x="8579770" y="696380"/>
                  </a:cubicBezTo>
                  <a:cubicBezTo>
                    <a:pt x="8551238" y="696380"/>
                    <a:pt x="8524052" y="691154"/>
                    <a:pt x="8499322" y="681722"/>
                  </a:cubicBezTo>
                  <a:lnTo>
                    <a:pt x="8437402" y="644136"/>
                  </a:lnTo>
                  <a:lnTo>
                    <a:pt x="8375370" y="681722"/>
                  </a:lnTo>
                  <a:cubicBezTo>
                    <a:pt x="8350616" y="691154"/>
                    <a:pt x="8323432" y="696380"/>
                    <a:pt x="8294946" y="696380"/>
                  </a:cubicBezTo>
                  <a:cubicBezTo>
                    <a:pt x="8237646" y="696380"/>
                    <a:pt x="8185883" y="675476"/>
                    <a:pt x="8148443" y="641832"/>
                  </a:cubicBezTo>
                  <a:lnTo>
                    <a:pt x="8143730" y="635558"/>
                  </a:lnTo>
                  <a:lnTo>
                    <a:pt x="8139017" y="641832"/>
                  </a:lnTo>
                  <a:cubicBezTo>
                    <a:pt x="8101577" y="675476"/>
                    <a:pt x="8049813" y="696380"/>
                    <a:pt x="7992514" y="696380"/>
                  </a:cubicBezTo>
                  <a:cubicBezTo>
                    <a:pt x="7963865" y="696380"/>
                    <a:pt x="7936599" y="691154"/>
                    <a:pt x="7911816" y="681722"/>
                  </a:cubicBezTo>
                  <a:lnTo>
                    <a:pt x="7849939" y="644213"/>
                  </a:lnTo>
                  <a:lnTo>
                    <a:pt x="7788062" y="681722"/>
                  </a:lnTo>
                  <a:cubicBezTo>
                    <a:pt x="7763278" y="691154"/>
                    <a:pt x="7736013" y="696380"/>
                    <a:pt x="7707363" y="696380"/>
                  </a:cubicBezTo>
                  <a:cubicBezTo>
                    <a:pt x="7650390" y="696380"/>
                    <a:pt x="7598626" y="675476"/>
                    <a:pt x="7561105" y="641832"/>
                  </a:cubicBezTo>
                  <a:lnTo>
                    <a:pt x="7557697" y="637310"/>
                  </a:lnTo>
                  <a:lnTo>
                    <a:pt x="7554300" y="641832"/>
                  </a:lnTo>
                  <a:cubicBezTo>
                    <a:pt x="7516883" y="675476"/>
                    <a:pt x="7465201" y="696380"/>
                    <a:pt x="7408138" y="696380"/>
                  </a:cubicBezTo>
                  <a:cubicBezTo>
                    <a:pt x="7379444" y="696380"/>
                    <a:pt x="7352135" y="691154"/>
                    <a:pt x="7327313" y="681722"/>
                  </a:cubicBezTo>
                  <a:lnTo>
                    <a:pt x="7265166" y="644108"/>
                  </a:lnTo>
                  <a:lnTo>
                    <a:pt x="7203087" y="681722"/>
                  </a:lnTo>
                  <a:cubicBezTo>
                    <a:pt x="7178334" y="691154"/>
                    <a:pt x="7151150" y="696380"/>
                    <a:pt x="7122663" y="696380"/>
                  </a:cubicBezTo>
                  <a:cubicBezTo>
                    <a:pt x="7065364" y="696380"/>
                    <a:pt x="7013600" y="675476"/>
                    <a:pt x="6976161" y="641832"/>
                  </a:cubicBezTo>
                  <a:lnTo>
                    <a:pt x="6971403" y="635497"/>
                  </a:lnTo>
                  <a:lnTo>
                    <a:pt x="6966636" y="641832"/>
                  </a:lnTo>
                  <a:cubicBezTo>
                    <a:pt x="6929138" y="675476"/>
                    <a:pt x="6877293" y="696380"/>
                    <a:pt x="6819904" y="696380"/>
                  </a:cubicBezTo>
                  <a:cubicBezTo>
                    <a:pt x="6791373" y="696380"/>
                    <a:pt x="6764187" y="691154"/>
                    <a:pt x="6739456" y="681722"/>
                  </a:cubicBezTo>
                  <a:lnTo>
                    <a:pt x="6679046" y="645052"/>
                  </a:lnTo>
                  <a:lnTo>
                    <a:pt x="6618459" y="681722"/>
                  </a:lnTo>
                  <a:cubicBezTo>
                    <a:pt x="6593637" y="691154"/>
                    <a:pt x="6566328" y="696380"/>
                    <a:pt x="6537634" y="696380"/>
                  </a:cubicBezTo>
                  <a:cubicBezTo>
                    <a:pt x="6423509" y="696380"/>
                    <a:pt x="6330904" y="612762"/>
                    <a:pt x="6330904" y="510853"/>
                  </a:cubicBezTo>
                  <a:cubicBezTo>
                    <a:pt x="6330904" y="408290"/>
                    <a:pt x="6423509" y="0"/>
                    <a:pt x="6537634" y="0"/>
                  </a:cubicBezTo>
                  <a:close/>
                  <a:moveTo>
                    <a:pt x="207056" y="0"/>
                  </a:moveTo>
                  <a:cubicBezTo>
                    <a:pt x="250030" y="0"/>
                    <a:pt x="289891" y="57416"/>
                    <a:pt x="322931" y="134594"/>
                  </a:cubicBezTo>
                  <a:lnTo>
                    <a:pt x="349808" y="206877"/>
                  </a:lnTo>
                  <a:lnTo>
                    <a:pt x="376764" y="134594"/>
                  </a:lnTo>
                  <a:cubicBezTo>
                    <a:pt x="409874" y="57416"/>
                    <a:pt x="449736" y="0"/>
                    <a:pt x="492533" y="0"/>
                  </a:cubicBezTo>
                  <a:cubicBezTo>
                    <a:pt x="549596" y="0"/>
                    <a:pt x="601278" y="102073"/>
                    <a:pt x="638695" y="216965"/>
                  </a:cubicBezTo>
                  <a:lnTo>
                    <a:pt x="641983" y="228317"/>
                  </a:lnTo>
                  <a:lnTo>
                    <a:pt x="645270" y="216965"/>
                  </a:lnTo>
                  <a:cubicBezTo>
                    <a:pt x="682687" y="102073"/>
                    <a:pt x="734370" y="0"/>
                    <a:pt x="791432" y="0"/>
                  </a:cubicBezTo>
                  <a:cubicBezTo>
                    <a:pt x="834473" y="0"/>
                    <a:pt x="874397" y="57416"/>
                    <a:pt x="907488" y="134594"/>
                  </a:cubicBezTo>
                  <a:lnTo>
                    <a:pt x="934579" y="207339"/>
                  </a:lnTo>
                  <a:lnTo>
                    <a:pt x="961811" y="134594"/>
                  </a:lnTo>
                  <a:cubicBezTo>
                    <a:pt x="995046" y="57416"/>
                    <a:pt x="1035060" y="0"/>
                    <a:pt x="1078019" y="0"/>
                  </a:cubicBezTo>
                  <a:cubicBezTo>
                    <a:pt x="1135625" y="0"/>
                    <a:pt x="1187831" y="102073"/>
                    <a:pt x="1225635" y="216965"/>
                  </a:cubicBezTo>
                  <a:lnTo>
                    <a:pt x="1229255" y="229335"/>
                  </a:lnTo>
                  <a:lnTo>
                    <a:pt x="1232838" y="216965"/>
                  </a:lnTo>
                  <a:cubicBezTo>
                    <a:pt x="1270278" y="102073"/>
                    <a:pt x="1322042" y="0"/>
                    <a:pt x="1379340" y="0"/>
                  </a:cubicBezTo>
                  <a:cubicBezTo>
                    <a:pt x="1422070" y="0"/>
                    <a:pt x="1461870" y="57416"/>
                    <a:pt x="1494929" y="134594"/>
                  </a:cubicBezTo>
                  <a:lnTo>
                    <a:pt x="1521915" y="207072"/>
                  </a:lnTo>
                  <a:lnTo>
                    <a:pt x="1548901" y="134594"/>
                  </a:lnTo>
                  <a:cubicBezTo>
                    <a:pt x="1581960" y="57416"/>
                    <a:pt x="1621759" y="0"/>
                    <a:pt x="1664489" y="0"/>
                  </a:cubicBezTo>
                  <a:cubicBezTo>
                    <a:pt x="1721463" y="0"/>
                    <a:pt x="1773227" y="102073"/>
                    <a:pt x="1810748" y="216965"/>
                  </a:cubicBezTo>
                  <a:lnTo>
                    <a:pt x="1814265" y="229072"/>
                  </a:lnTo>
                  <a:lnTo>
                    <a:pt x="1817782" y="216965"/>
                  </a:lnTo>
                  <a:cubicBezTo>
                    <a:pt x="1855303" y="102073"/>
                    <a:pt x="1907067" y="0"/>
                    <a:pt x="1964040" y="0"/>
                  </a:cubicBezTo>
                  <a:cubicBezTo>
                    <a:pt x="2007014" y="0"/>
                    <a:pt x="2046875" y="57416"/>
                    <a:pt x="2079915" y="134594"/>
                  </a:cubicBezTo>
                  <a:lnTo>
                    <a:pt x="2106741" y="206740"/>
                  </a:lnTo>
                  <a:lnTo>
                    <a:pt x="2133603" y="134594"/>
                  </a:lnTo>
                  <a:cubicBezTo>
                    <a:pt x="2166662" y="57416"/>
                    <a:pt x="2206461" y="0"/>
                    <a:pt x="2249191" y="0"/>
                  </a:cubicBezTo>
                  <a:cubicBezTo>
                    <a:pt x="2306490" y="0"/>
                    <a:pt x="2358254" y="102073"/>
                    <a:pt x="2395694" y="216965"/>
                  </a:cubicBezTo>
                  <a:lnTo>
                    <a:pt x="2400407" y="233234"/>
                  </a:lnTo>
                  <a:lnTo>
                    <a:pt x="2405120" y="216965"/>
                  </a:lnTo>
                  <a:cubicBezTo>
                    <a:pt x="2442560" y="102073"/>
                    <a:pt x="2494324" y="0"/>
                    <a:pt x="2551622" y="0"/>
                  </a:cubicBezTo>
                  <a:cubicBezTo>
                    <a:pt x="2594352" y="0"/>
                    <a:pt x="2634152" y="57416"/>
                    <a:pt x="2667211" y="134594"/>
                  </a:cubicBezTo>
                  <a:lnTo>
                    <a:pt x="2694073" y="206740"/>
                  </a:lnTo>
                  <a:lnTo>
                    <a:pt x="2720899" y="134594"/>
                  </a:lnTo>
                  <a:cubicBezTo>
                    <a:pt x="2753938" y="57416"/>
                    <a:pt x="2793799" y="0"/>
                    <a:pt x="2836773" y="0"/>
                  </a:cubicBezTo>
                  <a:cubicBezTo>
                    <a:pt x="2893747" y="0"/>
                    <a:pt x="2945511" y="102073"/>
                    <a:pt x="2983032" y="216965"/>
                  </a:cubicBezTo>
                  <a:lnTo>
                    <a:pt x="2986549" y="229072"/>
                  </a:lnTo>
                  <a:lnTo>
                    <a:pt x="2990066" y="216965"/>
                  </a:lnTo>
                  <a:cubicBezTo>
                    <a:pt x="3027587" y="102073"/>
                    <a:pt x="3079351" y="0"/>
                    <a:pt x="3136324" y="0"/>
                  </a:cubicBezTo>
                  <a:cubicBezTo>
                    <a:pt x="3250922" y="0"/>
                    <a:pt x="3343381" y="408290"/>
                    <a:pt x="3343381" y="510853"/>
                  </a:cubicBezTo>
                  <a:cubicBezTo>
                    <a:pt x="3343381" y="612762"/>
                    <a:pt x="3250922" y="696380"/>
                    <a:pt x="3136324" y="696380"/>
                  </a:cubicBezTo>
                  <a:cubicBezTo>
                    <a:pt x="3079351" y="696380"/>
                    <a:pt x="3027587" y="675476"/>
                    <a:pt x="2990066" y="641832"/>
                  </a:cubicBezTo>
                  <a:lnTo>
                    <a:pt x="2986549" y="637166"/>
                  </a:lnTo>
                  <a:lnTo>
                    <a:pt x="2983032" y="641832"/>
                  </a:lnTo>
                  <a:cubicBezTo>
                    <a:pt x="2945511" y="675476"/>
                    <a:pt x="2893747" y="696380"/>
                    <a:pt x="2836773" y="696380"/>
                  </a:cubicBezTo>
                  <a:cubicBezTo>
                    <a:pt x="2808124" y="696380"/>
                    <a:pt x="2780858" y="691154"/>
                    <a:pt x="2756075" y="681722"/>
                  </a:cubicBezTo>
                  <a:lnTo>
                    <a:pt x="2694075" y="644138"/>
                  </a:lnTo>
                  <a:lnTo>
                    <a:pt x="2632046" y="681722"/>
                  </a:lnTo>
                  <a:cubicBezTo>
                    <a:pt x="2607293" y="691154"/>
                    <a:pt x="2580109" y="696380"/>
                    <a:pt x="2551622" y="696380"/>
                  </a:cubicBezTo>
                  <a:cubicBezTo>
                    <a:pt x="2494324" y="696380"/>
                    <a:pt x="2442560" y="675476"/>
                    <a:pt x="2405120" y="641832"/>
                  </a:cubicBezTo>
                  <a:lnTo>
                    <a:pt x="2400407" y="635558"/>
                  </a:lnTo>
                  <a:lnTo>
                    <a:pt x="2395694" y="641832"/>
                  </a:lnTo>
                  <a:cubicBezTo>
                    <a:pt x="2358254" y="675476"/>
                    <a:pt x="2306490" y="696380"/>
                    <a:pt x="2249191" y="696380"/>
                  </a:cubicBezTo>
                  <a:cubicBezTo>
                    <a:pt x="2220705" y="696380"/>
                    <a:pt x="2193520" y="691154"/>
                    <a:pt x="2168768" y="681722"/>
                  </a:cubicBezTo>
                  <a:lnTo>
                    <a:pt x="2106739" y="644138"/>
                  </a:lnTo>
                  <a:lnTo>
                    <a:pt x="2044739" y="681722"/>
                  </a:lnTo>
                  <a:cubicBezTo>
                    <a:pt x="2019955" y="691154"/>
                    <a:pt x="1992690" y="696380"/>
                    <a:pt x="1964040" y="696380"/>
                  </a:cubicBezTo>
                  <a:cubicBezTo>
                    <a:pt x="1907067" y="696380"/>
                    <a:pt x="1855303" y="675476"/>
                    <a:pt x="1817782" y="641832"/>
                  </a:cubicBezTo>
                  <a:lnTo>
                    <a:pt x="1814265" y="637166"/>
                  </a:lnTo>
                  <a:lnTo>
                    <a:pt x="1810748" y="641832"/>
                  </a:lnTo>
                  <a:cubicBezTo>
                    <a:pt x="1773227" y="675476"/>
                    <a:pt x="1721463" y="696380"/>
                    <a:pt x="1664489" y="696380"/>
                  </a:cubicBezTo>
                  <a:cubicBezTo>
                    <a:pt x="1636003" y="696380"/>
                    <a:pt x="1608818" y="691154"/>
                    <a:pt x="1584066" y="681722"/>
                  </a:cubicBezTo>
                  <a:lnTo>
                    <a:pt x="1521915" y="644064"/>
                  </a:lnTo>
                  <a:lnTo>
                    <a:pt x="1459764" y="681722"/>
                  </a:lnTo>
                  <a:cubicBezTo>
                    <a:pt x="1435011" y="691154"/>
                    <a:pt x="1407827" y="696380"/>
                    <a:pt x="1379340" y="696380"/>
                  </a:cubicBezTo>
                  <a:cubicBezTo>
                    <a:pt x="1322042" y="696380"/>
                    <a:pt x="1270278" y="675476"/>
                    <a:pt x="1232838" y="641832"/>
                  </a:cubicBezTo>
                  <a:lnTo>
                    <a:pt x="1229255" y="637062"/>
                  </a:lnTo>
                  <a:lnTo>
                    <a:pt x="1225635" y="641832"/>
                  </a:lnTo>
                  <a:cubicBezTo>
                    <a:pt x="1187831" y="675476"/>
                    <a:pt x="1135625" y="696380"/>
                    <a:pt x="1078019" y="696380"/>
                  </a:cubicBezTo>
                  <a:cubicBezTo>
                    <a:pt x="1049380" y="696380"/>
                    <a:pt x="1022049" y="691154"/>
                    <a:pt x="997164" y="681722"/>
                  </a:cubicBezTo>
                  <a:lnTo>
                    <a:pt x="934578" y="644003"/>
                  </a:lnTo>
                  <a:lnTo>
                    <a:pt x="872257" y="681722"/>
                  </a:lnTo>
                  <a:cubicBezTo>
                    <a:pt x="847435" y="691154"/>
                    <a:pt x="820126" y="696380"/>
                    <a:pt x="791432" y="696380"/>
                  </a:cubicBezTo>
                  <a:cubicBezTo>
                    <a:pt x="734370" y="696380"/>
                    <a:pt x="682687" y="675476"/>
                    <a:pt x="645270" y="641832"/>
                  </a:cubicBezTo>
                  <a:lnTo>
                    <a:pt x="641983" y="637455"/>
                  </a:lnTo>
                  <a:lnTo>
                    <a:pt x="638695" y="641832"/>
                  </a:lnTo>
                  <a:cubicBezTo>
                    <a:pt x="601278" y="675476"/>
                    <a:pt x="549596" y="696380"/>
                    <a:pt x="492533" y="696380"/>
                  </a:cubicBezTo>
                  <a:cubicBezTo>
                    <a:pt x="464002" y="696380"/>
                    <a:pt x="436775" y="691154"/>
                    <a:pt x="411983" y="681722"/>
                  </a:cubicBezTo>
                  <a:lnTo>
                    <a:pt x="349806" y="644107"/>
                  </a:lnTo>
                  <a:lnTo>
                    <a:pt x="287755" y="681722"/>
                  </a:lnTo>
                  <a:cubicBezTo>
                    <a:pt x="262971" y="691154"/>
                    <a:pt x="235706" y="696380"/>
                    <a:pt x="207056" y="696380"/>
                  </a:cubicBezTo>
                  <a:cubicBezTo>
                    <a:pt x="92459" y="696380"/>
                    <a:pt x="0" y="612762"/>
                    <a:pt x="0" y="510853"/>
                  </a:cubicBezTo>
                  <a:cubicBezTo>
                    <a:pt x="0" y="408290"/>
                    <a:pt x="92459" y="0"/>
                    <a:pt x="207056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8" name="Freeform 58">
              <a:extLst>
                <a:ext uri="{FF2B5EF4-FFF2-40B4-BE49-F238E27FC236}">
                  <a16:creationId xmlns:a16="http://schemas.microsoft.com/office/drawing/2014/main" id="{471A220F-8706-B84C-9CCB-AE81BE970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67855" y="3701191"/>
              <a:ext cx="2644118" cy="8433525"/>
            </a:xfrm>
            <a:custGeom>
              <a:avLst/>
              <a:gdLst>
                <a:gd name="T0" fmla="*/ 4045 w 4046"/>
                <a:gd name="T1" fmla="*/ 12912 h 12913"/>
                <a:gd name="T2" fmla="*/ 0 w 4046"/>
                <a:gd name="T3" fmla="*/ 12912 h 12913"/>
                <a:gd name="T4" fmla="*/ 0 w 4046"/>
                <a:gd name="T5" fmla="*/ 0 h 12913"/>
                <a:gd name="T6" fmla="*/ 4045 w 4046"/>
                <a:gd name="T7" fmla="*/ 0 h 12913"/>
                <a:gd name="T8" fmla="*/ 4045 w 4046"/>
                <a:gd name="T9" fmla="*/ 12912 h 1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46" h="12913">
                  <a:moveTo>
                    <a:pt x="4045" y="12912"/>
                  </a:moveTo>
                  <a:lnTo>
                    <a:pt x="0" y="12912"/>
                  </a:lnTo>
                  <a:lnTo>
                    <a:pt x="0" y="0"/>
                  </a:lnTo>
                  <a:lnTo>
                    <a:pt x="4045" y="0"/>
                  </a:lnTo>
                  <a:lnTo>
                    <a:pt x="4045" y="12912"/>
                  </a:lnTo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BBA425F3-E113-A64F-8458-5ABA8C77CE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67856" y="3701190"/>
              <a:ext cx="2643465" cy="6171832"/>
            </a:xfrm>
            <a:custGeom>
              <a:avLst/>
              <a:gdLst>
                <a:gd name="connsiteX0" fmla="*/ 0 w 2643465"/>
                <a:gd name="connsiteY0" fmla="*/ 4190838 h 6171832"/>
                <a:gd name="connsiteX1" fmla="*/ 2643465 w 2643465"/>
                <a:gd name="connsiteY1" fmla="*/ 4190838 h 6171832"/>
                <a:gd name="connsiteX2" fmla="*/ 2643465 w 2643465"/>
                <a:gd name="connsiteY2" fmla="*/ 6171832 h 6171832"/>
                <a:gd name="connsiteX3" fmla="*/ 0 w 2643465"/>
                <a:gd name="connsiteY3" fmla="*/ 6171832 h 6171832"/>
                <a:gd name="connsiteX4" fmla="*/ 0 w 2643465"/>
                <a:gd name="connsiteY4" fmla="*/ 0 h 6171832"/>
                <a:gd name="connsiteX5" fmla="*/ 2643465 w 2643465"/>
                <a:gd name="connsiteY5" fmla="*/ 0 h 6171832"/>
                <a:gd name="connsiteX6" fmla="*/ 2643465 w 2643465"/>
                <a:gd name="connsiteY6" fmla="*/ 2280546 h 6171832"/>
                <a:gd name="connsiteX7" fmla="*/ 0 w 2643465"/>
                <a:gd name="connsiteY7" fmla="*/ 2280546 h 6171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43465" h="6171832">
                  <a:moveTo>
                    <a:pt x="0" y="4190838"/>
                  </a:moveTo>
                  <a:lnTo>
                    <a:pt x="2643465" y="4190838"/>
                  </a:lnTo>
                  <a:lnTo>
                    <a:pt x="2643465" y="6171832"/>
                  </a:lnTo>
                  <a:lnTo>
                    <a:pt x="0" y="6171832"/>
                  </a:lnTo>
                  <a:close/>
                  <a:moveTo>
                    <a:pt x="0" y="0"/>
                  </a:moveTo>
                  <a:lnTo>
                    <a:pt x="2643465" y="0"/>
                  </a:lnTo>
                  <a:lnTo>
                    <a:pt x="2643465" y="2280546"/>
                  </a:lnTo>
                  <a:lnTo>
                    <a:pt x="0" y="2280546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DBC6911-7923-AC46-B6FA-3BA59EC20D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32843" y="4176440"/>
              <a:ext cx="2110608" cy="7482375"/>
            </a:xfrm>
            <a:custGeom>
              <a:avLst/>
              <a:gdLst>
                <a:gd name="connsiteX0" fmla="*/ 1970127 w 2110608"/>
                <a:gd name="connsiteY0" fmla="*/ 7223799 h 7482375"/>
                <a:gd name="connsiteX1" fmla="*/ 2110608 w 2110608"/>
                <a:gd name="connsiteY1" fmla="*/ 7223799 h 7482375"/>
                <a:gd name="connsiteX2" fmla="*/ 2110608 w 2110608"/>
                <a:gd name="connsiteY2" fmla="*/ 7482375 h 7482375"/>
                <a:gd name="connsiteX3" fmla="*/ 1970127 w 2110608"/>
                <a:gd name="connsiteY3" fmla="*/ 7482375 h 7482375"/>
                <a:gd name="connsiteX4" fmla="*/ 1641772 w 2110608"/>
                <a:gd name="connsiteY4" fmla="*/ 7223799 h 7482375"/>
                <a:gd name="connsiteX5" fmla="*/ 1782253 w 2110608"/>
                <a:gd name="connsiteY5" fmla="*/ 7223799 h 7482375"/>
                <a:gd name="connsiteX6" fmla="*/ 1782253 w 2110608"/>
                <a:gd name="connsiteY6" fmla="*/ 7482375 h 7482375"/>
                <a:gd name="connsiteX7" fmla="*/ 1641772 w 2110608"/>
                <a:gd name="connsiteY7" fmla="*/ 7482375 h 7482375"/>
                <a:gd name="connsiteX8" fmla="*/ 1313418 w 2110608"/>
                <a:gd name="connsiteY8" fmla="*/ 7223799 h 7482375"/>
                <a:gd name="connsiteX9" fmla="*/ 1453899 w 2110608"/>
                <a:gd name="connsiteY9" fmla="*/ 7223799 h 7482375"/>
                <a:gd name="connsiteX10" fmla="*/ 1453899 w 2110608"/>
                <a:gd name="connsiteY10" fmla="*/ 7482375 h 7482375"/>
                <a:gd name="connsiteX11" fmla="*/ 1313418 w 2110608"/>
                <a:gd name="connsiteY11" fmla="*/ 7482375 h 7482375"/>
                <a:gd name="connsiteX12" fmla="*/ 985063 w 2110608"/>
                <a:gd name="connsiteY12" fmla="*/ 7223799 h 7482375"/>
                <a:gd name="connsiteX13" fmla="*/ 1125544 w 2110608"/>
                <a:gd name="connsiteY13" fmla="*/ 7223799 h 7482375"/>
                <a:gd name="connsiteX14" fmla="*/ 1125544 w 2110608"/>
                <a:gd name="connsiteY14" fmla="*/ 7482375 h 7482375"/>
                <a:gd name="connsiteX15" fmla="*/ 985063 w 2110608"/>
                <a:gd name="connsiteY15" fmla="*/ 7482375 h 7482375"/>
                <a:gd name="connsiteX16" fmla="*/ 656709 w 2110608"/>
                <a:gd name="connsiteY16" fmla="*/ 7223799 h 7482375"/>
                <a:gd name="connsiteX17" fmla="*/ 797190 w 2110608"/>
                <a:gd name="connsiteY17" fmla="*/ 7223799 h 7482375"/>
                <a:gd name="connsiteX18" fmla="*/ 797190 w 2110608"/>
                <a:gd name="connsiteY18" fmla="*/ 7482375 h 7482375"/>
                <a:gd name="connsiteX19" fmla="*/ 656709 w 2110608"/>
                <a:gd name="connsiteY19" fmla="*/ 7482375 h 7482375"/>
                <a:gd name="connsiteX20" fmla="*/ 328354 w 2110608"/>
                <a:gd name="connsiteY20" fmla="*/ 7223799 h 7482375"/>
                <a:gd name="connsiteX21" fmla="*/ 468835 w 2110608"/>
                <a:gd name="connsiteY21" fmla="*/ 7223799 h 7482375"/>
                <a:gd name="connsiteX22" fmla="*/ 468835 w 2110608"/>
                <a:gd name="connsiteY22" fmla="*/ 7482375 h 7482375"/>
                <a:gd name="connsiteX23" fmla="*/ 328354 w 2110608"/>
                <a:gd name="connsiteY23" fmla="*/ 7482375 h 7482375"/>
                <a:gd name="connsiteX24" fmla="*/ 0 w 2110608"/>
                <a:gd name="connsiteY24" fmla="*/ 7223799 h 7482375"/>
                <a:gd name="connsiteX25" fmla="*/ 140481 w 2110608"/>
                <a:gd name="connsiteY25" fmla="*/ 7223799 h 7482375"/>
                <a:gd name="connsiteX26" fmla="*/ 140481 w 2110608"/>
                <a:gd name="connsiteY26" fmla="*/ 7482375 h 7482375"/>
                <a:gd name="connsiteX27" fmla="*/ 0 w 2110608"/>
                <a:gd name="connsiteY27" fmla="*/ 7482375 h 7482375"/>
                <a:gd name="connsiteX28" fmla="*/ 1970127 w 2110608"/>
                <a:gd name="connsiteY28" fmla="*/ 6771592 h 7482375"/>
                <a:gd name="connsiteX29" fmla="*/ 2110608 w 2110608"/>
                <a:gd name="connsiteY29" fmla="*/ 6771592 h 7482375"/>
                <a:gd name="connsiteX30" fmla="*/ 2110608 w 2110608"/>
                <a:gd name="connsiteY30" fmla="*/ 7030168 h 7482375"/>
                <a:gd name="connsiteX31" fmla="*/ 1970127 w 2110608"/>
                <a:gd name="connsiteY31" fmla="*/ 7030168 h 7482375"/>
                <a:gd name="connsiteX32" fmla="*/ 1641772 w 2110608"/>
                <a:gd name="connsiteY32" fmla="*/ 6771592 h 7482375"/>
                <a:gd name="connsiteX33" fmla="*/ 1782253 w 2110608"/>
                <a:gd name="connsiteY33" fmla="*/ 6771592 h 7482375"/>
                <a:gd name="connsiteX34" fmla="*/ 1782253 w 2110608"/>
                <a:gd name="connsiteY34" fmla="*/ 7030168 h 7482375"/>
                <a:gd name="connsiteX35" fmla="*/ 1641772 w 2110608"/>
                <a:gd name="connsiteY35" fmla="*/ 7030168 h 7482375"/>
                <a:gd name="connsiteX36" fmla="*/ 1313418 w 2110608"/>
                <a:gd name="connsiteY36" fmla="*/ 6771592 h 7482375"/>
                <a:gd name="connsiteX37" fmla="*/ 1453899 w 2110608"/>
                <a:gd name="connsiteY37" fmla="*/ 6771592 h 7482375"/>
                <a:gd name="connsiteX38" fmla="*/ 1453899 w 2110608"/>
                <a:gd name="connsiteY38" fmla="*/ 7030168 h 7482375"/>
                <a:gd name="connsiteX39" fmla="*/ 1313418 w 2110608"/>
                <a:gd name="connsiteY39" fmla="*/ 7030168 h 7482375"/>
                <a:gd name="connsiteX40" fmla="*/ 985063 w 2110608"/>
                <a:gd name="connsiteY40" fmla="*/ 6771592 h 7482375"/>
                <a:gd name="connsiteX41" fmla="*/ 1125544 w 2110608"/>
                <a:gd name="connsiteY41" fmla="*/ 6771592 h 7482375"/>
                <a:gd name="connsiteX42" fmla="*/ 1125544 w 2110608"/>
                <a:gd name="connsiteY42" fmla="*/ 7030168 h 7482375"/>
                <a:gd name="connsiteX43" fmla="*/ 985063 w 2110608"/>
                <a:gd name="connsiteY43" fmla="*/ 7030168 h 7482375"/>
                <a:gd name="connsiteX44" fmla="*/ 656709 w 2110608"/>
                <a:gd name="connsiteY44" fmla="*/ 6771592 h 7482375"/>
                <a:gd name="connsiteX45" fmla="*/ 797190 w 2110608"/>
                <a:gd name="connsiteY45" fmla="*/ 6771592 h 7482375"/>
                <a:gd name="connsiteX46" fmla="*/ 797190 w 2110608"/>
                <a:gd name="connsiteY46" fmla="*/ 7030168 h 7482375"/>
                <a:gd name="connsiteX47" fmla="*/ 656709 w 2110608"/>
                <a:gd name="connsiteY47" fmla="*/ 7030168 h 7482375"/>
                <a:gd name="connsiteX48" fmla="*/ 328354 w 2110608"/>
                <a:gd name="connsiteY48" fmla="*/ 6771592 h 7482375"/>
                <a:gd name="connsiteX49" fmla="*/ 468835 w 2110608"/>
                <a:gd name="connsiteY49" fmla="*/ 6771592 h 7482375"/>
                <a:gd name="connsiteX50" fmla="*/ 468835 w 2110608"/>
                <a:gd name="connsiteY50" fmla="*/ 7030168 h 7482375"/>
                <a:gd name="connsiteX51" fmla="*/ 328354 w 2110608"/>
                <a:gd name="connsiteY51" fmla="*/ 7030168 h 7482375"/>
                <a:gd name="connsiteX52" fmla="*/ 0 w 2110608"/>
                <a:gd name="connsiteY52" fmla="*/ 6771592 h 7482375"/>
                <a:gd name="connsiteX53" fmla="*/ 140481 w 2110608"/>
                <a:gd name="connsiteY53" fmla="*/ 6771592 h 7482375"/>
                <a:gd name="connsiteX54" fmla="*/ 140481 w 2110608"/>
                <a:gd name="connsiteY54" fmla="*/ 7030168 h 7482375"/>
                <a:gd name="connsiteX55" fmla="*/ 0 w 2110608"/>
                <a:gd name="connsiteY55" fmla="*/ 7030168 h 7482375"/>
                <a:gd name="connsiteX56" fmla="*/ 1970127 w 2110608"/>
                <a:gd name="connsiteY56" fmla="*/ 6316504 h 7482375"/>
                <a:gd name="connsiteX57" fmla="*/ 2110608 w 2110608"/>
                <a:gd name="connsiteY57" fmla="*/ 6316504 h 7482375"/>
                <a:gd name="connsiteX58" fmla="*/ 2110608 w 2110608"/>
                <a:gd name="connsiteY58" fmla="*/ 6575080 h 7482375"/>
                <a:gd name="connsiteX59" fmla="*/ 1970127 w 2110608"/>
                <a:gd name="connsiteY59" fmla="*/ 6575080 h 7482375"/>
                <a:gd name="connsiteX60" fmla="*/ 1641772 w 2110608"/>
                <a:gd name="connsiteY60" fmla="*/ 6316504 h 7482375"/>
                <a:gd name="connsiteX61" fmla="*/ 1782253 w 2110608"/>
                <a:gd name="connsiteY61" fmla="*/ 6316504 h 7482375"/>
                <a:gd name="connsiteX62" fmla="*/ 1782253 w 2110608"/>
                <a:gd name="connsiteY62" fmla="*/ 6575080 h 7482375"/>
                <a:gd name="connsiteX63" fmla="*/ 1641772 w 2110608"/>
                <a:gd name="connsiteY63" fmla="*/ 6575080 h 7482375"/>
                <a:gd name="connsiteX64" fmla="*/ 1313418 w 2110608"/>
                <a:gd name="connsiteY64" fmla="*/ 6316504 h 7482375"/>
                <a:gd name="connsiteX65" fmla="*/ 1453899 w 2110608"/>
                <a:gd name="connsiteY65" fmla="*/ 6316504 h 7482375"/>
                <a:gd name="connsiteX66" fmla="*/ 1453899 w 2110608"/>
                <a:gd name="connsiteY66" fmla="*/ 6575080 h 7482375"/>
                <a:gd name="connsiteX67" fmla="*/ 1313418 w 2110608"/>
                <a:gd name="connsiteY67" fmla="*/ 6575080 h 7482375"/>
                <a:gd name="connsiteX68" fmla="*/ 985063 w 2110608"/>
                <a:gd name="connsiteY68" fmla="*/ 6316504 h 7482375"/>
                <a:gd name="connsiteX69" fmla="*/ 1125544 w 2110608"/>
                <a:gd name="connsiteY69" fmla="*/ 6316504 h 7482375"/>
                <a:gd name="connsiteX70" fmla="*/ 1125544 w 2110608"/>
                <a:gd name="connsiteY70" fmla="*/ 6575080 h 7482375"/>
                <a:gd name="connsiteX71" fmla="*/ 985063 w 2110608"/>
                <a:gd name="connsiteY71" fmla="*/ 6575080 h 7482375"/>
                <a:gd name="connsiteX72" fmla="*/ 656709 w 2110608"/>
                <a:gd name="connsiteY72" fmla="*/ 6316504 h 7482375"/>
                <a:gd name="connsiteX73" fmla="*/ 797190 w 2110608"/>
                <a:gd name="connsiteY73" fmla="*/ 6316504 h 7482375"/>
                <a:gd name="connsiteX74" fmla="*/ 797190 w 2110608"/>
                <a:gd name="connsiteY74" fmla="*/ 6575080 h 7482375"/>
                <a:gd name="connsiteX75" fmla="*/ 656709 w 2110608"/>
                <a:gd name="connsiteY75" fmla="*/ 6575080 h 7482375"/>
                <a:gd name="connsiteX76" fmla="*/ 328354 w 2110608"/>
                <a:gd name="connsiteY76" fmla="*/ 6316504 h 7482375"/>
                <a:gd name="connsiteX77" fmla="*/ 468835 w 2110608"/>
                <a:gd name="connsiteY77" fmla="*/ 6316504 h 7482375"/>
                <a:gd name="connsiteX78" fmla="*/ 468835 w 2110608"/>
                <a:gd name="connsiteY78" fmla="*/ 6575080 h 7482375"/>
                <a:gd name="connsiteX79" fmla="*/ 328354 w 2110608"/>
                <a:gd name="connsiteY79" fmla="*/ 6575080 h 7482375"/>
                <a:gd name="connsiteX80" fmla="*/ 0 w 2110608"/>
                <a:gd name="connsiteY80" fmla="*/ 6316504 h 7482375"/>
                <a:gd name="connsiteX81" fmla="*/ 140481 w 2110608"/>
                <a:gd name="connsiteY81" fmla="*/ 6316504 h 7482375"/>
                <a:gd name="connsiteX82" fmla="*/ 140481 w 2110608"/>
                <a:gd name="connsiteY82" fmla="*/ 6575080 h 7482375"/>
                <a:gd name="connsiteX83" fmla="*/ 0 w 2110608"/>
                <a:gd name="connsiteY83" fmla="*/ 6575080 h 7482375"/>
                <a:gd name="connsiteX84" fmla="*/ 1970127 w 2110608"/>
                <a:gd name="connsiteY84" fmla="*/ 5861417 h 7482375"/>
                <a:gd name="connsiteX85" fmla="*/ 2110608 w 2110608"/>
                <a:gd name="connsiteY85" fmla="*/ 5861417 h 7482375"/>
                <a:gd name="connsiteX86" fmla="*/ 2110608 w 2110608"/>
                <a:gd name="connsiteY86" fmla="*/ 6119993 h 7482375"/>
                <a:gd name="connsiteX87" fmla="*/ 1970127 w 2110608"/>
                <a:gd name="connsiteY87" fmla="*/ 6119993 h 7482375"/>
                <a:gd name="connsiteX88" fmla="*/ 1641772 w 2110608"/>
                <a:gd name="connsiteY88" fmla="*/ 5861417 h 7482375"/>
                <a:gd name="connsiteX89" fmla="*/ 1782253 w 2110608"/>
                <a:gd name="connsiteY89" fmla="*/ 5861417 h 7482375"/>
                <a:gd name="connsiteX90" fmla="*/ 1782253 w 2110608"/>
                <a:gd name="connsiteY90" fmla="*/ 6119993 h 7482375"/>
                <a:gd name="connsiteX91" fmla="*/ 1641772 w 2110608"/>
                <a:gd name="connsiteY91" fmla="*/ 6119993 h 7482375"/>
                <a:gd name="connsiteX92" fmla="*/ 1313418 w 2110608"/>
                <a:gd name="connsiteY92" fmla="*/ 5861417 h 7482375"/>
                <a:gd name="connsiteX93" fmla="*/ 1453899 w 2110608"/>
                <a:gd name="connsiteY93" fmla="*/ 5861417 h 7482375"/>
                <a:gd name="connsiteX94" fmla="*/ 1453899 w 2110608"/>
                <a:gd name="connsiteY94" fmla="*/ 6119993 h 7482375"/>
                <a:gd name="connsiteX95" fmla="*/ 1313418 w 2110608"/>
                <a:gd name="connsiteY95" fmla="*/ 6119993 h 7482375"/>
                <a:gd name="connsiteX96" fmla="*/ 985063 w 2110608"/>
                <a:gd name="connsiteY96" fmla="*/ 5861417 h 7482375"/>
                <a:gd name="connsiteX97" fmla="*/ 1125544 w 2110608"/>
                <a:gd name="connsiteY97" fmla="*/ 5861417 h 7482375"/>
                <a:gd name="connsiteX98" fmla="*/ 1125544 w 2110608"/>
                <a:gd name="connsiteY98" fmla="*/ 6119993 h 7482375"/>
                <a:gd name="connsiteX99" fmla="*/ 985063 w 2110608"/>
                <a:gd name="connsiteY99" fmla="*/ 6119993 h 7482375"/>
                <a:gd name="connsiteX100" fmla="*/ 656709 w 2110608"/>
                <a:gd name="connsiteY100" fmla="*/ 5861417 h 7482375"/>
                <a:gd name="connsiteX101" fmla="*/ 797190 w 2110608"/>
                <a:gd name="connsiteY101" fmla="*/ 5861417 h 7482375"/>
                <a:gd name="connsiteX102" fmla="*/ 797190 w 2110608"/>
                <a:gd name="connsiteY102" fmla="*/ 6119993 h 7482375"/>
                <a:gd name="connsiteX103" fmla="*/ 656709 w 2110608"/>
                <a:gd name="connsiteY103" fmla="*/ 6119993 h 7482375"/>
                <a:gd name="connsiteX104" fmla="*/ 328354 w 2110608"/>
                <a:gd name="connsiteY104" fmla="*/ 5861417 h 7482375"/>
                <a:gd name="connsiteX105" fmla="*/ 468835 w 2110608"/>
                <a:gd name="connsiteY105" fmla="*/ 5861417 h 7482375"/>
                <a:gd name="connsiteX106" fmla="*/ 468835 w 2110608"/>
                <a:gd name="connsiteY106" fmla="*/ 6119993 h 7482375"/>
                <a:gd name="connsiteX107" fmla="*/ 328354 w 2110608"/>
                <a:gd name="connsiteY107" fmla="*/ 6119993 h 7482375"/>
                <a:gd name="connsiteX108" fmla="*/ 0 w 2110608"/>
                <a:gd name="connsiteY108" fmla="*/ 5861417 h 7482375"/>
                <a:gd name="connsiteX109" fmla="*/ 140481 w 2110608"/>
                <a:gd name="connsiteY109" fmla="*/ 5861417 h 7482375"/>
                <a:gd name="connsiteX110" fmla="*/ 140481 w 2110608"/>
                <a:gd name="connsiteY110" fmla="*/ 6119993 h 7482375"/>
                <a:gd name="connsiteX111" fmla="*/ 0 w 2110608"/>
                <a:gd name="connsiteY111" fmla="*/ 6119993 h 7482375"/>
                <a:gd name="connsiteX112" fmla="*/ 1970127 w 2110608"/>
                <a:gd name="connsiteY112" fmla="*/ 5268074 h 7482375"/>
                <a:gd name="connsiteX113" fmla="*/ 2110608 w 2110608"/>
                <a:gd name="connsiteY113" fmla="*/ 5268074 h 7482375"/>
                <a:gd name="connsiteX114" fmla="*/ 2110608 w 2110608"/>
                <a:gd name="connsiteY114" fmla="*/ 5526651 h 7482375"/>
                <a:gd name="connsiteX115" fmla="*/ 1970127 w 2110608"/>
                <a:gd name="connsiteY115" fmla="*/ 5526651 h 7482375"/>
                <a:gd name="connsiteX116" fmla="*/ 1641772 w 2110608"/>
                <a:gd name="connsiteY116" fmla="*/ 5268074 h 7482375"/>
                <a:gd name="connsiteX117" fmla="*/ 1782253 w 2110608"/>
                <a:gd name="connsiteY117" fmla="*/ 5268074 h 7482375"/>
                <a:gd name="connsiteX118" fmla="*/ 1782253 w 2110608"/>
                <a:gd name="connsiteY118" fmla="*/ 5526651 h 7482375"/>
                <a:gd name="connsiteX119" fmla="*/ 1641772 w 2110608"/>
                <a:gd name="connsiteY119" fmla="*/ 5526651 h 7482375"/>
                <a:gd name="connsiteX120" fmla="*/ 1313418 w 2110608"/>
                <a:gd name="connsiteY120" fmla="*/ 5268074 h 7482375"/>
                <a:gd name="connsiteX121" fmla="*/ 1453899 w 2110608"/>
                <a:gd name="connsiteY121" fmla="*/ 5268074 h 7482375"/>
                <a:gd name="connsiteX122" fmla="*/ 1453899 w 2110608"/>
                <a:gd name="connsiteY122" fmla="*/ 5526651 h 7482375"/>
                <a:gd name="connsiteX123" fmla="*/ 1313418 w 2110608"/>
                <a:gd name="connsiteY123" fmla="*/ 5526651 h 7482375"/>
                <a:gd name="connsiteX124" fmla="*/ 985063 w 2110608"/>
                <a:gd name="connsiteY124" fmla="*/ 5268074 h 7482375"/>
                <a:gd name="connsiteX125" fmla="*/ 1125544 w 2110608"/>
                <a:gd name="connsiteY125" fmla="*/ 5268074 h 7482375"/>
                <a:gd name="connsiteX126" fmla="*/ 1125544 w 2110608"/>
                <a:gd name="connsiteY126" fmla="*/ 5526651 h 7482375"/>
                <a:gd name="connsiteX127" fmla="*/ 985063 w 2110608"/>
                <a:gd name="connsiteY127" fmla="*/ 5526651 h 7482375"/>
                <a:gd name="connsiteX128" fmla="*/ 656709 w 2110608"/>
                <a:gd name="connsiteY128" fmla="*/ 5268074 h 7482375"/>
                <a:gd name="connsiteX129" fmla="*/ 797190 w 2110608"/>
                <a:gd name="connsiteY129" fmla="*/ 5268074 h 7482375"/>
                <a:gd name="connsiteX130" fmla="*/ 797190 w 2110608"/>
                <a:gd name="connsiteY130" fmla="*/ 5526651 h 7482375"/>
                <a:gd name="connsiteX131" fmla="*/ 656709 w 2110608"/>
                <a:gd name="connsiteY131" fmla="*/ 5526651 h 7482375"/>
                <a:gd name="connsiteX132" fmla="*/ 328354 w 2110608"/>
                <a:gd name="connsiteY132" fmla="*/ 5268074 h 7482375"/>
                <a:gd name="connsiteX133" fmla="*/ 468835 w 2110608"/>
                <a:gd name="connsiteY133" fmla="*/ 5268074 h 7482375"/>
                <a:gd name="connsiteX134" fmla="*/ 468835 w 2110608"/>
                <a:gd name="connsiteY134" fmla="*/ 5526651 h 7482375"/>
                <a:gd name="connsiteX135" fmla="*/ 328354 w 2110608"/>
                <a:gd name="connsiteY135" fmla="*/ 5526651 h 7482375"/>
                <a:gd name="connsiteX136" fmla="*/ 0 w 2110608"/>
                <a:gd name="connsiteY136" fmla="*/ 5268074 h 7482375"/>
                <a:gd name="connsiteX137" fmla="*/ 140481 w 2110608"/>
                <a:gd name="connsiteY137" fmla="*/ 5268074 h 7482375"/>
                <a:gd name="connsiteX138" fmla="*/ 140481 w 2110608"/>
                <a:gd name="connsiteY138" fmla="*/ 5526651 h 7482375"/>
                <a:gd name="connsiteX139" fmla="*/ 0 w 2110608"/>
                <a:gd name="connsiteY139" fmla="*/ 5526651 h 7482375"/>
                <a:gd name="connsiteX140" fmla="*/ 1970127 w 2110608"/>
                <a:gd name="connsiteY140" fmla="*/ 4815866 h 7482375"/>
                <a:gd name="connsiteX141" fmla="*/ 2110608 w 2110608"/>
                <a:gd name="connsiteY141" fmla="*/ 4815866 h 7482375"/>
                <a:gd name="connsiteX142" fmla="*/ 2110608 w 2110608"/>
                <a:gd name="connsiteY142" fmla="*/ 5074442 h 7482375"/>
                <a:gd name="connsiteX143" fmla="*/ 1970127 w 2110608"/>
                <a:gd name="connsiteY143" fmla="*/ 5074442 h 7482375"/>
                <a:gd name="connsiteX144" fmla="*/ 1641772 w 2110608"/>
                <a:gd name="connsiteY144" fmla="*/ 4815866 h 7482375"/>
                <a:gd name="connsiteX145" fmla="*/ 1782253 w 2110608"/>
                <a:gd name="connsiteY145" fmla="*/ 4815866 h 7482375"/>
                <a:gd name="connsiteX146" fmla="*/ 1782253 w 2110608"/>
                <a:gd name="connsiteY146" fmla="*/ 5074442 h 7482375"/>
                <a:gd name="connsiteX147" fmla="*/ 1641772 w 2110608"/>
                <a:gd name="connsiteY147" fmla="*/ 5074442 h 7482375"/>
                <a:gd name="connsiteX148" fmla="*/ 1313418 w 2110608"/>
                <a:gd name="connsiteY148" fmla="*/ 4815866 h 7482375"/>
                <a:gd name="connsiteX149" fmla="*/ 1453899 w 2110608"/>
                <a:gd name="connsiteY149" fmla="*/ 4815866 h 7482375"/>
                <a:gd name="connsiteX150" fmla="*/ 1453899 w 2110608"/>
                <a:gd name="connsiteY150" fmla="*/ 5074442 h 7482375"/>
                <a:gd name="connsiteX151" fmla="*/ 1313418 w 2110608"/>
                <a:gd name="connsiteY151" fmla="*/ 5074442 h 7482375"/>
                <a:gd name="connsiteX152" fmla="*/ 985063 w 2110608"/>
                <a:gd name="connsiteY152" fmla="*/ 4815866 h 7482375"/>
                <a:gd name="connsiteX153" fmla="*/ 1125544 w 2110608"/>
                <a:gd name="connsiteY153" fmla="*/ 4815866 h 7482375"/>
                <a:gd name="connsiteX154" fmla="*/ 1125544 w 2110608"/>
                <a:gd name="connsiteY154" fmla="*/ 5074442 h 7482375"/>
                <a:gd name="connsiteX155" fmla="*/ 985063 w 2110608"/>
                <a:gd name="connsiteY155" fmla="*/ 5074442 h 7482375"/>
                <a:gd name="connsiteX156" fmla="*/ 656709 w 2110608"/>
                <a:gd name="connsiteY156" fmla="*/ 4815866 h 7482375"/>
                <a:gd name="connsiteX157" fmla="*/ 797190 w 2110608"/>
                <a:gd name="connsiteY157" fmla="*/ 4815866 h 7482375"/>
                <a:gd name="connsiteX158" fmla="*/ 797190 w 2110608"/>
                <a:gd name="connsiteY158" fmla="*/ 5074442 h 7482375"/>
                <a:gd name="connsiteX159" fmla="*/ 656709 w 2110608"/>
                <a:gd name="connsiteY159" fmla="*/ 5074442 h 7482375"/>
                <a:gd name="connsiteX160" fmla="*/ 328354 w 2110608"/>
                <a:gd name="connsiteY160" fmla="*/ 4815866 h 7482375"/>
                <a:gd name="connsiteX161" fmla="*/ 468835 w 2110608"/>
                <a:gd name="connsiteY161" fmla="*/ 4815866 h 7482375"/>
                <a:gd name="connsiteX162" fmla="*/ 468835 w 2110608"/>
                <a:gd name="connsiteY162" fmla="*/ 5074442 h 7482375"/>
                <a:gd name="connsiteX163" fmla="*/ 328354 w 2110608"/>
                <a:gd name="connsiteY163" fmla="*/ 5074442 h 7482375"/>
                <a:gd name="connsiteX164" fmla="*/ 0 w 2110608"/>
                <a:gd name="connsiteY164" fmla="*/ 4815866 h 7482375"/>
                <a:gd name="connsiteX165" fmla="*/ 140481 w 2110608"/>
                <a:gd name="connsiteY165" fmla="*/ 4815866 h 7482375"/>
                <a:gd name="connsiteX166" fmla="*/ 140481 w 2110608"/>
                <a:gd name="connsiteY166" fmla="*/ 5074442 h 7482375"/>
                <a:gd name="connsiteX167" fmla="*/ 0 w 2110608"/>
                <a:gd name="connsiteY167" fmla="*/ 5074442 h 7482375"/>
                <a:gd name="connsiteX168" fmla="*/ 1970127 w 2110608"/>
                <a:gd name="connsiteY168" fmla="*/ 4360778 h 7482375"/>
                <a:gd name="connsiteX169" fmla="*/ 2110608 w 2110608"/>
                <a:gd name="connsiteY169" fmla="*/ 4360778 h 7482375"/>
                <a:gd name="connsiteX170" fmla="*/ 2110608 w 2110608"/>
                <a:gd name="connsiteY170" fmla="*/ 4619354 h 7482375"/>
                <a:gd name="connsiteX171" fmla="*/ 1970127 w 2110608"/>
                <a:gd name="connsiteY171" fmla="*/ 4619354 h 7482375"/>
                <a:gd name="connsiteX172" fmla="*/ 1641772 w 2110608"/>
                <a:gd name="connsiteY172" fmla="*/ 4360778 h 7482375"/>
                <a:gd name="connsiteX173" fmla="*/ 1782253 w 2110608"/>
                <a:gd name="connsiteY173" fmla="*/ 4360778 h 7482375"/>
                <a:gd name="connsiteX174" fmla="*/ 1782253 w 2110608"/>
                <a:gd name="connsiteY174" fmla="*/ 4619354 h 7482375"/>
                <a:gd name="connsiteX175" fmla="*/ 1641772 w 2110608"/>
                <a:gd name="connsiteY175" fmla="*/ 4619354 h 7482375"/>
                <a:gd name="connsiteX176" fmla="*/ 1313418 w 2110608"/>
                <a:gd name="connsiteY176" fmla="*/ 4360778 h 7482375"/>
                <a:gd name="connsiteX177" fmla="*/ 1453899 w 2110608"/>
                <a:gd name="connsiteY177" fmla="*/ 4360778 h 7482375"/>
                <a:gd name="connsiteX178" fmla="*/ 1453899 w 2110608"/>
                <a:gd name="connsiteY178" fmla="*/ 4619354 h 7482375"/>
                <a:gd name="connsiteX179" fmla="*/ 1313418 w 2110608"/>
                <a:gd name="connsiteY179" fmla="*/ 4619354 h 7482375"/>
                <a:gd name="connsiteX180" fmla="*/ 985063 w 2110608"/>
                <a:gd name="connsiteY180" fmla="*/ 4360778 h 7482375"/>
                <a:gd name="connsiteX181" fmla="*/ 1125544 w 2110608"/>
                <a:gd name="connsiteY181" fmla="*/ 4360778 h 7482375"/>
                <a:gd name="connsiteX182" fmla="*/ 1125544 w 2110608"/>
                <a:gd name="connsiteY182" fmla="*/ 4619354 h 7482375"/>
                <a:gd name="connsiteX183" fmla="*/ 985063 w 2110608"/>
                <a:gd name="connsiteY183" fmla="*/ 4619354 h 7482375"/>
                <a:gd name="connsiteX184" fmla="*/ 656709 w 2110608"/>
                <a:gd name="connsiteY184" fmla="*/ 4360778 h 7482375"/>
                <a:gd name="connsiteX185" fmla="*/ 797190 w 2110608"/>
                <a:gd name="connsiteY185" fmla="*/ 4360778 h 7482375"/>
                <a:gd name="connsiteX186" fmla="*/ 797190 w 2110608"/>
                <a:gd name="connsiteY186" fmla="*/ 4619354 h 7482375"/>
                <a:gd name="connsiteX187" fmla="*/ 656709 w 2110608"/>
                <a:gd name="connsiteY187" fmla="*/ 4619354 h 7482375"/>
                <a:gd name="connsiteX188" fmla="*/ 328354 w 2110608"/>
                <a:gd name="connsiteY188" fmla="*/ 4360778 h 7482375"/>
                <a:gd name="connsiteX189" fmla="*/ 468835 w 2110608"/>
                <a:gd name="connsiteY189" fmla="*/ 4360778 h 7482375"/>
                <a:gd name="connsiteX190" fmla="*/ 468835 w 2110608"/>
                <a:gd name="connsiteY190" fmla="*/ 4619354 h 7482375"/>
                <a:gd name="connsiteX191" fmla="*/ 328354 w 2110608"/>
                <a:gd name="connsiteY191" fmla="*/ 4619354 h 7482375"/>
                <a:gd name="connsiteX192" fmla="*/ 0 w 2110608"/>
                <a:gd name="connsiteY192" fmla="*/ 4360778 h 7482375"/>
                <a:gd name="connsiteX193" fmla="*/ 140481 w 2110608"/>
                <a:gd name="connsiteY193" fmla="*/ 4360778 h 7482375"/>
                <a:gd name="connsiteX194" fmla="*/ 140481 w 2110608"/>
                <a:gd name="connsiteY194" fmla="*/ 4619354 h 7482375"/>
                <a:gd name="connsiteX195" fmla="*/ 0 w 2110608"/>
                <a:gd name="connsiteY195" fmla="*/ 4619354 h 7482375"/>
                <a:gd name="connsiteX196" fmla="*/ 1970127 w 2110608"/>
                <a:gd name="connsiteY196" fmla="*/ 3905690 h 7482375"/>
                <a:gd name="connsiteX197" fmla="*/ 2110608 w 2110608"/>
                <a:gd name="connsiteY197" fmla="*/ 3905690 h 7482375"/>
                <a:gd name="connsiteX198" fmla="*/ 2110608 w 2110608"/>
                <a:gd name="connsiteY198" fmla="*/ 4164267 h 7482375"/>
                <a:gd name="connsiteX199" fmla="*/ 1970127 w 2110608"/>
                <a:gd name="connsiteY199" fmla="*/ 4164267 h 7482375"/>
                <a:gd name="connsiteX200" fmla="*/ 1641772 w 2110608"/>
                <a:gd name="connsiteY200" fmla="*/ 3905690 h 7482375"/>
                <a:gd name="connsiteX201" fmla="*/ 1782253 w 2110608"/>
                <a:gd name="connsiteY201" fmla="*/ 3905690 h 7482375"/>
                <a:gd name="connsiteX202" fmla="*/ 1782253 w 2110608"/>
                <a:gd name="connsiteY202" fmla="*/ 4164267 h 7482375"/>
                <a:gd name="connsiteX203" fmla="*/ 1641772 w 2110608"/>
                <a:gd name="connsiteY203" fmla="*/ 4164267 h 7482375"/>
                <a:gd name="connsiteX204" fmla="*/ 1313418 w 2110608"/>
                <a:gd name="connsiteY204" fmla="*/ 3905690 h 7482375"/>
                <a:gd name="connsiteX205" fmla="*/ 1453899 w 2110608"/>
                <a:gd name="connsiteY205" fmla="*/ 3905690 h 7482375"/>
                <a:gd name="connsiteX206" fmla="*/ 1453899 w 2110608"/>
                <a:gd name="connsiteY206" fmla="*/ 4164267 h 7482375"/>
                <a:gd name="connsiteX207" fmla="*/ 1313418 w 2110608"/>
                <a:gd name="connsiteY207" fmla="*/ 4164267 h 7482375"/>
                <a:gd name="connsiteX208" fmla="*/ 985063 w 2110608"/>
                <a:gd name="connsiteY208" fmla="*/ 3905690 h 7482375"/>
                <a:gd name="connsiteX209" fmla="*/ 1125544 w 2110608"/>
                <a:gd name="connsiteY209" fmla="*/ 3905690 h 7482375"/>
                <a:gd name="connsiteX210" fmla="*/ 1125544 w 2110608"/>
                <a:gd name="connsiteY210" fmla="*/ 4164267 h 7482375"/>
                <a:gd name="connsiteX211" fmla="*/ 985063 w 2110608"/>
                <a:gd name="connsiteY211" fmla="*/ 4164267 h 7482375"/>
                <a:gd name="connsiteX212" fmla="*/ 656709 w 2110608"/>
                <a:gd name="connsiteY212" fmla="*/ 3905690 h 7482375"/>
                <a:gd name="connsiteX213" fmla="*/ 797190 w 2110608"/>
                <a:gd name="connsiteY213" fmla="*/ 3905690 h 7482375"/>
                <a:gd name="connsiteX214" fmla="*/ 797190 w 2110608"/>
                <a:gd name="connsiteY214" fmla="*/ 4164267 h 7482375"/>
                <a:gd name="connsiteX215" fmla="*/ 656709 w 2110608"/>
                <a:gd name="connsiteY215" fmla="*/ 4164267 h 7482375"/>
                <a:gd name="connsiteX216" fmla="*/ 328354 w 2110608"/>
                <a:gd name="connsiteY216" fmla="*/ 3905690 h 7482375"/>
                <a:gd name="connsiteX217" fmla="*/ 468835 w 2110608"/>
                <a:gd name="connsiteY217" fmla="*/ 3905690 h 7482375"/>
                <a:gd name="connsiteX218" fmla="*/ 468835 w 2110608"/>
                <a:gd name="connsiteY218" fmla="*/ 4164267 h 7482375"/>
                <a:gd name="connsiteX219" fmla="*/ 328354 w 2110608"/>
                <a:gd name="connsiteY219" fmla="*/ 4164267 h 7482375"/>
                <a:gd name="connsiteX220" fmla="*/ 0 w 2110608"/>
                <a:gd name="connsiteY220" fmla="*/ 3905690 h 7482375"/>
                <a:gd name="connsiteX221" fmla="*/ 140481 w 2110608"/>
                <a:gd name="connsiteY221" fmla="*/ 3905690 h 7482375"/>
                <a:gd name="connsiteX222" fmla="*/ 140481 w 2110608"/>
                <a:gd name="connsiteY222" fmla="*/ 4164267 h 7482375"/>
                <a:gd name="connsiteX223" fmla="*/ 0 w 2110608"/>
                <a:gd name="connsiteY223" fmla="*/ 4164267 h 7482375"/>
                <a:gd name="connsiteX224" fmla="*/ 1970127 w 2110608"/>
                <a:gd name="connsiteY224" fmla="*/ 3315229 h 7482375"/>
                <a:gd name="connsiteX225" fmla="*/ 2110608 w 2110608"/>
                <a:gd name="connsiteY225" fmla="*/ 3315229 h 7482375"/>
                <a:gd name="connsiteX226" fmla="*/ 2110608 w 2110608"/>
                <a:gd name="connsiteY226" fmla="*/ 3573806 h 7482375"/>
                <a:gd name="connsiteX227" fmla="*/ 1970127 w 2110608"/>
                <a:gd name="connsiteY227" fmla="*/ 3573806 h 7482375"/>
                <a:gd name="connsiteX228" fmla="*/ 1641772 w 2110608"/>
                <a:gd name="connsiteY228" fmla="*/ 3315229 h 7482375"/>
                <a:gd name="connsiteX229" fmla="*/ 1782253 w 2110608"/>
                <a:gd name="connsiteY229" fmla="*/ 3315229 h 7482375"/>
                <a:gd name="connsiteX230" fmla="*/ 1782253 w 2110608"/>
                <a:gd name="connsiteY230" fmla="*/ 3573806 h 7482375"/>
                <a:gd name="connsiteX231" fmla="*/ 1641772 w 2110608"/>
                <a:gd name="connsiteY231" fmla="*/ 3573806 h 7482375"/>
                <a:gd name="connsiteX232" fmla="*/ 1313418 w 2110608"/>
                <a:gd name="connsiteY232" fmla="*/ 3315229 h 7482375"/>
                <a:gd name="connsiteX233" fmla="*/ 1453899 w 2110608"/>
                <a:gd name="connsiteY233" fmla="*/ 3315229 h 7482375"/>
                <a:gd name="connsiteX234" fmla="*/ 1453899 w 2110608"/>
                <a:gd name="connsiteY234" fmla="*/ 3573806 h 7482375"/>
                <a:gd name="connsiteX235" fmla="*/ 1313418 w 2110608"/>
                <a:gd name="connsiteY235" fmla="*/ 3573806 h 7482375"/>
                <a:gd name="connsiteX236" fmla="*/ 985063 w 2110608"/>
                <a:gd name="connsiteY236" fmla="*/ 3315229 h 7482375"/>
                <a:gd name="connsiteX237" fmla="*/ 1125544 w 2110608"/>
                <a:gd name="connsiteY237" fmla="*/ 3315229 h 7482375"/>
                <a:gd name="connsiteX238" fmla="*/ 1125544 w 2110608"/>
                <a:gd name="connsiteY238" fmla="*/ 3573806 h 7482375"/>
                <a:gd name="connsiteX239" fmla="*/ 985063 w 2110608"/>
                <a:gd name="connsiteY239" fmla="*/ 3573806 h 7482375"/>
                <a:gd name="connsiteX240" fmla="*/ 656709 w 2110608"/>
                <a:gd name="connsiteY240" fmla="*/ 3315229 h 7482375"/>
                <a:gd name="connsiteX241" fmla="*/ 797190 w 2110608"/>
                <a:gd name="connsiteY241" fmla="*/ 3315229 h 7482375"/>
                <a:gd name="connsiteX242" fmla="*/ 797190 w 2110608"/>
                <a:gd name="connsiteY242" fmla="*/ 3573806 h 7482375"/>
                <a:gd name="connsiteX243" fmla="*/ 656709 w 2110608"/>
                <a:gd name="connsiteY243" fmla="*/ 3573806 h 7482375"/>
                <a:gd name="connsiteX244" fmla="*/ 328354 w 2110608"/>
                <a:gd name="connsiteY244" fmla="*/ 3315229 h 7482375"/>
                <a:gd name="connsiteX245" fmla="*/ 468835 w 2110608"/>
                <a:gd name="connsiteY245" fmla="*/ 3315229 h 7482375"/>
                <a:gd name="connsiteX246" fmla="*/ 468835 w 2110608"/>
                <a:gd name="connsiteY246" fmla="*/ 3573806 h 7482375"/>
                <a:gd name="connsiteX247" fmla="*/ 328354 w 2110608"/>
                <a:gd name="connsiteY247" fmla="*/ 3573806 h 7482375"/>
                <a:gd name="connsiteX248" fmla="*/ 0 w 2110608"/>
                <a:gd name="connsiteY248" fmla="*/ 3315229 h 7482375"/>
                <a:gd name="connsiteX249" fmla="*/ 140481 w 2110608"/>
                <a:gd name="connsiteY249" fmla="*/ 3315229 h 7482375"/>
                <a:gd name="connsiteX250" fmla="*/ 140481 w 2110608"/>
                <a:gd name="connsiteY250" fmla="*/ 3573806 h 7482375"/>
                <a:gd name="connsiteX251" fmla="*/ 0 w 2110608"/>
                <a:gd name="connsiteY251" fmla="*/ 3573806 h 7482375"/>
                <a:gd name="connsiteX252" fmla="*/ 1970127 w 2110608"/>
                <a:gd name="connsiteY252" fmla="*/ 2860142 h 7482375"/>
                <a:gd name="connsiteX253" fmla="*/ 2110608 w 2110608"/>
                <a:gd name="connsiteY253" fmla="*/ 2860142 h 7482375"/>
                <a:gd name="connsiteX254" fmla="*/ 2110608 w 2110608"/>
                <a:gd name="connsiteY254" fmla="*/ 3118719 h 7482375"/>
                <a:gd name="connsiteX255" fmla="*/ 1970127 w 2110608"/>
                <a:gd name="connsiteY255" fmla="*/ 3118719 h 7482375"/>
                <a:gd name="connsiteX256" fmla="*/ 1641772 w 2110608"/>
                <a:gd name="connsiteY256" fmla="*/ 2860142 h 7482375"/>
                <a:gd name="connsiteX257" fmla="*/ 1782253 w 2110608"/>
                <a:gd name="connsiteY257" fmla="*/ 2860142 h 7482375"/>
                <a:gd name="connsiteX258" fmla="*/ 1782253 w 2110608"/>
                <a:gd name="connsiteY258" fmla="*/ 3118719 h 7482375"/>
                <a:gd name="connsiteX259" fmla="*/ 1641772 w 2110608"/>
                <a:gd name="connsiteY259" fmla="*/ 3118719 h 7482375"/>
                <a:gd name="connsiteX260" fmla="*/ 1313418 w 2110608"/>
                <a:gd name="connsiteY260" fmla="*/ 2860142 h 7482375"/>
                <a:gd name="connsiteX261" fmla="*/ 1453899 w 2110608"/>
                <a:gd name="connsiteY261" fmla="*/ 2860142 h 7482375"/>
                <a:gd name="connsiteX262" fmla="*/ 1453899 w 2110608"/>
                <a:gd name="connsiteY262" fmla="*/ 3118719 h 7482375"/>
                <a:gd name="connsiteX263" fmla="*/ 1313418 w 2110608"/>
                <a:gd name="connsiteY263" fmla="*/ 3118719 h 7482375"/>
                <a:gd name="connsiteX264" fmla="*/ 985063 w 2110608"/>
                <a:gd name="connsiteY264" fmla="*/ 2860142 h 7482375"/>
                <a:gd name="connsiteX265" fmla="*/ 1125544 w 2110608"/>
                <a:gd name="connsiteY265" fmla="*/ 2860142 h 7482375"/>
                <a:gd name="connsiteX266" fmla="*/ 1125544 w 2110608"/>
                <a:gd name="connsiteY266" fmla="*/ 3118719 h 7482375"/>
                <a:gd name="connsiteX267" fmla="*/ 985063 w 2110608"/>
                <a:gd name="connsiteY267" fmla="*/ 3118719 h 7482375"/>
                <a:gd name="connsiteX268" fmla="*/ 656709 w 2110608"/>
                <a:gd name="connsiteY268" fmla="*/ 2860142 h 7482375"/>
                <a:gd name="connsiteX269" fmla="*/ 797190 w 2110608"/>
                <a:gd name="connsiteY269" fmla="*/ 2860142 h 7482375"/>
                <a:gd name="connsiteX270" fmla="*/ 797190 w 2110608"/>
                <a:gd name="connsiteY270" fmla="*/ 3118719 h 7482375"/>
                <a:gd name="connsiteX271" fmla="*/ 656709 w 2110608"/>
                <a:gd name="connsiteY271" fmla="*/ 3118719 h 7482375"/>
                <a:gd name="connsiteX272" fmla="*/ 328354 w 2110608"/>
                <a:gd name="connsiteY272" fmla="*/ 2860142 h 7482375"/>
                <a:gd name="connsiteX273" fmla="*/ 468835 w 2110608"/>
                <a:gd name="connsiteY273" fmla="*/ 2860142 h 7482375"/>
                <a:gd name="connsiteX274" fmla="*/ 468835 w 2110608"/>
                <a:gd name="connsiteY274" fmla="*/ 3118719 h 7482375"/>
                <a:gd name="connsiteX275" fmla="*/ 328354 w 2110608"/>
                <a:gd name="connsiteY275" fmla="*/ 3118719 h 7482375"/>
                <a:gd name="connsiteX276" fmla="*/ 0 w 2110608"/>
                <a:gd name="connsiteY276" fmla="*/ 2860142 h 7482375"/>
                <a:gd name="connsiteX277" fmla="*/ 140481 w 2110608"/>
                <a:gd name="connsiteY277" fmla="*/ 2860142 h 7482375"/>
                <a:gd name="connsiteX278" fmla="*/ 140481 w 2110608"/>
                <a:gd name="connsiteY278" fmla="*/ 3118719 h 7482375"/>
                <a:gd name="connsiteX279" fmla="*/ 0 w 2110608"/>
                <a:gd name="connsiteY279" fmla="*/ 3118719 h 7482375"/>
                <a:gd name="connsiteX280" fmla="*/ 1970127 w 2110608"/>
                <a:gd name="connsiteY280" fmla="*/ 2407933 h 7482375"/>
                <a:gd name="connsiteX281" fmla="*/ 2110608 w 2110608"/>
                <a:gd name="connsiteY281" fmla="*/ 2407933 h 7482375"/>
                <a:gd name="connsiteX282" fmla="*/ 2110608 w 2110608"/>
                <a:gd name="connsiteY282" fmla="*/ 2666510 h 7482375"/>
                <a:gd name="connsiteX283" fmla="*/ 1970127 w 2110608"/>
                <a:gd name="connsiteY283" fmla="*/ 2666510 h 7482375"/>
                <a:gd name="connsiteX284" fmla="*/ 1641772 w 2110608"/>
                <a:gd name="connsiteY284" fmla="*/ 2407933 h 7482375"/>
                <a:gd name="connsiteX285" fmla="*/ 1782253 w 2110608"/>
                <a:gd name="connsiteY285" fmla="*/ 2407933 h 7482375"/>
                <a:gd name="connsiteX286" fmla="*/ 1782253 w 2110608"/>
                <a:gd name="connsiteY286" fmla="*/ 2666510 h 7482375"/>
                <a:gd name="connsiteX287" fmla="*/ 1641772 w 2110608"/>
                <a:gd name="connsiteY287" fmla="*/ 2666510 h 7482375"/>
                <a:gd name="connsiteX288" fmla="*/ 1313418 w 2110608"/>
                <a:gd name="connsiteY288" fmla="*/ 2407933 h 7482375"/>
                <a:gd name="connsiteX289" fmla="*/ 1453899 w 2110608"/>
                <a:gd name="connsiteY289" fmla="*/ 2407933 h 7482375"/>
                <a:gd name="connsiteX290" fmla="*/ 1453899 w 2110608"/>
                <a:gd name="connsiteY290" fmla="*/ 2666510 h 7482375"/>
                <a:gd name="connsiteX291" fmla="*/ 1313418 w 2110608"/>
                <a:gd name="connsiteY291" fmla="*/ 2666510 h 7482375"/>
                <a:gd name="connsiteX292" fmla="*/ 985063 w 2110608"/>
                <a:gd name="connsiteY292" fmla="*/ 2407933 h 7482375"/>
                <a:gd name="connsiteX293" fmla="*/ 1125544 w 2110608"/>
                <a:gd name="connsiteY293" fmla="*/ 2407933 h 7482375"/>
                <a:gd name="connsiteX294" fmla="*/ 1125544 w 2110608"/>
                <a:gd name="connsiteY294" fmla="*/ 2666510 h 7482375"/>
                <a:gd name="connsiteX295" fmla="*/ 985063 w 2110608"/>
                <a:gd name="connsiteY295" fmla="*/ 2666510 h 7482375"/>
                <a:gd name="connsiteX296" fmla="*/ 656709 w 2110608"/>
                <a:gd name="connsiteY296" fmla="*/ 2407933 h 7482375"/>
                <a:gd name="connsiteX297" fmla="*/ 797190 w 2110608"/>
                <a:gd name="connsiteY297" fmla="*/ 2407933 h 7482375"/>
                <a:gd name="connsiteX298" fmla="*/ 797190 w 2110608"/>
                <a:gd name="connsiteY298" fmla="*/ 2666510 h 7482375"/>
                <a:gd name="connsiteX299" fmla="*/ 656709 w 2110608"/>
                <a:gd name="connsiteY299" fmla="*/ 2666510 h 7482375"/>
                <a:gd name="connsiteX300" fmla="*/ 328354 w 2110608"/>
                <a:gd name="connsiteY300" fmla="*/ 2407933 h 7482375"/>
                <a:gd name="connsiteX301" fmla="*/ 468835 w 2110608"/>
                <a:gd name="connsiteY301" fmla="*/ 2407933 h 7482375"/>
                <a:gd name="connsiteX302" fmla="*/ 468835 w 2110608"/>
                <a:gd name="connsiteY302" fmla="*/ 2666510 h 7482375"/>
                <a:gd name="connsiteX303" fmla="*/ 328354 w 2110608"/>
                <a:gd name="connsiteY303" fmla="*/ 2666510 h 7482375"/>
                <a:gd name="connsiteX304" fmla="*/ 0 w 2110608"/>
                <a:gd name="connsiteY304" fmla="*/ 2407933 h 7482375"/>
                <a:gd name="connsiteX305" fmla="*/ 140481 w 2110608"/>
                <a:gd name="connsiteY305" fmla="*/ 2407933 h 7482375"/>
                <a:gd name="connsiteX306" fmla="*/ 140481 w 2110608"/>
                <a:gd name="connsiteY306" fmla="*/ 2666510 h 7482375"/>
                <a:gd name="connsiteX307" fmla="*/ 0 w 2110608"/>
                <a:gd name="connsiteY307" fmla="*/ 2666510 h 7482375"/>
                <a:gd name="connsiteX308" fmla="*/ 1970127 w 2110608"/>
                <a:gd name="connsiteY308" fmla="*/ 1952845 h 7482375"/>
                <a:gd name="connsiteX309" fmla="*/ 2110608 w 2110608"/>
                <a:gd name="connsiteY309" fmla="*/ 1952845 h 7482375"/>
                <a:gd name="connsiteX310" fmla="*/ 2110608 w 2110608"/>
                <a:gd name="connsiteY310" fmla="*/ 2211420 h 7482375"/>
                <a:gd name="connsiteX311" fmla="*/ 1970127 w 2110608"/>
                <a:gd name="connsiteY311" fmla="*/ 2211420 h 7482375"/>
                <a:gd name="connsiteX312" fmla="*/ 1641772 w 2110608"/>
                <a:gd name="connsiteY312" fmla="*/ 1952845 h 7482375"/>
                <a:gd name="connsiteX313" fmla="*/ 1782253 w 2110608"/>
                <a:gd name="connsiteY313" fmla="*/ 1952845 h 7482375"/>
                <a:gd name="connsiteX314" fmla="*/ 1782253 w 2110608"/>
                <a:gd name="connsiteY314" fmla="*/ 2211420 h 7482375"/>
                <a:gd name="connsiteX315" fmla="*/ 1641772 w 2110608"/>
                <a:gd name="connsiteY315" fmla="*/ 2211420 h 7482375"/>
                <a:gd name="connsiteX316" fmla="*/ 1313418 w 2110608"/>
                <a:gd name="connsiteY316" fmla="*/ 1952845 h 7482375"/>
                <a:gd name="connsiteX317" fmla="*/ 1453899 w 2110608"/>
                <a:gd name="connsiteY317" fmla="*/ 1952845 h 7482375"/>
                <a:gd name="connsiteX318" fmla="*/ 1453899 w 2110608"/>
                <a:gd name="connsiteY318" fmla="*/ 2211420 h 7482375"/>
                <a:gd name="connsiteX319" fmla="*/ 1313418 w 2110608"/>
                <a:gd name="connsiteY319" fmla="*/ 2211420 h 7482375"/>
                <a:gd name="connsiteX320" fmla="*/ 985063 w 2110608"/>
                <a:gd name="connsiteY320" fmla="*/ 1952845 h 7482375"/>
                <a:gd name="connsiteX321" fmla="*/ 1125544 w 2110608"/>
                <a:gd name="connsiteY321" fmla="*/ 1952845 h 7482375"/>
                <a:gd name="connsiteX322" fmla="*/ 1125544 w 2110608"/>
                <a:gd name="connsiteY322" fmla="*/ 2211420 h 7482375"/>
                <a:gd name="connsiteX323" fmla="*/ 985063 w 2110608"/>
                <a:gd name="connsiteY323" fmla="*/ 2211420 h 7482375"/>
                <a:gd name="connsiteX324" fmla="*/ 656709 w 2110608"/>
                <a:gd name="connsiteY324" fmla="*/ 1952845 h 7482375"/>
                <a:gd name="connsiteX325" fmla="*/ 797190 w 2110608"/>
                <a:gd name="connsiteY325" fmla="*/ 1952845 h 7482375"/>
                <a:gd name="connsiteX326" fmla="*/ 797190 w 2110608"/>
                <a:gd name="connsiteY326" fmla="*/ 2211420 h 7482375"/>
                <a:gd name="connsiteX327" fmla="*/ 656709 w 2110608"/>
                <a:gd name="connsiteY327" fmla="*/ 2211420 h 7482375"/>
                <a:gd name="connsiteX328" fmla="*/ 328354 w 2110608"/>
                <a:gd name="connsiteY328" fmla="*/ 1952845 h 7482375"/>
                <a:gd name="connsiteX329" fmla="*/ 468835 w 2110608"/>
                <a:gd name="connsiteY329" fmla="*/ 1952845 h 7482375"/>
                <a:gd name="connsiteX330" fmla="*/ 468835 w 2110608"/>
                <a:gd name="connsiteY330" fmla="*/ 2211420 h 7482375"/>
                <a:gd name="connsiteX331" fmla="*/ 328354 w 2110608"/>
                <a:gd name="connsiteY331" fmla="*/ 2211420 h 7482375"/>
                <a:gd name="connsiteX332" fmla="*/ 0 w 2110608"/>
                <a:gd name="connsiteY332" fmla="*/ 1952845 h 7482375"/>
                <a:gd name="connsiteX333" fmla="*/ 140481 w 2110608"/>
                <a:gd name="connsiteY333" fmla="*/ 1952845 h 7482375"/>
                <a:gd name="connsiteX334" fmla="*/ 140481 w 2110608"/>
                <a:gd name="connsiteY334" fmla="*/ 2211420 h 7482375"/>
                <a:gd name="connsiteX335" fmla="*/ 0 w 2110608"/>
                <a:gd name="connsiteY335" fmla="*/ 2211420 h 7482375"/>
                <a:gd name="connsiteX336" fmla="*/ 1970127 w 2110608"/>
                <a:gd name="connsiteY336" fmla="*/ 1362384 h 7482375"/>
                <a:gd name="connsiteX337" fmla="*/ 2110608 w 2110608"/>
                <a:gd name="connsiteY337" fmla="*/ 1362384 h 7482375"/>
                <a:gd name="connsiteX338" fmla="*/ 2110608 w 2110608"/>
                <a:gd name="connsiteY338" fmla="*/ 1620959 h 7482375"/>
                <a:gd name="connsiteX339" fmla="*/ 1970127 w 2110608"/>
                <a:gd name="connsiteY339" fmla="*/ 1620959 h 7482375"/>
                <a:gd name="connsiteX340" fmla="*/ 1641772 w 2110608"/>
                <a:gd name="connsiteY340" fmla="*/ 1362384 h 7482375"/>
                <a:gd name="connsiteX341" fmla="*/ 1782253 w 2110608"/>
                <a:gd name="connsiteY341" fmla="*/ 1362384 h 7482375"/>
                <a:gd name="connsiteX342" fmla="*/ 1782253 w 2110608"/>
                <a:gd name="connsiteY342" fmla="*/ 1620959 h 7482375"/>
                <a:gd name="connsiteX343" fmla="*/ 1641772 w 2110608"/>
                <a:gd name="connsiteY343" fmla="*/ 1620959 h 7482375"/>
                <a:gd name="connsiteX344" fmla="*/ 1313418 w 2110608"/>
                <a:gd name="connsiteY344" fmla="*/ 1362384 h 7482375"/>
                <a:gd name="connsiteX345" fmla="*/ 1453899 w 2110608"/>
                <a:gd name="connsiteY345" fmla="*/ 1362384 h 7482375"/>
                <a:gd name="connsiteX346" fmla="*/ 1453899 w 2110608"/>
                <a:gd name="connsiteY346" fmla="*/ 1620959 h 7482375"/>
                <a:gd name="connsiteX347" fmla="*/ 1313418 w 2110608"/>
                <a:gd name="connsiteY347" fmla="*/ 1620959 h 7482375"/>
                <a:gd name="connsiteX348" fmla="*/ 985063 w 2110608"/>
                <a:gd name="connsiteY348" fmla="*/ 1362384 h 7482375"/>
                <a:gd name="connsiteX349" fmla="*/ 1125544 w 2110608"/>
                <a:gd name="connsiteY349" fmla="*/ 1362384 h 7482375"/>
                <a:gd name="connsiteX350" fmla="*/ 1125544 w 2110608"/>
                <a:gd name="connsiteY350" fmla="*/ 1620959 h 7482375"/>
                <a:gd name="connsiteX351" fmla="*/ 985063 w 2110608"/>
                <a:gd name="connsiteY351" fmla="*/ 1620959 h 7482375"/>
                <a:gd name="connsiteX352" fmla="*/ 656709 w 2110608"/>
                <a:gd name="connsiteY352" fmla="*/ 1362384 h 7482375"/>
                <a:gd name="connsiteX353" fmla="*/ 797190 w 2110608"/>
                <a:gd name="connsiteY353" fmla="*/ 1362384 h 7482375"/>
                <a:gd name="connsiteX354" fmla="*/ 797190 w 2110608"/>
                <a:gd name="connsiteY354" fmla="*/ 1620959 h 7482375"/>
                <a:gd name="connsiteX355" fmla="*/ 656709 w 2110608"/>
                <a:gd name="connsiteY355" fmla="*/ 1620959 h 7482375"/>
                <a:gd name="connsiteX356" fmla="*/ 328354 w 2110608"/>
                <a:gd name="connsiteY356" fmla="*/ 1362384 h 7482375"/>
                <a:gd name="connsiteX357" fmla="*/ 468835 w 2110608"/>
                <a:gd name="connsiteY357" fmla="*/ 1362384 h 7482375"/>
                <a:gd name="connsiteX358" fmla="*/ 468835 w 2110608"/>
                <a:gd name="connsiteY358" fmla="*/ 1620959 h 7482375"/>
                <a:gd name="connsiteX359" fmla="*/ 328354 w 2110608"/>
                <a:gd name="connsiteY359" fmla="*/ 1620959 h 7482375"/>
                <a:gd name="connsiteX360" fmla="*/ 0 w 2110608"/>
                <a:gd name="connsiteY360" fmla="*/ 1362384 h 7482375"/>
                <a:gd name="connsiteX361" fmla="*/ 140481 w 2110608"/>
                <a:gd name="connsiteY361" fmla="*/ 1362384 h 7482375"/>
                <a:gd name="connsiteX362" fmla="*/ 140481 w 2110608"/>
                <a:gd name="connsiteY362" fmla="*/ 1620959 h 7482375"/>
                <a:gd name="connsiteX363" fmla="*/ 0 w 2110608"/>
                <a:gd name="connsiteY363" fmla="*/ 1620959 h 7482375"/>
                <a:gd name="connsiteX364" fmla="*/ 1970127 w 2110608"/>
                <a:gd name="connsiteY364" fmla="*/ 907297 h 7482375"/>
                <a:gd name="connsiteX365" fmla="*/ 2110608 w 2110608"/>
                <a:gd name="connsiteY365" fmla="*/ 907297 h 7482375"/>
                <a:gd name="connsiteX366" fmla="*/ 2110608 w 2110608"/>
                <a:gd name="connsiteY366" fmla="*/ 1165872 h 7482375"/>
                <a:gd name="connsiteX367" fmla="*/ 1970127 w 2110608"/>
                <a:gd name="connsiteY367" fmla="*/ 1165872 h 7482375"/>
                <a:gd name="connsiteX368" fmla="*/ 1641772 w 2110608"/>
                <a:gd name="connsiteY368" fmla="*/ 907297 h 7482375"/>
                <a:gd name="connsiteX369" fmla="*/ 1782253 w 2110608"/>
                <a:gd name="connsiteY369" fmla="*/ 907297 h 7482375"/>
                <a:gd name="connsiteX370" fmla="*/ 1782253 w 2110608"/>
                <a:gd name="connsiteY370" fmla="*/ 1165872 h 7482375"/>
                <a:gd name="connsiteX371" fmla="*/ 1641772 w 2110608"/>
                <a:gd name="connsiteY371" fmla="*/ 1165872 h 7482375"/>
                <a:gd name="connsiteX372" fmla="*/ 1313418 w 2110608"/>
                <a:gd name="connsiteY372" fmla="*/ 907297 h 7482375"/>
                <a:gd name="connsiteX373" fmla="*/ 1453899 w 2110608"/>
                <a:gd name="connsiteY373" fmla="*/ 907297 h 7482375"/>
                <a:gd name="connsiteX374" fmla="*/ 1453899 w 2110608"/>
                <a:gd name="connsiteY374" fmla="*/ 1165872 h 7482375"/>
                <a:gd name="connsiteX375" fmla="*/ 1313418 w 2110608"/>
                <a:gd name="connsiteY375" fmla="*/ 1165872 h 7482375"/>
                <a:gd name="connsiteX376" fmla="*/ 985063 w 2110608"/>
                <a:gd name="connsiteY376" fmla="*/ 907297 h 7482375"/>
                <a:gd name="connsiteX377" fmla="*/ 1125544 w 2110608"/>
                <a:gd name="connsiteY377" fmla="*/ 907297 h 7482375"/>
                <a:gd name="connsiteX378" fmla="*/ 1125544 w 2110608"/>
                <a:gd name="connsiteY378" fmla="*/ 1165872 h 7482375"/>
                <a:gd name="connsiteX379" fmla="*/ 985063 w 2110608"/>
                <a:gd name="connsiteY379" fmla="*/ 1165872 h 7482375"/>
                <a:gd name="connsiteX380" fmla="*/ 656709 w 2110608"/>
                <a:gd name="connsiteY380" fmla="*/ 907297 h 7482375"/>
                <a:gd name="connsiteX381" fmla="*/ 797190 w 2110608"/>
                <a:gd name="connsiteY381" fmla="*/ 907297 h 7482375"/>
                <a:gd name="connsiteX382" fmla="*/ 797190 w 2110608"/>
                <a:gd name="connsiteY382" fmla="*/ 1165872 h 7482375"/>
                <a:gd name="connsiteX383" fmla="*/ 656709 w 2110608"/>
                <a:gd name="connsiteY383" fmla="*/ 1165872 h 7482375"/>
                <a:gd name="connsiteX384" fmla="*/ 328354 w 2110608"/>
                <a:gd name="connsiteY384" fmla="*/ 907297 h 7482375"/>
                <a:gd name="connsiteX385" fmla="*/ 468835 w 2110608"/>
                <a:gd name="connsiteY385" fmla="*/ 907297 h 7482375"/>
                <a:gd name="connsiteX386" fmla="*/ 468835 w 2110608"/>
                <a:gd name="connsiteY386" fmla="*/ 1165872 h 7482375"/>
                <a:gd name="connsiteX387" fmla="*/ 328354 w 2110608"/>
                <a:gd name="connsiteY387" fmla="*/ 1165872 h 7482375"/>
                <a:gd name="connsiteX388" fmla="*/ 0 w 2110608"/>
                <a:gd name="connsiteY388" fmla="*/ 907297 h 7482375"/>
                <a:gd name="connsiteX389" fmla="*/ 140481 w 2110608"/>
                <a:gd name="connsiteY389" fmla="*/ 907297 h 7482375"/>
                <a:gd name="connsiteX390" fmla="*/ 140481 w 2110608"/>
                <a:gd name="connsiteY390" fmla="*/ 1165872 h 7482375"/>
                <a:gd name="connsiteX391" fmla="*/ 0 w 2110608"/>
                <a:gd name="connsiteY391" fmla="*/ 1165872 h 7482375"/>
                <a:gd name="connsiteX392" fmla="*/ 1970127 w 2110608"/>
                <a:gd name="connsiteY392" fmla="*/ 455088 h 7482375"/>
                <a:gd name="connsiteX393" fmla="*/ 2110608 w 2110608"/>
                <a:gd name="connsiteY393" fmla="*/ 455088 h 7482375"/>
                <a:gd name="connsiteX394" fmla="*/ 2110608 w 2110608"/>
                <a:gd name="connsiteY394" fmla="*/ 713665 h 7482375"/>
                <a:gd name="connsiteX395" fmla="*/ 1970127 w 2110608"/>
                <a:gd name="connsiteY395" fmla="*/ 713665 h 7482375"/>
                <a:gd name="connsiteX396" fmla="*/ 1641772 w 2110608"/>
                <a:gd name="connsiteY396" fmla="*/ 455088 h 7482375"/>
                <a:gd name="connsiteX397" fmla="*/ 1782253 w 2110608"/>
                <a:gd name="connsiteY397" fmla="*/ 455088 h 7482375"/>
                <a:gd name="connsiteX398" fmla="*/ 1782253 w 2110608"/>
                <a:gd name="connsiteY398" fmla="*/ 713665 h 7482375"/>
                <a:gd name="connsiteX399" fmla="*/ 1641772 w 2110608"/>
                <a:gd name="connsiteY399" fmla="*/ 713665 h 7482375"/>
                <a:gd name="connsiteX400" fmla="*/ 1313418 w 2110608"/>
                <a:gd name="connsiteY400" fmla="*/ 455088 h 7482375"/>
                <a:gd name="connsiteX401" fmla="*/ 1453899 w 2110608"/>
                <a:gd name="connsiteY401" fmla="*/ 455088 h 7482375"/>
                <a:gd name="connsiteX402" fmla="*/ 1453899 w 2110608"/>
                <a:gd name="connsiteY402" fmla="*/ 713665 h 7482375"/>
                <a:gd name="connsiteX403" fmla="*/ 1313418 w 2110608"/>
                <a:gd name="connsiteY403" fmla="*/ 713665 h 7482375"/>
                <a:gd name="connsiteX404" fmla="*/ 985063 w 2110608"/>
                <a:gd name="connsiteY404" fmla="*/ 455088 h 7482375"/>
                <a:gd name="connsiteX405" fmla="*/ 1125544 w 2110608"/>
                <a:gd name="connsiteY405" fmla="*/ 455088 h 7482375"/>
                <a:gd name="connsiteX406" fmla="*/ 1125544 w 2110608"/>
                <a:gd name="connsiteY406" fmla="*/ 713665 h 7482375"/>
                <a:gd name="connsiteX407" fmla="*/ 985063 w 2110608"/>
                <a:gd name="connsiteY407" fmla="*/ 713665 h 7482375"/>
                <a:gd name="connsiteX408" fmla="*/ 656709 w 2110608"/>
                <a:gd name="connsiteY408" fmla="*/ 455088 h 7482375"/>
                <a:gd name="connsiteX409" fmla="*/ 797190 w 2110608"/>
                <a:gd name="connsiteY409" fmla="*/ 455088 h 7482375"/>
                <a:gd name="connsiteX410" fmla="*/ 797190 w 2110608"/>
                <a:gd name="connsiteY410" fmla="*/ 713665 h 7482375"/>
                <a:gd name="connsiteX411" fmla="*/ 656709 w 2110608"/>
                <a:gd name="connsiteY411" fmla="*/ 713665 h 7482375"/>
                <a:gd name="connsiteX412" fmla="*/ 328354 w 2110608"/>
                <a:gd name="connsiteY412" fmla="*/ 455088 h 7482375"/>
                <a:gd name="connsiteX413" fmla="*/ 468835 w 2110608"/>
                <a:gd name="connsiteY413" fmla="*/ 455088 h 7482375"/>
                <a:gd name="connsiteX414" fmla="*/ 468835 w 2110608"/>
                <a:gd name="connsiteY414" fmla="*/ 713665 h 7482375"/>
                <a:gd name="connsiteX415" fmla="*/ 328354 w 2110608"/>
                <a:gd name="connsiteY415" fmla="*/ 713665 h 7482375"/>
                <a:gd name="connsiteX416" fmla="*/ 0 w 2110608"/>
                <a:gd name="connsiteY416" fmla="*/ 455088 h 7482375"/>
                <a:gd name="connsiteX417" fmla="*/ 140481 w 2110608"/>
                <a:gd name="connsiteY417" fmla="*/ 455088 h 7482375"/>
                <a:gd name="connsiteX418" fmla="*/ 140481 w 2110608"/>
                <a:gd name="connsiteY418" fmla="*/ 713665 h 7482375"/>
                <a:gd name="connsiteX419" fmla="*/ 0 w 2110608"/>
                <a:gd name="connsiteY419" fmla="*/ 713665 h 7482375"/>
                <a:gd name="connsiteX420" fmla="*/ 1970127 w 2110608"/>
                <a:gd name="connsiteY420" fmla="*/ 0 h 7482375"/>
                <a:gd name="connsiteX421" fmla="*/ 2110608 w 2110608"/>
                <a:gd name="connsiteY421" fmla="*/ 0 h 7482375"/>
                <a:gd name="connsiteX422" fmla="*/ 2110608 w 2110608"/>
                <a:gd name="connsiteY422" fmla="*/ 258574 h 7482375"/>
                <a:gd name="connsiteX423" fmla="*/ 1970127 w 2110608"/>
                <a:gd name="connsiteY423" fmla="*/ 258574 h 7482375"/>
                <a:gd name="connsiteX424" fmla="*/ 1641772 w 2110608"/>
                <a:gd name="connsiteY424" fmla="*/ 0 h 7482375"/>
                <a:gd name="connsiteX425" fmla="*/ 1782253 w 2110608"/>
                <a:gd name="connsiteY425" fmla="*/ 0 h 7482375"/>
                <a:gd name="connsiteX426" fmla="*/ 1782253 w 2110608"/>
                <a:gd name="connsiteY426" fmla="*/ 258574 h 7482375"/>
                <a:gd name="connsiteX427" fmla="*/ 1641772 w 2110608"/>
                <a:gd name="connsiteY427" fmla="*/ 258574 h 7482375"/>
                <a:gd name="connsiteX428" fmla="*/ 1313418 w 2110608"/>
                <a:gd name="connsiteY428" fmla="*/ 0 h 7482375"/>
                <a:gd name="connsiteX429" fmla="*/ 1453899 w 2110608"/>
                <a:gd name="connsiteY429" fmla="*/ 0 h 7482375"/>
                <a:gd name="connsiteX430" fmla="*/ 1453899 w 2110608"/>
                <a:gd name="connsiteY430" fmla="*/ 258574 h 7482375"/>
                <a:gd name="connsiteX431" fmla="*/ 1313418 w 2110608"/>
                <a:gd name="connsiteY431" fmla="*/ 258574 h 7482375"/>
                <a:gd name="connsiteX432" fmla="*/ 985063 w 2110608"/>
                <a:gd name="connsiteY432" fmla="*/ 0 h 7482375"/>
                <a:gd name="connsiteX433" fmla="*/ 1125544 w 2110608"/>
                <a:gd name="connsiteY433" fmla="*/ 0 h 7482375"/>
                <a:gd name="connsiteX434" fmla="*/ 1125544 w 2110608"/>
                <a:gd name="connsiteY434" fmla="*/ 258574 h 7482375"/>
                <a:gd name="connsiteX435" fmla="*/ 985063 w 2110608"/>
                <a:gd name="connsiteY435" fmla="*/ 258574 h 7482375"/>
                <a:gd name="connsiteX436" fmla="*/ 656709 w 2110608"/>
                <a:gd name="connsiteY436" fmla="*/ 0 h 7482375"/>
                <a:gd name="connsiteX437" fmla="*/ 797190 w 2110608"/>
                <a:gd name="connsiteY437" fmla="*/ 0 h 7482375"/>
                <a:gd name="connsiteX438" fmla="*/ 797190 w 2110608"/>
                <a:gd name="connsiteY438" fmla="*/ 258574 h 7482375"/>
                <a:gd name="connsiteX439" fmla="*/ 656709 w 2110608"/>
                <a:gd name="connsiteY439" fmla="*/ 258574 h 7482375"/>
                <a:gd name="connsiteX440" fmla="*/ 328354 w 2110608"/>
                <a:gd name="connsiteY440" fmla="*/ 0 h 7482375"/>
                <a:gd name="connsiteX441" fmla="*/ 468835 w 2110608"/>
                <a:gd name="connsiteY441" fmla="*/ 0 h 7482375"/>
                <a:gd name="connsiteX442" fmla="*/ 468835 w 2110608"/>
                <a:gd name="connsiteY442" fmla="*/ 258574 h 7482375"/>
                <a:gd name="connsiteX443" fmla="*/ 328354 w 2110608"/>
                <a:gd name="connsiteY443" fmla="*/ 258574 h 7482375"/>
                <a:gd name="connsiteX444" fmla="*/ 0 w 2110608"/>
                <a:gd name="connsiteY444" fmla="*/ 0 h 7482375"/>
                <a:gd name="connsiteX445" fmla="*/ 140481 w 2110608"/>
                <a:gd name="connsiteY445" fmla="*/ 0 h 7482375"/>
                <a:gd name="connsiteX446" fmla="*/ 140481 w 2110608"/>
                <a:gd name="connsiteY446" fmla="*/ 258574 h 7482375"/>
                <a:gd name="connsiteX447" fmla="*/ 0 w 2110608"/>
                <a:gd name="connsiteY447" fmla="*/ 258574 h 7482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</a:cxnLst>
              <a:rect l="l" t="t" r="r" b="b"/>
              <a:pathLst>
                <a:path w="2110608" h="7482375">
                  <a:moveTo>
                    <a:pt x="1970127" y="7223799"/>
                  </a:moveTo>
                  <a:lnTo>
                    <a:pt x="2110608" y="7223799"/>
                  </a:lnTo>
                  <a:lnTo>
                    <a:pt x="2110608" y="7482375"/>
                  </a:lnTo>
                  <a:lnTo>
                    <a:pt x="1970127" y="7482375"/>
                  </a:lnTo>
                  <a:close/>
                  <a:moveTo>
                    <a:pt x="1641772" y="7223799"/>
                  </a:moveTo>
                  <a:lnTo>
                    <a:pt x="1782253" y="7223799"/>
                  </a:lnTo>
                  <a:lnTo>
                    <a:pt x="1782253" y="7482375"/>
                  </a:lnTo>
                  <a:lnTo>
                    <a:pt x="1641772" y="7482375"/>
                  </a:lnTo>
                  <a:close/>
                  <a:moveTo>
                    <a:pt x="1313418" y="7223799"/>
                  </a:moveTo>
                  <a:lnTo>
                    <a:pt x="1453899" y="7223799"/>
                  </a:lnTo>
                  <a:lnTo>
                    <a:pt x="1453899" y="7482375"/>
                  </a:lnTo>
                  <a:lnTo>
                    <a:pt x="1313418" y="7482375"/>
                  </a:lnTo>
                  <a:close/>
                  <a:moveTo>
                    <a:pt x="985063" y="7223799"/>
                  </a:moveTo>
                  <a:lnTo>
                    <a:pt x="1125544" y="7223799"/>
                  </a:lnTo>
                  <a:lnTo>
                    <a:pt x="1125544" y="7482375"/>
                  </a:lnTo>
                  <a:lnTo>
                    <a:pt x="985063" y="7482375"/>
                  </a:lnTo>
                  <a:close/>
                  <a:moveTo>
                    <a:pt x="656709" y="7223799"/>
                  </a:moveTo>
                  <a:lnTo>
                    <a:pt x="797190" y="7223799"/>
                  </a:lnTo>
                  <a:lnTo>
                    <a:pt x="797190" y="7482375"/>
                  </a:lnTo>
                  <a:lnTo>
                    <a:pt x="656709" y="7482375"/>
                  </a:lnTo>
                  <a:close/>
                  <a:moveTo>
                    <a:pt x="328354" y="7223799"/>
                  </a:moveTo>
                  <a:lnTo>
                    <a:pt x="468835" y="7223799"/>
                  </a:lnTo>
                  <a:lnTo>
                    <a:pt x="468835" y="7482375"/>
                  </a:lnTo>
                  <a:lnTo>
                    <a:pt x="328354" y="7482375"/>
                  </a:lnTo>
                  <a:close/>
                  <a:moveTo>
                    <a:pt x="0" y="7223799"/>
                  </a:moveTo>
                  <a:lnTo>
                    <a:pt x="140481" y="7223799"/>
                  </a:lnTo>
                  <a:lnTo>
                    <a:pt x="140481" y="7482375"/>
                  </a:lnTo>
                  <a:lnTo>
                    <a:pt x="0" y="7482375"/>
                  </a:lnTo>
                  <a:close/>
                  <a:moveTo>
                    <a:pt x="1970127" y="6771592"/>
                  </a:moveTo>
                  <a:lnTo>
                    <a:pt x="2110608" y="6771592"/>
                  </a:lnTo>
                  <a:lnTo>
                    <a:pt x="2110608" y="7030168"/>
                  </a:lnTo>
                  <a:lnTo>
                    <a:pt x="1970127" y="7030168"/>
                  </a:lnTo>
                  <a:close/>
                  <a:moveTo>
                    <a:pt x="1641772" y="6771592"/>
                  </a:moveTo>
                  <a:lnTo>
                    <a:pt x="1782253" y="6771592"/>
                  </a:lnTo>
                  <a:lnTo>
                    <a:pt x="1782253" y="7030168"/>
                  </a:lnTo>
                  <a:lnTo>
                    <a:pt x="1641772" y="7030168"/>
                  </a:lnTo>
                  <a:close/>
                  <a:moveTo>
                    <a:pt x="1313418" y="6771592"/>
                  </a:moveTo>
                  <a:lnTo>
                    <a:pt x="1453899" y="6771592"/>
                  </a:lnTo>
                  <a:lnTo>
                    <a:pt x="1453899" y="7030168"/>
                  </a:lnTo>
                  <a:lnTo>
                    <a:pt x="1313418" y="7030168"/>
                  </a:lnTo>
                  <a:close/>
                  <a:moveTo>
                    <a:pt x="985063" y="6771592"/>
                  </a:moveTo>
                  <a:lnTo>
                    <a:pt x="1125544" y="6771592"/>
                  </a:lnTo>
                  <a:lnTo>
                    <a:pt x="1125544" y="7030168"/>
                  </a:lnTo>
                  <a:lnTo>
                    <a:pt x="985063" y="7030168"/>
                  </a:lnTo>
                  <a:close/>
                  <a:moveTo>
                    <a:pt x="656709" y="6771592"/>
                  </a:moveTo>
                  <a:lnTo>
                    <a:pt x="797190" y="6771592"/>
                  </a:lnTo>
                  <a:lnTo>
                    <a:pt x="797190" y="7030168"/>
                  </a:lnTo>
                  <a:lnTo>
                    <a:pt x="656709" y="7030168"/>
                  </a:lnTo>
                  <a:close/>
                  <a:moveTo>
                    <a:pt x="328354" y="6771592"/>
                  </a:moveTo>
                  <a:lnTo>
                    <a:pt x="468835" y="6771592"/>
                  </a:lnTo>
                  <a:lnTo>
                    <a:pt x="468835" y="7030168"/>
                  </a:lnTo>
                  <a:lnTo>
                    <a:pt x="328354" y="7030168"/>
                  </a:lnTo>
                  <a:close/>
                  <a:moveTo>
                    <a:pt x="0" y="6771592"/>
                  </a:moveTo>
                  <a:lnTo>
                    <a:pt x="140481" y="6771592"/>
                  </a:lnTo>
                  <a:lnTo>
                    <a:pt x="140481" y="7030168"/>
                  </a:lnTo>
                  <a:lnTo>
                    <a:pt x="0" y="7030168"/>
                  </a:lnTo>
                  <a:close/>
                  <a:moveTo>
                    <a:pt x="1970127" y="6316504"/>
                  </a:moveTo>
                  <a:lnTo>
                    <a:pt x="2110608" y="6316504"/>
                  </a:lnTo>
                  <a:lnTo>
                    <a:pt x="2110608" y="6575080"/>
                  </a:lnTo>
                  <a:lnTo>
                    <a:pt x="1970127" y="6575080"/>
                  </a:lnTo>
                  <a:close/>
                  <a:moveTo>
                    <a:pt x="1641772" y="6316504"/>
                  </a:moveTo>
                  <a:lnTo>
                    <a:pt x="1782253" y="6316504"/>
                  </a:lnTo>
                  <a:lnTo>
                    <a:pt x="1782253" y="6575080"/>
                  </a:lnTo>
                  <a:lnTo>
                    <a:pt x="1641772" y="6575080"/>
                  </a:lnTo>
                  <a:close/>
                  <a:moveTo>
                    <a:pt x="1313418" y="6316504"/>
                  </a:moveTo>
                  <a:lnTo>
                    <a:pt x="1453899" y="6316504"/>
                  </a:lnTo>
                  <a:lnTo>
                    <a:pt x="1453899" y="6575080"/>
                  </a:lnTo>
                  <a:lnTo>
                    <a:pt x="1313418" y="6575080"/>
                  </a:lnTo>
                  <a:close/>
                  <a:moveTo>
                    <a:pt x="985063" y="6316504"/>
                  </a:moveTo>
                  <a:lnTo>
                    <a:pt x="1125544" y="6316504"/>
                  </a:lnTo>
                  <a:lnTo>
                    <a:pt x="1125544" y="6575080"/>
                  </a:lnTo>
                  <a:lnTo>
                    <a:pt x="985063" y="6575080"/>
                  </a:lnTo>
                  <a:close/>
                  <a:moveTo>
                    <a:pt x="656709" y="6316504"/>
                  </a:moveTo>
                  <a:lnTo>
                    <a:pt x="797190" y="6316504"/>
                  </a:lnTo>
                  <a:lnTo>
                    <a:pt x="797190" y="6575080"/>
                  </a:lnTo>
                  <a:lnTo>
                    <a:pt x="656709" y="6575080"/>
                  </a:lnTo>
                  <a:close/>
                  <a:moveTo>
                    <a:pt x="328354" y="6316504"/>
                  </a:moveTo>
                  <a:lnTo>
                    <a:pt x="468835" y="6316504"/>
                  </a:lnTo>
                  <a:lnTo>
                    <a:pt x="468835" y="6575080"/>
                  </a:lnTo>
                  <a:lnTo>
                    <a:pt x="328354" y="6575080"/>
                  </a:lnTo>
                  <a:close/>
                  <a:moveTo>
                    <a:pt x="0" y="6316504"/>
                  </a:moveTo>
                  <a:lnTo>
                    <a:pt x="140481" y="6316504"/>
                  </a:lnTo>
                  <a:lnTo>
                    <a:pt x="140481" y="6575080"/>
                  </a:lnTo>
                  <a:lnTo>
                    <a:pt x="0" y="6575080"/>
                  </a:lnTo>
                  <a:close/>
                  <a:moveTo>
                    <a:pt x="1970127" y="5861417"/>
                  </a:moveTo>
                  <a:lnTo>
                    <a:pt x="2110608" y="5861417"/>
                  </a:lnTo>
                  <a:lnTo>
                    <a:pt x="2110608" y="6119993"/>
                  </a:lnTo>
                  <a:lnTo>
                    <a:pt x="1970127" y="6119993"/>
                  </a:lnTo>
                  <a:close/>
                  <a:moveTo>
                    <a:pt x="1641772" y="5861417"/>
                  </a:moveTo>
                  <a:lnTo>
                    <a:pt x="1782253" y="5861417"/>
                  </a:lnTo>
                  <a:lnTo>
                    <a:pt x="1782253" y="6119993"/>
                  </a:lnTo>
                  <a:lnTo>
                    <a:pt x="1641772" y="6119993"/>
                  </a:lnTo>
                  <a:close/>
                  <a:moveTo>
                    <a:pt x="1313418" y="5861417"/>
                  </a:moveTo>
                  <a:lnTo>
                    <a:pt x="1453899" y="5861417"/>
                  </a:lnTo>
                  <a:lnTo>
                    <a:pt x="1453899" y="6119993"/>
                  </a:lnTo>
                  <a:lnTo>
                    <a:pt x="1313418" y="6119993"/>
                  </a:lnTo>
                  <a:close/>
                  <a:moveTo>
                    <a:pt x="985063" y="5861417"/>
                  </a:moveTo>
                  <a:lnTo>
                    <a:pt x="1125544" y="5861417"/>
                  </a:lnTo>
                  <a:lnTo>
                    <a:pt x="1125544" y="6119993"/>
                  </a:lnTo>
                  <a:lnTo>
                    <a:pt x="985063" y="6119993"/>
                  </a:lnTo>
                  <a:close/>
                  <a:moveTo>
                    <a:pt x="656709" y="5861417"/>
                  </a:moveTo>
                  <a:lnTo>
                    <a:pt x="797190" y="5861417"/>
                  </a:lnTo>
                  <a:lnTo>
                    <a:pt x="797190" y="6119993"/>
                  </a:lnTo>
                  <a:lnTo>
                    <a:pt x="656709" y="6119993"/>
                  </a:lnTo>
                  <a:close/>
                  <a:moveTo>
                    <a:pt x="328354" y="5861417"/>
                  </a:moveTo>
                  <a:lnTo>
                    <a:pt x="468835" y="5861417"/>
                  </a:lnTo>
                  <a:lnTo>
                    <a:pt x="468835" y="6119993"/>
                  </a:lnTo>
                  <a:lnTo>
                    <a:pt x="328354" y="6119993"/>
                  </a:lnTo>
                  <a:close/>
                  <a:moveTo>
                    <a:pt x="0" y="5861417"/>
                  </a:moveTo>
                  <a:lnTo>
                    <a:pt x="140481" y="5861417"/>
                  </a:lnTo>
                  <a:lnTo>
                    <a:pt x="140481" y="6119993"/>
                  </a:lnTo>
                  <a:lnTo>
                    <a:pt x="0" y="6119993"/>
                  </a:lnTo>
                  <a:close/>
                  <a:moveTo>
                    <a:pt x="1970127" y="5268074"/>
                  </a:moveTo>
                  <a:lnTo>
                    <a:pt x="2110608" y="5268074"/>
                  </a:lnTo>
                  <a:lnTo>
                    <a:pt x="2110608" y="5526651"/>
                  </a:lnTo>
                  <a:lnTo>
                    <a:pt x="1970127" y="5526651"/>
                  </a:lnTo>
                  <a:close/>
                  <a:moveTo>
                    <a:pt x="1641772" y="5268074"/>
                  </a:moveTo>
                  <a:lnTo>
                    <a:pt x="1782253" y="5268074"/>
                  </a:lnTo>
                  <a:lnTo>
                    <a:pt x="1782253" y="5526651"/>
                  </a:lnTo>
                  <a:lnTo>
                    <a:pt x="1641772" y="5526651"/>
                  </a:lnTo>
                  <a:close/>
                  <a:moveTo>
                    <a:pt x="1313418" y="5268074"/>
                  </a:moveTo>
                  <a:lnTo>
                    <a:pt x="1453899" y="5268074"/>
                  </a:lnTo>
                  <a:lnTo>
                    <a:pt x="1453899" y="5526651"/>
                  </a:lnTo>
                  <a:lnTo>
                    <a:pt x="1313418" y="5526651"/>
                  </a:lnTo>
                  <a:close/>
                  <a:moveTo>
                    <a:pt x="985063" y="5268074"/>
                  </a:moveTo>
                  <a:lnTo>
                    <a:pt x="1125544" y="5268074"/>
                  </a:lnTo>
                  <a:lnTo>
                    <a:pt x="1125544" y="5526651"/>
                  </a:lnTo>
                  <a:lnTo>
                    <a:pt x="985063" y="5526651"/>
                  </a:lnTo>
                  <a:close/>
                  <a:moveTo>
                    <a:pt x="656709" y="5268074"/>
                  </a:moveTo>
                  <a:lnTo>
                    <a:pt x="797190" y="5268074"/>
                  </a:lnTo>
                  <a:lnTo>
                    <a:pt x="797190" y="5526651"/>
                  </a:lnTo>
                  <a:lnTo>
                    <a:pt x="656709" y="5526651"/>
                  </a:lnTo>
                  <a:close/>
                  <a:moveTo>
                    <a:pt x="328354" y="5268074"/>
                  </a:moveTo>
                  <a:lnTo>
                    <a:pt x="468835" y="5268074"/>
                  </a:lnTo>
                  <a:lnTo>
                    <a:pt x="468835" y="5526651"/>
                  </a:lnTo>
                  <a:lnTo>
                    <a:pt x="328354" y="5526651"/>
                  </a:lnTo>
                  <a:close/>
                  <a:moveTo>
                    <a:pt x="0" y="5268074"/>
                  </a:moveTo>
                  <a:lnTo>
                    <a:pt x="140481" y="5268074"/>
                  </a:lnTo>
                  <a:lnTo>
                    <a:pt x="140481" y="5526651"/>
                  </a:lnTo>
                  <a:lnTo>
                    <a:pt x="0" y="5526651"/>
                  </a:lnTo>
                  <a:close/>
                  <a:moveTo>
                    <a:pt x="1970127" y="4815866"/>
                  </a:moveTo>
                  <a:lnTo>
                    <a:pt x="2110608" y="4815866"/>
                  </a:lnTo>
                  <a:lnTo>
                    <a:pt x="2110608" y="5074442"/>
                  </a:lnTo>
                  <a:lnTo>
                    <a:pt x="1970127" y="5074442"/>
                  </a:lnTo>
                  <a:close/>
                  <a:moveTo>
                    <a:pt x="1641772" y="4815866"/>
                  </a:moveTo>
                  <a:lnTo>
                    <a:pt x="1782253" y="4815866"/>
                  </a:lnTo>
                  <a:lnTo>
                    <a:pt x="1782253" y="5074442"/>
                  </a:lnTo>
                  <a:lnTo>
                    <a:pt x="1641772" y="5074442"/>
                  </a:lnTo>
                  <a:close/>
                  <a:moveTo>
                    <a:pt x="1313418" y="4815866"/>
                  </a:moveTo>
                  <a:lnTo>
                    <a:pt x="1453899" y="4815866"/>
                  </a:lnTo>
                  <a:lnTo>
                    <a:pt x="1453899" y="5074442"/>
                  </a:lnTo>
                  <a:lnTo>
                    <a:pt x="1313418" y="5074442"/>
                  </a:lnTo>
                  <a:close/>
                  <a:moveTo>
                    <a:pt x="985063" y="4815866"/>
                  </a:moveTo>
                  <a:lnTo>
                    <a:pt x="1125544" y="4815866"/>
                  </a:lnTo>
                  <a:lnTo>
                    <a:pt x="1125544" y="5074442"/>
                  </a:lnTo>
                  <a:lnTo>
                    <a:pt x="985063" y="5074442"/>
                  </a:lnTo>
                  <a:close/>
                  <a:moveTo>
                    <a:pt x="656709" y="4815866"/>
                  </a:moveTo>
                  <a:lnTo>
                    <a:pt x="797190" y="4815866"/>
                  </a:lnTo>
                  <a:lnTo>
                    <a:pt x="797190" y="5074442"/>
                  </a:lnTo>
                  <a:lnTo>
                    <a:pt x="656709" y="5074442"/>
                  </a:lnTo>
                  <a:close/>
                  <a:moveTo>
                    <a:pt x="328354" y="4815866"/>
                  </a:moveTo>
                  <a:lnTo>
                    <a:pt x="468835" y="4815866"/>
                  </a:lnTo>
                  <a:lnTo>
                    <a:pt x="468835" y="5074442"/>
                  </a:lnTo>
                  <a:lnTo>
                    <a:pt x="328354" y="5074442"/>
                  </a:lnTo>
                  <a:close/>
                  <a:moveTo>
                    <a:pt x="0" y="4815866"/>
                  </a:moveTo>
                  <a:lnTo>
                    <a:pt x="140481" y="4815866"/>
                  </a:lnTo>
                  <a:lnTo>
                    <a:pt x="140481" y="5074442"/>
                  </a:lnTo>
                  <a:lnTo>
                    <a:pt x="0" y="5074442"/>
                  </a:lnTo>
                  <a:close/>
                  <a:moveTo>
                    <a:pt x="1970127" y="4360778"/>
                  </a:moveTo>
                  <a:lnTo>
                    <a:pt x="2110608" y="4360778"/>
                  </a:lnTo>
                  <a:lnTo>
                    <a:pt x="2110608" y="4619354"/>
                  </a:lnTo>
                  <a:lnTo>
                    <a:pt x="1970127" y="4619354"/>
                  </a:lnTo>
                  <a:close/>
                  <a:moveTo>
                    <a:pt x="1641772" y="4360778"/>
                  </a:moveTo>
                  <a:lnTo>
                    <a:pt x="1782253" y="4360778"/>
                  </a:lnTo>
                  <a:lnTo>
                    <a:pt x="1782253" y="4619354"/>
                  </a:lnTo>
                  <a:lnTo>
                    <a:pt x="1641772" y="4619354"/>
                  </a:lnTo>
                  <a:close/>
                  <a:moveTo>
                    <a:pt x="1313418" y="4360778"/>
                  </a:moveTo>
                  <a:lnTo>
                    <a:pt x="1453899" y="4360778"/>
                  </a:lnTo>
                  <a:lnTo>
                    <a:pt x="1453899" y="4619354"/>
                  </a:lnTo>
                  <a:lnTo>
                    <a:pt x="1313418" y="4619354"/>
                  </a:lnTo>
                  <a:close/>
                  <a:moveTo>
                    <a:pt x="985063" y="4360778"/>
                  </a:moveTo>
                  <a:lnTo>
                    <a:pt x="1125544" y="4360778"/>
                  </a:lnTo>
                  <a:lnTo>
                    <a:pt x="1125544" y="4619354"/>
                  </a:lnTo>
                  <a:lnTo>
                    <a:pt x="985063" y="4619354"/>
                  </a:lnTo>
                  <a:close/>
                  <a:moveTo>
                    <a:pt x="656709" y="4360778"/>
                  </a:moveTo>
                  <a:lnTo>
                    <a:pt x="797190" y="4360778"/>
                  </a:lnTo>
                  <a:lnTo>
                    <a:pt x="797190" y="4619354"/>
                  </a:lnTo>
                  <a:lnTo>
                    <a:pt x="656709" y="4619354"/>
                  </a:lnTo>
                  <a:close/>
                  <a:moveTo>
                    <a:pt x="328354" y="4360778"/>
                  </a:moveTo>
                  <a:lnTo>
                    <a:pt x="468835" y="4360778"/>
                  </a:lnTo>
                  <a:lnTo>
                    <a:pt x="468835" y="4619354"/>
                  </a:lnTo>
                  <a:lnTo>
                    <a:pt x="328354" y="4619354"/>
                  </a:lnTo>
                  <a:close/>
                  <a:moveTo>
                    <a:pt x="0" y="4360778"/>
                  </a:moveTo>
                  <a:lnTo>
                    <a:pt x="140481" y="4360778"/>
                  </a:lnTo>
                  <a:lnTo>
                    <a:pt x="140481" y="4619354"/>
                  </a:lnTo>
                  <a:lnTo>
                    <a:pt x="0" y="4619354"/>
                  </a:lnTo>
                  <a:close/>
                  <a:moveTo>
                    <a:pt x="1970127" y="3905690"/>
                  </a:moveTo>
                  <a:lnTo>
                    <a:pt x="2110608" y="3905690"/>
                  </a:lnTo>
                  <a:lnTo>
                    <a:pt x="2110608" y="4164267"/>
                  </a:lnTo>
                  <a:lnTo>
                    <a:pt x="1970127" y="4164267"/>
                  </a:lnTo>
                  <a:close/>
                  <a:moveTo>
                    <a:pt x="1641772" y="3905690"/>
                  </a:moveTo>
                  <a:lnTo>
                    <a:pt x="1782253" y="3905690"/>
                  </a:lnTo>
                  <a:lnTo>
                    <a:pt x="1782253" y="4164267"/>
                  </a:lnTo>
                  <a:lnTo>
                    <a:pt x="1641772" y="4164267"/>
                  </a:lnTo>
                  <a:close/>
                  <a:moveTo>
                    <a:pt x="1313418" y="3905690"/>
                  </a:moveTo>
                  <a:lnTo>
                    <a:pt x="1453899" y="3905690"/>
                  </a:lnTo>
                  <a:lnTo>
                    <a:pt x="1453899" y="4164267"/>
                  </a:lnTo>
                  <a:lnTo>
                    <a:pt x="1313418" y="4164267"/>
                  </a:lnTo>
                  <a:close/>
                  <a:moveTo>
                    <a:pt x="985063" y="3905690"/>
                  </a:moveTo>
                  <a:lnTo>
                    <a:pt x="1125544" y="3905690"/>
                  </a:lnTo>
                  <a:lnTo>
                    <a:pt x="1125544" y="4164267"/>
                  </a:lnTo>
                  <a:lnTo>
                    <a:pt x="985063" y="4164267"/>
                  </a:lnTo>
                  <a:close/>
                  <a:moveTo>
                    <a:pt x="656709" y="3905690"/>
                  </a:moveTo>
                  <a:lnTo>
                    <a:pt x="797190" y="3905690"/>
                  </a:lnTo>
                  <a:lnTo>
                    <a:pt x="797190" y="4164267"/>
                  </a:lnTo>
                  <a:lnTo>
                    <a:pt x="656709" y="4164267"/>
                  </a:lnTo>
                  <a:close/>
                  <a:moveTo>
                    <a:pt x="328354" y="3905690"/>
                  </a:moveTo>
                  <a:lnTo>
                    <a:pt x="468835" y="3905690"/>
                  </a:lnTo>
                  <a:lnTo>
                    <a:pt x="468835" y="4164267"/>
                  </a:lnTo>
                  <a:lnTo>
                    <a:pt x="328354" y="4164267"/>
                  </a:lnTo>
                  <a:close/>
                  <a:moveTo>
                    <a:pt x="0" y="3905690"/>
                  </a:moveTo>
                  <a:lnTo>
                    <a:pt x="140481" y="3905690"/>
                  </a:lnTo>
                  <a:lnTo>
                    <a:pt x="140481" y="4164267"/>
                  </a:lnTo>
                  <a:lnTo>
                    <a:pt x="0" y="4164267"/>
                  </a:lnTo>
                  <a:close/>
                  <a:moveTo>
                    <a:pt x="1970127" y="3315229"/>
                  </a:moveTo>
                  <a:lnTo>
                    <a:pt x="2110608" y="3315229"/>
                  </a:lnTo>
                  <a:lnTo>
                    <a:pt x="2110608" y="3573806"/>
                  </a:lnTo>
                  <a:lnTo>
                    <a:pt x="1970127" y="3573806"/>
                  </a:lnTo>
                  <a:close/>
                  <a:moveTo>
                    <a:pt x="1641772" y="3315229"/>
                  </a:moveTo>
                  <a:lnTo>
                    <a:pt x="1782253" y="3315229"/>
                  </a:lnTo>
                  <a:lnTo>
                    <a:pt x="1782253" y="3573806"/>
                  </a:lnTo>
                  <a:lnTo>
                    <a:pt x="1641772" y="3573806"/>
                  </a:lnTo>
                  <a:close/>
                  <a:moveTo>
                    <a:pt x="1313418" y="3315229"/>
                  </a:moveTo>
                  <a:lnTo>
                    <a:pt x="1453899" y="3315229"/>
                  </a:lnTo>
                  <a:lnTo>
                    <a:pt x="1453899" y="3573806"/>
                  </a:lnTo>
                  <a:lnTo>
                    <a:pt x="1313418" y="3573806"/>
                  </a:lnTo>
                  <a:close/>
                  <a:moveTo>
                    <a:pt x="985063" y="3315229"/>
                  </a:moveTo>
                  <a:lnTo>
                    <a:pt x="1125544" y="3315229"/>
                  </a:lnTo>
                  <a:lnTo>
                    <a:pt x="1125544" y="3573806"/>
                  </a:lnTo>
                  <a:lnTo>
                    <a:pt x="985063" y="3573806"/>
                  </a:lnTo>
                  <a:close/>
                  <a:moveTo>
                    <a:pt x="656709" y="3315229"/>
                  </a:moveTo>
                  <a:lnTo>
                    <a:pt x="797190" y="3315229"/>
                  </a:lnTo>
                  <a:lnTo>
                    <a:pt x="797190" y="3573806"/>
                  </a:lnTo>
                  <a:lnTo>
                    <a:pt x="656709" y="3573806"/>
                  </a:lnTo>
                  <a:close/>
                  <a:moveTo>
                    <a:pt x="328354" y="3315229"/>
                  </a:moveTo>
                  <a:lnTo>
                    <a:pt x="468835" y="3315229"/>
                  </a:lnTo>
                  <a:lnTo>
                    <a:pt x="468835" y="3573806"/>
                  </a:lnTo>
                  <a:lnTo>
                    <a:pt x="328354" y="3573806"/>
                  </a:lnTo>
                  <a:close/>
                  <a:moveTo>
                    <a:pt x="0" y="3315229"/>
                  </a:moveTo>
                  <a:lnTo>
                    <a:pt x="140481" y="3315229"/>
                  </a:lnTo>
                  <a:lnTo>
                    <a:pt x="140481" y="3573806"/>
                  </a:lnTo>
                  <a:lnTo>
                    <a:pt x="0" y="3573806"/>
                  </a:lnTo>
                  <a:close/>
                  <a:moveTo>
                    <a:pt x="1970127" y="2860142"/>
                  </a:moveTo>
                  <a:lnTo>
                    <a:pt x="2110608" y="2860142"/>
                  </a:lnTo>
                  <a:lnTo>
                    <a:pt x="2110608" y="3118719"/>
                  </a:lnTo>
                  <a:lnTo>
                    <a:pt x="1970127" y="3118719"/>
                  </a:lnTo>
                  <a:close/>
                  <a:moveTo>
                    <a:pt x="1641772" y="2860142"/>
                  </a:moveTo>
                  <a:lnTo>
                    <a:pt x="1782253" y="2860142"/>
                  </a:lnTo>
                  <a:lnTo>
                    <a:pt x="1782253" y="3118719"/>
                  </a:lnTo>
                  <a:lnTo>
                    <a:pt x="1641772" y="3118719"/>
                  </a:lnTo>
                  <a:close/>
                  <a:moveTo>
                    <a:pt x="1313418" y="2860142"/>
                  </a:moveTo>
                  <a:lnTo>
                    <a:pt x="1453899" y="2860142"/>
                  </a:lnTo>
                  <a:lnTo>
                    <a:pt x="1453899" y="3118719"/>
                  </a:lnTo>
                  <a:lnTo>
                    <a:pt x="1313418" y="3118719"/>
                  </a:lnTo>
                  <a:close/>
                  <a:moveTo>
                    <a:pt x="985063" y="2860142"/>
                  </a:moveTo>
                  <a:lnTo>
                    <a:pt x="1125544" y="2860142"/>
                  </a:lnTo>
                  <a:lnTo>
                    <a:pt x="1125544" y="3118719"/>
                  </a:lnTo>
                  <a:lnTo>
                    <a:pt x="985063" y="3118719"/>
                  </a:lnTo>
                  <a:close/>
                  <a:moveTo>
                    <a:pt x="656709" y="2860142"/>
                  </a:moveTo>
                  <a:lnTo>
                    <a:pt x="797190" y="2860142"/>
                  </a:lnTo>
                  <a:lnTo>
                    <a:pt x="797190" y="3118719"/>
                  </a:lnTo>
                  <a:lnTo>
                    <a:pt x="656709" y="3118719"/>
                  </a:lnTo>
                  <a:close/>
                  <a:moveTo>
                    <a:pt x="328354" y="2860142"/>
                  </a:moveTo>
                  <a:lnTo>
                    <a:pt x="468835" y="2860142"/>
                  </a:lnTo>
                  <a:lnTo>
                    <a:pt x="468835" y="3118719"/>
                  </a:lnTo>
                  <a:lnTo>
                    <a:pt x="328354" y="3118719"/>
                  </a:lnTo>
                  <a:close/>
                  <a:moveTo>
                    <a:pt x="0" y="2860142"/>
                  </a:moveTo>
                  <a:lnTo>
                    <a:pt x="140481" y="2860142"/>
                  </a:lnTo>
                  <a:lnTo>
                    <a:pt x="140481" y="3118719"/>
                  </a:lnTo>
                  <a:lnTo>
                    <a:pt x="0" y="3118719"/>
                  </a:lnTo>
                  <a:close/>
                  <a:moveTo>
                    <a:pt x="1970127" y="2407933"/>
                  </a:moveTo>
                  <a:lnTo>
                    <a:pt x="2110608" y="2407933"/>
                  </a:lnTo>
                  <a:lnTo>
                    <a:pt x="2110608" y="2666510"/>
                  </a:lnTo>
                  <a:lnTo>
                    <a:pt x="1970127" y="2666510"/>
                  </a:lnTo>
                  <a:close/>
                  <a:moveTo>
                    <a:pt x="1641772" y="2407933"/>
                  </a:moveTo>
                  <a:lnTo>
                    <a:pt x="1782253" y="2407933"/>
                  </a:lnTo>
                  <a:lnTo>
                    <a:pt x="1782253" y="2666510"/>
                  </a:lnTo>
                  <a:lnTo>
                    <a:pt x="1641772" y="2666510"/>
                  </a:lnTo>
                  <a:close/>
                  <a:moveTo>
                    <a:pt x="1313418" y="2407933"/>
                  </a:moveTo>
                  <a:lnTo>
                    <a:pt x="1453899" y="2407933"/>
                  </a:lnTo>
                  <a:lnTo>
                    <a:pt x="1453899" y="2666510"/>
                  </a:lnTo>
                  <a:lnTo>
                    <a:pt x="1313418" y="2666510"/>
                  </a:lnTo>
                  <a:close/>
                  <a:moveTo>
                    <a:pt x="985063" y="2407933"/>
                  </a:moveTo>
                  <a:lnTo>
                    <a:pt x="1125544" y="2407933"/>
                  </a:lnTo>
                  <a:lnTo>
                    <a:pt x="1125544" y="2666510"/>
                  </a:lnTo>
                  <a:lnTo>
                    <a:pt x="985063" y="2666510"/>
                  </a:lnTo>
                  <a:close/>
                  <a:moveTo>
                    <a:pt x="656709" y="2407933"/>
                  </a:moveTo>
                  <a:lnTo>
                    <a:pt x="797190" y="2407933"/>
                  </a:lnTo>
                  <a:lnTo>
                    <a:pt x="797190" y="2666510"/>
                  </a:lnTo>
                  <a:lnTo>
                    <a:pt x="656709" y="2666510"/>
                  </a:lnTo>
                  <a:close/>
                  <a:moveTo>
                    <a:pt x="328354" y="2407933"/>
                  </a:moveTo>
                  <a:lnTo>
                    <a:pt x="468835" y="2407933"/>
                  </a:lnTo>
                  <a:lnTo>
                    <a:pt x="468835" y="2666510"/>
                  </a:lnTo>
                  <a:lnTo>
                    <a:pt x="328354" y="2666510"/>
                  </a:lnTo>
                  <a:close/>
                  <a:moveTo>
                    <a:pt x="0" y="2407933"/>
                  </a:moveTo>
                  <a:lnTo>
                    <a:pt x="140481" y="2407933"/>
                  </a:lnTo>
                  <a:lnTo>
                    <a:pt x="140481" y="2666510"/>
                  </a:lnTo>
                  <a:lnTo>
                    <a:pt x="0" y="2666510"/>
                  </a:lnTo>
                  <a:close/>
                  <a:moveTo>
                    <a:pt x="1970127" y="1952845"/>
                  </a:moveTo>
                  <a:lnTo>
                    <a:pt x="2110608" y="1952845"/>
                  </a:lnTo>
                  <a:lnTo>
                    <a:pt x="2110608" y="2211420"/>
                  </a:lnTo>
                  <a:lnTo>
                    <a:pt x="1970127" y="2211420"/>
                  </a:lnTo>
                  <a:close/>
                  <a:moveTo>
                    <a:pt x="1641772" y="1952845"/>
                  </a:moveTo>
                  <a:lnTo>
                    <a:pt x="1782253" y="1952845"/>
                  </a:lnTo>
                  <a:lnTo>
                    <a:pt x="1782253" y="2211420"/>
                  </a:lnTo>
                  <a:lnTo>
                    <a:pt x="1641772" y="2211420"/>
                  </a:lnTo>
                  <a:close/>
                  <a:moveTo>
                    <a:pt x="1313418" y="1952845"/>
                  </a:moveTo>
                  <a:lnTo>
                    <a:pt x="1453899" y="1952845"/>
                  </a:lnTo>
                  <a:lnTo>
                    <a:pt x="1453899" y="2211420"/>
                  </a:lnTo>
                  <a:lnTo>
                    <a:pt x="1313418" y="2211420"/>
                  </a:lnTo>
                  <a:close/>
                  <a:moveTo>
                    <a:pt x="985063" y="1952845"/>
                  </a:moveTo>
                  <a:lnTo>
                    <a:pt x="1125544" y="1952845"/>
                  </a:lnTo>
                  <a:lnTo>
                    <a:pt x="1125544" y="2211420"/>
                  </a:lnTo>
                  <a:lnTo>
                    <a:pt x="985063" y="2211420"/>
                  </a:lnTo>
                  <a:close/>
                  <a:moveTo>
                    <a:pt x="656709" y="1952845"/>
                  </a:moveTo>
                  <a:lnTo>
                    <a:pt x="797190" y="1952845"/>
                  </a:lnTo>
                  <a:lnTo>
                    <a:pt x="797190" y="2211420"/>
                  </a:lnTo>
                  <a:lnTo>
                    <a:pt x="656709" y="2211420"/>
                  </a:lnTo>
                  <a:close/>
                  <a:moveTo>
                    <a:pt x="328354" y="1952845"/>
                  </a:moveTo>
                  <a:lnTo>
                    <a:pt x="468835" y="1952845"/>
                  </a:lnTo>
                  <a:lnTo>
                    <a:pt x="468835" y="2211420"/>
                  </a:lnTo>
                  <a:lnTo>
                    <a:pt x="328354" y="2211420"/>
                  </a:lnTo>
                  <a:close/>
                  <a:moveTo>
                    <a:pt x="0" y="1952845"/>
                  </a:moveTo>
                  <a:lnTo>
                    <a:pt x="140481" y="1952845"/>
                  </a:lnTo>
                  <a:lnTo>
                    <a:pt x="140481" y="2211420"/>
                  </a:lnTo>
                  <a:lnTo>
                    <a:pt x="0" y="2211420"/>
                  </a:lnTo>
                  <a:close/>
                  <a:moveTo>
                    <a:pt x="1970127" y="1362384"/>
                  </a:moveTo>
                  <a:lnTo>
                    <a:pt x="2110608" y="1362384"/>
                  </a:lnTo>
                  <a:lnTo>
                    <a:pt x="2110608" y="1620959"/>
                  </a:lnTo>
                  <a:lnTo>
                    <a:pt x="1970127" y="1620959"/>
                  </a:lnTo>
                  <a:close/>
                  <a:moveTo>
                    <a:pt x="1641772" y="1362384"/>
                  </a:moveTo>
                  <a:lnTo>
                    <a:pt x="1782253" y="1362384"/>
                  </a:lnTo>
                  <a:lnTo>
                    <a:pt x="1782253" y="1620959"/>
                  </a:lnTo>
                  <a:lnTo>
                    <a:pt x="1641772" y="1620959"/>
                  </a:lnTo>
                  <a:close/>
                  <a:moveTo>
                    <a:pt x="1313418" y="1362384"/>
                  </a:moveTo>
                  <a:lnTo>
                    <a:pt x="1453899" y="1362384"/>
                  </a:lnTo>
                  <a:lnTo>
                    <a:pt x="1453899" y="1620959"/>
                  </a:lnTo>
                  <a:lnTo>
                    <a:pt x="1313418" y="1620959"/>
                  </a:lnTo>
                  <a:close/>
                  <a:moveTo>
                    <a:pt x="985063" y="1362384"/>
                  </a:moveTo>
                  <a:lnTo>
                    <a:pt x="1125544" y="1362384"/>
                  </a:lnTo>
                  <a:lnTo>
                    <a:pt x="1125544" y="1620959"/>
                  </a:lnTo>
                  <a:lnTo>
                    <a:pt x="985063" y="1620959"/>
                  </a:lnTo>
                  <a:close/>
                  <a:moveTo>
                    <a:pt x="656709" y="1362384"/>
                  </a:moveTo>
                  <a:lnTo>
                    <a:pt x="797190" y="1362384"/>
                  </a:lnTo>
                  <a:lnTo>
                    <a:pt x="797190" y="1620959"/>
                  </a:lnTo>
                  <a:lnTo>
                    <a:pt x="656709" y="1620959"/>
                  </a:lnTo>
                  <a:close/>
                  <a:moveTo>
                    <a:pt x="328354" y="1362384"/>
                  </a:moveTo>
                  <a:lnTo>
                    <a:pt x="468835" y="1362384"/>
                  </a:lnTo>
                  <a:lnTo>
                    <a:pt x="468835" y="1620959"/>
                  </a:lnTo>
                  <a:lnTo>
                    <a:pt x="328354" y="1620959"/>
                  </a:lnTo>
                  <a:close/>
                  <a:moveTo>
                    <a:pt x="0" y="1362384"/>
                  </a:moveTo>
                  <a:lnTo>
                    <a:pt x="140481" y="1362384"/>
                  </a:lnTo>
                  <a:lnTo>
                    <a:pt x="140481" y="1620959"/>
                  </a:lnTo>
                  <a:lnTo>
                    <a:pt x="0" y="1620959"/>
                  </a:lnTo>
                  <a:close/>
                  <a:moveTo>
                    <a:pt x="1970127" y="907297"/>
                  </a:moveTo>
                  <a:lnTo>
                    <a:pt x="2110608" y="907297"/>
                  </a:lnTo>
                  <a:lnTo>
                    <a:pt x="2110608" y="1165872"/>
                  </a:lnTo>
                  <a:lnTo>
                    <a:pt x="1970127" y="1165872"/>
                  </a:lnTo>
                  <a:close/>
                  <a:moveTo>
                    <a:pt x="1641772" y="907297"/>
                  </a:moveTo>
                  <a:lnTo>
                    <a:pt x="1782253" y="907297"/>
                  </a:lnTo>
                  <a:lnTo>
                    <a:pt x="1782253" y="1165872"/>
                  </a:lnTo>
                  <a:lnTo>
                    <a:pt x="1641772" y="1165872"/>
                  </a:lnTo>
                  <a:close/>
                  <a:moveTo>
                    <a:pt x="1313418" y="907297"/>
                  </a:moveTo>
                  <a:lnTo>
                    <a:pt x="1453899" y="907297"/>
                  </a:lnTo>
                  <a:lnTo>
                    <a:pt x="1453899" y="1165872"/>
                  </a:lnTo>
                  <a:lnTo>
                    <a:pt x="1313418" y="1165872"/>
                  </a:lnTo>
                  <a:close/>
                  <a:moveTo>
                    <a:pt x="985063" y="907297"/>
                  </a:moveTo>
                  <a:lnTo>
                    <a:pt x="1125544" y="907297"/>
                  </a:lnTo>
                  <a:lnTo>
                    <a:pt x="1125544" y="1165872"/>
                  </a:lnTo>
                  <a:lnTo>
                    <a:pt x="985063" y="1165872"/>
                  </a:lnTo>
                  <a:close/>
                  <a:moveTo>
                    <a:pt x="656709" y="907297"/>
                  </a:moveTo>
                  <a:lnTo>
                    <a:pt x="797190" y="907297"/>
                  </a:lnTo>
                  <a:lnTo>
                    <a:pt x="797190" y="1165872"/>
                  </a:lnTo>
                  <a:lnTo>
                    <a:pt x="656709" y="1165872"/>
                  </a:lnTo>
                  <a:close/>
                  <a:moveTo>
                    <a:pt x="328354" y="907297"/>
                  </a:moveTo>
                  <a:lnTo>
                    <a:pt x="468835" y="907297"/>
                  </a:lnTo>
                  <a:lnTo>
                    <a:pt x="468835" y="1165872"/>
                  </a:lnTo>
                  <a:lnTo>
                    <a:pt x="328354" y="1165872"/>
                  </a:lnTo>
                  <a:close/>
                  <a:moveTo>
                    <a:pt x="0" y="907297"/>
                  </a:moveTo>
                  <a:lnTo>
                    <a:pt x="140481" y="907297"/>
                  </a:lnTo>
                  <a:lnTo>
                    <a:pt x="140481" y="1165872"/>
                  </a:lnTo>
                  <a:lnTo>
                    <a:pt x="0" y="1165872"/>
                  </a:lnTo>
                  <a:close/>
                  <a:moveTo>
                    <a:pt x="1970127" y="455088"/>
                  </a:moveTo>
                  <a:lnTo>
                    <a:pt x="2110608" y="455088"/>
                  </a:lnTo>
                  <a:lnTo>
                    <a:pt x="2110608" y="713665"/>
                  </a:lnTo>
                  <a:lnTo>
                    <a:pt x="1970127" y="713665"/>
                  </a:lnTo>
                  <a:close/>
                  <a:moveTo>
                    <a:pt x="1641772" y="455088"/>
                  </a:moveTo>
                  <a:lnTo>
                    <a:pt x="1782253" y="455088"/>
                  </a:lnTo>
                  <a:lnTo>
                    <a:pt x="1782253" y="713665"/>
                  </a:lnTo>
                  <a:lnTo>
                    <a:pt x="1641772" y="713665"/>
                  </a:lnTo>
                  <a:close/>
                  <a:moveTo>
                    <a:pt x="1313418" y="455088"/>
                  </a:moveTo>
                  <a:lnTo>
                    <a:pt x="1453899" y="455088"/>
                  </a:lnTo>
                  <a:lnTo>
                    <a:pt x="1453899" y="713665"/>
                  </a:lnTo>
                  <a:lnTo>
                    <a:pt x="1313418" y="713665"/>
                  </a:lnTo>
                  <a:close/>
                  <a:moveTo>
                    <a:pt x="985063" y="455088"/>
                  </a:moveTo>
                  <a:lnTo>
                    <a:pt x="1125544" y="455088"/>
                  </a:lnTo>
                  <a:lnTo>
                    <a:pt x="1125544" y="713665"/>
                  </a:lnTo>
                  <a:lnTo>
                    <a:pt x="985063" y="713665"/>
                  </a:lnTo>
                  <a:close/>
                  <a:moveTo>
                    <a:pt x="656709" y="455088"/>
                  </a:moveTo>
                  <a:lnTo>
                    <a:pt x="797190" y="455088"/>
                  </a:lnTo>
                  <a:lnTo>
                    <a:pt x="797190" y="713665"/>
                  </a:lnTo>
                  <a:lnTo>
                    <a:pt x="656709" y="713665"/>
                  </a:lnTo>
                  <a:close/>
                  <a:moveTo>
                    <a:pt x="328354" y="455088"/>
                  </a:moveTo>
                  <a:lnTo>
                    <a:pt x="468835" y="455088"/>
                  </a:lnTo>
                  <a:lnTo>
                    <a:pt x="468835" y="713665"/>
                  </a:lnTo>
                  <a:lnTo>
                    <a:pt x="328354" y="713665"/>
                  </a:lnTo>
                  <a:close/>
                  <a:moveTo>
                    <a:pt x="0" y="455088"/>
                  </a:moveTo>
                  <a:lnTo>
                    <a:pt x="140481" y="455088"/>
                  </a:lnTo>
                  <a:lnTo>
                    <a:pt x="140481" y="713665"/>
                  </a:lnTo>
                  <a:lnTo>
                    <a:pt x="0" y="713665"/>
                  </a:lnTo>
                  <a:close/>
                  <a:moveTo>
                    <a:pt x="1970127" y="0"/>
                  </a:moveTo>
                  <a:lnTo>
                    <a:pt x="2110608" y="0"/>
                  </a:lnTo>
                  <a:lnTo>
                    <a:pt x="2110608" y="258574"/>
                  </a:lnTo>
                  <a:lnTo>
                    <a:pt x="1970127" y="258574"/>
                  </a:lnTo>
                  <a:close/>
                  <a:moveTo>
                    <a:pt x="1641772" y="0"/>
                  </a:moveTo>
                  <a:lnTo>
                    <a:pt x="1782253" y="0"/>
                  </a:lnTo>
                  <a:lnTo>
                    <a:pt x="1782253" y="258574"/>
                  </a:lnTo>
                  <a:lnTo>
                    <a:pt x="1641772" y="258574"/>
                  </a:lnTo>
                  <a:close/>
                  <a:moveTo>
                    <a:pt x="1313418" y="0"/>
                  </a:moveTo>
                  <a:lnTo>
                    <a:pt x="1453899" y="0"/>
                  </a:lnTo>
                  <a:lnTo>
                    <a:pt x="1453899" y="258574"/>
                  </a:lnTo>
                  <a:lnTo>
                    <a:pt x="1313418" y="258574"/>
                  </a:lnTo>
                  <a:close/>
                  <a:moveTo>
                    <a:pt x="985063" y="0"/>
                  </a:moveTo>
                  <a:lnTo>
                    <a:pt x="1125544" y="0"/>
                  </a:lnTo>
                  <a:lnTo>
                    <a:pt x="1125544" y="258574"/>
                  </a:lnTo>
                  <a:lnTo>
                    <a:pt x="985063" y="258574"/>
                  </a:lnTo>
                  <a:close/>
                  <a:moveTo>
                    <a:pt x="656709" y="0"/>
                  </a:moveTo>
                  <a:lnTo>
                    <a:pt x="797190" y="0"/>
                  </a:lnTo>
                  <a:lnTo>
                    <a:pt x="797190" y="258574"/>
                  </a:lnTo>
                  <a:lnTo>
                    <a:pt x="656709" y="258574"/>
                  </a:lnTo>
                  <a:close/>
                  <a:moveTo>
                    <a:pt x="328354" y="0"/>
                  </a:moveTo>
                  <a:lnTo>
                    <a:pt x="468835" y="0"/>
                  </a:lnTo>
                  <a:lnTo>
                    <a:pt x="468835" y="258574"/>
                  </a:lnTo>
                  <a:lnTo>
                    <a:pt x="328354" y="258574"/>
                  </a:lnTo>
                  <a:close/>
                  <a:moveTo>
                    <a:pt x="0" y="0"/>
                  </a:moveTo>
                  <a:lnTo>
                    <a:pt x="140481" y="0"/>
                  </a:lnTo>
                  <a:lnTo>
                    <a:pt x="140481" y="258574"/>
                  </a:lnTo>
                  <a:lnTo>
                    <a:pt x="0" y="25857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DF7F96D-8719-0E42-AA5F-7A4D376A6F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87206" y="3093445"/>
              <a:ext cx="2801880" cy="549485"/>
            </a:xfrm>
            <a:custGeom>
              <a:avLst/>
              <a:gdLst>
                <a:gd name="connsiteX0" fmla="*/ 0 w 2801880"/>
                <a:gd name="connsiteY0" fmla="*/ 360040 h 549485"/>
                <a:gd name="connsiteX1" fmla="*/ 2801880 w 2801880"/>
                <a:gd name="connsiteY1" fmla="*/ 360040 h 549485"/>
                <a:gd name="connsiteX2" fmla="*/ 2801880 w 2801880"/>
                <a:gd name="connsiteY2" fmla="*/ 549485 h 549485"/>
                <a:gd name="connsiteX3" fmla="*/ 0 w 2801880"/>
                <a:gd name="connsiteY3" fmla="*/ 549485 h 549485"/>
                <a:gd name="connsiteX4" fmla="*/ 129612 w 2801880"/>
                <a:gd name="connsiteY4" fmla="*/ 0 h 549485"/>
                <a:gd name="connsiteX5" fmla="*/ 2675146 w 2801880"/>
                <a:gd name="connsiteY5" fmla="*/ 0 h 549485"/>
                <a:gd name="connsiteX6" fmla="*/ 2675146 w 2801880"/>
                <a:gd name="connsiteY6" fmla="*/ 137603 h 549485"/>
                <a:gd name="connsiteX7" fmla="*/ 129612 w 2801880"/>
                <a:gd name="connsiteY7" fmla="*/ 137603 h 549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01880" h="549485">
                  <a:moveTo>
                    <a:pt x="0" y="360040"/>
                  </a:moveTo>
                  <a:lnTo>
                    <a:pt x="2801880" y="360040"/>
                  </a:lnTo>
                  <a:lnTo>
                    <a:pt x="2801880" y="549485"/>
                  </a:lnTo>
                  <a:lnTo>
                    <a:pt x="0" y="549485"/>
                  </a:lnTo>
                  <a:close/>
                  <a:moveTo>
                    <a:pt x="129612" y="0"/>
                  </a:moveTo>
                  <a:lnTo>
                    <a:pt x="2675146" y="0"/>
                  </a:lnTo>
                  <a:lnTo>
                    <a:pt x="2675146" y="137603"/>
                  </a:lnTo>
                  <a:lnTo>
                    <a:pt x="129612" y="137603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2" name="Freeform 174">
              <a:extLst>
                <a:ext uri="{FF2B5EF4-FFF2-40B4-BE49-F238E27FC236}">
                  <a16:creationId xmlns:a16="http://schemas.microsoft.com/office/drawing/2014/main" id="{EA706CA7-6B0B-2441-963D-C5AD40A07D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0573" y="3272024"/>
              <a:ext cx="2678681" cy="138255"/>
            </a:xfrm>
            <a:custGeom>
              <a:avLst/>
              <a:gdLst>
                <a:gd name="T0" fmla="*/ 4101 w 4102"/>
                <a:gd name="T1" fmla="*/ 211 h 212"/>
                <a:gd name="T2" fmla="*/ 0 w 4102"/>
                <a:gd name="T3" fmla="*/ 211 h 212"/>
                <a:gd name="T4" fmla="*/ 0 w 4102"/>
                <a:gd name="T5" fmla="*/ 0 h 212"/>
                <a:gd name="T6" fmla="*/ 4101 w 4102"/>
                <a:gd name="T7" fmla="*/ 0 h 212"/>
                <a:gd name="T8" fmla="*/ 4101 w 4102"/>
                <a:gd name="T9" fmla="*/ 211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2" h="212">
                  <a:moveTo>
                    <a:pt x="4101" y="211"/>
                  </a:moveTo>
                  <a:lnTo>
                    <a:pt x="0" y="211"/>
                  </a:lnTo>
                  <a:lnTo>
                    <a:pt x="0" y="0"/>
                  </a:lnTo>
                  <a:lnTo>
                    <a:pt x="4101" y="0"/>
                  </a:lnTo>
                  <a:lnTo>
                    <a:pt x="4101" y="211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22" name="Freeform 81">
            <a:extLst>
              <a:ext uri="{FF2B5EF4-FFF2-40B4-BE49-F238E27FC236}">
                <a16:creationId xmlns:a16="http://schemas.microsoft.com/office/drawing/2014/main" id="{C175990D-481A-0040-8AB7-A26B59E00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242" y="9559765"/>
            <a:ext cx="1545551" cy="1545551"/>
          </a:xfrm>
          <a:custGeom>
            <a:avLst/>
            <a:gdLst>
              <a:gd name="T0" fmla="*/ 1877 w 1878"/>
              <a:gd name="T1" fmla="*/ 939 h 1878"/>
              <a:gd name="T2" fmla="*/ 1877 w 1878"/>
              <a:gd name="T3" fmla="*/ 939 h 1878"/>
              <a:gd name="T4" fmla="*/ 938 w 1878"/>
              <a:gd name="T5" fmla="*/ 1877 h 1878"/>
              <a:gd name="T6" fmla="*/ 938 w 1878"/>
              <a:gd name="T7" fmla="*/ 1877 h 1878"/>
              <a:gd name="T8" fmla="*/ 0 w 1878"/>
              <a:gd name="T9" fmla="*/ 939 h 1878"/>
              <a:gd name="T10" fmla="*/ 0 w 1878"/>
              <a:gd name="T11" fmla="*/ 939 h 1878"/>
              <a:gd name="T12" fmla="*/ 938 w 1878"/>
              <a:gd name="T13" fmla="*/ 0 h 1878"/>
              <a:gd name="T14" fmla="*/ 938 w 1878"/>
              <a:gd name="T15" fmla="*/ 0 h 1878"/>
              <a:gd name="T16" fmla="*/ 1877 w 1878"/>
              <a:gd name="T17" fmla="*/ 939 h 1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78" h="1878">
                <a:moveTo>
                  <a:pt x="1877" y="939"/>
                </a:moveTo>
                <a:lnTo>
                  <a:pt x="1877" y="939"/>
                </a:lnTo>
                <a:cubicBezTo>
                  <a:pt x="1877" y="1457"/>
                  <a:pt x="1457" y="1877"/>
                  <a:pt x="938" y="1877"/>
                </a:cubicBezTo>
                <a:lnTo>
                  <a:pt x="938" y="1877"/>
                </a:lnTo>
                <a:cubicBezTo>
                  <a:pt x="420" y="1877"/>
                  <a:pt x="0" y="1457"/>
                  <a:pt x="0" y="939"/>
                </a:cubicBezTo>
                <a:lnTo>
                  <a:pt x="0" y="939"/>
                </a:lnTo>
                <a:cubicBezTo>
                  <a:pt x="0" y="420"/>
                  <a:pt x="420" y="0"/>
                  <a:pt x="938" y="0"/>
                </a:cubicBezTo>
                <a:lnTo>
                  <a:pt x="938" y="0"/>
                </a:lnTo>
                <a:cubicBezTo>
                  <a:pt x="1457" y="0"/>
                  <a:pt x="1877" y="420"/>
                  <a:pt x="1877" y="93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81CC374-35E8-694D-B293-DE42C41FE728}"/>
              </a:ext>
            </a:extLst>
          </p:cNvPr>
          <p:cNvSpPr txBox="1"/>
          <p:nvPr/>
        </p:nvSpPr>
        <p:spPr>
          <a:xfrm>
            <a:off x="3432480" y="948553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59B77171-935F-EF4F-9916-D763186043F5}"/>
              </a:ext>
            </a:extLst>
          </p:cNvPr>
          <p:cNvSpPr txBox="1">
            <a:spLocks/>
          </p:cNvSpPr>
          <p:nvPr/>
        </p:nvSpPr>
        <p:spPr>
          <a:xfrm>
            <a:off x="3432480" y="10070310"/>
            <a:ext cx="47941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4" name="Freeform 81">
            <a:extLst>
              <a:ext uri="{FF2B5EF4-FFF2-40B4-BE49-F238E27FC236}">
                <a16:creationId xmlns:a16="http://schemas.microsoft.com/office/drawing/2014/main" id="{2337D820-739B-1F43-A483-B11013EAD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12676" y="9559765"/>
            <a:ext cx="1545551" cy="1545551"/>
          </a:xfrm>
          <a:custGeom>
            <a:avLst/>
            <a:gdLst>
              <a:gd name="T0" fmla="*/ 1877 w 1878"/>
              <a:gd name="T1" fmla="*/ 939 h 1878"/>
              <a:gd name="T2" fmla="*/ 1877 w 1878"/>
              <a:gd name="T3" fmla="*/ 939 h 1878"/>
              <a:gd name="T4" fmla="*/ 938 w 1878"/>
              <a:gd name="T5" fmla="*/ 1877 h 1878"/>
              <a:gd name="T6" fmla="*/ 938 w 1878"/>
              <a:gd name="T7" fmla="*/ 1877 h 1878"/>
              <a:gd name="T8" fmla="*/ 0 w 1878"/>
              <a:gd name="T9" fmla="*/ 939 h 1878"/>
              <a:gd name="T10" fmla="*/ 0 w 1878"/>
              <a:gd name="T11" fmla="*/ 939 h 1878"/>
              <a:gd name="T12" fmla="*/ 938 w 1878"/>
              <a:gd name="T13" fmla="*/ 0 h 1878"/>
              <a:gd name="T14" fmla="*/ 938 w 1878"/>
              <a:gd name="T15" fmla="*/ 0 h 1878"/>
              <a:gd name="T16" fmla="*/ 1877 w 1878"/>
              <a:gd name="T17" fmla="*/ 939 h 1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78" h="1878">
                <a:moveTo>
                  <a:pt x="1877" y="939"/>
                </a:moveTo>
                <a:lnTo>
                  <a:pt x="1877" y="939"/>
                </a:lnTo>
                <a:cubicBezTo>
                  <a:pt x="1877" y="1457"/>
                  <a:pt x="1457" y="1877"/>
                  <a:pt x="938" y="1877"/>
                </a:cubicBezTo>
                <a:lnTo>
                  <a:pt x="938" y="1877"/>
                </a:lnTo>
                <a:cubicBezTo>
                  <a:pt x="420" y="1877"/>
                  <a:pt x="0" y="1457"/>
                  <a:pt x="0" y="939"/>
                </a:cubicBezTo>
                <a:lnTo>
                  <a:pt x="0" y="939"/>
                </a:lnTo>
                <a:cubicBezTo>
                  <a:pt x="0" y="420"/>
                  <a:pt x="420" y="0"/>
                  <a:pt x="938" y="0"/>
                </a:cubicBezTo>
                <a:lnTo>
                  <a:pt x="938" y="0"/>
                </a:lnTo>
                <a:cubicBezTo>
                  <a:pt x="1457" y="0"/>
                  <a:pt x="1877" y="420"/>
                  <a:pt x="1877" y="939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0A2CF56-6FA3-0D4F-92D6-B7DD93985885}"/>
              </a:ext>
            </a:extLst>
          </p:cNvPr>
          <p:cNvSpPr txBox="1"/>
          <p:nvPr/>
        </p:nvSpPr>
        <p:spPr>
          <a:xfrm>
            <a:off x="18084914" y="9485535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393E2C61-99B4-3646-8D38-F067833D2496}"/>
              </a:ext>
            </a:extLst>
          </p:cNvPr>
          <p:cNvSpPr txBox="1">
            <a:spLocks/>
          </p:cNvSpPr>
          <p:nvPr/>
        </p:nvSpPr>
        <p:spPr>
          <a:xfrm>
            <a:off x="18084914" y="10070310"/>
            <a:ext cx="479546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9" name="Freeform 44">
            <a:extLst>
              <a:ext uri="{FF2B5EF4-FFF2-40B4-BE49-F238E27FC236}">
                <a16:creationId xmlns:a16="http://schemas.microsoft.com/office/drawing/2014/main" id="{61E0D2D5-6353-2C4D-9448-B00918D0F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242" y="3338558"/>
            <a:ext cx="1545551" cy="1545551"/>
          </a:xfrm>
          <a:custGeom>
            <a:avLst/>
            <a:gdLst>
              <a:gd name="T0" fmla="*/ 1878 w 1879"/>
              <a:gd name="T1" fmla="*/ 939 h 1878"/>
              <a:gd name="T2" fmla="*/ 1878 w 1879"/>
              <a:gd name="T3" fmla="*/ 939 h 1878"/>
              <a:gd name="T4" fmla="*/ 939 w 1879"/>
              <a:gd name="T5" fmla="*/ 1877 h 1878"/>
              <a:gd name="T6" fmla="*/ 939 w 1879"/>
              <a:gd name="T7" fmla="*/ 1877 h 1878"/>
              <a:gd name="T8" fmla="*/ 0 w 1879"/>
              <a:gd name="T9" fmla="*/ 939 h 1878"/>
              <a:gd name="T10" fmla="*/ 0 w 1879"/>
              <a:gd name="T11" fmla="*/ 939 h 1878"/>
              <a:gd name="T12" fmla="*/ 939 w 1879"/>
              <a:gd name="T13" fmla="*/ 0 h 1878"/>
              <a:gd name="T14" fmla="*/ 939 w 1879"/>
              <a:gd name="T15" fmla="*/ 0 h 1878"/>
              <a:gd name="T16" fmla="*/ 1878 w 1879"/>
              <a:gd name="T17" fmla="*/ 939 h 1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79" h="1878">
                <a:moveTo>
                  <a:pt x="1878" y="939"/>
                </a:moveTo>
                <a:lnTo>
                  <a:pt x="1878" y="939"/>
                </a:lnTo>
                <a:cubicBezTo>
                  <a:pt x="1878" y="1458"/>
                  <a:pt x="1457" y="1877"/>
                  <a:pt x="939" y="1877"/>
                </a:cubicBezTo>
                <a:lnTo>
                  <a:pt x="939" y="1877"/>
                </a:lnTo>
                <a:cubicBezTo>
                  <a:pt x="421" y="1877"/>
                  <a:pt x="0" y="1458"/>
                  <a:pt x="0" y="939"/>
                </a:cubicBezTo>
                <a:lnTo>
                  <a:pt x="0" y="939"/>
                </a:lnTo>
                <a:cubicBezTo>
                  <a:pt x="0" y="420"/>
                  <a:pt x="421" y="0"/>
                  <a:pt x="939" y="0"/>
                </a:cubicBezTo>
                <a:lnTo>
                  <a:pt x="939" y="0"/>
                </a:lnTo>
                <a:cubicBezTo>
                  <a:pt x="1457" y="0"/>
                  <a:pt x="1878" y="420"/>
                  <a:pt x="1878" y="93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8162EAB-407E-A844-9948-9710DB6CEEE7}"/>
              </a:ext>
            </a:extLst>
          </p:cNvPr>
          <p:cNvSpPr txBox="1"/>
          <p:nvPr/>
        </p:nvSpPr>
        <p:spPr>
          <a:xfrm>
            <a:off x="3363388" y="317871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47D01B45-5D70-F044-BA03-76C2C016D879}"/>
              </a:ext>
            </a:extLst>
          </p:cNvPr>
          <p:cNvSpPr txBox="1">
            <a:spLocks/>
          </p:cNvSpPr>
          <p:nvPr/>
        </p:nvSpPr>
        <p:spPr>
          <a:xfrm>
            <a:off x="3363388" y="3763490"/>
            <a:ext cx="47941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09781F0C-6A38-6B4C-8B70-ACBC6909A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12676" y="3338558"/>
            <a:ext cx="1545551" cy="1545551"/>
          </a:xfrm>
          <a:custGeom>
            <a:avLst/>
            <a:gdLst>
              <a:gd name="T0" fmla="*/ 1877 w 1878"/>
              <a:gd name="T1" fmla="*/ 939 h 1878"/>
              <a:gd name="T2" fmla="*/ 1877 w 1878"/>
              <a:gd name="T3" fmla="*/ 939 h 1878"/>
              <a:gd name="T4" fmla="*/ 938 w 1878"/>
              <a:gd name="T5" fmla="*/ 1877 h 1878"/>
              <a:gd name="T6" fmla="*/ 938 w 1878"/>
              <a:gd name="T7" fmla="*/ 1877 h 1878"/>
              <a:gd name="T8" fmla="*/ 0 w 1878"/>
              <a:gd name="T9" fmla="*/ 939 h 1878"/>
              <a:gd name="T10" fmla="*/ 0 w 1878"/>
              <a:gd name="T11" fmla="*/ 939 h 1878"/>
              <a:gd name="T12" fmla="*/ 938 w 1878"/>
              <a:gd name="T13" fmla="*/ 0 h 1878"/>
              <a:gd name="T14" fmla="*/ 938 w 1878"/>
              <a:gd name="T15" fmla="*/ 0 h 1878"/>
              <a:gd name="T16" fmla="*/ 1877 w 1878"/>
              <a:gd name="T17" fmla="*/ 939 h 1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78" h="1878">
                <a:moveTo>
                  <a:pt x="1877" y="939"/>
                </a:moveTo>
                <a:lnTo>
                  <a:pt x="1877" y="939"/>
                </a:lnTo>
                <a:cubicBezTo>
                  <a:pt x="1877" y="1458"/>
                  <a:pt x="1457" y="1877"/>
                  <a:pt x="938" y="1877"/>
                </a:cubicBezTo>
                <a:lnTo>
                  <a:pt x="938" y="1877"/>
                </a:lnTo>
                <a:cubicBezTo>
                  <a:pt x="420" y="1877"/>
                  <a:pt x="0" y="1458"/>
                  <a:pt x="0" y="939"/>
                </a:cubicBezTo>
                <a:lnTo>
                  <a:pt x="0" y="939"/>
                </a:lnTo>
                <a:cubicBezTo>
                  <a:pt x="0" y="420"/>
                  <a:pt x="420" y="0"/>
                  <a:pt x="938" y="0"/>
                </a:cubicBezTo>
                <a:lnTo>
                  <a:pt x="938" y="0"/>
                </a:lnTo>
                <a:cubicBezTo>
                  <a:pt x="1457" y="0"/>
                  <a:pt x="1877" y="420"/>
                  <a:pt x="1877" y="93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4801885-8E08-1443-8C6B-CB458FFFA8A1}"/>
              </a:ext>
            </a:extLst>
          </p:cNvPr>
          <p:cNvSpPr txBox="1"/>
          <p:nvPr/>
        </p:nvSpPr>
        <p:spPr>
          <a:xfrm>
            <a:off x="18084914" y="317871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43D9462F-0F8B-504F-B3E0-E9FE64435917}"/>
              </a:ext>
            </a:extLst>
          </p:cNvPr>
          <p:cNvSpPr txBox="1">
            <a:spLocks/>
          </p:cNvSpPr>
          <p:nvPr/>
        </p:nvSpPr>
        <p:spPr>
          <a:xfrm>
            <a:off x="18084914" y="3763490"/>
            <a:ext cx="479546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6" name="Freeform 68">
            <a:extLst>
              <a:ext uri="{FF2B5EF4-FFF2-40B4-BE49-F238E27FC236}">
                <a16:creationId xmlns:a16="http://schemas.microsoft.com/office/drawing/2014/main" id="{145B6BBB-9FA5-8F44-9E81-7CCE36CA2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242" y="6412047"/>
            <a:ext cx="1545551" cy="1545551"/>
          </a:xfrm>
          <a:custGeom>
            <a:avLst/>
            <a:gdLst>
              <a:gd name="T0" fmla="*/ 1878 w 1879"/>
              <a:gd name="T1" fmla="*/ 938 h 1878"/>
              <a:gd name="T2" fmla="*/ 1878 w 1879"/>
              <a:gd name="T3" fmla="*/ 938 h 1878"/>
              <a:gd name="T4" fmla="*/ 939 w 1879"/>
              <a:gd name="T5" fmla="*/ 1877 h 1878"/>
              <a:gd name="T6" fmla="*/ 939 w 1879"/>
              <a:gd name="T7" fmla="*/ 1877 h 1878"/>
              <a:gd name="T8" fmla="*/ 0 w 1879"/>
              <a:gd name="T9" fmla="*/ 938 h 1878"/>
              <a:gd name="T10" fmla="*/ 0 w 1879"/>
              <a:gd name="T11" fmla="*/ 938 h 1878"/>
              <a:gd name="T12" fmla="*/ 939 w 1879"/>
              <a:gd name="T13" fmla="*/ 0 h 1878"/>
              <a:gd name="T14" fmla="*/ 939 w 1879"/>
              <a:gd name="T15" fmla="*/ 0 h 1878"/>
              <a:gd name="T16" fmla="*/ 1878 w 1879"/>
              <a:gd name="T17" fmla="*/ 938 h 1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79" h="1878">
                <a:moveTo>
                  <a:pt x="1878" y="938"/>
                </a:moveTo>
                <a:lnTo>
                  <a:pt x="1878" y="938"/>
                </a:lnTo>
                <a:cubicBezTo>
                  <a:pt x="1878" y="1456"/>
                  <a:pt x="1457" y="1877"/>
                  <a:pt x="939" y="1877"/>
                </a:cubicBezTo>
                <a:lnTo>
                  <a:pt x="939" y="1877"/>
                </a:lnTo>
                <a:cubicBezTo>
                  <a:pt x="421" y="1877"/>
                  <a:pt x="0" y="1456"/>
                  <a:pt x="0" y="938"/>
                </a:cubicBezTo>
                <a:lnTo>
                  <a:pt x="0" y="938"/>
                </a:lnTo>
                <a:cubicBezTo>
                  <a:pt x="0" y="420"/>
                  <a:pt x="421" y="0"/>
                  <a:pt x="939" y="0"/>
                </a:cubicBezTo>
                <a:lnTo>
                  <a:pt x="939" y="0"/>
                </a:lnTo>
                <a:cubicBezTo>
                  <a:pt x="1457" y="0"/>
                  <a:pt x="1878" y="420"/>
                  <a:pt x="1878" y="93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1C4D64-CF20-2D47-846C-FB7D3CF73173}"/>
              </a:ext>
            </a:extLst>
          </p:cNvPr>
          <p:cNvSpPr txBox="1"/>
          <p:nvPr/>
        </p:nvSpPr>
        <p:spPr>
          <a:xfrm>
            <a:off x="3363388" y="634481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7975624C-5565-3541-8777-C7B66E5687F2}"/>
              </a:ext>
            </a:extLst>
          </p:cNvPr>
          <p:cNvSpPr txBox="1">
            <a:spLocks/>
          </p:cNvSpPr>
          <p:nvPr/>
        </p:nvSpPr>
        <p:spPr>
          <a:xfrm>
            <a:off x="3363388" y="6929591"/>
            <a:ext cx="47941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8" name="Freeform 78">
            <a:extLst>
              <a:ext uri="{FF2B5EF4-FFF2-40B4-BE49-F238E27FC236}">
                <a16:creationId xmlns:a16="http://schemas.microsoft.com/office/drawing/2014/main" id="{4EE287E4-E69F-234E-9963-AB75B5811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12676" y="6412047"/>
            <a:ext cx="1545551" cy="1545551"/>
          </a:xfrm>
          <a:custGeom>
            <a:avLst/>
            <a:gdLst>
              <a:gd name="T0" fmla="*/ 1877 w 1878"/>
              <a:gd name="T1" fmla="*/ 938 h 1878"/>
              <a:gd name="T2" fmla="*/ 1877 w 1878"/>
              <a:gd name="T3" fmla="*/ 938 h 1878"/>
              <a:gd name="T4" fmla="*/ 938 w 1878"/>
              <a:gd name="T5" fmla="*/ 1877 h 1878"/>
              <a:gd name="T6" fmla="*/ 938 w 1878"/>
              <a:gd name="T7" fmla="*/ 1877 h 1878"/>
              <a:gd name="T8" fmla="*/ 0 w 1878"/>
              <a:gd name="T9" fmla="*/ 938 h 1878"/>
              <a:gd name="T10" fmla="*/ 0 w 1878"/>
              <a:gd name="T11" fmla="*/ 938 h 1878"/>
              <a:gd name="T12" fmla="*/ 938 w 1878"/>
              <a:gd name="T13" fmla="*/ 0 h 1878"/>
              <a:gd name="T14" fmla="*/ 938 w 1878"/>
              <a:gd name="T15" fmla="*/ 0 h 1878"/>
              <a:gd name="T16" fmla="*/ 1877 w 1878"/>
              <a:gd name="T17" fmla="*/ 938 h 1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78" h="1878">
                <a:moveTo>
                  <a:pt x="1877" y="938"/>
                </a:moveTo>
                <a:lnTo>
                  <a:pt x="1877" y="938"/>
                </a:lnTo>
                <a:cubicBezTo>
                  <a:pt x="1877" y="1456"/>
                  <a:pt x="1457" y="1877"/>
                  <a:pt x="938" y="1877"/>
                </a:cubicBezTo>
                <a:lnTo>
                  <a:pt x="938" y="1877"/>
                </a:lnTo>
                <a:cubicBezTo>
                  <a:pt x="420" y="1877"/>
                  <a:pt x="0" y="1456"/>
                  <a:pt x="0" y="938"/>
                </a:cubicBezTo>
                <a:lnTo>
                  <a:pt x="0" y="938"/>
                </a:lnTo>
                <a:cubicBezTo>
                  <a:pt x="0" y="420"/>
                  <a:pt x="420" y="0"/>
                  <a:pt x="938" y="0"/>
                </a:cubicBezTo>
                <a:lnTo>
                  <a:pt x="938" y="0"/>
                </a:lnTo>
                <a:cubicBezTo>
                  <a:pt x="1457" y="0"/>
                  <a:pt x="1877" y="420"/>
                  <a:pt x="1877" y="93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004EE4E-A954-9340-B275-81AF0D9A1333}"/>
              </a:ext>
            </a:extLst>
          </p:cNvPr>
          <p:cNvSpPr txBox="1"/>
          <p:nvPr/>
        </p:nvSpPr>
        <p:spPr>
          <a:xfrm>
            <a:off x="18084914" y="634481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2E0F3122-2D72-BA41-8BFA-F7023F41A96C}"/>
              </a:ext>
            </a:extLst>
          </p:cNvPr>
          <p:cNvSpPr txBox="1">
            <a:spLocks/>
          </p:cNvSpPr>
          <p:nvPr/>
        </p:nvSpPr>
        <p:spPr>
          <a:xfrm>
            <a:off x="18084914" y="6929591"/>
            <a:ext cx="479546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3" name="Shape 2546">
            <a:extLst>
              <a:ext uri="{FF2B5EF4-FFF2-40B4-BE49-F238E27FC236}">
                <a16:creationId xmlns:a16="http://schemas.microsoft.com/office/drawing/2014/main" id="{4B50F959-7A3A-294E-B564-235C481F5AE1}"/>
              </a:ext>
            </a:extLst>
          </p:cNvPr>
          <p:cNvSpPr>
            <a:spLocks noChangeAspect="1"/>
          </p:cNvSpPr>
          <p:nvPr/>
        </p:nvSpPr>
        <p:spPr>
          <a:xfrm>
            <a:off x="16659129" y="10065549"/>
            <a:ext cx="652644" cy="5339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71">
            <a:extLst>
              <a:ext uri="{FF2B5EF4-FFF2-40B4-BE49-F238E27FC236}">
                <a16:creationId xmlns:a16="http://schemas.microsoft.com/office/drawing/2014/main" id="{4B706DE5-4C16-B44B-93C9-E2952BD6DE62}"/>
              </a:ext>
            </a:extLst>
          </p:cNvPr>
          <p:cNvSpPr>
            <a:spLocks noChangeAspect="1"/>
          </p:cNvSpPr>
          <p:nvPr/>
        </p:nvSpPr>
        <p:spPr>
          <a:xfrm>
            <a:off x="2006695" y="6858500"/>
            <a:ext cx="652644" cy="6526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17">
            <a:extLst>
              <a:ext uri="{FF2B5EF4-FFF2-40B4-BE49-F238E27FC236}">
                <a16:creationId xmlns:a16="http://schemas.microsoft.com/office/drawing/2014/main" id="{05F90EDF-A1F7-F44F-86C1-05A66A50404F}"/>
              </a:ext>
            </a:extLst>
          </p:cNvPr>
          <p:cNvSpPr>
            <a:spLocks noChangeAspect="1"/>
          </p:cNvSpPr>
          <p:nvPr/>
        </p:nvSpPr>
        <p:spPr>
          <a:xfrm>
            <a:off x="16659129" y="6919377"/>
            <a:ext cx="652644" cy="5340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935">
            <a:extLst>
              <a:ext uri="{FF2B5EF4-FFF2-40B4-BE49-F238E27FC236}">
                <a16:creationId xmlns:a16="http://schemas.microsoft.com/office/drawing/2014/main" id="{C723C097-0E9A-DA4A-BA71-124208460A5C}"/>
              </a:ext>
            </a:extLst>
          </p:cNvPr>
          <p:cNvSpPr>
            <a:spLocks noChangeAspect="1"/>
          </p:cNvSpPr>
          <p:nvPr/>
        </p:nvSpPr>
        <p:spPr>
          <a:xfrm>
            <a:off x="16659365" y="3785198"/>
            <a:ext cx="652172" cy="6522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31" h="21600" extrusionOk="0">
                <a:moveTo>
                  <a:pt x="6365" y="15409"/>
                </a:moveTo>
                <a:cubicBezTo>
                  <a:pt x="5782" y="14888"/>
                  <a:pt x="4858" y="14006"/>
                  <a:pt x="3935" y="12895"/>
                </a:cubicBezTo>
                <a:cubicBezTo>
                  <a:pt x="2587" y="11273"/>
                  <a:pt x="979" y="8835"/>
                  <a:pt x="979" y="6430"/>
                </a:cubicBezTo>
                <a:cubicBezTo>
                  <a:pt x="979" y="3427"/>
                  <a:pt x="3396" y="982"/>
                  <a:pt x="6366" y="982"/>
                </a:cubicBezTo>
                <a:cubicBezTo>
                  <a:pt x="9336" y="982"/>
                  <a:pt x="11752" y="3427"/>
                  <a:pt x="11752" y="6430"/>
                </a:cubicBezTo>
                <a:cubicBezTo>
                  <a:pt x="11752" y="10208"/>
                  <a:pt x="7888" y="14044"/>
                  <a:pt x="6365" y="15409"/>
                </a:cubicBezTo>
                <a:moveTo>
                  <a:pt x="6366" y="0"/>
                </a:moveTo>
                <a:cubicBezTo>
                  <a:pt x="2850" y="0"/>
                  <a:pt x="0" y="2879"/>
                  <a:pt x="0" y="6430"/>
                </a:cubicBezTo>
                <a:cubicBezTo>
                  <a:pt x="0" y="11655"/>
                  <a:pt x="6366" y="16701"/>
                  <a:pt x="6366" y="16701"/>
                </a:cubicBezTo>
                <a:cubicBezTo>
                  <a:pt x="6366" y="16701"/>
                  <a:pt x="12732" y="11655"/>
                  <a:pt x="12732" y="6430"/>
                </a:cubicBezTo>
                <a:cubicBezTo>
                  <a:pt x="12732" y="2879"/>
                  <a:pt x="9882" y="0"/>
                  <a:pt x="6366" y="0"/>
                </a:cubicBezTo>
                <a:moveTo>
                  <a:pt x="17357" y="19604"/>
                </a:moveTo>
                <a:cubicBezTo>
                  <a:pt x="17127" y="19764"/>
                  <a:pt x="16856" y="19909"/>
                  <a:pt x="16554" y="20033"/>
                </a:cubicBezTo>
                <a:cubicBezTo>
                  <a:pt x="16304" y="20137"/>
                  <a:pt x="16185" y="20424"/>
                  <a:pt x="16288" y="20675"/>
                </a:cubicBezTo>
                <a:cubicBezTo>
                  <a:pt x="16365" y="20865"/>
                  <a:pt x="16548" y="20979"/>
                  <a:pt x="16740" y="20979"/>
                </a:cubicBezTo>
                <a:cubicBezTo>
                  <a:pt x="16802" y="20979"/>
                  <a:pt x="16866" y="20967"/>
                  <a:pt x="16926" y="20942"/>
                </a:cubicBezTo>
                <a:cubicBezTo>
                  <a:pt x="17294" y="20790"/>
                  <a:pt x="17627" y="20611"/>
                  <a:pt x="17915" y="20411"/>
                </a:cubicBezTo>
                <a:cubicBezTo>
                  <a:pt x="18138" y="20256"/>
                  <a:pt x="18193" y="19950"/>
                  <a:pt x="18039" y="19727"/>
                </a:cubicBezTo>
                <a:cubicBezTo>
                  <a:pt x="17885" y="19505"/>
                  <a:pt x="17579" y="19449"/>
                  <a:pt x="17357" y="19604"/>
                </a:cubicBezTo>
                <a:moveTo>
                  <a:pt x="16249" y="13042"/>
                </a:moveTo>
                <a:cubicBezTo>
                  <a:pt x="16109" y="12790"/>
                  <a:pt x="16024" y="12529"/>
                  <a:pt x="15995" y="12265"/>
                </a:cubicBezTo>
                <a:cubicBezTo>
                  <a:pt x="15966" y="11995"/>
                  <a:pt x="15731" y="11801"/>
                  <a:pt x="15456" y="11829"/>
                </a:cubicBezTo>
                <a:cubicBezTo>
                  <a:pt x="15187" y="11859"/>
                  <a:pt x="14992" y="12100"/>
                  <a:pt x="15022" y="12370"/>
                </a:cubicBezTo>
                <a:cubicBezTo>
                  <a:pt x="15064" y="12767"/>
                  <a:pt x="15190" y="13154"/>
                  <a:pt x="15395" y="13522"/>
                </a:cubicBezTo>
                <a:cubicBezTo>
                  <a:pt x="15484" y="13682"/>
                  <a:pt x="15651" y="13773"/>
                  <a:pt x="15822" y="13773"/>
                </a:cubicBezTo>
                <a:cubicBezTo>
                  <a:pt x="15904" y="13773"/>
                  <a:pt x="15985" y="13753"/>
                  <a:pt x="16061" y="13710"/>
                </a:cubicBezTo>
                <a:cubicBezTo>
                  <a:pt x="16297" y="13578"/>
                  <a:pt x="16382" y="13279"/>
                  <a:pt x="16249" y="13042"/>
                </a:cubicBezTo>
                <a:moveTo>
                  <a:pt x="18249" y="15254"/>
                </a:moveTo>
                <a:cubicBezTo>
                  <a:pt x="18041" y="14981"/>
                  <a:pt x="17803" y="14708"/>
                  <a:pt x="17538" y="14439"/>
                </a:cubicBezTo>
                <a:cubicBezTo>
                  <a:pt x="17349" y="14246"/>
                  <a:pt x="17039" y="14244"/>
                  <a:pt x="16845" y="14434"/>
                </a:cubicBezTo>
                <a:cubicBezTo>
                  <a:pt x="16653" y="14624"/>
                  <a:pt x="16651" y="14935"/>
                  <a:pt x="16841" y="15129"/>
                </a:cubicBezTo>
                <a:cubicBezTo>
                  <a:pt x="17076" y="15368"/>
                  <a:pt x="17288" y="15612"/>
                  <a:pt x="17471" y="15851"/>
                </a:cubicBezTo>
                <a:cubicBezTo>
                  <a:pt x="17568" y="15977"/>
                  <a:pt x="17713" y="16043"/>
                  <a:pt x="17860" y="16043"/>
                </a:cubicBezTo>
                <a:cubicBezTo>
                  <a:pt x="17964" y="16043"/>
                  <a:pt x="18068" y="16011"/>
                  <a:pt x="18157" y="15942"/>
                </a:cubicBezTo>
                <a:cubicBezTo>
                  <a:pt x="18373" y="15777"/>
                  <a:pt x="18413" y="15469"/>
                  <a:pt x="18249" y="15254"/>
                </a:cubicBezTo>
                <a:moveTo>
                  <a:pt x="21476" y="5928"/>
                </a:moveTo>
                <a:cubicBezTo>
                  <a:pt x="21352" y="5687"/>
                  <a:pt x="21057" y="5592"/>
                  <a:pt x="20817" y="5717"/>
                </a:cubicBezTo>
                <a:cubicBezTo>
                  <a:pt x="20817" y="5717"/>
                  <a:pt x="20650" y="5803"/>
                  <a:pt x="20371" y="5962"/>
                </a:cubicBezTo>
                <a:cubicBezTo>
                  <a:pt x="20136" y="6096"/>
                  <a:pt x="20054" y="6396"/>
                  <a:pt x="20188" y="6632"/>
                </a:cubicBezTo>
                <a:cubicBezTo>
                  <a:pt x="20278" y="6791"/>
                  <a:pt x="20444" y="6880"/>
                  <a:pt x="20614" y="6880"/>
                </a:cubicBezTo>
                <a:cubicBezTo>
                  <a:pt x="20697" y="6880"/>
                  <a:pt x="20780" y="6859"/>
                  <a:pt x="20856" y="6815"/>
                </a:cubicBezTo>
                <a:cubicBezTo>
                  <a:pt x="21108" y="6672"/>
                  <a:pt x="21261" y="6592"/>
                  <a:pt x="21265" y="6590"/>
                </a:cubicBezTo>
                <a:cubicBezTo>
                  <a:pt x="21506" y="6466"/>
                  <a:pt x="21600" y="6170"/>
                  <a:pt x="21476" y="5928"/>
                </a:cubicBezTo>
                <a:moveTo>
                  <a:pt x="18659" y="16886"/>
                </a:moveTo>
                <a:cubicBezTo>
                  <a:pt x="18395" y="16941"/>
                  <a:pt x="18225" y="17201"/>
                  <a:pt x="18280" y="17467"/>
                </a:cubicBezTo>
                <a:cubicBezTo>
                  <a:pt x="18312" y="17625"/>
                  <a:pt x="18330" y="17781"/>
                  <a:pt x="18330" y="17929"/>
                </a:cubicBezTo>
                <a:cubicBezTo>
                  <a:pt x="18330" y="18050"/>
                  <a:pt x="18318" y="18171"/>
                  <a:pt x="18296" y="18287"/>
                </a:cubicBezTo>
                <a:cubicBezTo>
                  <a:pt x="18244" y="18554"/>
                  <a:pt x="18418" y="18811"/>
                  <a:pt x="18683" y="18862"/>
                </a:cubicBezTo>
                <a:cubicBezTo>
                  <a:pt x="18715" y="18869"/>
                  <a:pt x="18746" y="18871"/>
                  <a:pt x="18777" y="18871"/>
                </a:cubicBezTo>
                <a:cubicBezTo>
                  <a:pt x="19007" y="18871"/>
                  <a:pt x="19212" y="18708"/>
                  <a:pt x="19257" y="18473"/>
                </a:cubicBezTo>
                <a:cubicBezTo>
                  <a:pt x="19292" y="18296"/>
                  <a:pt x="19309" y="18114"/>
                  <a:pt x="19309" y="17929"/>
                </a:cubicBezTo>
                <a:cubicBezTo>
                  <a:pt x="19309" y="17715"/>
                  <a:pt x="19285" y="17492"/>
                  <a:pt x="19239" y="17267"/>
                </a:cubicBezTo>
                <a:cubicBezTo>
                  <a:pt x="19183" y="17001"/>
                  <a:pt x="18923" y="16832"/>
                  <a:pt x="18659" y="16886"/>
                </a:cubicBezTo>
                <a:moveTo>
                  <a:pt x="18590" y="7106"/>
                </a:moveTo>
                <a:cubicBezTo>
                  <a:pt x="18317" y="7303"/>
                  <a:pt x="18035" y="7518"/>
                  <a:pt x="17756" y="7745"/>
                </a:cubicBezTo>
                <a:cubicBezTo>
                  <a:pt x="17546" y="7917"/>
                  <a:pt x="17515" y="8226"/>
                  <a:pt x="17686" y="8436"/>
                </a:cubicBezTo>
                <a:cubicBezTo>
                  <a:pt x="17783" y="8556"/>
                  <a:pt x="17924" y="8617"/>
                  <a:pt x="18066" y="8617"/>
                </a:cubicBezTo>
                <a:cubicBezTo>
                  <a:pt x="18174" y="8617"/>
                  <a:pt x="18284" y="8581"/>
                  <a:pt x="18374" y="8507"/>
                </a:cubicBezTo>
                <a:cubicBezTo>
                  <a:pt x="18637" y="8292"/>
                  <a:pt x="18903" y="8090"/>
                  <a:pt x="19161" y="7905"/>
                </a:cubicBezTo>
                <a:cubicBezTo>
                  <a:pt x="19380" y="7747"/>
                  <a:pt x="19431" y="7440"/>
                  <a:pt x="19273" y="7220"/>
                </a:cubicBezTo>
                <a:cubicBezTo>
                  <a:pt x="19116" y="6999"/>
                  <a:pt x="18810" y="6949"/>
                  <a:pt x="18590" y="7106"/>
                </a:cubicBezTo>
                <a:moveTo>
                  <a:pt x="14704" y="20512"/>
                </a:moveTo>
                <a:cubicBezTo>
                  <a:pt x="14393" y="20556"/>
                  <a:pt x="14065" y="20590"/>
                  <a:pt x="13729" y="20611"/>
                </a:cubicBezTo>
                <a:cubicBezTo>
                  <a:pt x="13459" y="20629"/>
                  <a:pt x="13254" y="20863"/>
                  <a:pt x="13272" y="21134"/>
                </a:cubicBezTo>
                <a:cubicBezTo>
                  <a:pt x="13289" y="21394"/>
                  <a:pt x="13504" y="21593"/>
                  <a:pt x="13760" y="21593"/>
                </a:cubicBezTo>
                <a:cubicBezTo>
                  <a:pt x="13771" y="21593"/>
                  <a:pt x="13781" y="21592"/>
                  <a:pt x="13792" y="21592"/>
                </a:cubicBezTo>
                <a:cubicBezTo>
                  <a:pt x="14152" y="21568"/>
                  <a:pt x="14506" y="21533"/>
                  <a:pt x="14842" y="21485"/>
                </a:cubicBezTo>
                <a:cubicBezTo>
                  <a:pt x="15110" y="21447"/>
                  <a:pt x="15296" y="21198"/>
                  <a:pt x="15258" y="20929"/>
                </a:cubicBezTo>
                <a:cubicBezTo>
                  <a:pt x="15220" y="20661"/>
                  <a:pt x="14973" y="20472"/>
                  <a:pt x="14704" y="20512"/>
                </a:cubicBezTo>
                <a:moveTo>
                  <a:pt x="8893" y="20109"/>
                </a:moveTo>
                <a:cubicBezTo>
                  <a:pt x="8582" y="19997"/>
                  <a:pt x="8299" y="19866"/>
                  <a:pt x="8052" y="19721"/>
                </a:cubicBezTo>
                <a:cubicBezTo>
                  <a:pt x="7818" y="19582"/>
                  <a:pt x="7519" y="19663"/>
                  <a:pt x="7382" y="19896"/>
                </a:cubicBezTo>
                <a:cubicBezTo>
                  <a:pt x="7244" y="20130"/>
                  <a:pt x="7323" y="20432"/>
                  <a:pt x="7556" y="20568"/>
                </a:cubicBezTo>
                <a:cubicBezTo>
                  <a:pt x="7856" y="20744"/>
                  <a:pt x="8194" y="20901"/>
                  <a:pt x="8562" y="21034"/>
                </a:cubicBezTo>
                <a:cubicBezTo>
                  <a:pt x="8617" y="21053"/>
                  <a:pt x="8672" y="21062"/>
                  <a:pt x="8728" y="21062"/>
                </a:cubicBezTo>
                <a:cubicBezTo>
                  <a:pt x="8928" y="21062"/>
                  <a:pt x="9117" y="20938"/>
                  <a:pt x="9189" y="20737"/>
                </a:cubicBezTo>
                <a:cubicBezTo>
                  <a:pt x="9280" y="20482"/>
                  <a:pt x="9148" y="20200"/>
                  <a:pt x="8893" y="20109"/>
                </a:cubicBezTo>
                <a:moveTo>
                  <a:pt x="11751" y="20618"/>
                </a:moveTo>
                <a:cubicBezTo>
                  <a:pt x="11412" y="20600"/>
                  <a:pt x="11082" y="20572"/>
                  <a:pt x="10771" y="20533"/>
                </a:cubicBezTo>
                <a:cubicBezTo>
                  <a:pt x="10502" y="20493"/>
                  <a:pt x="10258" y="20690"/>
                  <a:pt x="10225" y="20959"/>
                </a:cubicBezTo>
                <a:cubicBezTo>
                  <a:pt x="10191" y="21229"/>
                  <a:pt x="10382" y="21474"/>
                  <a:pt x="10650" y="21507"/>
                </a:cubicBezTo>
                <a:cubicBezTo>
                  <a:pt x="10984" y="21549"/>
                  <a:pt x="11337" y="21580"/>
                  <a:pt x="11699" y="21600"/>
                </a:cubicBezTo>
                <a:cubicBezTo>
                  <a:pt x="11708" y="21600"/>
                  <a:pt x="11716" y="21600"/>
                  <a:pt x="11725" y="21600"/>
                </a:cubicBezTo>
                <a:cubicBezTo>
                  <a:pt x="11984" y="21600"/>
                  <a:pt x="12200" y="21397"/>
                  <a:pt x="12214" y="21135"/>
                </a:cubicBezTo>
                <a:cubicBezTo>
                  <a:pt x="12228" y="20863"/>
                  <a:pt x="12021" y="20632"/>
                  <a:pt x="11751" y="20618"/>
                </a:cubicBezTo>
                <a:moveTo>
                  <a:pt x="6840" y="18180"/>
                </a:moveTo>
                <a:cubicBezTo>
                  <a:pt x="6836" y="17912"/>
                  <a:pt x="6619" y="17696"/>
                  <a:pt x="6351" y="17696"/>
                </a:cubicBezTo>
                <a:cubicBezTo>
                  <a:pt x="6080" y="17696"/>
                  <a:pt x="5861" y="17916"/>
                  <a:pt x="5861" y="18188"/>
                </a:cubicBezTo>
                <a:cubicBezTo>
                  <a:pt x="5861" y="18234"/>
                  <a:pt x="5867" y="18484"/>
                  <a:pt x="5997" y="18834"/>
                </a:cubicBezTo>
                <a:cubicBezTo>
                  <a:pt x="6070" y="19033"/>
                  <a:pt x="6257" y="19155"/>
                  <a:pt x="6456" y="19155"/>
                </a:cubicBezTo>
                <a:cubicBezTo>
                  <a:pt x="6512" y="19155"/>
                  <a:pt x="6570" y="19145"/>
                  <a:pt x="6626" y="19124"/>
                </a:cubicBezTo>
                <a:cubicBezTo>
                  <a:pt x="6880" y="19030"/>
                  <a:pt x="7009" y="18748"/>
                  <a:pt x="6915" y="18493"/>
                </a:cubicBezTo>
                <a:cubicBezTo>
                  <a:pt x="6849" y="18314"/>
                  <a:pt x="6841" y="18191"/>
                  <a:pt x="6840" y="18180"/>
                </a:cubicBezTo>
                <a:moveTo>
                  <a:pt x="15760" y="10798"/>
                </a:moveTo>
                <a:cubicBezTo>
                  <a:pt x="15838" y="10844"/>
                  <a:pt x="15924" y="10866"/>
                  <a:pt x="16008" y="10866"/>
                </a:cubicBezTo>
                <a:cubicBezTo>
                  <a:pt x="16176" y="10866"/>
                  <a:pt x="16339" y="10780"/>
                  <a:pt x="16431" y="10625"/>
                </a:cubicBezTo>
                <a:cubicBezTo>
                  <a:pt x="16577" y="10376"/>
                  <a:pt x="16761" y="10120"/>
                  <a:pt x="16977" y="9861"/>
                </a:cubicBezTo>
                <a:cubicBezTo>
                  <a:pt x="17151" y="9653"/>
                  <a:pt x="17124" y="9343"/>
                  <a:pt x="16917" y="9169"/>
                </a:cubicBezTo>
                <a:cubicBezTo>
                  <a:pt x="16709" y="8994"/>
                  <a:pt x="16400" y="9022"/>
                  <a:pt x="16227" y="9230"/>
                </a:cubicBezTo>
                <a:cubicBezTo>
                  <a:pt x="15976" y="9529"/>
                  <a:pt x="15761" y="9832"/>
                  <a:pt x="15587" y="10125"/>
                </a:cubicBezTo>
                <a:cubicBezTo>
                  <a:pt x="15450" y="10359"/>
                  <a:pt x="15527" y="10659"/>
                  <a:pt x="15760" y="10798"/>
                </a:cubicBezTo>
                <a:moveTo>
                  <a:pt x="6366" y="8841"/>
                </a:moveTo>
                <a:cubicBezTo>
                  <a:pt x="5014" y="8841"/>
                  <a:pt x="3917" y="7741"/>
                  <a:pt x="3917" y="6384"/>
                </a:cubicBezTo>
                <a:cubicBezTo>
                  <a:pt x="3917" y="5027"/>
                  <a:pt x="5014" y="3927"/>
                  <a:pt x="6366" y="3927"/>
                </a:cubicBezTo>
                <a:cubicBezTo>
                  <a:pt x="7719" y="3927"/>
                  <a:pt x="8814" y="5027"/>
                  <a:pt x="8814" y="6384"/>
                </a:cubicBezTo>
                <a:cubicBezTo>
                  <a:pt x="8814" y="7741"/>
                  <a:pt x="7719" y="8841"/>
                  <a:pt x="6366" y="8841"/>
                </a:cubicBezTo>
                <a:moveTo>
                  <a:pt x="6366" y="2955"/>
                </a:moveTo>
                <a:cubicBezTo>
                  <a:pt x="4473" y="2955"/>
                  <a:pt x="2938" y="4494"/>
                  <a:pt x="2938" y="6392"/>
                </a:cubicBezTo>
                <a:cubicBezTo>
                  <a:pt x="2938" y="8291"/>
                  <a:pt x="4473" y="9831"/>
                  <a:pt x="6366" y="9831"/>
                </a:cubicBezTo>
                <a:cubicBezTo>
                  <a:pt x="8259" y="9831"/>
                  <a:pt x="9794" y="8291"/>
                  <a:pt x="9794" y="6392"/>
                </a:cubicBezTo>
                <a:cubicBezTo>
                  <a:pt x="9794" y="4494"/>
                  <a:pt x="8259" y="2955"/>
                  <a:pt x="6366" y="29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605">
            <a:extLst>
              <a:ext uri="{FF2B5EF4-FFF2-40B4-BE49-F238E27FC236}">
                <a16:creationId xmlns:a16="http://schemas.microsoft.com/office/drawing/2014/main" id="{09D5A527-9A3F-EC42-B9BF-9235E0403346}"/>
              </a:ext>
            </a:extLst>
          </p:cNvPr>
          <p:cNvSpPr>
            <a:spLocks noChangeAspect="1"/>
          </p:cNvSpPr>
          <p:nvPr/>
        </p:nvSpPr>
        <p:spPr>
          <a:xfrm>
            <a:off x="2006541" y="3784865"/>
            <a:ext cx="652952" cy="6529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64">
            <a:extLst>
              <a:ext uri="{FF2B5EF4-FFF2-40B4-BE49-F238E27FC236}">
                <a16:creationId xmlns:a16="http://schemas.microsoft.com/office/drawing/2014/main" id="{03F1ACCB-FF30-264A-8E5C-E59796236F8C}"/>
              </a:ext>
            </a:extLst>
          </p:cNvPr>
          <p:cNvSpPr>
            <a:spLocks noChangeAspect="1"/>
          </p:cNvSpPr>
          <p:nvPr/>
        </p:nvSpPr>
        <p:spPr>
          <a:xfrm>
            <a:off x="2006695" y="10006218"/>
            <a:ext cx="652644" cy="6526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10800"/>
                </a:moveTo>
                <a:lnTo>
                  <a:pt x="11782" y="10800"/>
                </a:lnTo>
                <a:lnTo>
                  <a:pt x="11782" y="12764"/>
                </a:lnTo>
                <a:lnTo>
                  <a:pt x="9818" y="12764"/>
                </a:lnTo>
                <a:cubicBezTo>
                  <a:pt x="9818" y="12764"/>
                  <a:pt x="9818" y="10800"/>
                  <a:pt x="9818" y="10800"/>
                </a:cubicBezTo>
                <a:close/>
                <a:moveTo>
                  <a:pt x="9327" y="13745"/>
                </a:moveTo>
                <a:lnTo>
                  <a:pt x="12273" y="13745"/>
                </a:lnTo>
                <a:cubicBezTo>
                  <a:pt x="12544" y="13745"/>
                  <a:pt x="12764" y="13526"/>
                  <a:pt x="12764" y="13255"/>
                </a:cubicBezTo>
                <a:lnTo>
                  <a:pt x="12764" y="10309"/>
                </a:lnTo>
                <a:cubicBezTo>
                  <a:pt x="12764" y="10038"/>
                  <a:pt x="12544" y="9818"/>
                  <a:pt x="12273" y="9818"/>
                </a:cubicBezTo>
                <a:lnTo>
                  <a:pt x="9327" y="9818"/>
                </a:lnTo>
                <a:cubicBezTo>
                  <a:pt x="9056" y="9818"/>
                  <a:pt x="8836" y="10038"/>
                  <a:pt x="8836" y="10309"/>
                </a:cubicBezTo>
                <a:lnTo>
                  <a:pt x="8836" y="13255"/>
                </a:lnTo>
                <a:cubicBezTo>
                  <a:pt x="8836" y="13526"/>
                  <a:pt x="9056" y="13745"/>
                  <a:pt x="9327" y="13745"/>
                </a:cubicBezTo>
                <a:moveTo>
                  <a:pt x="14727" y="15709"/>
                </a:moveTo>
                <a:lnTo>
                  <a:pt x="16691" y="15709"/>
                </a:lnTo>
                <a:lnTo>
                  <a:pt x="16691" y="17673"/>
                </a:lnTo>
                <a:lnTo>
                  <a:pt x="14727" y="17673"/>
                </a:lnTo>
                <a:cubicBezTo>
                  <a:pt x="14727" y="17673"/>
                  <a:pt x="14727" y="15709"/>
                  <a:pt x="14727" y="15709"/>
                </a:cubicBezTo>
                <a:close/>
                <a:moveTo>
                  <a:pt x="14236" y="18655"/>
                </a:moveTo>
                <a:lnTo>
                  <a:pt x="17182" y="18655"/>
                </a:lnTo>
                <a:cubicBezTo>
                  <a:pt x="17453" y="18655"/>
                  <a:pt x="17673" y="18435"/>
                  <a:pt x="17673" y="18164"/>
                </a:cubicBezTo>
                <a:lnTo>
                  <a:pt x="17673" y="15218"/>
                </a:lnTo>
                <a:cubicBezTo>
                  <a:pt x="17673" y="14947"/>
                  <a:pt x="17453" y="14727"/>
                  <a:pt x="17182" y="14727"/>
                </a:cubicBezTo>
                <a:lnTo>
                  <a:pt x="14236" y="14727"/>
                </a:lnTo>
                <a:cubicBezTo>
                  <a:pt x="13965" y="14727"/>
                  <a:pt x="13745" y="14947"/>
                  <a:pt x="13745" y="15218"/>
                </a:cubicBezTo>
                <a:lnTo>
                  <a:pt x="13745" y="18164"/>
                </a:lnTo>
                <a:cubicBezTo>
                  <a:pt x="13745" y="18435"/>
                  <a:pt x="13965" y="18655"/>
                  <a:pt x="14236" y="18655"/>
                </a:cubicBezTo>
                <a:moveTo>
                  <a:pt x="9818" y="5891"/>
                </a:moveTo>
                <a:lnTo>
                  <a:pt x="11782" y="5891"/>
                </a:lnTo>
                <a:lnTo>
                  <a:pt x="11782" y="7855"/>
                </a:lnTo>
                <a:lnTo>
                  <a:pt x="9818" y="7855"/>
                </a:lnTo>
                <a:cubicBezTo>
                  <a:pt x="9818" y="7855"/>
                  <a:pt x="9818" y="5891"/>
                  <a:pt x="9818" y="5891"/>
                </a:cubicBezTo>
                <a:close/>
                <a:moveTo>
                  <a:pt x="9327" y="8836"/>
                </a:moveTo>
                <a:lnTo>
                  <a:pt x="12273" y="8836"/>
                </a:lnTo>
                <a:cubicBezTo>
                  <a:pt x="12544" y="8836"/>
                  <a:pt x="12764" y="8617"/>
                  <a:pt x="12764" y="8345"/>
                </a:cubicBezTo>
                <a:lnTo>
                  <a:pt x="12764" y="5400"/>
                </a:lnTo>
                <a:cubicBezTo>
                  <a:pt x="12764" y="5129"/>
                  <a:pt x="12544" y="4909"/>
                  <a:pt x="12273" y="4909"/>
                </a:cubicBezTo>
                <a:lnTo>
                  <a:pt x="9327" y="4909"/>
                </a:lnTo>
                <a:cubicBezTo>
                  <a:pt x="9056" y="4909"/>
                  <a:pt x="8836" y="5129"/>
                  <a:pt x="8836" y="5400"/>
                </a:cubicBezTo>
                <a:lnTo>
                  <a:pt x="8836" y="8345"/>
                </a:lnTo>
                <a:cubicBezTo>
                  <a:pt x="8836" y="8617"/>
                  <a:pt x="9056" y="8836"/>
                  <a:pt x="9327" y="8836"/>
                </a:cubicBezTo>
                <a:moveTo>
                  <a:pt x="4909" y="15709"/>
                </a:moveTo>
                <a:lnTo>
                  <a:pt x="6873" y="15709"/>
                </a:lnTo>
                <a:lnTo>
                  <a:pt x="6873" y="17673"/>
                </a:lnTo>
                <a:lnTo>
                  <a:pt x="4909" y="17673"/>
                </a:lnTo>
                <a:cubicBezTo>
                  <a:pt x="4909" y="17673"/>
                  <a:pt x="4909" y="15709"/>
                  <a:pt x="4909" y="15709"/>
                </a:cubicBezTo>
                <a:close/>
                <a:moveTo>
                  <a:pt x="4418" y="18655"/>
                </a:moveTo>
                <a:lnTo>
                  <a:pt x="7364" y="18655"/>
                </a:lnTo>
                <a:cubicBezTo>
                  <a:pt x="7635" y="18655"/>
                  <a:pt x="7855" y="18435"/>
                  <a:pt x="7855" y="18164"/>
                </a:cubicBezTo>
                <a:lnTo>
                  <a:pt x="7855" y="15218"/>
                </a:lnTo>
                <a:cubicBezTo>
                  <a:pt x="7855" y="14947"/>
                  <a:pt x="7635" y="14727"/>
                  <a:pt x="7364" y="14727"/>
                </a:cubicBezTo>
                <a:lnTo>
                  <a:pt x="4418" y="14727"/>
                </a:lnTo>
                <a:cubicBezTo>
                  <a:pt x="4147" y="14727"/>
                  <a:pt x="3927" y="14947"/>
                  <a:pt x="3927" y="15218"/>
                </a:cubicBez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moveTo>
                  <a:pt x="14727" y="10800"/>
                </a:moveTo>
                <a:lnTo>
                  <a:pt x="16691" y="10800"/>
                </a:lnTo>
                <a:lnTo>
                  <a:pt x="16691" y="12764"/>
                </a:lnTo>
                <a:lnTo>
                  <a:pt x="14727" y="12764"/>
                </a:lnTo>
                <a:cubicBezTo>
                  <a:pt x="14727" y="12764"/>
                  <a:pt x="14727" y="10800"/>
                  <a:pt x="14727" y="10800"/>
                </a:cubicBezTo>
                <a:close/>
                <a:moveTo>
                  <a:pt x="14236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lnTo>
                  <a:pt x="17673" y="10309"/>
                </a:lnTo>
                <a:cubicBezTo>
                  <a:pt x="17673" y="10038"/>
                  <a:pt x="17453" y="9818"/>
                  <a:pt x="17182" y="9818"/>
                </a:cubicBezTo>
                <a:lnTo>
                  <a:pt x="14236" y="9818"/>
                </a:lnTo>
                <a:cubicBezTo>
                  <a:pt x="13965" y="9818"/>
                  <a:pt x="13745" y="10038"/>
                  <a:pt x="13745" y="10309"/>
                </a:cubicBezTo>
                <a:lnTo>
                  <a:pt x="13745" y="13255"/>
                </a:lnTo>
                <a:cubicBezTo>
                  <a:pt x="13745" y="13526"/>
                  <a:pt x="13965" y="13745"/>
                  <a:pt x="14236" y="13745"/>
                </a:cubicBezTo>
                <a:moveTo>
                  <a:pt x="4909" y="10800"/>
                </a:moveTo>
                <a:lnTo>
                  <a:pt x="6873" y="10800"/>
                </a:lnTo>
                <a:lnTo>
                  <a:pt x="6873" y="12764"/>
                </a:lnTo>
                <a:lnTo>
                  <a:pt x="4909" y="12764"/>
                </a:lnTo>
                <a:cubicBezTo>
                  <a:pt x="4909" y="12764"/>
                  <a:pt x="4909" y="10800"/>
                  <a:pt x="4909" y="10800"/>
                </a:cubicBezTo>
                <a:close/>
                <a:moveTo>
                  <a:pt x="4418" y="13745"/>
                </a:moveTo>
                <a:lnTo>
                  <a:pt x="7364" y="13745"/>
                </a:lnTo>
                <a:cubicBezTo>
                  <a:pt x="7635" y="13745"/>
                  <a:pt x="7855" y="13526"/>
                  <a:pt x="7855" y="13255"/>
                </a:cubicBezTo>
                <a:lnTo>
                  <a:pt x="7855" y="10309"/>
                </a:lnTo>
                <a:cubicBezTo>
                  <a:pt x="7855" y="10038"/>
                  <a:pt x="7635" y="9818"/>
                  <a:pt x="7364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lnTo>
                  <a:pt x="3927" y="13255"/>
                </a:lnTo>
                <a:cubicBezTo>
                  <a:pt x="3927" y="13526"/>
                  <a:pt x="4147" y="13745"/>
                  <a:pt x="4418" y="13745"/>
                </a:cubicBezTo>
                <a:moveTo>
                  <a:pt x="4909" y="5891"/>
                </a:moveTo>
                <a:lnTo>
                  <a:pt x="6873" y="5891"/>
                </a:lnTo>
                <a:lnTo>
                  <a:pt x="6873" y="7855"/>
                </a:lnTo>
                <a:lnTo>
                  <a:pt x="4909" y="7855"/>
                </a:lnTo>
                <a:cubicBezTo>
                  <a:pt x="4909" y="7855"/>
                  <a:pt x="4909" y="5891"/>
                  <a:pt x="4909" y="5891"/>
                </a:cubicBezTo>
                <a:close/>
                <a:moveTo>
                  <a:pt x="4418" y="8836"/>
                </a:moveTo>
                <a:lnTo>
                  <a:pt x="7364" y="8836"/>
                </a:lnTo>
                <a:cubicBezTo>
                  <a:pt x="7635" y="8836"/>
                  <a:pt x="7855" y="8617"/>
                  <a:pt x="7855" y="8345"/>
                </a:cubicBezTo>
                <a:lnTo>
                  <a:pt x="7855" y="5400"/>
                </a:lnTo>
                <a:cubicBezTo>
                  <a:pt x="7855" y="5129"/>
                  <a:pt x="7635" y="4909"/>
                  <a:pt x="7364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lnTo>
                  <a:pt x="3927" y="8345"/>
                </a:lnTo>
                <a:cubicBezTo>
                  <a:pt x="3927" y="8617"/>
                  <a:pt x="4147" y="8836"/>
                  <a:pt x="4418" y="8836"/>
                </a:cubicBezTo>
                <a:moveTo>
                  <a:pt x="14727" y="5891"/>
                </a:moveTo>
                <a:lnTo>
                  <a:pt x="16691" y="5891"/>
                </a:lnTo>
                <a:lnTo>
                  <a:pt x="16691" y="7855"/>
                </a:lnTo>
                <a:lnTo>
                  <a:pt x="14727" y="7855"/>
                </a:lnTo>
                <a:cubicBezTo>
                  <a:pt x="14727" y="7855"/>
                  <a:pt x="14727" y="5891"/>
                  <a:pt x="14727" y="5891"/>
                </a:cubicBezTo>
                <a:close/>
                <a:moveTo>
                  <a:pt x="14236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lnTo>
                  <a:pt x="17673" y="5400"/>
                </a:lnTo>
                <a:cubicBezTo>
                  <a:pt x="17673" y="5129"/>
                  <a:pt x="17453" y="4909"/>
                  <a:pt x="17182" y="4909"/>
                </a:cubicBezTo>
                <a:lnTo>
                  <a:pt x="14236" y="4909"/>
                </a:lnTo>
                <a:cubicBezTo>
                  <a:pt x="13965" y="4909"/>
                  <a:pt x="13745" y="5129"/>
                  <a:pt x="13745" y="5400"/>
                </a:cubicBezTo>
                <a:lnTo>
                  <a:pt x="13745" y="8345"/>
                </a:lnTo>
                <a:cubicBezTo>
                  <a:pt x="13745" y="8617"/>
                  <a:pt x="13965" y="8836"/>
                  <a:pt x="14236" y="8836"/>
                </a:cubicBezTo>
                <a:moveTo>
                  <a:pt x="19636" y="1964"/>
                </a:moveTo>
                <a:lnTo>
                  <a:pt x="1964" y="1964"/>
                </a:lnTo>
                <a:lnTo>
                  <a:pt x="1964" y="982"/>
                </a:lnTo>
                <a:lnTo>
                  <a:pt x="19636" y="982"/>
                </a:lnTo>
                <a:cubicBezTo>
                  <a:pt x="19636" y="982"/>
                  <a:pt x="19636" y="1964"/>
                  <a:pt x="19636" y="1964"/>
                </a:cubicBezTo>
                <a:close/>
                <a:moveTo>
                  <a:pt x="19636" y="20618"/>
                </a:moveTo>
                <a:lnTo>
                  <a:pt x="12764" y="20618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20618"/>
                </a:lnTo>
                <a:lnTo>
                  <a:pt x="1964" y="20618"/>
                </a:lnTo>
                <a:lnTo>
                  <a:pt x="1964" y="2945"/>
                </a:lnTo>
                <a:lnTo>
                  <a:pt x="19636" y="2945"/>
                </a:lnTo>
                <a:cubicBezTo>
                  <a:pt x="19636" y="2945"/>
                  <a:pt x="19636" y="20618"/>
                  <a:pt x="19636" y="20618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5709"/>
                </a:lnTo>
                <a:lnTo>
                  <a:pt x="11782" y="15709"/>
                </a:lnTo>
                <a:cubicBezTo>
                  <a:pt x="11782" y="15709"/>
                  <a:pt x="11782" y="20618"/>
                  <a:pt x="11782" y="20618"/>
                </a:cubicBezTo>
                <a:close/>
                <a:moveTo>
                  <a:pt x="21109" y="1964"/>
                </a:moveTo>
                <a:lnTo>
                  <a:pt x="20618" y="1964"/>
                </a:lnTo>
                <a:lnTo>
                  <a:pt x="20618" y="491"/>
                </a:lnTo>
                <a:cubicBezTo>
                  <a:pt x="20618" y="220"/>
                  <a:pt x="20399" y="0"/>
                  <a:pt x="20127" y="0"/>
                </a:cubicBezTo>
                <a:lnTo>
                  <a:pt x="1473" y="0"/>
                </a:lnTo>
                <a:cubicBezTo>
                  <a:pt x="1201" y="0"/>
                  <a:pt x="982" y="220"/>
                  <a:pt x="982" y="491"/>
                </a:cubicBezTo>
                <a:lnTo>
                  <a:pt x="982" y="1964"/>
                </a:lnTo>
                <a:lnTo>
                  <a:pt x="491" y="1964"/>
                </a:lnTo>
                <a:cubicBezTo>
                  <a:pt x="220" y="1964"/>
                  <a:pt x="0" y="2184"/>
                  <a:pt x="0" y="2455"/>
                </a:cubicBezTo>
                <a:cubicBezTo>
                  <a:pt x="0" y="2726"/>
                  <a:pt x="220" y="2945"/>
                  <a:pt x="491" y="2945"/>
                </a:cubicBezTo>
                <a:lnTo>
                  <a:pt x="982" y="2945"/>
                </a:lnTo>
                <a:lnTo>
                  <a:pt x="982" y="21109"/>
                </a:lnTo>
                <a:cubicBezTo>
                  <a:pt x="982" y="21381"/>
                  <a:pt x="1201" y="21600"/>
                  <a:pt x="1473" y="21600"/>
                </a:cubicBezTo>
                <a:lnTo>
                  <a:pt x="20127" y="21600"/>
                </a:lnTo>
                <a:cubicBezTo>
                  <a:pt x="20399" y="21600"/>
                  <a:pt x="20618" y="21381"/>
                  <a:pt x="20618" y="21109"/>
                </a:cubicBezTo>
                <a:lnTo>
                  <a:pt x="20618" y="2945"/>
                </a:lnTo>
                <a:lnTo>
                  <a:pt x="21109" y="2945"/>
                </a:lnTo>
                <a:cubicBezTo>
                  <a:pt x="21380" y="2945"/>
                  <a:pt x="21600" y="2726"/>
                  <a:pt x="21600" y="2455"/>
                </a:cubicBezTo>
                <a:cubicBezTo>
                  <a:pt x="21600" y="2184"/>
                  <a:pt x="21380" y="1964"/>
                  <a:pt x="21109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96386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INFO 2">
      <a:dk1>
        <a:srgbClr val="AAAAAA"/>
      </a:dk1>
      <a:lt1>
        <a:srgbClr val="FFFFFF"/>
      </a:lt1>
      <a:dk2>
        <a:srgbClr val="08204D"/>
      </a:dk2>
      <a:lt2>
        <a:srgbClr val="FFFFFF"/>
      </a:lt2>
      <a:accent1>
        <a:srgbClr val="425EAB"/>
      </a:accent1>
      <a:accent2>
        <a:srgbClr val="55C589"/>
      </a:accent2>
      <a:accent3>
        <a:srgbClr val="FA7F6D"/>
      </a:accent3>
      <a:accent4>
        <a:srgbClr val="1682D0"/>
      </a:accent4>
      <a:accent5>
        <a:srgbClr val="FDA328"/>
      </a:accent5>
      <a:accent6>
        <a:srgbClr val="DDDEDD"/>
      </a:accent6>
      <a:hlink>
        <a:srgbClr val="E54E69"/>
      </a:hlink>
      <a:folHlink>
        <a:srgbClr val="B7C5E1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69893</TotalTime>
  <Words>624</Words>
  <Application>Microsoft Macintosh PowerPoint</Application>
  <PresentationFormat>Custom</PresentationFormat>
  <Paragraphs>114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8478</cp:revision>
  <cp:lastPrinted>2019-08-21T17:56:17Z</cp:lastPrinted>
  <dcterms:created xsi:type="dcterms:W3CDTF">2014-11-12T21:47:38Z</dcterms:created>
  <dcterms:modified xsi:type="dcterms:W3CDTF">2019-10-22T05:10:09Z</dcterms:modified>
  <cp:category/>
</cp:coreProperties>
</file>