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4072" r:id="rId2"/>
    <p:sldId id="4073" r:id="rId3"/>
    <p:sldId id="4070" r:id="rId4"/>
    <p:sldId id="4074" r:id="rId5"/>
    <p:sldId id="4075" r:id="rId6"/>
    <p:sldId id="4076" r:id="rId7"/>
    <p:sldId id="4077" r:id="rId8"/>
    <p:sldId id="4078" r:id="rId9"/>
    <p:sldId id="4079" r:id="rId10"/>
    <p:sldId id="4080" r:id="rId11"/>
    <p:sldId id="4081" r:id="rId12"/>
    <p:sldId id="4082" r:id="rId13"/>
    <p:sldId id="4083" r:id="rId14"/>
    <p:sldId id="4084" r:id="rId15"/>
    <p:sldId id="4085" r:id="rId16"/>
    <p:sldId id="4086" r:id="rId17"/>
    <p:sldId id="4087" r:id="rId18"/>
    <p:sldId id="4088" r:id="rId19"/>
    <p:sldId id="4089" r:id="rId20"/>
    <p:sldId id="4090" r:id="rId2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9076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AC302D-C0EB-BC41-A76E-3637EDB2D06F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C5F434-3A1F-1843-A65E-A747E963938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7EA98426-7098-814B-822F-CDADE7F61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5445" y="8271743"/>
            <a:ext cx="626571" cy="3049012"/>
          </a:xfrm>
          <a:custGeom>
            <a:avLst/>
            <a:gdLst>
              <a:gd name="T0" fmla="*/ 148 w 627"/>
              <a:gd name="T1" fmla="*/ 783 h 3048"/>
              <a:gd name="T2" fmla="*/ 148 w 627"/>
              <a:gd name="T3" fmla="*/ 3047 h 3048"/>
              <a:gd name="T4" fmla="*/ 0 w 627"/>
              <a:gd name="T5" fmla="*/ 3047 h 3048"/>
              <a:gd name="T6" fmla="*/ 0 w 627"/>
              <a:gd name="T7" fmla="*/ 783 h 3048"/>
              <a:gd name="T8" fmla="*/ 0 w 627"/>
              <a:gd name="T9" fmla="*/ 783 h 3048"/>
              <a:gd name="T10" fmla="*/ 483 w 627"/>
              <a:gd name="T11" fmla="*/ 0 h 3048"/>
              <a:gd name="T12" fmla="*/ 626 w 627"/>
              <a:gd name="T13" fmla="*/ 0 h 3048"/>
              <a:gd name="T14" fmla="*/ 626 w 627"/>
              <a:gd name="T15" fmla="*/ 99 h 3048"/>
              <a:gd name="T16" fmla="*/ 626 w 627"/>
              <a:gd name="T17" fmla="*/ 99 h 3048"/>
              <a:gd name="T18" fmla="*/ 148 w 627"/>
              <a:gd name="T19" fmla="*/ 783 h 30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27" h="3048">
                <a:moveTo>
                  <a:pt x="148" y="783"/>
                </a:moveTo>
                <a:lnTo>
                  <a:pt x="148" y="3047"/>
                </a:lnTo>
                <a:lnTo>
                  <a:pt x="0" y="3047"/>
                </a:lnTo>
                <a:lnTo>
                  <a:pt x="0" y="783"/>
                </a:lnTo>
                <a:lnTo>
                  <a:pt x="0" y="783"/>
                </a:lnTo>
                <a:cubicBezTo>
                  <a:pt x="0" y="445"/>
                  <a:pt x="191" y="145"/>
                  <a:pt x="483" y="0"/>
                </a:cubicBezTo>
                <a:lnTo>
                  <a:pt x="626" y="0"/>
                </a:lnTo>
                <a:lnTo>
                  <a:pt x="626" y="99"/>
                </a:lnTo>
                <a:lnTo>
                  <a:pt x="626" y="99"/>
                </a:lnTo>
                <a:cubicBezTo>
                  <a:pt x="342" y="203"/>
                  <a:pt x="148" y="474"/>
                  <a:pt x="148" y="78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EB2621B3-A68B-F743-8B5C-541B2F0750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95296" y="8271743"/>
            <a:ext cx="626571" cy="3049012"/>
          </a:xfrm>
          <a:custGeom>
            <a:avLst/>
            <a:gdLst>
              <a:gd name="T0" fmla="*/ 149 w 628"/>
              <a:gd name="T1" fmla="*/ 783 h 3048"/>
              <a:gd name="T2" fmla="*/ 149 w 628"/>
              <a:gd name="T3" fmla="*/ 3047 h 3048"/>
              <a:gd name="T4" fmla="*/ 0 w 628"/>
              <a:gd name="T5" fmla="*/ 3047 h 3048"/>
              <a:gd name="T6" fmla="*/ 0 w 628"/>
              <a:gd name="T7" fmla="*/ 783 h 3048"/>
              <a:gd name="T8" fmla="*/ 0 w 628"/>
              <a:gd name="T9" fmla="*/ 783 h 3048"/>
              <a:gd name="T10" fmla="*/ 483 w 628"/>
              <a:gd name="T11" fmla="*/ 0 h 3048"/>
              <a:gd name="T12" fmla="*/ 627 w 628"/>
              <a:gd name="T13" fmla="*/ 0 h 3048"/>
              <a:gd name="T14" fmla="*/ 627 w 628"/>
              <a:gd name="T15" fmla="*/ 99 h 3048"/>
              <a:gd name="T16" fmla="*/ 627 w 628"/>
              <a:gd name="T17" fmla="*/ 99 h 3048"/>
              <a:gd name="T18" fmla="*/ 149 w 628"/>
              <a:gd name="T19" fmla="*/ 783 h 30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28" h="3048">
                <a:moveTo>
                  <a:pt x="149" y="783"/>
                </a:moveTo>
                <a:lnTo>
                  <a:pt x="149" y="3047"/>
                </a:lnTo>
                <a:lnTo>
                  <a:pt x="0" y="3047"/>
                </a:lnTo>
                <a:lnTo>
                  <a:pt x="0" y="783"/>
                </a:lnTo>
                <a:lnTo>
                  <a:pt x="0" y="783"/>
                </a:lnTo>
                <a:cubicBezTo>
                  <a:pt x="0" y="445"/>
                  <a:pt x="192" y="145"/>
                  <a:pt x="483" y="0"/>
                </a:cubicBezTo>
                <a:lnTo>
                  <a:pt x="627" y="0"/>
                </a:lnTo>
                <a:lnTo>
                  <a:pt x="627" y="99"/>
                </a:lnTo>
                <a:lnTo>
                  <a:pt x="627" y="99"/>
                </a:lnTo>
                <a:cubicBezTo>
                  <a:pt x="342" y="203"/>
                  <a:pt x="149" y="474"/>
                  <a:pt x="149" y="78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6F8FE9CD-67A3-3245-8971-892E9DE9DA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55146" y="8271743"/>
            <a:ext cx="626571" cy="3049012"/>
          </a:xfrm>
          <a:custGeom>
            <a:avLst/>
            <a:gdLst>
              <a:gd name="T0" fmla="*/ 148 w 627"/>
              <a:gd name="T1" fmla="*/ 783 h 3048"/>
              <a:gd name="T2" fmla="*/ 148 w 627"/>
              <a:gd name="T3" fmla="*/ 3047 h 3048"/>
              <a:gd name="T4" fmla="*/ 0 w 627"/>
              <a:gd name="T5" fmla="*/ 3047 h 3048"/>
              <a:gd name="T6" fmla="*/ 0 w 627"/>
              <a:gd name="T7" fmla="*/ 783 h 3048"/>
              <a:gd name="T8" fmla="*/ 0 w 627"/>
              <a:gd name="T9" fmla="*/ 783 h 3048"/>
              <a:gd name="T10" fmla="*/ 482 w 627"/>
              <a:gd name="T11" fmla="*/ 0 h 3048"/>
              <a:gd name="T12" fmla="*/ 626 w 627"/>
              <a:gd name="T13" fmla="*/ 0 h 3048"/>
              <a:gd name="T14" fmla="*/ 626 w 627"/>
              <a:gd name="T15" fmla="*/ 99 h 3048"/>
              <a:gd name="T16" fmla="*/ 626 w 627"/>
              <a:gd name="T17" fmla="*/ 99 h 3048"/>
              <a:gd name="T18" fmla="*/ 148 w 627"/>
              <a:gd name="T19" fmla="*/ 783 h 30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27" h="3048">
                <a:moveTo>
                  <a:pt x="148" y="783"/>
                </a:moveTo>
                <a:lnTo>
                  <a:pt x="148" y="3047"/>
                </a:lnTo>
                <a:lnTo>
                  <a:pt x="0" y="3047"/>
                </a:lnTo>
                <a:lnTo>
                  <a:pt x="0" y="783"/>
                </a:lnTo>
                <a:lnTo>
                  <a:pt x="0" y="783"/>
                </a:lnTo>
                <a:cubicBezTo>
                  <a:pt x="0" y="445"/>
                  <a:pt x="191" y="145"/>
                  <a:pt x="482" y="0"/>
                </a:cubicBezTo>
                <a:lnTo>
                  <a:pt x="626" y="0"/>
                </a:lnTo>
                <a:lnTo>
                  <a:pt x="626" y="99"/>
                </a:lnTo>
                <a:lnTo>
                  <a:pt x="626" y="99"/>
                </a:lnTo>
                <a:cubicBezTo>
                  <a:pt x="341" y="203"/>
                  <a:pt x="148" y="474"/>
                  <a:pt x="148" y="783"/>
                </a:cubicBez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7187FED7-F3AB-F343-B62A-DF4F5A95F7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7608" y="3881339"/>
            <a:ext cx="626571" cy="3049015"/>
          </a:xfrm>
          <a:custGeom>
            <a:avLst/>
            <a:gdLst>
              <a:gd name="T0" fmla="*/ 148 w 627"/>
              <a:gd name="T1" fmla="*/ 2265 h 3049"/>
              <a:gd name="T2" fmla="*/ 148 w 627"/>
              <a:gd name="T3" fmla="*/ 0 h 3049"/>
              <a:gd name="T4" fmla="*/ 0 w 627"/>
              <a:gd name="T5" fmla="*/ 0 h 3049"/>
              <a:gd name="T6" fmla="*/ 0 w 627"/>
              <a:gd name="T7" fmla="*/ 2265 h 3049"/>
              <a:gd name="T8" fmla="*/ 0 w 627"/>
              <a:gd name="T9" fmla="*/ 2265 h 3049"/>
              <a:gd name="T10" fmla="*/ 482 w 627"/>
              <a:gd name="T11" fmla="*/ 3048 h 3049"/>
              <a:gd name="T12" fmla="*/ 626 w 627"/>
              <a:gd name="T13" fmla="*/ 3048 h 3049"/>
              <a:gd name="T14" fmla="*/ 626 w 627"/>
              <a:gd name="T15" fmla="*/ 2948 h 3049"/>
              <a:gd name="T16" fmla="*/ 626 w 627"/>
              <a:gd name="T17" fmla="*/ 2948 h 3049"/>
              <a:gd name="T18" fmla="*/ 148 w 627"/>
              <a:gd name="T19" fmla="*/ 2265 h 3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27" h="3049">
                <a:moveTo>
                  <a:pt x="148" y="2265"/>
                </a:moveTo>
                <a:lnTo>
                  <a:pt x="148" y="0"/>
                </a:lnTo>
                <a:lnTo>
                  <a:pt x="0" y="0"/>
                </a:lnTo>
                <a:lnTo>
                  <a:pt x="0" y="2265"/>
                </a:lnTo>
                <a:lnTo>
                  <a:pt x="0" y="2265"/>
                </a:lnTo>
                <a:cubicBezTo>
                  <a:pt x="0" y="2602"/>
                  <a:pt x="191" y="2902"/>
                  <a:pt x="482" y="3048"/>
                </a:cubicBezTo>
                <a:lnTo>
                  <a:pt x="626" y="3048"/>
                </a:lnTo>
                <a:lnTo>
                  <a:pt x="626" y="2948"/>
                </a:lnTo>
                <a:lnTo>
                  <a:pt x="626" y="2948"/>
                </a:lnTo>
                <a:cubicBezTo>
                  <a:pt x="341" y="2845"/>
                  <a:pt x="148" y="2574"/>
                  <a:pt x="148" y="226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C23C7A3A-A628-C840-B8F8-B4DEA0EF34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1869" y="3881339"/>
            <a:ext cx="626571" cy="3049015"/>
          </a:xfrm>
          <a:custGeom>
            <a:avLst/>
            <a:gdLst>
              <a:gd name="T0" fmla="*/ 149 w 628"/>
              <a:gd name="T1" fmla="*/ 2265 h 3049"/>
              <a:gd name="T2" fmla="*/ 149 w 628"/>
              <a:gd name="T3" fmla="*/ 0 h 3049"/>
              <a:gd name="T4" fmla="*/ 0 w 628"/>
              <a:gd name="T5" fmla="*/ 0 h 3049"/>
              <a:gd name="T6" fmla="*/ 0 w 628"/>
              <a:gd name="T7" fmla="*/ 2265 h 3049"/>
              <a:gd name="T8" fmla="*/ 0 w 628"/>
              <a:gd name="T9" fmla="*/ 2265 h 3049"/>
              <a:gd name="T10" fmla="*/ 483 w 628"/>
              <a:gd name="T11" fmla="*/ 3048 h 3049"/>
              <a:gd name="T12" fmla="*/ 627 w 628"/>
              <a:gd name="T13" fmla="*/ 3048 h 3049"/>
              <a:gd name="T14" fmla="*/ 627 w 628"/>
              <a:gd name="T15" fmla="*/ 2948 h 3049"/>
              <a:gd name="T16" fmla="*/ 627 w 628"/>
              <a:gd name="T17" fmla="*/ 2948 h 3049"/>
              <a:gd name="T18" fmla="*/ 149 w 628"/>
              <a:gd name="T19" fmla="*/ 2265 h 3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28" h="3049">
                <a:moveTo>
                  <a:pt x="149" y="2265"/>
                </a:moveTo>
                <a:lnTo>
                  <a:pt x="149" y="0"/>
                </a:lnTo>
                <a:lnTo>
                  <a:pt x="0" y="0"/>
                </a:lnTo>
                <a:lnTo>
                  <a:pt x="0" y="2265"/>
                </a:lnTo>
                <a:lnTo>
                  <a:pt x="0" y="2265"/>
                </a:lnTo>
                <a:cubicBezTo>
                  <a:pt x="0" y="2602"/>
                  <a:pt x="192" y="2902"/>
                  <a:pt x="483" y="3048"/>
                </a:cubicBezTo>
                <a:lnTo>
                  <a:pt x="627" y="3048"/>
                </a:lnTo>
                <a:lnTo>
                  <a:pt x="627" y="2948"/>
                </a:lnTo>
                <a:lnTo>
                  <a:pt x="627" y="2948"/>
                </a:lnTo>
                <a:cubicBezTo>
                  <a:pt x="342" y="2845"/>
                  <a:pt x="149" y="2574"/>
                  <a:pt x="149" y="226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B2CD8F65-21AB-5E4E-920F-660C9D4ED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97308" y="3881339"/>
            <a:ext cx="626571" cy="3049015"/>
          </a:xfrm>
          <a:custGeom>
            <a:avLst/>
            <a:gdLst>
              <a:gd name="T0" fmla="*/ 148 w 627"/>
              <a:gd name="T1" fmla="*/ 2265 h 3049"/>
              <a:gd name="T2" fmla="*/ 148 w 627"/>
              <a:gd name="T3" fmla="*/ 0 h 3049"/>
              <a:gd name="T4" fmla="*/ 0 w 627"/>
              <a:gd name="T5" fmla="*/ 0 h 3049"/>
              <a:gd name="T6" fmla="*/ 0 w 627"/>
              <a:gd name="T7" fmla="*/ 2265 h 3049"/>
              <a:gd name="T8" fmla="*/ 0 w 627"/>
              <a:gd name="T9" fmla="*/ 2265 h 3049"/>
              <a:gd name="T10" fmla="*/ 483 w 627"/>
              <a:gd name="T11" fmla="*/ 3048 h 3049"/>
              <a:gd name="T12" fmla="*/ 626 w 627"/>
              <a:gd name="T13" fmla="*/ 3048 h 3049"/>
              <a:gd name="T14" fmla="*/ 626 w 627"/>
              <a:gd name="T15" fmla="*/ 2948 h 3049"/>
              <a:gd name="T16" fmla="*/ 626 w 627"/>
              <a:gd name="T17" fmla="*/ 2948 h 3049"/>
              <a:gd name="T18" fmla="*/ 148 w 627"/>
              <a:gd name="T19" fmla="*/ 2265 h 3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27" h="3049">
                <a:moveTo>
                  <a:pt x="148" y="2265"/>
                </a:moveTo>
                <a:lnTo>
                  <a:pt x="148" y="0"/>
                </a:lnTo>
                <a:lnTo>
                  <a:pt x="0" y="0"/>
                </a:lnTo>
                <a:lnTo>
                  <a:pt x="0" y="2265"/>
                </a:lnTo>
                <a:lnTo>
                  <a:pt x="0" y="2265"/>
                </a:lnTo>
                <a:cubicBezTo>
                  <a:pt x="0" y="2602"/>
                  <a:pt x="191" y="2902"/>
                  <a:pt x="483" y="3048"/>
                </a:cubicBezTo>
                <a:lnTo>
                  <a:pt x="626" y="3048"/>
                </a:lnTo>
                <a:lnTo>
                  <a:pt x="626" y="2948"/>
                </a:lnTo>
                <a:lnTo>
                  <a:pt x="626" y="2948"/>
                </a:lnTo>
                <a:cubicBezTo>
                  <a:pt x="342" y="2845"/>
                  <a:pt x="148" y="2574"/>
                  <a:pt x="148" y="2265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B914702C-AFB9-4F4A-92C1-FF14F4B747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4057" y="6775916"/>
            <a:ext cx="3088727" cy="1606138"/>
          </a:xfrm>
          <a:custGeom>
            <a:avLst/>
            <a:gdLst>
              <a:gd name="T0" fmla="*/ 2286 w 3089"/>
              <a:gd name="T1" fmla="*/ 0 h 1603"/>
              <a:gd name="T2" fmla="*/ 0 w 3089"/>
              <a:gd name="T3" fmla="*/ 0 h 1603"/>
              <a:gd name="T4" fmla="*/ 0 w 3089"/>
              <a:gd name="T5" fmla="*/ 1602 h 1603"/>
              <a:gd name="T6" fmla="*/ 2286 w 3089"/>
              <a:gd name="T7" fmla="*/ 1602 h 1603"/>
              <a:gd name="T8" fmla="*/ 2286 w 3089"/>
              <a:gd name="T9" fmla="*/ 1602 h 1603"/>
              <a:gd name="T10" fmla="*/ 3088 w 3089"/>
              <a:gd name="T11" fmla="*/ 802 h 1603"/>
              <a:gd name="T12" fmla="*/ 3088 w 3089"/>
              <a:gd name="T13" fmla="*/ 802 h 1603"/>
              <a:gd name="T14" fmla="*/ 2286 w 3089"/>
              <a:gd name="T15" fmla="*/ 0 h 1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089" h="1603">
                <a:moveTo>
                  <a:pt x="2286" y="0"/>
                </a:moveTo>
                <a:lnTo>
                  <a:pt x="0" y="0"/>
                </a:lnTo>
                <a:lnTo>
                  <a:pt x="0" y="1602"/>
                </a:lnTo>
                <a:lnTo>
                  <a:pt x="2286" y="1602"/>
                </a:lnTo>
                <a:lnTo>
                  <a:pt x="2286" y="1602"/>
                </a:lnTo>
                <a:cubicBezTo>
                  <a:pt x="2729" y="1602"/>
                  <a:pt x="3088" y="1243"/>
                  <a:pt x="3088" y="802"/>
                </a:cubicBezTo>
                <a:lnTo>
                  <a:pt x="3088" y="802"/>
                </a:lnTo>
                <a:cubicBezTo>
                  <a:pt x="3088" y="359"/>
                  <a:pt x="2729" y="0"/>
                  <a:pt x="2286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B1297C47-C801-0E49-A8E6-8660EF735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5999" y="6775916"/>
            <a:ext cx="3379949" cy="1606138"/>
          </a:xfrm>
          <a:custGeom>
            <a:avLst/>
            <a:gdLst>
              <a:gd name="T0" fmla="*/ 2574 w 3377"/>
              <a:gd name="T1" fmla="*/ 0 h 1603"/>
              <a:gd name="T2" fmla="*/ 0 w 3377"/>
              <a:gd name="T3" fmla="*/ 0 h 1603"/>
              <a:gd name="T4" fmla="*/ 0 w 3377"/>
              <a:gd name="T5" fmla="*/ 0 h 1603"/>
              <a:gd name="T6" fmla="*/ 535 w 3377"/>
              <a:gd name="T7" fmla="*/ 802 h 1603"/>
              <a:gd name="T8" fmla="*/ 535 w 3377"/>
              <a:gd name="T9" fmla="*/ 802 h 1603"/>
              <a:gd name="T10" fmla="*/ 0 w 3377"/>
              <a:gd name="T11" fmla="*/ 1602 h 1603"/>
              <a:gd name="T12" fmla="*/ 2574 w 3377"/>
              <a:gd name="T13" fmla="*/ 1602 h 1603"/>
              <a:gd name="T14" fmla="*/ 2574 w 3377"/>
              <a:gd name="T15" fmla="*/ 1602 h 1603"/>
              <a:gd name="T16" fmla="*/ 3376 w 3377"/>
              <a:gd name="T17" fmla="*/ 802 h 1603"/>
              <a:gd name="T18" fmla="*/ 3376 w 3377"/>
              <a:gd name="T19" fmla="*/ 802 h 1603"/>
              <a:gd name="T20" fmla="*/ 2574 w 3377"/>
              <a:gd name="T21" fmla="*/ 0 h 1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377" h="1603">
                <a:moveTo>
                  <a:pt x="2574" y="0"/>
                </a:moveTo>
                <a:lnTo>
                  <a:pt x="0" y="0"/>
                </a:lnTo>
                <a:lnTo>
                  <a:pt x="0" y="0"/>
                </a:lnTo>
                <a:cubicBezTo>
                  <a:pt x="315" y="131"/>
                  <a:pt x="535" y="440"/>
                  <a:pt x="535" y="802"/>
                </a:cubicBezTo>
                <a:lnTo>
                  <a:pt x="535" y="802"/>
                </a:lnTo>
                <a:cubicBezTo>
                  <a:pt x="535" y="1162"/>
                  <a:pt x="315" y="1472"/>
                  <a:pt x="0" y="1602"/>
                </a:cubicBezTo>
                <a:lnTo>
                  <a:pt x="2574" y="1602"/>
                </a:lnTo>
                <a:lnTo>
                  <a:pt x="2574" y="1602"/>
                </a:lnTo>
                <a:cubicBezTo>
                  <a:pt x="3017" y="1602"/>
                  <a:pt x="3376" y="1243"/>
                  <a:pt x="3376" y="802"/>
                </a:cubicBezTo>
                <a:lnTo>
                  <a:pt x="3376" y="802"/>
                </a:lnTo>
                <a:cubicBezTo>
                  <a:pt x="3376" y="359"/>
                  <a:pt x="3017" y="0"/>
                  <a:pt x="2574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68E397A9-BB06-B840-A37B-FB241FC5E4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1510" y="6775916"/>
            <a:ext cx="3379949" cy="1606138"/>
          </a:xfrm>
          <a:custGeom>
            <a:avLst/>
            <a:gdLst>
              <a:gd name="T0" fmla="*/ 2574 w 3376"/>
              <a:gd name="T1" fmla="*/ 0 h 1603"/>
              <a:gd name="T2" fmla="*/ 0 w 3376"/>
              <a:gd name="T3" fmla="*/ 0 h 1603"/>
              <a:gd name="T4" fmla="*/ 0 w 3376"/>
              <a:gd name="T5" fmla="*/ 0 h 1603"/>
              <a:gd name="T6" fmla="*/ 536 w 3376"/>
              <a:gd name="T7" fmla="*/ 802 h 1603"/>
              <a:gd name="T8" fmla="*/ 536 w 3376"/>
              <a:gd name="T9" fmla="*/ 802 h 1603"/>
              <a:gd name="T10" fmla="*/ 0 w 3376"/>
              <a:gd name="T11" fmla="*/ 1602 h 1603"/>
              <a:gd name="T12" fmla="*/ 2574 w 3376"/>
              <a:gd name="T13" fmla="*/ 1602 h 1603"/>
              <a:gd name="T14" fmla="*/ 2574 w 3376"/>
              <a:gd name="T15" fmla="*/ 1602 h 1603"/>
              <a:gd name="T16" fmla="*/ 3375 w 3376"/>
              <a:gd name="T17" fmla="*/ 802 h 1603"/>
              <a:gd name="T18" fmla="*/ 3375 w 3376"/>
              <a:gd name="T19" fmla="*/ 802 h 1603"/>
              <a:gd name="T20" fmla="*/ 2574 w 3376"/>
              <a:gd name="T21" fmla="*/ 0 h 1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376" h="1603">
                <a:moveTo>
                  <a:pt x="2574" y="0"/>
                </a:moveTo>
                <a:lnTo>
                  <a:pt x="0" y="0"/>
                </a:lnTo>
                <a:lnTo>
                  <a:pt x="0" y="0"/>
                </a:lnTo>
                <a:cubicBezTo>
                  <a:pt x="314" y="131"/>
                  <a:pt x="536" y="440"/>
                  <a:pt x="536" y="802"/>
                </a:cubicBezTo>
                <a:lnTo>
                  <a:pt x="536" y="802"/>
                </a:lnTo>
                <a:cubicBezTo>
                  <a:pt x="536" y="1162"/>
                  <a:pt x="314" y="1472"/>
                  <a:pt x="0" y="1602"/>
                </a:cubicBezTo>
                <a:lnTo>
                  <a:pt x="2574" y="1602"/>
                </a:lnTo>
                <a:lnTo>
                  <a:pt x="2574" y="1602"/>
                </a:lnTo>
                <a:cubicBezTo>
                  <a:pt x="3016" y="1602"/>
                  <a:pt x="3375" y="1243"/>
                  <a:pt x="3375" y="802"/>
                </a:cubicBezTo>
                <a:lnTo>
                  <a:pt x="3375" y="802"/>
                </a:lnTo>
                <a:cubicBezTo>
                  <a:pt x="3375" y="359"/>
                  <a:pt x="3016" y="0"/>
                  <a:pt x="2574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DFE32071-07FD-BF45-ABF1-E5D2458FF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21436" y="6775916"/>
            <a:ext cx="3375537" cy="1606138"/>
          </a:xfrm>
          <a:custGeom>
            <a:avLst/>
            <a:gdLst>
              <a:gd name="T0" fmla="*/ 2573 w 3375"/>
              <a:gd name="T1" fmla="*/ 0 h 1603"/>
              <a:gd name="T2" fmla="*/ 0 w 3375"/>
              <a:gd name="T3" fmla="*/ 0 h 1603"/>
              <a:gd name="T4" fmla="*/ 0 w 3375"/>
              <a:gd name="T5" fmla="*/ 0 h 1603"/>
              <a:gd name="T6" fmla="*/ 534 w 3375"/>
              <a:gd name="T7" fmla="*/ 802 h 1603"/>
              <a:gd name="T8" fmla="*/ 534 w 3375"/>
              <a:gd name="T9" fmla="*/ 802 h 1603"/>
              <a:gd name="T10" fmla="*/ 0 w 3375"/>
              <a:gd name="T11" fmla="*/ 1602 h 1603"/>
              <a:gd name="T12" fmla="*/ 2573 w 3375"/>
              <a:gd name="T13" fmla="*/ 1602 h 1603"/>
              <a:gd name="T14" fmla="*/ 2573 w 3375"/>
              <a:gd name="T15" fmla="*/ 1602 h 1603"/>
              <a:gd name="T16" fmla="*/ 3374 w 3375"/>
              <a:gd name="T17" fmla="*/ 802 h 1603"/>
              <a:gd name="T18" fmla="*/ 3374 w 3375"/>
              <a:gd name="T19" fmla="*/ 802 h 1603"/>
              <a:gd name="T20" fmla="*/ 2573 w 3375"/>
              <a:gd name="T21" fmla="*/ 0 h 1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375" h="1603">
                <a:moveTo>
                  <a:pt x="2573" y="0"/>
                </a:moveTo>
                <a:lnTo>
                  <a:pt x="0" y="0"/>
                </a:lnTo>
                <a:lnTo>
                  <a:pt x="0" y="0"/>
                </a:lnTo>
                <a:cubicBezTo>
                  <a:pt x="313" y="131"/>
                  <a:pt x="534" y="440"/>
                  <a:pt x="534" y="802"/>
                </a:cubicBezTo>
                <a:lnTo>
                  <a:pt x="534" y="802"/>
                </a:lnTo>
                <a:cubicBezTo>
                  <a:pt x="534" y="1162"/>
                  <a:pt x="313" y="1472"/>
                  <a:pt x="0" y="1602"/>
                </a:cubicBezTo>
                <a:lnTo>
                  <a:pt x="2573" y="1602"/>
                </a:lnTo>
                <a:lnTo>
                  <a:pt x="2573" y="1602"/>
                </a:lnTo>
                <a:cubicBezTo>
                  <a:pt x="3015" y="1602"/>
                  <a:pt x="3374" y="1243"/>
                  <a:pt x="3374" y="802"/>
                </a:cubicBezTo>
                <a:lnTo>
                  <a:pt x="3374" y="802"/>
                </a:lnTo>
                <a:cubicBezTo>
                  <a:pt x="3374" y="359"/>
                  <a:pt x="3015" y="0"/>
                  <a:pt x="2573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7943F237-C3A3-2449-8FFD-8CE00A5B34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46950" y="6775916"/>
            <a:ext cx="3379949" cy="1606138"/>
          </a:xfrm>
          <a:custGeom>
            <a:avLst/>
            <a:gdLst>
              <a:gd name="T0" fmla="*/ 2574 w 3376"/>
              <a:gd name="T1" fmla="*/ 0 h 1603"/>
              <a:gd name="T2" fmla="*/ 0 w 3376"/>
              <a:gd name="T3" fmla="*/ 0 h 1603"/>
              <a:gd name="T4" fmla="*/ 0 w 3376"/>
              <a:gd name="T5" fmla="*/ 0 h 1603"/>
              <a:gd name="T6" fmla="*/ 535 w 3376"/>
              <a:gd name="T7" fmla="*/ 802 h 1603"/>
              <a:gd name="T8" fmla="*/ 535 w 3376"/>
              <a:gd name="T9" fmla="*/ 802 h 1603"/>
              <a:gd name="T10" fmla="*/ 0 w 3376"/>
              <a:gd name="T11" fmla="*/ 1602 h 1603"/>
              <a:gd name="T12" fmla="*/ 2574 w 3376"/>
              <a:gd name="T13" fmla="*/ 1602 h 1603"/>
              <a:gd name="T14" fmla="*/ 2574 w 3376"/>
              <a:gd name="T15" fmla="*/ 1602 h 1603"/>
              <a:gd name="T16" fmla="*/ 3375 w 3376"/>
              <a:gd name="T17" fmla="*/ 802 h 1603"/>
              <a:gd name="T18" fmla="*/ 3375 w 3376"/>
              <a:gd name="T19" fmla="*/ 802 h 1603"/>
              <a:gd name="T20" fmla="*/ 2574 w 3376"/>
              <a:gd name="T21" fmla="*/ 0 h 1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376" h="1603">
                <a:moveTo>
                  <a:pt x="2574" y="0"/>
                </a:moveTo>
                <a:lnTo>
                  <a:pt x="0" y="0"/>
                </a:lnTo>
                <a:lnTo>
                  <a:pt x="0" y="0"/>
                </a:lnTo>
                <a:cubicBezTo>
                  <a:pt x="314" y="131"/>
                  <a:pt x="535" y="440"/>
                  <a:pt x="535" y="802"/>
                </a:cubicBezTo>
                <a:lnTo>
                  <a:pt x="535" y="802"/>
                </a:lnTo>
                <a:cubicBezTo>
                  <a:pt x="535" y="1162"/>
                  <a:pt x="314" y="1472"/>
                  <a:pt x="0" y="1602"/>
                </a:cubicBezTo>
                <a:lnTo>
                  <a:pt x="2574" y="1602"/>
                </a:lnTo>
                <a:lnTo>
                  <a:pt x="2574" y="1602"/>
                </a:lnTo>
                <a:cubicBezTo>
                  <a:pt x="3016" y="1602"/>
                  <a:pt x="3375" y="1243"/>
                  <a:pt x="3375" y="802"/>
                </a:cubicBezTo>
                <a:lnTo>
                  <a:pt x="3375" y="802"/>
                </a:lnTo>
                <a:cubicBezTo>
                  <a:pt x="3375" y="359"/>
                  <a:pt x="3016" y="0"/>
                  <a:pt x="2574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99599549-D9B0-AE46-BAAF-C15119ECA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76876" y="6775916"/>
            <a:ext cx="3379949" cy="1606138"/>
          </a:xfrm>
          <a:custGeom>
            <a:avLst/>
            <a:gdLst>
              <a:gd name="T0" fmla="*/ 2573 w 3376"/>
              <a:gd name="T1" fmla="*/ 0 h 1603"/>
              <a:gd name="T2" fmla="*/ 0 w 3376"/>
              <a:gd name="T3" fmla="*/ 0 h 1603"/>
              <a:gd name="T4" fmla="*/ 0 w 3376"/>
              <a:gd name="T5" fmla="*/ 0 h 1603"/>
              <a:gd name="T6" fmla="*/ 535 w 3376"/>
              <a:gd name="T7" fmla="*/ 802 h 1603"/>
              <a:gd name="T8" fmla="*/ 535 w 3376"/>
              <a:gd name="T9" fmla="*/ 802 h 1603"/>
              <a:gd name="T10" fmla="*/ 0 w 3376"/>
              <a:gd name="T11" fmla="*/ 1602 h 1603"/>
              <a:gd name="T12" fmla="*/ 2573 w 3376"/>
              <a:gd name="T13" fmla="*/ 1602 h 1603"/>
              <a:gd name="T14" fmla="*/ 2573 w 3376"/>
              <a:gd name="T15" fmla="*/ 1602 h 1603"/>
              <a:gd name="T16" fmla="*/ 3375 w 3376"/>
              <a:gd name="T17" fmla="*/ 802 h 1603"/>
              <a:gd name="T18" fmla="*/ 3375 w 3376"/>
              <a:gd name="T19" fmla="*/ 802 h 1603"/>
              <a:gd name="T20" fmla="*/ 2573 w 3376"/>
              <a:gd name="T21" fmla="*/ 0 h 1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376" h="1603">
                <a:moveTo>
                  <a:pt x="2573" y="0"/>
                </a:moveTo>
                <a:lnTo>
                  <a:pt x="0" y="0"/>
                </a:lnTo>
                <a:lnTo>
                  <a:pt x="0" y="0"/>
                </a:lnTo>
                <a:cubicBezTo>
                  <a:pt x="314" y="131"/>
                  <a:pt x="535" y="440"/>
                  <a:pt x="535" y="802"/>
                </a:cubicBezTo>
                <a:lnTo>
                  <a:pt x="535" y="802"/>
                </a:lnTo>
                <a:cubicBezTo>
                  <a:pt x="535" y="1162"/>
                  <a:pt x="314" y="1472"/>
                  <a:pt x="0" y="1602"/>
                </a:cubicBezTo>
                <a:lnTo>
                  <a:pt x="2573" y="1602"/>
                </a:lnTo>
                <a:lnTo>
                  <a:pt x="2573" y="1602"/>
                </a:lnTo>
                <a:cubicBezTo>
                  <a:pt x="3016" y="1602"/>
                  <a:pt x="3375" y="1243"/>
                  <a:pt x="3375" y="802"/>
                </a:cubicBezTo>
                <a:lnTo>
                  <a:pt x="3375" y="802"/>
                </a:lnTo>
                <a:cubicBezTo>
                  <a:pt x="3375" y="359"/>
                  <a:pt x="3016" y="0"/>
                  <a:pt x="2573" y="0"/>
                </a:cubicBez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0B1D4EF-78AF-8041-A8DC-D15413EC20A8}"/>
              </a:ext>
            </a:extLst>
          </p:cNvPr>
          <p:cNvSpPr txBox="1"/>
          <p:nvPr/>
        </p:nvSpPr>
        <p:spPr>
          <a:xfrm>
            <a:off x="4422481" y="7286597"/>
            <a:ext cx="147187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Jan 19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9F373F3-A9EF-BA42-845F-C402DA56240F}"/>
              </a:ext>
            </a:extLst>
          </p:cNvPr>
          <p:cNvSpPr txBox="1"/>
          <p:nvPr/>
        </p:nvSpPr>
        <p:spPr>
          <a:xfrm>
            <a:off x="7807896" y="7286597"/>
            <a:ext cx="143821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Feb 19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CF73BCE-8B89-7246-AA05-3EB1DCA557AA}"/>
              </a:ext>
            </a:extLst>
          </p:cNvPr>
          <p:cNvSpPr txBox="1"/>
          <p:nvPr/>
        </p:nvSpPr>
        <p:spPr>
          <a:xfrm>
            <a:off x="11019591" y="7286597"/>
            <a:ext cx="150073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 19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9291B8B-8361-614F-96E9-8BED34392325}"/>
              </a:ext>
            </a:extLst>
          </p:cNvPr>
          <p:cNvSpPr txBox="1"/>
          <p:nvPr/>
        </p:nvSpPr>
        <p:spPr>
          <a:xfrm>
            <a:off x="14205531" y="7286597"/>
            <a:ext cx="142539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Apr 19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6C1D0AE-4D0A-6D44-A56F-8A19B2203060}"/>
              </a:ext>
            </a:extLst>
          </p:cNvPr>
          <p:cNvSpPr txBox="1"/>
          <p:nvPr/>
        </p:nvSpPr>
        <p:spPr>
          <a:xfrm>
            <a:off x="17351696" y="7286597"/>
            <a:ext cx="158408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May 19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87DA0EE-898C-894C-BF3F-F0B3BC1BD94E}"/>
              </a:ext>
            </a:extLst>
          </p:cNvPr>
          <p:cNvSpPr txBox="1"/>
          <p:nvPr/>
        </p:nvSpPr>
        <p:spPr>
          <a:xfrm>
            <a:off x="20637318" y="7286597"/>
            <a:ext cx="146386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Jun 19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3AF13EB-61B6-5540-8EA5-15A17F182892}"/>
              </a:ext>
            </a:extLst>
          </p:cNvPr>
          <p:cNvSpPr txBox="1"/>
          <p:nvPr/>
        </p:nvSpPr>
        <p:spPr>
          <a:xfrm>
            <a:off x="2583108" y="3881339"/>
            <a:ext cx="2714205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01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45D1CA66-A5E1-A441-BDFF-BCE14893F28A}"/>
              </a:ext>
            </a:extLst>
          </p:cNvPr>
          <p:cNvSpPr txBox="1">
            <a:spLocks/>
          </p:cNvSpPr>
          <p:nvPr/>
        </p:nvSpPr>
        <p:spPr>
          <a:xfrm>
            <a:off x="1564367" y="4565165"/>
            <a:ext cx="373294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ED30DEE-285B-B647-B053-B6C8E2B4BE79}"/>
              </a:ext>
            </a:extLst>
          </p:cNvPr>
          <p:cNvSpPr txBox="1"/>
          <p:nvPr/>
        </p:nvSpPr>
        <p:spPr>
          <a:xfrm>
            <a:off x="8981436" y="3881339"/>
            <a:ext cx="2810385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03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90F2A407-F65D-6343-A499-4D26A1F50AF6}"/>
              </a:ext>
            </a:extLst>
          </p:cNvPr>
          <p:cNvSpPr txBox="1">
            <a:spLocks/>
          </p:cNvSpPr>
          <p:nvPr/>
        </p:nvSpPr>
        <p:spPr>
          <a:xfrm>
            <a:off x="8058875" y="4565165"/>
            <a:ext cx="373294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C71970B-CC27-C242-95A7-CB5F57E64C6D}"/>
              </a:ext>
            </a:extLst>
          </p:cNvPr>
          <p:cNvSpPr txBox="1"/>
          <p:nvPr/>
        </p:nvSpPr>
        <p:spPr>
          <a:xfrm>
            <a:off x="15392657" y="3881339"/>
            <a:ext cx="2829621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05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D017C242-1A88-D14C-AD02-DE9F3244503D}"/>
              </a:ext>
            </a:extLst>
          </p:cNvPr>
          <p:cNvSpPr txBox="1">
            <a:spLocks/>
          </p:cNvSpPr>
          <p:nvPr/>
        </p:nvSpPr>
        <p:spPr>
          <a:xfrm>
            <a:off x="14489332" y="4565165"/>
            <a:ext cx="373294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F124DF8-BF28-5D46-A635-1305A71A7BF2}"/>
              </a:ext>
            </a:extLst>
          </p:cNvPr>
          <p:cNvSpPr txBox="1"/>
          <p:nvPr/>
        </p:nvSpPr>
        <p:spPr>
          <a:xfrm>
            <a:off x="5574075" y="8990222"/>
            <a:ext cx="2800767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02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CF143C41-CCEA-5C4C-83DB-DAF0B6C5CDFC}"/>
              </a:ext>
            </a:extLst>
          </p:cNvPr>
          <p:cNvSpPr txBox="1">
            <a:spLocks/>
          </p:cNvSpPr>
          <p:nvPr/>
        </p:nvSpPr>
        <p:spPr>
          <a:xfrm>
            <a:off x="4641896" y="9674048"/>
            <a:ext cx="373294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39DE13C-29FE-A646-ADA9-52B94C5061AF}"/>
              </a:ext>
            </a:extLst>
          </p:cNvPr>
          <p:cNvSpPr txBox="1"/>
          <p:nvPr/>
        </p:nvSpPr>
        <p:spPr>
          <a:xfrm>
            <a:off x="12033317" y="8990222"/>
            <a:ext cx="2836033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04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72893507-B188-E24F-B191-E4F98637C284}"/>
              </a:ext>
            </a:extLst>
          </p:cNvPr>
          <p:cNvSpPr txBox="1">
            <a:spLocks/>
          </p:cNvSpPr>
          <p:nvPr/>
        </p:nvSpPr>
        <p:spPr>
          <a:xfrm>
            <a:off x="11136404" y="9674048"/>
            <a:ext cx="373294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833ABE9-C105-CF4D-B2B4-E24732B84788}"/>
              </a:ext>
            </a:extLst>
          </p:cNvPr>
          <p:cNvSpPr txBox="1"/>
          <p:nvPr/>
        </p:nvSpPr>
        <p:spPr>
          <a:xfrm>
            <a:off x="18471789" y="8990222"/>
            <a:ext cx="2828018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06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CE7CA267-8E0F-8E48-A072-DB74D6F8DF04}"/>
              </a:ext>
            </a:extLst>
          </p:cNvPr>
          <p:cNvSpPr txBox="1">
            <a:spLocks/>
          </p:cNvSpPr>
          <p:nvPr/>
        </p:nvSpPr>
        <p:spPr>
          <a:xfrm>
            <a:off x="17566861" y="9674048"/>
            <a:ext cx="373294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844835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DAF13D97-EFA0-8C47-98D2-61F7F5FC15CD}"/>
              </a:ext>
            </a:extLst>
          </p:cNvPr>
          <p:cNvCxnSpPr>
            <a:cxnSpLocks/>
          </p:cNvCxnSpPr>
          <p:nvPr/>
        </p:nvCxnSpPr>
        <p:spPr>
          <a:xfrm>
            <a:off x="7547998" y="6508456"/>
            <a:ext cx="2774603" cy="2290659"/>
          </a:xfrm>
          <a:prstGeom prst="line">
            <a:avLst/>
          </a:prstGeom>
          <a:ln w="152400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791643E6-72B1-7242-9D20-D7E1C2492572}"/>
              </a:ext>
            </a:extLst>
          </p:cNvPr>
          <p:cNvCxnSpPr>
            <a:cxnSpLocks/>
          </p:cNvCxnSpPr>
          <p:nvPr/>
        </p:nvCxnSpPr>
        <p:spPr>
          <a:xfrm>
            <a:off x="15022184" y="6508456"/>
            <a:ext cx="2774603" cy="2290659"/>
          </a:xfrm>
          <a:prstGeom prst="line">
            <a:avLst/>
          </a:prstGeom>
          <a:ln w="152400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ED3EA549-BE86-3B49-B3A2-AED2D938C0EF}"/>
              </a:ext>
            </a:extLst>
          </p:cNvPr>
          <p:cNvCxnSpPr>
            <a:cxnSpLocks/>
          </p:cNvCxnSpPr>
          <p:nvPr/>
        </p:nvCxnSpPr>
        <p:spPr>
          <a:xfrm flipH="1">
            <a:off x="11256367" y="7241059"/>
            <a:ext cx="2824932" cy="2300558"/>
          </a:xfrm>
          <a:prstGeom prst="line">
            <a:avLst/>
          </a:prstGeom>
          <a:ln w="152400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BF2CD29E-5501-614E-A2E0-6C2DD50D2AD9}"/>
              </a:ext>
            </a:extLst>
          </p:cNvPr>
          <p:cNvCxnSpPr>
            <a:cxnSpLocks/>
          </p:cNvCxnSpPr>
          <p:nvPr/>
        </p:nvCxnSpPr>
        <p:spPr>
          <a:xfrm flipH="1">
            <a:off x="18702497" y="7241059"/>
            <a:ext cx="2824932" cy="2300558"/>
          </a:xfrm>
          <a:prstGeom prst="line">
            <a:avLst/>
          </a:prstGeom>
          <a:ln w="152400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CFB07391-8597-C24B-988D-7849597240D4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264E3D-E130-3A49-8823-9BE79B1D4D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2BA37272-9260-714B-8E8E-D9D7B94864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32086" y="8799115"/>
            <a:ext cx="1934545" cy="3096280"/>
          </a:xfrm>
          <a:custGeom>
            <a:avLst/>
            <a:gdLst>
              <a:gd name="T0" fmla="*/ 908 w 1689"/>
              <a:gd name="T1" fmla="*/ 0 h 2701"/>
              <a:gd name="T2" fmla="*/ 0 w 1689"/>
              <a:gd name="T3" fmla="*/ 0 h 2701"/>
              <a:gd name="T4" fmla="*/ 779 w 1689"/>
              <a:gd name="T5" fmla="*/ 1351 h 2701"/>
              <a:gd name="T6" fmla="*/ 0 w 1689"/>
              <a:gd name="T7" fmla="*/ 2700 h 2701"/>
              <a:gd name="T8" fmla="*/ 908 w 1689"/>
              <a:gd name="T9" fmla="*/ 2700 h 2701"/>
              <a:gd name="T10" fmla="*/ 1688 w 1689"/>
              <a:gd name="T11" fmla="*/ 1351 h 2701"/>
              <a:gd name="T12" fmla="*/ 908 w 1689"/>
              <a:gd name="T13" fmla="*/ 0 h 2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89" h="2701">
                <a:moveTo>
                  <a:pt x="908" y="0"/>
                </a:moveTo>
                <a:lnTo>
                  <a:pt x="0" y="0"/>
                </a:lnTo>
                <a:lnTo>
                  <a:pt x="779" y="1351"/>
                </a:lnTo>
                <a:lnTo>
                  <a:pt x="0" y="2700"/>
                </a:lnTo>
                <a:lnTo>
                  <a:pt x="908" y="2700"/>
                </a:lnTo>
                <a:lnTo>
                  <a:pt x="1688" y="1351"/>
                </a:lnTo>
                <a:lnTo>
                  <a:pt x="908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A646EE0D-D165-A440-B0D1-52C6940CA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9023" y="9541617"/>
            <a:ext cx="1838573" cy="1591071"/>
          </a:xfrm>
          <a:custGeom>
            <a:avLst/>
            <a:gdLst>
              <a:gd name="T0" fmla="*/ 1204 w 1607"/>
              <a:gd name="T1" fmla="*/ 0 h 1390"/>
              <a:gd name="T2" fmla="*/ 402 w 1607"/>
              <a:gd name="T3" fmla="*/ 0 h 1390"/>
              <a:gd name="T4" fmla="*/ 0 w 1607"/>
              <a:gd name="T5" fmla="*/ 695 h 1390"/>
              <a:gd name="T6" fmla="*/ 402 w 1607"/>
              <a:gd name="T7" fmla="*/ 1389 h 1390"/>
              <a:gd name="T8" fmla="*/ 1204 w 1607"/>
              <a:gd name="T9" fmla="*/ 1389 h 1390"/>
              <a:gd name="T10" fmla="*/ 1606 w 1607"/>
              <a:gd name="T11" fmla="*/ 695 h 1390"/>
              <a:gd name="T12" fmla="*/ 1204 w 1607"/>
              <a:gd name="T13" fmla="*/ 0 h 1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07" h="1390">
                <a:moveTo>
                  <a:pt x="1204" y="0"/>
                </a:moveTo>
                <a:lnTo>
                  <a:pt x="402" y="0"/>
                </a:lnTo>
                <a:lnTo>
                  <a:pt x="0" y="695"/>
                </a:lnTo>
                <a:lnTo>
                  <a:pt x="402" y="1389"/>
                </a:lnTo>
                <a:lnTo>
                  <a:pt x="1204" y="1389"/>
                </a:lnTo>
                <a:lnTo>
                  <a:pt x="1606" y="695"/>
                </a:lnTo>
                <a:lnTo>
                  <a:pt x="1204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D0C63A6B-A7FD-7248-8AFE-F90A71669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19942" y="9617381"/>
            <a:ext cx="1661788" cy="1439544"/>
          </a:xfrm>
          <a:custGeom>
            <a:avLst/>
            <a:gdLst>
              <a:gd name="T0" fmla="*/ 1067 w 1453"/>
              <a:gd name="T1" fmla="*/ 1219 h 1257"/>
              <a:gd name="T2" fmla="*/ 385 w 1453"/>
              <a:gd name="T3" fmla="*/ 1219 h 1257"/>
              <a:gd name="T4" fmla="*/ 43 w 1453"/>
              <a:gd name="T5" fmla="*/ 629 h 1257"/>
              <a:gd name="T6" fmla="*/ 385 w 1453"/>
              <a:gd name="T7" fmla="*/ 38 h 1257"/>
              <a:gd name="T8" fmla="*/ 1067 w 1453"/>
              <a:gd name="T9" fmla="*/ 38 h 1257"/>
              <a:gd name="T10" fmla="*/ 1409 w 1453"/>
              <a:gd name="T11" fmla="*/ 629 h 1257"/>
              <a:gd name="T12" fmla="*/ 1067 w 1453"/>
              <a:gd name="T13" fmla="*/ 1219 h 1257"/>
              <a:gd name="T14" fmla="*/ 1089 w 1453"/>
              <a:gd name="T15" fmla="*/ 0 h 1257"/>
              <a:gd name="T16" fmla="*/ 363 w 1453"/>
              <a:gd name="T17" fmla="*/ 0 h 1257"/>
              <a:gd name="T18" fmla="*/ 0 w 1453"/>
              <a:gd name="T19" fmla="*/ 629 h 1257"/>
              <a:gd name="T20" fmla="*/ 363 w 1453"/>
              <a:gd name="T21" fmla="*/ 1256 h 1257"/>
              <a:gd name="T22" fmla="*/ 1089 w 1453"/>
              <a:gd name="T23" fmla="*/ 1256 h 1257"/>
              <a:gd name="T24" fmla="*/ 1452 w 1453"/>
              <a:gd name="T25" fmla="*/ 629 h 1257"/>
              <a:gd name="T26" fmla="*/ 1089 w 1453"/>
              <a:gd name="T27" fmla="*/ 0 h 12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453" h="1257">
                <a:moveTo>
                  <a:pt x="1067" y="1219"/>
                </a:moveTo>
                <a:lnTo>
                  <a:pt x="385" y="1219"/>
                </a:lnTo>
                <a:lnTo>
                  <a:pt x="43" y="629"/>
                </a:lnTo>
                <a:lnTo>
                  <a:pt x="385" y="38"/>
                </a:lnTo>
                <a:lnTo>
                  <a:pt x="1067" y="38"/>
                </a:lnTo>
                <a:lnTo>
                  <a:pt x="1409" y="629"/>
                </a:lnTo>
                <a:lnTo>
                  <a:pt x="1067" y="1219"/>
                </a:lnTo>
                <a:close/>
                <a:moveTo>
                  <a:pt x="1089" y="0"/>
                </a:moveTo>
                <a:lnTo>
                  <a:pt x="363" y="0"/>
                </a:lnTo>
                <a:lnTo>
                  <a:pt x="0" y="629"/>
                </a:lnTo>
                <a:lnTo>
                  <a:pt x="363" y="1256"/>
                </a:lnTo>
                <a:lnTo>
                  <a:pt x="1089" y="1256"/>
                </a:lnTo>
                <a:lnTo>
                  <a:pt x="1452" y="629"/>
                </a:lnTo>
                <a:lnTo>
                  <a:pt x="1089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56D390D-3D03-4946-8D62-3B7DA5B69C03}"/>
              </a:ext>
            </a:extLst>
          </p:cNvPr>
          <p:cNvSpPr txBox="1"/>
          <p:nvPr/>
        </p:nvSpPr>
        <p:spPr>
          <a:xfrm>
            <a:off x="14073013" y="9447621"/>
            <a:ext cx="283603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04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35D3623D-7DEC-AD4B-8C2B-7292CE7D71C6}"/>
              </a:ext>
            </a:extLst>
          </p:cNvPr>
          <p:cNvSpPr txBox="1">
            <a:spLocks/>
          </p:cNvSpPr>
          <p:nvPr/>
        </p:nvSpPr>
        <p:spPr>
          <a:xfrm>
            <a:off x="12694600" y="10131447"/>
            <a:ext cx="42144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A7A47EE7-63D5-A343-A5AB-0494EAA6EB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45860" y="8799115"/>
            <a:ext cx="1934542" cy="3096280"/>
          </a:xfrm>
          <a:custGeom>
            <a:avLst/>
            <a:gdLst>
              <a:gd name="T0" fmla="*/ 907 w 1688"/>
              <a:gd name="T1" fmla="*/ 0 h 2701"/>
              <a:gd name="T2" fmla="*/ 0 w 1688"/>
              <a:gd name="T3" fmla="*/ 0 h 2701"/>
              <a:gd name="T4" fmla="*/ 780 w 1688"/>
              <a:gd name="T5" fmla="*/ 1351 h 2701"/>
              <a:gd name="T6" fmla="*/ 0 w 1688"/>
              <a:gd name="T7" fmla="*/ 2700 h 2701"/>
              <a:gd name="T8" fmla="*/ 907 w 1688"/>
              <a:gd name="T9" fmla="*/ 2700 h 2701"/>
              <a:gd name="T10" fmla="*/ 1687 w 1688"/>
              <a:gd name="T11" fmla="*/ 1351 h 2701"/>
              <a:gd name="T12" fmla="*/ 907 w 1688"/>
              <a:gd name="T13" fmla="*/ 0 h 2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88" h="2701">
                <a:moveTo>
                  <a:pt x="907" y="0"/>
                </a:moveTo>
                <a:lnTo>
                  <a:pt x="0" y="0"/>
                </a:lnTo>
                <a:lnTo>
                  <a:pt x="780" y="1351"/>
                </a:lnTo>
                <a:lnTo>
                  <a:pt x="0" y="2700"/>
                </a:lnTo>
                <a:lnTo>
                  <a:pt x="907" y="2700"/>
                </a:lnTo>
                <a:lnTo>
                  <a:pt x="1687" y="1351"/>
                </a:lnTo>
                <a:lnTo>
                  <a:pt x="907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090F6102-5122-B242-9EC7-0E56376F0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2799" y="9541617"/>
            <a:ext cx="1838573" cy="1591071"/>
          </a:xfrm>
          <a:custGeom>
            <a:avLst/>
            <a:gdLst>
              <a:gd name="T0" fmla="*/ 1204 w 1606"/>
              <a:gd name="T1" fmla="*/ 0 h 1390"/>
              <a:gd name="T2" fmla="*/ 402 w 1606"/>
              <a:gd name="T3" fmla="*/ 0 h 1390"/>
              <a:gd name="T4" fmla="*/ 0 w 1606"/>
              <a:gd name="T5" fmla="*/ 695 h 1390"/>
              <a:gd name="T6" fmla="*/ 402 w 1606"/>
              <a:gd name="T7" fmla="*/ 1389 h 1390"/>
              <a:gd name="T8" fmla="*/ 1204 w 1606"/>
              <a:gd name="T9" fmla="*/ 1389 h 1390"/>
              <a:gd name="T10" fmla="*/ 1605 w 1606"/>
              <a:gd name="T11" fmla="*/ 695 h 1390"/>
              <a:gd name="T12" fmla="*/ 1204 w 1606"/>
              <a:gd name="T13" fmla="*/ 0 h 1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06" h="1390">
                <a:moveTo>
                  <a:pt x="1204" y="0"/>
                </a:moveTo>
                <a:lnTo>
                  <a:pt x="402" y="0"/>
                </a:lnTo>
                <a:lnTo>
                  <a:pt x="0" y="695"/>
                </a:lnTo>
                <a:lnTo>
                  <a:pt x="402" y="1389"/>
                </a:lnTo>
                <a:lnTo>
                  <a:pt x="1204" y="1389"/>
                </a:lnTo>
                <a:lnTo>
                  <a:pt x="1605" y="695"/>
                </a:lnTo>
                <a:lnTo>
                  <a:pt x="1204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87F2CC93-594E-6B43-BF07-17D8792DC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33719" y="9617381"/>
            <a:ext cx="1661787" cy="1439544"/>
          </a:xfrm>
          <a:custGeom>
            <a:avLst/>
            <a:gdLst>
              <a:gd name="T0" fmla="*/ 1068 w 1453"/>
              <a:gd name="T1" fmla="*/ 1219 h 1257"/>
              <a:gd name="T2" fmla="*/ 385 w 1453"/>
              <a:gd name="T3" fmla="*/ 1219 h 1257"/>
              <a:gd name="T4" fmla="*/ 43 w 1453"/>
              <a:gd name="T5" fmla="*/ 629 h 1257"/>
              <a:gd name="T6" fmla="*/ 385 w 1453"/>
              <a:gd name="T7" fmla="*/ 38 h 1257"/>
              <a:gd name="T8" fmla="*/ 1068 w 1453"/>
              <a:gd name="T9" fmla="*/ 38 h 1257"/>
              <a:gd name="T10" fmla="*/ 1409 w 1453"/>
              <a:gd name="T11" fmla="*/ 629 h 1257"/>
              <a:gd name="T12" fmla="*/ 1068 w 1453"/>
              <a:gd name="T13" fmla="*/ 1219 h 1257"/>
              <a:gd name="T14" fmla="*/ 1089 w 1453"/>
              <a:gd name="T15" fmla="*/ 0 h 1257"/>
              <a:gd name="T16" fmla="*/ 363 w 1453"/>
              <a:gd name="T17" fmla="*/ 0 h 1257"/>
              <a:gd name="T18" fmla="*/ 0 w 1453"/>
              <a:gd name="T19" fmla="*/ 629 h 1257"/>
              <a:gd name="T20" fmla="*/ 363 w 1453"/>
              <a:gd name="T21" fmla="*/ 1256 h 1257"/>
              <a:gd name="T22" fmla="*/ 1089 w 1453"/>
              <a:gd name="T23" fmla="*/ 1256 h 1257"/>
              <a:gd name="T24" fmla="*/ 1452 w 1453"/>
              <a:gd name="T25" fmla="*/ 629 h 1257"/>
              <a:gd name="T26" fmla="*/ 1089 w 1453"/>
              <a:gd name="T27" fmla="*/ 0 h 12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453" h="1257">
                <a:moveTo>
                  <a:pt x="1068" y="1219"/>
                </a:moveTo>
                <a:lnTo>
                  <a:pt x="385" y="1219"/>
                </a:lnTo>
                <a:lnTo>
                  <a:pt x="43" y="629"/>
                </a:lnTo>
                <a:lnTo>
                  <a:pt x="385" y="38"/>
                </a:lnTo>
                <a:lnTo>
                  <a:pt x="1068" y="38"/>
                </a:lnTo>
                <a:lnTo>
                  <a:pt x="1409" y="629"/>
                </a:lnTo>
                <a:lnTo>
                  <a:pt x="1068" y="1219"/>
                </a:lnTo>
                <a:close/>
                <a:moveTo>
                  <a:pt x="1089" y="0"/>
                </a:moveTo>
                <a:lnTo>
                  <a:pt x="363" y="0"/>
                </a:lnTo>
                <a:lnTo>
                  <a:pt x="0" y="629"/>
                </a:lnTo>
                <a:lnTo>
                  <a:pt x="363" y="1256"/>
                </a:lnTo>
                <a:lnTo>
                  <a:pt x="1089" y="1256"/>
                </a:lnTo>
                <a:lnTo>
                  <a:pt x="1452" y="629"/>
                </a:lnTo>
                <a:lnTo>
                  <a:pt x="108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08771D9-E5DA-B743-AABE-7D857D21F83B}"/>
              </a:ext>
            </a:extLst>
          </p:cNvPr>
          <p:cNvSpPr txBox="1"/>
          <p:nvPr/>
        </p:nvSpPr>
        <p:spPr>
          <a:xfrm>
            <a:off x="6647086" y="9447621"/>
            <a:ext cx="28007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02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E02419F8-D600-A742-A191-9CD8A3273DCF}"/>
              </a:ext>
            </a:extLst>
          </p:cNvPr>
          <p:cNvSpPr txBox="1">
            <a:spLocks/>
          </p:cNvSpPr>
          <p:nvPr/>
        </p:nvSpPr>
        <p:spPr>
          <a:xfrm>
            <a:off x="5233407" y="10131447"/>
            <a:ext cx="42144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6DD7DEDB-A261-D149-94A4-D2B1AD04E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0726" y="4144779"/>
            <a:ext cx="1934542" cy="3096280"/>
          </a:xfrm>
          <a:custGeom>
            <a:avLst/>
            <a:gdLst>
              <a:gd name="T0" fmla="*/ 908 w 1689"/>
              <a:gd name="T1" fmla="*/ 0 h 2701"/>
              <a:gd name="T2" fmla="*/ 0 w 1689"/>
              <a:gd name="T3" fmla="*/ 0 h 2701"/>
              <a:gd name="T4" fmla="*/ 780 w 1689"/>
              <a:gd name="T5" fmla="*/ 1351 h 2701"/>
              <a:gd name="T6" fmla="*/ 0 w 1689"/>
              <a:gd name="T7" fmla="*/ 2700 h 2701"/>
              <a:gd name="T8" fmla="*/ 908 w 1689"/>
              <a:gd name="T9" fmla="*/ 2700 h 2701"/>
              <a:gd name="T10" fmla="*/ 1688 w 1689"/>
              <a:gd name="T11" fmla="*/ 1351 h 2701"/>
              <a:gd name="T12" fmla="*/ 908 w 1689"/>
              <a:gd name="T13" fmla="*/ 0 h 2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89" h="2701">
                <a:moveTo>
                  <a:pt x="908" y="0"/>
                </a:moveTo>
                <a:lnTo>
                  <a:pt x="0" y="0"/>
                </a:lnTo>
                <a:lnTo>
                  <a:pt x="780" y="1351"/>
                </a:lnTo>
                <a:lnTo>
                  <a:pt x="0" y="2700"/>
                </a:lnTo>
                <a:lnTo>
                  <a:pt x="908" y="2700"/>
                </a:lnTo>
                <a:lnTo>
                  <a:pt x="1688" y="1351"/>
                </a:lnTo>
                <a:lnTo>
                  <a:pt x="908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47332CBE-9F86-B74C-A00C-3DD7DF9D9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7665" y="4887281"/>
            <a:ext cx="1838573" cy="1591071"/>
          </a:xfrm>
          <a:custGeom>
            <a:avLst/>
            <a:gdLst>
              <a:gd name="T0" fmla="*/ 1203 w 1606"/>
              <a:gd name="T1" fmla="*/ 0 h 1390"/>
              <a:gd name="T2" fmla="*/ 401 w 1606"/>
              <a:gd name="T3" fmla="*/ 0 h 1390"/>
              <a:gd name="T4" fmla="*/ 0 w 1606"/>
              <a:gd name="T5" fmla="*/ 695 h 1390"/>
              <a:gd name="T6" fmla="*/ 401 w 1606"/>
              <a:gd name="T7" fmla="*/ 1389 h 1390"/>
              <a:gd name="T8" fmla="*/ 1203 w 1606"/>
              <a:gd name="T9" fmla="*/ 1389 h 1390"/>
              <a:gd name="T10" fmla="*/ 1605 w 1606"/>
              <a:gd name="T11" fmla="*/ 695 h 1390"/>
              <a:gd name="T12" fmla="*/ 1203 w 1606"/>
              <a:gd name="T13" fmla="*/ 0 h 1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06" h="1390">
                <a:moveTo>
                  <a:pt x="1203" y="0"/>
                </a:moveTo>
                <a:lnTo>
                  <a:pt x="401" y="0"/>
                </a:lnTo>
                <a:lnTo>
                  <a:pt x="0" y="695"/>
                </a:lnTo>
                <a:lnTo>
                  <a:pt x="401" y="1389"/>
                </a:lnTo>
                <a:lnTo>
                  <a:pt x="1203" y="1389"/>
                </a:lnTo>
                <a:lnTo>
                  <a:pt x="1605" y="695"/>
                </a:lnTo>
                <a:lnTo>
                  <a:pt x="1203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CBF04DDB-80F1-2A40-A82A-107D2FD9F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3530" y="4963045"/>
            <a:ext cx="1661788" cy="1439544"/>
          </a:xfrm>
          <a:custGeom>
            <a:avLst/>
            <a:gdLst>
              <a:gd name="T0" fmla="*/ 1067 w 1453"/>
              <a:gd name="T1" fmla="*/ 1219 h 1257"/>
              <a:gd name="T2" fmla="*/ 385 w 1453"/>
              <a:gd name="T3" fmla="*/ 1219 h 1257"/>
              <a:gd name="T4" fmla="*/ 44 w 1453"/>
              <a:gd name="T5" fmla="*/ 629 h 1257"/>
              <a:gd name="T6" fmla="*/ 385 w 1453"/>
              <a:gd name="T7" fmla="*/ 38 h 1257"/>
              <a:gd name="T8" fmla="*/ 1067 w 1453"/>
              <a:gd name="T9" fmla="*/ 38 h 1257"/>
              <a:gd name="T10" fmla="*/ 1409 w 1453"/>
              <a:gd name="T11" fmla="*/ 629 h 1257"/>
              <a:gd name="T12" fmla="*/ 1067 w 1453"/>
              <a:gd name="T13" fmla="*/ 1219 h 1257"/>
              <a:gd name="T14" fmla="*/ 1089 w 1453"/>
              <a:gd name="T15" fmla="*/ 0 h 1257"/>
              <a:gd name="T16" fmla="*/ 363 w 1453"/>
              <a:gd name="T17" fmla="*/ 0 h 1257"/>
              <a:gd name="T18" fmla="*/ 0 w 1453"/>
              <a:gd name="T19" fmla="*/ 629 h 1257"/>
              <a:gd name="T20" fmla="*/ 363 w 1453"/>
              <a:gd name="T21" fmla="*/ 1256 h 1257"/>
              <a:gd name="T22" fmla="*/ 1089 w 1453"/>
              <a:gd name="T23" fmla="*/ 1256 h 1257"/>
              <a:gd name="T24" fmla="*/ 1452 w 1453"/>
              <a:gd name="T25" fmla="*/ 629 h 1257"/>
              <a:gd name="T26" fmla="*/ 1089 w 1453"/>
              <a:gd name="T27" fmla="*/ 0 h 12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453" h="1257">
                <a:moveTo>
                  <a:pt x="1067" y="1219"/>
                </a:moveTo>
                <a:lnTo>
                  <a:pt x="385" y="1219"/>
                </a:lnTo>
                <a:lnTo>
                  <a:pt x="44" y="629"/>
                </a:lnTo>
                <a:lnTo>
                  <a:pt x="385" y="38"/>
                </a:lnTo>
                <a:lnTo>
                  <a:pt x="1067" y="38"/>
                </a:lnTo>
                <a:lnTo>
                  <a:pt x="1409" y="629"/>
                </a:lnTo>
                <a:lnTo>
                  <a:pt x="1067" y="1219"/>
                </a:lnTo>
                <a:close/>
                <a:moveTo>
                  <a:pt x="1089" y="0"/>
                </a:moveTo>
                <a:lnTo>
                  <a:pt x="363" y="0"/>
                </a:lnTo>
                <a:lnTo>
                  <a:pt x="0" y="629"/>
                </a:lnTo>
                <a:lnTo>
                  <a:pt x="363" y="1256"/>
                </a:lnTo>
                <a:lnTo>
                  <a:pt x="1089" y="1256"/>
                </a:lnTo>
                <a:lnTo>
                  <a:pt x="1452" y="629"/>
                </a:lnTo>
                <a:lnTo>
                  <a:pt x="108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4228001-7406-F14F-B2EB-9BCA87137483}"/>
              </a:ext>
            </a:extLst>
          </p:cNvPr>
          <p:cNvSpPr txBox="1"/>
          <p:nvPr/>
        </p:nvSpPr>
        <p:spPr>
          <a:xfrm>
            <a:off x="3020727" y="4803388"/>
            <a:ext cx="271420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01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933BF710-5952-E742-8E23-AD4A1347AD5A}"/>
              </a:ext>
            </a:extLst>
          </p:cNvPr>
          <p:cNvSpPr txBox="1">
            <a:spLocks/>
          </p:cNvSpPr>
          <p:nvPr/>
        </p:nvSpPr>
        <p:spPr>
          <a:xfrm>
            <a:off x="1520486" y="5487214"/>
            <a:ext cx="42144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41BED4AB-36BC-AB48-92F5-F5092D93A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21916" y="4144779"/>
            <a:ext cx="1934545" cy="3096280"/>
          </a:xfrm>
          <a:custGeom>
            <a:avLst/>
            <a:gdLst>
              <a:gd name="T0" fmla="*/ 908 w 1688"/>
              <a:gd name="T1" fmla="*/ 0 h 2701"/>
              <a:gd name="T2" fmla="*/ 0 w 1688"/>
              <a:gd name="T3" fmla="*/ 0 h 2701"/>
              <a:gd name="T4" fmla="*/ 780 w 1688"/>
              <a:gd name="T5" fmla="*/ 1351 h 2701"/>
              <a:gd name="T6" fmla="*/ 0 w 1688"/>
              <a:gd name="T7" fmla="*/ 2700 h 2701"/>
              <a:gd name="T8" fmla="*/ 908 w 1688"/>
              <a:gd name="T9" fmla="*/ 2700 h 2701"/>
              <a:gd name="T10" fmla="*/ 1687 w 1688"/>
              <a:gd name="T11" fmla="*/ 1351 h 2701"/>
              <a:gd name="T12" fmla="*/ 908 w 1688"/>
              <a:gd name="T13" fmla="*/ 0 h 2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88" h="2701">
                <a:moveTo>
                  <a:pt x="908" y="0"/>
                </a:moveTo>
                <a:lnTo>
                  <a:pt x="0" y="0"/>
                </a:lnTo>
                <a:lnTo>
                  <a:pt x="780" y="1351"/>
                </a:lnTo>
                <a:lnTo>
                  <a:pt x="0" y="2700"/>
                </a:lnTo>
                <a:lnTo>
                  <a:pt x="908" y="2700"/>
                </a:lnTo>
                <a:lnTo>
                  <a:pt x="1687" y="1351"/>
                </a:lnTo>
                <a:lnTo>
                  <a:pt x="908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7A5B19A9-930C-C249-BB0F-A0FA8851F9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18853" y="4887281"/>
            <a:ext cx="1838573" cy="1591071"/>
          </a:xfrm>
          <a:custGeom>
            <a:avLst/>
            <a:gdLst>
              <a:gd name="T0" fmla="*/ 1203 w 1605"/>
              <a:gd name="T1" fmla="*/ 0 h 1390"/>
              <a:gd name="T2" fmla="*/ 401 w 1605"/>
              <a:gd name="T3" fmla="*/ 0 h 1390"/>
              <a:gd name="T4" fmla="*/ 0 w 1605"/>
              <a:gd name="T5" fmla="*/ 695 h 1390"/>
              <a:gd name="T6" fmla="*/ 401 w 1605"/>
              <a:gd name="T7" fmla="*/ 1389 h 1390"/>
              <a:gd name="T8" fmla="*/ 1203 w 1605"/>
              <a:gd name="T9" fmla="*/ 1389 h 1390"/>
              <a:gd name="T10" fmla="*/ 1604 w 1605"/>
              <a:gd name="T11" fmla="*/ 695 h 1390"/>
              <a:gd name="T12" fmla="*/ 1203 w 1605"/>
              <a:gd name="T13" fmla="*/ 0 h 1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05" h="1390">
                <a:moveTo>
                  <a:pt x="1203" y="0"/>
                </a:moveTo>
                <a:lnTo>
                  <a:pt x="401" y="0"/>
                </a:lnTo>
                <a:lnTo>
                  <a:pt x="0" y="695"/>
                </a:lnTo>
                <a:lnTo>
                  <a:pt x="401" y="1389"/>
                </a:lnTo>
                <a:lnTo>
                  <a:pt x="1203" y="1389"/>
                </a:lnTo>
                <a:lnTo>
                  <a:pt x="1604" y="695"/>
                </a:lnTo>
                <a:lnTo>
                  <a:pt x="1203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D6D188A6-B424-5341-BB02-54EED9A7BA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04723" y="4963045"/>
            <a:ext cx="1661787" cy="1439544"/>
          </a:xfrm>
          <a:custGeom>
            <a:avLst/>
            <a:gdLst>
              <a:gd name="T0" fmla="*/ 1067 w 1453"/>
              <a:gd name="T1" fmla="*/ 1219 h 1257"/>
              <a:gd name="T2" fmla="*/ 385 w 1453"/>
              <a:gd name="T3" fmla="*/ 1219 h 1257"/>
              <a:gd name="T4" fmla="*/ 43 w 1453"/>
              <a:gd name="T5" fmla="*/ 629 h 1257"/>
              <a:gd name="T6" fmla="*/ 385 w 1453"/>
              <a:gd name="T7" fmla="*/ 38 h 1257"/>
              <a:gd name="T8" fmla="*/ 1067 w 1453"/>
              <a:gd name="T9" fmla="*/ 38 h 1257"/>
              <a:gd name="T10" fmla="*/ 1408 w 1453"/>
              <a:gd name="T11" fmla="*/ 629 h 1257"/>
              <a:gd name="T12" fmla="*/ 1067 w 1453"/>
              <a:gd name="T13" fmla="*/ 1219 h 1257"/>
              <a:gd name="T14" fmla="*/ 1089 w 1453"/>
              <a:gd name="T15" fmla="*/ 0 h 1257"/>
              <a:gd name="T16" fmla="*/ 363 w 1453"/>
              <a:gd name="T17" fmla="*/ 0 h 1257"/>
              <a:gd name="T18" fmla="*/ 0 w 1453"/>
              <a:gd name="T19" fmla="*/ 629 h 1257"/>
              <a:gd name="T20" fmla="*/ 363 w 1453"/>
              <a:gd name="T21" fmla="*/ 1256 h 1257"/>
              <a:gd name="T22" fmla="*/ 1089 w 1453"/>
              <a:gd name="T23" fmla="*/ 1256 h 1257"/>
              <a:gd name="T24" fmla="*/ 1452 w 1453"/>
              <a:gd name="T25" fmla="*/ 629 h 1257"/>
              <a:gd name="T26" fmla="*/ 1089 w 1453"/>
              <a:gd name="T27" fmla="*/ 0 h 12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453" h="1257">
                <a:moveTo>
                  <a:pt x="1067" y="1219"/>
                </a:moveTo>
                <a:lnTo>
                  <a:pt x="385" y="1219"/>
                </a:lnTo>
                <a:lnTo>
                  <a:pt x="43" y="629"/>
                </a:lnTo>
                <a:lnTo>
                  <a:pt x="385" y="38"/>
                </a:lnTo>
                <a:lnTo>
                  <a:pt x="1067" y="38"/>
                </a:lnTo>
                <a:lnTo>
                  <a:pt x="1408" y="629"/>
                </a:lnTo>
                <a:lnTo>
                  <a:pt x="1067" y="1219"/>
                </a:lnTo>
                <a:close/>
                <a:moveTo>
                  <a:pt x="1089" y="0"/>
                </a:moveTo>
                <a:lnTo>
                  <a:pt x="363" y="0"/>
                </a:lnTo>
                <a:lnTo>
                  <a:pt x="0" y="629"/>
                </a:lnTo>
                <a:lnTo>
                  <a:pt x="363" y="1256"/>
                </a:lnTo>
                <a:lnTo>
                  <a:pt x="1089" y="1256"/>
                </a:lnTo>
                <a:lnTo>
                  <a:pt x="1452" y="629"/>
                </a:lnTo>
                <a:lnTo>
                  <a:pt x="108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28A7D85-762C-6B46-8760-BBB6BFCA8B60}"/>
              </a:ext>
            </a:extLst>
          </p:cNvPr>
          <p:cNvSpPr txBox="1"/>
          <p:nvPr/>
        </p:nvSpPr>
        <p:spPr>
          <a:xfrm>
            <a:off x="10322601" y="4803388"/>
            <a:ext cx="281038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03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E73A7B31-E7CD-AE45-A376-1D1A6C8A8563}"/>
              </a:ext>
            </a:extLst>
          </p:cNvPr>
          <p:cNvSpPr txBox="1">
            <a:spLocks/>
          </p:cNvSpPr>
          <p:nvPr/>
        </p:nvSpPr>
        <p:spPr>
          <a:xfrm>
            <a:off x="8918541" y="5487214"/>
            <a:ext cx="42144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Freeform 10">
            <a:extLst>
              <a:ext uri="{FF2B5EF4-FFF2-40B4-BE49-F238E27FC236}">
                <a16:creationId xmlns:a16="http://schemas.microsoft.com/office/drawing/2014/main" id="{491C614C-A649-EE42-9D10-2ECB9AB1E9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22280" y="4144779"/>
            <a:ext cx="1934545" cy="3096280"/>
          </a:xfrm>
          <a:custGeom>
            <a:avLst/>
            <a:gdLst>
              <a:gd name="T0" fmla="*/ 908 w 1689"/>
              <a:gd name="T1" fmla="*/ 0 h 2701"/>
              <a:gd name="T2" fmla="*/ 0 w 1689"/>
              <a:gd name="T3" fmla="*/ 0 h 2701"/>
              <a:gd name="T4" fmla="*/ 779 w 1689"/>
              <a:gd name="T5" fmla="*/ 1351 h 2701"/>
              <a:gd name="T6" fmla="*/ 0 w 1689"/>
              <a:gd name="T7" fmla="*/ 2700 h 2701"/>
              <a:gd name="T8" fmla="*/ 908 w 1689"/>
              <a:gd name="T9" fmla="*/ 2700 h 2701"/>
              <a:gd name="T10" fmla="*/ 1688 w 1689"/>
              <a:gd name="T11" fmla="*/ 1351 h 2701"/>
              <a:gd name="T12" fmla="*/ 908 w 1689"/>
              <a:gd name="T13" fmla="*/ 0 h 2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89" h="2701">
                <a:moveTo>
                  <a:pt x="908" y="0"/>
                </a:moveTo>
                <a:lnTo>
                  <a:pt x="0" y="0"/>
                </a:lnTo>
                <a:lnTo>
                  <a:pt x="779" y="1351"/>
                </a:lnTo>
                <a:lnTo>
                  <a:pt x="0" y="2700"/>
                </a:lnTo>
                <a:lnTo>
                  <a:pt x="908" y="2700"/>
                </a:lnTo>
                <a:lnTo>
                  <a:pt x="1688" y="1351"/>
                </a:lnTo>
                <a:lnTo>
                  <a:pt x="908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11">
            <a:extLst>
              <a:ext uri="{FF2B5EF4-FFF2-40B4-BE49-F238E27FC236}">
                <a16:creationId xmlns:a16="http://schemas.microsoft.com/office/drawing/2014/main" id="{395F496A-E9B4-9C49-8496-A84A1A2E5B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19217" y="4887281"/>
            <a:ext cx="1838573" cy="1591071"/>
          </a:xfrm>
          <a:custGeom>
            <a:avLst/>
            <a:gdLst>
              <a:gd name="T0" fmla="*/ 1204 w 1607"/>
              <a:gd name="T1" fmla="*/ 0 h 1390"/>
              <a:gd name="T2" fmla="*/ 402 w 1607"/>
              <a:gd name="T3" fmla="*/ 0 h 1390"/>
              <a:gd name="T4" fmla="*/ 0 w 1607"/>
              <a:gd name="T5" fmla="*/ 695 h 1390"/>
              <a:gd name="T6" fmla="*/ 402 w 1607"/>
              <a:gd name="T7" fmla="*/ 1389 h 1390"/>
              <a:gd name="T8" fmla="*/ 1204 w 1607"/>
              <a:gd name="T9" fmla="*/ 1389 h 1390"/>
              <a:gd name="T10" fmla="*/ 1606 w 1607"/>
              <a:gd name="T11" fmla="*/ 695 h 1390"/>
              <a:gd name="T12" fmla="*/ 1204 w 1607"/>
              <a:gd name="T13" fmla="*/ 0 h 1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07" h="1390">
                <a:moveTo>
                  <a:pt x="1204" y="0"/>
                </a:moveTo>
                <a:lnTo>
                  <a:pt x="402" y="0"/>
                </a:lnTo>
                <a:lnTo>
                  <a:pt x="0" y="695"/>
                </a:lnTo>
                <a:lnTo>
                  <a:pt x="402" y="1389"/>
                </a:lnTo>
                <a:lnTo>
                  <a:pt x="1204" y="1389"/>
                </a:lnTo>
                <a:lnTo>
                  <a:pt x="1606" y="695"/>
                </a:lnTo>
                <a:lnTo>
                  <a:pt x="1204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12">
            <a:extLst>
              <a:ext uri="{FF2B5EF4-FFF2-40B4-BE49-F238E27FC236}">
                <a16:creationId xmlns:a16="http://schemas.microsoft.com/office/drawing/2014/main" id="{07929742-63A9-3849-820D-C8EEBFB39E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10136" y="4963045"/>
            <a:ext cx="1661788" cy="1439544"/>
          </a:xfrm>
          <a:custGeom>
            <a:avLst/>
            <a:gdLst>
              <a:gd name="T0" fmla="*/ 1067 w 1453"/>
              <a:gd name="T1" fmla="*/ 1219 h 1257"/>
              <a:gd name="T2" fmla="*/ 385 w 1453"/>
              <a:gd name="T3" fmla="*/ 1219 h 1257"/>
              <a:gd name="T4" fmla="*/ 43 w 1453"/>
              <a:gd name="T5" fmla="*/ 629 h 1257"/>
              <a:gd name="T6" fmla="*/ 385 w 1453"/>
              <a:gd name="T7" fmla="*/ 38 h 1257"/>
              <a:gd name="T8" fmla="*/ 1067 w 1453"/>
              <a:gd name="T9" fmla="*/ 38 h 1257"/>
              <a:gd name="T10" fmla="*/ 1409 w 1453"/>
              <a:gd name="T11" fmla="*/ 629 h 1257"/>
              <a:gd name="T12" fmla="*/ 1067 w 1453"/>
              <a:gd name="T13" fmla="*/ 1219 h 1257"/>
              <a:gd name="T14" fmla="*/ 1089 w 1453"/>
              <a:gd name="T15" fmla="*/ 0 h 1257"/>
              <a:gd name="T16" fmla="*/ 363 w 1453"/>
              <a:gd name="T17" fmla="*/ 0 h 1257"/>
              <a:gd name="T18" fmla="*/ 0 w 1453"/>
              <a:gd name="T19" fmla="*/ 629 h 1257"/>
              <a:gd name="T20" fmla="*/ 363 w 1453"/>
              <a:gd name="T21" fmla="*/ 1256 h 1257"/>
              <a:gd name="T22" fmla="*/ 1089 w 1453"/>
              <a:gd name="T23" fmla="*/ 1256 h 1257"/>
              <a:gd name="T24" fmla="*/ 1452 w 1453"/>
              <a:gd name="T25" fmla="*/ 629 h 1257"/>
              <a:gd name="T26" fmla="*/ 1089 w 1453"/>
              <a:gd name="T27" fmla="*/ 0 h 12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453" h="1257">
                <a:moveTo>
                  <a:pt x="1067" y="1219"/>
                </a:moveTo>
                <a:lnTo>
                  <a:pt x="385" y="1219"/>
                </a:lnTo>
                <a:lnTo>
                  <a:pt x="43" y="629"/>
                </a:lnTo>
                <a:lnTo>
                  <a:pt x="385" y="38"/>
                </a:lnTo>
                <a:lnTo>
                  <a:pt x="1067" y="38"/>
                </a:lnTo>
                <a:lnTo>
                  <a:pt x="1409" y="629"/>
                </a:lnTo>
                <a:lnTo>
                  <a:pt x="1067" y="1219"/>
                </a:lnTo>
                <a:close/>
                <a:moveTo>
                  <a:pt x="1089" y="0"/>
                </a:moveTo>
                <a:lnTo>
                  <a:pt x="363" y="0"/>
                </a:lnTo>
                <a:lnTo>
                  <a:pt x="0" y="629"/>
                </a:lnTo>
                <a:lnTo>
                  <a:pt x="363" y="1256"/>
                </a:lnTo>
                <a:lnTo>
                  <a:pt x="1089" y="1256"/>
                </a:lnTo>
                <a:lnTo>
                  <a:pt x="1452" y="629"/>
                </a:lnTo>
                <a:lnTo>
                  <a:pt x="1089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E4E64DA-CDDC-EF46-BD9A-B21C227BBC8C}"/>
              </a:ext>
            </a:extLst>
          </p:cNvPr>
          <p:cNvSpPr txBox="1"/>
          <p:nvPr/>
        </p:nvSpPr>
        <p:spPr>
          <a:xfrm>
            <a:off x="17789596" y="4803388"/>
            <a:ext cx="28296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05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69E730C5-E96D-BF4A-A0C1-FF51A3C8D6A5}"/>
              </a:ext>
            </a:extLst>
          </p:cNvPr>
          <p:cNvSpPr txBox="1">
            <a:spLocks/>
          </p:cNvSpPr>
          <p:nvPr/>
        </p:nvSpPr>
        <p:spPr>
          <a:xfrm>
            <a:off x="16404771" y="5487214"/>
            <a:ext cx="42144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E2E7D25-5E90-3445-AE74-EFF20D3F2F15}"/>
              </a:ext>
            </a:extLst>
          </p:cNvPr>
          <p:cNvSpPr txBox="1"/>
          <p:nvPr/>
        </p:nvSpPr>
        <p:spPr>
          <a:xfrm>
            <a:off x="6286570" y="5298095"/>
            <a:ext cx="808235" cy="769441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Oct</a:t>
            </a:r>
          </a:p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474963F-AD59-2E4E-AE9B-8FEC615985C8}"/>
              </a:ext>
            </a:extLst>
          </p:cNvPr>
          <p:cNvSpPr txBox="1"/>
          <p:nvPr/>
        </p:nvSpPr>
        <p:spPr>
          <a:xfrm>
            <a:off x="13698637" y="5298095"/>
            <a:ext cx="873958" cy="769441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Apr</a:t>
            </a:r>
          </a:p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8D3414A-8B61-2E4D-B3FB-6A4FB34F4C0D}"/>
              </a:ext>
            </a:extLst>
          </p:cNvPr>
          <p:cNvSpPr txBox="1"/>
          <p:nvPr/>
        </p:nvSpPr>
        <p:spPr>
          <a:xfrm>
            <a:off x="21101524" y="5298095"/>
            <a:ext cx="873958" cy="769441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Oct</a:t>
            </a:r>
          </a:p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E573BFD-A4DF-414A-BCBD-3E7DE3AA40AB}"/>
              </a:ext>
            </a:extLst>
          </p:cNvPr>
          <p:cNvSpPr txBox="1"/>
          <p:nvPr/>
        </p:nvSpPr>
        <p:spPr>
          <a:xfrm>
            <a:off x="17411330" y="9952431"/>
            <a:ext cx="873958" cy="769441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Jul</a:t>
            </a:r>
          </a:p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6BA9E4B-A44A-C649-9AB4-C554DAC7D688}"/>
              </a:ext>
            </a:extLst>
          </p:cNvPr>
          <p:cNvSpPr txBox="1"/>
          <p:nvPr/>
        </p:nvSpPr>
        <p:spPr>
          <a:xfrm>
            <a:off x="9925106" y="9952431"/>
            <a:ext cx="873958" cy="769441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Jan</a:t>
            </a:r>
          </a:p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1584632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B04461-9338-6E4C-831C-6B0D85DE128E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52C525-2488-5C49-A0E3-499DC634AEC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7ED0B79-2FCA-9443-8357-1B6AA9AE38AE}"/>
              </a:ext>
            </a:extLst>
          </p:cNvPr>
          <p:cNvSpPr/>
          <p:nvPr/>
        </p:nvSpPr>
        <p:spPr>
          <a:xfrm>
            <a:off x="4631546" y="5131565"/>
            <a:ext cx="1359762" cy="764866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3365C11-E571-904B-838E-2A5D30573022}"/>
              </a:ext>
            </a:extLst>
          </p:cNvPr>
          <p:cNvSpPr/>
          <p:nvPr/>
        </p:nvSpPr>
        <p:spPr>
          <a:xfrm>
            <a:off x="5991308" y="5131565"/>
            <a:ext cx="1359762" cy="764866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A6A39F-4F20-2047-8D94-D5D39C0587E7}"/>
              </a:ext>
            </a:extLst>
          </p:cNvPr>
          <p:cNvSpPr/>
          <p:nvPr/>
        </p:nvSpPr>
        <p:spPr>
          <a:xfrm>
            <a:off x="7356519" y="5131565"/>
            <a:ext cx="1359762" cy="764866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8B68E7-E33C-AA48-BB14-C8DBFD78B599}"/>
              </a:ext>
            </a:extLst>
          </p:cNvPr>
          <p:cNvSpPr/>
          <p:nvPr/>
        </p:nvSpPr>
        <p:spPr>
          <a:xfrm>
            <a:off x="8710831" y="5131565"/>
            <a:ext cx="1359762" cy="764866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868DEC2-B2B5-8D45-BE03-05E1D3ECBC39}"/>
              </a:ext>
            </a:extLst>
          </p:cNvPr>
          <p:cNvSpPr/>
          <p:nvPr/>
        </p:nvSpPr>
        <p:spPr>
          <a:xfrm>
            <a:off x="10070593" y="5131565"/>
            <a:ext cx="1359762" cy="764866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42D2DC8-D26A-3746-8E34-7601C9151B00}"/>
              </a:ext>
            </a:extLst>
          </p:cNvPr>
          <p:cNvSpPr/>
          <p:nvPr/>
        </p:nvSpPr>
        <p:spPr>
          <a:xfrm>
            <a:off x="11424906" y="5131565"/>
            <a:ext cx="1359762" cy="764866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72CD665-9DB6-6345-BF84-1062E4CAD361}"/>
              </a:ext>
            </a:extLst>
          </p:cNvPr>
          <p:cNvSpPr/>
          <p:nvPr/>
        </p:nvSpPr>
        <p:spPr>
          <a:xfrm>
            <a:off x="12779218" y="5131565"/>
            <a:ext cx="1359762" cy="764866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8859393-BFD2-B046-8C0A-955E9F4ECCAB}"/>
              </a:ext>
            </a:extLst>
          </p:cNvPr>
          <p:cNvSpPr/>
          <p:nvPr/>
        </p:nvSpPr>
        <p:spPr>
          <a:xfrm>
            <a:off x="14138980" y="5131565"/>
            <a:ext cx="1359762" cy="764866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E6EAC3D-F191-7846-880B-FA368EBFF7DF}"/>
              </a:ext>
            </a:extLst>
          </p:cNvPr>
          <p:cNvSpPr/>
          <p:nvPr/>
        </p:nvSpPr>
        <p:spPr>
          <a:xfrm>
            <a:off x="15504191" y="5131565"/>
            <a:ext cx="1359762" cy="764866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58B1BA3-90A1-B542-900D-9F086BB27965}"/>
              </a:ext>
            </a:extLst>
          </p:cNvPr>
          <p:cNvSpPr/>
          <p:nvPr/>
        </p:nvSpPr>
        <p:spPr>
          <a:xfrm>
            <a:off x="16858504" y="5131565"/>
            <a:ext cx="1359762" cy="764866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406B9FC-0324-8142-8DC6-6D58DFB34857}"/>
              </a:ext>
            </a:extLst>
          </p:cNvPr>
          <p:cNvSpPr/>
          <p:nvPr/>
        </p:nvSpPr>
        <p:spPr>
          <a:xfrm>
            <a:off x="18218266" y="5131565"/>
            <a:ext cx="1359762" cy="764866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1B82A45-F963-414D-A0EA-D4D19A9FF849}"/>
              </a:ext>
            </a:extLst>
          </p:cNvPr>
          <p:cNvSpPr/>
          <p:nvPr/>
        </p:nvSpPr>
        <p:spPr>
          <a:xfrm>
            <a:off x="19572578" y="5131565"/>
            <a:ext cx="1359762" cy="764866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9D7DC50-BD95-F944-AC73-0AB5E7D5B46D}"/>
              </a:ext>
            </a:extLst>
          </p:cNvPr>
          <p:cNvSpPr txBox="1"/>
          <p:nvPr/>
        </p:nvSpPr>
        <p:spPr>
          <a:xfrm>
            <a:off x="4950592" y="5298555"/>
            <a:ext cx="72167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Jan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5A8DC6D-61B2-0F43-9189-548C86011457}"/>
              </a:ext>
            </a:extLst>
          </p:cNvPr>
          <p:cNvSpPr txBox="1"/>
          <p:nvPr/>
        </p:nvSpPr>
        <p:spPr>
          <a:xfrm>
            <a:off x="6321573" y="5298555"/>
            <a:ext cx="69923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Feb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79ED3BD-C296-EC45-9849-1ADBCE19C8AD}"/>
              </a:ext>
            </a:extLst>
          </p:cNvPr>
          <p:cNvSpPr txBox="1"/>
          <p:nvPr/>
        </p:nvSpPr>
        <p:spPr>
          <a:xfrm>
            <a:off x="7665145" y="5298555"/>
            <a:ext cx="74251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243CBF1-163A-9A4F-828A-A621CB37D4D8}"/>
              </a:ext>
            </a:extLst>
          </p:cNvPr>
          <p:cNvSpPr txBox="1"/>
          <p:nvPr/>
        </p:nvSpPr>
        <p:spPr>
          <a:xfrm>
            <a:off x="9045104" y="5298555"/>
            <a:ext cx="69121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Apr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F16C071-1E48-194E-AD5E-7992E429B6D1}"/>
              </a:ext>
            </a:extLst>
          </p:cNvPr>
          <p:cNvSpPr txBox="1"/>
          <p:nvPr/>
        </p:nvSpPr>
        <p:spPr>
          <a:xfrm>
            <a:off x="10345717" y="5298555"/>
            <a:ext cx="79861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B5258A0-4143-D749-A1C1-A6F68DA4A304}"/>
              </a:ext>
            </a:extLst>
          </p:cNvPr>
          <p:cNvSpPr txBox="1"/>
          <p:nvPr/>
        </p:nvSpPr>
        <p:spPr>
          <a:xfrm>
            <a:off x="11746355" y="5298555"/>
            <a:ext cx="71686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4022E2B-41F4-E940-A25F-CFDB39733FDC}"/>
              </a:ext>
            </a:extLst>
          </p:cNvPr>
          <p:cNvSpPr txBox="1"/>
          <p:nvPr/>
        </p:nvSpPr>
        <p:spPr>
          <a:xfrm>
            <a:off x="13157093" y="5298555"/>
            <a:ext cx="60946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Jul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5446D9B-037C-874A-A092-FEF2447D66EE}"/>
              </a:ext>
            </a:extLst>
          </p:cNvPr>
          <p:cNvSpPr txBox="1"/>
          <p:nvPr/>
        </p:nvSpPr>
        <p:spPr>
          <a:xfrm>
            <a:off x="14437185" y="5298555"/>
            <a:ext cx="76335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Aug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31FCF3C-D3C4-2F40-B495-FDB897940BA2}"/>
              </a:ext>
            </a:extLst>
          </p:cNvPr>
          <p:cNvSpPr txBox="1"/>
          <p:nvPr/>
        </p:nvSpPr>
        <p:spPr>
          <a:xfrm>
            <a:off x="15823236" y="5298555"/>
            <a:ext cx="72167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Sep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56C47D0-A016-FB48-B5D5-D810FE0A36B5}"/>
              </a:ext>
            </a:extLst>
          </p:cNvPr>
          <p:cNvSpPr txBox="1"/>
          <p:nvPr/>
        </p:nvSpPr>
        <p:spPr>
          <a:xfrm>
            <a:off x="17198707" y="5298555"/>
            <a:ext cx="68480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Oct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6069F19-C08A-E14E-AE30-18A5D34A4EA6}"/>
              </a:ext>
            </a:extLst>
          </p:cNvPr>
          <p:cNvSpPr txBox="1"/>
          <p:nvPr/>
        </p:nvSpPr>
        <p:spPr>
          <a:xfrm>
            <a:off x="18528494" y="5298555"/>
            <a:ext cx="73930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Nov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0834931-2F74-0E42-A3BE-2BBC815118A9}"/>
              </a:ext>
            </a:extLst>
          </p:cNvPr>
          <p:cNvSpPr txBox="1"/>
          <p:nvPr/>
        </p:nvSpPr>
        <p:spPr>
          <a:xfrm>
            <a:off x="19889539" y="5298555"/>
            <a:ext cx="73129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4E704E3-9F2A-3A45-A3BE-ED78AC4B406F}"/>
              </a:ext>
            </a:extLst>
          </p:cNvPr>
          <p:cNvSpPr txBox="1"/>
          <p:nvPr/>
        </p:nvSpPr>
        <p:spPr>
          <a:xfrm>
            <a:off x="3166034" y="5221610"/>
            <a:ext cx="11849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8D49FDF-70A0-794B-8ABF-CE0E8B73009D}"/>
              </a:ext>
            </a:extLst>
          </p:cNvPr>
          <p:cNvSpPr txBox="1"/>
          <p:nvPr/>
        </p:nvSpPr>
        <p:spPr>
          <a:xfrm>
            <a:off x="21243851" y="5221610"/>
            <a:ext cx="11849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FBD4F6D-D381-8645-893A-49ED8A72B738}"/>
              </a:ext>
            </a:extLst>
          </p:cNvPr>
          <p:cNvSpPr txBox="1"/>
          <p:nvPr/>
        </p:nvSpPr>
        <p:spPr>
          <a:xfrm>
            <a:off x="1965661" y="6540661"/>
            <a:ext cx="2162772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729B583-EF62-1946-A883-BE2A26359169}"/>
              </a:ext>
            </a:extLst>
          </p:cNvPr>
          <p:cNvSpPr txBox="1"/>
          <p:nvPr/>
        </p:nvSpPr>
        <p:spPr>
          <a:xfrm>
            <a:off x="1896732" y="7671676"/>
            <a:ext cx="2231701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D5ABD45-CE95-BE4C-B65A-F2410F0B2E2F}"/>
              </a:ext>
            </a:extLst>
          </p:cNvPr>
          <p:cNvSpPr txBox="1"/>
          <p:nvPr/>
        </p:nvSpPr>
        <p:spPr>
          <a:xfrm>
            <a:off x="1888717" y="8802691"/>
            <a:ext cx="2239716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89D4B4C-884F-F14E-9035-6061F3F25FC6}"/>
              </a:ext>
            </a:extLst>
          </p:cNvPr>
          <p:cNvSpPr txBox="1"/>
          <p:nvPr/>
        </p:nvSpPr>
        <p:spPr>
          <a:xfrm>
            <a:off x="1869481" y="9933706"/>
            <a:ext cx="2258952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04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1CD5505-8449-3541-BBE0-C9F8D43E446A}"/>
              </a:ext>
            </a:extLst>
          </p:cNvPr>
          <p:cNvSpPr txBox="1"/>
          <p:nvPr/>
        </p:nvSpPr>
        <p:spPr>
          <a:xfrm>
            <a:off x="1874290" y="11064721"/>
            <a:ext cx="2254143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DB91D7B-7624-E04E-9F00-6C83768F86CF}"/>
              </a:ext>
            </a:extLst>
          </p:cNvPr>
          <p:cNvSpPr txBox="1"/>
          <p:nvPr/>
        </p:nvSpPr>
        <p:spPr>
          <a:xfrm>
            <a:off x="1875893" y="12195734"/>
            <a:ext cx="2252540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06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00C46C5-0BC1-FB45-9BB9-5D5B40B566E0}"/>
              </a:ext>
            </a:extLst>
          </p:cNvPr>
          <p:cNvSpPr txBox="1"/>
          <p:nvPr/>
        </p:nvSpPr>
        <p:spPr>
          <a:xfrm>
            <a:off x="4631546" y="6540661"/>
            <a:ext cx="2389256" cy="477054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 anchorCtr="0">
            <a:noAutofit/>
          </a:bodyPr>
          <a:lstStyle/>
          <a:p>
            <a:pPr algn="r"/>
            <a:endParaRPr lang="en-US" sz="25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AB72187-7328-3A43-AC14-10520B2DBCDE}"/>
              </a:ext>
            </a:extLst>
          </p:cNvPr>
          <p:cNvSpPr txBox="1"/>
          <p:nvPr/>
        </p:nvSpPr>
        <p:spPr>
          <a:xfrm>
            <a:off x="7020802" y="7671676"/>
            <a:ext cx="1658495" cy="477054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 anchorCtr="0">
            <a:noAutofit/>
          </a:bodyPr>
          <a:lstStyle/>
          <a:p>
            <a:pPr algn="r"/>
            <a:endParaRPr lang="en-US" sz="25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80E81BF-7E9D-DD4E-8176-A11ACDFFB433}"/>
              </a:ext>
            </a:extLst>
          </p:cNvPr>
          <p:cNvSpPr txBox="1"/>
          <p:nvPr/>
        </p:nvSpPr>
        <p:spPr>
          <a:xfrm>
            <a:off x="8679298" y="8802691"/>
            <a:ext cx="3425488" cy="477054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ctr" anchorCtr="0">
            <a:noAutofit/>
          </a:bodyPr>
          <a:lstStyle/>
          <a:p>
            <a:pPr algn="r"/>
            <a:endParaRPr lang="en-US" sz="25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B3AE3AC-B607-FE4A-A264-873A68367E7A}"/>
              </a:ext>
            </a:extLst>
          </p:cNvPr>
          <p:cNvSpPr txBox="1"/>
          <p:nvPr/>
        </p:nvSpPr>
        <p:spPr>
          <a:xfrm>
            <a:off x="12107142" y="9933706"/>
            <a:ext cx="4114800" cy="477054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</p:spPr>
        <p:txBody>
          <a:bodyPr wrap="square" rtlCol="0" anchor="ctr" anchorCtr="0">
            <a:noAutofit/>
          </a:bodyPr>
          <a:lstStyle/>
          <a:p>
            <a:pPr algn="r"/>
            <a:endParaRPr lang="en-US" sz="25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F28C259-BB72-404E-9F32-3A1D6432F714}"/>
              </a:ext>
            </a:extLst>
          </p:cNvPr>
          <p:cNvSpPr txBox="1"/>
          <p:nvPr/>
        </p:nvSpPr>
        <p:spPr>
          <a:xfrm>
            <a:off x="16221942" y="11064721"/>
            <a:ext cx="1996324" cy="477054"/>
          </a:xfrm>
          <a:prstGeom prst="rect">
            <a:avLst/>
          </a:prstGeom>
          <a:solidFill>
            <a:schemeClr val="accent5"/>
          </a:solidFill>
        </p:spPr>
        <p:txBody>
          <a:bodyPr wrap="square" rtlCol="0" anchor="ctr" anchorCtr="0">
            <a:noAutofit/>
          </a:bodyPr>
          <a:lstStyle/>
          <a:p>
            <a:pPr algn="r"/>
            <a:endParaRPr lang="en-US" sz="25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57ABACF-C0EF-EE46-9919-730B9762075F}"/>
              </a:ext>
            </a:extLst>
          </p:cNvPr>
          <p:cNvSpPr txBox="1"/>
          <p:nvPr/>
        </p:nvSpPr>
        <p:spPr>
          <a:xfrm>
            <a:off x="18212816" y="12192552"/>
            <a:ext cx="2141071" cy="477054"/>
          </a:xfrm>
          <a:prstGeom prst="homePlate">
            <a:avLst/>
          </a:prstGeom>
          <a:solidFill>
            <a:schemeClr val="accent6"/>
          </a:solidFill>
        </p:spPr>
        <p:txBody>
          <a:bodyPr wrap="square" rtlCol="0" anchor="ctr" anchorCtr="0">
            <a:noAutofit/>
          </a:bodyPr>
          <a:lstStyle/>
          <a:p>
            <a:pPr algn="r"/>
            <a:endParaRPr lang="en-US" sz="25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8F87FBCD-B80F-CC44-88F7-4E67F25D443C}"/>
              </a:ext>
            </a:extLst>
          </p:cNvPr>
          <p:cNvSpPr txBox="1">
            <a:spLocks/>
          </p:cNvSpPr>
          <p:nvPr/>
        </p:nvSpPr>
        <p:spPr>
          <a:xfrm>
            <a:off x="7268678" y="6540660"/>
            <a:ext cx="219456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Jan 3 - Feb 21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2D016EE6-4CEB-154D-9BFD-C12F0579CA7E}"/>
              </a:ext>
            </a:extLst>
          </p:cNvPr>
          <p:cNvSpPr txBox="1">
            <a:spLocks/>
          </p:cNvSpPr>
          <p:nvPr/>
        </p:nvSpPr>
        <p:spPr>
          <a:xfrm>
            <a:off x="8931614" y="7671676"/>
            <a:ext cx="246888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Feb 22 - May 31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F70DC09C-F88E-F14B-B3CC-ED0FA45DB828}"/>
              </a:ext>
            </a:extLst>
          </p:cNvPr>
          <p:cNvSpPr txBox="1">
            <a:spLocks/>
          </p:cNvSpPr>
          <p:nvPr/>
        </p:nvSpPr>
        <p:spPr>
          <a:xfrm>
            <a:off x="12320121" y="8802691"/>
            <a:ext cx="219456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Apr 1 - Jun 15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2E2E04B9-1220-ED48-8484-2BF4962F9A5D}"/>
              </a:ext>
            </a:extLst>
          </p:cNvPr>
          <p:cNvSpPr txBox="1">
            <a:spLocks/>
          </p:cNvSpPr>
          <p:nvPr/>
        </p:nvSpPr>
        <p:spPr>
          <a:xfrm>
            <a:off x="16476483" y="9933706"/>
            <a:ext cx="237744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Jun 16 - Sep 15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0C0D804B-299B-3543-AD2D-51C2AAAE26D3}"/>
              </a:ext>
            </a:extLst>
          </p:cNvPr>
          <p:cNvSpPr txBox="1">
            <a:spLocks/>
          </p:cNvSpPr>
          <p:nvPr/>
        </p:nvSpPr>
        <p:spPr>
          <a:xfrm>
            <a:off x="18507489" y="11064721"/>
            <a:ext cx="237744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Sep 16 - Oct 31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FB7613A1-222F-8B41-951A-8831E7E4D8C2}"/>
              </a:ext>
            </a:extLst>
          </p:cNvPr>
          <p:cNvSpPr txBox="1">
            <a:spLocks/>
          </p:cNvSpPr>
          <p:nvPr/>
        </p:nvSpPr>
        <p:spPr>
          <a:xfrm>
            <a:off x="20583885" y="12192552"/>
            <a:ext cx="227795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Nov 1 - Dec 15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EF9B7-ABD6-8243-B3DF-DF9EF39D1B75}"/>
              </a:ext>
            </a:extLst>
          </p:cNvPr>
          <p:cNvSpPr/>
          <p:nvPr/>
        </p:nvSpPr>
        <p:spPr>
          <a:xfrm>
            <a:off x="5731611" y="3206663"/>
            <a:ext cx="45719" cy="192490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riangle 19">
            <a:extLst>
              <a:ext uri="{FF2B5EF4-FFF2-40B4-BE49-F238E27FC236}">
                <a16:creationId xmlns:a16="http://schemas.microsoft.com/office/drawing/2014/main" id="{3EE9A60F-91ED-A442-9519-2751E1AF377F}"/>
              </a:ext>
            </a:extLst>
          </p:cNvPr>
          <p:cNvSpPr/>
          <p:nvPr/>
        </p:nvSpPr>
        <p:spPr>
          <a:xfrm rot="5400000">
            <a:off x="5884665" y="3099328"/>
            <a:ext cx="361527" cy="576197"/>
          </a:xfrm>
          <a:prstGeom prst="triangl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B54A8F2D-0325-664E-B11C-1CA092D80BCD}"/>
              </a:ext>
            </a:extLst>
          </p:cNvPr>
          <p:cNvSpPr txBox="1">
            <a:spLocks/>
          </p:cNvSpPr>
          <p:nvPr/>
        </p:nvSpPr>
        <p:spPr>
          <a:xfrm>
            <a:off x="5849001" y="3678411"/>
            <a:ext cx="1858201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Milestone 1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F96427C5-8DD7-874A-B6DB-A80E304D9D0A}"/>
              </a:ext>
            </a:extLst>
          </p:cNvPr>
          <p:cNvSpPr/>
          <p:nvPr/>
        </p:nvSpPr>
        <p:spPr>
          <a:xfrm>
            <a:off x="8189510" y="3755537"/>
            <a:ext cx="45719" cy="13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riangle 54">
            <a:extLst>
              <a:ext uri="{FF2B5EF4-FFF2-40B4-BE49-F238E27FC236}">
                <a16:creationId xmlns:a16="http://schemas.microsoft.com/office/drawing/2014/main" id="{736A8E57-FCC3-C144-8C62-F5718C411B3D}"/>
              </a:ext>
            </a:extLst>
          </p:cNvPr>
          <p:cNvSpPr/>
          <p:nvPr/>
        </p:nvSpPr>
        <p:spPr>
          <a:xfrm rot="5400000">
            <a:off x="8342564" y="3648202"/>
            <a:ext cx="361527" cy="576197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3119E042-45A5-F84D-9D44-179C820426D8}"/>
              </a:ext>
            </a:extLst>
          </p:cNvPr>
          <p:cNvSpPr txBox="1">
            <a:spLocks/>
          </p:cNvSpPr>
          <p:nvPr/>
        </p:nvSpPr>
        <p:spPr>
          <a:xfrm>
            <a:off x="8306900" y="4227285"/>
            <a:ext cx="1858201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Milestone 2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7C95E29E-CF9C-F24D-935D-09688E8079F1}"/>
              </a:ext>
            </a:extLst>
          </p:cNvPr>
          <p:cNvSpPr/>
          <p:nvPr/>
        </p:nvSpPr>
        <p:spPr>
          <a:xfrm>
            <a:off x="12645019" y="3206663"/>
            <a:ext cx="45719" cy="192490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riangle 57">
            <a:extLst>
              <a:ext uri="{FF2B5EF4-FFF2-40B4-BE49-F238E27FC236}">
                <a16:creationId xmlns:a16="http://schemas.microsoft.com/office/drawing/2014/main" id="{DEFB68E4-50EF-0748-A89D-D2DC5486979E}"/>
              </a:ext>
            </a:extLst>
          </p:cNvPr>
          <p:cNvSpPr/>
          <p:nvPr/>
        </p:nvSpPr>
        <p:spPr>
          <a:xfrm rot="5400000">
            <a:off x="12798073" y="3099328"/>
            <a:ext cx="361527" cy="576197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4E6B7192-B738-D84C-886F-097A49B5CBE0}"/>
              </a:ext>
            </a:extLst>
          </p:cNvPr>
          <p:cNvSpPr txBox="1">
            <a:spLocks/>
          </p:cNvSpPr>
          <p:nvPr/>
        </p:nvSpPr>
        <p:spPr>
          <a:xfrm>
            <a:off x="12762409" y="3678411"/>
            <a:ext cx="1858201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Milestone 3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46972B75-DA47-8F47-8A98-5239710C5268}"/>
              </a:ext>
            </a:extLst>
          </p:cNvPr>
          <p:cNvSpPr/>
          <p:nvPr/>
        </p:nvSpPr>
        <p:spPr>
          <a:xfrm>
            <a:off x="15102918" y="3755537"/>
            <a:ext cx="45719" cy="1371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riangle 60">
            <a:extLst>
              <a:ext uri="{FF2B5EF4-FFF2-40B4-BE49-F238E27FC236}">
                <a16:creationId xmlns:a16="http://schemas.microsoft.com/office/drawing/2014/main" id="{6A991B97-2A4E-5D4A-9840-DC3056E6022C}"/>
              </a:ext>
            </a:extLst>
          </p:cNvPr>
          <p:cNvSpPr/>
          <p:nvPr/>
        </p:nvSpPr>
        <p:spPr>
          <a:xfrm rot="5400000">
            <a:off x="15255972" y="3648202"/>
            <a:ext cx="361527" cy="576197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3EDF7E15-2BF4-B947-9D8D-6BF3170D1564}"/>
              </a:ext>
            </a:extLst>
          </p:cNvPr>
          <p:cNvSpPr txBox="1">
            <a:spLocks/>
          </p:cNvSpPr>
          <p:nvPr/>
        </p:nvSpPr>
        <p:spPr>
          <a:xfrm>
            <a:off x="15220308" y="4227285"/>
            <a:ext cx="1858201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Milestone 4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24D2C66-EC0B-C14A-994D-AEBECAFAACD4}"/>
              </a:ext>
            </a:extLst>
          </p:cNvPr>
          <p:cNvSpPr/>
          <p:nvPr/>
        </p:nvSpPr>
        <p:spPr>
          <a:xfrm>
            <a:off x="18344812" y="3206663"/>
            <a:ext cx="45719" cy="1924902"/>
          </a:xfrm>
          <a:prstGeom prst="rect">
            <a:avLst/>
          </a:prstGeom>
          <a:solidFill>
            <a:schemeClr val="accent6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riangle 63">
            <a:extLst>
              <a:ext uri="{FF2B5EF4-FFF2-40B4-BE49-F238E27FC236}">
                <a16:creationId xmlns:a16="http://schemas.microsoft.com/office/drawing/2014/main" id="{4B034F31-C60D-6F47-B85D-3723B7EF79B2}"/>
              </a:ext>
            </a:extLst>
          </p:cNvPr>
          <p:cNvSpPr/>
          <p:nvPr/>
        </p:nvSpPr>
        <p:spPr>
          <a:xfrm rot="5400000">
            <a:off x="18497866" y="3099328"/>
            <a:ext cx="361527" cy="576197"/>
          </a:xfrm>
          <a:prstGeom prst="triangle">
            <a:avLst/>
          </a:prstGeom>
          <a:solidFill>
            <a:schemeClr val="accent6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727BD144-8A68-DA43-8708-2FA178DD4302}"/>
              </a:ext>
            </a:extLst>
          </p:cNvPr>
          <p:cNvSpPr txBox="1">
            <a:spLocks/>
          </p:cNvSpPr>
          <p:nvPr/>
        </p:nvSpPr>
        <p:spPr>
          <a:xfrm>
            <a:off x="18462202" y="3678411"/>
            <a:ext cx="1858201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Milestone 5</a:t>
            </a:r>
          </a:p>
        </p:txBody>
      </p:sp>
    </p:spTree>
    <p:extLst>
      <p:ext uri="{BB962C8B-B14F-4D97-AF65-F5344CB8AC3E}">
        <p14:creationId xmlns:p14="http://schemas.microsoft.com/office/powerpoint/2010/main" val="2212295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EBED7F-BA90-E841-A478-FF16A525099F}"/>
              </a:ext>
            </a:extLst>
          </p:cNvPr>
          <p:cNvSpPr txBox="1"/>
          <p:nvPr/>
        </p:nvSpPr>
        <p:spPr>
          <a:xfrm>
            <a:off x="1520825" y="482419"/>
            <a:ext cx="102419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 Report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5782B5-A22E-324F-84A3-D1CB70BFFDD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466E1A2-BAC7-1246-BEDB-24B383672F9E}"/>
              </a:ext>
            </a:extLst>
          </p:cNvPr>
          <p:cNvSpPr/>
          <p:nvPr/>
        </p:nvSpPr>
        <p:spPr>
          <a:xfrm>
            <a:off x="1520825" y="3064476"/>
            <a:ext cx="4095360" cy="8896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7737C8-7570-9A4E-A9B5-DD9CBC82B016}"/>
              </a:ext>
            </a:extLst>
          </p:cNvPr>
          <p:cNvSpPr/>
          <p:nvPr/>
        </p:nvSpPr>
        <p:spPr>
          <a:xfrm>
            <a:off x="14451305" y="3064476"/>
            <a:ext cx="4095360" cy="88968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4A1457-A9AC-EA41-A776-4B3CED34BB1E}"/>
              </a:ext>
            </a:extLst>
          </p:cNvPr>
          <p:cNvSpPr/>
          <p:nvPr/>
        </p:nvSpPr>
        <p:spPr>
          <a:xfrm>
            <a:off x="10141145" y="3064476"/>
            <a:ext cx="4095360" cy="88968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5BF4D2-05AA-2D4A-8661-7B41E106F918}"/>
              </a:ext>
            </a:extLst>
          </p:cNvPr>
          <p:cNvSpPr/>
          <p:nvPr/>
        </p:nvSpPr>
        <p:spPr>
          <a:xfrm>
            <a:off x="5830985" y="3064476"/>
            <a:ext cx="4095360" cy="8896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22B0DF-534A-4E41-A87A-BC6C9BB7DE85}"/>
              </a:ext>
            </a:extLst>
          </p:cNvPr>
          <p:cNvSpPr txBox="1"/>
          <p:nvPr/>
        </p:nvSpPr>
        <p:spPr>
          <a:xfrm>
            <a:off x="2844589" y="3216931"/>
            <a:ext cx="144783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Name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3F8C76B-A61C-5644-98CD-5384D3847983}"/>
              </a:ext>
            </a:extLst>
          </p:cNvPr>
          <p:cNvSpPr/>
          <p:nvPr/>
        </p:nvSpPr>
        <p:spPr>
          <a:xfrm>
            <a:off x="18761465" y="3064476"/>
            <a:ext cx="4095360" cy="88968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32D17E-659B-FB48-A8C6-4C0BFB99FF43}"/>
              </a:ext>
            </a:extLst>
          </p:cNvPr>
          <p:cNvSpPr txBox="1"/>
          <p:nvPr/>
        </p:nvSpPr>
        <p:spPr>
          <a:xfrm>
            <a:off x="6838960" y="3216931"/>
            <a:ext cx="207941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Manager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CBC5A3B-9E7F-D24D-875D-232B356D8538}"/>
              </a:ext>
            </a:extLst>
          </p:cNvPr>
          <p:cNvSpPr txBox="1"/>
          <p:nvPr/>
        </p:nvSpPr>
        <p:spPr>
          <a:xfrm>
            <a:off x="11179575" y="3216931"/>
            <a:ext cx="201850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Proposal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4FBB393-98AB-6447-973A-06A199A8ACD5}"/>
              </a:ext>
            </a:extLst>
          </p:cNvPr>
          <p:cNvSpPr txBox="1"/>
          <p:nvPr/>
        </p:nvSpPr>
        <p:spPr>
          <a:xfrm>
            <a:off x="15720567" y="3216931"/>
            <a:ext cx="155683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Target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8B01D69-EA78-8640-BE6A-EB941E05261E}"/>
              </a:ext>
            </a:extLst>
          </p:cNvPr>
          <p:cNvSpPr txBox="1"/>
          <p:nvPr/>
        </p:nvSpPr>
        <p:spPr>
          <a:xfrm>
            <a:off x="19902488" y="3216931"/>
            <a:ext cx="181331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Outlook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488391C-5262-8D41-B2BC-F7CCC3CC8788}"/>
              </a:ext>
            </a:extLst>
          </p:cNvPr>
          <p:cNvSpPr/>
          <p:nvPr/>
        </p:nvSpPr>
        <p:spPr>
          <a:xfrm>
            <a:off x="1520825" y="3954161"/>
            <a:ext cx="4095360" cy="18782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A1B1FBF-BAB6-974A-8F6A-E8287BE29332}"/>
              </a:ext>
            </a:extLst>
          </p:cNvPr>
          <p:cNvSpPr/>
          <p:nvPr/>
        </p:nvSpPr>
        <p:spPr>
          <a:xfrm>
            <a:off x="14451305" y="3954161"/>
            <a:ext cx="4095360" cy="18782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35BDB8-E1EC-A941-82CB-7CFF89A97F54}"/>
              </a:ext>
            </a:extLst>
          </p:cNvPr>
          <p:cNvSpPr/>
          <p:nvPr/>
        </p:nvSpPr>
        <p:spPr>
          <a:xfrm>
            <a:off x="10141145" y="3954161"/>
            <a:ext cx="4095360" cy="18782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936FB7D-0208-F94C-8E24-167D3F22D022}"/>
              </a:ext>
            </a:extLst>
          </p:cNvPr>
          <p:cNvSpPr/>
          <p:nvPr/>
        </p:nvSpPr>
        <p:spPr>
          <a:xfrm>
            <a:off x="5830985" y="3954161"/>
            <a:ext cx="4095360" cy="18782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286AB35-2610-9C46-B4F5-60E427595CF5}"/>
              </a:ext>
            </a:extLst>
          </p:cNvPr>
          <p:cNvSpPr/>
          <p:nvPr/>
        </p:nvSpPr>
        <p:spPr>
          <a:xfrm>
            <a:off x="18761465" y="3954161"/>
            <a:ext cx="4095360" cy="18782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572A1B88-C561-7B46-A963-879990FC1E94}"/>
              </a:ext>
            </a:extLst>
          </p:cNvPr>
          <p:cNvSpPr txBox="1">
            <a:spLocks/>
          </p:cNvSpPr>
          <p:nvPr/>
        </p:nvSpPr>
        <p:spPr>
          <a:xfrm>
            <a:off x="1847379" y="4082764"/>
            <a:ext cx="3442252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8D198197-CFB8-EC48-8C7D-316F4C653B72}"/>
              </a:ext>
            </a:extLst>
          </p:cNvPr>
          <p:cNvSpPr txBox="1">
            <a:spLocks/>
          </p:cNvSpPr>
          <p:nvPr/>
        </p:nvSpPr>
        <p:spPr>
          <a:xfrm>
            <a:off x="6157539" y="4082764"/>
            <a:ext cx="3442252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B28A5877-7D72-BF40-80D1-BAF95DFA6221}"/>
              </a:ext>
            </a:extLst>
          </p:cNvPr>
          <p:cNvSpPr txBox="1">
            <a:spLocks/>
          </p:cNvSpPr>
          <p:nvPr/>
        </p:nvSpPr>
        <p:spPr>
          <a:xfrm>
            <a:off x="10467699" y="4082764"/>
            <a:ext cx="3442252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96AA7841-1044-E648-B9F0-ED60E8C673AF}"/>
              </a:ext>
            </a:extLst>
          </p:cNvPr>
          <p:cNvSpPr txBox="1">
            <a:spLocks/>
          </p:cNvSpPr>
          <p:nvPr/>
        </p:nvSpPr>
        <p:spPr>
          <a:xfrm>
            <a:off x="14777859" y="4082764"/>
            <a:ext cx="3442252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93A14F7F-4FCC-754D-9FE1-76707E3B2964}"/>
              </a:ext>
            </a:extLst>
          </p:cNvPr>
          <p:cNvSpPr txBox="1">
            <a:spLocks/>
          </p:cNvSpPr>
          <p:nvPr/>
        </p:nvSpPr>
        <p:spPr>
          <a:xfrm>
            <a:off x="19088019" y="4082764"/>
            <a:ext cx="3442252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31FBE7CF-4485-124E-B0DD-BB9F27352EC4}"/>
              </a:ext>
            </a:extLst>
          </p:cNvPr>
          <p:cNvGraphicFramePr>
            <a:graphicFrameLocks noGrp="1"/>
          </p:cNvGraphicFramePr>
          <p:nvPr/>
        </p:nvGraphicFramePr>
        <p:xfrm>
          <a:off x="1520825" y="6549656"/>
          <a:ext cx="21336002" cy="59997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1054">
                  <a:extLst>
                    <a:ext uri="{9D8B030D-6E8A-4147-A177-3AD203B41FA5}">
                      <a16:colId xmlns:a16="http://schemas.microsoft.com/office/drawing/2014/main" val="1791399364"/>
                    </a:ext>
                  </a:extLst>
                </a:gridCol>
                <a:gridCol w="2126512">
                  <a:extLst>
                    <a:ext uri="{9D8B030D-6E8A-4147-A177-3AD203B41FA5}">
                      <a16:colId xmlns:a16="http://schemas.microsoft.com/office/drawing/2014/main" val="2845637610"/>
                    </a:ext>
                  </a:extLst>
                </a:gridCol>
                <a:gridCol w="2721406">
                  <a:extLst>
                    <a:ext uri="{9D8B030D-6E8A-4147-A177-3AD203B41FA5}">
                      <a16:colId xmlns:a16="http://schemas.microsoft.com/office/drawing/2014/main" val="1973713695"/>
                    </a:ext>
                  </a:extLst>
                </a:gridCol>
                <a:gridCol w="2721406">
                  <a:extLst>
                    <a:ext uri="{9D8B030D-6E8A-4147-A177-3AD203B41FA5}">
                      <a16:colId xmlns:a16="http://schemas.microsoft.com/office/drawing/2014/main" val="702909791"/>
                    </a:ext>
                  </a:extLst>
                </a:gridCol>
                <a:gridCol w="2721406">
                  <a:extLst>
                    <a:ext uri="{9D8B030D-6E8A-4147-A177-3AD203B41FA5}">
                      <a16:colId xmlns:a16="http://schemas.microsoft.com/office/drawing/2014/main" val="2244503534"/>
                    </a:ext>
                  </a:extLst>
                </a:gridCol>
                <a:gridCol w="2721406">
                  <a:extLst>
                    <a:ext uri="{9D8B030D-6E8A-4147-A177-3AD203B41FA5}">
                      <a16:colId xmlns:a16="http://schemas.microsoft.com/office/drawing/2014/main" val="2191873657"/>
                    </a:ext>
                  </a:extLst>
                </a:gridCol>
                <a:gridCol w="2721406">
                  <a:extLst>
                    <a:ext uri="{9D8B030D-6E8A-4147-A177-3AD203B41FA5}">
                      <a16:colId xmlns:a16="http://schemas.microsoft.com/office/drawing/2014/main" val="2408060852"/>
                    </a:ext>
                  </a:extLst>
                </a:gridCol>
                <a:gridCol w="2721406">
                  <a:extLst>
                    <a:ext uri="{9D8B030D-6E8A-4147-A177-3AD203B41FA5}">
                      <a16:colId xmlns:a16="http://schemas.microsoft.com/office/drawing/2014/main" val="2686140902"/>
                    </a:ext>
                  </a:extLst>
                </a:gridCol>
              </a:tblGrid>
              <a:tr h="1786270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Project Outlay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Initiatives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Workability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Conclusion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399715"/>
                  </a:ext>
                </a:extLst>
              </a:tr>
              <a:tr h="845687">
                <a:tc vMerge="1"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r>
                        <a:rPr lang="en-US" sz="2500" b="0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see.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see.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see.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792720"/>
                  </a:ext>
                </a:extLst>
              </a:tr>
              <a:tr h="1122589">
                <a:tc rowSpan="3"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Project Schedule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r>
                        <a:rPr lang="en-US" sz="2500" b="0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Approved dates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r>
                        <a:rPr lang="en-US" sz="2500" b="0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489279"/>
                  </a:ext>
                </a:extLst>
              </a:tr>
              <a:tr h="1122589">
                <a:tc vMerge="1"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r>
                        <a:rPr lang="en-US" sz="2500" b="0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Expected Time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228363"/>
                  </a:ext>
                </a:extLst>
              </a:tr>
              <a:tr h="1122589">
                <a:tc vMerge="1"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r>
                        <a:rPr lang="en-US" sz="2500" b="0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Actual Time taken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713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20664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A4E91E-893E-1B48-BAAB-A680BF698C82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8A3E57-F605-BB4B-94B2-40C8B04D7D3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2B092B7-1570-5847-95A1-CD484CE71062}"/>
              </a:ext>
            </a:extLst>
          </p:cNvPr>
          <p:cNvGraphicFramePr>
            <a:graphicFrameLocks noGrp="1"/>
          </p:cNvGraphicFramePr>
          <p:nvPr/>
        </p:nvGraphicFramePr>
        <p:xfrm>
          <a:off x="1520824" y="3026025"/>
          <a:ext cx="21336001" cy="94991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71902">
                  <a:extLst>
                    <a:ext uri="{9D8B030D-6E8A-4147-A177-3AD203B41FA5}">
                      <a16:colId xmlns:a16="http://schemas.microsoft.com/office/drawing/2014/main" val="1755277052"/>
                    </a:ext>
                  </a:extLst>
                </a:gridCol>
                <a:gridCol w="2509283">
                  <a:extLst>
                    <a:ext uri="{9D8B030D-6E8A-4147-A177-3AD203B41FA5}">
                      <a16:colId xmlns:a16="http://schemas.microsoft.com/office/drawing/2014/main" val="797494045"/>
                    </a:ext>
                  </a:extLst>
                </a:gridCol>
                <a:gridCol w="2459136">
                  <a:extLst>
                    <a:ext uri="{9D8B030D-6E8A-4147-A177-3AD203B41FA5}">
                      <a16:colId xmlns:a16="http://schemas.microsoft.com/office/drawing/2014/main" val="744937391"/>
                    </a:ext>
                  </a:extLst>
                </a:gridCol>
                <a:gridCol w="2459136">
                  <a:extLst>
                    <a:ext uri="{9D8B030D-6E8A-4147-A177-3AD203B41FA5}">
                      <a16:colId xmlns:a16="http://schemas.microsoft.com/office/drawing/2014/main" val="2564065807"/>
                    </a:ext>
                  </a:extLst>
                </a:gridCol>
                <a:gridCol w="2459136">
                  <a:extLst>
                    <a:ext uri="{9D8B030D-6E8A-4147-A177-3AD203B41FA5}">
                      <a16:colId xmlns:a16="http://schemas.microsoft.com/office/drawing/2014/main" val="3128201424"/>
                    </a:ext>
                  </a:extLst>
                </a:gridCol>
                <a:gridCol w="2459136">
                  <a:extLst>
                    <a:ext uri="{9D8B030D-6E8A-4147-A177-3AD203B41FA5}">
                      <a16:colId xmlns:a16="http://schemas.microsoft.com/office/drawing/2014/main" val="1783960048"/>
                    </a:ext>
                  </a:extLst>
                </a:gridCol>
                <a:gridCol w="2459136">
                  <a:extLst>
                    <a:ext uri="{9D8B030D-6E8A-4147-A177-3AD203B41FA5}">
                      <a16:colId xmlns:a16="http://schemas.microsoft.com/office/drawing/2014/main" val="3327999227"/>
                    </a:ext>
                  </a:extLst>
                </a:gridCol>
                <a:gridCol w="2459136">
                  <a:extLst>
                    <a:ext uri="{9D8B030D-6E8A-4147-A177-3AD203B41FA5}">
                      <a16:colId xmlns:a16="http://schemas.microsoft.com/office/drawing/2014/main" val="4267402761"/>
                    </a:ext>
                  </a:extLst>
                </a:gridCol>
              </a:tblGrid>
              <a:tr h="13570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Tasks</a:t>
                      </a:r>
                    </a:p>
                  </a:txBody>
                  <a:tcPr anchor="ctr"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Start - End Date</a:t>
                      </a:r>
                    </a:p>
                  </a:txBody>
                  <a:tcPr anchor="ctr"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Jul</a:t>
                      </a:r>
                    </a:p>
                  </a:txBody>
                  <a:tcPr anchor="ctr"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Aug</a:t>
                      </a:r>
                    </a:p>
                  </a:txBody>
                  <a:tcPr anchor="ctr"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Sep</a:t>
                      </a:r>
                    </a:p>
                  </a:txBody>
                  <a:tcPr anchor="ctr"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Oct</a:t>
                      </a:r>
                    </a:p>
                  </a:txBody>
                  <a:tcPr anchor="ctr"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Nov</a:t>
                      </a:r>
                    </a:p>
                  </a:txBody>
                  <a:tcPr anchor="ctr"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Dec</a:t>
                      </a:r>
                    </a:p>
                  </a:txBody>
                  <a:tcPr anchor="ctr"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5337228"/>
                  </a:ext>
                </a:extLst>
              </a:tr>
              <a:tr h="1357018"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Milestone 01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 Jul – 13 Aug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1983892"/>
                  </a:ext>
                </a:extLst>
              </a:tr>
              <a:tr h="1357018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Milestone 02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 Aug – 11 Sep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4873039"/>
                  </a:ext>
                </a:extLst>
              </a:tr>
              <a:tr h="1357018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Milestone 03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8 Aug – 30 Sep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6716397"/>
                  </a:ext>
                </a:extLst>
              </a:tr>
              <a:tr h="1357018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Milestone 04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12 Sep – 31 Oct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897828"/>
                  </a:ext>
                </a:extLst>
              </a:tr>
              <a:tr h="1357018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Milestone 05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7 Oct – 30 Nov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7040838"/>
                  </a:ext>
                </a:extLst>
              </a:tr>
              <a:tr h="1357018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Milestone 06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30 Nov – 28 Dec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0458433"/>
                  </a:ext>
                </a:extLst>
              </a:tr>
            </a:tbl>
          </a:graphicData>
        </a:graphic>
      </p:graphicFrame>
      <p:sp>
        <p:nvSpPr>
          <p:cNvPr id="5" name="Right Arrow 4">
            <a:extLst>
              <a:ext uri="{FF2B5EF4-FFF2-40B4-BE49-F238E27FC236}">
                <a16:creationId xmlns:a16="http://schemas.microsoft.com/office/drawing/2014/main" id="{C2CE1AE7-DF90-8446-8897-69597B87FEB4}"/>
              </a:ext>
            </a:extLst>
          </p:cNvPr>
          <p:cNvSpPr/>
          <p:nvPr/>
        </p:nvSpPr>
        <p:spPr>
          <a:xfrm>
            <a:off x="8158127" y="4623095"/>
            <a:ext cx="3239976" cy="850605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>
            <a:extLst>
              <a:ext uri="{FF2B5EF4-FFF2-40B4-BE49-F238E27FC236}">
                <a16:creationId xmlns:a16="http://schemas.microsoft.com/office/drawing/2014/main" id="{5C3B3552-BB70-FE46-8B2F-B76B289F7898}"/>
              </a:ext>
            </a:extLst>
          </p:cNvPr>
          <p:cNvSpPr/>
          <p:nvPr/>
        </p:nvSpPr>
        <p:spPr>
          <a:xfrm>
            <a:off x="10614247" y="5984566"/>
            <a:ext cx="3239977" cy="850605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>
            <a:extLst>
              <a:ext uri="{FF2B5EF4-FFF2-40B4-BE49-F238E27FC236}">
                <a16:creationId xmlns:a16="http://schemas.microsoft.com/office/drawing/2014/main" id="{125607F0-97A3-814B-B9FE-AB8D5C384C48}"/>
              </a:ext>
            </a:extLst>
          </p:cNvPr>
          <p:cNvSpPr/>
          <p:nvPr/>
        </p:nvSpPr>
        <p:spPr>
          <a:xfrm>
            <a:off x="11398103" y="7346037"/>
            <a:ext cx="4189227" cy="850605"/>
          </a:xfrm>
          <a:prstGeom prst="righ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E4A6BD86-D765-0B44-A9FB-DCE8D5B2F8AD}"/>
              </a:ext>
            </a:extLst>
          </p:cNvPr>
          <p:cNvSpPr/>
          <p:nvPr/>
        </p:nvSpPr>
        <p:spPr>
          <a:xfrm>
            <a:off x="13854224" y="8707508"/>
            <a:ext cx="4189227" cy="850605"/>
          </a:xfrm>
          <a:prstGeom prst="right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>
            <a:extLst>
              <a:ext uri="{FF2B5EF4-FFF2-40B4-BE49-F238E27FC236}">
                <a16:creationId xmlns:a16="http://schemas.microsoft.com/office/drawing/2014/main" id="{8D3DD398-1C88-6D4B-A4C0-4958E86ABFF4}"/>
              </a:ext>
            </a:extLst>
          </p:cNvPr>
          <p:cNvSpPr/>
          <p:nvPr/>
        </p:nvSpPr>
        <p:spPr>
          <a:xfrm>
            <a:off x="16132545" y="10068979"/>
            <a:ext cx="4189227" cy="850605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91653B82-6E8A-F445-8C81-954A03557349}"/>
              </a:ext>
            </a:extLst>
          </p:cNvPr>
          <p:cNvSpPr/>
          <p:nvPr/>
        </p:nvSpPr>
        <p:spPr>
          <a:xfrm>
            <a:off x="20321772" y="11430450"/>
            <a:ext cx="2413591" cy="850605"/>
          </a:xfrm>
          <a:prstGeom prst="rightArrow">
            <a:avLst/>
          </a:prstGeom>
          <a:solidFill>
            <a:schemeClr val="accent6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6701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48BDAF-2B54-304F-AA6B-17609269EC0A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321193-90FF-744D-9DCB-76D0F0DF9FA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85DC335-9622-FB44-B0FA-787CFEC87934}"/>
              </a:ext>
            </a:extLst>
          </p:cNvPr>
          <p:cNvGraphicFramePr>
            <a:graphicFrameLocks noGrp="1"/>
          </p:cNvGraphicFramePr>
          <p:nvPr/>
        </p:nvGraphicFramePr>
        <p:xfrm>
          <a:off x="1520825" y="3124694"/>
          <a:ext cx="17426556" cy="982930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452213">
                  <a:extLst>
                    <a:ext uri="{9D8B030D-6E8A-4147-A177-3AD203B41FA5}">
                      <a16:colId xmlns:a16="http://schemas.microsoft.com/office/drawing/2014/main" val="866986466"/>
                    </a:ext>
                  </a:extLst>
                </a:gridCol>
                <a:gridCol w="1452213">
                  <a:extLst>
                    <a:ext uri="{9D8B030D-6E8A-4147-A177-3AD203B41FA5}">
                      <a16:colId xmlns:a16="http://schemas.microsoft.com/office/drawing/2014/main" val="1597947254"/>
                    </a:ext>
                  </a:extLst>
                </a:gridCol>
                <a:gridCol w="1452213">
                  <a:extLst>
                    <a:ext uri="{9D8B030D-6E8A-4147-A177-3AD203B41FA5}">
                      <a16:colId xmlns:a16="http://schemas.microsoft.com/office/drawing/2014/main" val="4137061582"/>
                    </a:ext>
                  </a:extLst>
                </a:gridCol>
                <a:gridCol w="1452213">
                  <a:extLst>
                    <a:ext uri="{9D8B030D-6E8A-4147-A177-3AD203B41FA5}">
                      <a16:colId xmlns:a16="http://schemas.microsoft.com/office/drawing/2014/main" val="667297813"/>
                    </a:ext>
                  </a:extLst>
                </a:gridCol>
                <a:gridCol w="1452213">
                  <a:extLst>
                    <a:ext uri="{9D8B030D-6E8A-4147-A177-3AD203B41FA5}">
                      <a16:colId xmlns:a16="http://schemas.microsoft.com/office/drawing/2014/main" val="1199864747"/>
                    </a:ext>
                  </a:extLst>
                </a:gridCol>
                <a:gridCol w="1452213">
                  <a:extLst>
                    <a:ext uri="{9D8B030D-6E8A-4147-A177-3AD203B41FA5}">
                      <a16:colId xmlns:a16="http://schemas.microsoft.com/office/drawing/2014/main" val="120359293"/>
                    </a:ext>
                  </a:extLst>
                </a:gridCol>
                <a:gridCol w="1452213">
                  <a:extLst>
                    <a:ext uri="{9D8B030D-6E8A-4147-A177-3AD203B41FA5}">
                      <a16:colId xmlns:a16="http://schemas.microsoft.com/office/drawing/2014/main" val="1974234019"/>
                    </a:ext>
                  </a:extLst>
                </a:gridCol>
                <a:gridCol w="1452213">
                  <a:extLst>
                    <a:ext uri="{9D8B030D-6E8A-4147-A177-3AD203B41FA5}">
                      <a16:colId xmlns:a16="http://schemas.microsoft.com/office/drawing/2014/main" val="199586133"/>
                    </a:ext>
                  </a:extLst>
                </a:gridCol>
                <a:gridCol w="1452213">
                  <a:extLst>
                    <a:ext uri="{9D8B030D-6E8A-4147-A177-3AD203B41FA5}">
                      <a16:colId xmlns:a16="http://schemas.microsoft.com/office/drawing/2014/main" val="3044910355"/>
                    </a:ext>
                  </a:extLst>
                </a:gridCol>
                <a:gridCol w="1452213">
                  <a:extLst>
                    <a:ext uri="{9D8B030D-6E8A-4147-A177-3AD203B41FA5}">
                      <a16:colId xmlns:a16="http://schemas.microsoft.com/office/drawing/2014/main" val="64681523"/>
                    </a:ext>
                  </a:extLst>
                </a:gridCol>
                <a:gridCol w="1452213">
                  <a:extLst>
                    <a:ext uri="{9D8B030D-6E8A-4147-A177-3AD203B41FA5}">
                      <a16:colId xmlns:a16="http://schemas.microsoft.com/office/drawing/2014/main" val="3288749463"/>
                    </a:ext>
                  </a:extLst>
                </a:gridCol>
                <a:gridCol w="1452213">
                  <a:extLst>
                    <a:ext uri="{9D8B030D-6E8A-4147-A177-3AD203B41FA5}">
                      <a16:colId xmlns:a16="http://schemas.microsoft.com/office/drawing/2014/main" val="2339471783"/>
                    </a:ext>
                  </a:extLst>
                </a:gridCol>
              </a:tblGrid>
              <a:tr h="1110764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Jan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Feb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Mar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Apr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May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Jun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Jul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Aug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Sep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Oct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Nov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Dec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32618"/>
                  </a:ext>
                </a:extLst>
              </a:tr>
              <a:tr h="8718541"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bg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bg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bg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bg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bg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bg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bg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bg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bg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bg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bg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bg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236670"/>
                  </a:ext>
                </a:extLst>
              </a:tr>
            </a:tbl>
          </a:graphicData>
        </a:graphic>
      </p:graphicFrame>
      <p:sp>
        <p:nvSpPr>
          <p:cNvPr id="5" name="Pentagon 4">
            <a:extLst>
              <a:ext uri="{FF2B5EF4-FFF2-40B4-BE49-F238E27FC236}">
                <a16:creationId xmlns:a16="http://schemas.microsoft.com/office/drawing/2014/main" id="{1250E621-57F0-994B-B3FF-EE87B7317D88}"/>
              </a:ext>
            </a:extLst>
          </p:cNvPr>
          <p:cNvSpPr/>
          <p:nvPr/>
        </p:nvSpPr>
        <p:spPr>
          <a:xfrm>
            <a:off x="1520825" y="4399003"/>
            <a:ext cx="5176537" cy="1532238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B0F7D19-374B-A047-B243-B529DBC0798A}"/>
              </a:ext>
            </a:extLst>
          </p:cNvPr>
          <p:cNvSpPr txBox="1"/>
          <p:nvPr/>
        </p:nvSpPr>
        <p:spPr>
          <a:xfrm>
            <a:off x="2526198" y="4872735"/>
            <a:ext cx="271420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01</a:t>
            </a:r>
          </a:p>
        </p:txBody>
      </p:sp>
      <p:sp>
        <p:nvSpPr>
          <p:cNvPr id="6" name="Pentagon 5">
            <a:extLst>
              <a:ext uri="{FF2B5EF4-FFF2-40B4-BE49-F238E27FC236}">
                <a16:creationId xmlns:a16="http://schemas.microsoft.com/office/drawing/2014/main" id="{3C178DC6-B88C-9741-900C-47118407EED7}"/>
              </a:ext>
            </a:extLst>
          </p:cNvPr>
          <p:cNvSpPr/>
          <p:nvPr/>
        </p:nvSpPr>
        <p:spPr>
          <a:xfrm>
            <a:off x="4583330" y="6119586"/>
            <a:ext cx="5176537" cy="1532238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204749-0BD6-A84B-8361-90D79C0955D5}"/>
              </a:ext>
            </a:extLst>
          </p:cNvPr>
          <p:cNvSpPr txBox="1"/>
          <p:nvPr/>
        </p:nvSpPr>
        <p:spPr>
          <a:xfrm>
            <a:off x="5545423" y="6588281"/>
            <a:ext cx="28007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02</a:t>
            </a:r>
          </a:p>
        </p:txBody>
      </p:sp>
      <p:sp>
        <p:nvSpPr>
          <p:cNvPr id="7" name="Pentagon 6">
            <a:extLst>
              <a:ext uri="{FF2B5EF4-FFF2-40B4-BE49-F238E27FC236}">
                <a16:creationId xmlns:a16="http://schemas.microsoft.com/office/drawing/2014/main" id="{0B055CF1-1CEA-2D49-8390-A000EAF8DA34}"/>
              </a:ext>
            </a:extLst>
          </p:cNvPr>
          <p:cNvSpPr/>
          <p:nvPr/>
        </p:nvSpPr>
        <p:spPr>
          <a:xfrm>
            <a:off x="7645835" y="7840169"/>
            <a:ext cx="5176537" cy="1532238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85F18DC-B48A-A94D-BE11-EE38BA4B510D}"/>
              </a:ext>
            </a:extLst>
          </p:cNvPr>
          <p:cNvSpPr txBox="1"/>
          <p:nvPr/>
        </p:nvSpPr>
        <p:spPr>
          <a:xfrm>
            <a:off x="8603118" y="8308864"/>
            <a:ext cx="281038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03</a:t>
            </a:r>
          </a:p>
        </p:txBody>
      </p:sp>
      <p:sp>
        <p:nvSpPr>
          <p:cNvPr id="8" name="Pentagon 7">
            <a:extLst>
              <a:ext uri="{FF2B5EF4-FFF2-40B4-BE49-F238E27FC236}">
                <a16:creationId xmlns:a16="http://schemas.microsoft.com/office/drawing/2014/main" id="{170D8D38-F8CC-3642-A409-09FC48574527}"/>
              </a:ext>
            </a:extLst>
          </p:cNvPr>
          <p:cNvSpPr/>
          <p:nvPr/>
        </p:nvSpPr>
        <p:spPr>
          <a:xfrm>
            <a:off x="10708340" y="9560752"/>
            <a:ext cx="5176537" cy="1532238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60105C1-C168-5048-AC86-AEA5A13AA494}"/>
              </a:ext>
            </a:extLst>
          </p:cNvPr>
          <p:cNvSpPr txBox="1"/>
          <p:nvPr/>
        </p:nvSpPr>
        <p:spPr>
          <a:xfrm>
            <a:off x="11652799" y="10029445"/>
            <a:ext cx="283603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04</a:t>
            </a:r>
          </a:p>
        </p:txBody>
      </p:sp>
      <p:sp>
        <p:nvSpPr>
          <p:cNvPr id="9" name="Pentagon 8">
            <a:extLst>
              <a:ext uri="{FF2B5EF4-FFF2-40B4-BE49-F238E27FC236}">
                <a16:creationId xmlns:a16="http://schemas.microsoft.com/office/drawing/2014/main" id="{D9C20FDB-0694-C54A-93CA-54BBB67E3DBE}"/>
              </a:ext>
            </a:extLst>
          </p:cNvPr>
          <p:cNvSpPr/>
          <p:nvPr/>
        </p:nvSpPr>
        <p:spPr>
          <a:xfrm>
            <a:off x="13770844" y="11281333"/>
            <a:ext cx="5176537" cy="1532238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5892D97-D5FE-7A4F-AC9F-4BF007DDEDB9}"/>
              </a:ext>
            </a:extLst>
          </p:cNvPr>
          <p:cNvSpPr txBox="1"/>
          <p:nvPr/>
        </p:nvSpPr>
        <p:spPr>
          <a:xfrm>
            <a:off x="14718509" y="11790511"/>
            <a:ext cx="28296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05</a:t>
            </a:r>
          </a:p>
        </p:txBody>
      </p:sp>
      <p:sp>
        <p:nvSpPr>
          <p:cNvPr id="20" name="Triangle 19">
            <a:extLst>
              <a:ext uri="{FF2B5EF4-FFF2-40B4-BE49-F238E27FC236}">
                <a16:creationId xmlns:a16="http://schemas.microsoft.com/office/drawing/2014/main" id="{81B9748D-0E5F-3146-96EF-AAF2ABA22C9E}"/>
              </a:ext>
            </a:extLst>
          </p:cNvPr>
          <p:cNvSpPr/>
          <p:nvPr/>
        </p:nvSpPr>
        <p:spPr>
          <a:xfrm rot="5400000">
            <a:off x="15987450" y="6084625"/>
            <a:ext cx="9829306" cy="3909444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8159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5BD7DD6-46DA-BA41-8D53-89E7860179D7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38DCD3-A339-2A4F-80DC-3E75F859113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47CCBD6-07D4-FD45-9801-DBA4CC1285B9}"/>
              </a:ext>
            </a:extLst>
          </p:cNvPr>
          <p:cNvGraphicFramePr>
            <a:graphicFrameLocks noGrp="1"/>
          </p:cNvGraphicFramePr>
          <p:nvPr/>
        </p:nvGraphicFramePr>
        <p:xfrm>
          <a:off x="1520825" y="3017520"/>
          <a:ext cx="21336003" cy="99364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56407">
                  <a:extLst>
                    <a:ext uri="{9D8B030D-6E8A-4147-A177-3AD203B41FA5}">
                      <a16:colId xmlns:a16="http://schemas.microsoft.com/office/drawing/2014/main" val="4054164569"/>
                    </a:ext>
                  </a:extLst>
                </a:gridCol>
                <a:gridCol w="1381633">
                  <a:extLst>
                    <a:ext uri="{9D8B030D-6E8A-4147-A177-3AD203B41FA5}">
                      <a16:colId xmlns:a16="http://schemas.microsoft.com/office/drawing/2014/main" val="3304002670"/>
                    </a:ext>
                  </a:extLst>
                </a:gridCol>
                <a:gridCol w="1381633">
                  <a:extLst>
                    <a:ext uri="{9D8B030D-6E8A-4147-A177-3AD203B41FA5}">
                      <a16:colId xmlns:a16="http://schemas.microsoft.com/office/drawing/2014/main" val="378048118"/>
                    </a:ext>
                  </a:extLst>
                </a:gridCol>
                <a:gridCol w="1381633">
                  <a:extLst>
                    <a:ext uri="{9D8B030D-6E8A-4147-A177-3AD203B41FA5}">
                      <a16:colId xmlns:a16="http://schemas.microsoft.com/office/drawing/2014/main" val="2494750349"/>
                    </a:ext>
                  </a:extLst>
                </a:gridCol>
                <a:gridCol w="1381633">
                  <a:extLst>
                    <a:ext uri="{9D8B030D-6E8A-4147-A177-3AD203B41FA5}">
                      <a16:colId xmlns:a16="http://schemas.microsoft.com/office/drawing/2014/main" val="1584697616"/>
                    </a:ext>
                  </a:extLst>
                </a:gridCol>
                <a:gridCol w="1381633">
                  <a:extLst>
                    <a:ext uri="{9D8B030D-6E8A-4147-A177-3AD203B41FA5}">
                      <a16:colId xmlns:a16="http://schemas.microsoft.com/office/drawing/2014/main" val="218288387"/>
                    </a:ext>
                  </a:extLst>
                </a:gridCol>
                <a:gridCol w="1381633">
                  <a:extLst>
                    <a:ext uri="{9D8B030D-6E8A-4147-A177-3AD203B41FA5}">
                      <a16:colId xmlns:a16="http://schemas.microsoft.com/office/drawing/2014/main" val="3804851418"/>
                    </a:ext>
                  </a:extLst>
                </a:gridCol>
                <a:gridCol w="1381633">
                  <a:extLst>
                    <a:ext uri="{9D8B030D-6E8A-4147-A177-3AD203B41FA5}">
                      <a16:colId xmlns:a16="http://schemas.microsoft.com/office/drawing/2014/main" val="1123889418"/>
                    </a:ext>
                  </a:extLst>
                </a:gridCol>
                <a:gridCol w="1381633">
                  <a:extLst>
                    <a:ext uri="{9D8B030D-6E8A-4147-A177-3AD203B41FA5}">
                      <a16:colId xmlns:a16="http://schemas.microsoft.com/office/drawing/2014/main" val="2654570123"/>
                    </a:ext>
                  </a:extLst>
                </a:gridCol>
                <a:gridCol w="1381633">
                  <a:extLst>
                    <a:ext uri="{9D8B030D-6E8A-4147-A177-3AD203B41FA5}">
                      <a16:colId xmlns:a16="http://schemas.microsoft.com/office/drawing/2014/main" val="4050153332"/>
                    </a:ext>
                  </a:extLst>
                </a:gridCol>
                <a:gridCol w="1381633">
                  <a:extLst>
                    <a:ext uri="{9D8B030D-6E8A-4147-A177-3AD203B41FA5}">
                      <a16:colId xmlns:a16="http://schemas.microsoft.com/office/drawing/2014/main" val="2268498018"/>
                    </a:ext>
                  </a:extLst>
                </a:gridCol>
                <a:gridCol w="1381633">
                  <a:extLst>
                    <a:ext uri="{9D8B030D-6E8A-4147-A177-3AD203B41FA5}">
                      <a16:colId xmlns:a16="http://schemas.microsoft.com/office/drawing/2014/main" val="1594436773"/>
                    </a:ext>
                  </a:extLst>
                </a:gridCol>
                <a:gridCol w="1381633">
                  <a:extLst>
                    <a:ext uri="{9D8B030D-6E8A-4147-A177-3AD203B41FA5}">
                      <a16:colId xmlns:a16="http://schemas.microsoft.com/office/drawing/2014/main" val="3236947377"/>
                    </a:ext>
                  </a:extLst>
                </a:gridCol>
              </a:tblGrid>
              <a:tr h="764345"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Jan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Feb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Mar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Apr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Jun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Jul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Aug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Sep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Oct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Nov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Dec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777691"/>
                  </a:ext>
                </a:extLst>
              </a:tr>
              <a:tr h="764345"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Milestone 01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9619496"/>
                  </a:ext>
                </a:extLst>
              </a:tr>
              <a:tr h="76434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Milestone 02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6806435"/>
                  </a:ext>
                </a:extLst>
              </a:tr>
              <a:tr h="76434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Milestone 03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3255529"/>
                  </a:ext>
                </a:extLst>
              </a:tr>
              <a:tr h="76434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Milestone 04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3297734"/>
                  </a:ext>
                </a:extLst>
              </a:tr>
              <a:tr h="76434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Milestone 05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3453688"/>
                  </a:ext>
                </a:extLst>
              </a:tr>
              <a:tr h="76434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Milestone 06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3208874"/>
                  </a:ext>
                </a:extLst>
              </a:tr>
              <a:tr h="76434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Milestone 07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9148203"/>
                  </a:ext>
                </a:extLst>
              </a:tr>
              <a:tr h="76434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Milestone 08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60289"/>
                  </a:ext>
                </a:extLst>
              </a:tr>
              <a:tr h="76434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Milestone 09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51722"/>
                  </a:ext>
                </a:extLst>
              </a:tr>
              <a:tr h="76434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Milestone 10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6172051"/>
                  </a:ext>
                </a:extLst>
              </a:tr>
              <a:tr h="76434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Milestone 11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090113"/>
                  </a:ext>
                </a:extLst>
              </a:tr>
              <a:tr h="76434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Milestone 12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46714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75761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AA2EEA3-A08A-0D4C-9C3F-43A2EFD6DDE8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409615-B6E2-0B48-B98F-DCBCB8AC53D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Notched Right Arrow 3">
            <a:extLst>
              <a:ext uri="{FF2B5EF4-FFF2-40B4-BE49-F238E27FC236}">
                <a16:creationId xmlns:a16="http://schemas.microsoft.com/office/drawing/2014/main" id="{D27DC4EB-2A00-8849-9C30-ECA3C417165B}"/>
              </a:ext>
            </a:extLst>
          </p:cNvPr>
          <p:cNvSpPr/>
          <p:nvPr/>
        </p:nvSpPr>
        <p:spPr>
          <a:xfrm>
            <a:off x="4687494" y="9045146"/>
            <a:ext cx="18166014" cy="3908854"/>
          </a:xfrm>
          <a:prstGeom prst="notchedRightArrow">
            <a:avLst>
              <a:gd name="adj1" fmla="val 68967"/>
              <a:gd name="adj2" fmla="val 5000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88A9D13-82DC-AF4B-BE21-4E1F453CB637}"/>
              </a:ext>
            </a:extLst>
          </p:cNvPr>
          <p:cNvSpPr/>
          <p:nvPr/>
        </p:nvSpPr>
        <p:spPr>
          <a:xfrm>
            <a:off x="6698196" y="9838038"/>
            <a:ext cx="2323071" cy="232307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7E70760-C8E4-7B45-BA9E-79F3DF55EB16}"/>
              </a:ext>
            </a:extLst>
          </p:cNvPr>
          <p:cNvSpPr/>
          <p:nvPr/>
        </p:nvSpPr>
        <p:spPr>
          <a:xfrm>
            <a:off x="10638709" y="9838038"/>
            <a:ext cx="2323071" cy="232307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9DEE842-1432-7B4E-92FB-F545475A2247}"/>
              </a:ext>
            </a:extLst>
          </p:cNvPr>
          <p:cNvSpPr/>
          <p:nvPr/>
        </p:nvSpPr>
        <p:spPr>
          <a:xfrm>
            <a:off x="14579222" y="9838038"/>
            <a:ext cx="2323071" cy="232307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7010721-DDCD-FC49-8D02-46912BBFCABA}"/>
              </a:ext>
            </a:extLst>
          </p:cNvPr>
          <p:cNvSpPr/>
          <p:nvPr/>
        </p:nvSpPr>
        <p:spPr>
          <a:xfrm>
            <a:off x="18519735" y="9838038"/>
            <a:ext cx="2323071" cy="232307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133CDB-2C3D-3F44-B19F-CC9FB9402748}"/>
              </a:ext>
            </a:extLst>
          </p:cNvPr>
          <p:cNvSpPr txBox="1"/>
          <p:nvPr/>
        </p:nvSpPr>
        <p:spPr>
          <a:xfrm>
            <a:off x="6386413" y="7945916"/>
            <a:ext cx="2946640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Pre-initiation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Concept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6350361-F7F9-F54B-A6E5-00A3428476B3}"/>
              </a:ext>
            </a:extLst>
          </p:cNvPr>
          <p:cNvSpPr txBox="1"/>
          <p:nvPr/>
        </p:nvSpPr>
        <p:spPr>
          <a:xfrm>
            <a:off x="10780575" y="8438359"/>
            <a:ext cx="203934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Initiation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CC28C34-AE52-614C-8E41-C0652335E70F}"/>
              </a:ext>
            </a:extLst>
          </p:cNvPr>
          <p:cNvSpPr txBox="1"/>
          <p:nvPr/>
        </p:nvSpPr>
        <p:spPr>
          <a:xfrm>
            <a:off x="14724294" y="8438359"/>
            <a:ext cx="20329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Planning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B36167-7549-8C4A-8A19-1F3EB5412318}"/>
              </a:ext>
            </a:extLst>
          </p:cNvPr>
          <p:cNvSpPr txBox="1"/>
          <p:nvPr/>
        </p:nvSpPr>
        <p:spPr>
          <a:xfrm>
            <a:off x="18217571" y="7945916"/>
            <a:ext cx="2927404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Executing &amp;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Investigation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E35BFBF-1800-4A42-A76E-61D8FBA890CB}"/>
              </a:ext>
            </a:extLst>
          </p:cNvPr>
          <p:cNvSpPr txBox="1"/>
          <p:nvPr/>
        </p:nvSpPr>
        <p:spPr>
          <a:xfrm>
            <a:off x="1520825" y="10460964"/>
            <a:ext cx="2746265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Governance</a:t>
            </a:r>
          </a:p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Gates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762CD32C-3A9B-3B4F-A2B7-6EF88F24319B}"/>
              </a:ext>
            </a:extLst>
          </p:cNvPr>
          <p:cNvGraphicFramePr>
            <a:graphicFrameLocks noGrp="1"/>
          </p:cNvGraphicFramePr>
          <p:nvPr/>
        </p:nvGraphicFramePr>
        <p:xfrm>
          <a:off x="1520825" y="2823516"/>
          <a:ext cx="21336000" cy="46560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55675">
                  <a:extLst>
                    <a:ext uri="{9D8B030D-6E8A-4147-A177-3AD203B41FA5}">
                      <a16:colId xmlns:a16="http://schemas.microsoft.com/office/drawing/2014/main" val="763169277"/>
                    </a:ext>
                  </a:extLst>
                </a:gridCol>
                <a:gridCol w="4155675">
                  <a:extLst>
                    <a:ext uri="{9D8B030D-6E8A-4147-A177-3AD203B41FA5}">
                      <a16:colId xmlns:a16="http://schemas.microsoft.com/office/drawing/2014/main" val="3826046832"/>
                    </a:ext>
                  </a:extLst>
                </a:gridCol>
                <a:gridCol w="4155675">
                  <a:extLst>
                    <a:ext uri="{9D8B030D-6E8A-4147-A177-3AD203B41FA5}">
                      <a16:colId xmlns:a16="http://schemas.microsoft.com/office/drawing/2014/main" val="1219672991"/>
                    </a:ext>
                  </a:extLst>
                </a:gridCol>
                <a:gridCol w="2956325">
                  <a:extLst>
                    <a:ext uri="{9D8B030D-6E8A-4147-A177-3AD203B41FA5}">
                      <a16:colId xmlns:a16="http://schemas.microsoft.com/office/drawing/2014/main" val="2865752754"/>
                    </a:ext>
                  </a:extLst>
                </a:gridCol>
                <a:gridCol w="2956325">
                  <a:extLst>
                    <a:ext uri="{9D8B030D-6E8A-4147-A177-3AD203B41FA5}">
                      <a16:colId xmlns:a16="http://schemas.microsoft.com/office/drawing/2014/main" val="539198418"/>
                    </a:ext>
                  </a:extLst>
                </a:gridCol>
                <a:gridCol w="2956325">
                  <a:extLst>
                    <a:ext uri="{9D8B030D-6E8A-4147-A177-3AD203B41FA5}">
                      <a16:colId xmlns:a16="http://schemas.microsoft.com/office/drawing/2014/main" val="3146402517"/>
                    </a:ext>
                  </a:extLst>
                </a:gridCol>
              </a:tblGrid>
              <a:tr h="853852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Jan - Mar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Apr - Jun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Jul - Sep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Oct - Dec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3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1187181"/>
                  </a:ext>
                </a:extLst>
              </a:tr>
              <a:tr h="1240618"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2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Initiation Request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2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Charter/Business Case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2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Management Plan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2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Implementation Plan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2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Status Reports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2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Sustaining Support Plan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7156322"/>
                  </a:ext>
                </a:extLst>
              </a:tr>
              <a:tr h="853852"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4505291"/>
                  </a:ext>
                </a:extLst>
              </a:tr>
              <a:tr h="853852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24097"/>
                  </a:ext>
                </a:extLst>
              </a:tr>
              <a:tr h="853852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0060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50652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34900C6-CE24-824B-9F8F-617707A6D578}"/>
              </a:ext>
            </a:extLst>
          </p:cNvPr>
          <p:cNvSpPr txBox="1"/>
          <p:nvPr/>
        </p:nvSpPr>
        <p:spPr>
          <a:xfrm>
            <a:off x="1520825" y="482419"/>
            <a:ext cx="1418048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 – PERT Diagram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DDC683-45A6-F546-8F3D-B123D0E1A08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D0FDEB-FD97-7742-A93F-43EB62F171FE}"/>
              </a:ext>
            </a:extLst>
          </p:cNvPr>
          <p:cNvSpPr/>
          <p:nvPr/>
        </p:nvSpPr>
        <p:spPr>
          <a:xfrm>
            <a:off x="1520825" y="6507773"/>
            <a:ext cx="3756454" cy="13838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C5EFA09-B869-4842-B2AB-4866416DF061}"/>
              </a:ext>
            </a:extLst>
          </p:cNvPr>
          <p:cNvSpPr/>
          <p:nvPr/>
        </p:nvSpPr>
        <p:spPr>
          <a:xfrm>
            <a:off x="1520825" y="5815732"/>
            <a:ext cx="3756454" cy="69204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D31FA84-25D4-A349-AC79-3E15C3B9C60A}"/>
              </a:ext>
            </a:extLst>
          </p:cNvPr>
          <p:cNvSpPr txBox="1">
            <a:spLocks/>
          </p:cNvSpPr>
          <p:nvPr/>
        </p:nvSpPr>
        <p:spPr>
          <a:xfrm>
            <a:off x="1749026" y="6652135"/>
            <a:ext cx="3300052" cy="109517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BF093B-B411-1749-9A9E-7CAE07D0C1A6}"/>
              </a:ext>
            </a:extLst>
          </p:cNvPr>
          <p:cNvSpPr txBox="1"/>
          <p:nvPr/>
        </p:nvSpPr>
        <p:spPr>
          <a:xfrm>
            <a:off x="2041949" y="5869365"/>
            <a:ext cx="271420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01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6FD44EB-D7CE-2F4E-8A0B-76DC8415AEFE}"/>
              </a:ext>
            </a:extLst>
          </p:cNvPr>
          <p:cNvSpPr/>
          <p:nvPr/>
        </p:nvSpPr>
        <p:spPr>
          <a:xfrm>
            <a:off x="7075875" y="5568661"/>
            <a:ext cx="3756454" cy="13838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72C22B1-39CF-0D4D-AE5C-43A790CD3985}"/>
              </a:ext>
            </a:extLst>
          </p:cNvPr>
          <p:cNvSpPr/>
          <p:nvPr/>
        </p:nvSpPr>
        <p:spPr>
          <a:xfrm>
            <a:off x="7075875" y="4876620"/>
            <a:ext cx="3756454" cy="69204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9D6A32E6-EC39-3946-9533-1BAA46B64C9B}"/>
              </a:ext>
            </a:extLst>
          </p:cNvPr>
          <p:cNvSpPr txBox="1">
            <a:spLocks/>
          </p:cNvSpPr>
          <p:nvPr/>
        </p:nvSpPr>
        <p:spPr>
          <a:xfrm>
            <a:off x="7304076" y="5713023"/>
            <a:ext cx="3300052" cy="109517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72CD4A9-07D9-FE45-BA93-646BFEB47602}"/>
              </a:ext>
            </a:extLst>
          </p:cNvPr>
          <p:cNvSpPr txBox="1"/>
          <p:nvPr/>
        </p:nvSpPr>
        <p:spPr>
          <a:xfrm>
            <a:off x="7553719" y="4930253"/>
            <a:ext cx="28007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02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E40BA0F-E097-D446-88D4-ACC8FE304EB6}"/>
              </a:ext>
            </a:extLst>
          </p:cNvPr>
          <p:cNvSpPr/>
          <p:nvPr/>
        </p:nvSpPr>
        <p:spPr>
          <a:xfrm>
            <a:off x="12741761" y="6137102"/>
            <a:ext cx="3756454" cy="13838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53976BC-B85B-0F4E-ABCC-8D942F130C3A}"/>
              </a:ext>
            </a:extLst>
          </p:cNvPr>
          <p:cNvSpPr/>
          <p:nvPr/>
        </p:nvSpPr>
        <p:spPr>
          <a:xfrm>
            <a:off x="12741761" y="5445061"/>
            <a:ext cx="3756454" cy="69204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9F47165D-7180-5C40-BDDE-3B2D637CA757}"/>
              </a:ext>
            </a:extLst>
          </p:cNvPr>
          <p:cNvSpPr txBox="1">
            <a:spLocks/>
          </p:cNvSpPr>
          <p:nvPr/>
        </p:nvSpPr>
        <p:spPr>
          <a:xfrm>
            <a:off x="12969962" y="6281464"/>
            <a:ext cx="3300052" cy="109517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B4F86E3-4BC4-CD42-A2E3-48B8112E67B2}"/>
              </a:ext>
            </a:extLst>
          </p:cNvPr>
          <p:cNvSpPr txBox="1"/>
          <p:nvPr/>
        </p:nvSpPr>
        <p:spPr>
          <a:xfrm>
            <a:off x="13205177" y="5498694"/>
            <a:ext cx="28296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05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3FC06B1-3F5A-144E-AAC4-F4722C02FC32}"/>
              </a:ext>
            </a:extLst>
          </p:cNvPr>
          <p:cNvSpPr/>
          <p:nvPr/>
        </p:nvSpPr>
        <p:spPr>
          <a:xfrm>
            <a:off x="19100371" y="7076187"/>
            <a:ext cx="3756454" cy="13838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779919D-4832-1943-B1FF-9F2805276412}"/>
              </a:ext>
            </a:extLst>
          </p:cNvPr>
          <p:cNvSpPr/>
          <p:nvPr/>
        </p:nvSpPr>
        <p:spPr>
          <a:xfrm>
            <a:off x="19100371" y="6384146"/>
            <a:ext cx="3756454" cy="69204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B471BBF1-7D36-474B-BB7B-7E528035A25E}"/>
              </a:ext>
            </a:extLst>
          </p:cNvPr>
          <p:cNvSpPr txBox="1">
            <a:spLocks/>
          </p:cNvSpPr>
          <p:nvPr/>
        </p:nvSpPr>
        <p:spPr>
          <a:xfrm>
            <a:off x="19328572" y="7220549"/>
            <a:ext cx="3300052" cy="109517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D7F9D7C-FFD6-4B47-BA81-5328D5A4712E}"/>
              </a:ext>
            </a:extLst>
          </p:cNvPr>
          <p:cNvSpPr txBox="1"/>
          <p:nvPr/>
        </p:nvSpPr>
        <p:spPr>
          <a:xfrm>
            <a:off x="19567795" y="6437779"/>
            <a:ext cx="282160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09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8EE5BDA-AA79-AD4B-A77D-D5BBF583EB89}"/>
              </a:ext>
            </a:extLst>
          </p:cNvPr>
          <p:cNvSpPr/>
          <p:nvPr/>
        </p:nvSpPr>
        <p:spPr>
          <a:xfrm>
            <a:off x="7075875" y="10420061"/>
            <a:ext cx="3756454" cy="13838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D6CD293-B8B3-4C47-876D-563DCFB26EC9}"/>
              </a:ext>
            </a:extLst>
          </p:cNvPr>
          <p:cNvSpPr/>
          <p:nvPr/>
        </p:nvSpPr>
        <p:spPr>
          <a:xfrm>
            <a:off x="7075875" y="9728020"/>
            <a:ext cx="3756454" cy="69204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E6D6624D-0CDD-EF4A-9D1A-07AAFDD8DF61}"/>
              </a:ext>
            </a:extLst>
          </p:cNvPr>
          <p:cNvSpPr txBox="1">
            <a:spLocks/>
          </p:cNvSpPr>
          <p:nvPr/>
        </p:nvSpPr>
        <p:spPr>
          <a:xfrm>
            <a:off x="7304076" y="10564423"/>
            <a:ext cx="3300052" cy="109517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4A1F628-2086-3148-8B50-E345936141CF}"/>
              </a:ext>
            </a:extLst>
          </p:cNvPr>
          <p:cNvSpPr txBox="1"/>
          <p:nvPr/>
        </p:nvSpPr>
        <p:spPr>
          <a:xfrm>
            <a:off x="7548909" y="9781653"/>
            <a:ext cx="281038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03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FA3FAEE-C021-1443-A76B-4F6238F500E2}"/>
              </a:ext>
            </a:extLst>
          </p:cNvPr>
          <p:cNvSpPr/>
          <p:nvPr/>
        </p:nvSpPr>
        <p:spPr>
          <a:xfrm>
            <a:off x="12741761" y="3369216"/>
            <a:ext cx="3756454" cy="13838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61EA8BC-F479-7A4B-9C93-664B538B1073}"/>
              </a:ext>
            </a:extLst>
          </p:cNvPr>
          <p:cNvSpPr/>
          <p:nvPr/>
        </p:nvSpPr>
        <p:spPr>
          <a:xfrm>
            <a:off x="12741761" y="2677175"/>
            <a:ext cx="3756454" cy="69204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D1FD9E39-45FB-5940-8036-87DCAA15A1B8}"/>
              </a:ext>
            </a:extLst>
          </p:cNvPr>
          <p:cNvSpPr txBox="1">
            <a:spLocks/>
          </p:cNvSpPr>
          <p:nvPr/>
        </p:nvSpPr>
        <p:spPr>
          <a:xfrm>
            <a:off x="12969962" y="3513578"/>
            <a:ext cx="3300052" cy="109517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60BFFD0-A53B-D945-A82A-33B60D242FBF}"/>
              </a:ext>
            </a:extLst>
          </p:cNvPr>
          <p:cNvSpPr txBox="1"/>
          <p:nvPr/>
        </p:nvSpPr>
        <p:spPr>
          <a:xfrm>
            <a:off x="13201971" y="2730808"/>
            <a:ext cx="283603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04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A2545E2-2991-4F48-843B-463D1015289F}"/>
              </a:ext>
            </a:extLst>
          </p:cNvPr>
          <p:cNvSpPr/>
          <p:nvPr/>
        </p:nvSpPr>
        <p:spPr>
          <a:xfrm>
            <a:off x="13683867" y="11570103"/>
            <a:ext cx="3756454" cy="13838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C26F6913-E425-EA4F-AE52-CBD790D3B21D}"/>
              </a:ext>
            </a:extLst>
          </p:cNvPr>
          <p:cNvSpPr/>
          <p:nvPr/>
        </p:nvSpPr>
        <p:spPr>
          <a:xfrm>
            <a:off x="13683867" y="10878062"/>
            <a:ext cx="3756454" cy="69204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70BB4F98-5786-A542-B3F4-1527C696A6B8}"/>
              </a:ext>
            </a:extLst>
          </p:cNvPr>
          <p:cNvSpPr txBox="1">
            <a:spLocks/>
          </p:cNvSpPr>
          <p:nvPr/>
        </p:nvSpPr>
        <p:spPr>
          <a:xfrm>
            <a:off x="13912068" y="11714465"/>
            <a:ext cx="3300052" cy="109517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3A4C87E-D617-464C-8E56-A8750B1B03BE}"/>
              </a:ext>
            </a:extLst>
          </p:cNvPr>
          <p:cNvSpPr txBox="1"/>
          <p:nvPr/>
        </p:nvSpPr>
        <p:spPr>
          <a:xfrm>
            <a:off x="14167321" y="10931695"/>
            <a:ext cx="278954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07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93CDC0C-A6E4-B04F-B6E2-1C525A659A1F}"/>
              </a:ext>
            </a:extLst>
          </p:cNvPr>
          <p:cNvSpPr/>
          <p:nvPr/>
        </p:nvSpPr>
        <p:spPr>
          <a:xfrm>
            <a:off x="13683867" y="9123495"/>
            <a:ext cx="3756454" cy="13838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111B5A97-6398-A14B-B777-28FFF7B28A1B}"/>
              </a:ext>
            </a:extLst>
          </p:cNvPr>
          <p:cNvSpPr/>
          <p:nvPr/>
        </p:nvSpPr>
        <p:spPr>
          <a:xfrm>
            <a:off x="13683867" y="8431454"/>
            <a:ext cx="3756454" cy="69204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FC81CCEE-6DD1-E147-84DD-EA38B5B36143}"/>
              </a:ext>
            </a:extLst>
          </p:cNvPr>
          <p:cNvSpPr txBox="1">
            <a:spLocks/>
          </p:cNvSpPr>
          <p:nvPr/>
        </p:nvSpPr>
        <p:spPr>
          <a:xfrm>
            <a:off x="13912068" y="9267857"/>
            <a:ext cx="3300052" cy="109517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1F66D46-5C9F-6649-AA8E-29E4AABE9217}"/>
              </a:ext>
            </a:extLst>
          </p:cNvPr>
          <p:cNvSpPr txBox="1"/>
          <p:nvPr/>
        </p:nvSpPr>
        <p:spPr>
          <a:xfrm>
            <a:off x="14148085" y="8485087"/>
            <a:ext cx="282801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06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012726E5-606A-3847-A1FD-ED107A835AA3}"/>
              </a:ext>
            </a:extLst>
          </p:cNvPr>
          <p:cNvSpPr/>
          <p:nvPr/>
        </p:nvSpPr>
        <p:spPr>
          <a:xfrm>
            <a:off x="19100371" y="10532134"/>
            <a:ext cx="3756454" cy="13838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28495CA-4737-2E46-9665-3F9045F52C1C}"/>
              </a:ext>
            </a:extLst>
          </p:cNvPr>
          <p:cNvSpPr/>
          <p:nvPr/>
        </p:nvSpPr>
        <p:spPr>
          <a:xfrm>
            <a:off x="19100371" y="9840093"/>
            <a:ext cx="3756454" cy="69204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1DC49235-D388-F348-BBBC-B2FA3FBBCDBB}"/>
              </a:ext>
            </a:extLst>
          </p:cNvPr>
          <p:cNvSpPr txBox="1">
            <a:spLocks/>
          </p:cNvSpPr>
          <p:nvPr/>
        </p:nvSpPr>
        <p:spPr>
          <a:xfrm>
            <a:off x="19328572" y="10676496"/>
            <a:ext cx="3300052" cy="109517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FE395F0-BACC-394B-BC99-86649111F741}"/>
              </a:ext>
            </a:extLst>
          </p:cNvPr>
          <p:cNvSpPr txBox="1"/>
          <p:nvPr/>
        </p:nvSpPr>
        <p:spPr>
          <a:xfrm>
            <a:off x="19621495" y="9893726"/>
            <a:ext cx="271420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10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DDDB0583-96E1-D043-8294-D85845E4667C}"/>
              </a:ext>
            </a:extLst>
          </p:cNvPr>
          <p:cNvSpPr/>
          <p:nvPr/>
        </p:nvSpPr>
        <p:spPr>
          <a:xfrm>
            <a:off x="19100371" y="3845980"/>
            <a:ext cx="3756454" cy="13838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0D4B028-5866-7748-BD75-048B2F733DC2}"/>
              </a:ext>
            </a:extLst>
          </p:cNvPr>
          <p:cNvSpPr/>
          <p:nvPr/>
        </p:nvSpPr>
        <p:spPr>
          <a:xfrm>
            <a:off x="19100371" y="3153939"/>
            <a:ext cx="3756454" cy="69204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57C709BF-176F-E843-AF89-3A4706B7530B}"/>
              </a:ext>
            </a:extLst>
          </p:cNvPr>
          <p:cNvSpPr txBox="1">
            <a:spLocks/>
          </p:cNvSpPr>
          <p:nvPr/>
        </p:nvSpPr>
        <p:spPr>
          <a:xfrm>
            <a:off x="19328572" y="3990342"/>
            <a:ext cx="3300052" cy="109517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802444E-3CBE-D04A-9E3B-15F5DDE221D7}"/>
              </a:ext>
            </a:extLst>
          </p:cNvPr>
          <p:cNvSpPr txBox="1"/>
          <p:nvPr/>
        </p:nvSpPr>
        <p:spPr>
          <a:xfrm>
            <a:off x="19563787" y="3207572"/>
            <a:ext cx="28296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08</a:t>
            </a:r>
          </a:p>
        </p:txBody>
      </p:sp>
      <p:cxnSp>
        <p:nvCxnSpPr>
          <p:cNvPr id="66" name="Elbow Connector 65">
            <a:extLst>
              <a:ext uri="{FF2B5EF4-FFF2-40B4-BE49-F238E27FC236}">
                <a16:creationId xmlns:a16="http://schemas.microsoft.com/office/drawing/2014/main" id="{956A8B13-DE6F-5640-8B7E-DC841A9E3B1C}"/>
              </a:ext>
            </a:extLst>
          </p:cNvPr>
          <p:cNvCxnSpPr>
            <a:cxnSpLocks/>
            <a:stCxn id="5" idx="3"/>
            <a:endCxn id="22" idx="1"/>
          </p:cNvCxnSpPr>
          <p:nvPr/>
        </p:nvCxnSpPr>
        <p:spPr>
          <a:xfrm flipV="1">
            <a:off x="5277279" y="5222641"/>
            <a:ext cx="1798596" cy="939112"/>
          </a:xfrm>
          <a:prstGeom prst="bentConnector3">
            <a:avLst/>
          </a:prstGeom>
          <a:ln w="38100">
            <a:solidFill>
              <a:schemeClr val="tx2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lbow Connector 68">
            <a:extLst>
              <a:ext uri="{FF2B5EF4-FFF2-40B4-BE49-F238E27FC236}">
                <a16:creationId xmlns:a16="http://schemas.microsoft.com/office/drawing/2014/main" id="{90CD17F2-583F-AB4D-94F3-085DBF7B57BD}"/>
              </a:ext>
            </a:extLst>
          </p:cNvPr>
          <p:cNvCxnSpPr>
            <a:cxnSpLocks/>
            <a:stCxn id="5" idx="3"/>
            <a:endCxn id="37" idx="1"/>
          </p:cNvCxnSpPr>
          <p:nvPr/>
        </p:nvCxnSpPr>
        <p:spPr>
          <a:xfrm>
            <a:off x="5277279" y="6161753"/>
            <a:ext cx="1798596" cy="3912288"/>
          </a:xfrm>
          <a:prstGeom prst="bentConnector3">
            <a:avLst/>
          </a:prstGeom>
          <a:ln w="38100">
            <a:solidFill>
              <a:schemeClr val="tx2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Elbow Connector 71">
            <a:extLst>
              <a:ext uri="{FF2B5EF4-FFF2-40B4-BE49-F238E27FC236}">
                <a16:creationId xmlns:a16="http://schemas.microsoft.com/office/drawing/2014/main" id="{9A5D71A5-2228-5B4A-B9FD-2C6DA0321EB0}"/>
              </a:ext>
            </a:extLst>
          </p:cNvPr>
          <p:cNvCxnSpPr>
            <a:cxnSpLocks/>
            <a:stCxn id="22" idx="3"/>
            <a:endCxn id="42" idx="1"/>
          </p:cNvCxnSpPr>
          <p:nvPr/>
        </p:nvCxnSpPr>
        <p:spPr>
          <a:xfrm flipV="1">
            <a:off x="10832329" y="3023196"/>
            <a:ext cx="1909432" cy="2199445"/>
          </a:xfrm>
          <a:prstGeom prst="bentConnector3">
            <a:avLst/>
          </a:prstGeom>
          <a:ln w="38100">
            <a:solidFill>
              <a:schemeClr val="tx2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Elbow Connector 74">
            <a:extLst>
              <a:ext uri="{FF2B5EF4-FFF2-40B4-BE49-F238E27FC236}">
                <a16:creationId xmlns:a16="http://schemas.microsoft.com/office/drawing/2014/main" id="{A93FC50E-5628-2E46-8E82-ADAE77C610F2}"/>
              </a:ext>
            </a:extLst>
          </p:cNvPr>
          <p:cNvCxnSpPr>
            <a:cxnSpLocks/>
            <a:stCxn id="22" idx="3"/>
            <a:endCxn id="27" idx="1"/>
          </p:cNvCxnSpPr>
          <p:nvPr/>
        </p:nvCxnSpPr>
        <p:spPr>
          <a:xfrm>
            <a:off x="10832329" y="5222641"/>
            <a:ext cx="1909432" cy="568441"/>
          </a:xfrm>
          <a:prstGeom prst="bentConnector3">
            <a:avLst/>
          </a:prstGeom>
          <a:ln w="38100">
            <a:solidFill>
              <a:schemeClr val="tx2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Elbow Connector 77">
            <a:extLst>
              <a:ext uri="{FF2B5EF4-FFF2-40B4-BE49-F238E27FC236}">
                <a16:creationId xmlns:a16="http://schemas.microsoft.com/office/drawing/2014/main" id="{69ADC88A-CF59-FC4D-9659-E433F6E30FB5}"/>
              </a:ext>
            </a:extLst>
          </p:cNvPr>
          <p:cNvCxnSpPr>
            <a:cxnSpLocks/>
            <a:stCxn id="26" idx="2"/>
            <a:endCxn id="52" idx="1"/>
          </p:cNvCxnSpPr>
          <p:nvPr/>
        </p:nvCxnSpPr>
        <p:spPr>
          <a:xfrm rot="5400000">
            <a:off x="13523690" y="7681177"/>
            <a:ext cx="1256476" cy="936121"/>
          </a:xfrm>
          <a:prstGeom prst="bentConnector4">
            <a:avLst>
              <a:gd name="adj1" fmla="val 36230"/>
              <a:gd name="adj2" fmla="val 164020"/>
            </a:avLst>
          </a:prstGeom>
          <a:ln w="38100">
            <a:solidFill>
              <a:schemeClr val="tx2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Elbow Connector 80">
            <a:extLst>
              <a:ext uri="{FF2B5EF4-FFF2-40B4-BE49-F238E27FC236}">
                <a16:creationId xmlns:a16="http://schemas.microsoft.com/office/drawing/2014/main" id="{0780A0D4-9946-9842-A256-124DD121B686}"/>
              </a:ext>
            </a:extLst>
          </p:cNvPr>
          <p:cNvCxnSpPr>
            <a:cxnSpLocks/>
            <a:stCxn id="37" idx="3"/>
            <a:endCxn id="47" idx="1"/>
          </p:cNvCxnSpPr>
          <p:nvPr/>
        </p:nvCxnSpPr>
        <p:spPr>
          <a:xfrm>
            <a:off x="10832329" y="10074041"/>
            <a:ext cx="2851538" cy="1150042"/>
          </a:xfrm>
          <a:prstGeom prst="bentConnector3">
            <a:avLst/>
          </a:prstGeom>
          <a:ln w="38100">
            <a:solidFill>
              <a:schemeClr val="tx2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Elbow Connector 83">
            <a:extLst>
              <a:ext uri="{FF2B5EF4-FFF2-40B4-BE49-F238E27FC236}">
                <a16:creationId xmlns:a16="http://schemas.microsoft.com/office/drawing/2014/main" id="{B0F359D5-2D81-A84B-A250-293F68B57A15}"/>
              </a:ext>
            </a:extLst>
          </p:cNvPr>
          <p:cNvCxnSpPr>
            <a:cxnSpLocks/>
            <a:stCxn id="52" idx="3"/>
            <a:endCxn id="57" idx="1"/>
          </p:cNvCxnSpPr>
          <p:nvPr/>
        </p:nvCxnSpPr>
        <p:spPr>
          <a:xfrm>
            <a:off x="17440321" y="8777475"/>
            <a:ext cx="1660050" cy="1408639"/>
          </a:xfrm>
          <a:prstGeom prst="bentConnector3">
            <a:avLst/>
          </a:prstGeom>
          <a:ln w="38100">
            <a:solidFill>
              <a:schemeClr val="tx2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Elbow Connector 86">
            <a:extLst>
              <a:ext uri="{FF2B5EF4-FFF2-40B4-BE49-F238E27FC236}">
                <a16:creationId xmlns:a16="http://schemas.microsoft.com/office/drawing/2014/main" id="{4A4FF75B-E3F7-A74A-9504-0F5E517A68FE}"/>
              </a:ext>
            </a:extLst>
          </p:cNvPr>
          <p:cNvCxnSpPr>
            <a:cxnSpLocks/>
            <a:stCxn id="27" idx="3"/>
            <a:endCxn id="32" idx="1"/>
          </p:cNvCxnSpPr>
          <p:nvPr/>
        </p:nvCxnSpPr>
        <p:spPr>
          <a:xfrm>
            <a:off x="16498215" y="5791082"/>
            <a:ext cx="2602156" cy="939085"/>
          </a:xfrm>
          <a:prstGeom prst="bentConnector3">
            <a:avLst/>
          </a:prstGeom>
          <a:ln w="38100">
            <a:solidFill>
              <a:schemeClr val="tx2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Elbow Connector 89">
            <a:extLst>
              <a:ext uri="{FF2B5EF4-FFF2-40B4-BE49-F238E27FC236}">
                <a16:creationId xmlns:a16="http://schemas.microsoft.com/office/drawing/2014/main" id="{2668F8C9-2FA2-6940-B794-4CDEDA466651}"/>
              </a:ext>
            </a:extLst>
          </p:cNvPr>
          <p:cNvCxnSpPr>
            <a:cxnSpLocks/>
            <a:stCxn id="42" idx="3"/>
            <a:endCxn id="62" idx="1"/>
          </p:cNvCxnSpPr>
          <p:nvPr/>
        </p:nvCxnSpPr>
        <p:spPr>
          <a:xfrm>
            <a:off x="16498215" y="3023196"/>
            <a:ext cx="2602156" cy="476764"/>
          </a:xfrm>
          <a:prstGeom prst="bentConnector3">
            <a:avLst/>
          </a:prstGeom>
          <a:ln w="38100">
            <a:solidFill>
              <a:schemeClr val="tx2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70157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9BCD53D-8F39-8C4C-B29C-6EFBBFDE8F74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6F214E-B09B-4F4B-B593-363F7A8D941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CFD8710-47F0-4B48-84E2-1501094493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146738"/>
              </p:ext>
            </p:extLst>
          </p:nvPr>
        </p:nvGraphicFramePr>
        <p:xfrm>
          <a:off x="1520825" y="3026025"/>
          <a:ext cx="21336005" cy="79714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56407">
                  <a:extLst>
                    <a:ext uri="{9D8B030D-6E8A-4147-A177-3AD203B41FA5}">
                      <a16:colId xmlns:a16="http://schemas.microsoft.com/office/drawing/2014/main" val="2204974774"/>
                    </a:ext>
                  </a:extLst>
                </a:gridCol>
                <a:gridCol w="2368514">
                  <a:extLst>
                    <a:ext uri="{9D8B030D-6E8A-4147-A177-3AD203B41FA5}">
                      <a16:colId xmlns:a16="http://schemas.microsoft.com/office/drawing/2014/main" val="3316202584"/>
                    </a:ext>
                  </a:extLst>
                </a:gridCol>
                <a:gridCol w="2368514">
                  <a:extLst>
                    <a:ext uri="{9D8B030D-6E8A-4147-A177-3AD203B41FA5}">
                      <a16:colId xmlns:a16="http://schemas.microsoft.com/office/drawing/2014/main" val="3560457447"/>
                    </a:ext>
                  </a:extLst>
                </a:gridCol>
                <a:gridCol w="2368514">
                  <a:extLst>
                    <a:ext uri="{9D8B030D-6E8A-4147-A177-3AD203B41FA5}">
                      <a16:colId xmlns:a16="http://schemas.microsoft.com/office/drawing/2014/main" val="1986724217"/>
                    </a:ext>
                  </a:extLst>
                </a:gridCol>
                <a:gridCol w="2368514">
                  <a:extLst>
                    <a:ext uri="{9D8B030D-6E8A-4147-A177-3AD203B41FA5}">
                      <a16:colId xmlns:a16="http://schemas.microsoft.com/office/drawing/2014/main" val="3883608363"/>
                    </a:ext>
                  </a:extLst>
                </a:gridCol>
                <a:gridCol w="2368514">
                  <a:extLst>
                    <a:ext uri="{9D8B030D-6E8A-4147-A177-3AD203B41FA5}">
                      <a16:colId xmlns:a16="http://schemas.microsoft.com/office/drawing/2014/main" val="3648665902"/>
                    </a:ext>
                  </a:extLst>
                </a:gridCol>
                <a:gridCol w="2368514">
                  <a:extLst>
                    <a:ext uri="{9D8B030D-6E8A-4147-A177-3AD203B41FA5}">
                      <a16:colId xmlns:a16="http://schemas.microsoft.com/office/drawing/2014/main" val="2117639342"/>
                    </a:ext>
                  </a:extLst>
                </a:gridCol>
                <a:gridCol w="2368514">
                  <a:extLst>
                    <a:ext uri="{9D8B030D-6E8A-4147-A177-3AD203B41FA5}">
                      <a16:colId xmlns:a16="http://schemas.microsoft.com/office/drawing/2014/main" val="2021937735"/>
                    </a:ext>
                  </a:extLst>
                </a:gridCol>
              </a:tblGrid>
              <a:tr h="1138784"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bg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Apr 19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Jul 19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Oct 19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Jan 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Apr 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Jul 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Oct 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8157740"/>
                  </a:ext>
                </a:extLst>
              </a:tr>
              <a:tr h="1138784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Milestone 01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689967"/>
                  </a:ext>
                </a:extLst>
              </a:tr>
              <a:tr h="1138784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Milestone 02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6480629"/>
                  </a:ext>
                </a:extLst>
              </a:tr>
              <a:tr h="1138784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Milestone 03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8439936"/>
                  </a:ext>
                </a:extLst>
              </a:tr>
              <a:tr h="1138784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Milestone 04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225350"/>
                  </a:ext>
                </a:extLst>
              </a:tr>
              <a:tr h="1138784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Milestone 05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4010222"/>
                  </a:ext>
                </a:extLst>
              </a:tr>
              <a:tr h="1138784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Milestone 06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189813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790ED71C-B3B0-6B49-83AB-63AAA04B5610}"/>
              </a:ext>
            </a:extLst>
          </p:cNvPr>
          <p:cNvSpPr/>
          <p:nvPr/>
        </p:nvSpPr>
        <p:spPr>
          <a:xfrm>
            <a:off x="1520825" y="11653657"/>
            <a:ext cx="555110" cy="5551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8F0BB66-CC6C-3948-9330-0200DE9D0F6A}"/>
              </a:ext>
            </a:extLst>
          </p:cNvPr>
          <p:cNvSpPr/>
          <p:nvPr/>
        </p:nvSpPr>
        <p:spPr>
          <a:xfrm>
            <a:off x="2263218" y="11692685"/>
            <a:ext cx="1914307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Category 01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F70CAB-9603-704F-B3D9-0DFCAA9167B0}"/>
              </a:ext>
            </a:extLst>
          </p:cNvPr>
          <p:cNvSpPr/>
          <p:nvPr/>
        </p:nvSpPr>
        <p:spPr>
          <a:xfrm>
            <a:off x="5256685" y="11653657"/>
            <a:ext cx="555110" cy="5551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4C8AFAE-2657-7248-88F4-527EAEB8DC42}"/>
              </a:ext>
            </a:extLst>
          </p:cNvPr>
          <p:cNvSpPr/>
          <p:nvPr/>
        </p:nvSpPr>
        <p:spPr>
          <a:xfrm>
            <a:off x="5999078" y="11692685"/>
            <a:ext cx="1914307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Category 02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6B7F5A5-6B4E-0F4E-BAC1-217B70E4005D}"/>
              </a:ext>
            </a:extLst>
          </p:cNvPr>
          <p:cNvSpPr/>
          <p:nvPr/>
        </p:nvSpPr>
        <p:spPr>
          <a:xfrm>
            <a:off x="8992545" y="11653657"/>
            <a:ext cx="555110" cy="55511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0A29F51-86CE-BE4B-9AB8-CEBFE4EC548C}"/>
              </a:ext>
            </a:extLst>
          </p:cNvPr>
          <p:cNvSpPr/>
          <p:nvPr/>
        </p:nvSpPr>
        <p:spPr>
          <a:xfrm>
            <a:off x="9734938" y="11692685"/>
            <a:ext cx="1914307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Category 03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EECAE42-4210-FD49-859F-5A51AAE61846}"/>
              </a:ext>
            </a:extLst>
          </p:cNvPr>
          <p:cNvSpPr/>
          <p:nvPr/>
        </p:nvSpPr>
        <p:spPr>
          <a:xfrm>
            <a:off x="12728405" y="11653657"/>
            <a:ext cx="555110" cy="55511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5E223F-A412-564D-A15D-9AD9654C2354}"/>
              </a:ext>
            </a:extLst>
          </p:cNvPr>
          <p:cNvSpPr/>
          <p:nvPr/>
        </p:nvSpPr>
        <p:spPr>
          <a:xfrm>
            <a:off x="13470798" y="11692685"/>
            <a:ext cx="1914307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Category 04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3076716-0A32-0B4D-A156-6DEE83577476}"/>
              </a:ext>
            </a:extLst>
          </p:cNvPr>
          <p:cNvSpPr/>
          <p:nvPr/>
        </p:nvSpPr>
        <p:spPr>
          <a:xfrm>
            <a:off x="16464265" y="11653657"/>
            <a:ext cx="555110" cy="55511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7A2F856-AA0D-E24F-931A-4AC249F7196D}"/>
              </a:ext>
            </a:extLst>
          </p:cNvPr>
          <p:cNvSpPr/>
          <p:nvPr/>
        </p:nvSpPr>
        <p:spPr>
          <a:xfrm>
            <a:off x="17206658" y="11692685"/>
            <a:ext cx="1914307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Category 05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73CE386-376E-B148-868C-FA7F8538DC09}"/>
              </a:ext>
            </a:extLst>
          </p:cNvPr>
          <p:cNvSpPr/>
          <p:nvPr/>
        </p:nvSpPr>
        <p:spPr>
          <a:xfrm>
            <a:off x="20200127" y="11653657"/>
            <a:ext cx="555110" cy="555110"/>
          </a:xfrm>
          <a:prstGeom prst="rect">
            <a:avLst/>
          </a:prstGeom>
          <a:solidFill>
            <a:schemeClr val="accent6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970D334-AA7B-B345-A627-59D9C0136AEE}"/>
              </a:ext>
            </a:extLst>
          </p:cNvPr>
          <p:cNvSpPr/>
          <p:nvPr/>
        </p:nvSpPr>
        <p:spPr>
          <a:xfrm>
            <a:off x="20942520" y="11692685"/>
            <a:ext cx="1914307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Category 06</a:t>
            </a:r>
          </a:p>
        </p:txBody>
      </p:sp>
    </p:spTree>
    <p:extLst>
      <p:ext uri="{BB962C8B-B14F-4D97-AF65-F5344CB8AC3E}">
        <p14:creationId xmlns:p14="http://schemas.microsoft.com/office/powerpoint/2010/main" val="29065920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9A79707-9B5B-8947-A6FD-A8E27BC9B8CA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936A33-B8BE-1841-A065-D883A1EADD1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6527A4D-4126-D84C-A0C1-DEA558A29F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6756798"/>
              </p:ext>
            </p:extLst>
          </p:nvPr>
        </p:nvGraphicFramePr>
        <p:xfrm>
          <a:off x="1520825" y="3026024"/>
          <a:ext cx="21335995" cy="74895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42615">
                  <a:extLst>
                    <a:ext uri="{9D8B030D-6E8A-4147-A177-3AD203B41FA5}">
                      <a16:colId xmlns:a16="http://schemas.microsoft.com/office/drawing/2014/main" val="2204974774"/>
                    </a:ext>
                  </a:extLst>
                </a:gridCol>
                <a:gridCol w="1516115">
                  <a:extLst>
                    <a:ext uri="{9D8B030D-6E8A-4147-A177-3AD203B41FA5}">
                      <a16:colId xmlns:a16="http://schemas.microsoft.com/office/drawing/2014/main" val="3316202584"/>
                    </a:ext>
                  </a:extLst>
                </a:gridCol>
                <a:gridCol w="1516115">
                  <a:extLst>
                    <a:ext uri="{9D8B030D-6E8A-4147-A177-3AD203B41FA5}">
                      <a16:colId xmlns:a16="http://schemas.microsoft.com/office/drawing/2014/main" val="3560457447"/>
                    </a:ext>
                  </a:extLst>
                </a:gridCol>
                <a:gridCol w="1516115">
                  <a:extLst>
                    <a:ext uri="{9D8B030D-6E8A-4147-A177-3AD203B41FA5}">
                      <a16:colId xmlns:a16="http://schemas.microsoft.com/office/drawing/2014/main" val="1986724217"/>
                    </a:ext>
                  </a:extLst>
                </a:gridCol>
                <a:gridCol w="1516115">
                  <a:extLst>
                    <a:ext uri="{9D8B030D-6E8A-4147-A177-3AD203B41FA5}">
                      <a16:colId xmlns:a16="http://schemas.microsoft.com/office/drawing/2014/main" val="3883608363"/>
                    </a:ext>
                  </a:extLst>
                </a:gridCol>
                <a:gridCol w="1516115">
                  <a:extLst>
                    <a:ext uri="{9D8B030D-6E8A-4147-A177-3AD203B41FA5}">
                      <a16:colId xmlns:a16="http://schemas.microsoft.com/office/drawing/2014/main" val="3648665902"/>
                    </a:ext>
                  </a:extLst>
                </a:gridCol>
                <a:gridCol w="1516115">
                  <a:extLst>
                    <a:ext uri="{9D8B030D-6E8A-4147-A177-3AD203B41FA5}">
                      <a16:colId xmlns:a16="http://schemas.microsoft.com/office/drawing/2014/main" val="2117639342"/>
                    </a:ext>
                  </a:extLst>
                </a:gridCol>
                <a:gridCol w="1516115">
                  <a:extLst>
                    <a:ext uri="{9D8B030D-6E8A-4147-A177-3AD203B41FA5}">
                      <a16:colId xmlns:a16="http://schemas.microsoft.com/office/drawing/2014/main" val="2021937735"/>
                    </a:ext>
                  </a:extLst>
                </a:gridCol>
                <a:gridCol w="1516115">
                  <a:extLst>
                    <a:ext uri="{9D8B030D-6E8A-4147-A177-3AD203B41FA5}">
                      <a16:colId xmlns:a16="http://schemas.microsoft.com/office/drawing/2014/main" val="355557448"/>
                    </a:ext>
                  </a:extLst>
                </a:gridCol>
                <a:gridCol w="1516115">
                  <a:extLst>
                    <a:ext uri="{9D8B030D-6E8A-4147-A177-3AD203B41FA5}">
                      <a16:colId xmlns:a16="http://schemas.microsoft.com/office/drawing/2014/main" val="2848877144"/>
                    </a:ext>
                  </a:extLst>
                </a:gridCol>
                <a:gridCol w="1516115">
                  <a:extLst>
                    <a:ext uri="{9D8B030D-6E8A-4147-A177-3AD203B41FA5}">
                      <a16:colId xmlns:a16="http://schemas.microsoft.com/office/drawing/2014/main" val="2105581904"/>
                    </a:ext>
                  </a:extLst>
                </a:gridCol>
                <a:gridCol w="1516115">
                  <a:extLst>
                    <a:ext uri="{9D8B030D-6E8A-4147-A177-3AD203B41FA5}">
                      <a16:colId xmlns:a16="http://schemas.microsoft.com/office/drawing/2014/main" val="1925110470"/>
                    </a:ext>
                  </a:extLst>
                </a:gridCol>
                <a:gridCol w="1516115">
                  <a:extLst>
                    <a:ext uri="{9D8B030D-6E8A-4147-A177-3AD203B41FA5}">
                      <a16:colId xmlns:a16="http://schemas.microsoft.com/office/drawing/2014/main" val="3709165418"/>
                    </a:ext>
                  </a:extLst>
                </a:gridCol>
              </a:tblGrid>
              <a:tr h="1497915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Week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Jan 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Feb 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Mar 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Apr</a:t>
                      </a:r>
                    </a:p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May 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Jun 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Jul</a:t>
                      </a:r>
                    </a:p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Aug 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Sep 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Oct</a:t>
                      </a:r>
                    </a:p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Nov 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Dec 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8157740"/>
                  </a:ext>
                </a:extLst>
              </a:tr>
              <a:tr h="1497915"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Week 01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689967"/>
                  </a:ext>
                </a:extLst>
              </a:tr>
              <a:tr h="149791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Week 02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6480629"/>
                  </a:ext>
                </a:extLst>
              </a:tr>
              <a:tr h="149791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Week 03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8439936"/>
                  </a:ext>
                </a:extLst>
              </a:tr>
              <a:tr h="149791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Week 04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225350"/>
                  </a:ext>
                </a:extLst>
              </a:tr>
            </a:tbl>
          </a:graphicData>
        </a:graphic>
      </p:graphicFrame>
      <p:sp>
        <p:nvSpPr>
          <p:cNvPr id="5" name="Parallelogram 4">
            <a:extLst>
              <a:ext uri="{FF2B5EF4-FFF2-40B4-BE49-F238E27FC236}">
                <a16:creationId xmlns:a16="http://schemas.microsoft.com/office/drawing/2014/main" id="{850FFB8B-F096-5246-9F58-52D9A5D9B330}"/>
              </a:ext>
            </a:extLst>
          </p:cNvPr>
          <p:cNvSpPr/>
          <p:nvPr/>
        </p:nvSpPr>
        <p:spPr>
          <a:xfrm>
            <a:off x="4823460" y="4697186"/>
            <a:ext cx="4297680" cy="1120140"/>
          </a:xfrm>
          <a:prstGeom prst="parallelogram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3667EFE2-6390-AE4C-987C-CD3472713D28}"/>
              </a:ext>
            </a:extLst>
          </p:cNvPr>
          <p:cNvSpPr/>
          <p:nvPr/>
        </p:nvSpPr>
        <p:spPr>
          <a:xfrm>
            <a:off x="12412980" y="4697186"/>
            <a:ext cx="4297680" cy="1120140"/>
          </a:xfrm>
          <a:prstGeom prst="parallelogram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arallelogram 6">
            <a:extLst>
              <a:ext uri="{FF2B5EF4-FFF2-40B4-BE49-F238E27FC236}">
                <a16:creationId xmlns:a16="http://schemas.microsoft.com/office/drawing/2014/main" id="{FFB3C258-64C0-6A43-B18E-13359EDD8CA2}"/>
              </a:ext>
            </a:extLst>
          </p:cNvPr>
          <p:cNvSpPr/>
          <p:nvPr/>
        </p:nvSpPr>
        <p:spPr>
          <a:xfrm>
            <a:off x="6563377" y="6198103"/>
            <a:ext cx="4297680" cy="1120140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arallelogram 7">
            <a:extLst>
              <a:ext uri="{FF2B5EF4-FFF2-40B4-BE49-F238E27FC236}">
                <a16:creationId xmlns:a16="http://schemas.microsoft.com/office/drawing/2014/main" id="{1E93AB5B-A1D4-2B4D-B9BC-34CF1F90767C}"/>
              </a:ext>
            </a:extLst>
          </p:cNvPr>
          <p:cNvSpPr/>
          <p:nvPr/>
        </p:nvSpPr>
        <p:spPr>
          <a:xfrm>
            <a:off x="14152897" y="6198103"/>
            <a:ext cx="4297680" cy="1120140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arallelogram 8">
            <a:extLst>
              <a:ext uri="{FF2B5EF4-FFF2-40B4-BE49-F238E27FC236}">
                <a16:creationId xmlns:a16="http://schemas.microsoft.com/office/drawing/2014/main" id="{F401562C-DF4E-1348-89C1-6F474C16327A}"/>
              </a:ext>
            </a:extLst>
          </p:cNvPr>
          <p:cNvSpPr/>
          <p:nvPr/>
        </p:nvSpPr>
        <p:spPr>
          <a:xfrm>
            <a:off x="8115300" y="7699020"/>
            <a:ext cx="4297680" cy="1120140"/>
          </a:xfrm>
          <a:prstGeom prst="parallelogram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arallelogram 9">
            <a:extLst>
              <a:ext uri="{FF2B5EF4-FFF2-40B4-BE49-F238E27FC236}">
                <a16:creationId xmlns:a16="http://schemas.microsoft.com/office/drawing/2014/main" id="{2301C454-5578-724E-915B-80B5E2DA9756}"/>
              </a:ext>
            </a:extLst>
          </p:cNvPr>
          <p:cNvSpPr/>
          <p:nvPr/>
        </p:nvSpPr>
        <p:spPr>
          <a:xfrm>
            <a:off x="15704820" y="7699020"/>
            <a:ext cx="4297680" cy="1120140"/>
          </a:xfrm>
          <a:prstGeom prst="parallelogram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arallelogram 10">
            <a:extLst>
              <a:ext uri="{FF2B5EF4-FFF2-40B4-BE49-F238E27FC236}">
                <a16:creationId xmlns:a16="http://schemas.microsoft.com/office/drawing/2014/main" id="{2D76297E-0DC2-B141-A063-0692B04D9EEF}"/>
              </a:ext>
            </a:extLst>
          </p:cNvPr>
          <p:cNvSpPr/>
          <p:nvPr/>
        </p:nvSpPr>
        <p:spPr>
          <a:xfrm>
            <a:off x="10750665" y="9199936"/>
            <a:ext cx="4297680" cy="1120140"/>
          </a:xfrm>
          <a:prstGeom prst="parallelogram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arallelogram 11">
            <a:extLst>
              <a:ext uri="{FF2B5EF4-FFF2-40B4-BE49-F238E27FC236}">
                <a16:creationId xmlns:a16="http://schemas.microsoft.com/office/drawing/2014/main" id="{237090BE-8469-6340-B4D3-4FCC7C92CE42}"/>
              </a:ext>
            </a:extLst>
          </p:cNvPr>
          <p:cNvSpPr/>
          <p:nvPr/>
        </p:nvSpPr>
        <p:spPr>
          <a:xfrm>
            <a:off x="18340185" y="9199936"/>
            <a:ext cx="4297680" cy="1120140"/>
          </a:xfrm>
          <a:prstGeom prst="parallelogram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088A194-B880-9847-9DBC-528AE0824641}"/>
              </a:ext>
            </a:extLst>
          </p:cNvPr>
          <p:cNvSpPr/>
          <p:nvPr/>
        </p:nvSpPr>
        <p:spPr>
          <a:xfrm>
            <a:off x="1520825" y="11653657"/>
            <a:ext cx="555110" cy="5551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D8ABBE7-1A86-9E4B-B4C2-1EB99E8D6E90}"/>
              </a:ext>
            </a:extLst>
          </p:cNvPr>
          <p:cNvSpPr/>
          <p:nvPr/>
        </p:nvSpPr>
        <p:spPr>
          <a:xfrm>
            <a:off x="2263218" y="11692685"/>
            <a:ext cx="1914307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Category 01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481F068-7081-5D42-8114-635C5B07A087}"/>
              </a:ext>
            </a:extLst>
          </p:cNvPr>
          <p:cNvSpPr/>
          <p:nvPr/>
        </p:nvSpPr>
        <p:spPr>
          <a:xfrm>
            <a:off x="7107605" y="11653657"/>
            <a:ext cx="555110" cy="5551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227B1A5-8B74-B141-BD57-74535B98F66A}"/>
              </a:ext>
            </a:extLst>
          </p:cNvPr>
          <p:cNvSpPr/>
          <p:nvPr/>
        </p:nvSpPr>
        <p:spPr>
          <a:xfrm>
            <a:off x="7849998" y="11692685"/>
            <a:ext cx="1914307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Category 02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4AD63B1-1D3D-6E47-8722-C019B609EBC9}"/>
              </a:ext>
            </a:extLst>
          </p:cNvPr>
          <p:cNvSpPr/>
          <p:nvPr/>
        </p:nvSpPr>
        <p:spPr>
          <a:xfrm>
            <a:off x="12694385" y="11653657"/>
            <a:ext cx="555110" cy="55511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812AD33-EF77-9146-B19F-3BBB9F2F16EF}"/>
              </a:ext>
            </a:extLst>
          </p:cNvPr>
          <p:cNvSpPr/>
          <p:nvPr/>
        </p:nvSpPr>
        <p:spPr>
          <a:xfrm>
            <a:off x="13436778" y="11692685"/>
            <a:ext cx="1914307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Category 03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7EB85C8-D358-B648-9B3E-FA6A22CA6A87}"/>
              </a:ext>
            </a:extLst>
          </p:cNvPr>
          <p:cNvSpPr/>
          <p:nvPr/>
        </p:nvSpPr>
        <p:spPr>
          <a:xfrm>
            <a:off x="18281165" y="11653657"/>
            <a:ext cx="555110" cy="55511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CBFD7B5-6C2D-1A40-AAFE-FED09809DD52}"/>
              </a:ext>
            </a:extLst>
          </p:cNvPr>
          <p:cNvSpPr/>
          <p:nvPr/>
        </p:nvSpPr>
        <p:spPr>
          <a:xfrm>
            <a:off x="19023558" y="11692685"/>
            <a:ext cx="1914307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Category 04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0EACF96-A5A2-9449-BE93-95D6A1A11422}"/>
              </a:ext>
            </a:extLst>
          </p:cNvPr>
          <p:cNvSpPr/>
          <p:nvPr/>
        </p:nvSpPr>
        <p:spPr>
          <a:xfrm>
            <a:off x="5951829" y="5018729"/>
            <a:ext cx="2040944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Milestone 01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5C3260C-A41D-DE42-8E34-98BAB8E91C69}"/>
              </a:ext>
            </a:extLst>
          </p:cNvPr>
          <p:cNvSpPr/>
          <p:nvPr/>
        </p:nvSpPr>
        <p:spPr>
          <a:xfrm>
            <a:off x="13541348" y="5018729"/>
            <a:ext cx="2040944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Milestone 02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82FDF63-E916-354A-85B3-1B1356DC85DF}"/>
              </a:ext>
            </a:extLst>
          </p:cNvPr>
          <p:cNvSpPr/>
          <p:nvPr/>
        </p:nvSpPr>
        <p:spPr>
          <a:xfrm>
            <a:off x="15283255" y="6517358"/>
            <a:ext cx="2040944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Milestone 04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DE1225-8431-8B44-9238-B13A02608163}"/>
              </a:ext>
            </a:extLst>
          </p:cNvPr>
          <p:cNvSpPr/>
          <p:nvPr/>
        </p:nvSpPr>
        <p:spPr>
          <a:xfrm>
            <a:off x="7691745" y="6517358"/>
            <a:ext cx="2040944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Milestone 03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4294D92-9890-4F48-90E5-09C6601BC7E2}"/>
              </a:ext>
            </a:extLst>
          </p:cNvPr>
          <p:cNvSpPr/>
          <p:nvPr/>
        </p:nvSpPr>
        <p:spPr>
          <a:xfrm>
            <a:off x="16833188" y="8020563"/>
            <a:ext cx="2040944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Milestone 06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78CBA27-494B-BB44-9CA9-193DBC7953DB}"/>
              </a:ext>
            </a:extLst>
          </p:cNvPr>
          <p:cNvSpPr/>
          <p:nvPr/>
        </p:nvSpPr>
        <p:spPr>
          <a:xfrm>
            <a:off x="9243668" y="8020563"/>
            <a:ext cx="2040944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Milestone 05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D2B1378-AFBB-D344-B9DE-25D872FA9A71}"/>
              </a:ext>
            </a:extLst>
          </p:cNvPr>
          <p:cNvSpPr/>
          <p:nvPr/>
        </p:nvSpPr>
        <p:spPr>
          <a:xfrm>
            <a:off x="19468553" y="9521479"/>
            <a:ext cx="2040944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Milestone 08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0240B47-B44D-3049-9C4F-E40D9BB66010}"/>
              </a:ext>
            </a:extLst>
          </p:cNvPr>
          <p:cNvSpPr/>
          <p:nvPr/>
        </p:nvSpPr>
        <p:spPr>
          <a:xfrm>
            <a:off x="11879033" y="9521479"/>
            <a:ext cx="2040944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Milestone 07</a:t>
            </a:r>
          </a:p>
        </p:txBody>
      </p:sp>
    </p:spTree>
    <p:extLst>
      <p:ext uri="{BB962C8B-B14F-4D97-AF65-F5344CB8AC3E}">
        <p14:creationId xmlns:p14="http://schemas.microsoft.com/office/powerpoint/2010/main" val="61183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2E95FCA-11E2-0F4B-B3A3-C94C31D86D29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4AEAC3-1276-F34B-9106-746C1E15511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1C52FDCD-F743-4B4F-AAB5-C05AB51B9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9714" y="4910161"/>
            <a:ext cx="1637609" cy="1637610"/>
          </a:xfrm>
          <a:custGeom>
            <a:avLst/>
            <a:gdLst>
              <a:gd name="connsiteX0" fmla="*/ 792870 w 1583513"/>
              <a:gd name="connsiteY0" fmla="*/ 230425 h 1583513"/>
              <a:gd name="connsiteX1" fmla="*/ 230424 w 1583513"/>
              <a:gd name="connsiteY1" fmla="*/ 793851 h 1583513"/>
              <a:gd name="connsiteX2" fmla="*/ 792870 w 1583513"/>
              <a:gd name="connsiteY2" fmla="*/ 1355971 h 1583513"/>
              <a:gd name="connsiteX3" fmla="*/ 1355970 w 1583513"/>
              <a:gd name="connsiteY3" fmla="*/ 793851 h 1583513"/>
              <a:gd name="connsiteX4" fmla="*/ 792870 w 1583513"/>
              <a:gd name="connsiteY4" fmla="*/ 230425 h 1583513"/>
              <a:gd name="connsiteX5" fmla="*/ 791756 w 1583513"/>
              <a:gd name="connsiteY5" fmla="*/ 0 h 1583513"/>
              <a:gd name="connsiteX6" fmla="*/ 1583513 w 1583513"/>
              <a:gd name="connsiteY6" fmla="*/ 792083 h 1583513"/>
              <a:gd name="connsiteX7" fmla="*/ 791756 w 1583513"/>
              <a:gd name="connsiteY7" fmla="*/ 1583513 h 1583513"/>
              <a:gd name="connsiteX8" fmla="*/ 0 w 1583513"/>
              <a:gd name="connsiteY8" fmla="*/ 792083 h 1583513"/>
              <a:gd name="connsiteX9" fmla="*/ 791756 w 1583513"/>
              <a:gd name="connsiteY9" fmla="*/ 0 h 1583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83513" h="1583513">
                <a:moveTo>
                  <a:pt x="792870" y="230425"/>
                </a:moveTo>
                <a:cubicBezTo>
                  <a:pt x="481924" y="230425"/>
                  <a:pt x="230424" y="482433"/>
                  <a:pt x="230424" y="793851"/>
                </a:cubicBezTo>
                <a:cubicBezTo>
                  <a:pt x="230424" y="1103964"/>
                  <a:pt x="481924" y="1355971"/>
                  <a:pt x="792870" y="1355971"/>
                </a:cubicBezTo>
                <a:cubicBezTo>
                  <a:pt x="1103816" y="1355971"/>
                  <a:pt x="1355970" y="1103964"/>
                  <a:pt x="1355970" y="793851"/>
                </a:cubicBezTo>
                <a:cubicBezTo>
                  <a:pt x="1355970" y="482433"/>
                  <a:pt x="1103816" y="230425"/>
                  <a:pt x="792870" y="230425"/>
                </a:cubicBezTo>
                <a:close/>
                <a:moveTo>
                  <a:pt x="791756" y="0"/>
                </a:moveTo>
                <a:cubicBezTo>
                  <a:pt x="1229444" y="0"/>
                  <a:pt x="1583513" y="354577"/>
                  <a:pt x="1583513" y="792083"/>
                </a:cubicBezTo>
                <a:cubicBezTo>
                  <a:pt x="1583513" y="1228937"/>
                  <a:pt x="1229444" y="1583513"/>
                  <a:pt x="791756" y="1583513"/>
                </a:cubicBezTo>
                <a:cubicBezTo>
                  <a:pt x="354723" y="1583513"/>
                  <a:pt x="0" y="1228937"/>
                  <a:pt x="0" y="792083"/>
                </a:cubicBezTo>
                <a:cubicBezTo>
                  <a:pt x="0" y="354577"/>
                  <a:pt x="354723" y="0"/>
                  <a:pt x="79175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F592E232-F161-9D45-9301-5B1E82D83E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7308" y="2836986"/>
            <a:ext cx="1637609" cy="1637610"/>
          </a:xfrm>
          <a:custGeom>
            <a:avLst/>
            <a:gdLst>
              <a:gd name="connsiteX0" fmla="*/ 790316 w 1583513"/>
              <a:gd name="connsiteY0" fmla="*/ 227544 h 1583513"/>
              <a:gd name="connsiteX1" fmla="*/ 227543 w 1583513"/>
              <a:gd name="connsiteY1" fmla="*/ 790316 h 1583513"/>
              <a:gd name="connsiteX2" fmla="*/ 790316 w 1583513"/>
              <a:gd name="connsiteY2" fmla="*/ 1353088 h 1583513"/>
              <a:gd name="connsiteX3" fmla="*/ 1353089 w 1583513"/>
              <a:gd name="connsiteY3" fmla="*/ 790316 h 1583513"/>
              <a:gd name="connsiteX4" fmla="*/ 790316 w 1583513"/>
              <a:gd name="connsiteY4" fmla="*/ 227544 h 1583513"/>
              <a:gd name="connsiteX5" fmla="*/ 791756 w 1583513"/>
              <a:gd name="connsiteY5" fmla="*/ 0 h 1583513"/>
              <a:gd name="connsiteX6" fmla="*/ 1583513 w 1583513"/>
              <a:gd name="connsiteY6" fmla="*/ 791757 h 1583513"/>
              <a:gd name="connsiteX7" fmla="*/ 791756 w 1583513"/>
              <a:gd name="connsiteY7" fmla="*/ 1583513 h 1583513"/>
              <a:gd name="connsiteX8" fmla="*/ 0 w 1583513"/>
              <a:gd name="connsiteY8" fmla="*/ 791757 h 1583513"/>
              <a:gd name="connsiteX9" fmla="*/ 791756 w 1583513"/>
              <a:gd name="connsiteY9" fmla="*/ 0 h 1583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83513" h="1583513">
                <a:moveTo>
                  <a:pt x="790316" y="227544"/>
                </a:moveTo>
                <a:cubicBezTo>
                  <a:pt x="479550" y="227544"/>
                  <a:pt x="227543" y="479551"/>
                  <a:pt x="227543" y="790316"/>
                </a:cubicBezTo>
                <a:cubicBezTo>
                  <a:pt x="227543" y="1101081"/>
                  <a:pt x="479550" y="1353088"/>
                  <a:pt x="790316" y="1353088"/>
                </a:cubicBezTo>
                <a:cubicBezTo>
                  <a:pt x="1101082" y="1353088"/>
                  <a:pt x="1353089" y="1101081"/>
                  <a:pt x="1353089" y="790316"/>
                </a:cubicBezTo>
                <a:cubicBezTo>
                  <a:pt x="1353089" y="479551"/>
                  <a:pt x="1101082" y="227544"/>
                  <a:pt x="790316" y="227544"/>
                </a:cubicBezTo>
                <a:close/>
                <a:moveTo>
                  <a:pt x="791756" y="0"/>
                </a:moveTo>
                <a:cubicBezTo>
                  <a:pt x="1229443" y="0"/>
                  <a:pt x="1583513" y="354069"/>
                  <a:pt x="1583513" y="791757"/>
                </a:cubicBezTo>
                <a:cubicBezTo>
                  <a:pt x="1583513" y="1228790"/>
                  <a:pt x="1229443" y="1583513"/>
                  <a:pt x="791756" y="1583513"/>
                </a:cubicBezTo>
                <a:cubicBezTo>
                  <a:pt x="354723" y="1583513"/>
                  <a:pt x="0" y="1228790"/>
                  <a:pt x="0" y="791757"/>
                </a:cubicBezTo>
                <a:cubicBezTo>
                  <a:pt x="0" y="354069"/>
                  <a:pt x="354723" y="0"/>
                  <a:pt x="79175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C3A8F0BE-68BE-4A48-BD72-54A44CBC78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2120" y="7087592"/>
            <a:ext cx="1637609" cy="1637610"/>
          </a:xfrm>
          <a:custGeom>
            <a:avLst/>
            <a:gdLst>
              <a:gd name="connsiteX0" fmla="*/ 792868 w 1583513"/>
              <a:gd name="connsiteY0" fmla="*/ 227543 h 1583513"/>
              <a:gd name="connsiteX1" fmla="*/ 230423 w 1583513"/>
              <a:gd name="connsiteY1" fmla="*/ 790643 h 1583513"/>
              <a:gd name="connsiteX2" fmla="*/ 792868 w 1583513"/>
              <a:gd name="connsiteY2" fmla="*/ 1353089 h 1583513"/>
              <a:gd name="connsiteX3" fmla="*/ 1355967 w 1583513"/>
              <a:gd name="connsiteY3" fmla="*/ 790643 h 1583513"/>
              <a:gd name="connsiteX4" fmla="*/ 792868 w 1583513"/>
              <a:gd name="connsiteY4" fmla="*/ 227543 h 1583513"/>
              <a:gd name="connsiteX5" fmla="*/ 791430 w 1583513"/>
              <a:gd name="connsiteY5" fmla="*/ 0 h 1583513"/>
              <a:gd name="connsiteX6" fmla="*/ 1583513 w 1583513"/>
              <a:gd name="connsiteY6" fmla="*/ 792083 h 1583513"/>
              <a:gd name="connsiteX7" fmla="*/ 791430 w 1583513"/>
              <a:gd name="connsiteY7" fmla="*/ 1583513 h 1583513"/>
              <a:gd name="connsiteX8" fmla="*/ 0 w 1583513"/>
              <a:gd name="connsiteY8" fmla="*/ 792083 h 1583513"/>
              <a:gd name="connsiteX9" fmla="*/ 791430 w 1583513"/>
              <a:gd name="connsiteY9" fmla="*/ 0 h 1583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83513" h="1583513">
                <a:moveTo>
                  <a:pt x="792868" y="227543"/>
                </a:moveTo>
                <a:cubicBezTo>
                  <a:pt x="481923" y="227543"/>
                  <a:pt x="230423" y="479697"/>
                  <a:pt x="230423" y="790643"/>
                </a:cubicBezTo>
                <a:cubicBezTo>
                  <a:pt x="230423" y="1100935"/>
                  <a:pt x="481923" y="1353089"/>
                  <a:pt x="792868" y="1353089"/>
                </a:cubicBezTo>
                <a:cubicBezTo>
                  <a:pt x="1103814" y="1353089"/>
                  <a:pt x="1355967" y="1100935"/>
                  <a:pt x="1355967" y="790643"/>
                </a:cubicBezTo>
                <a:cubicBezTo>
                  <a:pt x="1355967" y="479697"/>
                  <a:pt x="1103814" y="227543"/>
                  <a:pt x="792868" y="227543"/>
                </a:cubicBezTo>
                <a:close/>
                <a:moveTo>
                  <a:pt x="791430" y="0"/>
                </a:moveTo>
                <a:cubicBezTo>
                  <a:pt x="1228937" y="0"/>
                  <a:pt x="1583513" y="354216"/>
                  <a:pt x="1583513" y="792083"/>
                </a:cubicBezTo>
                <a:cubicBezTo>
                  <a:pt x="1583513" y="1229297"/>
                  <a:pt x="1228937" y="1583513"/>
                  <a:pt x="791430" y="1583513"/>
                </a:cubicBezTo>
                <a:cubicBezTo>
                  <a:pt x="354576" y="1583513"/>
                  <a:pt x="0" y="1229297"/>
                  <a:pt x="0" y="792083"/>
                </a:cubicBezTo>
                <a:cubicBezTo>
                  <a:pt x="0" y="354216"/>
                  <a:pt x="354576" y="0"/>
                  <a:pt x="79143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6837D2F2-CA3D-BE48-8BE3-11B75EA908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4526" y="9160769"/>
            <a:ext cx="1637609" cy="1637610"/>
          </a:xfrm>
          <a:custGeom>
            <a:avLst/>
            <a:gdLst>
              <a:gd name="connsiteX0" fmla="*/ 790969 w 1583513"/>
              <a:gd name="connsiteY0" fmla="*/ 230423 h 1583513"/>
              <a:gd name="connsiteX1" fmla="*/ 227543 w 1583513"/>
              <a:gd name="connsiteY1" fmla="*/ 793522 h 1583513"/>
              <a:gd name="connsiteX2" fmla="*/ 790969 w 1583513"/>
              <a:gd name="connsiteY2" fmla="*/ 1355967 h 1583513"/>
              <a:gd name="connsiteX3" fmla="*/ 1353089 w 1583513"/>
              <a:gd name="connsiteY3" fmla="*/ 793522 h 1583513"/>
              <a:gd name="connsiteX4" fmla="*/ 790969 w 1583513"/>
              <a:gd name="connsiteY4" fmla="*/ 230423 h 1583513"/>
              <a:gd name="connsiteX5" fmla="*/ 792083 w 1583513"/>
              <a:gd name="connsiteY5" fmla="*/ 0 h 1583513"/>
              <a:gd name="connsiteX6" fmla="*/ 1583513 w 1583513"/>
              <a:gd name="connsiteY6" fmla="*/ 792083 h 1583513"/>
              <a:gd name="connsiteX7" fmla="*/ 792083 w 1583513"/>
              <a:gd name="connsiteY7" fmla="*/ 1583513 h 1583513"/>
              <a:gd name="connsiteX8" fmla="*/ 0 w 1583513"/>
              <a:gd name="connsiteY8" fmla="*/ 792083 h 1583513"/>
              <a:gd name="connsiteX9" fmla="*/ 792083 w 1583513"/>
              <a:gd name="connsiteY9" fmla="*/ 0 h 1583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83513" h="1583513">
                <a:moveTo>
                  <a:pt x="790969" y="230423"/>
                </a:moveTo>
                <a:cubicBezTo>
                  <a:pt x="479550" y="230423"/>
                  <a:pt x="227543" y="482576"/>
                  <a:pt x="227543" y="793522"/>
                </a:cubicBezTo>
                <a:cubicBezTo>
                  <a:pt x="227543" y="1104467"/>
                  <a:pt x="479550" y="1355967"/>
                  <a:pt x="790969" y="1355967"/>
                </a:cubicBezTo>
                <a:cubicBezTo>
                  <a:pt x="1101082" y="1355967"/>
                  <a:pt x="1353089" y="1104467"/>
                  <a:pt x="1353089" y="793522"/>
                </a:cubicBezTo>
                <a:cubicBezTo>
                  <a:pt x="1353089" y="482576"/>
                  <a:pt x="1101082" y="230423"/>
                  <a:pt x="790969" y="230423"/>
                </a:cubicBezTo>
                <a:close/>
                <a:moveTo>
                  <a:pt x="792083" y="0"/>
                </a:moveTo>
                <a:cubicBezTo>
                  <a:pt x="1228937" y="0"/>
                  <a:pt x="1583513" y="354576"/>
                  <a:pt x="1583513" y="792083"/>
                </a:cubicBezTo>
                <a:cubicBezTo>
                  <a:pt x="1583513" y="1228937"/>
                  <a:pt x="1228937" y="1583513"/>
                  <a:pt x="792083" y="1583513"/>
                </a:cubicBezTo>
                <a:cubicBezTo>
                  <a:pt x="354576" y="1583513"/>
                  <a:pt x="0" y="1228937"/>
                  <a:pt x="0" y="792083"/>
                </a:cubicBezTo>
                <a:cubicBezTo>
                  <a:pt x="0" y="354576"/>
                  <a:pt x="354576" y="0"/>
                  <a:pt x="79208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0D818469-42F9-3F40-9CFC-51C68600F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6931" y="11338198"/>
            <a:ext cx="1637609" cy="1637610"/>
          </a:xfrm>
          <a:custGeom>
            <a:avLst/>
            <a:gdLst>
              <a:gd name="connsiteX0" fmla="*/ 789990 w 1583513"/>
              <a:gd name="connsiteY0" fmla="*/ 227544 h 1583513"/>
              <a:gd name="connsiteX1" fmla="*/ 227544 w 1583513"/>
              <a:gd name="connsiteY1" fmla="*/ 790316 h 1583513"/>
              <a:gd name="connsiteX2" fmla="*/ 789990 w 1583513"/>
              <a:gd name="connsiteY2" fmla="*/ 1353088 h 1583513"/>
              <a:gd name="connsiteX3" fmla="*/ 1353089 w 1583513"/>
              <a:gd name="connsiteY3" fmla="*/ 790316 h 1583513"/>
              <a:gd name="connsiteX4" fmla="*/ 789990 w 1583513"/>
              <a:gd name="connsiteY4" fmla="*/ 227544 h 1583513"/>
              <a:gd name="connsiteX5" fmla="*/ 791430 w 1583513"/>
              <a:gd name="connsiteY5" fmla="*/ 0 h 1583513"/>
              <a:gd name="connsiteX6" fmla="*/ 1583513 w 1583513"/>
              <a:gd name="connsiteY6" fmla="*/ 791756 h 1583513"/>
              <a:gd name="connsiteX7" fmla="*/ 791430 w 1583513"/>
              <a:gd name="connsiteY7" fmla="*/ 1583513 h 1583513"/>
              <a:gd name="connsiteX8" fmla="*/ 0 w 1583513"/>
              <a:gd name="connsiteY8" fmla="*/ 791756 h 1583513"/>
              <a:gd name="connsiteX9" fmla="*/ 791430 w 1583513"/>
              <a:gd name="connsiteY9" fmla="*/ 0 h 1583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83513" h="1583513">
                <a:moveTo>
                  <a:pt x="789990" y="227544"/>
                </a:moveTo>
                <a:cubicBezTo>
                  <a:pt x="480057" y="227544"/>
                  <a:pt x="227544" y="479551"/>
                  <a:pt x="227544" y="790316"/>
                </a:cubicBezTo>
                <a:cubicBezTo>
                  <a:pt x="227544" y="1101081"/>
                  <a:pt x="480057" y="1353088"/>
                  <a:pt x="789990" y="1353088"/>
                </a:cubicBezTo>
                <a:cubicBezTo>
                  <a:pt x="1101228" y="1353088"/>
                  <a:pt x="1353089" y="1101081"/>
                  <a:pt x="1353089" y="790316"/>
                </a:cubicBezTo>
                <a:cubicBezTo>
                  <a:pt x="1353089" y="479551"/>
                  <a:pt x="1101228" y="227544"/>
                  <a:pt x="789990" y="227544"/>
                </a:cubicBezTo>
                <a:close/>
                <a:moveTo>
                  <a:pt x="791430" y="0"/>
                </a:moveTo>
                <a:cubicBezTo>
                  <a:pt x="1228937" y="0"/>
                  <a:pt x="1583513" y="354723"/>
                  <a:pt x="1583513" y="791756"/>
                </a:cubicBezTo>
                <a:cubicBezTo>
                  <a:pt x="1583513" y="1229444"/>
                  <a:pt x="1228937" y="1583513"/>
                  <a:pt x="791430" y="1583513"/>
                </a:cubicBezTo>
                <a:cubicBezTo>
                  <a:pt x="354576" y="1583513"/>
                  <a:pt x="0" y="1229444"/>
                  <a:pt x="0" y="791756"/>
                </a:cubicBezTo>
                <a:cubicBezTo>
                  <a:pt x="0" y="354723"/>
                  <a:pt x="354576" y="0"/>
                  <a:pt x="7914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28" name="Round Same Side Corner Rectangle 27">
            <a:extLst>
              <a:ext uri="{FF2B5EF4-FFF2-40B4-BE49-F238E27FC236}">
                <a16:creationId xmlns:a16="http://schemas.microsoft.com/office/drawing/2014/main" id="{F9D3CC8F-4422-ED47-A6E7-1281F16C74D6}"/>
              </a:ext>
            </a:extLst>
          </p:cNvPr>
          <p:cNvSpPr/>
          <p:nvPr/>
        </p:nvSpPr>
        <p:spPr>
          <a:xfrm rot="5400000">
            <a:off x="1716861" y="3411651"/>
            <a:ext cx="246888" cy="491918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 Same Side Corner Rectangle 29">
            <a:extLst>
              <a:ext uri="{FF2B5EF4-FFF2-40B4-BE49-F238E27FC236}">
                <a16:creationId xmlns:a16="http://schemas.microsoft.com/office/drawing/2014/main" id="{7308E1F4-F4D8-A140-9BB4-318D9E4D052A}"/>
              </a:ext>
            </a:extLst>
          </p:cNvPr>
          <p:cNvSpPr/>
          <p:nvPr/>
        </p:nvSpPr>
        <p:spPr>
          <a:xfrm rot="5400000">
            <a:off x="2110299" y="5091224"/>
            <a:ext cx="246888" cy="127879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 Same Side Corner Rectangle 31">
            <a:extLst>
              <a:ext uri="{FF2B5EF4-FFF2-40B4-BE49-F238E27FC236}">
                <a16:creationId xmlns:a16="http://schemas.microsoft.com/office/drawing/2014/main" id="{41D73AF0-C009-B44F-A414-BBEBD22C48BE}"/>
              </a:ext>
            </a:extLst>
          </p:cNvPr>
          <p:cNvSpPr/>
          <p:nvPr/>
        </p:nvSpPr>
        <p:spPr>
          <a:xfrm rot="5400000">
            <a:off x="2503653" y="6872494"/>
            <a:ext cx="246888" cy="206550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 Same Side Corner Rectangle 33">
            <a:extLst>
              <a:ext uri="{FF2B5EF4-FFF2-40B4-BE49-F238E27FC236}">
                <a16:creationId xmlns:a16="http://schemas.microsoft.com/office/drawing/2014/main" id="{7C1CEA12-2C8C-D346-9D66-C7977E2C6DD0}"/>
              </a:ext>
            </a:extLst>
          </p:cNvPr>
          <p:cNvSpPr/>
          <p:nvPr/>
        </p:nvSpPr>
        <p:spPr>
          <a:xfrm rot="5400000">
            <a:off x="2897048" y="8552107"/>
            <a:ext cx="246888" cy="285229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 Same Side Corner Rectangle 35">
            <a:extLst>
              <a:ext uri="{FF2B5EF4-FFF2-40B4-BE49-F238E27FC236}">
                <a16:creationId xmlns:a16="http://schemas.microsoft.com/office/drawing/2014/main" id="{B24C11B4-A232-9C4A-8D1C-5BA56FFA012E}"/>
              </a:ext>
            </a:extLst>
          </p:cNvPr>
          <p:cNvSpPr/>
          <p:nvPr/>
        </p:nvSpPr>
        <p:spPr>
          <a:xfrm rot="5400000">
            <a:off x="3290442" y="10336307"/>
            <a:ext cx="246888" cy="363908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5">
            <a:extLst>
              <a:ext uri="{FF2B5EF4-FFF2-40B4-BE49-F238E27FC236}">
                <a16:creationId xmlns:a16="http://schemas.microsoft.com/office/drawing/2014/main" id="{91B2373D-AE8C-D14F-AC68-4398B46BBDE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0119677" y="11579471"/>
            <a:ext cx="12663629" cy="1152756"/>
          </a:xfrm>
          <a:prstGeom prst="homePlate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7" name="Freeform 4">
            <a:extLst>
              <a:ext uri="{FF2B5EF4-FFF2-40B4-BE49-F238E27FC236}">
                <a16:creationId xmlns:a16="http://schemas.microsoft.com/office/drawing/2014/main" id="{3C6A736E-727C-524E-8582-BF4A804C7C53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9257272" y="9405020"/>
            <a:ext cx="13526034" cy="1149778"/>
          </a:xfrm>
          <a:prstGeom prst="homePlate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0" name="Freeform 3">
            <a:extLst>
              <a:ext uri="{FF2B5EF4-FFF2-40B4-BE49-F238E27FC236}">
                <a16:creationId xmlns:a16="http://schemas.microsoft.com/office/drawing/2014/main" id="{45BAFE13-5E26-FC4A-B5C8-044A8B276BA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8394866" y="7331845"/>
            <a:ext cx="14388440" cy="1149778"/>
          </a:xfrm>
          <a:prstGeom prst="homePlate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3" name="Freeform 2">
            <a:extLst>
              <a:ext uri="{FF2B5EF4-FFF2-40B4-BE49-F238E27FC236}">
                <a16:creationId xmlns:a16="http://schemas.microsoft.com/office/drawing/2014/main" id="{782E3362-0A2B-6A4D-8388-242BFBE5EF7E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532460" y="5154413"/>
            <a:ext cx="15250846" cy="1152758"/>
          </a:xfrm>
          <a:prstGeom prst="homePlat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6" name="Freeform 1">
            <a:extLst>
              <a:ext uri="{FF2B5EF4-FFF2-40B4-BE49-F238E27FC236}">
                <a16:creationId xmlns:a16="http://schemas.microsoft.com/office/drawing/2014/main" id="{301E6670-C354-DE45-8C6B-226F202F070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670054" y="3081239"/>
            <a:ext cx="16113252" cy="1152758"/>
          </a:xfrm>
          <a:prstGeom prst="homePlat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5" name="Freeform 54">
            <a:extLst>
              <a:ext uri="{FF2B5EF4-FFF2-40B4-BE49-F238E27FC236}">
                <a16:creationId xmlns:a16="http://schemas.microsoft.com/office/drawing/2014/main" id="{36567844-4A99-4845-8FC8-B95AC98F9099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9699347" y="3081239"/>
            <a:ext cx="10171989" cy="1152758"/>
          </a:xfrm>
          <a:custGeom>
            <a:avLst/>
            <a:gdLst>
              <a:gd name="connsiteX0" fmla="*/ 10171989 w 10171989"/>
              <a:gd name="connsiteY0" fmla="*/ 1152758 h 1152758"/>
              <a:gd name="connsiteX1" fmla="*/ 467420 w 10171989"/>
              <a:gd name="connsiteY1" fmla="*/ 1152758 h 1152758"/>
              <a:gd name="connsiteX2" fmla="*/ 0 w 10171989"/>
              <a:gd name="connsiteY2" fmla="*/ 0 h 1152758"/>
              <a:gd name="connsiteX3" fmla="*/ 9704569 w 10171989"/>
              <a:gd name="connsiteY3" fmla="*/ 0 h 1152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71989" h="1152758">
                <a:moveTo>
                  <a:pt x="10171989" y="1152758"/>
                </a:moveTo>
                <a:lnTo>
                  <a:pt x="467420" y="1152758"/>
                </a:lnTo>
                <a:lnTo>
                  <a:pt x="0" y="0"/>
                </a:lnTo>
                <a:lnTo>
                  <a:pt x="9704569" y="0"/>
                </a:lnTo>
                <a:close/>
              </a:path>
            </a:pathLst>
          </a:custGeom>
          <a:solidFill>
            <a:schemeClr val="bg1">
              <a:alpha val="9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52" name="Freeform 51">
            <a:extLst>
              <a:ext uri="{FF2B5EF4-FFF2-40B4-BE49-F238E27FC236}">
                <a16:creationId xmlns:a16="http://schemas.microsoft.com/office/drawing/2014/main" id="{B80C22CE-B37C-6043-862C-C97E77700543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0539977" y="5154413"/>
            <a:ext cx="10171991" cy="1152758"/>
          </a:xfrm>
          <a:custGeom>
            <a:avLst/>
            <a:gdLst>
              <a:gd name="connsiteX0" fmla="*/ 10171991 w 10171991"/>
              <a:gd name="connsiteY0" fmla="*/ 1152758 h 1152758"/>
              <a:gd name="connsiteX1" fmla="*/ 467420 w 10171991"/>
              <a:gd name="connsiteY1" fmla="*/ 1152758 h 1152758"/>
              <a:gd name="connsiteX2" fmla="*/ 0 w 10171991"/>
              <a:gd name="connsiteY2" fmla="*/ 0 h 1152758"/>
              <a:gd name="connsiteX3" fmla="*/ 9704571 w 10171991"/>
              <a:gd name="connsiteY3" fmla="*/ 0 h 1152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71991" h="1152758">
                <a:moveTo>
                  <a:pt x="10171991" y="1152758"/>
                </a:moveTo>
                <a:lnTo>
                  <a:pt x="467420" y="1152758"/>
                </a:lnTo>
                <a:lnTo>
                  <a:pt x="0" y="0"/>
                </a:lnTo>
                <a:lnTo>
                  <a:pt x="9704571" y="0"/>
                </a:lnTo>
                <a:close/>
              </a:path>
            </a:pathLst>
          </a:custGeom>
          <a:solidFill>
            <a:schemeClr val="bg1">
              <a:alpha val="9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49" name="Freeform 48">
            <a:extLst>
              <a:ext uri="{FF2B5EF4-FFF2-40B4-BE49-F238E27FC236}">
                <a16:creationId xmlns:a16="http://schemas.microsoft.com/office/drawing/2014/main" id="{DEF6A85E-451F-7042-9F5D-2C65BA1927DC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1422882" y="7331845"/>
            <a:ext cx="10170782" cy="1149778"/>
          </a:xfrm>
          <a:custGeom>
            <a:avLst/>
            <a:gdLst>
              <a:gd name="connsiteX0" fmla="*/ 10170782 w 10170782"/>
              <a:gd name="connsiteY0" fmla="*/ 1149778 h 1149778"/>
              <a:gd name="connsiteX1" fmla="*/ 466212 w 10170782"/>
              <a:gd name="connsiteY1" fmla="*/ 1149778 h 1149778"/>
              <a:gd name="connsiteX2" fmla="*/ 0 w 10170782"/>
              <a:gd name="connsiteY2" fmla="*/ 0 h 1149778"/>
              <a:gd name="connsiteX3" fmla="*/ 9704570 w 10170782"/>
              <a:gd name="connsiteY3" fmla="*/ 0 h 1149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70782" h="1149778">
                <a:moveTo>
                  <a:pt x="10170782" y="1149778"/>
                </a:moveTo>
                <a:lnTo>
                  <a:pt x="466212" y="1149778"/>
                </a:lnTo>
                <a:lnTo>
                  <a:pt x="0" y="0"/>
                </a:lnTo>
                <a:lnTo>
                  <a:pt x="9704570" y="0"/>
                </a:lnTo>
                <a:close/>
              </a:path>
            </a:pathLst>
          </a:custGeom>
          <a:solidFill>
            <a:schemeClr val="bg1">
              <a:alpha val="9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46" name="Freeform 45">
            <a:extLst>
              <a:ext uri="{FF2B5EF4-FFF2-40B4-BE49-F238E27FC236}">
                <a16:creationId xmlns:a16="http://schemas.microsoft.com/office/drawing/2014/main" id="{B6AB0563-CEA6-CF4C-9AFE-745970D5E1B7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263513" y="9405020"/>
            <a:ext cx="10170783" cy="1149778"/>
          </a:xfrm>
          <a:custGeom>
            <a:avLst/>
            <a:gdLst>
              <a:gd name="connsiteX0" fmla="*/ 10170783 w 10170783"/>
              <a:gd name="connsiteY0" fmla="*/ 1149778 h 1149778"/>
              <a:gd name="connsiteX1" fmla="*/ 466212 w 10170783"/>
              <a:gd name="connsiteY1" fmla="*/ 1149778 h 1149778"/>
              <a:gd name="connsiteX2" fmla="*/ 0 w 10170783"/>
              <a:gd name="connsiteY2" fmla="*/ 0 h 1149778"/>
              <a:gd name="connsiteX3" fmla="*/ 9704571 w 10170783"/>
              <a:gd name="connsiteY3" fmla="*/ 0 h 1149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70783" h="1149778">
                <a:moveTo>
                  <a:pt x="10170783" y="1149778"/>
                </a:moveTo>
                <a:lnTo>
                  <a:pt x="466212" y="1149778"/>
                </a:lnTo>
                <a:lnTo>
                  <a:pt x="0" y="0"/>
                </a:lnTo>
                <a:lnTo>
                  <a:pt x="9704571" y="0"/>
                </a:lnTo>
                <a:close/>
              </a:path>
            </a:pathLst>
          </a:custGeom>
          <a:solidFill>
            <a:schemeClr val="bg1">
              <a:alpha val="9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F9BD33F0-6FD4-7B43-BC5F-2C820EDBA51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3145209" y="11579471"/>
            <a:ext cx="9638097" cy="1152756"/>
          </a:xfrm>
          <a:custGeom>
            <a:avLst/>
            <a:gdLst>
              <a:gd name="connsiteX0" fmla="*/ 9638097 w 9638097"/>
              <a:gd name="connsiteY0" fmla="*/ 1152756 h 1152756"/>
              <a:gd name="connsiteX1" fmla="*/ 0 w 9638097"/>
              <a:gd name="connsiteY1" fmla="*/ 1152756 h 1152756"/>
              <a:gd name="connsiteX2" fmla="*/ 0 w 9638097"/>
              <a:gd name="connsiteY2" fmla="*/ 0 h 1152756"/>
              <a:gd name="connsiteX3" fmla="*/ 9170677 w 9638097"/>
              <a:gd name="connsiteY3" fmla="*/ 0 h 1152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38097" h="1152756">
                <a:moveTo>
                  <a:pt x="9638097" y="1152756"/>
                </a:moveTo>
                <a:lnTo>
                  <a:pt x="0" y="1152756"/>
                </a:lnTo>
                <a:lnTo>
                  <a:pt x="0" y="0"/>
                </a:lnTo>
                <a:lnTo>
                  <a:pt x="9170677" y="0"/>
                </a:lnTo>
                <a:close/>
              </a:path>
            </a:pathLst>
          </a:custGeom>
          <a:solidFill>
            <a:schemeClr val="bg1">
              <a:alpha val="9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C928CA1-AFFE-0641-8763-BE1154A4EB47}"/>
              </a:ext>
            </a:extLst>
          </p:cNvPr>
          <p:cNvSpPr txBox="1"/>
          <p:nvPr/>
        </p:nvSpPr>
        <p:spPr>
          <a:xfrm>
            <a:off x="2366832" y="3240292"/>
            <a:ext cx="1552028" cy="83099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r"/>
            <a:r>
              <a:rPr lang="en-US" sz="4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2016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DD83EC-5338-2447-9F4E-1D9698C51208}"/>
              </a:ext>
            </a:extLst>
          </p:cNvPr>
          <p:cNvSpPr txBox="1"/>
          <p:nvPr/>
        </p:nvSpPr>
        <p:spPr>
          <a:xfrm>
            <a:off x="3296483" y="5313467"/>
            <a:ext cx="1494320" cy="83099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r"/>
            <a:r>
              <a:rPr lang="en-US" sz="4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67AFC24-2DF5-A54B-AC01-7E6175BD53EC}"/>
              </a:ext>
            </a:extLst>
          </p:cNvPr>
          <p:cNvSpPr txBox="1"/>
          <p:nvPr/>
        </p:nvSpPr>
        <p:spPr>
          <a:xfrm>
            <a:off x="4109022" y="7489745"/>
            <a:ext cx="1553630" cy="83099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r"/>
            <a:r>
              <a:rPr lang="en-US" sz="4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B82F465-5F52-5146-B4E6-980DE4CDBD8B}"/>
              </a:ext>
            </a:extLst>
          </p:cNvPr>
          <p:cNvSpPr txBox="1"/>
          <p:nvPr/>
        </p:nvSpPr>
        <p:spPr>
          <a:xfrm>
            <a:off x="4992138" y="9562755"/>
            <a:ext cx="1542410" cy="83099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r"/>
            <a:r>
              <a:rPr lang="en-US" sz="4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C9C51F3-97F0-0E48-9200-C7A259557A54}"/>
              </a:ext>
            </a:extLst>
          </p:cNvPr>
          <p:cNvSpPr txBox="1"/>
          <p:nvPr/>
        </p:nvSpPr>
        <p:spPr>
          <a:xfrm>
            <a:off x="5721364" y="11740349"/>
            <a:ext cx="1685078" cy="83099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r"/>
            <a:r>
              <a:rPr lang="en-US" sz="4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DD79AE22-7A3A-BC49-AA21-0C0EECAD3063}"/>
              </a:ext>
            </a:extLst>
          </p:cNvPr>
          <p:cNvSpPr txBox="1">
            <a:spLocks/>
          </p:cNvSpPr>
          <p:nvPr/>
        </p:nvSpPr>
        <p:spPr>
          <a:xfrm>
            <a:off x="10970197" y="3135120"/>
            <a:ext cx="763028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5A4C18BE-31FE-8049-9A57-E9A8636FD13E}"/>
              </a:ext>
            </a:extLst>
          </p:cNvPr>
          <p:cNvSpPr txBox="1">
            <a:spLocks/>
          </p:cNvSpPr>
          <p:nvPr/>
        </p:nvSpPr>
        <p:spPr>
          <a:xfrm>
            <a:off x="11810828" y="5176654"/>
            <a:ext cx="763028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AB23A6FA-F996-CA4E-B783-9C1DCB4EF68A}"/>
              </a:ext>
            </a:extLst>
          </p:cNvPr>
          <p:cNvSpPr txBox="1">
            <a:spLocks/>
          </p:cNvSpPr>
          <p:nvPr/>
        </p:nvSpPr>
        <p:spPr>
          <a:xfrm>
            <a:off x="12693129" y="7357625"/>
            <a:ext cx="763028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08E6E1DF-B948-B942-9BD8-2B02119F2D56}"/>
              </a:ext>
            </a:extLst>
          </p:cNvPr>
          <p:cNvSpPr txBox="1">
            <a:spLocks/>
          </p:cNvSpPr>
          <p:nvPr/>
        </p:nvSpPr>
        <p:spPr>
          <a:xfrm>
            <a:off x="13533760" y="9430635"/>
            <a:ext cx="763028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F3311A76-674B-9C47-B7FE-763CEE875EE5}"/>
              </a:ext>
            </a:extLst>
          </p:cNvPr>
          <p:cNvSpPr txBox="1">
            <a:spLocks/>
          </p:cNvSpPr>
          <p:nvPr/>
        </p:nvSpPr>
        <p:spPr>
          <a:xfrm>
            <a:off x="14149113" y="11608229"/>
            <a:ext cx="763028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7" name="Shape 2526">
            <a:extLst>
              <a:ext uri="{FF2B5EF4-FFF2-40B4-BE49-F238E27FC236}">
                <a16:creationId xmlns:a16="http://schemas.microsoft.com/office/drawing/2014/main" id="{383BE5AF-B1C3-E148-ABF7-78827870679A}"/>
              </a:ext>
            </a:extLst>
          </p:cNvPr>
          <p:cNvSpPr>
            <a:spLocks noChangeAspect="1"/>
          </p:cNvSpPr>
          <p:nvPr/>
        </p:nvSpPr>
        <p:spPr>
          <a:xfrm>
            <a:off x="8246408" y="1187767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8" name="Shape 2554">
            <a:extLst>
              <a:ext uri="{FF2B5EF4-FFF2-40B4-BE49-F238E27FC236}">
                <a16:creationId xmlns:a16="http://schemas.microsoft.com/office/drawing/2014/main" id="{DD4D0EB0-A62F-2D47-9529-F6F5A509D9E4}"/>
              </a:ext>
            </a:extLst>
          </p:cNvPr>
          <p:cNvSpPr>
            <a:spLocks noChangeAspect="1"/>
          </p:cNvSpPr>
          <p:nvPr/>
        </p:nvSpPr>
        <p:spPr>
          <a:xfrm>
            <a:off x="6521597" y="7652463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hape 2584">
            <a:extLst>
              <a:ext uri="{FF2B5EF4-FFF2-40B4-BE49-F238E27FC236}">
                <a16:creationId xmlns:a16="http://schemas.microsoft.com/office/drawing/2014/main" id="{D5BE3570-FFCC-684B-8B68-1DE51996D5A1}"/>
              </a:ext>
            </a:extLst>
          </p:cNvPr>
          <p:cNvSpPr>
            <a:spLocks noChangeAspect="1"/>
          </p:cNvSpPr>
          <p:nvPr/>
        </p:nvSpPr>
        <p:spPr>
          <a:xfrm>
            <a:off x="4796785" y="337646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Shape 2591">
            <a:extLst>
              <a:ext uri="{FF2B5EF4-FFF2-40B4-BE49-F238E27FC236}">
                <a16:creationId xmlns:a16="http://schemas.microsoft.com/office/drawing/2014/main" id="{FFEA34AE-5487-6B40-B56C-7BBA7FD048E4}"/>
              </a:ext>
            </a:extLst>
          </p:cNvPr>
          <p:cNvSpPr>
            <a:spLocks noChangeAspect="1"/>
          </p:cNvSpPr>
          <p:nvPr/>
        </p:nvSpPr>
        <p:spPr>
          <a:xfrm>
            <a:off x="7384003" y="970024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1" name="Shape 2616">
            <a:extLst>
              <a:ext uri="{FF2B5EF4-FFF2-40B4-BE49-F238E27FC236}">
                <a16:creationId xmlns:a16="http://schemas.microsoft.com/office/drawing/2014/main" id="{85457C8E-7548-434F-A35C-8037525FBB52}"/>
              </a:ext>
            </a:extLst>
          </p:cNvPr>
          <p:cNvSpPr>
            <a:spLocks noChangeAspect="1"/>
          </p:cNvSpPr>
          <p:nvPr/>
        </p:nvSpPr>
        <p:spPr>
          <a:xfrm>
            <a:off x="5659191" y="5474969"/>
            <a:ext cx="558655" cy="5079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3001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5DF9A2E0-8A5A-F64A-8905-B711A6D2AAAE}"/>
              </a:ext>
            </a:extLst>
          </p:cNvPr>
          <p:cNvSpPr/>
          <p:nvPr/>
        </p:nvSpPr>
        <p:spPr>
          <a:xfrm>
            <a:off x="3425825" y="3737301"/>
            <a:ext cx="17526000" cy="137160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B27AA8-8D58-3B41-8C08-08E79F3AD968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3BDB86-9C51-AD48-951D-93AB586051F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A822D8E3-E82B-FD45-A913-317BFC78EC70}"/>
              </a:ext>
            </a:extLst>
          </p:cNvPr>
          <p:cNvSpPr/>
          <p:nvPr/>
        </p:nvSpPr>
        <p:spPr>
          <a:xfrm>
            <a:off x="3252665" y="3649282"/>
            <a:ext cx="313197" cy="31319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04BB263-CB5F-4E43-84DD-38E226AC382F}"/>
              </a:ext>
            </a:extLst>
          </p:cNvPr>
          <p:cNvSpPr/>
          <p:nvPr/>
        </p:nvSpPr>
        <p:spPr>
          <a:xfrm>
            <a:off x="4848949" y="3649282"/>
            <a:ext cx="313197" cy="31319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8364F51-05ED-004A-99EB-015D2B4E1A4C}"/>
              </a:ext>
            </a:extLst>
          </p:cNvPr>
          <p:cNvSpPr/>
          <p:nvPr/>
        </p:nvSpPr>
        <p:spPr>
          <a:xfrm>
            <a:off x="6445232" y="3649282"/>
            <a:ext cx="313197" cy="31319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FC22D65-4C85-D94B-BBC0-A5FFA79AB8E2}"/>
              </a:ext>
            </a:extLst>
          </p:cNvPr>
          <p:cNvSpPr/>
          <p:nvPr/>
        </p:nvSpPr>
        <p:spPr>
          <a:xfrm>
            <a:off x="8041516" y="3649282"/>
            <a:ext cx="313197" cy="31319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F5EA019-7BA3-3846-AB98-D06116CF8657}"/>
              </a:ext>
            </a:extLst>
          </p:cNvPr>
          <p:cNvSpPr/>
          <p:nvPr/>
        </p:nvSpPr>
        <p:spPr>
          <a:xfrm>
            <a:off x="9637800" y="3649282"/>
            <a:ext cx="313197" cy="31319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768C1C6-F3E7-9E4A-87E1-A57C579E4E13}"/>
              </a:ext>
            </a:extLst>
          </p:cNvPr>
          <p:cNvSpPr/>
          <p:nvPr/>
        </p:nvSpPr>
        <p:spPr>
          <a:xfrm>
            <a:off x="11234083" y="3649282"/>
            <a:ext cx="313197" cy="31319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F6711B0-2DF6-C94A-BEEA-DC1B5817A7AF}"/>
              </a:ext>
            </a:extLst>
          </p:cNvPr>
          <p:cNvSpPr/>
          <p:nvPr/>
        </p:nvSpPr>
        <p:spPr>
          <a:xfrm>
            <a:off x="12830367" y="3649282"/>
            <a:ext cx="313197" cy="31319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58C5B58-1F82-4D44-B287-78382C5FA291}"/>
              </a:ext>
            </a:extLst>
          </p:cNvPr>
          <p:cNvSpPr/>
          <p:nvPr/>
        </p:nvSpPr>
        <p:spPr>
          <a:xfrm>
            <a:off x="14426651" y="3649282"/>
            <a:ext cx="313197" cy="31319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4C45D87-6131-0548-9B13-A07B5E4A224D}"/>
              </a:ext>
            </a:extLst>
          </p:cNvPr>
          <p:cNvSpPr/>
          <p:nvPr/>
        </p:nvSpPr>
        <p:spPr>
          <a:xfrm>
            <a:off x="16022934" y="3649282"/>
            <a:ext cx="313197" cy="31319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86394A2-E5F9-E943-AC48-C187A5362373}"/>
              </a:ext>
            </a:extLst>
          </p:cNvPr>
          <p:cNvSpPr/>
          <p:nvPr/>
        </p:nvSpPr>
        <p:spPr>
          <a:xfrm>
            <a:off x="17619218" y="3649282"/>
            <a:ext cx="313197" cy="31319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AB6BDBD-A9A0-674E-B4BF-C5B4F065ADD5}"/>
              </a:ext>
            </a:extLst>
          </p:cNvPr>
          <p:cNvSpPr/>
          <p:nvPr/>
        </p:nvSpPr>
        <p:spPr>
          <a:xfrm>
            <a:off x="19215502" y="3649282"/>
            <a:ext cx="313197" cy="31319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2D44754-2ADD-6B41-AECA-32DB9C59A89F}"/>
              </a:ext>
            </a:extLst>
          </p:cNvPr>
          <p:cNvSpPr/>
          <p:nvPr/>
        </p:nvSpPr>
        <p:spPr>
          <a:xfrm>
            <a:off x="20811788" y="3649282"/>
            <a:ext cx="313197" cy="31319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ABD2423-3F66-2B4C-A408-0AE380DD7D4D}"/>
              </a:ext>
            </a:extLst>
          </p:cNvPr>
          <p:cNvSpPr/>
          <p:nvPr/>
        </p:nvSpPr>
        <p:spPr>
          <a:xfrm>
            <a:off x="1520825" y="5115697"/>
            <a:ext cx="21336000" cy="12851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EC07C1D-3A74-FC49-914A-7F5520EEC84F}"/>
              </a:ext>
            </a:extLst>
          </p:cNvPr>
          <p:cNvSpPr/>
          <p:nvPr/>
        </p:nvSpPr>
        <p:spPr>
          <a:xfrm>
            <a:off x="1520825" y="6753997"/>
            <a:ext cx="21336000" cy="12851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344EA15-2EA0-AC43-9A08-DE30EFCD9B6B}"/>
              </a:ext>
            </a:extLst>
          </p:cNvPr>
          <p:cNvSpPr/>
          <p:nvPr/>
        </p:nvSpPr>
        <p:spPr>
          <a:xfrm>
            <a:off x="1520825" y="8392297"/>
            <a:ext cx="21336000" cy="12851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6435E8F-649D-2949-9195-8BD45E33FE62}"/>
              </a:ext>
            </a:extLst>
          </p:cNvPr>
          <p:cNvSpPr/>
          <p:nvPr/>
        </p:nvSpPr>
        <p:spPr>
          <a:xfrm>
            <a:off x="1520825" y="10030597"/>
            <a:ext cx="21336000" cy="12851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0CA6014-94B7-0C47-9A72-F9A1EE6D2BC5}"/>
              </a:ext>
            </a:extLst>
          </p:cNvPr>
          <p:cNvSpPr/>
          <p:nvPr/>
        </p:nvSpPr>
        <p:spPr>
          <a:xfrm>
            <a:off x="1520825" y="11668897"/>
            <a:ext cx="21336000" cy="12851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Pentagon 22">
            <a:extLst>
              <a:ext uri="{FF2B5EF4-FFF2-40B4-BE49-F238E27FC236}">
                <a16:creationId xmlns:a16="http://schemas.microsoft.com/office/drawing/2014/main" id="{CAE38FAE-2BD6-9345-81A2-698C90516A5B}"/>
              </a:ext>
            </a:extLst>
          </p:cNvPr>
          <p:cNvSpPr/>
          <p:nvPr/>
        </p:nvSpPr>
        <p:spPr>
          <a:xfrm>
            <a:off x="1520825" y="5115697"/>
            <a:ext cx="3990289" cy="1285103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Pentagon 23">
            <a:extLst>
              <a:ext uri="{FF2B5EF4-FFF2-40B4-BE49-F238E27FC236}">
                <a16:creationId xmlns:a16="http://schemas.microsoft.com/office/drawing/2014/main" id="{C45B9BC3-4A09-BB40-97C5-C3014FCC214D}"/>
              </a:ext>
            </a:extLst>
          </p:cNvPr>
          <p:cNvSpPr/>
          <p:nvPr/>
        </p:nvSpPr>
        <p:spPr>
          <a:xfrm>
            <a:off x="1520826" y="6753996"/>
            <a:ext cx="7694116" cy="1285103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Pentagon 24">
            <a:extLst>
              <a:ext uri="{FF2B5EF4-FFF2-40B4-BE49-F238E27FC236}">
                <a16:creationId xmlns:a16="http://schemas.microsoft.com/office/drawing/2014/main" id="{B449531F-531F-0947-80D9-71B6F01D5884}"/>
              </a:ext>
            </a:extLst>
          </p:cNvPr>
          <p:cNvSpPr/>
          <p:nvPr/>
        </p:nvSpPr>
        <p:spPr>
          <a:xfrm>
            <a:off x="1520825" y="8392296"/>
            <a:ext cx="11397943" cy="1285103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Pentagon 25">
            <a:extLst>
              <a:ext uri="{FF2B5EF4-FFF2-40B4-BE49-F238E27FC236}">
                <a16:creationId xmlns:a16="http://schemas.microsoft.com/office/drawing/2014/main" id="{855B1485-F1B8-244D-BCF4-CB51B52BD5E8}"/>
              </a:ext>
            </a:extLst>
          </p:cNvPr>
          <p:cNvSpPr/>
          <p:nvPr/>
        </p:nvSpPr>
        <p:spPr>
          <a:xfrm>
            <a:off x="1520826" y="10030596"/>
            <a:ext cx="15101770" cy="1285103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Pentagon 26">
            <a:extLst>
              <a:ext uri="{FF2B5EF4-FFF2-40B4-BE49-F238E27FC236}">
                <a16:creationId xmlns:a16="http://schemas.microsoft.com/office/drawing/2014/main" id="{83E37820-B6BE-4945-9F7A-53067DA23538}"/>
              </a:ext>
            </a:extLst>
          </p:cNvPr>
          <p:cNvSpPr/>
          <p:nvPr/>
        </p:nvSpPr>
        <p:spPr>
          <a:xfrm>
            <a:off x="1520825" y="11668897"/>
            <a:ext cx="18805595" cy="1285103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00EAF65-BE66-384D-945B-F7E19C15CE8F}"/>
              </a:ext>
            </a:extLst>
          </p:cNvPr>
          <p:cNvSpPr/>
          <p:nvPr/>
        </p:nvSpPr>
        <p:spPr>
          <a:xfrm>
            <a:off x="2158867" y="5465861"/>
            <a:ext cx="2714206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Milestone 01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D239741-E678-5443-B28B-CCD48F89AD2F}"/>
              </a:ext>
            </a:extLst>
          </p:cNvPr>
          <p:cNvSpPr/>
          <p:nvPr/>
        </p:nvSpPr>
        <p:spPr>
          <a:xfrm>
            <a:off x="5754997" y="7104160"/>
            <a:ext cx="2800767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Milestone 02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44892C2-ADD2-DA4D-B186-396765F359A2}"/>
              </a:ext>
            </a:extLst>
          </p:cNvPr>
          <p:cNvSpPr/>
          <p:nvPr/>
        </p:nvSpPr>
        <p:spPr>
          <a:xfrm>
            <a:off x="9468430" y="8742460"/>
            <a:ext cx="2810386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Milestone 03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F4DC78A-17B0-B84F-A77C-74C17384866E}"/>
              </a:ext>
            </a:extLst>
          </p:cNvPr>
          <p:cNvSpPr/>
          <p:nvPr/>
        </p:nvSpPr>
        <p:spPr>
          <a:xfrm>
            <a:off x="13186900" y="10380760"/>
            <a:ext cx="2836034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Milestone 04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8093B2E-5895-0B49-A9A2-457E7E45063C}"/>
              </a:ext>
            </a:extLst>
          </p:cNvPr>
          <p:cNvSpPr/>
          <p:nvPr/>
        </p:nvSpPr>
        <p:spPr>
          <a:xfrm>
            <a:off x="16859007" y="12019061"/>
            <a:ext cx="2829622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Milestone 05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EE880BF-5EB3-2140-A3AC-5FBCA0D195E5}"/>
              </a:ext>
            </a:extLst>
          </p:cNvPr>
          <p:cNvSpPr/>
          <p:nvPr/>
        </p:nvSpPr>
        <p:spPr>
          <a:xfrm>
            <a:off x="2965070" y="3046961"/>
            <a:ext cx="888385" cy="43088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2009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7C35ACF-F7E1-104B-9D1C-52ED44944B08}"/>
              </a:ext>
            </a:extLst>
          </p:cNvPr>
          <p:cNvSpPr/>
          <p:nvPr/>
        </p:nvSpPr>
        <p:spPr>
          <a:xfrm>
            <a:off x="4598224" y="3046961"/>
            <a:ext cx="814647" cy="43088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2010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40CE033-67CE-9A43-A63B-B5FEC8675911}"/>
              </a:ext>
            </a:extLst>
          </p:cNvPr>
          <p:cNvSpPr/>
          <p:nvPr/>
        </p:nvSpPr>
        <p:spPr>
          <a:xfrm>
            <a:off x="6234582" y="3046961"/>
            <a:ext cx="734496" cy="43088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2011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FB3551E-962E-D146-BCE0-69E081145BC4}"/>
              </a:ext>
            </a:extLst>
          </p:cNvPr>
          <p:cNvSpPr/>
          <p:nvPr/>
        </p:nvSpPr>
        <p:spPr>
          <a:xfrm>
            <a:off x="7801210" y="3046961"/>
            <a:ext cx="793808" cy="43088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91F4F9C-B499-CA43-A0C3-9B1644F2960E}"/>
              </a:ext>
            </a:extLst>
          </p:cNvPr>
          <p:cNvSpPr/>
          <p:nvPr/>
        </p:nvSpPr>
        <p:spPr>
          <a:xfrm>
            <a:off x="9394288" y="3046961"/>
            <a:ext cx="800220" cy="43088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2013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744D860-017B-034F-A067-5D2ACF73026D}"/>
              </a:ext>
            </a:extLst>
          </p:cNvPr>
          <p:cNvSpPr/>
          <p:nvPr/>
        </p:nvSpPr>
        <p:spPr>
          <a:xfrm>
            <a:off x="10981755" y="3046961"/>
            <a:ext cx="817853" cy="43088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2014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385CEE3-1671-D140-8930-55B69838952C}"/>
              </a:ext>
            </a:extLst>
          </p:cNvPr>
          <p:cNvSpPr/>
          <p:nvPr/>
        </p:nvSpPr>
        <p:spPr>
          <a:xfrm>
            <a:off x="12580443" y="3046961"/>
            <a:ext cx="813044" cy="43088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2015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EB5E5D4-9591-9245-AFE3-A60DD58715C0}"/>
              </a:ext>
            </a:extLst>
          </p:cNvPr>
          <p:cNvSpPr/>
          <p:nvPr/>
        </p:nvSpPr>
        <p:spPr>
          <a:xfrm>
            <a:off x="14176727" y="3046961"/>
            <a:ext cx="813044" cy="43088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99BAE80-468B-AE41-A027-0339665FA606}"/>
              </a:ext>
            </a:extLst>
          </p:cNvPr>
          <p:cNvSpPr/>
          <p:nvPr/>
        </p:nvSpPr>
        <p:spPr>
          <a:xfrm>
            <a:off x="15785508" y="3046961"/>
            <a:ext cx="785793" cy="43088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BF4CD31-762E-1D4E-A2E6-5F655ADC3055}"/>
              </a:ext>
            </a:extLst>
          </p:cNvPr>
          <p:cNvSpPr/>
          <p:nvPr/>
        </p:nvSpPr>
        <p:spPr>
          <a:xfrm>
            <a:off x="17369294" y="3046961"/>
            <a:ext cx="813044" cy="43088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D2EBB64-4533-F443-BE8F-FA528C728A81}"/>
              </a:ext>
            </a:extLst>
          </p:cNvPr>
          <p:cNvSpPr/>
          <p:nvPr/>
        </p:nvSpPr>
        <p:spPr>
          <a:xfrm>
            <a:off x="18967986" y="3046961"/>
            <a:ext cx="808235" cy="43088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C1576A6-373C-3C43-8D3C-4BE01C878372}"/>
              </a:ext>
            </a:extLst>
          </p:cNvPr>
          <p:cNvSpPr/>
          <p:nvPr/>
        </p:nvSpPr>
        <p:spPr>
          <a:xfrm>
            <a:off x="20514847" y="3046961"/>
            <a:ext cx="873958" cy="43088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1487967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1A00A33-7254-634F-A795-CCC65663BB3C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FE414C-2878-724E-B9C5-FAABD5E033A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35710032-B1BB-1F4B-90BB-062AA88901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1189" y="3613506"/>
            <a:ext cx="18679720" cy="286773"/>
          </a:xfrm>
          <a:custGeom>
            <a:avLst/>
            <a:gdLst>
              <a:gd name="T0" fmla="*/ 16534 w 16662"/>
              <a:gd name="T1" fmla="*/ 253 h 254"/>
              <a:gd name="T2" fmla="*/ 127 w 16662"/>
              <a:gd name="T3" fmla="*/ 253 h 254"/>
              <a:gd name="T4" fmla="*/ 127 w 16662"/>
              <a:gd name="T5" fmla="*/ 253 h 254"/>
              <a:gd name="T6" fmla="*/ 0 w 16662"/>
              <a:gd name="T7" fmla="*/ 127 h 254"/>
              <a:gd name="T8" fmla="*/ 0 w 16662"/>
              <a:gd name="T9" fmla="*/ 127 h 254"/>
              <a:gd name="T10" fmla="*/ 127 w 16662"/>
              <a:gd name="T11" fmla="*/ 0 h 254"/>
              <a:gd name="T12" fmla="*/ 16534 w 16662"/>
              <a:gd name="T13" fmla="*/ 0 h 254"/>
              <a:gd name="T14" fmla="*/ 16534 w 16662"/>
              <a:gd name="T15" fmla="*/ 0 h 254"/>
              <a:gd name="T16" fmla="*/ 16661 w 16662"/>
              <a:gd name="T17" fmla="*/ 127 h 254"/>
              <a:gd name="T18" fmla="*/ 16661 w 16662"/>
              <a:gd name="T19" fmla="*/ 127 h 254"/>
              <a:gd name="T20" fmla="*/ 16534 w 16662"/>
              <a:gd name="T21" fmla="*/ 253 h 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662" h="254">
                <a:moveTo>
                  <a:pt x="16534" y="253"/>
                </a:moveTo>
                <a:lnTo>
                  <a:pt x="127" y="253"/>
                </a:lnTo>
                <a:lnTo>
                  <a:pt x="127" y="253"/>
                </a:lnTo>
                <a:cubicBezTo>
                  <a:pt x="57" y="253"/>
                  <a:pt x="0" y="197"/>
                  <a:pt x="0" y="127"/>
                </a:cubicBezTo>
                <a:lnTo>
                  <a:pt x="0" y="127"/>
                </a:lnTo>
                <a:cubicBezTo>
                  <a:pt x="0" y="57"/>
                  <a:pt x="57" y="0"/>
                  <a:pt x="127" y="0"/>
                </a:cubicBezTo>
                <a:lnTo>
                  <a:pt x="16534" y="0"/>
                </a:lnTo>
                <a:lnTo>
                  <a:pt x="16534" y="0"/>
                </a:lnTo>
                <a:cubicBezTo>
                  <a:pt x="16604" y="0"/>
                  <a:pt x="16661" y="57"/>
                  <a:pt x="16661" y="127"/>
                </a:cubicBezTo>
                <a:lnTo>
                  <a:pt x="16661" y="127"/>
                </a:lnTo>
                <a:cubicBezTo>
                  <a:pt x="16661" y="197"/>
                  <a:pt x="16604" y="253"/>
                  <a:pt x="16534" y="253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5E7C0566-1652-C747-8719-A30793866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1187" y="3613506"/>
            <a:ext cx="6590805" cy="286773"/>
          </a:xfrm>
          <a:custGeom>
            <a:avLst/>
            <a:gdLst>
              <a:gd name="T0" fmla="*/ 5751 w 5879"/>
              <a:gd name="T1" fmla="*/ 253 h 254"/>
              <a:gd name="T2" fmla="*/ 127 w 5879"/>
              <a:gd name="T3" fmla="*/ 253 h 254"/>
              <a:gd name="T4" fmla="*/ 127 w 5879"/>
              <a:gd name="T5" fmla="*/ 253 h 254"/>
              <a:gd name="T6" fmla="*/ 0 w 5879"/>
              <a:gd name="T7" fmla="*/ 127 h 254"/>
              <a:gd name="T8" fmla="*/ 0 w 5879"/>
              <a:gd name="T9" fmla="*/ 127 h 254"/>
              <a:gd name="T10" fmla="*/ 127 w 5879"/>
              <a:gd name="T11" fmla="*/ 0 h 254"/>
              <a:gd name="T12" fmla="*/ 5751 w 5879"/>
              <a:gd name="T13" fmla="*/ 0 h 254"/>
              <a:gd name="T14" fmla="*/ 5751 w 5879"/>
              <a:gd name="T15" fmla="*/ 0 h 254"/>
              <a:gd name="T16" fmla="*/ 5878 w 5879"/>
              <a:gd name="T17" fmla="*/ 127 h 254"/>
              <a:gd name="T18" fmla="*/ 5878 w 5879"/>
              <a:gd name="T19" fmla="*/ 127 h 254"/>
              <a:gd name="T20" fmla="*/ 5751 w 5879"/>
              <a:gd name="T21" fmla="*/ 253 h 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879" h="254">
                <a:moveTo>
                  <a:pt x="5751" y="253"/>
                </a:moveTo>
                <a:lnTo>
                  <a:pt x="127" y="253"/>
                </a:lnTo>
                <a:lnTo>
                  <a:pt x="127" y="253"/>
                </a:lnTo>
                <a:cubicBezTo>
                  <a:pt x="57" y="253"/>
                  <a:pt x="0" y="197"/>
                  <a:pt x="0" y="127"/>
                </a:cubicBezTo>
                <a:lnTo>
                  <a:pt x="0" y="127"/>
                </a:lnTo>
                <a:cubicBezTo>
                  <a:pt x="0" y="57"/>
                  <a:pt x="57" y="0"/>
                  <a:pt x="127" y="0"/>
                </a:cubicBezTo>
                <a:lnTo>
                  <a:pt x="5751" y="0"/>
                </a:lnTo>
                <a:lnTo>
                  <a:pt x="5751" y="0"/>
                </a:lnTo>
                <a:cubicBezTo>
                  <a:pt x="5821" y="0"/>
                  <a:pt x="5878" y="57"/>
                  <a:pt x="5878" y="127"/>
                </a:cubicBezTo>
                <a:lnTo>
                  <a:pt x="5878" y="127"/>
                </a:lnTo>
                <a:cubicBezTo>
                  <a:pt x="5878" y="197"/>
                  <a:pt x="5821" y="253"/>
                  <a:pt x="5751" y="25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FA1D0F3E-D7E8-7E4F-8C4A-8DB1E232A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4181" y="3208068"/>
            <a:ext cx="2462283" cy="1033369"/>
          </a:xfrm>
          <a:custGeom>
            <a:avLst/>
            <a:gdLst>
              <a:gd name="T0" fmla="*/ 2028 w 2196"/>
              <a:gd name="T1" fmla="*/ 0 h 922"/>
              <a:gd name="T2" fmla="*/ 457 w 2196"/>
              <a:gd name="T3" fmla="*/ 0 h 922"/>
              <a:gd name="T4" fmla="*/ 457 w 2196"/>
              <a:gd name="T5" fmla="*/ 0 h 922"/>
              <a:gd name="T6" fmla="*/ 290 w 2196"/>
              <a:gd name="T7" fmla="*/ 166 h 922"/>
              <a:gd name="T8" fmla="*/ 290 w 2196"/>
              <a:gd name="T9" fmla="*/ 331 h 922"/>
              <a:gd name="T10" fmla="*/ 0 w 2196"/>
              <a:gd name="T11" fmla="*/ 468 h 922"/>
              <a:gd name="T12" fmla="*/ 290 w 2196"/>
              <a:gd name="T13" fmla="*/ 589 h 922"/>
              <a:gd name="T14" fmla="*/ 290 w 2196"/>
              <a:gd name="T15" fmla="*/ 754 h 922"/>
              <a:gd name="T16" fmla="*/ 290 w 2196"/>
              <a:gd name="T17" fmla="*/ 754 h 922"/>
              <a:gd name="T18" fmla="*/ 457 w 2196"/>
              <a:gd name="T19" fmla="*/ 921 h 922"/>
              <a:gd name="T20" fmla="*/ 2028 w 2196"/>
              <a:gd name="T21" fmla="*/ 921 h 922"/>
              <a:gd name="T22" fmla="*/ 2028 w 2196"/>
              <a:gd name="T23" fmla="*/ 921 h 922"/>
              <a:gd name="T24" fmla="*/ 2195 w 2196"/>
              <a:gd name="T25" fmla="*/ 754 h 922"/>
              <a:gd name="T26" fmla="*/ 2195 w 2196"/>
              <a:gd name="T27" fmla="*/ 166 h 922"/>
              <a:gd name="T28" fmla="*/ 2195 w 2196"/>
              <a:gd name="T29" fmla="*/ 166 h 922"/>
              <a:gd name="T30" fmla="*/ 2028 w 2196"/>
              <a:gd name="T31" fmla="*/ 0 h 9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196" h="922">
                <a:moveTo>
                  <a:pt x="2028" y="0"/>
                </a:moveTo>
                <a:lnTo>
                  <a:pt x="457" y="0"/>
                </a:lnTo>
                <a:lnTo>
                  <a:pt x="457" y="0"/>
                </a:lnTo>
                <a:cubicBezTo>
                  <a:pt x="365" y="0"/>
                  <a:pt x="290" y="74"/>
                  <a:pt x="290" y="166"/>
                </a:cubicBezTo>
                <a:lnTo>
                  <a:pt x="290" y="331"/>
                </a:lnTo>
                <a:lnTo>
                  <a:pt x="0" y="468"/>
                </a:lnTo>
                <a:lnTo>
                  <a:pt x="290" y="589"/>
                </a:lnTo>
                <a:lnTo>
                  <a:pt x="290" y="754"/>
                </a:lnTo>
                <a:lnTo>
                  <a:pt x="290" y="754"/>
                </a:lnTo>
                <a:cubicBezTo>
                  <a:pt x="290" y="846"/>
                  <a:pt x="365" y="921"/>
                  <a:pt x="457" y="921"/>
                </a:cubicBezTo>
                <a:lnTo>
                  <a:pt x="2028" y="921"/>
                </a:lnTo>
                <a:lnTo>
                  <a:pt x="2028" y="921"/>
                </a:lnTo>
                <a:cubicBezTo>
                  <a:pt x="2120" y="921"/>
                  <a:pt x="2195" y="846"/>
                  <a:pt x="2195" y="754"/>
                </a:cubicBezTo>
                <a:lnTo>
                  <a:pt x="2195" y="166"/>
                </a:lnTo>
                <a:lnTo>
                  <a:pt x="2195" y="166"/>
                </a:lnTo>
                <a:cubicBezTo>
                  <a:pt x="2195" y="74"/>
                  <a:pt x="2120" y="0"/>
                  <a:pt x="2028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98A8D53-A790-D740-AC2B-3448485DE921}"/>
              </a:ext>
            </a:extLst>
          </p:cNvPr>
          <p:cNvSpPr txBox="1"/>
          <p:nvPr/>
        </p:nvSpPr>
        <p:spPr>
          <a:xfrm>
            <a:off x="20773421" y="3486225"/>
            <a:ext cx="2008884" cy="477054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May - 2020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773383FA-1EDF-AD45-9FB3-8E7FACE5AE80}"/>
              </a:ext>
            </a:extLst>
          </p:cNvPr>
          <p:cNvSpPr txBox="1">
            <a:spLocks/>
          </p:cNvSpPr>
          <p:nvPr/>
        </p:nvSpPr>
        <p:spPr>
          <a:xfrm>
            <a:off x="1520825" y="3939126"/>
            <a:ext cx="7658344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6BEE51C-64AB-544B-9288-DEFF600FE3EA}"/>
              </a:ext>
            </a:extLst>
          </p:cNvPr>
          <p:cNvSpPr txBox="1"/>
          <p:nvPr/>
        </p:nvSpPr>
        <p:spPr>
          <a:xfrm>
            <a:off x="1541186" y="3011146"/>
            <a:ext cx="2714205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01</a:t>
            </a: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B496ABB8-B779-6F48-90C5-74D52EDCE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1189" y="5693292"/>
            <a:ext cx="18679720" cy="286773"/>
          </a:xfrm>
          <a:custGeom>
            <a:avLst/>
            <a:gdLst>
              <a:gd name="T0" fmla="*/ 16534 w 16662"/>
              <a:gd name="T1" fmla="*/ 253 h 254"/>
              <a:gd name="T2" fmla="*/ 127 w 16662"/>
              <a:gd name="T3" fmla="*/ 253 h 254"/>
              <a:gd name="T4" fmla="*/ 127 w 16662"/>
              <a:gd name="T5" fmla="*/ 253 h 254"/>
              <a:gd name="T6" fmla="*/ 0 w 16662"/>
              <a:gd name="T7" fmla="*/ 127 h 254"/>
              <a:gd name="T8" fmla="*/ 0 w 16662"/>
              <a:gd name="T9" fmla="*/ 127 h 254"/>
              <a:gd name="T10" fmla="*/ 127 w 16662"/>
              <a:gd name="T11" fmla="*/ 0 h 254"/>
              <a:gd name="T12" fmla="*/ 16534 w 16662"/>
              <a:gd name="T13" fmla="*/ 0 h 254"/>
              <a:gd name="T14" fmla="*/ 16534 w 16662"/>
              <a:gd name="T15" fmla="*/ 0 h 254"/>
              <a:gd name="T16" fmla="*/ 16661 w 16662"/>
              <a:gd name="T17" fmla="*/ 127 h 254"/>
              <a:gd name="T18" fmla="*/ 16661 w 16662"/>
              <a:gd name="T19" fmla="*/ 127 h 254"/>
              <a:gd name="T20" fmla="*/ 16534 w 16662"/>
              <a:gd name="T21" fmla="*/ 253 h 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662" h="254">
                <a:moveTo>
                  <a:pt x="16534" y="253"/>
                </a:moveTo>
                <a:lnTo>
                  <a:pt x="127" y="253"/>
                </a:lnTo>
                <a:lnTo>
                  <a:pt x="127" y="253"/>
                </a:lnTo>
                <a:cubicBezTo>
                  <a:pt x="57" y="253"/>
                  <a:pt x="0" y="196"/>
                  <a:pt x="0" y="127"/>
                </a:cubicBezTo>
                <a:lnTo>
                  <a:pt x="0" y="127"/>
                </a:lnTo>
                <a:cubicBezTo>
                  <a:pt x="0" y="57"/>
                  <a:pt x="57" y="0"/>
                  <a:pt x="127" y="0"/>
                </a:cubicBezTo>
                <a:lnTo>
                  <a:pt x="16534" y="0"/>
                </a:lnTo>
                <a:lnTo>
                  <a:pt x="16534" y="0"/>
                </a:lnTo>
                <a:cubicBezTo>
                  <a:pt x="16604" y="0"/>
                  <a:pt x="16661" y="57"/>
                  <a:pt x="16661" y="127"/>
                </a:cubicBezTo>
                <a:lnTo>
                  <a:pt x="16661" y="127"/>
                </a:lnTo>
                <a:cubicBezTo>
                  <a:pt x="16661" y="196"/>
                  <a:pt x="16604" y="253"/>
                  <a:pt x="16534" y="253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66434B4F-DD68-C44C-A03D-1259BB6181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3522" y="5693292"/>
            <a:ext cx="6590808" cy="286773"/>
          </a:xfrm>
          <a:custGeom>
            <a:avLst/>
            <a:gdLst>
              <a:gd name="T0" fmla="*/ 5751 w 5879"/>
              <a:gd name="T1" fmla="*/ 253 h 254"/>
              <a:gd name="T2" fmla="*/ 127 w 5879"/>
              <a:gd name="T3" fmla="*/ 253 h 254"/>
              <a:gd name="T4" fmla="*/ 127 w 5879"/>
              <a:gd name="T5" fmla="*/ 253 h 254"/>
              <a:gd name="T6" fmla="*/ 0 w 5879"/>
              <a:gd name="T7" fmla="*/ 127 h 254"/>
              <a:gd name="T8" fmla="*/ 0 w 5879"/>
              <a:gd name="T9" fmla="*/ 127 h 254"/>
              <a:gd name="T10" fmla="*/ 127 w 5879"/>
              <a:gd name="T11" fmla="*/ 0 h 254"/>
              <a:gd name="T12" fmla="*/ 5751 w 5879"/>
              <a:gd name="T13" fmla="*/ 0 h 254"/>
              <a:gd name="T14" fmla="*/ 5751 w 5879"/>
              <a:gd name="T15" fmla="*/ 0 h 254"/>
              <a:gd name="T16" fmla="*/ 5878 w 5879"/>
              <a:gd name="T17" fmla="*/ 127 h 254"/>
              <a:gd name="T18" fmla="*/ 5878 w 5879"/>
              <a:gd name="T19" fmla="*/ 127 h 254"/>
              <a:gd name="T20" fmla="*/ 5751 w 5879"/>
              <a:gd name="T21" fmla="*/ 253 h 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879" h="254">
                <a:moveTo>
                  <a:pt x="5751" y="253"/>
                </a:moveTo>
                <a:lnTo>
                  <a:pt x="127" y="253"/>
                </a:lnTo>
                <a:lnTo>
                  <a:pt x="127" y="253"/>
                </a:lnTo>
                <a:cubicBezTo>
                  <a:pt x="57" y="253"/>
                  <a:pt x="0" y="196"/>
                  <a:pt x="0" y="127"/>
                </a:cubicBezTo>
                <a:lnTo>
                  <a:pt x="0" y="127"/>
                </a:lnTo>
                <a:cubicBezTo>
                  <a:pt x="0" y="57"/>
                  <a:pt x="57" y="0"/>
                  <a:pt x="127" y="0"/>
                </a:cubicBezTo>
                <a:lnTo>
                  <a:pt x="5751" y="0"/>
                </a:lnTo>
                <a:lnTo>
                  <a:pt x="5751" y="0"/>
                </a:lnTo>
                <a:cubicBezTo>
                  <a:pt x="5821" y="0"/>
                  <a:pt x="5878" y="57"/>
                  <a:pt x="5878" y="127"/>
                </a:cubicBezTo>
                <a:lnTo>
                  <a:pt x="5878" y="127"/>
                </a:lnTo>
                <a:cubicBezTo>
                  <a:pt x="5878" y="196"/>
                  <a:pt x="5821" y="253"/>
                  <a:pt x="5751" y="25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D881B0E5-CAC6-F748-B61C-228679B925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4181" y="5317520"/>
            <a:ext cx="2462283" cy="1033369"/>
          </a:xfrm>
          <a:custGeom>
            <a:avLst/>
            <a:gdLst>
              <a:gd name="T0" fmla="*/ 2028 w 2196"/>
              <a:gd name="T1" fmla="*/ 0 h 923"/>
              <a:gd name="T2" fmla="*/ 457 w 2196"/>
              <a:gd name="T3" fmla="*/ 0 h 923"/>
              <a:gd name="T4" fmla="*/ 457 w 2196"/>
              <a:gd name="T5" fmla="*/ 0 h 923"/>
              <a:gd name="T6" fmla="*/ 290 w 2196"/>
              <a:gd name="T7" fmla="*/ 167 h 923"/>
              <a:gd name="T8" fmla="*/ 290 w 2196"/>
              <a:gd name="T9" fmla="*/ 333 h 923"/>
              <a:gd name="T10" fmla="*/ 0 w 2196"/>
              <a:gd name="T11" fmla="*/ 469 h 923"/>
              <a:gd name="T12" fmla="*/ 290 w 2196"/>
              <a:gd name="T13" fmla="*/ 590 h 923"/>
              <a:gd name="T14" fmla="*/ 290 w 2196"/>
              <a:gd name="T15" fmla="*/ 756 h 923"/>
              <a:gd name="T16" fmla="*/ 290 w 2196"/>
              <a:gd name="T17" fmla="*/ 756 h 923"/>
              <a:gd name="T18" fmla="*/ 457 w 2196"/>
              <a:gd name="T19" fmla="*/ 922 h 923"/>
              <a:gd name="T20" fmla="*/ 2028 w 2196"/>
              <a:gd name="T21" fmla="*/ 922 h 923"/>
              <a:gd name="T22" fmla="*/ 2028 w 2196"/>
              <a:gd name="T23" fmla="*/ 922 h 923"/>
              <a:gd name="T24" fmla="*/ 2195 w 2196"/>
              <a:gd name="T25" fmla="*/ 756 h 923"/>
              <a:gd name="T26" fmla="*/ 2195 w 2196"/>
              <a:gd name="T27" fmla="*/ 167 h 923"/>
              <a:gd name="T28" fmla="*/ 2195 w 2196"/>
              <a:gd name="T29" fmla="*/ 167 h 923"/>
              <a:gd name="T30" fmla="*/ 2028 w 2196"/>
              <a:gd name="T31" fmla="*/ 0 h 9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196" h="923">
                <a:moveTo>
                  <a:pt x="2028" y="0"/>
                </a:moveTo>
                <a:lnTo>
                  <a:pt x="457" y="0"/>
                </a:lnTo>
                <a:lnTo>
                  <a:pt x="457" y="0"/>
                </a:lnTo>
                <a:cubicBezTo>
                  <a:pt x="365" y="0"/>
                  <a:pt x="290" y="76"/>
                  <a:pt x="290" y="167"/>
                </a:cubicBezTo>
                <a:lnTo>
                  <a:pt x="290" y="333"/>
                </a:lnTo>
                <a:lnTo>
                  <a:pt x="0" y="469"/>
                </a:lnTo>
                <a:lnTo>
                  <a:pt x="290" y="590"/>
                </a:lnTo>
                <a:lnTo>
                  <a:pt x="290" y="756"/>
                </a:lnTo>
                <a:lnTo>
                  <a:pt x="290" y="756"/>
                </a:lnTo>
                <a:cubicBezTo>
                  <a:pt x="290" y="847"/>
                  <a:pt x="365" y="922"/>
                  <a:pt x="457" y="922"/>
                </a:cubicBezTo>
                <a:lnTo>
                  <a:pt x="2028" y="922"/>
                </a:lnTo>
                <a:lnTo>
                  <a:pt x="2028" y="922"/>
                </a:lnTo>
                <a:cubicBezTo>
                  <a:pt x="2120" y="922"/>
                  <a:pt x="2195" y="847"/>
                  <a:pt x="2195" y="756"/>
                </a:cubicBezTo>
                <a:lnTo>
                  <a:pt x="2195" y="167"/>
                </a:lnTo>
                <a:lnTo>
                  <a:pt x="2195" y="167"/>
                </a:lnTo>
                <a:cubicBezTo>
                  <a:pt x="2195" y="76"/>
                  <a:pt x="2120" y="0"/>
                  <a:pt x="2028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D509734-F19C-924D-A665-EFAC847B85DE}"/>
              </a:ext>
            </a:extLst>
          </p:cNvPr>
          <p:cNvSpPr txBox="1"/>
          <p:nvPr/>
        </p:nvSpPr>
        <p:spPr>
          <a:xfrm>
            <a:off x="20820710" y="5595677"/>
            <a:ext cx="1914307" cy="477054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Jun - 2020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F47BF5C4-29A2-2640-8804-656267736302}"/>
              </a:ext>
            </a:extLst>
          </p:cNvPr>
          <p:cNvSpPr txBox="1">
            <a:spLocks/>
          </p:cNvSpPr>
          <p:nvPr/>
        </p:nvSpPr>
        <p:spPr>
          <a:xfrm>
            <a:off x="3461107" y="5995883"/>
            <a:ext cx="7658344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89422AC-6F3D-7042-BE62-737643BFAA91}"/>
              </a:ext>
            </a:extLst>
          </p:cNvPr>
          <p:cNvSpPr txBox="1"/>
          <p:nvPr/>
        </p:nvSpPr>
        <p:spPr>
          <a:xfrm>
            <a:off x="3481468" y="5067903"/>
            <a:ext cx="2800767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02</a:t>
            </a: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D687F7E8-C23D-EE4F-8437-2484B6C5FF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1189" y="7737914"/>
            <a:ext cx="18679720" cy="286773"/>
          </a:xfrm>
          <a:custGeom>
            <a:avLst/>
            <a:gdLst>
              <a:gd name="T0" fmla="*/ 16534 w 16662"/>
              <a:gd name="T1" fmla="*/ 254 h 255"/>
              <a:gd name="T2" fmla="*/ 127 w 16662"/>
              <a:gd name="T3" fmla="*/ 254 h 255"/>
              <a:gd name="T4" fmla="*/ 127 w 16662"/>
              <a:gd name="T5" fmla="*/ 254 h 255"/>
              <a:gd name="T6" fmla="*/ 0 w 16662"/>
              <a:gd name="T7" fmla="*/ 127 h 255"/>
              <a:gd name="T8" fmla="*/ 0 w 16662"/>
              <a:gd name="T9" fmla="*/ 127 h 255"/>
              <a:gd name="T10" fmla="*/ 127 w 16662"/>
              <a:gd name="T11" fmla="*/ 0 h 255"/>
              <a:gd name="T12" fmla="*/ 16534 w 16662"/>
              <a:gd name="T13" fmla="*/ 0 h 255"/>
              <a:gd name="T14" fmla="*/ 16534 w 16662"/>
              <a:gd name="T15" fmla="*/ 0 h 255"/>
              <a:gd name="T16" fmla="*/ 16661 w 16662"/>
              <a:gd name="T17" fmla="*/ 127 h 255"/>
              <a:gd name="T18" fmla="*/ 16661 w 16662"/>
              <a:gd name="T19" fmla="*/ 127 h 255"/>
              <a:gd name="T20" fmla="*/ 16534 w 16662"/>
              <a:gd name="T21" fmla="*/ 254 h 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662" h="255">
                <a:moveTo>
                  <a:pt x="16534" y="254"/>
                </a:moveTo>
                <a:lnTo>
                  <a:pt x="127" y="254"/>
                </a:lnTo>
                <a:lnTo>
                  <a:pt x="127" y="254"/>
                </a:lnTo>
                <a:cubicBezTo>
                  <a:pt x="57" y="254"/>
                  <a:pt x="0" y="197"/>
                  <a:pt x="0" y="127"/>
                </a:cubicBezTo>
                <a:lnTo>
                  <a:pt x="0" y="127"/>
                </a:lnTo>
                <a:cubicBezTo>
                  <a:pt x="0" y="57"/>
                  <a:pt x="57" y="0"/>
                  <a:pt x="127" y="0"/>
                </a:cubicBezTo>
                <a:lnTo>
                  <a:pt x="16534" y="0"/>
                </a:lnTo>
                <a:lnTo>
                  <a:pt x="16534" y="0"/>
                </a:lnTo>
                <a:cubicBezTo>
                  <a:pt x="16604" y="0"/>
                  <a:pt x="16661" y="57"/>
                  <a:pt x="16661" y="127"/>
                </a:cubicBezTo>
                <a:lnTo>
                  <a:pt x="16661" y="127"/>
                </a:lnTo>
                <a:cubicBezTo>
                  <a:pt x="16661" y="197"/>
                  <a:pt x="16604" y="254"/>
                  <a:pt x="16534" y="254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9CCA6131-7A02-EA46-8801-6467BBDD6D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5858" y="7737914"/>
            <a:ext cx="9142085" cy="286773"/>
          </a:xfrm>
          <a:custGeom>
            <a:avLst/>
            <a:gdLst>
              <a:gd name="T0" fmla="*/ 8027 w 8154"/>
              <a:gd name="T1" fmla="*/ 254 h 255"/>
              <a:gd name="T2" fmla="*/ 126 w 8154"/>
              <a:gd name="T3" fmla="*/ 254 h 255"/>
              <a:gd name="T4" fmla="*/ 126 w 8154"/>
              <a:gd name="T5" fmla="*/ 254 h 255"/>
              <a:gd name="T6" fmla="*/ 0 w 8154"/>
              <a:gd name="T7" fmla="*/ 127 h 255"/>
              <a:gd name="T8" fmla="*/ 0 w 8154"/>
              <a:gd name="T9" fmla="*/ 127 h 255"/>
              <a:gd name="T10" fmla="*/ 126 w 8154"/>
              <a:gd name="T11" fmla="*/ 0 h 255"/>
              <a:gd name="T12" fmla="*/ 8027 w 8154"/>
              <a:gd name="T13" fmla="*/ 0 h 255"/>
              <a:gd name="T14" fmla="*/ 8027 w 8154"/>
              <a:gd name="T15" fmla="*/ 0 h 255"/>
              <a:gd name="T16" fmla="*/ 8153 w 8154"/>
              <a:gd name="T17" fmla="*/ 127 h 255"/>
              <a:gd name="T18" fmla="*/ 8153 w 8154"/>
              <a:gd name="T19" fmla="*/ 127 h 255"/>
              <a:gd name="T20" fmla="*/ 8027 w 8154"/>
              <a:gd name="T21" fmla="*/ 254 h 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154" h="255">
                <a:moveTo>
                  <a:pt x="8027" y="254"/>
                </a:moveTo>
                <a:lnTo>
                  <a:pt x="126" y="254"/>
                </a:lnTo>
                <a:lnTo>
                  <a:pt x="126" y="254"/>
                </a:lnTo>
                <a:cubicBezTo>
                  <a:pt x="56" y="254"/>
                  <a:pt x="0" y="197"/>
                  <a:pt x="0" y="127"/>
                </a:cubicBezTo>
                <a:lnTo>
                  <a:pt x="0" y="127"/>
                </a:lnTo>
                <a:cubicBezTo>
                  <a:pt x="0" y="57"/>
                  <a:pt x="56" y="0"/>
                  <a:pt x="126" y="0"/>
                </a:cubicBezTo>
                <a:lnTo>
                  <a:pt x="8027" y="0"/>
                </a:lnTo>
                <a:lnTo>
                  <a:pt x="8027" y="0"/>
                </a:lnTo>
                <a:cubicBezTo>
                  <a:pt x="8096" y="0"/>
                  <a:pt x="8153" y="57"/>
                  <a:pt x="8153" y="127"/>
                </a:cubicBezTo>
                <a:lnTo>
                  <a:pt x="8153" y="127"/>
                </a:lnTo>
                <a:cubicBezTo>
                  <a:pt x="8153" y="197"/>
                  <a:pt x="8096" y="254"/>
                  <a:pt x="8027" y="25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F6F96E76-BD13-524B-9037-437768D6F5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4181" y="7362146"/>
            <a:ext cx="2462283" cy="1033365"/>
          </a:xfrm>
          <a:custGeom>
            <a:avLst/>
            <a:gdLst>
              <a:gd name="T0" fmla="*/ 2028 w 2196"/>
              <a:gd name="T1" fmla="*/ 0 h 923"/>
              <a:gd name="T2" fmla="*/ 457 w 2196"/>
              <a:gd name="T3" fmla="*/ 0 h 923"/>
              <a:gd name="T4" fmla="*/ 457 w 2196"/>
              <a:gd name="T5" fmla="*/ 0 h 923"/>
              <a:gd name="T6" fmla="*/ 290 w 2196"/>
              <a:gd name="T7" fmla="*/ 167 h 923"/>
              <a:gd name="T8" fmla="*/ 290 w 2196"/>
              <a:gd name="T9" fmla="*/ 333 h 923"/>
              <a:gd name="T10" fmla="*/ 0 w 2196"/>
              <a:gd name="T11" fmla="*/ 469 h 923"/>
              <a:gd name="T12" fmla="*/ 290 w 2196"/>
              <a:gd name="T13" fmla="*/ 590 h 923"/>
              <a:gd name="T14" fmla="*/ 290 w 2196"/>
              <a:gd name="T15" fmla="*/ 755 h 923"/>
              <a:gd name="T16" fmla="*/ 290 w 2196"/>
              <a:gd name="T17" fmla="*/ 755 h 923"/>
              <a:gd name="T18" fmla="*/ 457 w 2196"/>
              <a:gd name="T19" fmla="*/ 922 h 923"/>
              <a:gd name="T20" fmla="*/ 2028 w 2196"/>
              <a:gd name="T21" fmla="*/ 922 h 923"/>
              <a:gd name="T22" fmla="*/ 2028 w 2196"/>
              <a:gd name="T23" fmla="*/ 922 h 923"/>
              <a:gd name="T24" fmla="*/ 2195 w 2196"/>
              <a:gd name="T25" fmla="*/ 755 h 923"/>
              <a:gd name="T26" fmla="*/ 2195 w 2196"/>
              <a:gd name="T27" fmla="*/ 167 h 923"/>
              <a:gd name="T28" fmla="*/ 2195 w 2196"/>
              <a:gd name="T29" fmla="*/ 167 h 923"/>
              <a:gd name="T30" fmla="*/ 2028 w 2196"/>
              <a:gd name="T31" fmla="*/ 0 h 9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196" h="923">
                <a:moveTo>
                  <a:pt x="2028" y="0"/>
                </a:moveTo>
                <a:lnTo>
                  <a:pt x="457" y="0"/>
                </a:lnTo>
                <a:lnTo>
                  <a:pt x="457" y="0"/>
                </a:lnTo>
                <a:cubicBezTo>
                  <a:pt x="365" y="0"/>
                  <a:pt x="290" y="75"/>
                  <a:pt x="290" y="167"/>
                </a:cubicBezTo>
                <a:lnTo>
                  <a:pt x="290" y="333"/>
                </a:lnTo>
                <a:lnTo>
                  <a:pt x="0" y="469"/>
                </a:lnTo>
                <a:lnTo>
                  <a:pt x="290" y="590"/>
                </a:lnTo>
                <a:lnTo>
                  <a:pt x="290" y="755"/>
                </a:lnTo>
                <a:lnTo>
                  <a:pt x="290" y="755"/>
                </a:lnTo>
                <a:cubicBezTo>
                  <a:pt x="290" y="847"/>
                  <a:pt x="365" y="922"/>
                  <a:pt x="457" y="922"/>
                </a:cubicBezTo>
                <a:lnTo>
                  <a:pt x="2028" y="922"/>
                </a:lnTo>
                <a:lnTo>
                  <a:pt x="2028" y="922"/>
                </a:lnTo>
                <a:cubicBezTo>
                  <a:pt x="2120" y="922"/>
                  <a:pt x="2195" y="847"/>
                  <a:pt x="2195" y="755"/>
                </a:cubicBezTo>
                <a:lnTo>
                  <a:pt x="2195" y="167"/>
                </a:lnTo>
                <a:lnTo>
                  <a:pt x="2195" y="167"/>
                </a:lnTo>
                <a:cubicBezTo>
                  <a:pt x="2195" y="75"/>
                  <a:pt x="2120" y="0"/>
                  <a:pt x="2028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F383ABC-1D28-E549-A2A6-B26105EF535C}"/>
              </a:ext>
            </a:extLst>
          </p:cNvPr>
          <p:cNvSpPr txBox="1"/>
          <p:nvPr/>
        </p:nvSpPr>
        <p:spPr>
          <a:xfrm>
            <a:off x="20881624" y="7640301"/>
            <a:ext cx="1792478" cy="477054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Jul - 2020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EE32FBD1-A4D5-E044-A759-D77C74EC14F6}"/>
              </a:ext>
            </a:extLst>
          </p:cNvPr>
          <p:cNvSpPr txBox="1">
            <a:spLocks/>
          </p:cNvSpPr>
          <p:nvPr/>
        </p:nvSpPr>
        <p:spPr>
          <a:xfrm>
            <a:off x="5349997" y="8052640"/>
            <a:ext cx="7658344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739E0C4-A61E-F347-A63D-8C8A34370E22}"/>
              </a:ext>
            </a:extLst>
          </p:cNvPr>
          <p:cNvSpPr txBox="1"/>
          <p:nvPr/>
        </p:nvSpPr>
        <p:spPr>
          <a:xfrm>
            <a:off x="5370358" y="7124660"/>
            <a:ext cx="2810385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03</a:t>
            </a: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37C057AD-0E5E-2E49-A0FC-45EF7E290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1189" y="9806803"/>
            <a:ext cx="18679720" cy="286773"/>
          </a:xfrm>
          <a:custGeom>
            <a:avLst/>
            <a:gdLst>
              <a:gd name="T0" fmla="*/ 16534 w 16662"/>
              <a:gd name="T1" fmla="*/ 254 h 255"/>
              <a:gd name="T2" fmla="*/ 127 w 16662"/>
              <a:gd name="T3" fmla="*/ 254 h 255"/>
              <a:gd name="T4" fmla="*/ 127 w 16662"/>
              <a:gd name="T5" fmla="*/ 254 h 255"/>
              <a:gd name="T6" fmla="*/ 0 w 16662"/>
              <a:gd name="T7" fmla="*/ 127 h 255"/>
              <a:gd name="T8" fmla="*/ 0 w 16662"/>
              <a:gd name="T9" fmla="*/ 127 h 255"/>
              <a:gd name="T10" fmla="*/ 127 w 16662"/>
              <a:gd name="T11" fmla="*/ 0 h 255"/>
              <a:gd name="T12" fmla="*/ 16534 w 16662"/>
              <a:gd name="T13" fmla="*/ 0 h 255"/>
              <a:gd name="T14" fmla="*/ 16534 w 16662"/>
              <a:gd name="T15" fmla="*/ 0 h 255"/>
              <a:gd name="T16" fmla="*/ 16661 w 16662"/>
              <a:gd name="T17" fmla="*/ 127 h 255"/>
              <a:gd name="T18" fmla="*/ 16661 w 16662"/>
              <a:gd name="T19" fmla="*/ 127 h 255"/>
              <a:gd name="T20" fmla="*/ 16534 w 16662"/>
              <a:gd name="T21" fmla="*/ 254 h 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662" h="255">
                <a:moveTo>
                  <a:pt x="16534" y="254"/>
                </a:moveTo>
                <a:lnTo>
                  <a:pt x="127" y="254"/>
                </a:lnTo>
                <a:lnTo>
                  <a:pt x="127" y="254"/>
                </a:lnTo>
                <a:cubicBezTo>
                  <a:pt x="57" y="254"/>
                  <a:pt x="0" y="197"/>
                  <a:pt x="0" y="127"/>
                </a:cubicBezTo>
                <a:lnTo>
                  <a:pt x="0" y="127"/>
                </a:lnTo>
                <a:cubicBezTo>
                  <a:pt x="0" y="57"/>
                  <a:pt x="57" y="0"/>
                  <a:pt x="127" y="0"/>
                </a:cubicBezTo>
                <a:lnTo>
                  <a:pt x="16534" y="0"/>
                </a:lnTo>
                <a:lnTo>
                  <a:pt x="16534" y="0"/>
                </a:lnTo>
                <a:cubicBezTo>
                  <a:pt x="16604" y="0"/>
                  <a:pt x="16661" y="57"/>
                  <a:pt x="16661" y="127"/>
                </a:cubicBezTo>
                <a:lnTo>
                  <a:pt x="16661" y="127"/>
                </a:lnTo>
                <a:cubicBezTo>
                  <a:pt x="16661" y="197"/>
                  <a:pt x="16604" y="254"/>
                  <a:pt x="16534" y="254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5DD0213B-94A5-5A4C-904E-16D40E842C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9473" y="9806803"/>
            <a:ext cx="6590805" cy="286773"/>
          </a:xfrm>
          <a:custGeom>
            <a:avLst/>
            <a:gdLst>
              <a:gd name="T0" fmla="*/ 5750 w 5878"/>
              <a:gd name="T1" fmla="*/ 254 h 255"/>
              <a:gd name="T2" fmla="*/ 127 w 5878"/>
              <a:gd name="T3" fmla="*/ 254 h 255"/>
              <a:gd name="T4" fmla="*/ 127 w 5878"/>
              <a:gd name="T5" fmla="*/ 254 h 255"/>
              <a:gd name="T6" fmla="*/ 0 w 5878"/>
              <a:gd name="T7" fmla="*/ 127 h 255"/>
              <a:gd name="T8" fmla="*/ 0 w 5878"/>
              <a:gd name="T9" fmla="*/ 127 h 255"/>
              <a:gd name="T10" fmla="*/ 127 w 5878"/>
              <a:gd name="T11" fmla="*/ 0 h 255"/>
              <a:gd name="T12" fmla="*/ 5750 w 5878"/>
              <a:gd name="T13" fmla="*/ 0 h 255"/>
              <a:gd name="T14" fmla="*/ 5750 w 5878"/>
              <a:gd name="T15" fmla="*/ 0 h 255"/>
              <a:gd name="T16" fmla="*/ 5877 w 5878"/>
              <a:gd name="T17" fmla="*/ 127 h 255"/>
              <a:gd name="T18" fmla="*/ 5877 w 5878"/>
              <a:gd name="T19" fmla="*/ 127 h 255"/>
              <a:gd name="T20" fmla="*/ 5750 w 5878"/>
              <a:gd name="T21" fmla="*/ 254 h 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878" h="255">
                <a:moveTo>
                  <a:pt x="5750" y="254"/>
                </a:moveTo>
                <a:lnTo>
                  <a:pt x="127" y="254"/>
                </a:lnTo>
                <a:lnTo>
                  <a:pt x="127" y="254"/>
                </a:lnTo>
                <a:cubicBezTo>
                  <a:pt x="57" y="254"/>
                  <a:pt x="0" y="197"/>
                  <a:pt x="0" y="127"/>
                </a:cubicBezTo>
                <a:lnTo>
                  <a:pt x="0" y="127"/>
                </a:lnTo>
                <a:cubicBezTo>
                  <a:pt x="0" y="57"/>
                  <a:pt x="57" y="0"/>
                  <a:pt x="127" y="0"/>
                </a:cubicBezTo>
                <a:lnTo>
                  <a:pt x="5750" y="0"/>
                </a:lnTo>
                <a:lnTo>
                  <a:pt x="5750" y="0"/>
                </a:lnTo>
                <a:cubicBezTo>
                  <a:pt x="5820" y="0"/>
                  <a:pt x="5877" y="57"/>
                  <a:pt x="5877" y="127"/>
                </a:cubicBezTo>
                <a:lnTo>
                  <a:pt x="5877" y="127"/>
                </a:lnTo>
                <a:cubicBezTo>
                  <a:pt x="5877" y="197"/>
                  <a:pt x="5820" y="254"/>
                  <a:pt x="5750" y="25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ACB8B12F-3D3F-4244-AC99-8679CC5FE1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4181" y="9431034"/>
            <a:ext cx="2462283" cy="1033369"/>
          </a:xfrm>
          <a:custGeom>
            <a:avLst/>
            <a:gdLst>
              <a:gd name="T0" fmla="*/ 2028 w 2196"/>
              <a:gd name="T1" fmla="*/ 0 h 923"/>
              <a:gd name="T2" fmla="*/ 457 w 2196"/>
              <a:gd name="T3" fmla="*/ 0 h 923"/>
              <a:gd name="T4" fmla="*/ 457 w 2196"/>
              <a:gd name="T5" fmla="*/ 0 h 923"/>
              <a:gd name="T6" fmla="*/ 290 w 2196"/>
              <a:gd name="T7" fmla="*/ 167 h 923"/>
              <a:gd name="T8" fmla="*/ 290 w 2196"/>
              <a:gd name="T9" fmla="*/ 333 h 923"/>
              <a:gd name="T10" fmla="*/ 0 w 2196"/>
              <a:gd name="T11" fmla="*/ 469 h 923"/>
              <a:gd name="T12" fmla="*/ 290 w 2196"/>
              <a:gd name="T13" fmla="*/ 590 h 923"/>
              <a:gd name="T14" fmla="*/ 290 w 2196"/>
              <a:gd name="T15" fmla="*/ 755 h 923"/>
              <a:gd name="T16" fmla="*/ 290 w 2196"/>
              <a:gd name="T17" fmla="*/ 755 h 923"/>
              <a:gd name="T18" fmla="*/ 457 w 2196"/>
              <a:gd name="T19" fmla="*/ 922 h 923"/>
              <a:gd name="T20" fmla="*/ 2028 w 2196"/>
              <a:gd name="T21" fmla="*/ 922 h 923"/>
              <a:gd name="T22" fmla="*/ 2028 w 2196"/>
              <a:gd name="T23" fmla="*/ 922 h 923"/>
              <a:gd name="T24" fmla="*/ 2195 w 2196"/>
              <a:gd name="T25" fmla="*/ 755 h 923"/>
              <a:gd name="T26" fmla="*/ 2195 w 2196"/>
              <a:gd name="T27" fmla="*/ 167 h 923"/>
              <a:gd name="T28" fmla="*/ 2195 w 2196"/>
              <a:gd name="T29" fmla="*/ 167 h 923"/>
              <a:gd name="T30" fmla="*/ 2028 w 2196"/>
              <a:gd name="T31" fmla="*/ 0 h 9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196" h="923">
                <a:moveTo>
                  <a:pt x="2028" y="0"/>
                </a:moveTo>
                <a:lnTo>
                  <a:pt x="457" y="0"/>
                </a:lnTo>
                <a:lnTo>
                  <a:pt x="457" y="0"/>
                </a:lnTo>
                <a:cubicBezTo>
                  <a:pt x="365" y="0"/>
                  <a:pt x="290" y="75"/>
                  <a:pt x="290" y="167"/>
                </a:cubicBezTo>
                <a:lnTo>
                  <a:pt x="290" y="333"/>
                </a:lnTo>
                <a:lnTo>
                  <a:pt x="0" y="469"/>
                </a:lnTo>
                <a:lnTo>
                  <a:pt x="290" y="590"/>
                </a:lnTo>
                <a:lnTo>
                  <a:pt x="290" y="755"/>
                </a:lnTo>
                <a:lnTo>
                  <a:pt x="290" y="755"/>
                </a:lnTo>
                <a:cubicBezTo>
                  <a:pt x="290" y="847"/>
                  <a:pt x="365" y="922"/>
                  <a:pt x="457" y="922"/>
                </a:cubicBezTo>
                <a:lnTo>
                  <a:pt x="2028" y="922"/>
                </a:lnTo>
                <a:lnTo>
                  <a:pt x="2028" y="922"/>
                </a:lnTo>
                <a:cubicBezTo>
                  <a:pt x="2120" y="922"/>
                  <a:pt x="2195" y="847"/>
                  <a:pt x="2195" y="755"/>
                </a:cubicBezTo>
                <a:lnTo>
                  <a:pt x="2195" y="167"/>
                </a:lnTo>
                <a:lnTo>
                  <a:pt x="2195" y="167"/>
                </a:lnTo>
                <a:cubicBezTo>
                  <a:pt x="2195" y="75"/>
                  <a:pt x="2120" y="0"/>
                  <a:pt x="2028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E0704A2-A53A-714C-B264-EEB471208BDB}"/>
              </a:ext>
            </a:extLst>
          </p:cNvPr>
          <p:cNvSpPr txBox="1"/>
          <p:nvPr/>
        </p:nvSpPr>
        <p:spPr>
          <a:xfrm>
            <a:off x="20794260" y="9709191"/>
            <a:ext cx="1967206" cy="477054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Aug - 2020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43BEEA63-99A5-F847-9E0F-4674E7F48794}"/>
              </a:ext>
            </a:extLst>
          </p:cNvPr>
          <p:cNvSpPr txBox="1">
            <a:spLocks/>
          </p:cNvSpPr>
          <p:nvPr/>
        </p:nvSpPr>
        <p:spPr>
          <a:xfrm>
            <a:off x="9799473" y="10109397"/>
            <a:ext cx="7658344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45F1457-4FB4-DC47-9EF0-801678FB1306}"/>
              </a:ext>
            </a:extLst>
          </p:cNvPr>
          <p:cNvSpPr txBox="1"/>
          <p:nvPr/>
        </p:nvSpPr>
        <p:spPr>
          <a:xfrm>
            <a:off x="9819834" y="9181417"/>
            <a:ext cx="2836033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04</a:t>
            </a:r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E64C9F8E-AA79-C243-AC14-DD239AE67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1189" y="11845979"/>
            <a:ext cx="18679720" cy="286773"/>
          </a:xfrm>
          <a:custGeom>
            <a:avLst/>
            <a:gdLst>
              <a:gd name="T0" fmla="*/ 16534 w 16662"/>
              <a:gd name="T1" fmla="*/ 254 h 255"/>
              <a:gd name="T2" fmla="*/ 127 w 16662"/>
              <a:gd name="T3" fmla="*/ 254 h 255"/>
              <a:gd name="T4" fmla="*/ 127 w 16662"/>
              <a:gd name="T5" fmla="*/ 254 h 255"/>
              <a:gd name="T6" fmla="*/ 0 w 16662"/>
              <a:gd name="T7" fmla="*/ 127 h 255"/>
              <a:gd name="T8" fmla="*/ 0 w 16662"/>
              <a:gd name="T9" fmla="*/ 127 h 255"/>
              <a:gd name="T10" fmla="*/ 127 w 16662"/>
              <a:gd name="T11" fmla="*/ 0 h 255"/>
              <a:gd name="T12" fmla="*/ 16534 w 16662"/>
              <a:gd name="T13" fmla="*/ 0 h 255"/>
              <a:gd name="T14" fmla="*/ 16534 w 16662"/>
              <a:gd name="T15" fmla="*/ 0 h 255"/>
              <a:gd name="T16" fmla="*/ 16661 w 16662"/>
              <a:gd name="T17" fmla="*/ 127 h 255"/>
              <a:gd name="T18" fmla="*/ 16661 w 16662"/>
              <a:gd name="T19" fmla="*/ 127 h 255"/>
              <a:gd name="T20" fmla="*/ 16534 w 16662"/>
              <a:gd name="T21" fmla="*/ 254 h 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662" h="255">
                <a:moveTo>
                  <a:pt x="16534" y="254"/>
                </a:moveTo>
                <a:lnTo>
                  <a:pt x="127" y="254"/>
                </a:lnTo>
                <a:lnTo>
                  <a:pt x="127" y="254"/>
                </a:lnTo>
                <a:cubicBezTo>
                  <a:pt x="57" y="254"/>
                  <a:pt x="0" y="197"/>
                  <a:pt x="0" y="127"/>
                </a:cubicBezTo>
                <a:lnTo>
                  <a:pt x="0" y="127"/>
                </a:lnTo>
                <a:cubicBezTo>
                  <a:pt x="0" y="58"/>
                  <a:pt x="57" y="0"/>
                  <a:pt x="127" y="0"/>
                </a:cubicBezTo>
                <a:lnTo>
                  <a:pt x="16534" y="0"/>
                </a:lnTo>
                <a:lnTo>
                  <a:pt x="16534" y="0"/>
                </a:lnTo>
                <a:cubicBezTo>
                  <a:pt x="16604" y="0"/>
                  <a:pt x="16661" y="58"/>
                  <a:pt x="16661" y="127"/>
                </a:cubicBezTo>
                <a:lnTo>
                  <a:pt x="16661" y="127"/>
                </a:lnTo>
                <a:cubicBezTo>
                  <a:pt x="16661" y="197"/>
                  <a:pt x="16604" y="254"/>
                  <a:pt x="16534" y="254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519941F3-7A55-7F41-9C3E-B76D9B7319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01808" y="11845979"/>
            <a:ext cx="8519102" cy="286773"/>
          </a:xfrm>
          <a:custGeom>
            <a:avLst/>
            <a:gdLst>
              <a:gd name="T0" fmla="*/ 7471 w 7598"/>
              <a:gd name="T1" fmla="*/ 254 h 255"/>
              <a:gd name="T2" fmla="*/ 126 w 7598"/>
              <a:gd name="T3" fmla="*/ 254 h 255"/>
              <a:gd name="T4" fmla="*/ 126 w 7598"/>
              <a:gd name="T5" fmla="*/ 254 h 255"/>
              <a:gd name="T6" fmla="*/ 0 w 7598"/>
              <a:gd name="T7" fmla="*/ 127 h 255"/>
              <a:gd name="T8" fmla="*/ 0 w 7598"/>
              <a:gd name="T9" fmla="*/ 127 h 255"/>
              <a:gd name="T10" fmla="*/ 126 w 7598"/>
              <a:gd name="T11" fmla="*/ 0 h 255"/>
              <a:gd name="T12" fmla="*/ 7471 w 7598"/>
              <a:gd name="T13" fmla="*/ 0 h 255"/>
              <a:gd name="T14" fmla="*/ 7471 w 7598"/>
              <a:gd name="T15" fmla="*/ 0 h 255"/>
              <a:gd name="T16" fmla="*/ 7597 w 7598"/>
              <a:gd name="T17" fmla="*/ 127 h 255"/>
              <a:gd name="T18" fmla="*/ 7597 w 7598"/>
              <a:gd name="T19" fmla="*/ 127 h 255"/>
              <a:gd name="T20" fmla="*/ 7471 w 7598"/>
              <a:gd name="T21" fmla="*/ 254 h 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598" h="255">
                <a:moveTo>
                  <a:pt x="7471" y="254"/>
                </a:moveTo>
                <a:lnTo>
                  <a:pt x="126" y="254"/>
                </a:lnTo>
                <a:lnTo>
                  <a:pt x="126" y="254"/>
                </a:lnTo>
                <a:cubicBezTo>
                  <a:pt x="56" y="254"/>
                  <a:pt x="0" y="197"/>
                  <a:pt x="0" y="127"/>
                </a:cubicBezTo>
                <a:lnTo>
                  <a:pt x="0" y="127"/>
                </a:lnTo>
                <a:cubicBezTo>
                  <a:pt x="0" y="58"/>
                  <a:pt x="56" y="0"/>
                  <a:pt x="126" y="0"/>
                </a:cubicBezTo>
                <a:lnTo>
                  <a:pt x="7471" y="0"/>
                </a:lnTo>
                <a:lnTo>
                  <a:pt x="7471" y="0"/>
                </a:lnTo>
                <a:cubicBezTo>
                  <a:pt x="7541" y="0"/>
                  <a:pt x="7597" y="58"/>
                  <a:pt x="7597" y="127"/>
                </a:cubicBezTo>
                <a:lnTo>
                  <a:pt x="7597" y="127"/>
                </a:lnTo>
                <a:cubicBezTo>
                  <a:pt x="7597" y="197"/>
                  <a:pt x="7541" y="254"/>
                  <a:pt x="7471" y="254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54350DA-FC72-AA44-9611-3B371E86F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4181" y="11470209"/>
            <a:ext cx="2462283" cy="1033365"/>
          </a:xfrm>
          <a:custGeom>
            <a:avLst/>
            <a:gdLst>
              <a:gd name="T0" fmla="*/ 2028 w 2196"/>
              <a:gd name="T1" fmla="*/ 0 h 923"/>
              <a:gd name="T2" fmla="*/ 457 w 2196"/>
              <a:gd name="T3" fmla="*/ 0 h 923"/>
              <a:gd name="T4" fmla="*/ 457 w 2196"/>
              <a:gd name="T5" fmla="*/ 0 h 923"/>
              <a:gd name="T6" fmla="*/ 290 w 2196"/>
              <a:gd name="T7" fmla="*/ 167 h 923"/>
              <a:gd name="T8" fmla="*/ 290 w 2196"/>
              <a:gd name="T9" fmla="*/ 333 h 923"/>
              <a:gd name="T10" fmla="*/ 0 w 2196"/>
              <a:gd name="T11" fmla="*/ 469 h 923"/>
              <a:gd name="T12" fmla="*/ 290 w 2196"/>
              <a:gd name="T13" fmla="*/ 590 h 923"/>
              <a:gd name="T14" fmla="*/ 290 w 2196"/>
              <a:gd name="T15" fmla="*/ 756 h 923"/>
              <a:gd name="T16" fmla="*/ 290 w 2196"/>
              <a:gd name="T17" fmla="*/ 756 h 923"/>
              <a:gd name="T18" fmla="*/ 457 w 2196"/>
              <a:gd name="T19" fmla="*/ 922 h 923"/>
              <a:gd name="T20" fmla="*/ 2028 w 2196"/>
              <a:gd name="T21" fmla="*/ 922 h 923"/>
              <a:gd name="T22" fmla="*/ 2028 w 2196"/>
              <a:gd name="T23" fmla="*/ 922 h 923"/>
              <a:gd name="T24" fmla="*/ 2195 w 2196"/>
              <a:gd name="T25" fmla="*/ 756 h 923"/>
              <a:gd name="T26" fmla="*/ 2195 w 2196"/>
              <a:gd name="T27" fmla="*/ 167 h 923"/>
              <a:gd name="T28" fmla="*/ 2195 w 2196"/>
              <a:gd name="T29" fmla="*/ 167 h 923"/>
              <a:gd name="T30" fmla="*/ 2028 w 2196"/>
              <a:gd name="T31" fmla="*/ 0 h 9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196" h="923">
                <a:moveTo>
                  <a:pt x="2028" y="0"/>
                </a:moveTo>
                <a:lnTo>
                  <a:pt x="457" y="0"/>
                </a:lnTo>
                <a:lnTo>
                  <a:pt x="457" y="0"/>
                </a:lnTo>
                <a:cubicBezTo>
                  <a:pt x="365" y="0"/>
                  <a:pt x="290" y="76"/>
                  <a:pt x="290" y="167"/>
                </a:cubicBezTo>
                <a:lnTo>
                  <a:pt x="290" y="333"/>
                </a:lnTo>
                <a:lnTo>
                  <a:pt x="0" y="469"/>
                </a:lnTo>
                <a:lnTo>
                  <a:pt x="290" y="590"/>
                </a:lnTo>
                <a:lnTo>
                  <a:pt x="290" y="756"/>
                </a:lnTo>
                <a:lnTo>
                  <a:pt x="290" y="756"/>
                </a:lnTo>
                <a:cubicBezTo>
                  <a:pt x="290" y="847"/>
                  <a:pt x="365" y="922"/>
                  <a:pt x="457" y="922"/>
                </a:cubicBezTo>
                <a:lnTo>
                  <a:pt x="2028" y="922"/>
                </a:lnTo>
                <a:lnTo>
                  <a:pt x="2028" y="922"/>
                </a:lnTo>
                <a:cubicBezTo>
                  <a:pt x="2120" y="922"/>
                  <a:pt x="2195" y="847"/>
                  <a:pt x="2195" y="756"/>
                </a:cubicBezTo>
                <a:lnTo>
                  <a:pt x="2195" y="167"/>
                </a:lnTo>
                <a:lnTo>
                  <a:pt x="2195" y="167"/>
                </a:lnTo>
                <a:cubicBezTo>
                  <a:pt x="2195" y="76"/>
                  <a:pt x="2120" y="0"/>
                  <a:pt x="2028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47683D7-BB41-864A-BBE3-D4CF56F32588}"/>
              </a:ext>
            </a:extLst>
          </p:cNvPr>
          <p:cNvSpPr txBox="1"/>
          <p:nvPr/>
        </p:nvSpPr>
        <p:spPr>
          <a:xfrm>
            <a:off x="20818305" y="11752702"/>
            <a:ext cx="1919116" cy="477054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Sep - 2020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C829DFC8-317C-F141-BD63-6DA5BCB6F2F3}"/>
              </a:ext>
            </a:extLst>
          </p:cNvPr>
          <p:cNvSpPr txBox="1">
            <a:spLocks/>
          </p:cNvSpPr>
          <p:nvPr/>
        </p:nvSpPr>
        <p:spPr>
          <a:xfrm>
            <a:off x="11701808" y="12166155"/>
            <a:ext cx="7658344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033C3A1-20A3-BF4F-AE5B-C164C5EF1857}"/>
              </a:ext>
            </a:extLst>
          </p:cNvPr>
          <p:cNvSpPr txBox="1"/>
          <p:nvPr/>
        </p:nvSpPr>
        <p:spPr>
          <a:xfrm>
            <a:off x="11722169" y="11238175"/>
            <a:ext cx="2829621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05</a:t>
            </a:r>
          </a:p>
        </p:txBody>
      </p:sp>
    </p:spTree>
    <p:extLst>
      <p:ext uri="{BB962C8B-B14F-4D97-AF65-F5344CB8AC3E}">
        <p14:creationId xmlns:p14="http://schemas.microsoft.com/office/powerpoint/2010/main" val="4062309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1076238-E367-214B-9ABA-229ED0311CCB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E5E78F-F032-7841-83DB-CDEEAE567BF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06B0814F-D58A-FB48-A229-3C8678295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2381" y="7626960"/>
            <a:ext cx="16385059" cy="362590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ED1BE3BB-606F-BC4E-A889-7F819CDB7E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4006" y="8124361"/>
            <a:ext cx="3054115" cy="4258099"/>
          </a:xfrm>
          <a:custGeom>
            <a:avLst/>
            <a:gdLst>
              <a:gd name="T0" fmla="*/ 1508 w 2896"/>
              <a:gd name="T1" fmla="*/ 0 h 4038"/>
              <a:gd name="T2" fmla="*/ 1508 w 2896"/>
              <a:gd name="T3" fmla="*/ 569 h 4038"/>
              <a:gd name="T4" fmla="*/ 0 w 2896"/>
              <a:gd name="T5" fmla="*/ 569 h 4038"/>
              <a:gd name="T6" fmla="*/ 0 w 2896"/>
              <a:gd name="T7" fmla="*/ 4037 h 4038"/>
              <a:gd name="T8" fmla="*/ 2895 w 2896"/>
              <a:gd name="T9" fmla="*/ 4037 h 40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96" h="4038">
                <a:moveTo>
                  <a:pt x="1508" y="0"/>
                </a:moveTo>
                <a:lnTo>
                  <a:pt x="1508" y="569"/>
                </a:lnTo>
                <a:lnTo>
                  <a:pt x="0" y="569"/>
                </a:lnTo>
                <a:lnTo>
                  <a:pt x="0" y="4037"/>
                </a:lnTo>
                <a:lnTo>
                  <a:pt x="2895" y="4037"/>
                </a:ln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CD82C5D3-56FB-0F4D-92B0-5D97599B89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90931" y="12345271"/>
            <a:ext cx="74378" cy="74378"/>
          </a:xfrm>
          <a:custGeom>
            <a:avLst/>
            <a:gdLst>
              <a:gd name="T0" fmla="*/ 35 w 71"/>
              <a:gd name="T1" fmla="*/ 70 h 71"/>
              <a:gd name="T2" fmla="*/ 35 w 71"/>
              <a:gd name="T3" fmla="*/ 70 h 71"/>
              <a:gd name="T4" fmla="*/ 70 w 71"/>
              <a:gd name="T5" fmla="*/ 35 h 71"/>
              <a:gd name="T6" fmla="*/ 70 w 71"/>
              <a:gd name="T7" fmla="*/ 35 h 71"/>
              <a:gd name="T8" fmla="*/ 35 w 71"/>
              <a:gd name="T9" fmla="*/ 0 h 71"/>
              <a:gd name="T10" fmla="*/ 35 w 71"/>
              <a:gd name="T11" fmla="*/ 0 h 71"/>
              <a:gd name="T12" fmla="*/ 0 w 71"/>
              <a:gd name="T13" fmla="*/ 35 h 71"/>
              <a:gd name="T14" fmla="*/ 0 w 71"/>
              <a:gd name="T15" fmla="*/ 35 h 71"/>
              <a:gd name="T16" fmla="*/ 35 w 71"/>
              <a:gd name="T17" fmla="*/ 7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1" h="71">
                <a:moveTo>
                  <a:pt x="35" y="70"/>
                </a:moveTo>
                <a:lnTo>
                  <a:pt x="35" y="70"/>
                </a:lnTo>
                <a:cubicBezTo>
                  <a:pt x="54" y="70"/>
                  <a:pt x="70" y="54"/>
                  <a:pt x="70" y="35"/>
                </a:cubicBezTo>
                <a:lnTo>
                  <a:pt x="70" y="35"/>
                </a:lnTo>
                <a:cubicBezTo>
                  <a:pt x="70" y="16"/>
                  <a:pt x="54" y="0"/>
                  <a:pt x="35" y="0"/>
                </a:cubicBezTo>
                <a:lnTo>
                  <a:pt x="35" y="0"/>
                </a:lnTo>
                <a:cubicBezTo>
                  <a:pt x="16" y="0"/>
                  <a:pt x="0" y="16"/>
                  <a:pt x="0" y="35"/>
                </a:cubicBezTo>
                <a:lnTo>
                  <a:pt x="0" y="35"/>
                </a:lnTo>
                <a:cubicBezTo>
                  <a:pt x="0" y="54"/>
                  <a:pt x="16" y="70"/>
                  <a:pt x="35" y="7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7A0477F3-053C-014D-8D6B-07E58244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9134" y="9049431"/>
            <a:ext cx="2375425" cy="715882"/>
          </a:xfrm>
          <a:custGeom>
            <a:avLst/>
            <a:gdLst>
              <a:gd name="T0" fmla="*/ 1916 w 2255"/>
              <a:gd name="T1" fmla="*/ 0 h 677"/>
              <a:gd name="T2" fmla="*/ 339 w 2255"/>
              <a:gd name="T3" fmla="*/ 0 h 677"/>
              <a:gd name="T4" fmla="*/ 339 w 2255"/>
              <a:gd name="T5" fmla="*/ 0 h 677"/>
              <a:gd name="T6" fmla="*/ 0 w 2255"/>
              <a:gd name="T7" fmla="*/ 338 h 677"/>
              <a:gd name="T8" fmla="*/ 0 w 2255"/>
              <a:gd name="T9" fmla="*/ 338 h 677"/>
              <a:gd name="T10" fmla="*/ 339 w 2255"/>
              <a:gd name="T11" fmla="*/ 676 h 677"/>
              <a:gd name="T12" fmla="*/ 1916 w 2255"/>
              <a:gd name="T13" fmla="*/ 676 h 677"/>
              <a:gd name="T14" fmla="*/ 1916 w 2255"/>
              <a:gd name="T15" fmla="*/ 676 h 677"/>
              <a:gd name="T16" fmla="*/ 2254 w 2255"/>
              <a:gd name="T17" fmla="*/ 338 h 677"/>
              <a:gd name="T18" fmla="*/ 2254 w 2255"/>
              <a:gd name="T19" fmla="*/ 338 h 677"/>
              <a:gd name="T20" fmla="*/ 1916 w 2255"/>
              <a:gd name="T21" fmla="*/ 0 h 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55" h="677">
                <a:moveTo>
                  <a:pt x="1916" y="0"/>
                </a:moveTo>
                <a:lnTo>
                  <a:pt x="339" y="0"/>
                </a:lnTo>
                <a:lnTo>
                  <a:pt x="339" y="0"/>
                </a:lnTo>
                <a:cubicBezTo>
                  <a:pt x="151" y="0"/>
                  <a:pt x="0" y="151"/>
                  <a:pt x="0" y="338"/>
                </a:cubicBezTo>
                <a:lnTo>
                  <a:pt x="0" y="338"/>
                </a:lnTo>
                <a:cubicBezTo>
                  <a:pt x="0" y="525"/>
                  <a:pt x="151" y="676"/>
                  <a:pt x="339" y="676"/>
                </a:cubicBezTo>
                <a:lnTo>
                  <a:pt x="1916" y="676"/>
                </a:lnTo>
                <a:lnTo>
                  <a:pt x="1916" y="676"/>
                </a:lnTo>
                <a:cubicBezTo>
                  <a:pt x="2103" y="676"/>
                  <a:pt x="2254" y="525"/>
                  <a:pt x="2254" y="338"/>
                </a:cubicBezTo>
                <a:lnTo>
                  <a:pt x="2254" y="338"/>
                </a:lnTo>
                <a:cubicBezTo>
                  <a:pt x="2254" y="151"/>
                  <a:pt x="2103" y="0"/>
                  <a:pt x="1916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61D979EE-4C08-8B4E-8C55-6408551AB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7449" y="7143512"/>
            <a:ext cx="1338791" cy="1338791"/>
          </a:xfrm>
          <a:custGeom>
            <a:avLst/>
            <a:gdLst>
              <a:gd name="T0" fmla="*/ 634 w 1270"/>
              <a:gd name="T1" fmla="*/ 1268 h 1269"/>
              <a:gd name="T2" fmla="*/ 634 w 1270"/>
              <a:gd name="T3" fmla="*/ 1268 h 1269"/>
              <a:gd name="T4" fmla="*/ 634 w 1270"/>
              <a:gd name="T5" fmla="*/ 1268 h 1269"/>
              <a:gd name="T6" fmla="*/ 0 w 1270"/>
              <a:gd name="T7" fmla="*/ 634 h 1269"/>
              <a:gd name="T8" fmla="*/ 0 w 1270"/>
              <a:gd name="T9" fmla="*/ 634 h 1269"/>
              <a:gd name="T10" fmla="*/ 634 w 1270"/>
              <a:gd name="T11" fmla="*/ 0 h 1269"/>
              <a:gd name="T12" fmla="*/ 634 w 1270"/>
              <a:gd name="T13" fmla="*/ 0 h 1269"/>
              <a:gd name="T14" fmla="*/ 1269 w 1270"/>
              <a:gd name="T15" fmla="*/ 634 h 1269"/>
              <a:gd name="T16" fmla="*/ 1269 w 1270"/>
              <a:gd name="T17" fmla="*/ 634 h 1269"/>
              <a:gd name="T18" fmla="*/ 634 w 1270"/>
              <a:gd name="T19" fmla="*/ 1268 h 1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70" h="1269">
                <a:moveTo>
                  <a:pt x="634" y="1268"/>
                </a:moveTo>
                <a:lnTo>
                  <a:pt x="634" y="1268"/>
                </a:lnTo>
                <a:lnTo>
                  <a:pt x="634" y="1268"/>
                </a:lnTo>
                <a:cubicBezTo>
                  <a:pt x="284" y="1268"/>
                  <a:pt x="0" y="984"/>
                  <a:pt x="0" y="634"/>
                </a:cubicBezTo>
                <a:lnTo>
                  <a:pt x="0" y="634"/>
                </a:lnTo>
                <a:cubicBezTo>
                  <a:pt x="0" y="284"/>
                  <a:pt x="284" y="0"/>
                  <a:pt x="634" y="0"/>
                </a:cubicBezTo>
                <a:lnTo>
                  <a:pt x="634" y="0"/>
                </a:lnTo>
                <a:cubicBezTo>
                  <a:pt x="984" y="0"/>
                  <a:pt x="1269" y="284"/>
                  <a:pt x="1269" y="634"/>
                </a:cubicBezTo>
                <a:lnTo>
                  <a:pt x="1269" y="634"/>
                </a:lnTo>
                <a:cubicBezTo>
                  <a:pt x="1269" y="984"/>
                  <a:pt x="984" y="1268"/>
                  <a:pt x="634" y="126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0116A049-376F-344E-818C-9D902AE91C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8169" y="2983033"/>
            <a:ext cx="3054118" cy="4258099"/>
          </a:xfrm>
          <a:custGeom>
            <a:avLst/>
            <a:gdLst>
              <a:gd name="T0" fmla="*/ 1386 w 2895"/>
              <a:gd name="T1" fmla="*/ 4038 h 4039"/>
              <a:gd name="T2" fmla="*/ 1386 w 2895"/>
              <a:gd name="T3" fmla="*/ 3468 h 4039"/>
              <a:gd name="T4" fmla="*/ 2894 w 2895"/>
              <a:gd name="T5" fmla="*/ 3468 h 4039"/>
              <a:gd name="T6" fmla="*/ 2894 w 2895"/>
              <a:gd name="T7" fmla="*/ 0 h 4039"/>
              <a:gd name="T8" fmla="*/ 0 w 2895"/>
              <a:gd name="T9" fmla="*/ 0 h 40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95" h="4039">
                <a:moveTo>
                  <a:pt x="1386" y="4038"/>
                </a:moveTo>
                <a:lnTo>
                  <a:pt x="1386" y="3468"/>
                </a:lnTo>
                <a:lnTo>
                  <a:pt x="2894" y="3468"/>
                </a:lnTo>
                <a:lnTo>
                  <a:pt x="2894" y="0"/>
                </a:ln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5E81AB8B-DA06-9F4F-896F-4C1F254C68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20981" y="2945843"/>
            <a:ext cx="74378" cy="74378"/>
          </a:xfrm>
          <a:custGeom>
            <a:avLst/>
            <a:gdLst>
              <a:gd name="T0" fmla="*/ 35 w 71"/>
              <a:gd name="T1" fmla="*/ 0 h 70"/>
              <a:gd name="T2" fmla="*/ 35 w 71"/>
              <a:gd name="T3" fmla="*/ 0 h 70"/>
              <a:gd name="T4" fmla="*/ 0 w 71"/>
              <a:gd name="T5" fmla="*/ 34 h 70"/>
              <a:gd name="T6" fmla="*/ 0 w 71"/>
              <a:gd name="T7" fmla="*/ 34 h 70"/>
              <a:gd name="T8" fmla="*/ 35 w 71"/>
              <a:gd name="T9" fmla="*/ 69 h 70"/>
              <a:gd name="T10" fmla="*/ 35 w 71"/>
              <a:gd name="T11" fmla="*/ 69 h 70"/>
              <a:gd name="T12" fmla="*/ 70 w 71"/>
              <a:gd name="T13" fmla="*/ 34 h 70"/>
              <a:gd name="T14" fmla="*/ 70 w 71"/>
              <a:gd name="T15" fmla="*/ 34 h 70"/>
              <a:gd name="T16" fmla="*/ 35 w 71"/>
              <a:gd name="T17" fmla="*/ 0 h 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1" h="70">
                <a:moveTo>
                  <a:pt x="35" y="0"/>
                </a:moveTo>
                <a:lnTo>
                  <a:pt x="35" y="0"/>
                </a:lnTo>
                <a:cubicBezTo>
                  <a:pt x="15" y="0"/>
                  <a:pt x="0" y="15"/>
                  <a:pt x="0" y="34"/>
                </a:cubicBezTo>
                <a:lnTo>
                  <a:pt x="0" y="34"/>
                </a:lnTo>
                <a:cubicBezTo>
                  <a:pt x="0" y="53"/>
                  <a:pt x="15" y="69"/>
                  <a:pt x="35" y="69"/>
                </a:cubicBezTo>
                <a:lnTo>
                  <a:pt x="35" y="69"/>
                </a:lnTo>
                <a:cubicBezTo>
                  <a:pt x="54" y="69"/>
                  <a:pt x="70" y="53"/>
                  <a:pt x="70" y="34"/>
                </a:cubicBezTo>
                <a:lnTo>
                  <a:pt x="70" y="34"/>
                </a:lnTo>
                <a:cubicBezTo>
                  <a:pt x="70" y="15"/>
                  <a:pt x="54" y="0"/>
                  <a:pt x="35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E6653665-BD79-4C47-BE53-E92F759527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76654" y="5614130"/>
            <a:ext cx="2375423" cy="715882"/>
          </a:xfrm>
          <a:custGeom>
            <a:avLst/>
            <a:gdLst>
              <a:gd name="T0" fmla="*/ 1915 w 2254"/>
              <a:gd name="T1" fmla="*/ 0 h 678"/>
              <a:gd name="T2" fmla="*/ 338 w 2254"/>
              <a:gd name="T3" fmla="*/ 0 h 678"/>
              <a:gd name="T4" fmla="*/ 338 w 2254"/>
              <a:gd name="T5" fmla="*/ 0 h 678"/>
              <a:gd name="T6" fmla="*/ 0 w 2254"/>
              <a:gd name="T7" fmla="*/ 338 h 678"/>
              <a:gd name="T8" fmla="*/ 0 w 2254"/>
              <a:gd name="T9" fmla="*/ 338 h 678"/>
              <a:gd name="T10" fmla="*/ 338 w 2254"/>
              <a:gd name="T11" fmla="*/ 677 h 678"/>
              <a:gd name="T12" fmla="*/ 1915 w 2254"/>
              <a:gd name="T13" fmla="*/ 677 h 678"/>
              <a:gd name="T14" fmla="*/ 1915 w 2254"/>
              <a:gd name="T15" fmla="*/ 677 h 678"/>
              <a:gd name="T16" fmla="*/ 2253 w 2254"/>
              <a:gd name="T17" fmla="*/ 338 h 678"/>
              <a:gd name="T18" fmla="*/ 2253 w 2254"/>
              <a:gd name="T19" fmla="*/ 338 h 678"/>
              <a:gd name="T20" fmla="*/ 1915 w 2254"/>
              <a:gd name="T21" fmla="*/ 0 h 6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54" h="678">
                <a:moveTo>
                  <a:pt x="1915" y="0"/>
                </a:moveTo>
                <a:lnTo>
                  <a:pt x="338" y="0"/>
                </a:lnTo>
                <a:lnTo>
                  <a:pt x="338" y="0"/>
                </a:lnTo>
                <a:cubicBezTo>
                  <a:pt x="151" y="0"/>
                  <a:pt x="0" y="152"/>
                  <a:pt x="0" y="338"/>
                </a:cubicBezTo>
                <a:lnTo>
                  <a:pt x="0" y="338"/>
                </a:lnTo>
                <a:cubicBezTo>
                  <a:pt x="0" y="525"/>
                  <a:pt x="151" y="677"/>
                  <a:pt x="338" y="677"/>
                </a:cubicBezTo>
                <a:lnTo>
                  <a:pt x="1915" y="677"/>
                </a:lnTo>
                <a:lnTo>
                  <a:pt x="1915" y="677"/>
                </a:lnTo>
                <a:cubicBezTo>
                  <a:pt x="2102" y="677"/>
                  <a:pt x="2253" y="525"/>
                  <a:pt x="2253" y="338"/>
                </a:cubicBezTo>
                <a:lnTo>
                  <a:pt x="2253" y="338"/>
                </a:lnTo>
                <a:cubicBezTo>
                  <a:pt x="2253" y="152"/>
                  <a:pt x="2102" y="0"/>
                  <a:pt x="1915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14465D02-6A5A-974A-8983-1E85814A98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99619" y="7143512"/>
            <a:ext cx="1338791" cy="1338791"/>
          </a:xfrm>
          <a:custGeom>
            <a:avLst/>
            <a:gdLst>
              <a:gd name="T0" fmla="*/ 634 w 1270"/>
              <a:gd name="T1" fmla="*/ 1268 h 1269"/>
              <a:gd name="T2" fmla="*/ 634 w 1270"/>
              <a:gd name="T3" fmla="*/ 1268 h 1269"/>
              <a:gd name="T4" fmla="*/ 634 w 1270"/>
              <a:gd name="T5" fmla="*/ 1268 h 1269"/>
              <a:gd name="T6" fmla="*/ 0 w 1270"/>
              <a:gd name="T7" fmla="*/ 634 h 1269"/>
              <a:gd name="T8" fmla="*/ 0 w 1270"/>
              <a:gd name="T9" fmla="*/ 634 h 1269"/>
              <a:gd name="T10" fmla="*/ 634 w 1270"/>
              <a:gd name="T11" fmla="*/ 0 h 1269"/>
              <a:gd name="T12" fmla="*/ 634 w 1270"/>
              <a:gd name="T13" fmla="*/ 0 h 1269"/>
              <a:gd name="T14" fmla="*/ 1269 w 1270"/>
              <a:gd name="T15" fmla="*/ 634 h 1269"/>
              <a:gd name="T16" fmla="*/ 1269 w 1270"/>
              <a:gd name="T17" fmla="*/ 634 h 1269"/>
              <a:gd name="T18" fmla="*/ 634 w 1270"/>
              <a:gd name="T19" fmla="*/ 1268 h 1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70" h="1269">
                <a:moveTo>
                  <a:pt x="634" y="1268"/>
                </a:moveTo>
                <a:lnTo>
                  <a:pt x="634" y="1268"/>
                </a:lnTo>
                <a:lnTo>
                  <a:pt x="634" y="1268"/>
                </a:lnTo>
                <a:cubicBezTo>
                  <a:pt x="284" y="1268"/>
                  <a:pt x="0" y="984"/>
                  <a:pt x="0" y="634"/>
                </a:cubicBezTo>
                <a:lnTo>
                  <a:pt x="0" y="634"/>
                </a:lnTo>
                <a:cubicBezTo>
                  <a:pt x="0" y="284"/>
                  <a:pt x="284" y="0"/>
                  <a:pt x="634" y="0"/>
                </a:cubicBezTo>
                <a:lnTo>
                  <a:pt x="634" y="0"/>
                </a:lnTo>
                <a:cubicBezTo>
                  <a:pt x="985" y="0"/>
                  <a:pt x="1269" y="284"/>
                  <a:pt x="1269" y="634"/>
                </a:cubicBezTo>
                <a:lnTo>
                  <a:pt x="1269" y="634"/>
                </a:lnTo>
                <a:cubicBezTo>
                  <a:pt x="1269" y="984"/>
                  <a:pt x="985" y="1268"/>
                  <a:pt x="634" y="126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D0CFE04B-88BC-B84A-B05A-BF9E0A8B2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67959" y="8124361"/>
            <a:ext cx="3054118" cy="4258099"/>
          </a:xfrm>
          <a:custGeom>
            <a:avLst/>
            <a:gdLst>
              <a:gd name="T0" fmla="*/ 1507 w 2895"/>
              <a:gd name="T1" fmla="*/ 0 h 4038"/>
              <a:gd name="T2" fmla="*/ 1507 w 2895"/>
              <a:gd name="T3" fmla="*/ 569 h 4038"/>
              <a:gd name="T4" fmla="*/ 0 w 2895"/>
              <a:gd name="T5" fmla="*/ 569 h 4038"/>
              <a:gd name="T6" fmla="*/ 0 w 2895"/>
              <a:gd name="T7" fmla="*/ 4037 h 4038"/>
              <a:gd name="T8" fmla="*/ 2894 w 2895"/>
              <a:gd name="T9" fmla="*/ 4037 h 40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95" h="4038">
                <a:moveTo>
                  <a:pt x="1507" y="0"/>
                </a:moveTo>
                <a:lnTo>
                  <a:pt x="1507" y="569"/>
                </a:lnTo>
                <a:lnTo>
                  <a:pt x="0" y="569"/>
                </a:lnTo>
                <a:lnTo>
                  <a:pt x="0" y="4037"/>
                </a:lnTo>
                <a:lnTo>
                  <a:pt x="2894" y="4037"/>
                </a:ln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FC2BADDD-63CD-F64A-8E2A-0943AF0BC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80238" y="12345271"/>
            <a:ext cx="74378" cy="74378"/>
          </a:xfrm>
          <a:custGeom>
            <a:avLst/>
            <a:gdLst>
              <a:gd name="T0" fmla="*/ 35 w 71"/>
              <a:gd name="T1" fmla="*/ 70 h 71"/>
              <a:gd name="T2" fmla="*/ 35 w 71"/>
              <a:gd name="T3" fmla="*/ 70 h 71"/>
              <a:gd name="T4" fmla="*/ 70 w 71"/>
              <a:gd name="T5" fmla="*/ 35 h 71"/>
              <a:gd name="T6" fmla="*/ 70 w 71"/>
              <a:gd name="T7" fmla="*/ 35 h 71"/>
              <a:gd name="T8" fmla="*/ 35 w 71"/>
              <a:gd name="T9" fmla="*/ 0 h 71"/>
              <a:gd name="T10" fmla="*/ 35 w 71"/>
              <a:gd name="T11" fmla="*/ 0 h 71"/>
              <a:gd name="T12" fmla="*/ 0 w 71"/>
              <a:gd name="T13" fmla="*/ 35 h 71"/>
              <a:gd name="T14" fmla="*/ 0 w 71"/>
              <a:gd name="T15" fmla="*/ 35 h 71"/>
              <a:gd name="T16" fmla="*/ 35 w 71"/>
              <a:gd name="T17" fmla="*/ 7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1" h="71">
                <a:moveTo>
                  <a:pt x="35" y="70"/>
                </a:moveTo>
                <a:lnTo>
                  <a:pt x="35" y="70"/>
                </a:lnTo>
                <a:cubicBezTo>
                  <a:pt x="54" y="70"/>
                  <a:pt x="70" y="54"/>
                  <a:pt x="70" y="35"/>
                </a:cubicBezTo>
                <a:lnTo>
                  <a:pt x="70" y="35"/>
                </a:lnTo>
                <a:cubicBezTo>
                  <a:pt x="70" y="16"/>
                  <a:pt x="54" y="0"/>
                  <a:pt x="35" y="0"/>
                </a:cubicBezTo>
                <a:lnTo>
                  <a:pt x="35" y="0"/>
                </a:lnTo>
                <a:cubicBezTo>
                  <a:pt x="16" y="0"/>
                  <a:pt x="0" y="16"/>
                  <a:pt x="0" y="35"/>
                </a:cubicBezTo>
                <a:lnTo>
                  <a:pt x="0" y="35"/>
                </a:lnTo>
                <a:cubicBezTo>
                  <a:pt x="0" y="54"/>
                  <a:pt x="16" y="70"/>
                  <a:pt x="35" y="7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36B413D-CC07-834D-A377-66F6404BE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49144" y="9049431"/>
            <a:ext cx="2375425" cy="715882"/>
          </a:xfrm>
          <a:custGeom>
            <a:avLst/>
            <a:gdLst>
              <a:gd name="T0" fmla="*/ 1915 w 2254"/>
              <a:gd name="T1" fmla="*/ 0 h 678"/>
              <a:gd name="T2" fmla="*/ 338 w 2254"/>
              <a:gd name="T3" fmla="*/ 0 h 678"/>
              <a:gd name="T4" fmla="*/ 338 w 2254"/>
              <a:gd name="T5" fmla="*/ 0 h 678"/>
              <a:gd name="T6" fmla="*/ 0 w 2254"/>
              <a:gd name="T7" fmla="*/ 339 h 678"/>
              <a:gd name="T8" fmla="*/ 0 w 2254"/>
              <a:gd name="T9" fmla="*/ 339 h 678"/>
              <a:gd name="T10" fmla="*/ 338 w 2254"/>
              <a:gd name="T11" fmla="*/ 677 h 678"/>
              <a:gd name="T12" fmla="*/ 1915 w 2254"/>
              <a:gd name="T13" fmla="*/ 677 h 678"/>
              <a:gd name="T14" fmla="*/ 1915 w 2254"/>
              <a:gd name="T15" fmla="*/ 677 h 678"/>
              <a:gd name="T16" fmla="*/ 2253 w 2254"/>
              <a:gd name="T17" fmla="*/ 339 h 678"/>
              <a:gd name="T18" fmla="*/ 2253 w 2254"/>
              <a:gd name="T19" fmla="*/ 339 h 678"/>
              <a:gd name="T20" fmla="*/ 1915 w 2254"/>
              <a:gd name="T21" fmla="*/ 0 h 6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54" h="678">
                <a:moveTo>
                  <a:pt x="1915" y="0"/>
                </a:moveTo>
                <a:lnTo>
                  <a:pt x="338" y="0"/>
                </a:lnTo>
                <a:lnTo>
                  <a:pt x="338" y="0"/>
                </a:lnTo>
                <a:cubicBezTo>
                  <a:pt x="151" y="0"/>
                  <a:pt x="0" y="151"/>
                  <a:pt x="0" y="339"/>
                </a:cubicBezTo>
                <a:lnTo>
                  <a:pt x="0" y="339"/>
                </a:lnTo>
                <a:cubicBezTo>
                  <a:pt x="0" y="526"/>
                  <a:pt x="151" y="677"/>
                  <a:pt x="338" y="677"/>
                </a:cubicBezTo>
                <a:lnTo>
                  <a:pt x="1915" y="677"/>
                </a:lnTo>
                <a:lnTo>
                  <a:pt x="1915" y="677"/>
                </a:lnTo>
                <a:cubicBezTo>
                  <a:pt x="2101" y="677"/>
                  <a:pt x="2253" y="526"/>
                  <a:pt x="2253" y="339"/>
                </a:cubicBezTo>
                <a:lnTo>
                  <a:pt x="2253" y="339"/>
                </a:lnTo>
                <a:cubicBezTo>
                  <a:pt x="2253" y="151"/>
                  <a:pt x="2101" y="0"/>
                  <a:pt x="1915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45BF8FE1-7F3E-3F42-A8DA-750479CDE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55839" y="7143512"/>
            <a:ext cx="1338791" cy="1338791"/>
          </a:xfrm>
          <a:custGeom>
            <a:avLst/>
            <a:gdLst>
              <a:gd name="T0" fmla="*/ 635 w 1270"/>
              <a:gd name="T1" fmla="*/ 1268 h 1269"/>
              <a:gd name="T2" fmla="*/ 635 w 1270"/>
              <a:gd name="T3" fmla="*/ 1268 h 1269"/>
              <a:gd name="T4" fmla="*/ 635 w 1270"/>
              <a:gd name="T5" fmla="*/ 1268 h 1269"/>
              <a:gd name="T6" fmla="*/ 0 w 1270"/>
              <a:gd name="T7" fmla="*/ 634 h 1269"/>
              <a:gd name="T8" fmla="*/ 0 w 1270"/>
              <a:gd name="T9" fmla="*/ 634 h 1269"/>
              <a:gd name="T10" fmla="*/ 635 w 1270"/>
              <a:gd name="T11" fmla="*/ 0 h 1269"/>
              <a:gd name="T12" fmla="*/ 635 w 1270"/>
              <a:gd name="T13" fmla="*/ 0 h 1269"/>
              <a:gd name="T14" fmla="*/ 1269 w 1270"/>
              <a:gd name="T15" fmla="*/ 634 h 1269"/>
              <a:gd name="T16" fmla="*/ 1269 w 1270"/>
              <a:gd name="T17" fmla="*/ 634 h 1269"/>
              <a:gd name="T18" fmla="*/ 635 w 1270"/>
              <a:gd name="T19" fmla="*/ 1268 h 1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70" h="1269">
                <a:moveTo>
                  <a:pt x="635" y="1268"/>
                </a:moveTo>
                <a:lnTo>
                  <a:pt x="635" y="1268"/>
                </a:lnTo>
                <a:lnTo>
                  <a:pt x="635" y="1268"/>
                </a:lnTo>
                <a:cubicBezTo>
                  <a:pt x="284" y="1268"/>
                  <a:pt x="0" y="984"/>
                  <a:pt x="0" y="634"/>
                </a:cubicBezTo>
                <a:lnTo>
                  <a:pt x="0" y="634"/>
                </a:lnTo>
                <a:cubicBezTo>
                  <a:pt x="0" y="284"/>
                  <a:pt x="284" y="0"/>
                  <a:pt x="635" y="0"/>
                </a:cubicBezTo>
                <a:lnTo>
                  <a:pt x="635" y="0"/>
                </a:lnTo>
                <a:cubicBezTo>
                  <a:pt x="985" y="0"/>
                  <a:pt x="1269" y="284"/>
                  <a:pt x="1269" y="634"/>
                </a:cubicBezTo>
                <a:lnTo>
                  <a:pt x="1269" y="634"/>
                </a:lnTo>
                <a:cubicBezTo>
                  <a:pt x="1269" y="984"/>
                  <a:pt x="985" y="1268"/>
                  <a:pt x="635" y="126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85D24964-DA84-E747-8D4B-1430BDEB3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4216" y="2983033"/>
            <a:ext cx="3054118" cy="4258099"/>
          </a:xfrm>
          <a:custGeom>
            <a:avLst/>
            <a:gdLst>
              <a:gd name="T0" fmla="*/ 1387 w 2896"/>
              <a:gd name="T1" fmla="*/ 4038 h 4039"/>
              <a:gd name="T2" fmla="*/ 1387 w 2896"/>
              <a:gd name="T3" fmla="*/ 3468 h 4039"/>
              <a:gd name="T4" fmla="*/ 2895 w 2896"/>
              <a:gd name="T5" fmla="*/ 3468 h 4039"/>
              <a:gd name="T6" fmla="*/ 2895 w 2896"/>
              <a:gd name="T7" fmla="*/ 0 h 4039"/>
              <a:gd name="T8" fmla="*/ 0 w 2896"/>
              <a:gd name="T9" fmla="*/ 0 h 40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96" h="4039">
                <a:moveTo>
                  <a:pt x="1387" y="4038"/>
                </a:moveTo>
                <a:lnTo>
                  <a:pt x="1387" y="3468"/>
                </a:lnTo>
                <a:lnTo>
                  <a:pt x="2895" y="3468"/>
                </a:lnTo>
                <a:lnTo>
                  <a:pt x="2895" y="0"/>
                </a:ln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1CA53B63-0D37-B245-A879-397E94C30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028" y="2945843"/>
            <a:ext cx="74378" cy="74378"/>
          </a:xfrm>
          <a:custGeom>
            <a:avLst/>
            <a:gdLst>
              <a:gd name="T0" fmla="*/ 35 w 71"/>
              <a:gd name="T1" fmla="*/ 0 h 70"/>
              <a:gd name="T2" fmla="*/ 35 w 71"/>
              <a:gd name="T3" fmla="*/ 0 h 70"/>
              <a:gd name="T4" fmla="*/ 0 w 71"/>
              <a:gd name="T5" fmla="*/ 34 h 70"/>
              <a:gd name="T6" fmla="*/ 0 w 71"/>
              <a:gd name="T7" fmla="*/ 34 h 70"/>
              <a:gd name="T8" fmla="*/ 35 w 71"/>
              <a:gd name="T9" fmla="*/ 69 h 70"/>
              <a:gd name="T10" fmla="*/ 35 w 71"/>
              <a:gd name="T11" fmla="*/ 69 h 70"/>
              <a:gd name="T12" fmla="*/ 70 w 71"/>
              <a:gd name="T13" fmla="*/ 34 h 70"/>
              <a:gd name="T14" fmla="*/ 70 w 71"/>
              <a:gd name="T15" fmla="*/ 34 h 70"/>
              <a:gd name="T16" fmla="*/ 35 w 71"/>
              <a:gd name="T17" fmla="*/ 0 h 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1" h="70">
                <a:moveTo>
                  <a:pt x="35" y="0"/>
                </a:moveTo>
                <a:lnTo>
                  <a:pt x="35" y="0"/>
                </a:lnTo>
                <a:cubicBezTo>
                  <a:pt x="15" y="0"/>
                  <a:pt x="0" y="15"/>
                  <a:pt x="0" y="34"/>
                </a:cubicBezTo>
                <a:lnTo>
                  <a:pt x="0" y="34"/>
                </a:lnTo>
                <a:cubicBezTo>
                  <a:pt x="0" y="53"/>
                  <a:pt x="15" y="69"/>
                  <a:pt x="35" y="69"/>
                </a:cubicBezTo>
                <a:lnTo>
                  <a:pt x="35" y="69"/>
                </a:lnTo>
                <a:cubicBezTo>
                  <a:pt x="54" y="69"/>
                  <a:pt x="70" y="53"/>
                  <a:pt x="70" y="34"/>
                </a:cubicBezTo>
                <a:lnTo>
                  <a:pt x="70" y="34"/>
                </a:lnTo>
                <a:cubicBezTo>
                  <a:pt x="70" y="15"/>
                  <a:pt x="54" y="0"/>
                  <a:pt x="35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DD8048FD-E989-C04D-84EF-76939F918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5402" y="5614130"/>
            <a:ext cx="2375425" cy="715882"/>
          </a:xfrm>
          <a:custGeom>
            <a:avLst/>
            <a:gdLst>
              <a:gd name="T0" fmla="*/ 1915 w 2254"/>
              <a:gd name="T1" fmla="*/ 0 h 678"/>
              <a:gd name="T2" fmla="*/ 338 w 2254"/>
              <a:gd name="T3" fmla="*/ 0 h 678"/>
              <a:gd name="T4" fmla="*/ 338 w 2254"/>
              <a:gd name="T5" fmla="*/ 0 h 678"/>
              <a:gd name="T6" fmla="*/ 0 w 2254"/>
              <a:gd name="T7" fmla="*/ 338 h 678"/>
              <a:gd name="T8" fmla="*/ 0 w 2254"/>
              <a:gd name="T9" fmla="*/ 338 h 678"/>
              <a:gd name="T10" fmla="*/ 338 w 2254"/>
              <a:gd name="T11" fmla="*/ 677 h 678"/>
              <a:gd name="T12" fmla="*/ 1915 w 2254"/>
              <a:gd name="T13" fmla="*/ 677 h 678"/>
              <a:gd name="T14" fmla="*/ 1915 w 2254"/>
              <a:gd name="T15" fmla="*/ 677 h 678"/>
              <a:gd name="T16" fmla="*/ 2253 w 2254"/>
              <a:gd name="T17" fmla="*/ 338 h 678"/>
              <a:gd name="T18" fmla="*/ 2253 w 2254"/>
              <a:gd name="T19" fmla="*/ 338 h 678"/>
              <a:gd name="T20" fmla="*/ 1915 w 2254"/>
              <a:gd name="T21" fmla="*/ 0 h 6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54" h="678">
                <a:moveTo>
                  <a:pt x="1915" y="0"/>
                </a:moveTo>
                <a:lnTo>
                  <a:pt x="338" y="0"/>
                </a:lnTo>
                <a:lnTo>
                  <a:pt x="338" y="0"/>
                </a:lnTo>
                <a:cubicBezTo>
                  <a:pt x="151" y="0"/>
                  <a:pt x="0" y="152"/>
                  <a:pt x="0" y="338"/>
                </a:cubicBezTo>
                <a:lnTo>
                  <a:pt x="0" y="338"/>
                </a:lnTo>
                <a:cubicBezTo>
                  <a:pt x="0" y="525"/>
                  <a:pt x="151" y="677"/>
                  <a:pt x="338" y="677"/>
                </a:cubicBezTo>
                <a:lnTo>
                  <a:pt x="1915" y="677"/>
                </a:lnTo>
                <a:lnTo>
                  <a:pt x="1915" y="677"/>
                </a:lnTo>
                <a:cubicBezTo>
                  <a:pt x="2101" y="677"/>
                  <a:pt x="2253" y="525"/>
                  <a:pt x="2253" y="338"/>
                </a:cubicBezTo>
                <a:lnTo>
                  <a:pt x="2253" y="338"/>
                </a:lnTo>
                <a:cubicBezTo>
                  <a:pt x="2253" y="152"/>
                  <a:pt x="2101" y="0"/>
                  <a:pt x="1915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DA71297B-3E4A-BC4F-A825-892E7088FD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3717" y="7143512"/>
            <a:ext cx="1338791" cy="1338791"/>
          </a:xfrm>
          <a:custGeom>
            <a:avLst/>
            <a:gdLst>
              <a:gd name="T0" fmla="*/ 634 w 1270"/>
              <a:gd name="T1" fmla="*/ 1268 h 1269"/>
              <a:gd name="T2" fmla="*/ 634 w 1270"/>
              <a:gd name="T3" fmla="*/ 1268 h 1269"/>
              <a:gd name="T4" fmla="*/ 634 w 1270"/>
              <a:gd name="T5" fmla="*/ 1268 h 1269"/>
              <a:gd name="T6" fmla="*/ 0 w 1270"/>
              <a:gd name="T7" fmla="*/ 634 h 1269"/>
              <a:gd name="T8" fmla="*/ 0 w 1270"/>
              <a:gd name="T9" fmla="*/ 634 h 1269"/>
              <a:gd name="T10" fmla="*/ 634 w 1270"/>
              <a:gd name="T11" fmla="*/ 0 h 1269"/>
              <a:gd name="T12" fmla="*/ 634 w 1270"/>
              <a:gd name="T13" fmla="*/ 0 h 1269"/>
              <a:gd name="T14" fmla="*/ 1269 w 1270"/>
              <a:gd name="T15" fmla="*/ 634 h 1269"/>
              <a:gd name="T16" fmla="*/ 1269 w 1270"/>
              <a:gd name="T17" fmla="*/ 634 h 1269"/>
              <a:gd name="T18" fmla="*/ 634 w 1270"/>
              <a:gd name="T19" fmla="*/ 1268 h 1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70" h="1269">
                <a:moveTo>
                  <a:pt x="634" y="1268"/>
                </a:moveTo>
                <a:lnTo>
                  <a:pt x="634" y="1268"/>
                </a:lnTo>
                <a:lnTo>
                  <a:pt x="634" y="1268"/>
                </a:lnTo>
                <a:cubicBezTo>
                  <a:pt x="284" y="1268"/>
                  <a:pt x="0" y="984"/>
                  <a:pt x="0" y="634"/>
                </a:cubicBezTo>
                <a:lnTo>
                  <a:pt x="0" y="634"/>
                </a:lnTo>
                <a:cubicBezTo>
                  <a:pt x="0" y="284"/>
                  <a:pt x="284" y="0"/>
                  <a:pt x="634" y="0"/>
                </a:cubicBezTo>
                <a:lnTo>
                  <a:pt x="634" y="0"/>
                </a:lnTo>
                <a:cubicBezTo>
                  <a:pt x="984" y="0"/>
                  <a:pt x="1269" y="284"/>
                  <a:pt x="1269" y="634"/>
                </a:cubicBezTo>
                <a:lnTo>
                  <a:pt x="1269" y="634"/>
                </a:lnTo>
                <a:cubicBezTo>
                  <a:pt x="1269" y="984"/>
                  <a:pt x="984" y="1268"/>
                  <a:pt x="634" y="126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6">
            <a:extLst>
              <a:ext uri="{FF2B5EF4-FFF2-40B4-BE49-F238E27FC236}">
                <a16:creationId xmlns:a16="http://schemas.microsoft.com/office/drawing/2014/main" id="{EAA58CDE-9897-E249-AD91-791A1400C0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8114" y="7348050"/>
            <a:ext cx="636856" cy="1013390"/>
          </a:xfrm>
          <a:custGeom>
            <a:avLst/>
            <a:gdLst>
              <a:gd name="T0" fmla="*/ 603 w 604"/>
              <a:gd name="T1" fmla="*/ 962 h 963"/>
              <a:gd name="T2" fmla="*/ 603 w 604"/>
              <a:gd name="T3" fmla="*/ 0 h 963"/>
              <a:gd name="T4" fmla="*/ 0 w 604"/>
              <a:gd name="T5" fmla="*/ 453 h 963"/>
              <a:gd name="T6" fmla="*/ 603 w 604"/>
              <a:gd name="T7" fmla="*/ 962 h 9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04" h="963">
                <a:moveTo>
                  <a:pt x="603" y="962"/>
                </a:moveTo>
                <a:lnTo>
                  <a:pt x="603" y="0"/>
                </a:lnTo>
                <a:lnTo>
                  <a:pt x="0" y="453"/>
                </a:lnTo>
                <a:lnTo>
                  <a:pt x="603" y="962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1E689069-19DB-4844-B7EA-CF3C4CA63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47477" y="2983033"/>
            <a:ext cx="3054118" cy="4258099"/>
          </a:xfrm>
          <a:custGeom>
            <a:avLst/>
            <a:gdLst>
              <a:gd name="T0" fmla="*/ 1386 w 2896"/>
              <a:gd name="T1" fmla="*/ 4038 h 4039"/>
              <a:gd name="T2" fmla="*/ 1386 w 2896"/>
              <a:gd name="T3" fmla="*/ 3468 h 4039"/>
              <a:gd name="T4" fmla="*/ 2895 w 2896"/>
              <a:gd name="T5" fmla="*/ 3468 h 4039"/>
              <a:gd name="T6" fmla="*/ 2895 w 2896"/>
              <a:gd name="T7" fmla="*/ 0 h 4039"/>
              <a:gd name="T8" fmla="*/ 0 w 2896"/>
              <a:gd name="T9" fmla="*/ 0 h 40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96" h="4039">
                <a:moveTo>
                  <a:pt x="1386" y="4038"/>
                </a:moveTo>
                <a:lnTo>
                  <a:pt x="1386" y="3468"/>
                </a:lnTo>
                <a:lnTo>
                  <a:pt x="2895" y="3468"/>
                </a:lnTo>
                <a:lnTo>
                  <a:pt x="2895" y="0"/>
                </a:ln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6A6D35C9-F156-9C4A-92BF-593DF401CA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10287" y="2945843"/>
            <a:ext cx="74378" cy="74378"/>
          </a:xfrm>
          <a:custGeom>
            <a:avLst/>
            <a:gdLst>
              <a:gd name="T0" fmla="*/ 34 w 71"/>
              <a:gd name="T1" fmla="*/ 0 h 70"/>
              <a:gd name="T2" fmla="*/ 34 w 71"/>
              <a:gd name="T3" fmla="*/ 0 h 70"/>
              <a:gd name="T4" fmla="*/ 0 w 71"/>
              <a:gd name="T5" fmla="*/ 34 h 70"/>
              <a:gd name="T6" fmla="*/ 0 w 71"/>
              <a:gd name="T7" fmla="*/ 34 h 70"/>
              <a:gd name="T8" fmla="*/ 34 w 71"/>
              <a:gd name="T9" fmla="*/ 69 h 70"/>
              <a:gd name="T10" fmla="*/ 34 w 71"/>
              <a:gd name="T11" fmla="*/ 69 h 70"/>
              <a:gd name="T12" fmla="*/ 70 w 71"/>
              <a:gd name="T13" fmla="*/ 34 h 70"/>
              <a:gd name="T14" fmla="*/ 70 w 71"/>
              <a:gd name="T15" fmla="*/ 34 h 70"/>
              <a:gd name="T16" fmla="*/ 34 w 71"/>
              <a:gd name="T17" fmla="*/ 0 h 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1" h="70">
                <a:moveTo>
                  <a:pt x="34" y="0"/>
                </a:moveTo>
                <a:lnTo>
                  <a:pt x="34" y="0"/>
                </a:lnTo>
                <a:cubicBezTo>
                  <a:pt x="15" y="0"/>
                  <a:pt x="0" y="15"/>
                  <a:pt x="0" y="34"/>
                </a:cubicBezTo>
                <a:lnTo>
                  <a:pt x="0" y="34"/>
                </a:lnTo>
                <a:cubicBezTo>
                  <a:pt x="0" y="53"/>
                  <a:pt x="15" y="69"/>
                  <a:pt x="34" y="69"/>
                </a:cubicBezTo>
                <a:lnTo>
                  <a:pt x="34" y="69"/>
                </a:lnTo>
                <a:cubicBezTo>
                  <a:pt x="54" y="69"/>
                  <a:pt x="70" y="53"/>
                  <a:pt x="70" y="34"/>
                </a:cubicBezTo>
                <a:lnTo>
                  <a:pt x="70" y="34"/>
                </a:lnTo>
                <a:cubicBezTo>
                  <a:pt x="70" y="15"/>
                  <a:pt x="54" y="0"/>
                  <a:pt x="34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ADDA7FEF-113C-384D-9ED4-B6E6A855A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31154" y="5614130"/>
            <a:ext cx="2375425" cy="715882"/>
          </a:xfrm>
          <a:custGeom>
            <a:avLst/>
            <a:gdLst>
              <a:gd name="T0" fmla="*/ 1916 w 2255"/>
              <a:gd name="T1" fmla="*/ 0 h 678"/>
              <a:gd name="T2" fmla="*/ 338 w 2255"/>
              <a:gd name="T3" fmla="*/ 0 h 678"/>
              <a:gd name="T4" fmla="*/ 338 w 2255"/>
              <a:gd name="T5" fmla="*/ 0 h 678"/>
              <a:gd name="T6" fmla="*/ 0 w 2255"/>
              <a:gd name="T7" fmla="*/ 338 h 678"/>
              <a:gd name="T8" fmla="*/ 0 w 2255"/>
              <a:gd name="T9" fmla="*/ 338 h 678"/>
              <a:gd name="T10" fmla="*/ 338 w 2255"/>
              <a:gd name="T11" fmla="*/ 677 h 678"/>
              <a:gd name="T12" fmla="*/ 1916 w 2255"/>
              <a:gd name="T13" fmla="*/ 677 h 678"/>
              <a:gd name="T14" fmla="*/ 1916 w 2255"/>
              <a:gd name="T15" fmla="*/ 677 h 678"/>
              <a:gd name="T16" fmla="*/ 2254 w 2255"/>
              <a:gd name="T17" fmla="*/ 338 h 678"/>
              <a:gd name="T18" fmla="*/ 2254 w 2255"/>
              <a:gd name="T19" fmla="*/ 338 h 678"/>
              <a:gd name="T20" fmla="*/ 1916 w 2255"/>
              <a:gd name="T21" fmla="*/ 0 h 6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55" h="678">
                <a:moveTo>
                  <a:pt x="1916" y="0"/>
                </a:moveTo>
                <a:lnTo>
                  <a:pt x="338" y="0"/>
                </a:lnTo>
                <a:lnTo>
                  <a:pt x="338" y="0"/>
                </a:lnTo>
                <a:cubicBezTo>
                  <a:pt x="152" y="0"/>
                  <a:pt x="0" y="152"/>
                  <a:pt x="0" y="338"/>
                </a:cubicBezTo>
                <a:lnTo>
                  <a:pt x="0" y="338"/>
                </a:lnTo>
                <a:cubicBezTo>
                  <a:pt x="0" y="525"/>
                  <a:pt x="152" y="677"/>
                  <a:pt x="338" y="677"/>
                </a:cubicBezTo>
                <a:lnTo>
                  <a:pt x="1916" y="677"/>
                </a:lnTo>
                <a:lnTo>
                  <a:pt x="1916" y="677"/>
                </a:lnTo>
                <a:cubicBezTo>
                  <a:pt x="2102" y="677"/>
                  <a:pt x="2254" y="525"/>
                  <a:pt x="2254" y="338"/>
                </a:cubicBezTo>
                <a:lnTo>
                  <a:pt x="2254" y="338"/>
                </a:lnTo>
                <a:cubicBezTo>
                  <a:pt x="2254" y="152"/>
                  <a:pt x="2102" y="0"/>
                  <a:pt x="1916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2F209D8A-D8B2-BD4F-B94D-B92DDF7D56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9469" y="7143512"/>
            <a:ext cx="1338791" cy="1338791"/>
          </a:xfrm>
          <a:custGeom>
            <a:avLst/>
            <a:gdLst>
              <a:gd name="T0" fmla="*/ 634 w 1269"/>
              <a:gd name="T1" fmla="*/ 1268 h 1269"/>
              <a:gd name="T2" fmla="*/ 634 w 1269"/>
              <a:gd name="T3" fmla="*/ 1268 h 1269"/>
              <a:gd name="T4" fmla="*/ 634 w 1269"/>
              <a:gd name="T5" fmla="*/ 1268 h 1269"/>
              <a:gd name="T6" fmla="*/ 0 w 1269"/>
              <a:gd name="T7" fmla="*/ 634 h 1269"/>
              <a:gd name="T8" fmla="*/ 0 w 1269"/>
              <a:gd name="T9" fmla="*/ 634 h 1269"/>
              <a:gd name="T10" fmla="*/ 634 w 1269"/>
              <a:gd name="T11" fmla="*/ 0 h 1269"/>
              <a:gd name="T12" fmla="*/ 634 w 1269"/>
              <a:gd name="T13" fmla="*/ 0 h 1269"/>
              <a:gd name="T14" fmla="*/ 1268 w 1269"/>
              <a:gd name="T15" fmla="*/ 634 h 1269"/>
              <a:gd name="T16" fmla="*/ 1268 w 1269"/>
              <a:gd name="T17" fmla="*/ 634 h 1269"/>
              <a:gd name="T18" fmla="*/ 634 w 1269"/>
              <a:gd name="T19" fmla="*/ 1268 h 1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69" h="1269">
                <a:moveTo>
                  <a:pt x="634" y="1268"/>
                </a:moveTo>
                <a:lnTo>
                  <a:pt x="634" y="1268"/>
                </a:lnTo>
                <a:lnTo>
                  <a:pt x="634" y="1268"/>
                </a:lnTo>
                <a:cubicBezTo>
                  <a:pt x="283" y="1268"/>
                  <a:pt x="0" y="984"/>
                  <a:pt x="0" y="634"/>
                </a:cubicBezTo>
                <a:lnTo>
                  <a:pt x="0" y="634"/>
                </a:lnTo>
                <a:cubicBezTo>
                  <a:pt x="0" y="284"/>
                  <a:pt x="283" y="0"/>
                  <a:pt x="634" y="0"/>
                </a:cubicBezTo>
                <a:lnTo>
                  <a:pt x="634" y="0"/>
                </a:lnTo>
                <a:cubicBezTo>
                  <a:pt x="984" y="0"/>
                  <a:pt x="1268" y="284"/>
                  <a:pt x="1268" y="634"/>
                </a:cubicBezTo>
                <a:lnTo>
                  <a:pt x="1268" y="634"/>
                </a:lnTo>
                <a:cubicBezTo>
                  <a:pt x="1268" y="984"/>
                  <a:pt x="984" y="1268"/>
                  <a:pt x="634" y="1268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7">
            <a:extLst>
              <a:ext uri="{FF2B5EF4-FFF2-40B4-BE49-F238E27FC236}">
                <a16:creationId xmlns:a16="http://schemas.microsoft.com/office/drawing/2014/main" id="{085EE2AF-9752-E54F-8B6B-5C99F761F9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18544" y="7348050"/>
            <a:ext cx="636856" cy="1013390"/>
          </a:xfrm>
          <a:custGeom>
            <a:avLst/>
            <a:gdLst>
              <a:gd name="T0" fmla="*/ 0 w 604"/>
              <a:gd name="T1" fmla="*/ 0 h 963"/>
              <a:gd name="T2" fmla="*/ 0 w 604"/>
              <a:gd name="T3" fmla="*/ 962 h 963"/>
              <a:gd name="T4" fmla="*/ 603 w 604"/>
              <a:gd name="T5" fmla="*/ 509 h 963"/>
              <a:gd name="T6" fmla="*/ 0 w 604"/>
              <a:gd name="T7" fmla="*/ 0 h 9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04" h="963">
                <a:moveTo>
                  <a:pt x="0" y="0"/>
                </a:moveTo>
                <a:lnTo>
                  <a:pt x="0" y="962"/>
                </a:lnTo>
                <a:lnTo>
                  <a:pt x="603" y="509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8655B03-5946-DA4A-AB51-29B6A9369268}"/>
              </a:ext>
            </a:extLst>
          </p:cNvPr>
          <p:cNvSpPr txBox="1"/>
          <p:nvPr/>
        </p:nvSpPr>
        <p:spPr>
          <a:xfrm>
            <a:off x="3106622" y="3444987"/>
            <a:ext cx="2714205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01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FA7B7F6C-C6A2-564C-9BFB-4E76FB2B8165}"/>
              </a:ext>
            </a:extLst>
          </p:cNvPr>
          <p:cNvSpPr txBox="1">
            <a:spLocks/>
          </p:cNvSpPr>
          <p:nvPr/>
        </p:nvSpPr>
        <p:spPr>
          <a:xfrm>
            <a:off x="1576255" y="4128813"/>
            <a:ext cx="42445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762C7B3-1D2D-DA45-829C-7F2A72C378FD}"/>
              </a:ext>
            </a:extLst>
          </p:cNvPr>
          <p:cNvSpPr txBox="1"/>
          <p:nvPr/>
        </p:nvSpPr>
        <p:spPr>
          <a:xfrm>
            <a:off x="10941692" y="3444987"/>
            <a:ext cx="2810385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03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C362E64E-2B1A-5C4B-AA21-CBE4241FB800}"/>
              </a:ext>
            </a:extLst>
          </p:cNvPr>
          <p:cNvSpPr txBox="1">
            <a:spLocks/>
          </p:cNvSpPr>
          <p:nvPr/>
        </p:nvSpPr>
        <p:spPr>
          <a:xfrm>
            <a:off x="9507505" y="4128813"/>
            <a:ext cx="42445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F9F5CC1-50E4-EC4B-8934-8C05E1AB9FA3}"/>
              </a:ext>
            </a:extLst>
          </p:cNvPr>
          <p:cNvSpPr txBox="1"/>
          <p:nvPr/>
        </p:nvSpPr>
        <p:spPr>
          <a:xfrm>
            <a:off x="18873747" y="3444987"/>
            <a:ext cx="2829621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05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60C71FC5-F10F-F34B-AEA7-CEFEE6A37DCF}"/>
              </a:ext>
            </a:extLst>
          </p:cNvPr>
          <p:cNvSpPr txBox="1">
            <a:spLocks/>
          </p:cNvSpPr>
          <p:nvPr/>
        </p:nvSpPr>
        <p:spPr>
          <a:xfrm>
            <a:off x="17458796" y="4128813"/>
            <a:ext cx="42445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9FE6F0D-DE1F-F241-A8CC-C71A75E0C894}"/>
              </a:ext>
            </a:extLst>
          </p:cNvPr>
          <p:cNvSpPr txBox="1"/>
          <p:nvPr/>
        </p:nvSpPr>
        <p:spPr>
          <a:xfrm>
            <a:off x="7469134" y="10230389"/>
            <a:ext cx="2800767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02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A9C1376C-4856-0A48-B5C2-156D235E60FD}"/>
              </a:ext>
            </a:extLst>
          </p:cNvPr>
          <p:cNvSpPr txBox="1">
            <a:spLocks/>
          </p:cNvSpPr>
          <p:nvPr/>
        </p:nvSpPr>
        <p:spPr>
          <a:xfrm>
            <a:off x="7469134" y="10914215"/>
            <a:ext cx="429775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09B52C8-B402-DF44-A3A7-3CCEA082C666}"/>
              </a:ext>
            </a:extLst>
          </p:cNvPr>
          <p:cNvSpPr txBox="1"/>
          <p:nvPr/>
        </p:nvSpPr>
        <p:spPr>
          <a:xfrm>
            <a:off x="15551719" y="10230389"/>
            <a:ext cx="2836033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04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C7CE0664-9769-3045-A052-FFCDB1FA41DC}"/>
              </a:ext>
            </a:extLst>
          </p:cNvPr>
          <p:cNvSpPr txBox="1">
            <a:spLocks/>
          </p:cNvSpPr>
          <p:nvPr/>
        </p:nvSpPr>
        <p:spPr>
          <a:xfrm>
            <a:off x="15551719" y="10914215"/>
            <a:ext cx="429775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F52FD78-4FAF-6E4A-BDB4-AC59DD57F5CD}"/>
              </a:ext>
            </a:extLst>
          </p:cNvPr>
          <p:cNvSpPr txBox="1"/>
          <p:nvPr/>
        </p:nvSpPr>
        <p:spPr>
          <a:xfrm>
            <a:off x="4226592" y="5752333"/>
            <a:ext cx="813043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2015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4585A87-730F-EB44-84E3-29F01CCBF77E}"/>
              </a:ext>
            </a:extLst>
          </p:cNvPr>
          <p:cNvSpPr txBox="1"/>
          <p:nvPr/>
        </p:nvSpPr>
        <p:spPr>
          <a:xfrm>
            <a:off x="12171468" y="5752333"/>
            <a:ext cx="785793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4519820-F198-CE4D-B96A-FA4A469B9CB1}"/>
              </a:ext>
            </a:extLst>
          </p:cNvPr>
          <p:cNvSpPr txBox="1"/>
          <p:nvPr/>
        </p:nvSpPr>
        <p:spPr>
          <a:xfrm>
            <a:off x="20114748" y="5752333"/>
            <a:ext cx="808235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AB114BF-A5BB-8742-921B-FF39E940297E}"/>
              </a:ext>
            </a:extLst>
          </p:cNvPr>
          <p:cNvSpPr txBox="1"/>
          <p:nvPr/>
        </p:nvSpPr>
        <p:spPr>
          <a:xfrm>
            <a:off x="16330333" y="9191928"/>
            <a:ext cx="813044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31EA44A-59F6-7A48-8C36-68ACD6D99A49}"/>
              </a:ext>
            </a:extLst>
          </p:cNvPr>
          <p:cNvSpPr txBox="1"/>
          <p:nvPr/>
        </p:nvSpPr>
        <p:spPr>
          <a:xfrm>
            <a:off x="8250323" y="9191928"/>
            <a:ext cx="813044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2016</a:t>
            </a:r>
          </a:p>
        </p:txBody>
      </p:sp>
      <p:sp>
        <p:nvSpPr>
          <p:cNvPr id="53" name="Shape 2526">
            <a:extLst>
              <a:ext uri="{FF2B5EF4-FFF2-40B4-BE49-F238E27FC236}">
                <a16:creationId xmlns:a16="http://schemas.microsoft.com/office/drawing/2014/main" id="{375CE679-E562-C44A-B0D8-E7794CBCF6C1}"/>
              </a:ext>
            </a:extLst>
          </p:cNvPr>
          <p:cNvSpPr>
            <a:spLocks noChangeAspect="1"/>
          </p:cNvSpPr>
          <p:nvPr/>
        </p:nvSpPr>
        <p:spPr>
          <a:xfrm>
            <a:off x="12289687" y="753358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546">
            <a:extLst>
              <a:ext uri="{FF2B5EF4-FFF2-40B4-BE49-F238E27FC236}">
                <a16:creationId xmlns:a16="http://schemas.microsoft.com/office/drawing/2014/main" id="{41179C9D-884E-5448-8F74-283FC3D4432B}"/>
              </a:ext>
            </a:extLst>
          </p:cNvPr>
          <p:cNvSpPr>
            <a:spLocks noChangeAspect="1"/>
          </p:cNvSpPr>
          <p:nvPr/>
        </p:nvSpPr>
        <p:spPr>
          <a:xfrm>
            <a:off x="4353784" y="7584366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551">
            <a:extLst>
              <a:ext uri="{FF2B5EF4-FFF2-40B4-BE49-F238E27FC236}">
                <a16:creationId xmlns:a16="http://schemas.microsoft.com/office/drawing/2014/main" id="{D249F0EF-8D17-B245-857B-928452DE68C5}"/>
              </a:ext>
            </a:extLst>
          </p:cNvPr>
          <p:cNvSpPr>
            <a:spLocks noChangeAspect="1"/>
          </p:cNvSpPr>
          <p:nvPr/>
        </p:nvSpPr>
        <p:spPr>
          <a:xfrm>
            <a:off x="8377516" y="753358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55" y="6010"/>
                </a:moveTo>
                <a:lnTo>
                  <a:pt x="18630" y="7136"/>
                </a:lnTo>
                <a:lnTo>
                  <a:pt x="14465" y="2970"/>
                </a:lnTo>
                <a:lnTo>
                  <a:pt x="15590" y="1845"/>
                </a:lnTo>
                <a:cubicBezTo>
                  <a:pt x="15590" y="1845"/>
                  <a:pt x="16391" y="982"/>
                  <a:pt x="17673" y="982"/>
                </a:cubicBezTo>
                <a:cubicBezTo>
                  <a:pt x="19300" y="982"/>
                  <a:pt x="20618" y="2300"/>
                  <a:pt x="20618" y="3927"/>
                </a:cubicBezTo>
                <a:cubicBezTo>
                  <a:pt x="20618" y="4741"/>
                  <a:pt x="20288" y="5477"/>
                  <a:pt x="19755" y="6010"/>
                </a:cubicBezTo>
                <a:moveTo>
                  <a:pt x="7364" y="18402"/>
                </a:moveTo>
                <a:lnTo>
                  <a:pt x="7364" y="14727"/>
                </a:lnTo>
                <a:cubicBezTo>
                  <a:pt x="7364" y="14456"/>
                  <a:pt x="7144" y="14236"/>
                  <a:pt x="6873" y="14236"/>
                </a:cubicBezTo>
                <a:lnTo>
                  <a:pt x="3198" y="14236"/>
                </a:lnTo>
                <a:lnTo>
                  <a:pt x="13770" y="3665"/>
                </a:lnTo>
                <a:lnTo>
                  <a:pt x="17935" y="7830"/>
                </a:lnTo>
                <a:cubicBezTo>
                  <a:pt x="17935" y="7830"/>
                  <a:pt x="7364" y="18402"/>
                  <a:pt x="7364" y="18402"/>
                </a:cubicBezTo>
                <a:close/>
                <a:moveTo>
                  <a:pt x="6382" y="19042"/>
                </a:moveTo>
                <a:lnTo>
                  <a:pt x="2945" y="19845"/>
                </a:lnTo>
                <a:lnTo>
                  <a:pt x="2945" y="18655"/>
                </a:lnTo>
                <a:lnTo>
                  <a:pt x="1755" y="18655"/>
                </a:lnTo>
                <a:lnTo>
                  <a:pt x="2558" y="15218"/>
                </a:lnTo>
                <a:lnTo>
                  <a:pt x="6382" y="15218"/>
                </a:lnTo>
                <a:cubicBezTo>
                  <a:pt x="6382" y="15218"/>
                  <a:pt x="6382" y="19042"/>
                  <a:pt x="6382" y="19042"/>
                </a:cubicBezTo>
                <a:close/>
                <a:moveTo>
                  <a:pt x="17673" y="0"/>
                </a:moveTo>
                <a:cubicBezTo>
                  <a:pt x="16588" y="0"/>
                  <a:pt x="15606" y="439"/>
                  <a:pt x="14896" y="1151"/>
                </a:cubicBezTo>
                <a:lnTo>
                  <a:pt x="1641" y="14405"/>
                </a:lnTo>
                <a:lnTo>
                  <a:pt x="0" y="21600"/>
                </a:lnTo>
                <a:lnTo>
                  <a:pt x="7195" y="19959"/>
                </a:lnTo>
                <a:lnTo>
                  <a:pt x="20449" y="6704"/>
                </a:lnTo>
                <a:cubicBezTo>
                  <a:pt x="21160" y="5994"/>
                  <a:pt x="21600" y="5012"/>
                  <a:pt x="21600" y="3927"/>
                </a:cubicBezTo>
                <a:cubicBezTo>
                  <a:pt x="21600" y="1758"/>
                  <a:pt x="19842" y="0"/>
                  <a:pt x="17673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602">
            <a:extLst>
              <a:ext uri="{FF2B5EF4-FFF2-40B4-BE49-F238E27FC236}">
                <a16:creationId xmlns:a16="http://schemas.microsoft.com/office/drawing/2014/main" id="{569AAE7B-109B-3645-9F70-CD5476F0BF4B}"/>
              </a:ext>
            </a:extLst>
          </p:cNvPr>
          <p:cNvSpPr>
            <a:spLocks noChangeAspect="1"/>
          </p:cNvSpPr>
          <p:nvPr/>
        </p:nvSpPr>
        <p:spPr>
          <a:xfrm>
            <a:off x="20239536" y="7584366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613">
            <a:extLst>
              <a:ext uri="{FF2B5EF4-FFF2-40B4-BE49-F238E27FC236}">
                <a16:creationId xmlns:a16="http://schemas.microsoft.com/office/drawing/2014/main" id="{F1626A04-4ADF-6641-91CD-D722263E1CF7}"/>
              </a:ext>
            </a:extLst>
          </p:cNvPr>
          <p:cNvSpPr>
            <a:spLocks noChangeAspect="1"/>
          </p:cNvSpPr>
          <p:nvPr/>
        </p:nvSpPr>
        <p:spPr>
          <a:xfrm>
            <a:off x="16445906" y="753358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964"/>
                </a:moveTo>
                <a:lnTo>
                  <a:pt x="10800" y="1964"/>
                </a:lnTo>
                <a:cubicBezTo>
                  <a:pt x="8836" y="1964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5709"/>
                </a:lnTo>
                <a:cubicBezTo>
                  <a:pt x="0" y="16794"/>
                  <a:pt x="879" y="17673"/>
                  <a:pt x="1964" y="17673"/>
                </a:cubicBezTo>
                <a:lnTo>
                  <a:pt x="6599" y="17673"/>
                </a:lnTo>
                <a:cubicBezTo>
                  <a:pt x="6257" y="17372"/>
                  <a:pt x="5941" y="17046"/>
                  <a:pt x="5656" y="16691"/>
                </a:cubicBezTo>
                <a:lnTo>
                  <a:pt x="1964" y="16691"/>
                </a:lnTo>
                <a:cubicBezTo>
                  <a:pt x="1422" y="16691"/>
                  <a:pt x="982" y="16252"/>
                  <a:pt x="982" y="15709"/>
                </a:cubicBezTo>
                <a:lnTo>
                  <a:pt x="982" y="5891"/>
                </a:lnTo>
                <a:lnTo>
                  <a:pt x="6599" y="5891"/>
                </a:lnTo>
                <a:cubicBezTo>
                  <a:pt x="7023" y="5517"/>
                  <a:pt x="7484" y="5185"/>
                  <a:pt x="7982" y="4909"/>
                </a:cubicBezTo>
                <a:lnTo>
                  <a:pt x="982" y="4909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6873" y="982"/>
                </a:lnTo>
                <a:cubicBezTo>
                  <a:pt x="8345" y="982"/>
                  <a:pt x="8345" y="2946"/>
                  <a:pt x="10800" y="2946"/>
                </a:cubicBezTo>
                <a:lnTo>
                  <a:pt x="19636" y="2946"/>
                </a:lnTo>
                <a:cubicBezTo>
                  <a:pt x="20178" y="2946"/>
                  <a:pt x="20618" y="3385"/>
                  <a:pt x="20618" y="3927"/>
                </a:cubicBezTo>
                <a:lnTo>
                  <a:pt x="20618" y="4909"/>
                </a:lnTo>
                <a:lnTo>
                  <a:pt x="15582" y="4909"/>
                </a:lnTo>
                <a:cubicBezTo>
                  <a:pt x="16080" y="5185"/>
                  <a:pt x="16541" y="5517"/>
                  <a:pt x="16965" y="5891"/>
                </a:cubicBezTo>
                <a:lnTo>
                  <a:pt x="20618" y="5891"/>
                </a:lnTo>
                <a:lnTo>
                  <a:pt x="20618" y="15709"/>
                </a:lnTo>
                <a:cubicBezTo>
                  <a:pt x="20618" y="16252"/>
                  <a:pt x="20178" y="16691"/>
                  <a:pt x="19636" y="16691"/>
                </a:cubicBezTo>
                <a:lnTo>
                  <a:pt x="18766" y="16691"/>
                </a:lnTo>
                <a:lnTo>
                  <a:pt x="19738" y="17663"/>
                </a:lnTo>
                <a:cubicBezTo>
                  <a:pt x="20774" y="17609"/>
                  <a:pt x="21600" y="16759"/>
                  <a:pt x="21600" y="15709"/>
                </a:cubicBezTo>
                <a:lnTo>
                  <a:pt x="21600" y="3927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11782" y="17673"/>
                </a:moveTo>
                <a:cubicBezTo>
                  <a:pt x="8529" y="17673"/>
                  <a:pt x="5891" y="15036"/>
                  <a:pt x="5891" y="11782"/>
                </a:cubicBezTo>
                <a:cubicBezTo>
                  <a:pt x="5891" y="8529"/>
                  <a:pt x="8529" y="5891"/>
                  <a:pt x="11782" y="5891"/>
                </a:cubicBezTo>
                <a:cubicBezTo>
                  <a:pt x="15035" y="5891"/>
                  <a:pt x="17673" y="8529"/>
                  <a:pt x="17673" y="11782"/>
                </a:cubicBezTo>
                <a:cubicBezTo>
                  <a:pt x="17673" y="15036"/>
                  <a:pt x="15035" y="17673"/>
                  <a:pt x="11782" y="17673"/>
                </a:cubicBezTo>
                <a:moveTo>
                  <a:pt x="16972" y="16278"/>
                </a:moveTo>
                <a:cubicBezTo>
                  <a:pt x="18018" y="15072"/>
                  <a:pt x="18655" y="13503"/>
                  <a:pt x="18655" y="11782"/>
                </a:cubicBezTo>
                <a:cubicBezTo>
                  <a:pt x="18655" y="7987"/>
                  <a:pt x="15578" y="4910"/>
                  <a:pt x="11782" y="4910"/>
                </a:cubicBezTo>
                <a:cubicBezTo>
                  <a:pt x="7986" y="4910"/>
                  <a:pt x="4909" y="7987"/>
                  <a:pt x="4909" y="11782"/>
                </a:cubicBezTo>
                <a:cubicBezTo>
                  <a:pt x="4909" y="15578"/>
                  <a:pt x="7986" y="18655"/>
                  <a:pt x="11782" y="18655"/>
                </a:cubicBezTo>
                <a:cubicBezTo>
                  <a:pt x="13503" y="18655"/>
                  <a:pt x="15072" y="18017"/>
                  <a:pt x="16278" y="16972"/>
                </a:cubicBezTo>
                <a:lnTo>
                  <a:pt x="16972" y="17666"/>
                </a:lnTo>
                <a:cubicBezTo>
                  <a:pt x="16969" y="17668"/>
                  <a:pt x="16967" y="17671"/>
                  <a:pt x="16965" y="17673"/>
                </a:cubicBezTo>
                <a:lnTo>
                  <a:pt x="16979" y="17673"/>
                </a:lnTo>
                <a:lnTo>
                  <a:pt x="20762" y="21457"/>
                </a:lnTo>
                <a:cubicBezTo>
                  <a:pt x="20851" y="21546"/>
                  <a:pt x="20974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  <a:cubicBezTo>
                  <a:pt x="21456" y="20762"/>
                  <a:pt x="16972" y="16278"/>
                  <a:pt x="16972" y="16278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415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96A54344-9035-CB4A-959B-A742E96F70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3327509"/>
            <a:ext cx="3700677" cy="4066175"/>
          </a:xfrm>
          <a:custGeom>
            <a:avLst/>
            <a:gdLst>
              <a:gd name="T0" fmla="*/ 1235 w 2856"/>
              <a:gd name="T1" fmla="*/ 2855 h 3141"/>
              <a:gd name="T2" fmla="*/ 1232 w 2856"/>
              <a:gd name="T3" fmla="*/ 2859 h 3141"/>
              <a:gd name="T4" fmla="*/ 1407 w 2856"/>
              <a:gd name="T5" fmla="*/ 3129 h 3141"/>
              <a:gd name="T6" fmla="*/ 1407 w 2856"/>
              <a:gd name="T7" fmla="*/ 3129 h 3141"/>
              <a:gd name="T8" fmla="*/ 1428 w 2856"/>
              <a:gd name="T9" fmla="*/ 3140 h 3141"/>
              <a:gd name="T10" fmla="*/ 1428 w 2856"/>
              <a:gd name="T11" fmla="*/ 3140 h 3141"/>
              <a:gd name="T12" fmla="*/ 1448 w 2856"/>
              <a:gd name="T13" fmla="*/ 3129 h 3141"/>
              <a:gd name="T14" fmla="*/ 1622 w 2856"/>
              <a:gd name="T15" fmla="*/ 2859 h 3141"/>
              <a:gd name="T16" fmla="*/ 1620 w 2856"/>
              <a:gd name="T17" fmla="*/ 2855 h 3141"/>
              <a:gd name="T18" fmla="*/ 2683 w 2856"/>
              <a:gd name="T19" fmla="*/ 2855 h 3141"/>
              <a:gd name="T20" fmla="*/ 2683 w 2856"/>
              <a:gd name="T21" fmla="*/ 2855 h 3141"/>
              <a:gd name="T22" fmla="*/ 2855 w 2856"/>
              <a:gd name="T23" fmla="*/ 2683 h 3141"/>
              <a:gd name="T24" fmla="*/ 2855 w 2856"/>
              <a:gd name="T25" fmla="*/ 171 h 3141"/>
              <a:gd name="T26" fmla="*/ 2855 w 2856"/>
              <a:gd name="T27" fmla="*/ 171 h 3141"/>
              <a:gd name="T28" fmla="*/ 2683 w 2856"/>
              <a:gd name="T29" fmla="*/ 0 h 3141"/>
              <a:gd name="T30" fmla="*/ 172 w 2856"/>
              <a:gd name="T31" fmla="*/ 0 h 3141"/>
              <a:gd name="T32" fmla="*/ 172 w 2856"/>
              <a:gd name="T33" fmla="*/ 0 h 3141"/>
              <a:gd name="T34" fmla="*/ 0 w 2856"/>
              <a:gd name="T35" fmla="*/ 171 h 3141"/>
              <a:gd name="T36" fmla="*/ 0 w 2856"/>
              <a:gd name="T37" fmla="*/ 2683 h 3141"/>
              <a:gd name="T38" fmla="*/ 0 w 2856"/>
              <a:gd name="T39" fmla="*/ 2683 h 3141"/>
              <a:gd name="T40" fmla="*/ 172 w 2856"/>
              <a:gd name="T41" fmla="*/ 2855 h 3141"/>
              <a:gd name="T42" fmla="*/ 1235 w 2856"/>
              <a:gd name="T43" fmla="*/ 2855 h 3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856" h="3141">
                <a:moveTo>
                  <a:pt x="1235" y="2855"/>
                </a:moveTo>
                <a:lnTo>
                  <a:pt x="1232" y="2859"/>
                </a:lnTo>
                <a:lnTo>
                  <a:pt x="1407" y="3129"/>
                </a:lnTo>
                <a:lnTo>
                  <a:pt x="1407" y="3129"/>
                </a:lnTo>
                <a:cubicBezTo>
                  <a:pt x="1411" y="3136"/>
                  <a:pt x="1419" y="3140"/>
                  <a:pt x="1428" y="3140"/>
                </a:cubicBezTo>
                <a:lnTo>
                  <a:pt x="1428" y="3140"/>
                </a:lnTo>
                <a:cubicBezTo>
                  <a:pt x="1436" y="3140"/>
                  <a:pt x="1443" y="3136"/>
                  <a:pt x="1448" y="3129"/>
                </a:cubicBezTo>
                <a:lnTo>
                  <a:pt x="1622" y="2859"/>
                </a:lnTo>
                <a:lnTo>
                  <a:pt x="1620" y="2855"/>
                </a:lnTo>
                <a:lnTo>
                  <a:pt x="2683" y="2855"/>
                </a:lnTo>
                <a:lnTo>
                  <a:pt x="2683" y="2855"/>
                </a:lnTo>
                <a:cubicBezTo>
                  <a:pt x="2778" y="2855"/>
                  <a:pt x="2855" y="2778"/>
                  <a:pt x="2855" y="2683"/>
                </a:cubicBezTo>
                <a:lnTo>
                  <a:pt x="2855" y="171"/>
                </a:lnTo>
                <a:lnTo>
                  <a:pt x="2855" y="171"/>
                </a:lnTo>
                <a:cubicBezTo>
                  <a:pt x="2855" y="78"/>
                  <a:pt x="2778" y="0"/>
                  <a:pt x="2683" y="0"/>
                </a:cubicBezTo>
                <a:lnTo>
                  <a:pt x="172" y="0"/>
                </a:lnTo>
                <a:lnTo>
                  <a:pt x="172" y="0"/>
                </a:lnTo>
                <a:cubicBezTo>
                  <a:pt x="77" y="0"/>
                  <a:pt x="0" y="78"/>
                  <a:pt x="0" y="171"/>
                </a:cubicBezTo>
                <a:lnTo>
                  <a:pt x="0" y="2683"/>
                </a:lnTo>
                <a:lnTo>
                  <a:pt x="0" y="2683"/>
                </a:lnTo>
                <a:cubicBezTo>
                  <a:pt x="0" y="2778"/>
                  <a:pt x="77" y="2855"/>
                  <a:pt x="172" y="2855"/>
                </a:cubicBezTo>
                <a:lnTo>
                  <a:pt x="1235" y="285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974D7F39-DAFF-A74A-A7D8-035ED2A954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7799161"/>
            <a:ext cx="21336000" cy="245571"/>
          </a:xfrm>
          <a:custGeom>
            <a:avLst/>
            <a:gdLst>
              <a:gd name="T0" fmla="*/ 95 w 16473"/>
              <a:gd name="T1" fmla="*/ 0 h 191"/>
              <a:gd name="T2" fmla="*/ 16377 w 16473"/>
              <a:gd name="T3" fmla="*/ 0 h 191"/>
              <a:gd name="T4" fmla="*/ 16377 w 16473"/>
              <a:gd name="T5" fmla="*/ 0 h 191"/>
              <a:gd name="T6" fmla="*/ 16472 w 16473"/>
              <a:gd name="T7" fmla="*/ 96 h 191"/>
              <a:gd name="T8" fmla="*/ 16472 w 16473"/>
              <a:gd name="T9" fmla="*/ 96 h 191"/>
              <a:gd name="T10" fmla="*/ 16377 w 16473"/>
              <a:gd name="T11" fmla="*/ 190 h 191"/>
              <a:gd name="T12" fmla="*/ 95 w 16473"/>
              <a:gd name="T13" fmla="*/ 190 h 191"/>
              <a:gd name="T14" fmla="*/ 95 w 16473"/>
              <a:gd name="T15" fmla="*/ 190 h 191"/>
              <a:gd name="T16" fmla="*/ 0 w 16473"/>
              <a:gd name="T17" fmla="*/ 96 h 191"/>
              <a:gd name="T18" fmla="*/ 0 w 16473"/>
              <a:gd name="T19" fmla="*/ 96 h 191"/>
              <a:gd name="T20" fmla="*/ 95 w 16473"/>
              <a:gd name="T21" fmla="*/ 0 h 1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473" h="191">
                <a:moveTo>
                  <a:pt x="95" y="0"/>
                </a:moveTo>
                <a:lnTo>
                  <a:pt x="16377" y="0"/>
                </a:lnTo>
                <a:lnTo>
                  <a:pt x="16377" y="0"/>
                </a:lnTo>
                <a:cubicBezTo>
                  <a:pt x="16429" y="0"/>
                  <a:pt x="16472" y="43"/>
                  <a:pt x="16472" y="96"/>
                </a:cubicBezTo>
                <a:lnTo>
                  <a:pt x="16472" y="96"/>
                </a:lnTo>
                <a:cubicBezTo>
                  <a:pt x="16472" y="147"/>
                  <a:pt x="16429" y="190"/>
                  <a:pt x="16377" y="190"/>
                </a:cubicBezTo>
                <a:lnTo>
                  <a:pt x="95" y="190"/>
                </a:lnTo>
                <a:lnTo>
                  <a:pt x="95" y="190"/>
                </a:lnTo>
                <a:cubicBezTo>
                  <a:pt x="43" y="190"/>
                  <a:pt x="0" y="147"/>
                  <a:pt x="0" y="96"/>
                </a:cubicBezTo>
                <a:lnTo>
                  <a:pt x="0" y="96"/>
                </a:lnTo>
                <a:cubicBezTo>
                  <a:pt x="0" y="43"/>
                  <a:pt x="43" y="0"/>
                  <a:pt x="95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Line 3">
            <a:extLst>
              <a:ext uri="{FF2B5EF4-FFF2-40B4-BE49-F238E27FC236}">
                <a16:creationId xmlns:a16="http://schemas.microsoft.com/office/drawing/2014/main" id="{AE55EBDB-00E0-D048-8FE1-CD381E996ADB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1163" y="8387387"/>
            <a:ext cx="0" cy="354078"/>
          </a:xfrm>
          <a:prstGeom prst="line">
            <a:avLst/>
          </a:prstGeom>
          <a:noFill/>
          <a:ln w="38100" cap="rnd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1214C805-CB9C-6946-A3E4-4D70F2CDB8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0365" y="8855684"/>
            <a:ext cx="2141597" cy="599646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771BD94B-FCC4-5443-82A4-E9E319C21A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316" y="7662099"/>
            <a:ext cx="519695" cy="519695"/>
          </a:xfrm>
          <a:custGeom>
            <a:avLst/>
            <a:gdLst>
              <a:gd name="T0" fmla="*/ 200 w 402"/>
              <a:gd name="T1" fmla="*/ 0 h 402"/>
              <a:gd name="T2" fmla="*/ 200 w 402"/>
              <a:gd name="T3" fmla="*/ 0 h 402"/>
              <a:gd name="T4" fmla="*/ 0 w 402"/>
              <a:gd name="T5" fmla="*/ 201 h 402"/>
              <a:gd name="T6" fmla="*/ 0 w 402"/>
              <a:gd name="T7" fmla="*/ 201 h 402"/>
              <a:gd name="T8" fmla="*/ 200 w 402"/>
              <a:gd name="T9" fmla="*/ 401 h 402"/>
              <a:gd name="T10" fmla="*/ 200 w 402"/>
              <a:gd name="T11" fmla="*/ 401 h 402"/>
              <a:gd name="T12" fmla="*/ 401 w 402"/>
              <a:gd name="T13" fmla="*/ 201 h 402"/>
              <a:gd name="T14" fmla="*/ 401 w 402"/>
              <a:gd name="T15" fmla="*/ 201 h 402"/>
              <a:gd name="T16" fmla="*/ 200 w 402"/>
              <a:gd name="T17" fmla="*/ 0 h 4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2" h="402">
                <a:moveTo>
                  <a:pt x="200" y="0"/>
                </a:moveTo>
                <a:lnTo>
                  <a:pt x="200" y="0"/>
                </a:lnTo>
                <a:cubicBezTo>
                  <a:pt x="89" y="0"/>
                  <a:pt x="0" y="90"/>
                  <a:pt x="0" y="201"/>
                </a:cubicBezTo>
                <a:lnTo>
                  <a:pt x="0" y="201"/>
                </a:lnTo>
                <a:cubicBezTo>
                  <a:pt x="0" y="311"/>
                  <a:pt x="89" y="401"/>
                  <a:pt x="200" y="401"/>
                </a:cubicBezTo>
                <a:lnTo>
                  <a:pt x="200" y="401"/>
                </a:lnTo>
                <a:cubicBezTo>
                  <a:pt x="311" y="401"/>
                  <a:pt x="401" y="311"/>
                  <a:pt x="401" y="201"/>
                </a:cubicBezTo>
                <a:lnTo>
                  <a:pt x="401" y="201"/>
                </a:lnTo>
                <a:cubicBezTo>
                  <a:pt x="401" y="90"/>
                  <a:pt x="311" y="0"/>
                  <a:pt x="200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AE0BBE22-CDF0-F64E-BD55-95EC60970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1211" y="7841994"/>
            <a:ext cx="159905" cy="159905"/>
          </a:xfrm>
          <a:custGeom>
            <a:avLst/>
            <a:gdLst>
              <a:gd name="T0" fmla="*/ 62 w 125"/>
              <a:gd name="T1" fmla="*/ 0 h 124"/>
              <a:gd name="T2" fmla="*/ 62 w 125"/>
              <a:gd name="T3" fmla="*/ 0 h 124"/>
              <a:gd name="T4" fmla="*/ 0 w 125"/>
              <a:gd name="T5" fmla="*/ 62 h 124"/>
              <a:gd name="T6" fmla="*/ 0 w 125"/>
              <a:gd name="T7" fmla="*/ 62 h 124"/>
              <a:gd name="T8" fmla="*/ 62 w 125"/>
              <a:gd name="T9" fmla="*/ 123 h 124"/>
              <a:gd name="T10" fmla="*/ 62 w 125"/>
              <a:gd name="T11" fmla="*/ 123 h 124"/>
              <a:gd name="T12" fmla="*/ 124 w 125"/>
              <a:gd name="T13" fmla="*/ 62 h 124"/>
              <a:gd name="T14" fmla="*/ 124 w 125"/>
              <a:gd name="T15" fmla="*/ 62 h 124"/>
              <a:gd name="T16" fmla="*/ 62 w 125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5" h="124">
                <a:moveTo>
                  <a:pt x="62" y="0"/>
                </a:moveTo>
                <a:lnTo>
                  <a:pt x="62" y="0"/>
                </a:lnTo>
                <a:cubicBezTo>
                  <a:pt x="27" y="0"/>
                  <a:pt x="0" y="27"/>
                  <a:pt x="0" y="62"/>
                </a:cubicBezTo>
                <a:lnTo>
                  <a:pt x="0" y="62"/>
                </a:lnTo>
                <a:cubicBezTo>
                  <a:pt x="0" y="95"/>
                  <a:pt x="27" y="123"/>
                  <a:pt x="62" y="123"/>
                </a:cubicBezTo>
                <a:lnTo>
                  <a:pt x="62" y="123"/>
                </a:lnTo>
                <a:cubicBezTo>
                  <a:pt x="97" y="123"/>
                  <a:pt x="124" y="95"/>
                  <a:pt x="124" y="62"/>
                </a:cubicBezTo>
                <a:lnTo>
                  <a:pt x="124" y="62"/>
                </a:lnTo>
                <a:cubicBezTo>
                  <a:pt x="124" y="27"/>
                  <a:pt x="97" y="0"/>
                  <a:pt x="62" y="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A1E2F307-F37A-9D49-B919-1F65E638D0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9655" y="8455918"/>
            <a:ext cx="3700677" cy="4066175"/>
          </a:xfrm>
          <a:custGeom>
            <a:avLst/>
            <a:gdLst>
              <a:gd name="T0" fmla="*/ 2684 w 2856"/>
              <a:gd name="T1" fmla="*/ 285 h 3141"/>
              <a:gd name="T2" fmla="*/ 1621 w 2856"/>
              <a:gd name="T3" fmla="*/ 285 h 3141"/>
              <a:gd name="T4" fmla="*/ 1623 w 2856"/>
              <a:gd name="T5" fmla="*/ 281 h 3141"/>
              <a:gd name="T6" fmla="*/ 1448 w 2856"/>
              <a:gd name="T7" fmla="*/ 11 h 3141"/>
              <a:gd name="T8" fmla="*/ 1448 w 2856"/>
              <a:gd name="T9" fmla="*/ 11 h 3141"/>
              <a:gd name="T10" fmla="*/ 1428 w 2856"/>
              <a:gd name="T11" fmla="*/ 0 h 3141"/>
              <a:gd name="T12" fmla="*/ 1428 w 2856"/>
              <a:gd name="T13" fmla="*/ 0 h 3141"/>
              <a:gd name="T14" fmla="*/ 1407 w 2856"/>
              <a:gd name="T15" fmla="*/ 11 h 3141"/>
              <a:gd name="T16" fmla="*/ 1233 w 2856"/>
              <a:gd name="T17" fmla="*/ 281 h 3141"/>
              <a:gd name="T18" fmla="*/ 1235 w 2856"/>
              <a:gd name="T19" fmla="*/ 285 h 3141"/>
              <a:gd name="T20" fmla="*/ 172 w 2856"/>
              <a:gd name="T21" fmla="*/ 285 h 3141"/>
              <a:gd name="T22" fmla="*/ 172 w 2856"/>
              <a:gd name="T23" fmla="*/ 285 h 3141"/>
              <a:gd name="T24" fmla="*/ 0 w 2856"/>
              <a:gd name="T25" fmla="*/ 456 h 3141"/>
              <a:gd name="T26" fmla="*/ 0 w 2856"/>
              <a:gd name="T27" fmla="*/ 2968 h 3141"/>
              <a:gd name="T28" fmla="*/ 0 w 2856"/>
              <a:gd name="T29" fmla="*/ 2968 h 3141"/>
              <a:gd name="T30" fmla="*/ 172 w 2856"/>
              <a:gd name="T31" fmla="*/ 3140 h 3141"/>
              <a:gd name="T32" fmla="*/ 2684 w 2856"/>
              <a:gd name="T33" fmla="*/ 3140 h 3141"/>
              <a:gd name="T34" fmla="*/ 2684 w 2856"/>
              <a:gd name="T35" fmla="*/ 3140 h 3141"/>
              <a:gd name="T36" fmla="*/ 2855 w 2856"/>
              <a:gd name="T37" fmla="*/ 2968 h 3141"/>
              <a:gd name="T38" fmla="*/ 2855 w 2856"/>
              <a:gd name="T39" fmla="*/ 456 h 3141"/>
              <a:gd name="T40" fmla="*/ 2855 w 2856"/>
              <a:gd name="T41" fmla="*/ 456 h 3141"/>
              <a:gd name="T42" fmla="*/ 2684 w 2856"/>
              <a:gd name="T43" fmla="*/ 285 h 3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856" h="3141">
                <a:moveTo>
                  <a:pt x="2684" y="285"/>
                </a:moveTo>
                <a:lnTo>
                  <a:pt x="1621" y="285"/>
                </a:lnTo>
                <a:lnTo>
                  <a:pt x="1623" y="281"/>
                </a:lnTo>
                <a:lnTo>
                  <a:pt x="1448" y="11"/>
                </a:lnTo>
                <a:lnTo>
                  <a:pt x="1448" y="11"/>
                </a:lnTo>
                <a:cubicBezTo>
                  <a:pt x="1444" y="4"/>
                  <a:pt x="1436" y="0"/>
                  <a:pt x="1428" y="0"/>
                </a:cubicBezTo>
                <a:lnTo>
                  <a:pt x="1428" y="0"/>
                </a:lnTo>
                <a:cubicBezTo>
                  <a:pt x="1419" y="0"/>
                  <a:pt x="1412" y="4"/>
                  <a:pt x="1407" y="11"/>
                </a:cubicBezTo>
                <a:lnTo>
                  <a:pt x="1233" y="281"/>
                </a:lnTo>
                <a:lnTo>
                  <a:pt x="1235" y="285"/>
                </a:lnTo>
                <a:lnTo>
                  <a:pt x="172" y="285"/>
                </a:lnTo>
                <a:lnTo>
                  <a:pt x="172" y="285"/>
                </a:lnTo>
                <a:cubicBezTo>
                  <a:pt x="78" y="285"/>
                  <a:pt x="0" y="362"/>
                  <a:pt x="0" y="456"/>
                </a:cubicBezTo>
                <a:lnTo>
                  <a:pt x="0" y="2968"/>
                </a:lnTo>
                <a:lnTo>
                  <a:pt x="0" y="2968"/>
                </a:lnTo>
                <a:cubicBezTo>
                  <a:pt x="0" y="3063"/>
                  <a:pt x="78" y="3140"/>
                  <a:pt x="172" y="3140"/>
                </a:cubicBezTo>
                <a:lnTo>
                  <a:pt x="2684" y="3140"/>
                </a:lnTo>
                <a:lnTo>
                  <a:pt x="2684" y="3140"/>
                </a:lnTo>
                <a:cubicBezTo>
                  <a:pt x="2778" y="3140"/>
                  <a:pt x="2855" y="3063"/>
                  <a:pt x="2855" y="2968"/>
                </a:cubicBezTo>
                <a:lnTo>
                  <a:pt x="2855" y="456"/>
                </a:lnTo>
                <a:lnTo>
                  <a:pt x="2855" y="456"/>
                </a:lnTo>
                <a:cubicBezTo>
                  <a:pt x="2855" y="362"/>
                  <a:pt x="2778" y="285"/>
                  <a:pt x="2684" y="28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Line 8">
            <a:extLst>
              <a:ext uri="{FF2B5EF4-FFF2-40B4-BE49-F238E27FC236}">
                <a16:creationId xmlns:a16="http://schemas.microsoft.com/office/drawing/2014/main" id="{5DB6A8FD-47D8-1345-B2D2-1B2D52CA92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79993" y="7096718"/>
            <a:ext cx="0" cy="365498"/>
          </a:xfrm>
          <a:prstGeom prst="line">
            <a:avLst/>
          </a:prstGeom>
          <a:noFill/>
          <a:ln w="38100" cap="rnd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36A9001C-2D20-1146-BCB0-6929B92196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9195" y="6394272"/>
            <a:ext cx="2141597" cy="599649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33548498-7143-5549-A231-AA3C2F2AAA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0146" y="7662099"/>
            <a:ext cx="519695" cy="519695"/>
          </a:xfrm>
          <a:custGeom>
            <a:avLst/>
            <a:gdLst>
              <a:gd name="T0" fmla="*/ 201 w 402"/>
              <a:gd name="T1" fmla="*/ 401 h 402"/>
              <a:gd name="T2" fmla="*/ 201 w 402"/>
              <a:gd name="T3" fmla="*/ 401 h 402"/>
              <a:gd name="T4" fmla="*/ 0 w 402"/>
              <a:gd name="T5" fmla="*/ 201 h 402"/>
              <a:gd name="T6" fmla="*/ 0 w 402"/>
              <a:gd name="T7" fmla="*/ 201 h 402"/>
              <a:gd name="T8" fmla="*/ 201 w 402"/>
              <a:gd name="T9" fmla="*/ 0 h 402"/>
              <a:gd name="T10" fmla="*/ 201 w 402"/>
              <a:gd name="T11" fmla="*/ 0 h 402"/>
              <a:gd name="T12" fmla="*/ 401 w 402"/>
              <a:gd name="T13" fmla="*/ 201 h 402"/>
              <a:gd name="T14" fmla="*/ 401 w 402"/>
              <a:gd name="T15" fmla="*/ 201 h 402"/>
              <a:gd name="T16" fmla="*/ 201 w 402"/>
              <a:gd name="T17" fmla="*/ 401 h 4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2" h="402">
                <a:moveTo>
                  <a:pt x="201" y="401"/>
                </a:moveTo>
                <a:lnTo>
                  <a:pt x="201" y="401"/>
                </a:lnTo>
                <a:cubicBezTo>
                  <a:pt x="90" y="401"/>
                  <a:pt x="0" y="311"/>
                  <a:pt x="0" y="201"/>
                </a:cubicBezTo>
                <a:lnTo>
                  <a:pt x="0" y="201"/>
                </a:lnTo>
                <a:cubicBezTo>
                  <a:pt x="0" y="90"/>
                  <a:pt x="90" y="0"/>
                  <a:pt x="201" y="0"/>
                </a:cubicBezTo>
                <a:lnTo>
                  <a:pt x="201" y="0"/>
                </a:lnTo>
                <a:cubicBezTo>
                  <a:pt x="312" y="0"/>
                  <a:pt x="401" y="90"/>
                  <a:pt x="401" y="201"/>
                </a:cubicBezTo>
                <a:lnTo>
                  <a:pt x="401" y="201"/>
                </a:lnTo>
                <a:cubicBezTo>
                  <a:pt x="401" y="311"/>
                  <a:pt x="312" y="401"/>
                  <a:pt x="201" y="401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D2AA3CD3-5881-EF4E-982D-76ADF589A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0041" y="7844847"/>
            <a:ext cx="159905" cy="159905"/>
          </a:xfrm>
          <a:custGeom>
            <a:avLst/>
            <a:gdLst>
              <a:gd name="T0" fmla="*/ 62 w 125"/>
              <a:gd name="T1" fmla="*/ 123 h 124"/>
              <a:gd name="T2" fmla="*/ 62 w 125"/>
              <a:gd name="T3" fmla="*/ 123 h 124"/>
              <a:gd name="T4" fmla="*/ 0 w 125"/>
              <a:gd name="T5" fmla="*/ 62 h 124"/>
              <a:gd name="T6" fmla="*/ 0 w 125"/>
              <a:gd name="T7" fmla="*/ 62 h 124"/>
              <a:gd name="T8" fmla="*/ 62 w 125"/>
              <a:gd name="T9" fmla="*/ 0 h 124"/>
              <a:gd name="T10" fmla="*/ 62 w 125"/>
              <a:gd name="T11" fmla="*/ 0 h 124"/>
              <a:gd name="T12" fmla="*/ 124 w 125"/>
              <a:gd name="T13" fmla="*/ 62 h 124"/>
              <a:gd name="T14" fmla="*/ 124 w 125"/>
              <a:gd name="T15" fmla="*/ 62 h 124"/>
              <a:gd name="T16" fmla="*/ 62 w 125"/>
              <a:gd name="T17" fmla="*/ 123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5" h="124">
                <a:moveTo>
                  <a:pt x="62" y="123"/>
                </a:moveTo>
                <a:lnTo>
                  <a:pt x="62" y="123"/>
                </a:lnTo>
                <a:cubicBezTo>
                  <a:pt x="27" y="123"/>
                  <a:pt x="0" y="95"/>
                  <a:pt x="0" y="62"/>
                </a:cubicBezTo>
                <a:lnTo>
                  <a:pt x="0" y="62"/>
                </a:lnTo>
                <a:cubicBezTo>
                  <a:pt x="0" y="27"/>
                  <a:pt x="27" y="0"/>
                  <a:pt x="62" y="0"/>
                </a:cubicBezTo>
                <a:lnTo>
                  <a:pt x="62" y="0"/>
                </a:lnTo>
                <a:cubicBezTo>
                  <a:pt x="96" y="0"/>
                  <a:pt x="124" y="27"/>
                  <a:pt x="124" y="62"/>
                </a:cubicBezTo>
                <a:lnTo>
                  <a:pt x="124" y="62"/>
                </a:lnTo>
                <a:cubicBezTo>
                  <a:pt x="124" y="95"/>
                  <a:pt x="96" y="123"/>
                  <a:pt x="62" y="12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86C0F479-695E-7D4D-84BA-92690FBC7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8487" y="3327509"/>
            <a:ext cx="3694969" cy="4066175"/>
          </a:xfrm>
          <a:custGeom>
            <a:avLst/>
            <a:gdLst>
              <a:gd name="T0" fmla="*/ 0 w 2855"/>
              <a:gd name="T1" fmla="*/ 2683 h 3141"/>
              <a:gd name="T2" fmla="*/ 0 w 2855"/>
              <a:gd name="T3" fmla="*/ 171 h 3141"/>
              <a:gd name="T4" fmla="*/ 0 w 2855"/>
              <a:gd name="T5" fmla="*/ 171 h 3141"/>
              <a:gd name="T6" fmla="*/ 171 w 2855"/>
              <a:gd name="T7" fmla="*/ 0 h 3141"/>
              <a:gd name="T8" fmla="*/ 2682 w 2855"/>
              <a:gd name="T9" fmla="*/ 0 h 3141"/>
              <a:gd name="T10" fmla="*/ 2682 w 2855"/>
              <a:gd name="T11" fmla="*/ 0 h 3141"/>
              <a:gd name="T12" fmla="*/ 2854 w 2855"/>
              <a:gd name="T13" fmla="*/ 171 h 3141"/>
              <a:gd name="T14" fmla="*/ 2854 w 2855"/>
              <a:gd name="T15" fmla="*/ 2683 h 3141"/>
              <a:gd name="T16" fmla="*/ 2854 w 2855"/>
              <a:gd name="T17" fmla="*/ 2683 h 3141"/>
              <a:gd name="T18" fmla="*/ 2682 w 2855"/>
              <a:gd name="T19" fmla="*/ 2855 h 3141"/>
              <a:gd name="T20" fmla="*/ 1619 w 2855"/>
              <a:gd name="T21" fmla="*/ 2855 h 3141"/>
              <a:gd name="T22" fmla="*/ 1622 w 2855"/>
              <a:gd name="T23" fmla="*/ 2859 h 3141"/>
              <a:gd name="T24" fmla="*/ 1447 w 2855"/>
              <a:gd name="T25" fmla="*/ 3129 h 3141"/>
              <a:gd name="T26" fmla="*/ 1447 w 2855"/>
              <a:gd name="T27" fmla="*/ 3129 h 3141"/>
              <a:gd name="T28" fmla="*/ 1428 w 2855"/>
              <a:gd name="T29" fmla="*/ 3140 h 3141"/>
              <a:gd name="T30" fmla="*/ 1428 w 2855"/>
              <a:gd name="T31" fmla="*/ 3140 h 3141"/>
              <a:gd name="T32" fmla="*/ 1407 w 2855"/>
              <a:gd name="T33" fmla="*/ 3129 h 3141"/>
              <a:gd name="T34" fmla="*/ 1232 w 2855"/>
              <a:gd name="T35" fmla="*/ 2859 h 3141"/>
              <a:gd name="T36" fmla="*/ 1234 w 2855"/>
              <a:gd name="T37" fmla="*/ 2855 h 3141"/>
              <a:gd name="T38" fmla="*/ 171 w 2855"/>
              <a:gd name="T39" fmla="*/ 2855 h 3141"/>
              <a:gd name="T40" fmla="*/ 171 w 2855"/>
              <a:gd name="T41" fmla="*/ 2855 h 3141"/>
              <a:gd name="T42" fmla="*/ 0 w 2855"/>
              <a:gd name="T43" fmla="*/ 2683 h 3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855" h="3141">
                <a:moveTo>
                  <a:pt x="0" y="2683"/>
                </a:moveTo>
                <a:lnTo>
                  <a:pt x="0" y="171"/>
                </a:lnTo>
                <a:lnTo>
                  <a:pt x="0" y="171"/>
                </a:lnTo>
                <a:cubicBezTo>
                  <a:pt x="0" y="78"/>
                  <a:pt x="77" y="0"/>
                  <a:pt x="171" y="0"/>
                </a:cubicBezTo>
                <a:lnTo>
                  <a:pt x="2682" y="0"/>
                </a:lnTo>
                <a:lnTo>
                  <a:pt x="2682" y="0"/>
                </a:lnTo>
                <a:cubicBezTo>
                  <a:pt x="2777" y="0"/>
                  <a:pt x="2854" y="78"/>
                  <a:pt x="2854" y="171"/>
                </a:cubicBezTo>
                <a:lnTo>
                  <a:pt x="2854" y="2683"/>
                </a:lnTo>
                <a:lnTo>
                  <a:pt x="2854" y="2683"/>
                </a:lnTo>
                <a:cubicBezTo>
                  <a:pt x="2854" y="2778"/>
                  <a:pt x="2777" y="2855"/>
                  <a:pt x="2682" y="2855"/>
                </a:cubicBezTo>
                <a:lnTo>
                  <a:pt x="1619" y="2855"/>
                </a:lnTo>
                <a:lnTo>
                  <a:pt x="1622" y="2859"/>
                </a:lnTo>
                <a:lnTo>
                  <a:pt x="1447" y="3129"/>
                </a:lnTo>
                <a:lnTo>
                  <a:pt x="1447" y="3129"/>
                </a:lnTo>
                <a:cubicBezTo>
                  <a:pt x="1442" y="3136"/>
                  <a:pt x="1435" y="3140"/>
                  <a:pt x="1428" y="3140"/>
                </a:cubicBezTo>
                <a:lnTo>
                  <a:pt x="1428" y="3140"/>
                </a:lnTo>
                <a:cubicBezTo>
                  <a:pt x="1419" y="3140"/>
                  <a:pt x="1412" y="3136"/>
                  <a:pt x="1407" y="3129"/>
                </a:cubicBezTo>
                <a:lnTo>
                  <a:pt x="1232" y="2859"/>
                </a:lnTo>
                <a:lnTo>
                  <a:pt x="1234" y="2855"/>
                </a:lnTo>
                <a:lnTo>
                  <a:pt x="171" y="2855"/>
                </a:lnTo>
                <a:lnTo>
                  <a:pt x="171" y="2855"/>
                </a:lnTo>
                <a:cubicBezTo>
                  <a:pt x="77" y="2855"/>
                  <a:pt x="0" y="2778"/>
                  <a:pt x="0" y="268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Line 13">
            <a:extLst>
              <a:ext uri="{FF2B5EF4-FFF2-40B4-BE49-F238E27FC236}">
                <a16:creationId xmlns:a16="http://schemas.microsoft.com/office/drawing/2014/main" id="{56BE25D3-BC42-FA40-B248-6223DA068962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85971" y="8387387"/>
            <a:ext cx="0" cy="354078"/>
          </a:xfrm>
          <a:prstGeom prst="line">
            <a:avLst/>
          </a:prstGeom>
          <a:noFill/>
          <a:ln w="38100" cap="rnd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1C6BFA9A-B047-B544-8C6A-37DAECA7F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15173" y="8855684"/>
            <a:ext cx="2141597" cy="599646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4F1746A1-D68D-6E44-B031-A6ECF59ED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6124" y="7662099"/>
            <a:ext cx="519695" cy="519695"/>
          </a:xfrm>
          <a:custGeom>
            <a:avLst/>
            <a:gdLst>
              <a:gd name="T0" fmla="*/ 200 w 401"/>
              <a:gd name="T1" fmla="*/ 0 h 402"/>
              <a:gd name="T2" fmla="*/ 200 w 401"/>
              <a:gd name="T3" fmla="*/ 0 h 402"/>
              <a:gd name="T4" fmla="*/ 0 w 401"/>
              <a:gd name="T5" fmla="*/ 201 h 402"/>
              <a:gd name="T6" fmla="*/ 0 w 401"/>
              <a:gd name="T7" fmla="*/ 201 h 402"/>
              <a:gd name="T8" fmla="*/ 200 w 401"/>
              <a:gd name="T9" fmla="*/ 401 h 402"/>
              <a:gd name="T10" fmla="*/ 200 w 401"/>
              <a:gd name="T11" fmla="*/ 401 h 402"/>
              <a:gd name="T12" fmla="*/ 400 w 401"/>
              <a:gd name="T13" fmla="*/ 201 h 402"/>
              <a:gd name="T14" fmla="*/ 400 w 401"/>
              <a:gd name="T15" fmla="*/ 201 h 402"/>
              <a:gd name="T16" fmla="*/ 200 w 401"/>
              <a:gd name="T17" fmla="*/ 0 h 4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1" h="402">
                <a:moveTo>
                  <a:pt x="200" y="0"/>
                </a:moveTo>
                <a:lnTo>
                  <a:pt x="200" y="0"/>
                </a:lnTo>
                <a:cubicBezTo>
                  <a:pt x="89" y="0"/>
                  <a:pt x="0" y="90"/>
                  <a:pt x="0" y="201"/>
                </a:cubicBezTo>
                <a:lnTo>
                  <a:pt x="0" y="201"/>
                </a:lnTo>
                <a:cubicBezTo>
                  <a:pt x="0" y="311"/>
                  <a:pt x="89" y="401"/>
                  <a:pt x="200" y="401"/>
                </a:cubicBezTo>
                <a:lnTo>
                  <a:pt x="200" y="401"/>
                </a:lnTo>
                <a:cubicBezTo>
                  <a:pt x="310" y="401"/>
                  <a:pt x="400" y="311"/>
                  <a:pt x="400" y="201"/>
                </a:cubicBezTo>
                <a:lnTo>
                  <a:pt x="400" y="201"/>
                </a:lnTo>
                <a:cubicBezTo>
                  <a:pt x="400" y="90"/>
                  <a:pt x="310" y="0"/>
                  <a:pt x="200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F737F2B9-0EE6-6241-B698-2680D5E55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06019" y="7844847"/>
            <a:ext cx="159905" cy="159905"/>
          </a:xfrm>
          <a:custGeom>
            <a:avLst/>
            <a:gdLst>
              <a:gd name="T0" fmla="*/ 62 w 125"/>
              <a:gd name="T1" fmla="*/ 0 h 124"/>
              <a:gd name="T2" fmla="*/ 62 w 125"/>
              <a:gd name="T3" fmla="*/ 0 h 124"/>
              <a:gd name="T4" fmla="*/ 0 w 125"/>
              <a:gd name="T5" fmla="*/ 62 h 124"/>
              <a:gd name="T6" fmla="*/ 0 w 125"/>
              <a:gd name="T7" fmla="*/ 62 h 124"/>
              <a:gd name="T8" fmla="*/ 62 w 125"/>
              <a:gd name="T9" fmla="*/ 123 h 124"/>
              <a:gd name="T10" fmla="*/ 62 w 125"/>
              <a:gd name="T11" fmla="*/ 123 h 124"/>
              <a:gd name="T12" fmla="*/ 124 w 125"/>
              <a:gd name="T13" fmla="*/ 62 h 124"/>
              <a:gd name="T14" fmla="*/ 124 w 125"/>
              <a:gd name="T15" fmla="*/ 62 h 124"/>
              <a:gd name="T16" fmla="*/ 62 w 125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5" h="124">
                <a:moveTo>
                  <a:pt x="62" y="0"/>
                </a:moveTo>
                <a:lnTo>
                  <a:pt x="62" y="0"/>
                </a:lnTo>
                <a:cubicBezTo>
                  <a:pt x="28" y="0"/>
                  <a:pt x="0" y="27"/>
                  <a:pt x="0" y="62"/>
                </a:cubicBezTo>
                <a:lnTo>
                  <a:pt x="0" y="62"/>
                </a:lnTo>
                <a:cubicBezTo>
                  <a:pt x="0" y="95"/>
                  <a:pt x="28" y="123"/>
                  <a:pt x="62" y="123"/>
                </a:cubicBezTo>
                <a:lnTo>
                  <a:pt x="62" y="123"/>
                </a:lnTo>
                <a:cubicBezTo>
                  <a:pt x="96" y="123"/>
                  <a:pt x="124" y="95"/>
                  <a:pt x="124" y="62"/>
                </a:cubicBezTo>
                <a:lnTo>
                  <a:pt x="124" y="62"/>
                </a:lnTo>
                <a:cubicBezTo>
                  <a:pt x="124" y="27"/>
                  <a:pt x="96" y="0"/>
                  <a:pt x="62" y="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D1C3DD75-E153-4D4B-89E5-BE3C9F949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47316" y="8455918"/>
            <a:ext cx="3700677" cy="4066175"/>
          </a:xfrm>
          <a:custGeom>
            <a:avLst/>
            <a:gdLst>
              <a:gd name="T0" fmla="*/ 0 w 2856"/>
              <a:gd name="T1" fmla="*/ 456 h 3141"/>
              <a:gd name="T2" fmla="*/ 0 w 2856"/>
              <a:gd name="T3" fmla="*/ 2968 h 3141"/>
              <a:gd name="T4" fmla="*/ 0 w 2856"/>
              <a:gd name="T5" fmla="*/ 2968 h 3141"/>
              <a:gd name="T6" fmla="*/ 171 w 2856"/>
              <a:gd name="T7" fmla="*/ 3140 h 3141"/>
              <a:gd name="T8" fmla="*/ 2683 w 2856"/>
              <a:gd name="T9" fmla="*/ 3140 h 3141"/>
              <a:gd name="T10" fmla="*/ 2683 w 2856"/>
              <a:gd name="T11" fmla="*/ 3140 h 3141"/>
              <a:gd name="T12" fmla="*/ 2855 w 2856"/>
              <a:gd name="T13" fmla="*/ 2968 h 3141"/>
              <a:gd name="T14" fmla="*/ 2855 w 2856"/>
              <a:gd name="T15" fmla="*/ 456 h 3141"/>
              <a:gd name="T16" fmla="*/ 2855 w 2856"/>
              <a:gd name="T17" fmla="*/ 456 h 3141"/>
              <a:gd name="T18" fmla="*/ 2683 w 2856"/>
              <a:gd name="T19" fmla="*/ 285 h 3141"/>
              <a:gd name="T20" fmla="*/ 1620 w 2856"/>
              <a:gd name="T21" fmla="*/ 285 h 3141"/>
              <a:gd name="T22" fmla="*/ 1622 w 2856"/>
              <a:gd name="T23" fmla="*/ 281 h 3141"/>
              <a:gd name="T24" fmla="*/ 1447 w 2856"/>
              <a:gd name="T25" fmla="*/ 11 h 3141"/>
              <a:gd name="T26" fmla="*/ 1447 w 2856"/>
              <a:gd name="T27" fmla="*/ 11 h 3141"/>
              <a:gd name="T28" fmla="*/ 1428 w 2856"/>
              <a:gd name="T29" fmla="*/ 0 h 3141"/>
              <a:gd name="T30" fmla="*/ 1428 w 2856"/>
              <a:gd name="T31" fmla="*/ 0 h 3141"/>
              <a:gd name="T32" fmla="*/ 1407 w 2856"/>
              <a:gd name="T33" fmla="*/ 11 h 3141"/>
              <a:gd name="T34" fmla="*/ 1232 w 2856"/>
              <a:gd name="T35" fmla="*/ 281 h 3141"/>
              <a:gd name="T36" fmla="*/ 1234 w 2856"/>
              <a:gd name="T37" fmla="*/ 285 h 3141"/>
              <a:gd name="T38" fmla="*/ 171 w 2856"/>
              <a:gd name="T39" fmla="*/ 285 h 3141"/>
              <a:gd name="T40" fmla="*/ 171 w 2856"/>
              <a:gd name="T41" fmla="*/ 285 h 3141"/>
              <a:gd name="T42" fmla="*/ 0 w 2856"/>
              <a:gd name="T43" fmla="*/ 456 h 3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856" h="3141">
                <a:moveTo>
                  <a:pt x="0" y="456"/>
                </a:moveTo>
                <a:lnTo>
                  <a:pt x="0" y="2968"/>
                </a:lnTo>
                <a:lnTo>
                  <a:pt x="0" y="2968"/>
                </a:lnTo>
                <a:cubicBezTo>
                  <a:pt x="0" y="3063"/>
                  <a:pt x="77" y="3140"/>
                  <a:pt x="171" y="3140"/>
                </a:cubicBezTo>
                <a:lnTo>
                  <a:pt x="2683" y="3140"/>
                </a:lnTo>
                <a:lnTo>
                  <a:pt x="2683" y="3140"/>
                </a:lnTo>
                <a:cubicBezTo>
                  <a:pt x="2778" y="3140"/>
                  <a:pt x="2855" y="3063"/>
                  <a:pt x="2855" y="2968"/>
                </a:cubicBezTo>
                <a:lnTo>
                  <a:pt x="2855" y="456"/>
                </a:lnTo>
                <a:lnTo>
                  <a:pt x="2855" y="456"/>
                </a:lnTo>
                <a:cubicBezTo>
                  <a:pt x="2855" y="362"/>
                  <a:pt x="2778" y="285"/>
                  <a:pt x="2683" y="285"/>
                </a:cubicBezTo>
                <a:lnTo>
                  <a:pt x="1620" y="285"/>
                </a:lnTo>
                <a:lnTo>
                  <a:pt x="1622" y="281"/>
                </a:lnTo>
                <a:lnTo>
                  <a:pt x="1447" y="11"/>
                </a:lnTo>
                <a:lnTo>
                  <a:pt x="1447" y="11"/>
                </a:lnTo>
                <a:cubicBezTo>
                  <a:pt x="1443" y="4"/>
                  <a:pt x="1436" y="0"/>
                  <a:pt x="1428" y="0"/>
                </a:cubicBezTo>
                <a:lnTo>
                  <a:pt x="1428" y="0"/>
                </a:lnTo>
                <a:cubicBezTo>
                  <a:pt x="1419" y="0"/>
                  <a:pt x="1411" y="4"/>
                  <a:pt x="1407" y="11"/>
                </a:cubicBezTo>
                <a:lnTo>
                  <a:pt x="1232" y="281"/>
                </a:lnTo>
                <a:lnTo>
                  <a:pt x="1234" y="285"/>
                </a:lnTo>
                <a:lnTo>
                  <a:pt x="171" y="285"/>
                </a:lnTo>
                <a:lnTo>
                  <a:pt x="171" y="285"/>
                </a:lnTo>
                <a:cubicBezTo>
                  <a:pt x="77" y="285"/>
                  <a:pt x="0" y="362"/>
                  <a:pt x="0" y="45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Line 18">
            <a:extLst>
              <a:ext uri="{FF2B5EF4-FFF2-40B4-BE49-F238E27FC236}">
                <a16:creationId xmlns:a16="http://schemas.microsoft.com/office/drawing/2014/main" id="{97B93110-A72C-5D47-BC70-FCF17D0EAFB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597654" y="7096718"/>
            <a:ext cx="0" cy="365498"/>
          </a:xfrm>
          <a:prstGeom prst="line">
            <a:avLst/>
          </a:prstGeom>
          <a:noFill/>
          <a:ln w="38100" cap="rnd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734B66CA-874B-A649-AC1B-1B331207E1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26856" y="6394272"/>
            <a:ext cx="2141597" cy="599649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60D841BC-F024-B949-A889-32AF468366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37807" y="7662099"/>
            <a:ext cx="519695" cy="519695"/>
          </a:xfrm>
          <a:custGeom>
            <a:avLst/>
            <a:gdLst>
              <a:gd name="T0" fmla="*/ 201 w 402"/>
              <a:gd name="T1" fmla="*/ 401 h 402"/>
              <a:gd name="T2" fmla="*/ 201 w 402"/>
              <a:gd name="T3" fmla="*/ 401 h 402"/>
              <a:gd name="T4" fmla="*/ 0 w 402"/>
              <a:gd name="T5" fmla="*/ 201 h 402"/>
              <a:gd name="T6" fmla="*/ 0 w 402"/>
              <a:gd name="T7" fmla="*/ 201 h 402"/>
              <a:gd name="T8" fmla="*/ 201 w 402"/>
              <a:gd name="T9" fmla="*/ 0 h 402"/>
              <a:gd name="T10" fmla="*/ 201 w 402"/>
              <a:gd name="T11" fmla="*/ 0 h 402"/>
              <a:gd name="T12" fmla="*/ 401 w 402"/>
              <a:gd name="T13" fmla="*/ 201 h 402"/>
              <a:gd name="T14" fmla="*/ 401 w 402"/>
              <a:gd name="T15" fmla="*/ 201 h 402"/>
              <a:gd name="T16" fmla="*/ 201 w 402"/>
              <a:gd name="T17" fmla="*/ 401 h 4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2" h="402">
                <a:moveTo>
                  <a:pt x="201" y="401"/>
                </a:moveTo>
                <a:lnTo>
                  <a:pt x="201" y="401"/>
                </a:lnTo>
                <a:cubicBezTo>
                  <a:pt x="90" y="401"/>
                  <a:pt x="0" y="311"/>
                  <a:pt x="0" y="201"/>
                </a:cubicBezTo>
                <a:lnTo>
                  <a:pt x="0" y="201"/>
                </a:lnTo>
                <a:cubicBezTo>
                  <a:pt x="0" y="90"/>
                  <a:pt x="90" y="0"/>
                  <a:pt x="201" y="0"/>
                </a:cubicBezTo>
                <a:lnTo>
                  <a:pt x="201" y="0"/>
                </a:lnTo>
                <a:cubicBezTo>
                  <a:pt x="312" y="0"/>
                  <a:pt x="401" y="90"/>
                  <a:pt x="401" y="201"/>
                </a:cubicBezTo>
                <a:lnTo>
                  <a:pt x="401" y="201"/>
                </a:lnTo>
                <a:cubicBezTo>
                  <a:pt x="401" y="311"/>
                  <a:pt x="312" y="401"/>
                  <a:pt x="201" y="401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DF57FB20-1AC9-DE4C-B7D5-4B5D34602E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17702" y="7844847"/>
            <a:ext cx="159905" cy="159905"/>
          </a:xfrm>
          <a:custGeom>
            <a:avLst/>
            <a:gdLst>
              <a:gd name="T0" fmla="*/ 62 w 125"/>
              <a:gd name="T1" fmla="*/ 123 h 124"/>
              <a:gd name="T2" fmla="*/ 62 w 125"/>
              <a:gd name="T3" fmla="*/ 123 h 124"/>
              <a:gd name="T4" fmla="*/ 0 w 125"/>
              <a:gd name="T5" fmla="*/ 62 h 124"/>
              <a:gd name="T6" fmla="*/ 0 w 125"/>
              <a:gd name="T7" fmla="*/ 62 h 124"/>
              <a:gd name="T8" fmla="*/ 62 w 125"/>
              <a:gd name="T9" fmla="*/ 0 h 124"/>
              <a:gd name="T10" fmla="*/ 62 w 125"/>
              <a:gd name="T11" fmla="*/ 0 h 124"/>
              <a:gd name="T12" fmla="*/ 124 w 125"/>
              <a:gd name="T13" fmla="*/ 62 h 124"/>
              <a:gd name="T14" fmla="*/ 124 w 125"/>
              <a:gd name="T15" fmla="*/ 62 h 124"/>
              <a:gd name="T16" fmla="*/ 62 w 125"/>
              <a:gd name="T17" fmla="*/ 123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5" h="124">
                <a:moveTo>
                  <a:pt x="62" y="123"/>
                </a:moveTo>
                <a:lnTo>
                  <a:pt x="62" y="123"/>
                </a:lnTo>
                <a:cubicBezTo>
                  <a:pt x="27" y="123"/>
                  <a:pt x="0" y="95"/>
                  <a:pt x="0" y="62"/>
                </a:cubicBezTo>
                <a:lnTo>
                  <a:pt x="0" y="62"/>
                </a:lnTo>
                <a:cubicBezTo>
                  <a:pt x="0" y="27"/>
                  <a:pt x="27" y="0"/>
                  <a:pt x="62" y="0"/>
                </a:cubicBezTo>
                <a:lnTo>
                  <a:pt x="62" y="0"/>
                </a:lnTo>
                <a:cubicBezTo>
                  <a:pt x="96" y="0"/>
                  <a:pt x="124" y="27"/>
                  <a:pt x="124" y="62"/>
                </a:cubicBezTo>
                <a:lnTo>
                  <a:pt x="124" y="62"/>
                </a:lnTo>
                <a:cubicBezTo>
                  <a:pt x="124" y="95"/>
                  <a:pt x="96" y="123"/>
                  <a:pt x="62" y="12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18AF1088-94B9-4F42-8D86-93AD4A5434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56146" y="3327509"/>
            <a:ext cx="3700677" cy="4066175"/>
          </a:xfrm>
          <a:custGeom>
            <a:avLst/>
            <a:gdLst>
              <a:gd name="T0" fmla="*/ 0 w 2856"/>
              <a:gd name="T1" fmla="*/ 2683 h 3141"/>
              <a:gd name="T2" fmla="*/ 0 w 2856"/>
              <a:gd name="T3" fmla="*/ 171 h 3141"/>
              <a:gd name="T4" fmla="*/ 0 w 2856"/>
              <a:gd name="T5" fmla="*/ 171 h 3141"/>
              <a:gd name="T6" fmla="*/ 172 w 2856"/>
              <a:gd name="T7" fmla="*/ 0 h 3141"/>
              <a:gd name="T8" fmla="*/ 2684 w 2856"/>
              <a:gd name="T9" fmla="*/ 0 h 3141"/>
              <a:gd name="T10" fmla="*/ 2684 w 2856"/>
              <a:gd name="T11" fmla="*/ 0 h 3141"/>
              <a:gd name="T12" fmla="*/ 2855 w 2856"/>
              <a:gd name="T13" fmla="*/ 171 h 3141"/>
              <a:gd name="T14" fmla="*/ 2855 w 2856"/>
              <a:gd name="T15" fmla="*/ 2683 h 3141"/>
              <a:gd name="T16" fmla="*/ 2855 w 2856"/>
              <a:gd name="T17" fmla="*/ 2683 h 3141"/>
              <a:gd name="T18" fmla="*/ 2684 w 2856"/>
              <a:gd name="T19" fmla="*/ 2855 h 3141"/>
              <a:gd name="T20" fmla="*/ 1621 w 2856"/>
              <a:gd name="T21" fmla="*/ 2855 h 3141"/>
              <a:gd name="T22" fmla="*/ 1623 w 2856"/>
              <a:gd name="T23" fmla="*/ 2859 h 3141"/>
              <a:gd name="T24" fmla="*/ 1448 w 2856"/>
              <a:gd name="T25" fmla="*/ 3129 h 3141"/>
              <a:gd name="T26" fmla="*/ 1448 w 2856"/>
              <a:gd name="T27" fmla="*/ 3129 h 3141"/>
              <a:gd name="T28" fmla="*/ 1427 w 2856"/>
              <a:gd name="T29" fmla="*/ 3140 h 3141"/>
              <a:gd name="T30" fmla="*/ 1427 w 2856"/>
              <a:gd name="T31" fmla="*/ 3140 h 3141"/>
              <a:gd name="T32" fmla="*/ 1407 w 2856"/>
              <a:gd name="T33" fmla="*/ 3129 h 3141"/>
              <a:gd name="T34" fmla="*/ 1233 w 2856"/>
              <a:gd name="T35" fmla="*/ 2859 h 3141"/>
              <a:gd name="T36" fmla="*/ 1235 w 2856"/>
              <a:gd name="T37" fmla="*/ 2855 h 3141"/>
              <a:gd name="T38" fmla="*/ 172 w 2856"/>
              <a:gd name="T39" fmla="*/ 2855 h 3141"/>
              <a:gd name="T40" fmla="*/ 172 w 2856"/>
              <a:gd name="T41" fmla="*/ 2855 h 3141"/>
              <a:gd name="T42" fmla="*/ 0 w 2856"/>
              <a:gd name="T43" fmla="*/ 2683 h 3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856" h="3141">
                <a:moveTo>
                  <a:pt x="0" y="2683"/>
                </a:moveTo>
                <a:lnTo>
                  <a:pt x="0" y="171"/>
                </a:lnTo>
                <a:lnTo>
                  <a:pt x="0" y="171"/>
                </a:lnTo>
                <a:cubicBezTo>
                  <a:pt x="0" y="78"/>
                  <a:pt x="77" y="0"/>
                  <a:pt x="172" y="0"/>
                </a:cubicBezTo>
                <a:lnTo>
                  <a:pt x="2684" y="0"/>
                </a:lnTo>
                <a:lnTo>
                  <a:pt x="2684" y="0"/>
                </a:lnTo>
                <a:cubicBezTo>
                  <a:pt x="2778" y="0"/>
                  <a:pt x="2855" y="78"/>
                  <a:pt x="2855" y="171"/>
                </a:cubicBezTo>
                <a:lnTo>
                  <a:pt x="2855" y="2683"/>
                </a:lnTo>
                <a:lnTo>
                  <a:pt x="2855" y="2683"/>
                </a:lnTo>
                <a:cubicBezTo>
                  <a:pt x="2855" y="2778"/>
                  <a:pt x="2778" y="2855"/>
                  <a:pt x="2684" y="2855"/>
                </a:cubicBezTo>
                <a:lnTo>
                  <a:pt x="1621" y="2855"/>
                </a:lnTo>
                <a:lnTo>
                  <a:pt x="1623" y="2859"/>
                </a:lnTo>
                <a:lnTo>
                  <a:pt x="1448" y="3129"/>
                </a:lnTo>
                <a:lnTo>
                  <a:pt x="1448" y="3129"/>
                </a:lnTo>
                <a:cubicBezTo>
                  <a:pt x="1443" y="3136"/>
                  <a:pt x="1436" y="3140"/>
                  <a:pt x="1427" y="3140"/>
                </a:cubicBezTo>
                <a:lnTo>
                  <a:pt x="1427" y="3140"/>
                </a:lnTo>
                <a:cubicBezTo>
                  <a:pt x="1419" y="3140"/>
                  <a:pt x="1412" y="3136"/>
                  <a:pt x="1407" y="3129"/>
                </a:cubicBezTo>
                <a:lnTo>
                  <a:pt x="1233" y="2859"/>
                </a:lnTo>
                <a:lnTo>
                  <a:pt x="1235" y="2855"/>
                </a:lnTo>
                <a:lnTo>
                  <a:pt x="172" y="2855"/>
                </a:lnTo>
                <a:lnTo>
                  <a:pt x="172" y="2855"/>
                </a:lnTo>
                <a:cubicBezTo>
                  <a:pt x="77" y="2855"/>
                  <a:pt x="0" y="2778"/>
                  <a:pt x="0" y="2683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Line 23">
            <a:extLst>
              <a:ext uri="{FF2B5EF4-FFF2-40B4-BE49-F238E27FC236}">
                <a16:creationId xmlns:a16="http://schemas.microsoft.com/office/drawing/2014/main" id="{E33D8355-A1A5-5B4A-B538-A28939CBDC4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06484" y="8387387"/>
            <a:ext cx="0" cy="354078"/>
          </a:xfrm>
          <a:prstGeom prst="line">
            <a:avLst/>
          </a:prstGeom>
          <a:noFill/>
          <a:ln w="38100" cap="rnd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6" name="Freeform 24">
            <a:extLst>
              <a:ext uri="{FF2B5EF4-FFF2-40B4-BE49-F238E27FC236}">
                <a16:creationId xmlns:a16="http://schemas.microsoft.com/office/drawing/2014/main" id="{48F11E0B-692C-1748-B197-66E6039A0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35686" y="8855684"/>
            <a:ext cx="2141597" cy="599646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5">
            <a:extLst>
              <a:ext uri="{FF2B5EF4-FFF2-40B4-BE49-F238E27FC236}">
                <a16:creationId xmlns:a16="http://schemas.microsoft.com/office/drawing/2014/main" id="{982C128B-230C-1640-AB6C-D43A7BFF9B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46637" y="7662099"/>
            <a:ext cx="519695" cy="519695"/>
          </a:xfrm>
          <a:custGeom>
            <a:avLst/>
            <a:gdLst>
              <a:gd name="T0" fmla="*/ 201 w 402"/>
              <a:gd name="T1" fmla="*/ 0 h 402"/>
              <a:gd name="T2" fmla="*/ 201 w 402"/>
              <a:gd name="T3" fmla="*/ 0 h 402"/>
              <a:gd name="T4" fmla="*/ 0 w 402"/>
              <a:gd name="T5" fmla="*/ 201 h 402"/>
              <a:gd name="T6" fmla="*/ 0 w 402"/>
              <a:gd name="T7" fmla="*/ 201 h 402"/>
              <a:gd name="T8" fmla="*/ 201 w 402"/>
              <a:gd name="T9" fmla="*/ 401 h 402"/>
              <a:gd name="T10" fmla="*/ 201 w 402"/>
              <a:gd name="T11" fmla="*/ 401 h 402"/>
              <a:gd name="T12" fmla="*/ 401 w 402"/>
              <a:gd name="T13" fmla="*/ 201 h 402"/>
              <a:gd name="T14" fmla="*/ 401 w 402"/>
              <a:gd name="T15" fmla="*/ 201 h 402"/>
              <a:gd name="T16" fmla="*/ 201 w 402"/>
              <a:gd name="T17" fmla="*/ 0 h 4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2" h="402">
                <a:moveTo>
                  <a:pt x="201" y="0"/>
                </a:moveTo>
                <a:lnTo>
                  <a:pt x="201" y="0"/>
                </a:lnTo>
                <a:cubicBezTo>
                  <a:pt x="90" y="0"/>
                  <a:pt x="0" y="90"/>
                  <a:pt x="0" y="201"/>
                </a:cubicBezTo>
                <a:lnTo>
                  <a:pt x="0" y="201"/>
                </a:lnTo>
                <a:cubicBezTo>
                  <a:pt x="0" y="311"/>
                  <a:pt x="90" y="401"/>
                  <a:pt x="201" y="401"/>
                </a:cubicBezTo>
                <a:lnTo>
                  <a:pt x="201" y="401"/>
                </a:lnTo>
                <a:cubicBezTo>
                  <a:pt x="311" y="401"/>
                  <a:pt x="401" y="311"/>
                  <a:pt x="401" y="201"/>
                </a:cubicBezTo>
                <a:lnTo>
                  <a:pt x="401" y="201"/>
                </a:lnTo>
                <a:cubicBezTo>
                  <a:pt x="401" y="90"/>
                  <a:pt x="311" y="0"/>
                  <a:pt x="201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Freeform 26">
            <a:extLst>
              <a:ext uri="{FF2B5EF4-FFF2-40B4-BE49-F238E27FC236}">
                <a16:creationId xmlns:a16="http://schemas.microsoft.com/office/drawing/2014/main" id="{E2E37D46-4B96-F347-9B3F-5C2E5487FE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23677" y="7844847"/>
            <a:ext cx="165615" cy="159905"/>
          </a:xfrm>
          <a:custGeom>
            <a:avLst/>
            <a:gdLst>
              <a:gd name="T0" fmla="*/ 63 w 126"/>
              <a:gd name="T1" fmla="*/ 0 h 124"/>
              <a:gd name="T2" fmla="*/ 63 w 126"/>
              <a:gd name="T3" fmla="*/ 0 h 124"/>
              <a:gd name="T4" fmla="*/ 0 w 126"/>
              <a:gd name="T5" fmla="*/ 62 h 124"/>
              <a:gd name="T6" fmla="*/ 0 w 126"/>
              <a:gd name="T7" fmla="*/ 62 h 124"/>
              <a:gd name="T8" fmla="*/ 63 w 126"/>
              <a:gd name="T9" fmla="*/ 123 h 124"/>
              <a:gd name="T10" fmla="*/ 63 w 126"/>
              <a:gd name="T11" fmla="*/ 123 h 124"/>
              <a:gd name="T12" fmla="*/ 125 w 126"/>
              <a:gd name="T13" fmla="*/ 62 h 124"/>
              <a:gd name="T14" fmla="*/ 125 w 126"/>
              <a:gd name="T15" fmla="*/ 62 h 124"/>
              <a:gd name="T16" fmla="*/ 63 w 126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6" h="124">
                <a:moveTo>
                  <a:pt x="63" y="0"/>
                </a:moveTo>
                <a:lnTo>
                  <a:pt x="63" y="0"/>
                </a:lnTo>
                <a:cubicBezTo>
                  <a:pt x="28" y="0"/>
                  <a:pt x="0" y="27"/>
                  <a:pt x="0" y="62"/>
                </a:cubicBezTo>
                <a:lnTo>
                  <a:pt x="0" y="62"/>
                </a:lnTo>
                <a:cubicBezTo>
                  <a:pt x="0" y="95"/>
                  <a:pt x="28" y="123"/>
                  <a:pt x="63" y="123"/>
                </a:cubicBezTo>
                <a:lnTo>
                  <a:pt x="63" y="123"/>
                </a:lnTo>
                <a:cubicBezTo>
                  <a:pt x="97" y="123"/>
                  <a:pt x="125" y="95"/>
                  <a:pt x="125" y="62"/>
                </a:cubicBezTo>
                <a:lnTo>
                  <a:pt x="125" y="62"/>
                </a:lnTo>
                <a:cubicBezTo>
                  <a:pt x="125" y="27"/>
                  <a:pt x="97" y="0"/>
                  <a:pt x="63" y="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AD0AAEA-F93F-C045-A8C3-23F299D05FE9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20A0CC8-31DE-BD4D-A89E-1D7BEB830D1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B6C0EB1-4D46-9246-AB4E-2B0F126E4D43}"/>
              </a:ext>
            </a:extLst>
          </p:cNvPr>
          <p:cNvSpPr txBox="1"/>
          <p:nvPr/>
        </p:nvSpPr>
        <p:spPr>
          <a:xfrm>
            <a:off x="2964641" y="8940063"/>
            <a:ext cx="813044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2016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522B72A-85C4-A14D-8AB5-AA247DFF829C}"/>
              </a:ext>
            </a:extLst>
          </p:cNvPr>
          <p:cNvSpPr txBox="1"/>
          <p:nvPr/>
        </p:nvSpPr>
        <p:spPr>
          <a:xfrm>
            <a:off x="11779449" y="8940063"/>
            <a:ext cx="813044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92218C5-54CE-2C43-81FA-74C71815D570}"/>
              </a:ext>
            </a:extLst>
          </p:cNvPr>
          <p:cNvSpPr txBox="1"/>
          <p:nvPr/>
        </p:nvSpPr>
        <p:spPr>
          <a:xfrm>
            <a:off x="20569505" y="8940063"/>
            <a:ext cx="873958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509DA5A-39AD-F944-A132-CCE115D28ED1}"/>
              </a:ext>
            </a:extLst>
          </p:cNvPr>
          <p:cNvSpPr txBox="1"/>
          <p:nvPr/>
        </p:nvSpPr>
        <p:spPr>
          <a:xfrm>
            <a:off x="16193537" y="6478653"/>
            <a:ext cx="808235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EE8237C-4519-024B-AC98-7B58CEA01A48}"/>
              </a:ext>
            </a:extLst>
          </p:cNvPr>
          <p:cNvSpPr txBox="1"/>
          <p:nvPr/>
        </p:nvSpPr>
        <p:spPr>
          <a:xfrm>
            <a:off x="7387097" y="6478653"/>
            <a:ext cx="785793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65B3809-3247-474C-B31E-18943D698165}"/>
              </a:ext>
            </a:extLst>
          </p:cNvPr>
          <p:cNvSpPr txBox="1"/>
          <p:nvPr/>
        </p:nvSpPr>
        <p:spPr>
          <a:xfrm>
            <a:off x="2014061" y="4006992"/>
            <a:ext cx="2714205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01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E161CE58-D90B-6C46-BA32-9AC6B5417253}"/>
              </a:ext>
            </a:extLst>
          </p:cNvPr>
          <p:cNvSpPr txBox="1">
            <a:spLocks/>
          </p:cNvSpPr>
          <p:nvPr/>
        </p:nvSpPr>
        <p:spPr>
          <a:xfrm>
            <a:off x="1924126" y="4690818"/>
            <a:ext cx="289407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D7DDADD-86F6-6C4B-A983-C518386DA9FB}"/>
              </a:ext>
            </a:extLst>
          </p:cNvPr>
          <p:cNvSpPr txBox="1"/>
          <p:nvPr/>
        </p:nvSpPr>
        <p:spPr>
          <a:xfrm>
            <a:off x="10780778" y="4006992"/>
            <a:ext cx="2810386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03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41A6E975-4F92-D449-A9B5-7327269839A6}"/>
              </a:ext>
            </a:extLst>
          </p:cNvPr>
          <p:cNvSpPr txBox="1">
            <a:spLocks/>
          </p:cNvSpPr>
          <p:nvPr/>
        </p:nvSpPr>
        <p:spPr>
          <a:xfrm>
            <a:off x="10738934" y="4690818"/>
            <a:ext cx="289407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C6279A1-C356-2F40-AB8E-4C6EE631835E}"/>
              </a:ext>
            </a:extLst>
          </p:cNvPr>
          <p:cNvSpPr txBox="1"/>
          <p:nvPr/>
        </p:nvSpPr>
        <p:spPr>
          <a:xfrm>
            <a:off x="19591676" y="4006992"/>
            <a:ext cx="2829622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05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F7A2725B-D582-3846-A4EA-23F89B09B5AB}"/>
              </a:ext>
            </a:extLst>
          </p:cNvPr>
          <p:cNvSpPr txBox="1">
            <a:spLocks/>
          </p:cNvSpPr>
          <p:nvPr/>
        </p:nvSpPr>
        <p:spPr>
          <a:xfrm>
            <a:off x="19559450" y="4690818"/>
            <a:ext cx="289407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98E8020-44F5-F146-BF19-79AFD7EEC46A}"/>
              </a:ext>
            </a:extLst>
          </p:cNvPr>
          <p:cNvSpPr txBox="1"/>
          <p:nvPr/>
        </p:nvSpPr>
        <p:spPr>
          <a:xfrm>
            <a:off x="15182857" y="9532820"/>
            <a:ext cx="2836034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04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A6EED7C1-6202-6040-AFDF-19F73E25CA7D}"/>
              </a:ext>
            </a:extLst>
          </p:cNvPr>
          <p:cNvSpPr txBox="1">
            <a:spLocks/>
          </p:cNvSpPr>
          <p:nvPr/>
        </p:nvSpPr>
        <p:spPr>
          <a:xfrm>
            <a:off x="15153837" y="10216646"/>
            <a:ext cx="289407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63F20AC-65CF-A14D-BBAE-1BCDEC6D4288}"/>
              </a:ext>
            </a:extLst>
          </p:cNvPr>
          <p:cNvSpPr txBox="1"/>
          <p:nvPr/>
        </p:nvSpPr>
        <p:spPr>
          <a:xfrm>
            <a:off x="6379610" y="9532820"/>
            <a:ext cx="2800767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02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48E0B630-95E5-A74D-A5CF-484561AE030B}"/>
              </a:ext>
            </a:extLst>
          </p:cNvPr>
          <p:cNvSpPr txBox="1">
            <a:spLocks/>
          </p:cNvSpPr>
          <p:nvPr/>
        </p:nvSpPr>
        <p:spPr>
          <a:xfrm>
            <a:off x="6332956" y="10216646"/>
            <a:ext cx="289407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35241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2">
            <a:extLst>
              <a:ext uri="{FF2B5EF4-FFF2-40B4-BE49-F238E27FC236}">
                <a16:creationId xmlns:a16="http://schemas.microsoft.com/office/drawing/2014/main" id="{AAC7B5A5-C70F-5F4A-A719-8090CDE0F7A2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89512" y="3444240"/>
            <a:ext cx="0" cy="9509760"/>
          </a:xfrm>
          <a:prstGeom prst="line">
            <a:avLst/>
          </a:prstGeom>
          <a:noFill/>
          <a:ln w="38100" cap="flat">
            <a:solidFill>
              <a:srgbClr val="BCBE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3948581-A71A-A44D-B590-2FD8558E9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0226" y="4456817"/>
            <a:ext cx="1202152" cy="1202148"/>
          </a:xfrm>
          <a:custGeom>
            <a:avLst/>
            <a:gdLst>
              <a:gd name="T0" fmla="*/ 0 w 1221"/>
              <a:gd name="T1" fmla="*/ 610 h 1221"/>
              <a:gd name="T2" fmla="*/ 0 w 1221"/>
              <a:gd name="T3" fmla="*/ 610 h 1221"/>
              <a:gd name="T4" fmla="*/ 611 w 1221"/>
              <a:gd name="T5" fmla="*/ 0 h 1221"/>
              <a:gd name="T6" fmla="*/ 611 w 1221"/>
              <a:gd name="T7" fmla="*/ 0 h 1221"/>
              <a:gd name="T8" fmla="*/ 1220 w 1221"/>
              <a:gd name="T9" fmla="*/ 610 h 1221"/>
              <a:gd name="T10" fmla="*/ 1220 w 1221"/>
              <a:gd name="T11" fmla="*/ 610 h 1221"/>
              <a:gd name="T12" fmla="*/ 611 w 1221"/>
              <a:gd name="T13" fmla="*/ 1220 h 1221"/>
              <a:gd name="T14" fmla="*/ 611 w 1221"/>
              <a:gd name="T15" fmla="*/ 1220 h 1221"/>
              <a:gd name="T16" fmla="*/ 0 w 1221"/>
              <a:gd name="T17" fmla="*/ 610 h 1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21" h="1221">
                <a:moveTo>
                  <a:pt x="0" y="610"/>
                </a:moveTo>
                <a:lnTo>
                  <a:pt x="0" y="610"/>
                </a:lnTo>
                <a:cubicBezTo>
                  <a:pt x="0" y="273"/>
                  <a:pt x="274" y="0"/>
                  <a:pt x="611" y="0"/>
                </a:cubicBezTo>
                <a:lnTo>
                  <a:pt x="611" y="0"/>
                </a:lnTo>
                <a:cubicBezTo>
                  <a:pt x="947" y="0"/>
                  <a:pt x="1220" y="273"/>
                  <a:pt x="1220" y="610"/>
                </a:cubicBezTo>
                <a:lnTo>
                  <a:pt x="1220" y="610"/>
                </a:lnTo>
                <a:cubicBezTo>
                  <a:pt x="1220" y="947"/>
                  <a:pt x="947" y="1220"/>
                  <a:pt x="611" y="1220"/>
                </a:cubicBezTo>
                <a:lnTo>
                  <a:pt x="611" y="1220"/>
                </a:lnTo>
                <a:cubicBezTo>
                  <a:pt x="274" y="1220"/>
                  <a:pt x="0" y="947"/>
                  <a:pt x="0" y="61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0E7EAA7F-3908-D849-AE6A-702877920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2397" y="5031056"/>
            <a:ext cx="5892212" cy="919430"/>
          </a:xfrm>
          <a:custGeom>
            <a:avLst/>
            <a:gdLst>
              <a:gd name="T0" fmla="*/ 6813 w 7262"/>
              <a:gd name="T1" fmla="*/ 0 h 1134"/>
              <a:gd name="T2" fmla="*/ 0 w 7262"/>
              <a:gd name="T3" fmla="*/ 0 h 1134"/>
              <a:gd name="T4" fmla="*/ 356 w 7262"/>
              <a:gd name="T5" fmla="*/ 590 h 1134"/>
              <a:gd name="T6" fmla="*/ 0 w 7262"/>
              <a:gd name="T7" fmla="*/ 1133 h 1134"/>
              <a:gd name="T8" fmla="*/ 6813 w 7262"/>
              <a:gd name="T9" fmla="*/ 1133 h 1134"/>
              <a:gd name="T10" fmla="*/ 6813 w 7262"/>
              <a:gd name="T11" fmla="*/ 408 h 1134"/>
              <a:gd name="T12" fmla="*/ 7261 w 7262"/>
              <a:gd name="T13" fmla="*/ 0 h 1134"/>
              <a:gd name="T14" fmla="*/ 6813 w 7262"/>
              <a:gd name="T15" fmla="*/ 0 h 1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262" h="1134">
                <a:moveTo>
                  <a:pt x="6813" y="0"/>
                </a:moveTo>
                <a:lnTo>
                  <a:pt x="0" y="0"/>
                </a:lnTo>
                <a:lnTo>
                  <a:pt x="356" y="590"/>
                </a:lnTo>
                <a:lnTo>
                  <a:pt x="0" y="1133"/>
                </a:lnTo>
                <a:lnTo>
                  <a:pt x="6813" y="1133"/>
                </a:lnTo>
                <a:lnTo>
                  <a:pt x="6813" y="408"/>
                </a:lnTo>
                <a:lnTo>
                  <a:pt x="7261" y="0"/>
                </a:lnTo>
                <a:lnTo>
                  <a:pt x="6813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6ED4CCAB-3C86-CB42-B3DE-B97B92380B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0226" y="7870151"/>
            <a:ext cx="1202152" cy="1202152"/>
          </a:xfrm>
          <a:custGeom>
            <a:avLst/>
            <a:gdLst>
              <a:gd name="T0" fmla="*/ 0 w 1221"/>
              <a:gd name="T1" fmla="*/ 611 h 1222"/>
              <a:gd name="T2" fmla="*/ 0 w 1221"/>
              <a:gd name="T3" fmla="*/ 611 h 1222"/>
              <a:gd name="T4" fmla="*/ 611 w 1221"/>
              <a:gd name="T5" fmla="*/ 0 h 1222"/>
              <a:gd name="T6" fmla="*/ 611 w 1221"/>
              <a:gd name="T7" fmla="*/ 0 h 1222"/>
              <a:gd name="T8" fmla="*/ 1220 w 1221"/>
              <a:gd name="T9" fmla="*/ 611 h 1222"/>
              <a:gd name="T10" fmla="*/ 1220 w 1221"/>
              <a:gd name="T11" fmla="*/ 611 h 1222"/>
              <a:gd name="T12" fmla="*/ 611 w 1221"/>
              <a:gd name="T13" fmla="*/ 1221 h 1222"/>
              <a:gd name="T14" fmla="*/ 611 w 1221"/>
              <a:gd name="T15" fmla="*/ 1221 h 1222"/>
              <a:gd name="T16" fmla="*/ 0 w 1221"/>
              <a:gd name="T17" fmla="*/ 611 h 1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21" h="1222">
                <a:moveTo>
                  <a:pt x="0" y="611"/>
                </a:moveTo>
                <a:lnTo>
                  <a:pt x="0" y="611"/>
                </a:lnTo>
                <a:cubicBezTo>
                  <a:pt x="0" y="274"/>
                  <a:pt x="274" y="0"/>
                  <a:pt x="611" y="0"/>
                </a:cubicBezTo>
                <a:lnTo>
                  <a:pt x="611" y="0"/>
                </a:lnTo>
                <a:cubicBezTo>
                  <a:pt x="947" y="0"/>
                  <a:pt x="1220" y="274"/>
                  <a:pt x="1220" y="611"/>
                </a:cubicBezTo>
                <a:lnTo>
                  <a:pt x="1220" y="611"/>
                </a:lnTo>
                <a:cubicBezTo>
                  <a:pt x="1220" y="948"/>
                  <a:pt x="947" y="1221"/>
                  <a:pt x="611" y="1221"/>
                </a:cubicBezTo>
                <a:lnTo>
                  <a:pt x="611" y="1221"/>
                </a:lnTo>
                <a:cubicBezTo>
                  <a:pt x="274" y="1221"/>
                  <a:pt x="0" y="948"/>
                  <a:pt x="0" y="61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4FC5993B-F2FC-2C45-9A97-72332C5E1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2397" y="8469436"/>
            <a:ext cx="5892212" cy="919430"/>
          </a:xfrm>
          <a:custGeom>
            <a:avLst/>
            <a:gdLst>
              <a:gd name="T0" fmla="*/ 6813 w 7262"/>
              <a:gd name="T1" fmla="*/ 0 h 1134"/>
              <a:gd name="T2" fmla="*/ 0 w 7262"/>
              <a:gd name="T3" fmla="*/ 0 h 1134"/>
              <a:gd name="T4" fmla="*/ 356 w 7262"/>
              <a:gd name="T5" fmla="*/ 590 h 1134"/>
              <a:gd name="T6" fmla="*/ 0 w 7262"/>
              <a:gd name="T7" fmla="*/ 1133 h 1134"/>
              <a:gd name="T8" fmla="*/ 6813 w 7262"/>
              <a:gd name="T9" fmla="*/ 1133 h 1134"/>
              <a:gd name="T10" fmla="*/ 6813 w 7262"/>
              <a:gd name="T11" fmla="*/ 408 h 1134"/>
              <a:gd name="T12" fmla="*/ 7261 w 7262"/>
              <a:gd name="T13" fmla="*/ 0 h 1134"/>
              <a:gd name="T14" fmla="*/ 6813 w 7262"/>
              <a:gd name="T15" fmla="*/ 0 h 1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262" h="1134">
                <a:moveTo>
                  <a:pt x="6813" y="0"/>
                </a:moveTo>
                <a:lnTo>
                  <a:pt x="0" y="0"/>
                </a:lnTo>
                <a:lnTo>
                  <a:pt x="356" y="590"/>
                </a:lnTo>
                <a:lnTo>
                  <a:pt x="0" y="1133"/>
                </a:lnTo>
                <a:lnTo>
                  <a:pt x="6813" y="1133"/>
                </a:lnTo>
                <a:lnTo>
                  <a:pt x="6813" y="408"/>
                </a:lnTo>
                <a:lnTo>
                  <a:pt x="7261" y="0"/>
                </a:lnTo>
                <a:lnTo>
                  <a:pt x="6813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5B643171-FA93-2441-944C-06F79F9730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0226" y="2716162"/>
            <a:ext cx="1202152" cy="1202152"/>
          </a:xfrm>
          <a:custGeom>
            <a:avLst/>
            <a:gdLst>
              <a:gd name="T0" fmla="*/ 1220 w 1221"/>
              <a:gd name="T1" fmla="*/ 610 h 1222"/>
              <a:gd name="T2" fmla="*/ 1220 w 1221"/>
              <a:gd name="T3" fmla="*/ 610 h 1222"/>
              <a:gd name="T4" fmla="*/ 611 w 1221"/>
              <a:gd name="T5" fmla="*/ 0 h 1222"/>
              <a:gd name="T6" fmla="*/ 611 w 1221"/>
              <a:gd name="T7" fmla="*/ 0 h 1222"/>
              <a:gd name="T8" fmla="*/ 0 w 1221"/>
              <a:gd name="T9" fmla="*/ 610 h 1222"/>
              <a:gd name="T10" fmla="*/ 0 w 1221"/>
              <a:gd name="T11" fmla="*/ 610 h 1222"/>
              <a:gd name="T12" fmla="*/ 611 w 1221"/>
              <a:gd name="T13" fmla="*/ 1221 h 1222"/>
              <a:gd name="T14" fmla="*/ 611 w 1221"/>
              <a:gd name="T15" fmla="*/ 1221 h 1222"/>
              <a:gd name="T16" fmla="*/ 1220 w 1221"/>
              <a:gd name="T17" fmla="*/ 610 h 1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21" h="1222">
                <a:moveTo>
                  <a:pt x="1220" y="610"/>
                </a:moveTo>
                <a:lnTo>
                  <a:pt x="1220" y="610"/>
                </a:lnTo>
                <a:cubicBezTo>
                  <a:pt x="1220" y="273"/>
                  <a:pt x="947" y="0"/>
                  <a:pt x="611" y="0"/>
                </a:cubicBezTo>
                <a:lnTo>
                  <a:pt x="611" y="0"/>
                </a:lnTo>
                <a:cubicBezTo>
                  <a:pt x="274" y="0"/>
                  <a:pt x="0" y="273"/>
                  <a:pt x="0" y="610"/>
                </a:cubicBezTo>
                <a:lnTo>
                  <a:pt x="0" y="610"/>
                </a:lnTo>
                <a:cubicBezTo>
                  <a:pt x="0" y="948"/>
                  <a:pt x="274" y="1221"/>
                  <a:pt x="611" y="1221"/>
                </a:cubicBezTo>
                <a:lnTo>
                  <a:pt x="611" y="1221"/>
                </a:lnTo>
                <a:cubicBezTo>
                  <a:pt x="947" y="1221"/>
                  <a:pt x="1220" y="948"/>
                  <a:pt x="1220" y="61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B6151D65-F20F-8A45-B3DB-85F454247E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1664" y="3315447"/>
            <a:ext cx="5892215" cy="919430"/>
          </a:xfrm>
          <a:custGeom>
            <a:avLst/>
            <a:gdLst>
              <a:gd name="T0" fmla="*/ 7261 w 7262"/>
              <a:gd name="T1" fmla="*/ 0 h 1134"/>
              <a:gd name="T2" fmla="*/ 447 w 7262"/>
              <a:gd name="T3" fmla="*/ 0 h 1134"/>
              <a:gd name="T4" fmla="*/ 0 w 7262"/>
              <a:gd name="T5" fmla="*/ 0 h 1134"/>
              <a:gd name="T6" fmla="*/ 447 w 7262"/>
              <a:gd name="T7" fmla="*/ 409 h 1134"/>
              <a:gd name="T8" fmla="*/ 447 w 7262"/>
              <a:gd name="T9" fmla="*/ 1133 h 1134"/>
              <a:gd name="T10" fmla="*/ 7261 w 7262"/>
              <a:gd name="T11" fmla="*/ 1133 h 1134"/>
              <a:gd name="T12" fmla="*/ 6904 w 7262"/>
              <a:gd name="T13" fmla="*/ 591 h 1134"/>
              <a:gd name="T14" fmla="*/ 7261 w 7262"/>
              <a:gd name="T15" fmla="*/ 0 h 1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262" h="1134">
                <a:moveTo>
                  <a:pt x="7261" y="0"/>
                </a:moveTo>
                <a:lnTo>
                  <a:pt x="447" y="0"/>
                </a:lnTo>
                <a:lnTo>
                  <a:pt x="0" y="0"/>
                </a:lnTo>
                <a:lnTo>
                  <a:pt x="447" y="409"/>
                </a:lnTo>
                <a:lnTo>
                  <a:pt x="447" y="1133"/>
                </a:lnTo>
                <a:lnTo>
                  <a:pt x="7261" y="1133"/>
                </a:lnTo>
                <a:lnTo>
                  <a:pt x="6904" y="591"/>
                </a:lnTo>
                <a:lnTo>
                  <a:pt x="7261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4B41C254-7303-2841-9A2B-50F1F42937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0226" y="6172426"/>
            <a:ext cx="1202152" cy="1202152"/>
          </a:xfrm>
          <a:custGeom>
            <a:avLst/>
            <a:gdLst>
              <a:gd name="T0" fmla="*/ 1220 w 1221"/>
              <a:gd name="T1" fmla="*/ 611 h 1222"/>
              <a:gd name="T2" fmla="*/ 1220 w 1221"/>
              <a:gd name="T3" fmla="*/ 611 h 1222"/>
              <a:gd name="T4" fmla="*/ 611 w 1221"/>
              <a:gd name="T5" fmla="*/ 0 h 1222"/>
              <a:gd name="T6" fmla="*/ 611 w 1221"/>
              <a:gd name="T7" fmla="*/ 0 h 1222"/>
              <a:gd name="T8" fmla="*/ 0 w 1221"/>
              <a:gd name="T9" fmla="*/ 611 h 1222"/>
              <a:gd name="T10" fmla="*/ 0 w 1221"/>
              <a:gd name="T11" fmla="*/ 611 h 1222"/>
              <a:gd name="T12" fmla="*/ 611 w 1221"/>
              <a:gd name="T13" fmla="*/ 1221 h 1222"/>
              <a:gd name="T14" fmla="*/ 611 w 1221"/>
              <a:gd name="T15" fmla="*/ 1221 h 1222"/>
              <a:gd name="T16" fmla="*/ 1220 w 1221"/>
              <a:gd name="T17" fmla="*/ 611 h 1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21" h="1222">
                <a:moveTo>
                  <a:pt x="1220" y="611"/>
                </a:moveTo>
                <a:lnTo>
                  <a:pt x="1220" y="611"/>
                </a:lnTo>
                <a:cubicBezTo>
                  <a:pt x="1220" y="273"/>
                  <a:pt x="947" y="0"/>
                  <a:pt x="611" y="0"/>
                </a:cubicBezTo>
                <a:lnTo>
                  <a:pt x="611" y="0"/>
                </a:lnTo>
                <a:cubicBezTo>
                  <a:pt x="274" y="0"/>
                  <a:pt x="0" y="273"/>
                  <a:pt x="0" y="611"/>
                </a:cubicBezTo>
                <a:lnTo>
                  <a:pt x="0" y="611"/>
                </a:lnTo>
                <a:cubicBezTo>
                  <a:pt x="0" y="948"/>
                  <a:pt x="274" y="1221"/>
                  <a:pt x="611" y="1221"/>
                </a:cubicBezTo>
                <a:lnTo>
                  <a:pt x="611" y="1221"/>
                </a:lnTo>
                <a:cubicBezTo>
                  <a:pt x="947" y="1221"/>
                  <a:pt x="1220" y="948"/>
                  <a:pt x="1220" y="61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45CE7F04-3FCF-534E-9761-4326F5E29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1664" y="6728781"/>
            <a:ext cx="5892215" cy="919430"/>
          </a:xfrm>
          <a:custGeom>
            <a:avLst/>
            <a:gdLst>
              <a:gd name="T0" fmla="*/ 7261 w 7262"/>
              <a:gd name="T1" fmla="*/ 0 h 1134"/>
              <a:gd name="T2" fmla="*/ 447 w 7262"/>
              <a:gd name="T3" fmla="*/ 0 h 1134"/>
              <a:gd name="T4" fmla="*/ 0 w 7262"/>
              <a:gd name="T5" fmla="*/ 0 h 1134"/>
              <a:gd name="T6" fmla="*/ 447 w 7262"/>
              <a:gd name="T7" fmla="*/ 408 h 1134"/>
              <a:gd name="T8" fmla="*/ 447 w 7262"/>
              <a:gd name="T9" fmla="*/ 1133 h 1134"/>
              <a:gd name="T10" fmla="*/ 7261 w 7262"/>
              <a:gd name="T11" fmla="*/ 1133 h 1134"/>
              <a:gd name="T12" fmla="*/ 6904 w 7262"/>
              <a:gd name="T13" fmla="*/ 590 h 1134"/>
              <a:gd name="T14" fmla="*/ 7261 w 7262"/>
              <a:gd name="T15" fmla="*/ 0 h 1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262" h="1134">
                <a:moveTo>
                  <a:pt x="7261" y="0"/>
                </a:moveTo>
                <a:lnTo>
                  <a:pt x="447" y="0"/>
                </a:lnTo>
                <a:lnTo>
                  <a:pt x="0" y="0"/>
                </a:lnTo>
                <a:lnTo>
                  <a:pt x="447" y="408"/>
                </a:lnTo>
                <a:lnTo>
                  <a:pt x="447" y="1133"/>
                </a:lnTo>
                <a:lnTo>
                  <a:pt x="7261" y="1133"/>
                </a:lnTo>
                <a:lnTo>
                  <a:pt x="6904" y="590"/>
                </a:lnTo>
                <a:lnTo>
                  <a:pt x="7261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F5608687-41AD-4848-AB6A-B42BBA47EE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0226" y="9609016"/>
            <a:ext cx="1202152" cy="1202152"/>
          </a:xfrm>
          <a:custGeom>
            <a:avLst/>
            <a:gdLst>
              <a:gd name="T0" fmla="*/ 1220 w 1221"/>
              <a:gd name="T1" fmla="*/ 610 h 1222"/>
              <a:gd name="T2" fmla="*/ 1220 w 1221"/>
              <a:gd name="T3" fmla="*/ 610 h 1222"/>
              <a:gd name="T4" fmla="*/ 611 w 1221"/>
              <a:gd name="T5" fmla="*/ 0 h 1222"/>
              <a:gd name="T6" fmla="*/ 611 w 1221"/>
              <a:gd name="T7" fmla="*/ 0 h 1222"/>
              <a:gd name="T8" fmla="*/ 0 w 1221"/>
              <a:gd name="T9" fmla="*/ 610 h 1222"/>
              <a:gd name="T10" fmla="*/ 0 w 1221"/>
              <a:gd name="T11" fmla="*/ 610 h 1222"/>
              <a:gd name="T12" fmla="*/ 611 w 1221"/>
              <a:gd name="T13" fmla="*/ 1221 h 1222"/>
              <a:gd name="T14" fmla="*/ 611 w 1221"/>
              <a:gd name="T15" fmla="*/ 1221 h 1222"/>
              <a:gd name="T16" fmla="*/ 1220 w 1221"/>
              <a:gd name="T17" fmla="*/ 610 h 1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21" h="1222">
                <a:moveTo>
                  <a:pt x="1220" y="610"/>
                </a:moveTo>
                <a:lnTo>
                  <a:pt x="1220" y="610"/>
                </a:lnTo>
                <a:cubicBezTo>
                  <a:pt x="1220" y="273"/>
                  <a:pt x="947" y="0"/>
                  <a:pt x="611" y="0"/>
                </a:cubicBezTo>
                <a:lnTo>
                  <a:pt x="611" y="0"/>
                </a:lnTo>
                <a:cubicBezTo>
                  <a:pt x="274" y="0"/>
                  <a:pt x="0" y="273"/>
                  <a:pt x="0" y="610"/>
                </a:cubicBezTo>
                <a:lnTo>
                  <a:pt x="0" y="610"/>
                </a:lnTo>
                <a:cubicBezTo>
                  <a:pt x="0" y="947"/>
                  <a:pt x="274" y="1221"/>
                  <a:pt x="611" y="1221"/>
                </a:cubicBezTo>
                <a:lnTo>
                  <a:pt x="611" y="1221"/>
                </a:lnTo>
                <a:cubicBezTo>
                  <a:pt x="947" y="1221"/>
                  <a:pt x="1220" y="947"/>
                  <a:pt x="1220" y="61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5">
            <a:extLst>
              <a:ext uri="{FF2B5EF4-FFF2-40B4-BE49-F238E27FC236}">
                <a16:creationId xmlns:a16="http://schemas.microsoft.com/office/drawing/2014/main" id="{CDDCD478-29BF-5A49-B629-A6A17ECF8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1664" y="10210092"/>
            <a:ext cx="5892215" cy="919430"/>
          </a:xfrm>
          <a:custGeom>
            <a:avLst/>
            <a:gdLst>
              <a:gd name="T0" fmla="*/ 7261 w 7262"/>
              <a:gd name="T1" fmla="*/ 0 h 1134"/>
              <a:gd name="T2" fmla="*/ 447 w 7262"/>
              <a:gd name="T3" fmla="*/ 0 h 1134"/>
              <a:gd name="T4" fmla="*/ 0 w 7262"/>
              <a:gd name="T5" fmla="*/ 0 h 1134"/>
              <a:gd name="T6" fmla="*/ 447 w 7262"/>
              <a:gd name="T7" fmla="*/ 408 h 1134"/>
              <a:gd name="T8" fmla="*/ 447 w 7262"/>
              <a:gd name="T9" fmla="*/ 1133 h 1134"/>
              <a:gd name="T10" fmla="*/ 7261 w 7262"/>
              <a:gd name="T11" fmla="*/ 1133 h 1134"/>
              <a:gd name="T12" fmla="*/ 6904 w 7262"/>
              <a:gd name="T13" fmla="*/ 590 h 1134"/>
              <a:gd name="T14" fmla="*/ 7261 w 7262"/>
              <a:gd name="T15" fmla="*/ 0 h 1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262" h="1134">
                <a:moveTo>
                  <a:pt x="7261" y="0"/>
                </a:moveTo>
                <a:lnTo>
                  <a:pt x="447" y="0"/>
                </a:lnTo>
                <a:lnTo>
                  <a:pt x="0" y="0"/>
                </a:lnTo>
                <a:lnTo>
                  <a:pt x="447" y="408"/>
                </a:lnTo>
                <a:lnTo>
                  <a:pt x="447" y="1133"/>
                </a:lnTo>
                <a:lnTo>
                  <a:pt x="7261" y="1133"/>
                </a:lnTo>
                <a:lnTo>
                  <a:pt x="6904" y="590"/>
                </a:lnTo>
                <a:lnTo>
                  <a:pt x="7261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DF796C2-58A5-E243-BD51-FF9900C9D5C4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34C3015-B98E-E64A-B6E8-4A91C103307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DA62F4B-6BE0-DD40-8D3E-4FEF5F3CB7E4}"/>
              </a:ext>
            </a:extLst>
          </p:cNvPr>
          <p:cNvSpPr txBox="1"/>
          <p:nvPr/>
        </p:nvSpPr>
        <p:spPr>
          <a:xfrm>
            <a:off x="14038326" y="3482775"/>
            <a:ext cx="2714205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01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FDE21A31-3CF6-2F45-8915-13ABF7C037A4}"/>
              </a:ext>
            </a:extLst>
          </p:cNvPr>
          <p:cNvSpPr txBox="1">
            <a:spLocks/>
          </p:cNvSpPr>
          <p:nvPr/>
        </p:nvSpPr>
        <p:spPr>
          <a:xfrm>
            <a:off x="14038325" y="4304549"/>
            <a:ext cx="4837043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F80D64B-AC55-EB45-9C44-1653585E87D8}"/>
              </a:ext>
            </a:extLst>
          </p:cNvPr>
          <p:cNvSpPr txBox="1"/>
          <p:nvPr/>
        </p:nvSpPr>
        <p:spPr>
          <a:xfrm>
            <a:off x="14038326" y="6894358"/>
            <a:ext cx="2810385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03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46E3B6B8-8C76-E240-B13F-925574503E7E}"/>
              </a:ext>
            </a:extLst>
          </p:cNvPr>
          <p:cNvSpPr txBox="1">
            <a:spLocks/>
          </p:cNvSpPr>
          <p:nvPr/>
        </p:nvSpPr>
        <p:spPr>
          <a:xfrm>
            <a:off x="14038325" y="7716132"/>
            <a:ext cx="4837043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52D4AB7-314C-BE45-A5C7-4B847DCA5AF1}"/>
              </a:ext>
            </a:extLst>
          </p:cNvPr>
          <p:cNvSpPr txBox="1"/>
          <p:nvPr/>
        </p:nvSpPr>
        <p:spPr>
          <a:xfrm>
            <a:off x="14038326" y="10376467"/>
            <a:ext cx="2829621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05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3CF64293-CCA7-3741-851E-8CECD0C40CA6}"/>
              </a:ext>
            </a:extLst>
          </p:cNvPr>
          <p:cNvSpPr txBox="1">
            <a:spLocks/>
          </p:cNvSpPr>
          <p:nvPr/>
        </p:nvSpPr>
        <p:spPr>
          <a:xfrm>
            <a:off x="14038325" y="11198241"/>
            <a:ext cx="4837043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AC487A9-C33B-DE4F-94B5-809221489FB3}"/>
              </a:ext>
            </a:extLst>
          </p:cNvPr>
          <p:cNvSpPr txBox="1"/>
          <p:nvPr/>
        </p:nvSpPr>
        <p:spPr>
          <a:xfrm>
            <a:off x="7538558" y="5205416"/>
            <a:ext cx="2800767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02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61216068-F8DE-C44D-91BF-BF19754E1005}"/>
              </a:ext>
            </a:extLst>
          </p:cNvPr>
          <p:cNvSpPr txBox="1">
            <a:spLocks/>
          </p:cNvSpPr>
          <p:nvPr/>
        </p:nvSpPr>
        <p:spPr>
          <a:xfrm>
            <a:off x="5502282" y="6027190"/>
            <a:ext cx="4837043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E9E3E2D-E5C5-8F47-BC8B-420A3D76CFDC}"/>
              </a:ext>
            </a:extLst>
          </p:cNvPr>
          <p:cNvSpPr txBox="1"/>
          <p:nvPr/>
        </p:nvSpPr>
        <p:spPr>
          <a:xfrm>
            <a:off x="7503292" y="8631863"/>
            <a:ext cx="2836033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04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919E19DB-9DD2-054A-A60E-122475D981A4}"/>
              </a:ext>
            </a:extLst>
          </p:cNvPr>
          <p:cNvSpPr txBox="1">
            <a:spLocks/>
          </p:cNvSpPr>
          <p:nvPr/>
        </p:nvSpPr>
        <p:spPr>
          <a:xfrm>
            <a:off x="5502282" y="9453637"/>
            <a:ext cx="4837043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20F852E-0F10-734D-AD5A-3EA71B40B2E5}"/>
              </a:ext>
            </a:extLst>
          </p:cNvPr>
          <p:cNvSpPr txBox="1"/>
          <p:nvPr/>
        </p:nvSpPr>
        <p:spPr>
          <a:xfrm>
            <a:off x="11782303" y="3100003"/>
            <a:ext cx="813044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2016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8CD0B87-C48A-5F44-A8AB-1913D10F506A}"/>
              </a:ext>
            </a:extLst>
          </p:cNvPr>
          <p:cNvSpPr txBox="1"/>
          <p:nvPr/>
        </p:nvSpPr>
        <p:spPr>
          <a:xfrm>
            <a:off x="11795929" y="4842447"/>
            <a:ext cx="785793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81A01F6-01F5-C841-8C63-7BD72C58B818}"/>
              </a:ext>
            </a:extLst>
          </p:cNvPr>
          <p:cNvSpPr txBox="1"/>
          <p:nvPr/>
        </p:nvSpPr>
        <p:spPr>
          <a:xfrm>
            <a:off x="11782303" y="6558058"/>
            <a:ext cx="813044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4FA3D3D-C6DA-B942-96BD-05083A206C3E}"/>
              </a:ext>
            </a:extLst>
          </p:cNvPr>
          <p:cNvSpPr txBox="1"/>
          <p:nvPr/>
        </p:nvSpPr>
        <p:spPr>
          <a:xfrm>
            <a:off x="11784708" y="8253992"/>
            <a:ext cx="808235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6140C08-77F2-AC47-B27D-DC45261CA1FE}"/>
              </a:ext>
            </a:extLst>
          </p:cNvPr>
          <p:cNvSpPr txBox="1"/>
          <p:nvPr/>
        </p:nvSpPr>
        <p:spPr>
          <a:xfrm>
            <a:off x="11751846" y="9994648"/>
            <a:ext cx="873958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2532056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71300F-DE22-0E43-802F-E0403ED88910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1D8152-9933-414C-A97B-B2550CA5EE0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D563BC55-16BB-6C4B-A389-99D688EC9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6956" y="3679551"/>
            <a:ext cx="1743979" cy="2254185"/>
          </a:xfrm>
          <a:custGeom>
            <a:avLst/>
            <a:gdLst>
              <a:gd name="T0" fmla="*/ 1656 w 1657"/>
              <a:gd name="T1" fmla="*/ 852 h 2142"/>
              <a:gd name="T2" fmla="*/ 1656 w 1657"/>
              <a:gd name="T3" fmla="*/ 852 h 2142"/>
              <a:gd name="T4" fmla="*/ 778 w 1657"/>
              <a:gd name="T5" fmla="*/ 33 h 2142"/>
              <a:gd name="T6" fmla="*/ 778 w 1657"/>
              <a:gd name="T7" fmla="*/ 33 h 2142"/>
              <a:gd name="T8" fmla="*/ 18 w 1657"/>
              <a:gd name="T9" fmla="*/ 786 h 2142"/>
              <a:gd name="T10" fmla="*/ 18 w 1657"/>
              <a:gd name="T11" fmla="*/ 786 h 2142"/>
              <a:gd name="T12" fmla="*/ 202 w 1657"/>
              <a:gd name="T13" fmla="*/ 1374 h 2142"/>
              <a:gd name="T14" fmla="*/ 198 w 1657"/>
              <a:gd name="T15" fmla="*/ 1374 h 2142"/>
              <a:gd name="T16" fmla="*/ 689 w 1657"/>
              <a:gd name="T17" fmla="*/ 2047 h 2142"/>
              <a:gd name="T18" fmla="*/ 689 w 1657"/>
              <a:gd name="T19" fmla="*/ 2047 h 2142"/>
              <a:gd name="T20" fmla="*/ 965 w 1657"/>
              <a:gd name="T21" fmla="*/ 2047 h 2142"/>
              <a:gd name="T22" fmla="*/ 1408 w 1657"/>
              <a:gd name="T23" fmla="*/ 1440 h 2142"/>
              <a:gd name="T24" fmla="*/ 1408 w 1657"/>
              <a:gd name="T25" fmla="*/ 1440 h 2142"/>
              <a:gd name="T26" fmla="*/ 1656 w 1657"/>
              <a:gd name="T27" fmla="*/ 852 h 21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657" h="2142">
                <a:moveTo>
                  <a:pt x="1656" y="852"/>
                </a:moveTo>
                <a:lnTo>
                  <a:pt x="1656" y="852"/>
                </a:lnTo>
                <a:cubicBezTo>
                  <a:pt x="1656" y="380"/>
                  <a:pt x="1257" y="0"/>
                  <a:pt x="778" y="33"/>
                </a:cubicBezTo>
                <a:lnTo>
                  <a:pt x="778" y="33"/>
                </a:lnTo>
                <a:cubicBezTo>
                  <a:pt x="376" y="61"/>
                  <a:pt x="49" y="385"/>
                  <a:pt x="18" y="786"/>
                </a:cubicBezTo>
                <a:lnTo>
                  <a:pt x="18" y="786"/>
                </a:lnTo>
                <a:cubicBezTo>
                  <a:pt x="0" y="1010"/>
                  <a:pt x="73" y="1216"/>
                  <a:pt x="202" y="1374"/>
                </a:cubicBezTo>
                <a:lnTo>
                  <a:pt x="198" y="1374"/>
                </a:lnTo>
                <a:lnTo>
                  <a:pt x="689" y="2047"/>
                </a:lnTo>
                <a:lnTo>
                  <a:pt x="689" y="2047"/>
                </a:lnTo>
                <a:cubicBezTo>
                  <a:pt x="757" y="2141"/>
                  <a:pt x="897" y="2141"/>
                  <a:pt x="965" y="2047"/>
                </a:cubicBezTo>
                <a:lnTo>
                  <a:pt x="1408" y="1440"/>
                </a:lnTo>
                <a:lnTo>
                  <a:pt x="1408" y="1440"/>
                </a:lnTo>
                <a:cubicBezTo>
                  <a:pt x="1561" y="1291"/>
                  <a:pt x="1656" y="1083"/>
                  <a:pt x="1656" y="85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C388546A-2722-8F4A-AE82-7718D6B5C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1319" y="3679551"/>
            <a:ext cx="1743979" cy="2254185"/>
          </a:xfrm>
          <a:custGeom>
            <a:avLst/>
            <a:gdLst>
              <a:gd name="T0" fmla="*/ 1656 w 1657"/>
              <a:gd name="T1" fmla="*/ 852 h 2142"/>
              <a:gd name="T2" fmla="*/ 1656 w 1657"/>
              <a:gd name="T3" fmla="*/ 852 h 2142"/>
              <a:gd name="T4" fmla="*/ 777 w 1657"/>
              <a:gd name="T5" fmla="*/ 34 h 2142"/>
              <a:gd name="T6" fmla="*/ 777 w 1657"/>
              <a:gd name="T7" fmla="*/ 34 h 2142"/>
              <a:gd name="T8" fmla="*/ 17 w 1657"/>
              <a:gd name="T9" fmla="*/ 787 h 2142"/>
              <a:gd name="T10" fmla="*/ 17 w 1657"/>
              <a:gd name="T11" fmla="*/ 787 h 2142"/>
              <a:gd name="T12" fmla="*/ 202 w 1657"/>
              <a:gd name="T13" fmla="*/ 1373 h 2142"/>
              <a:gd name="T14" fmla="*/ 197 w 1657"/>
              <a:gd name="T15" fmla="*/ 1373 h 2142"/>
              <a:gd name="T16" fmla="*/ 689 w 1657"/>
              <a:gd name="T17" fmla="*/ 2048 h 2142"/>
              <a:gd name="T18" fmla="*/ 689 w 1657"/>
              <a:gd name="T19" fmla="*/ 2048 h 2142"/>
              <a:gd name="T20" fmla="*/ 964 w 1657"/>
              <a:gd name="T21" fmla="*/ 2048 h 2142"/>
              <a:gd name="T22" fmla="*/ 1407 w 1657"/>
              <a:gd name="T23" fmla="*/ 1440 h 2142"/>
              <a:gd name="T24" fmla="*/ 1407 w 1657"/>
              <a:gd name="T25" fmla="*/ 1440 h 2142"/>
              <a:gd name="T26" fmla="*/ 1656 w 1657"/>
              <a:gd name="T27" fmla="*/ 852 h 21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657" h="2142">
                <a:moveTo>
                  <a:pt x="1656" y="852"/>
                </a:moveTo>
                <a:lnTo>
                  <a:pt x="1656" y="852"/>
                </a:lnTo>
                <a:cubicBezTo>
                  <a:pt x="1656" y="380"/>
                  <a:pt x="1256" y="0"/>
                  <a:pt x="777" y="34"/>
                </a:cubicBezTo>
                <a:lnTo>
                  <a:pt x="777" y="34"/>
                </a:lnTo>
                <a:cubicBezTo>
                  <a:pt x="375" y="61"/>
                  <a:pt x="48" y="385"/>
                  <a:pt x="17" y="787"/>
                </a:cubicBezTo>
                <a:lnTo>
                  <a:pt x="17" y="787"/>
                </a:lnTo>
                <a:cubicBezTo>
                  <a:pt x="0" y="1010"/>
                  <a:pt x="72" y="1216"/>
                  <a:pt x="202" y="1373"/>
                </a:cubicBezTo>
                <a:lnTo>
                  <a:pt x="197" y="1373"/>
                </a:lnTo>
                <a:lnTo>
                  <a:pt x="689" y="2048"/>
                </a:lnTo>
                <a:lnTo>
                  <a:pt x="689" y="2048"/>
                </a:lnTo>
                <a:cubicBezTo>
                  <a:pt x="757" y="2141"/>
                  <a:pt x="896" y="2141"/>
                  <a:pt x="964" y="2048"/>
                </a:cubicBezTo>
                <a:lnTo>
                  <a:pt x="1407" y="1440"/>
                </a:lnTo>
                <a:lnTo>
                  <a:pt x="1407" y="1440"/>
                </a:lnTo>
                <a:cubicBezTo>
                  <a:pt x="1560" y="1291"/>
                  <a:pt x="1656" y="1083"/>
                  <a:pt x="1656" y="85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24CE063E-2F11-964B-9125-E3C77BA1FF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09890" y="3679551"/>
            <a:ext cx="1743979" cy="2254185"/>
          </a:xfrm>
          <a:custGeom>
            <a:avLst/>
            <a:gdLst>
              <a:gd name="T0" fmla="*/ 1656 w 1657"/>
              <a:gd name="T1" fmla="*/ 852 h 2142"/>
              <a:gd name="T2" fmla="*/ 1656 w 1657"/>
              <a:gd name="T3" fmla="*/ 852 h 2142"/>
              <a:gd name="T4" fmla="*/ 777 w 1657"/>
              <a:gd name="T5" fmla="*/ 34 h 2142"/>
              <a:gd name="T6" fmla="*/ 777 w 1657"/>
              <a:gd name="T7" fmla="*/ 34 h 2142"/>
              <a:gd name="T8" fmla="*/ 18 w 1657"/>
              <a:gd name="T9" fmla="*/ 787 h 2142"/>
              <a:gd name="T10" fmla="*/ 18 w 1657"/>
              <a:gd name="T11" fmla="*/ 787 h 2142"/>
              <a:gd name="T12" fmla="*/ 202 w 1657"/>
              <a:gd name="T13" fmla="*/ 1373 h 2142"/>
              <a:gd name="T14" fmla="*/ 197 w 1657"/>
              <a:gd name="T15" fmla="*/ 1373 h 2142"/>
              <a:gd name="T16" fmla="*/ 689 w 1657"/>
              <a:gd name="T17" fmla="*/ 2048 h 2142"/>
              <a:gd name="T18" fmla="*/ 689 w 1657"/>
              <a:gd name="T19" fmla="*/ 2048 h 2142"/>
              <a:gd name="T20" fmla="*/ 965 w 1657"/>
              <a:gd name="T21" fmla="*/ 2048 h 2142"/>
              <a:gd name="T22" fmla="*/ 1407 w 1657"/>
              <a:gd name="T23" fmla="*/ 1440 h 2142"/>
              <a:gd name="T24" fmla="*/ 1407 w 1657"/>
              <a:gd name="T25" fmla="*/ 1440 h 2142"/>
              <a:gd name="T26" fmla="*/ 1656 w 1657"/>
              <a:gd name="T27" fmla="*/ 852 h 21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657" h="2142">
                <a:moveTo>
                  <a:pt x="1656" y="852"/>
                </a:moveTo>
                <a:lnTo>
                  <a:pt x="1656" y="852"/>
                </a:lnTo>
                <a:cubicBezTo>
                  <a:pt x="1656" y="380"/>
                  <a:pt x="1257" y="0"/>
                  <a:pt x="777" y="34"/>
                </a:cubicBezTo>
                <a:lnTo>
                  <a:pt x="777" y="34"/>
                </a:lnTo>
                <a:cubicBezTo>
                  <a:pt x="375" y="61"/>
                  <a:pt x="49" y="385"/>
                  <a:pt x="18" y="787"/>
                </a:cubicBezTo>
                <a:lnTo>
                  <a:pt x="18" y="787"/>
                </a:lnTo>
                <a:cubicBezTo>
                  <a:pt x="0" y="1010"/>
                  <a:pt x="72" y="1216"/>
                  <a:pt x="202" y="1373"/>
                </a:cubicBezTo>
                <a:lnTo>
                  <a:pt x="197" y="1373"/>
                </a:lnTo>
                <a:lnTo>
                  <a:pt x="689" y="2048"/>
                </a:lnTo>
                <a:lnTo>
                  <a:pt x="689" y="2048"/>
                </a:lnTo>
                <a:cubicBezTo>
                  <a:pt x="757" y="2141"/>
                  <a:pt x="897" y="2141"/>
                  <a:pt x="965" y="2048"/>
                </a:cubicBezTo>
                <a:lnTo>
                  <a:pt x="1407" y="1440"/>
                </a:lnTo>
                <a:lnTo>
                  <a:pt x="1407" y="1440"/>
                </a:lnTo>
                <a:cubicBezTo>
                  <a:pt x="1561" y="1291"/>
                  <a:pt x="1656" y="1083"/>
                  <a:pt x="1656" y="85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007AC086-0478-7B4C-ACA0-6E729EAC20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8830" y="3371340"/>
            <a:ext cx="2207802" cy="2852519"/>
          </a:xfrm>
          <a:custGeom>
            <a:avLst/>
            <a:gdLst>
              <a:gd name="T0" fmla="*/ 2097 w 2098"/>
              <a:gd name="T1" fmla="*/ 1078 h 2712"/>
              <a:gd name="T2" fmla="*/ 2097 w 2098"/>
              <a:gd name="T3" fmla="*/ 1078 h 2712"/>
              <a:gd name="T4" fmla="*/ 984 w 2098"/>
              <a:gd name="T5" fmla="*/ 41 h 2712"/>
              <a:gd name="T6" fmla="*/ 984 w 2098"/>
              <a:gd name="T7" fmla="*/ 41 h 2712"/>
              <a:gd name="T8" fmla="*/ 22 w 2098"/>
              <a:gd name="T9" fmla="*/ 995 h 2712"/>
              <a:gd name="T10" fmla="*/ 22 w 2098"/>
              <a:gd name="T11" fmla="*/ 995 h 2712"/>
              <a:gd name="T12" fmla="*/ 255 w 2098"/>
              <a:gd name="T13" fmla="*/ 1738 h 2712"/>
              <a:gd name="T14" fmla="*/ 249 w 2098"/>
              <a:gd name="T15" fmla="*/ 1738 h 2712"/>
              <a:gd name="T16" fmla="*/ 872 w 2098"/>
              <a:gd name="T17" fmla="*/ 2592 h 2712"/>
              <a:gd name="T18" fmla="*/ 872 w 2098"/>
              <a:gd name="T19" fmla="*/ 2592 h 2712"/>
              <a:gd name="T20" fmla="*/ 1221 w 2098"/>
              <a:gd name="T21" fmla="*/ 2592 h 2712"/>
              <a:gd name="T22" fmla="*/ 1782 w 2098"/>
              <a:gd name="T23" fmla="*/ 1823 h 2712"/>
              <a:gd name="T24" fmla="*/ 1782 w 2098"/>
              <a:gd name="T25" fmla="*/ 1823 h 2712"/>
              <a:gd name="T26" fmla="*/ 2097 w 2098"/>
              <a:gd name="T27" fmla="*/ 1078 h 27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098" h="2712">
                <a:moveTo>
                  <a:pt x="2097" y="1078"/>
                </a:moveTo>
                <a:lnTo>
                  <a:pt x="2097" y="1078"/>
                </a:lnTo>
                <a:cubicBezTo>
                  <a:pt x="2097" y="479"/>
                  <a:pt x="1591" y="0"/>
                  <a:pt x="984" y="41"/>
                </a:cubicBezTo>
                <a:lnTo>
                  <a:pt x="984" y="41"/>
                </a:lnTo>
                <a:cubicBezTo>
                  <a:pt x="475" y="76"/>
                  <a:pt x="62" y="487"/>
                  <a:pt x="22" y="995"/>
                </a:cubicBezTo>
                <a:lnTo>
                  <a:pt x="22" y="995"/>
                </a:lnTo>
                <a:cubicBezTo>
                  <a:pt x="0" y="1278"/>
                  <a:pt x="92" y="1539"/>
                  <a:pt x="255" y="1738"/>
                </a:cubicBezTo>
                <a:lnTo>
                  <a:pt x="249" y="1738"/>
                </a:lnTo>
                <a:lnTo>
                  <a:pt x="872" y="2592"/>
                </a:lnTo>
                <a:lnTo>
                  <a:pt x="872" y="2592"/>
                </a:lnTo>
                <a:cubicBezTo>
                  <a:pt x="958" y="2711"/>
                  <a:pt x="1135" y="2710"/>
                  <a:pt x="1221" y="2592"/>
                </a:cubicBezTo>
                <a:lnTo>
                  <a:pt x="1782" y="1823"/>
                </a:lnTo>
                <a:lnTo>
                  <a:pt x="1782" y="1823"/>
                </a:lnTo>
                <a:cubicBezTo>
                  <a:pt x="1976" y="1634"/>
                  <a:pt x="2097" y="1370"/>
                  <a:pt x="2097" y="107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D8BA7EE9-7E34-F343-987A-B8A6E917BE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1293" y="7253547"/>
            <a:ext cx="4355305" cy="1372920"/>
          </a:xfrm>
          <a:custGeom>
            <a:avLst/>
            <a:gdLst>
              <a:gd name="T0" fmla="*/ 4141 w 4142"/>
              <a:gd name="T1" fmla="*/ 0 h 1307"/>
              <a:gd name="T2" fmla="*/ 4141 w 4142"/>
              <a:gd name="T3" fmla="*/ 1306 h 1307"/>
              <a:gd name="T4" fmla="*/ 654 w 4142"/>
              <a:gd name="T5" fmla="*/ 1306 h 1307"/>
              <a:gd name="T6" fmla="*/ 654 w 4142"/>
              <a:gd name="T7" fmla="*/ 1306 h 1307"/>
              <a:gd name="T8" fmla="*/ 0 w 4142"/>
              <a:gd name="T9" fmla="*/ 654 h 1307"/>
              <a:gd name="T10" fmla="*/ 0 w 4142"/>
              <a:gd name="T11" fmla="*/ 654 h 1307"/>
              <a:gd name="T12" fmla="*/ 654 w 4142"/>
              <a:gd name="T13" fmla="*/ 0 h 1307"/>
              <a:gd name="T14" fmla="*/ 4141 w 4142"/>
              <a:gd name="T15" fmla="*/ 0 h 1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42" h="1307">
                <a:moveTo>
                  <a:pt x="4141" y="0"/>
                </a:moveTo>
                <a:lnTo>
                  <a:pt x="4141" y="1306"/>
                </a:lnTo>
                <a:lnTo>
                  <a:pt x="654" y="1306"/>
                </a:lnTo>
                <a:lnTo>
                  <a:pt x="654" y="1306"/>
                </a:lnTo>
                <a:cubicBezTo>
                  <a:pt x="293" y="1306"/>
                  <a:pt x="0" y="1013"/>
                  <a:pt x="0" y="654"/>
                </a:cubicBezTo>
                <a:lnTo>
                  <a:pt x="0" y="654"/>
                </a:lnTo>
                <a:cubicBezTo>
                  <a:pt x="0" y="293"/>
                  <a:pt x="293" y="0"/>
                  <a:pt x="654" y="0"/>
                </a:cubicBezTo>
                <a:lnTo>
                  <a:pt x="4141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6673E47A-1F3A-0644-96B1-861296C66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6600" y="7253547"/>
            <a:ext cx="3112261" cy="1372920"/>
          </a:xfrm>
          <a:custGeom>
            <a:avLst/>
            <a:gdLst>
              <a:gd name="T0" fmla="*/ 2959 w 2960"/>
              <a:gd name="T1" fmla="*/ 1306 h 1307"/>
              <a:gd name="T2" fmla="*/ 0 w 2960"/>
              <a:gd name="T3" fmla="*/ 1306 h 1307"/>
              <a:gd name="T4" fmla="*/ 0 w 2960"/>
              <a:gd name="T5" fmla="*/ 0 h 1307"/>
              <a:gd name="T6" fmla="*/ 2959 w 2960"/>
              <a:gd name="T7" fmla="*/ 0 h 1307"/>
              <a:gd name="T8" fmla="*/ 2959 w 2960"/>
              <a:gd name="T9" fmla="*/ 1306 h 1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60" h="1307">
                <a:moveTo>
                  <a:pt x="2959" y="1306"/>
                </a:moveTo>
                <a:lnTo>
                  <a:pt x="0" y="1306"/>
                </a:lnTo>
                <a:lnTo>
                  <a:pt x="0" y="0"/>
                </a:lnTo>
                <a:lnTo>
                  <a:pt x="2959" y="0"/>
                </a:lnTo>
                <a:lnTo>
                  <a:pt x="2959" y="130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7DB608D7-D06F-1B44-A8BA-AC1994A77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58859" y="7253547"/>
            <a:ext cx="6846041" cy="1372920"/>
          </a:xfrm>
          <a:custGeom>
            <a:avLst/>
            <a:gdLst>
              <a:gd name="T0" fmla="*/ 6507 w 6508"/>
              <a:gd name="T1" fmla="*/ 1306 h 1307"/>
              <a:gd name="T2" fmla="*/ 0 w 6508"/>
              <a:gd name="T3" fmla="*/ 1306 h 1307"/>
              <a:gd name="T4" fmla="*/ 0 w 6508"/>
              <a:gd name="T5" fmla="*/ 0 h 1307"/>
              <a:gd name="T6" fmla="*/ 6507 w 6508"/>
              <a:gd name="T7" fmla="*/ 0 h 1307"/>
              <a:gd name="T8" fmla="*/ 6507 w 6508"/>
              <a:gd name="T9" fmla="*/ 1306 h 1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508" h="1307">
                <a:moveTo>
                  <a:pt x="6507" y="1306"/>
                </a:moveTo>
                <a:lnTo>
                  <a:pt x="0" y="1306"/>
                </a:lnTo>
                <a:lnTo>
                  <a:pt x="0" y="0"/>
                </a:lnTo>
                <a:lnTo>
                  <a:pt x="6507" y="0"/>
                </a:lnTo>
                <a:lnTo>
                  <a:pt x="6507" y="130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76E79736-D1EA-8D40-BEC7-EE28D4AB7B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00260" y="7253547"/>
            <a:ext cx="2486097" cy="1372920"/>
          </a:xfrm>
          <a:custGeom>
            <a:avLst/>
            <a:gdLst>
              <a:gd name="T0" fmla="*/ 2361 w 2362"/>
              <a:gd name="T1" fmla="*/ 654 h 1307"/>
              <a:gd name="T2" fmla="*/ 2361 w 2362"/>
              <a:gd name="T3" fmla="*/ 654 h 1307"/>
              <a:gd name="T4" fmla="*/ 1707 w 2362"/>
              <a:gd name="T5" fmla="*/ 1306 h 1307"/>
              <a:gd name="T6" fmla="*/ 0 w 2362"/>
              <a:gd name="T7" fmla="*/ 1306 h 1307"/>
              <a:gd name="T8" fmla="*/ 0 w 2362"/>
              <a:gd name="T9" fmla="*/ 0 h 1307"/>
              <a:gd name="T10" fmla="*/ 1707 w 2362"/>
              <a:gd name="T11" fmla="*/ 0 h 1307"/>
              <a:gd name="T12" fmla="*/ 1707 w 2362"/>
              <a:gd name="T13" fmla="*/ 0 h 1307"/>
              <a:gd name="T14" fmla="*/ 2361 w 2362"/>
              <a:gd name="T15" fmla="*/ 654 h 1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362" h="1307">
                <a:moveTo>
                  <a:pt x="2361" y="654"/>
                </a:moveTo>
                <a:lnTo>
                  <a:pt x="2361" y="654"/>
                </a:lnTo>
                <a:cubicBezTo>
                  <a:pt x="2361" y="1013"/>
                  <a:pt x="2068" y="1306"/>
                  <a:pt x="1707" y="1306"/>
                </a:cubicBezTo>
                <a:lnTo>
                  <a:pt x="0" y="1306"/>
                </a:lnTo>
                <a:lnTo>
                  <a:pt x="0" y="0"/>
                </a:lnTo>
                <a:lnTo>
                  <a:pt x="1707" y="0"/>
                </a:lnTo>
                <a:lnTo>
                  <a:pt x="1707" y="0"/>
                </a:lnTo>
                <a:cubicBezTo>
                  <a:pt x="2068" y="0"/>
                  <a:pt x="2361" y="293"/>
                  <a:pt x="2361" y="65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BC444B89-4748-6342-B735-8826A5E0A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4989" y="7378777"/>
            <a:ext cx="55659" cy="1131731"/>
          </a:xfrm>
          <a:custGeom>
            <a:avLst/>
            <a:gdLst>
              <a:gd name="T0" fmla="*/ 26 w 52"/>
              <a:gd name="T1" fmla="*/ 1077 h 1078"/>
              <a:gd name="T2" fmla="*/ 26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6 w 52"/>
              <a:gd name="T11" fmla="*/ 0 h 1078"/>
              <a:gd name="T12" fmla="*/ 26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6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6" y="1077"/>
                </a:moveTo>
                <a:lnTo>
                  <a:pt x="26" y="1077"/>
                </a:lnTo>
                <a:cubicBezTo>
                  <a:pt x="12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2" y="0"/>
                  <a:pt x="26" y="0"/>
                </a:cubicBezTo>
                <a:lnTo>
                  <a:pt x="26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0765A171-2FCB-2449-9CCB-8F776C4C0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7255" y="7378777"/>
            <a:ext cx="55659" cy="1131731"/>
          </a:xfrm>
          <a:custGeom>
            <a:avLst/>
            <a:gdLst>
              <a:gd name="T0" fmla="*/ 26 w 52"/>
              <a:gd name="T1" fmla="*/ 1077 h 1078"/>
              <a:gd name="T2" fmla="*/ 26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6 w 52"/>
              <a:gd name="T11" fmla="*/ 0 h 1078"/>
              <a:gd name="T12" fmla="*/ 26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6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6" y="1077"/>
                </a:moveTo>
                <a:lnTo>
                  <a:pt x="26" y="1077"/>
                </a:lnTo>
                <a:cubicBezTo>
                  <a:pt x="12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2" y="0"/>
                  <a:pt x="26" y="0"/>
                </a:cubicBezTo>
                <a:lnTo>
                  <a:pt x="26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A28FC12E-D004-F844-88E4-AA6BCB89FA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9521" y="7378777"/>
            <a:ext cx="55659" cy="1131731"/>
          </a:xfrm>
          <a:custGeom>
            <a:avLst/>
            <a:gdLst>
              <a:gd name="T0" fmla="*/ 25 w 52"/>
              <a:gd name="T1" fmla="*/ 1077 h 1078"/>
              <a:gd name="T2" fmla="*/ 25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5 w 52"/>
              <a:gd name="T11" fmla="*/ 0 h 1078"/>
              <a:gd name="T12" fmla="*/ 25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5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5" y="1077"/>
                </a:moveTo>
                <a:lnTo>
                  <a:pt x="25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5" y="0"/>
                </a:cubicBezTo>
                <a:lnTo>
                  <a:pt x="25" y="0"/>
                </a:lnTo>
                <a:cubicBezTo>
                  <a:pt x="39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39" y="1077"/>
                  <a:pt x="25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8CEC2F07-C3CC-464E-9FD3-90E91C02A6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1787" y="7378777"/>
            <a:ext cx="55659" cy="1131731"/>
          </a:xfrm>
          <a:custGeom>
            <a:avLst/>
            <a:gdLst>
              <a:gd name="T0" fmla="*/ 26 w 52"/>
              <a:gd name="T1" fmla="*/ 1077 h 1078"/>
              <a:gd name="T2" fmla="*/ 26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6 w 52"/>
              <a:gd name="T11" fmla="*/ 0 h 1078"/>
              <a:gd name="T12" fmla="*/ 26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6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6" y="1077"/>
                </a:moveTo>
                <a:lnTo>
                  <a:pt x="26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6" y="0"/>
                </a:cubicBezTo>
                <a:lnTo>
                  <a:pt x="26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659C4B41-BB4F-1144-969A-BCDB9C495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4053" y="7378777"/>
            <a:ext cx="55659" cy="1131731"/>
          </a:xfrm>
          <a:custGeom>
            <a:avLst/>
            <a:gdLst>
              <a:gd name="T0" fmla="*/ 26 w 52"/>
              <a:gd name="T1" fmla="*/ 1077 h 1078"/>
              <a:gd name="T2" fmla="*/ 26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6 w 52"/>
              <a:gd name="T11" fmla="*/ 0 h 1078"/>
              <a:gd name="T12" fmla="*/ 26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6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6" y="1077"/>
                </a:moveTo>
                <a:lnTo>
                  <a:pt x="26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6" y="0"/>
                </a:cubicBezTo>
                <a:lnTo>
                  <a:pt x="26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B6CD9CF4-2B4C-1448-946B-9E57EB0707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6319" y="7378777"/>
            <a:ext cx="55659" cy="1131731"/>
          </a:xfrm>
          <a:custGeom>
            <a:avLst/>
            <a:gdLst>
              <a:gd name="T0" fmla="*/ 25 w 52"/>
              <a:gd name="T1" fmla="*/ 1077 h 1078"/>
              <a:gd name="T2" fmla="*/ 25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5 w 52"/>
              <a:gd name="T11" fmla="*/ 0 h 1078"/>
              <a:gd name="T12" fmla="*/ 25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5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5" y="1077"/>
                </a:moveTo>
                <a:lnTo>
                  <a:pt x="25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5" y="0"/>
                </a:cubicBezTo>
                <a:lnTo>
                  <a:pt x="25" y="0"/>
                </a:lnTo>
                <a:cubicBezTo>
                  <a:pt x="39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39" y="1077"/>
                  <a:pt x="25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8BC927F1-544D-B44B-A545-F6691172D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8585" y="7378777"/>
            <a:ext cx="55659" cy="1131731"/>
          </a:xfrm>
          <a:custGeom>
            <a:avLst/>
            <a:gdLst>
              <a:gd name="T0" fmla="*/ 26 w 52"/>
              <a:gd name="T1" fmla="*/ 1077 h 1078"/>
              <a:gd name="T2" fmla="*/ 26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6 w 52"/>
              <a:gd name="T11" fmla="*/ 0 h 1078"/>
              <a:gd name="T12" fmla="*/ 26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6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6" y="1077"/>
                </a:moveTo>
                <a:lnTo>
                  <a:pt x="26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6" y="0"/>
                </a:cubicBezTo>
                <a:lnTo>
                  <a:pt x="26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16">
            <a:extLst>
              <a:ext uri="{FF2B5EF4-FFF2-40B4-BE49-F238E27FC236}">
                <a16:creationId xmlns:a16="http://schemas.microsoft.com/office/drawing/2014/main" id="{C5E925F3-2D02-AD4D-A77F-77E1FF41B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0851" y="7378777"/>
            <a:ext cx="55659" cy="1131731"/>
          </a:xfrm>
          <a:custGeom>
            <a:avLst/>
            <a:gdLst>
              <a:gd name="T0" fmla="*/ 25 w 52"/>
              <a:gd name="T1" fmla="*/ 1077 h 1078"/>
              <a:gd name="T2" fmla="*/ 25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5 w 52"/>
              <a:gd name="T11" fmla="*/ 0 h 1078"/>
              <a:gd name="T12" fmla="*/ 25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5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5" y="1077"/>
                </a:moveTo>
                <a:lnTo>
                  <a:pt x="25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5" y="0"/>
                </a:cubicBezTo>
                <a:lnTo>
                  <a:pt x="25" y="0"/>
                </a:lnTo>
                <a:cubicBezTo>
                  <a:pt x="39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39" y="1077"/>
                  <a:pt x="25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7">
            <a:extLst>
              <a:ext uri="{FF2B5EF4-FFF2-40B4-BE49-F238E27FC236}">
                <a16:creationId xmlns:a16="http://schemas.microsoft.com/office/drawing/2014/main" id="{9187C1A3-5B9F-A84E-A81F-47CA18D2F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3117" y="7378777"/>
            <a:ext cx="55659" cy="1131731"/>
          </a:xfrm>
          <a:custGeom>
            <a:avLst/>
            <a:gdLst>
              <a:gd name="T0" fmla="*/ 25 w 52"/>
              <a:gd name="T1" fmla="*/ 1077 h 1078"/>
              <a:gd name="T2" fmla="*/ 25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5 w 52"/>
              <a:gd name="T11" fmla="*/ 0 h 1078"/>
              <a:gd name="T12" fmla="*/ 25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5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5" y="1077"/>
                </a:moveTo>
                <a:lnTo>
                  <a:pt x="25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5" y="0"/>
                </a:cubicBezTo>
                <a:lnTo>
                  <a:pt x="25" y="0"/>
                </a:lnTo>
                <a:cubicBezTo>
                  <a:pt x="39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39" y="1077"/>
                  <a:pt x="25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18">
            <a:extLst>
              <a:ext uri="{FF2B5EF4-FFF2-40B4-BE49-F238E27FC236}">
                <a16:creationId xmlns:a16="http://schemas.microsoft.com/office/drawing/2014/main" id="{A7A8E695-9B5B-7C4F-A779-8F983C965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5383" y="7378777"/>
            <a:ext cx="55659" cy="1131731"/>
          </a:xfrm>
          <a:custGeom>
            <a:avLst/>
            <a:gdLst>
              <a:gd name="T0" fmla="*/ 26 w 52"/>
              <a:gd name="T1" fmla="*/ 1077 h 1078"/>
              <a:gd name="T2" fmla="*/ 26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6 w 52"/>
              <a:gd name="T11" fmla="*/ 0 h 1078"/>
              <a:gd name="T12" fmla="*/ 26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6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6" y="1077"/>
                </a:moveTo>
                <a:lnTo>
                  <a:pt x="26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6" y="0"/>
                </a:cubicBezTo>
                <a:lnTo>
                  <a:pt x="26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2E029364-9B2A-B440-B30D-5C6E9AF31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07649" y="7378777"/>
            <a:ext cx="55659" cy="1131731"/>
          </a:xfrm>
          <a:custGeom>
            <a:avLst/>
            <a:gdLst>
              <a:gd name="T0" fmla="*/ 26 w 53"/>
              <a:gd name="T1" fmla="*/ 1077 h 1078"/>
              <a:gd name="T2" fmla="*/ 26 w 53"/>
              <a:gd name="T3" fmla="*/ 1077 h 1078"/>
              <a:gd name="T4" fmla="*/ 0 w 53"/>
              <a:gd name="T5" fmla="*/ 1051 h 1078"/>
              <a:gd name="T6" fmla="*/ 0 w 53"/>
              <a:gd name="T7" fmla="*/ 26 h 1078"/>
              <a:gd name="T8" fmla="*/ 0 w 53"/>
              <a:gd name="T9" fmla="*/ 26 h 1078"/>
              <a:gd name="T10" fmla="*/ 26 w 53"/>
              <a:gd name="T11" fmla="*/ 0 h 1078"/>
              <a:gd name="T12" fmla="*/ 26 w 53"/>
              <a:gd name="T13" fmla="*/ 0 h 1078"/>
              <a:gd name="T14" fmla="*/ 52 w 53"/>
              <a:gd name="T15" fmla="*/ 26 h 1078"/>
              <a:gd name="T16" fmla="*/ 52 w 53"/>
              <a:gd name="T17" fmla="*/ 1051 h 1078"/>
              <a:gd name="T18" fmla="*/ 52 w 53"/>
              <a:gd name="T19" fmla="*/ 1051 h 1078"/>
              <a:gd name="T20" fmla="*/ 26 w 53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3" h="1078">
                <a:moveTo>
                  <a:pt x="26" y="1077"/>
                </a:moveTo>
                <a:lnTo>
                  <a:pt x="26" y="1077"/>
                </a:lnTo>
                <a:cubicBezTo>
                  <a:pt x="12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2" y="0"/>
                  <a:pt x="26" y="0"/>
                </a:cubicBezTo>
                <a:lnTo>
                  <a:pt x="26" y="0"/>
                </a:lnTo>
                <a:cubicBezTo>
                  <a:pt x="40" y="0"/>
                  <a:pt x="52" y="12"/>
                  <a:pt x="52" y="26"/>
                </a:cubicBezTo>
                <a:lnTo>
                  <a:pt x="52" y="1051"/>
                </a:lnTo>
                <a:lnTo>
                  <a:pt x="52" y="1051"/>
                </a:lnTo>
                <a:cubicBezTo>
                  <a:pt x="52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0">
            <a:extLst>
              <a:ext uri="{FF2B5EF4-FFF2-40B4-BE49-F238E27FC236}">
                <a16:creationId xmlns:a16="http://schemas.microsoft.com/office/drawing/2014/main" id="{507832E6-41EA-8241-AA99-B3EE774C87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9915" y="7378777"/>
            <a:ext cx="55659" cy="1131731"/>
          </a:xfrm>
          <a:custGeom>
            <a:avLst/>
            <a:gdLst>
              <a:gd name="T0" fmla="*/ 26 w 52"/>
              <a:gd name="T1" fmla="*/ 1077 h 1078"/>
              <a:gd name="T2" fmla="*/ 26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6 w 52"/>
              <a:gd name="T11" fmla="*/ 0 h 1078"/>
              <a:gd name="T12" fmla="*/ 26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6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6" y="1077"/>
                </a:moveTo>
                <a:lnTo>
                  <a:pt x="26" y="1077"/>
                </a:lnTo>
                <a:cubicBezTo>
                  <a:pt x="12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2" y="0"/>
                  <a:pt x="26" y="0"/>
                </a:cubicBezTo>
                <a:lnTo>
                  <a:pt x="26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94B37EBC-33F3-5C4C-9236-D8FDFD5AF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52182" y="7378777"/>
            <a:ext cx="55659" cy="1131731"/>
          </a:xfrm>
          <a:custGeom>
            <a:avLst/>
            <a:gdLst>
              <a:gd name="T0" fmla="*/ 26 w 52"/>
              <a:gd name="T1" fmla="*/ 1077 h 1078"/>
              <a:gd name="T2" fmla="*/ 26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6 w 52"/>
              <a:gd name="T11" fmla="*/ 0 h 1078"/>
              <a:gd name="T12" fmla="*/ 26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6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6" y="1077"/>
                </a:moveTo>
                <a:lnTo>
                  <a:pt x="26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6" y="0"/>
                </a:cubicBezTo>
                <a:lnTo>
                  <a:pt x="26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2">
            <a:extLst>
              <a:ext uri="{FF2B5EF4-FFF2-40B4-BE49-F238E27FC236}">
                <a16:creationId xmlns:a16="http://schemas.microsoft.com/office/drawing/2014/main" id="{12DBA49C-4718-E642-9EA5-C933A1641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74448" y="7378777"/>
            <a:ext cx="55659" cy="1131731"/>
          </a:xfrm>
          <a:custGeom>
            <a:avLst/>
            <a:gdLst>
              <a:gd name="T0" fmla="*/ 26 w 53"/>
              <a:gd name="T1" fmla="*/ 1077 h 1078"/>
              <a:gd name="T2" fmla="*/ 26 w 53"/>
              <a:gd name="T3" fmla="*/ 1077 h 1078"/>
              <a:gd name="T4" fmla="*/ 0 w 53"/>
              <a:gd name="T5" fmla="*/ 1051 h 1078"/>
              <a:gd name="T6" fmla="*/ 0 w 53"/>
              <a:gd name="T7" fmla="*/ 26 h 1078"/>
              <a:gd name="T8" fmla="*/ 0 w 53"/>
              <a:gd name="T9" fmla="*/ 26 h 1078"/>
              <a:gd name="T10" fmla="*/ 26 w 53"/>
              <a:gd name="T11" fmla="*/ 0 h 1078"/>
              <a:gd name="T12" fmla="*/ 26 w 53"/>
              <a:gd name="T13" fmla="*/ 0 h 1078"/>
              <a:gd name="T14" fmla="*/ 52 w 53"/>
              <a:gd name="T15" fmla="*/ 26 h 1078"/>
              <a:gd name="T16" fmla="*/ 52 w 53"/>
              <a:gd name="T17" fmla="*/ 1051 h 1078"/>
              <a:gd name="T18" fmla="*/ 52 w 53"/>
              <a:gd name="T19" fmla="*/ 1051 h 1078"/>
              <a:gd name="T20" fmla="*/ 26 w 53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3" h="1078">
                <a:moveTo>
                  <a:pt x="26" y="1077"/>
                </a:moveTo>
                <a:lnTo>
                  <a:pt x="26" y="1077"/>
                </a:lnTo>
                <a:cubicBezTo>
                  <a:pt x="12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2" y="0"/>
                  <a:pt x="26" y="0"/>
                </a:cubicBezTo>
                <a:lnTo>
                  <a:pt x="26" y="0"/>
                </a:lnTo>
                <a:cubicBezTo>
                  <a:pt x="40" y="0"/>
                  <a:pt x="52" y="12"/>
                  <a:pt x="52" y="26"/>
                </a:cubicBezTo>
                <a:lnTo>
                  <a:pt x="52" y="1051"/>
                </a:lnTo>
                <a:lnTo>
                  <a:pt x="52" y="1051"/>
                </a:lnTo>
                <a:cubicBezTo>
                  <a:pt x="52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3">
            <a:extLst>
              <a:ext uri="{FF2B5EF4-FFF2-40B4-BE49-F238E27FC236}">
                <a16:creationId xmlns:a16="http://schemas.microsoft.com/office/drawing/2014/main" id="{E3FEE7E8-927C-234B-AC3A-14192425A9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96714" y="7378777"/>
            <a:ext cx="55659" cy="1131731"/>
          </a:xfrm>
          <a:custGeom>
            <a:avLst/>
            <a:gdLst>
              <a:gd name="T0" fmla="*/ 25 w 52"/>
              <a:gd name="T1" fmla="*/ 1077 h 1078"/>
              <a:gd name="T2" fmla="*/ 25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5 w 52"/>
              <a:gd name="T11" fmla="*/ 0 h 1078"/>
              <a:gd name="T12" fmla="*/ 25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5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5" y="1077"/>
                </a:moveTo>
                <a:lnTo>
                  <a:pt x="25" y="1077"/>
                </a:lnTo>
                <a:cubicBezTo>
                  <a:pt x="12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2" y="0"/>
                  <a:pt x="25" y="0"/>
                </a:cubicBezTo>
                <a:lnTo>
                  <a:pt x="25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5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Freeform 24">
            <a:extLst>
              <a:ext uri="{FF2B5EF4-FFF2-40B4-BE49-F238E27FC236}">
                <a16:creationId xmlns:a16="http://schemas.microsoft.com/office/drawing/2014/main" id="{EDACEF00-6C09-E04C-87C7-C9304C2A91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8980" y="7378777"/>
            <a:ext cx="55659" cy="1131731"/>
          </a:xfrm>
          <a:custGeom>
            <a:avLst/>
            <a:gdLst>
              <a:gd name="T0" fmla="*/ 26 w 52"/>
              <a:gd name="T1" fmla="*/ 1077 h 1078"/>
              <a:gd name="T2" fmla="*/ 26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6 w 52"/>
              <a:gd name="T11" fmla="*/ 0 h 1078"/>
              <a:gd name="T12" fmla="*/ 26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6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6" y="1077"/>
                </a:moveTo>
                <a:lnTo>
                  <a:pt x="26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6" y="0"/>
                </a:cubicBezTo>
                <a:lnTo>
                  <a:pt x="26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Freeform 25">
            <a:extLst>
              <a:ext uri="{FF2B5EF4-FFF2-40B4-BE49-F238E27FC236}">
                <a16:creationId xmlns:a16="http://schemas.microsoft.com/office/drawing/2014/main" id="{121FA55E-EE2C-DD4A-94D4-3CBE7E9262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41246" y="7378777"/>
            <a:ext cx="55659" cy="1131731"/>
          </a:xfrm>
          <a:custGeom>
            <a:avLst/>
            <a:gdLst>
              <a:gd name="T0" fmla="*/ 26 w 53"/>
              <a:gd name="T1" fmla="*/ 1077 h 1078"/>
              <a:gd name="T2" fmla="*/ 26 w 53"/>
              <a:gd name="T3" fmla="*/ 1077 h 1078"/>
              <a:gd name="T4" fmla="*/ 0 w 53"/>
              <a:gd name="T5" fmla="*/ 1051 h 1078"/>
              <a:gd name="T6" fmla="*/ 0 w 53"/>
              <a:gd name="T7" fmla="*/ 26 h 1078"/>
              <a:gd name="T8" fmla="*/ 0 w 53"/>
              <a:gd name="T9" fmla="*/ 26 h 1078"/>
              <a:gd name="T10" fmla="*/ 26 w 53"/>
              <a:gd name="T11" fmla="*/ 0 h 1078"/>
              <a:gd name="T12" fmla="*/ 26 w 53"/>
              <a:gd name="T13" fmla="*/ 0 h 1078"/>
              <a:gd name="T14" fmla="*/ 52 w 53"/>
              <a:gd name="T15" fmla="*/ 26 h 1078"/>
              <a:gd name="T16" fmla="*/ 52 w 53"/>
              <a:gd name="T17" fmla="*/ 1051 h 1078"/>
              <a:gd name="T18" fmla="*/ 52 w 53"/>
              <a:gd name="T19" fmla="*/ 1051 h 1078"/>
              <a:gd name="T20" fmla="*/ 26 w 53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3" h="1078">
                <a:moveTo>
                  <a:pt x="26" y="1077"/>
                </a:moveTo>
                <a:lnTo>
                  <a:pt x="26" y="1077"/>
                </a:lnTo>
                <a:cubicBezTo>
                  <a:pt x="12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2" y="0"/>
                  <a:pt x="26" y="0"/>
                </a:cubicBezTo>
                <a:lnTo>
                  <a:pt x="26" y="0"/>
                </a:lnTo>
                <a:cubicBezTo>
                  <a:pt x="40" y="0"/>
                  <a:pt x="52" y="12"/>
                  <a:pt x="52" y="26"/>
                </a:cubicBezTo>
                <a:lnTo>
                  <a:pt x="52" y="1051"/>
                </a:lnTo>
                <a:lnTo>
                  <a:pt x="52" y="1051"/>
                </a:lnTo>
                <a:cubicBezTo>
                  <a:pt x="52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Freeform 26">
            <a:extLst>
              <a:ext uri="{FF2B5EF4-FFF2-40B4-BE49-F238E27FC236}">
                <a16:creationId xmlns:a16="http://schemas.microsoft.com/office/drawing/2014/main" id="{ACEB16D1-CBA0-DA4F-96C3-3BAC5C05A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63512" y="7378777"/>
            <a:ext cx="55659" cy="1131731"/>
          </a:xfrm>
          <a:custGeom>
            <a:avLst/>
            <a:gdLst>
              <a:gd name="T0" fmla="*/ 25 w 52"/>
              <a:gd name="T1" fmla="*/ 1077 h 1078"/>
              <a:gd name="T2" fmla="*/ 25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5 w 52"/>
              <a:gd name="T11" fmla="*/ 0 h 1078"/>
              <a:gd name="T12" fmla="*/ 25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5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5" y="1077"/>
                </a:moveTo>
                <a:lnTo>
                  <a:pt x="25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5" y="0"/>
                </a:cubicBezTo>
                <a:lnTo>
                  <a:pt x="25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5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1" name="Freeform 27">
            <a:extLst>
              <a:ext uri="{FF2B5EF4-FFF2-40B4-BE49-F238E27FC236}">
                <a16:creationId xmlns:a16="http://schemas.microsoft.com/office/drawing/2014/main" id="{045490AB-FDB1-F34D-B2EC-CECBFBDA7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85778" y="7378777"/>
            <a:ext cx="55659" cy="1131731"/>
          </a:xfrm>
          <a:custGeom>
            <a:avLst/>
            <a:gdLst>
              <a:gd name="T0" fmla="*/ 25 w 52"/>
              <a:gd name="T1" fmla="*/ 1077 h 1078"/>
              <a:gd name="T2" fmla="*/ 25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5 w 52"/>
              <a:gd name="T11" fmla="*/ 0 h 1078"/>
              <a:gd name="T12" fmla="*/ 25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5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5" y="1077"/>
                </a:moveTo>
                <a:lnTo>
                  <a:pt x="25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5" y="0"/>
                </a:cubicBezTo>
                <a:lnTo>
                  <a:pt x="25" y="0"/>
                </a:lnTo>
                <a:cubicBezTo>
                  <a:pt x="39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39" y="1077"/>
                  <a:pt x="25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Freeform 28">
            <a:extLst>
              <a:ext uri="{FF2B5EF4-FFF2-40B4-BE49-F238E27FC236}">
                <a16:creationId xmlns:a16="http://schemas.microsoft.com/office/drawing/2014/main" id="{74208AFC-E3FA-A140-B6E1-5CD1AF1E0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8044" y="7378777"/>
            <a:ext cx="55659" cy="1131731"/>
          </a:xfrm>
          <a:custGeom>
            <a:avLst/>
            <a:gdLst>
              <a:gd name="T0" fmla="*/ 26 w 52"/>
              <a:gd name="T1" fmla="*/ 1077 h 1078"/>
              <a:gd name="T2" fmla="*/ 26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6 w 52"/>
              <a:gd name="T11" fmla="*/ 0 h 1078"/>
              <a:gd name="T12" fmla="*/ 26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6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6" y="1077"/>
                </a:moveTo>
                <a:lnTo>
                  <a:pt x="26" y="1077"/>
                </a:lnTo>
                <a:cubicBezTo>
                  <a:pt x="12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2" y="0"/>
                  <a:pt x="26" y="0"/>
                </a:cubicBezTo>
                <a:lnTo>
                  <a:pt x="26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3" name="Freeform 29">
            <a:extLst>
              <a:ext uri="{FF2B5EF4-FFF2-40B4-BE49-F238E27FC236}">
                <a16:creationId xmlns:a16="http://schemas.microsoft.com/office/drawing/2014/main" id="{FD53852C-7B3F-FD4A-B5EC-A0EF4BDDE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30310" y="7378777"/>
            <a:ext cx="55659" cy="1131731"/>
          </a:xfrm>
          <a:custGeom>
            <a:avLst/>
            <a:gdLst>
              <a:gd name="T0" fmla="*/ 25 w 52"/>
              <a:gd name="T1" fmla="*/ 1077 h 1078"/>
              <a:gd name="T2" fmla="*/ 25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5 w 52"/>
              <a:gd name="T11" fmla="*/ 0 h 1078"/>
              <a:gd name="T12" fmla="*/ 25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5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5" y="1077"/>
                </a:moveTo>
                <a:lnTo>
                  <a:pt x="25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5" y="0"/>
                </a:cubicBezTo>
                <a:lnTo>
                  <a:pt x="25" y="0"/>
                </a:lnTo>
                <a:cubicBezTo>
                  <a:pt x="39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39" y="1077"/>
                  <a:pt x="25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4" name="Freeform 30">
            <a:extLst>
              <a:ext uri="{FF2B5EF4-FFF2-40B4-BE49-F238E27FC236}">
                <a16:creationId xmlns:a16="http://schemas.microsoft.com/office/drawing/2014/main" id="{24F01D76-DC2A-664A-8787-CCF7309E7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52576" y="7378777"/>
            <a:ext cx="55659" cy="1131731"/>
          </a:xfrm>
          <a:custGeom>
            <a:avLst/>
            <a:gdLst>
              <a:gd name="T0" fmla="*/ 25 w 52"/>
              <a:gd name="T1" fmla="*/ 1077 h 1078"/>
              <a:gd name="T2" fmla="*/ 25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5 w 52"/>
              <a:gd name="T11" fmla="*/ 0 h 1078"/>
              <a:gd name="T12" fmla="*/ 25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5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5" y="1077"/>
                </a:moveTo>
                <a:lnTo>
                  <a:pt x="25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5" y="0"/>
                </a:cubicBezTo>
                <a:lnTo>
                  <a:pt x="25" y="0"/>
                </a:lnTo>
                <a:cubicBezTo>
                  <a:pt x="39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39" y="1077"/>
                  <a:pt x="25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5" name="Freeform 31">
            <a:extLst>
              <a:ext uri="{FF2B5EF4-FFF2-40B4-BE49-F238E27FC236}">
                <a16:creationId xmlns:a16="http://schemas.microsoft.com/office/drawing/2014/main" id="{4DDC60A4-8EAA-164A-B598-8F31BA3263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74842" y="7378777"/>
            <a:ext cx="55659" cy="1131731"/>
          </a:xfrm>
          <a:custGeom>
            <a:avLst/>
            <a:gdLst>
              <a:gd name="T0" fmla="*/ 26 w 52"/>
              <a:gd name="T1" fmla="*/ 1077 h 1078"/>
              <a:gd name="T2" fmla="*/ 26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6 w 52"/>
              <a:gd name="T11" fmla="*/ 0 h 1078"/>
              <a:gd name="T12" fmla="*/ 26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6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6" y="1077"/>
                </a:moveTo>
                <a:lnTo>
                  <a:pt x="26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6" y="0"/>
                </a:cubicBezTo>
                <a:lnTo>
                  <a:pt x="26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6" name="Freeform 32">
            <a:extLst>
              <a:ext uri="{FF2B5EF4-FFF2-40B4-BE49-F238E27FC236}">
                <a16:creationId xmlns:a16="http://schemas.microsoft.com/office/drawing/2014/main" id="{D214381A-1691-F94E-A79D-2F3E9BC60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97108" y="7378777"/>
            <a:ext cx="55659" cy="1131731"/>
          </a:xfrm>
          <a:custGeom>
            <a:avLst/>
            <a:gdLst>
              <a:gd name="T0" fmla="*/ 26 w 53"/>
              <a:gd name="T1" fmla="*/ 1077 h 1078"/>
              <a:gd name="T2" fmla="*/ 26 w 53"/>
              <a:gd name="T3" fmla="*/ 1077 h 1078"/>
              <a:gd name="T4" fmla="*/ 0 w 53"/>
              <a:gd name="T5" fmla="*/ 1051 h 1078"/>
              <a:gd name="T6" fmla="*/ 0 w 53"/>
              <a:gd name="T7" fmla="*/ 26 h 1078"/>
              <a:gd name="T8" fmla="*/ 0 w 53"/>
              <a:gd name="T9" fmla="*/ 26 h 1078"/>
              <a:gd name="T10" fmla="*/ 26 w 53"/>
              <a:gd name="T11" fmla="*/ 0 h 1078"/>
              <a:gd name="T12" fmla="*/ 26 w 53"/>
              <a:gd name="T13" fmla="*/ 0 h 1078"/>
              <a:gd name="T14" fmla="*/ 52 w 53"/>
              <a:gd name="T15" fmla="*/ 26 h 1078"/>
              <a:gd name="T16" fmla="*/ 52 w 53"/>
              <a:gd name="T17" fmla="*/ 1051 h 1078"/>
              <a:gd name="T18" fmla="*/ 52 w 53"/>
              <a:gd name="T19" fmla="*/ 1051 h 1078"/>
              <a:gd name="T20" fmla="*/ 26 w 53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3" h="1078">
                <a:moveTo>
                  <a:pt x="26" y="1077"/>
                </a:moveTo>
                <a:lnTo>
                  <a:pt x="26" y="1077"/>
                </a:lnTo>
                <a:cubicBezTo>
                  <a:pt x="12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2" y="0"/>
                  <a:pt x="26" y="0"/>
                </a:cubicBezTo>
                <a:lnTo>
                  <a:pt x="26" y="0"/>
                </a:lnTo>
                <a:cubicBezTo>
                  <a:pt x="40" y="0"/>
                  <a:pt x="52" y="12"/>
                  <a:pt x="52" y="26"/>
                </a:cubicBezTo>
                <a:lnTo>
                  <a:pt x="52" y="1051"/>
                </a:lnTo>
                <a:lnTo>
                  <a:pt x="52" y="1051"/>
                </a:lnTo>
                <a:cubicBezTo>
                  <a:pt x="52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7" name="Freeform 33">
            <a:extLst>
              <a:ext uri="{FF2B5EF4-FFF2-40B4-BE49-F238E27FC236}">
                <a16:creationId xmlns:a16="http://schemas.microsoft.com/office/drawing/2014/main" id="{D7EA81A2-DC4C-4C48-B410-06097B886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19375" y="7378777"/>
            <a:ext cx="55659" cy="1131731"/>
          </a:xfrm>
          <a:custGeom>
            <a:avLst/>
            <a:gdLst>
              <a:gd name="T0" fmla="*/ 26 w 52"/>
              <a:gd name="T1" fmla="*/ 1077 h 1078"/>
              <a:gd name="T2" fmla="*/ 26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6 w 52"/>
              <a:gd name="T11" fmla="*/ 0 h 1078"/>
              <a:gd name="T12" fmla="*/ 26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6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6" y="1077"/>
                </a:moveTo>
                <a:lnTo>
                  <a:pt x="26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6" y="0"/>
                </a:cubicBezTo>
                <a:lnTo>
                  <a:pt x="26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8" name="Freeform 34">
            <a:extLst>
              <a:ext uri="{FF2B5EF4-FFF2-40B4-BE49-F238E27FC236}">
                <a16:creationId xmlns:a16="http://schemas.microsoft.com/office/drawing/2014/main" id="{6FE7FE33-55BA-2444-8849-E21469CAF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1643" y="7378777"/>
            <a:ext cx="55659" cy="1131731"/>
          </a:xfrm>
          <a:custGeom>
            <a:avLst/>
            <a:gdLst>
              <a:gd name="T0" fmla="*/ 25 w 52"/>
              <a:gd name="T1" fmla="*/ 1077 h 1078"/>
              <a:gd name="T2" fmla="*/ 25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5 w 52"/>
              <a:gd name="T11" fmla="*/ 0 h 1078"/>
              <a:gd name="T12" fmla="*/ 25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5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5" y="1077"/>
                </a:moveTo>
                <a:lnTo>
                  <a:pt x="25" y="1077"/>
                </a:lnTo>
                <a:cubicBezTo>
                  <a:pt x="12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2" y="0"/>
                  <a:pt x="25" y="0"/>
                </a:cubicBezTo>
                <a:lnTo>
                  <a:pt x="25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5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9" name="Freeform 35">
            <a:extLst>
              <a:ext uri="{FF2B5EF4-FFF2-40B4-BE49-F238E27FC236}">
                <a16:creationId xmlns:a16="http://schemas.microsoft.com/office/drawing/2014/main" id="{90BDAB01-F427-FA4B-AEEC-82D62E668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4196" y="6840742"/>
            <a:ext cx="269019" cy="2263462"/>
          </a:xfrm>
          <a:custGeom>
            <a:avLst/>
            <a:gdLst>
              <a:gd name="T0" fmla="*/ 128 w 257"/>
              <a:gd name="T1" fmla="*/ 0 h 2154"/>
              <a:gd name="T2" fmla="*/ 128 w 257"/>
              <a:gd name="T3" fmla="*/ 0 h 2154"/>
              <a:gd name="T4" fmla="*/ 0 w 257"/>
              <a:gd name="T5" fmla="*/ 128 h 2154"/>
              <a:gd name="T6" fmla="*/ 0 w 257"/>
              <a:gd name="T7" fmla="*/ 2024 h 2154"/>
              <a:gd name="T8" fmla="*/ 0 w 257"/>
              <a:gd name="T9" fmla="*/ 2024 h 2154"/>
              <a:gd name="T10" fmla="*/ 128 w 257"/>
              <a:gd name="T11" fmla="*/ 2153 h 2154"/>
              <a:gd name="T12" fmla="*/ 128 w 257"/>
              <a:gd name="T13" fmla="*/ 2153 h 2154"/>
              <a:gd name="T14" fmla="*/ 128 w 257"/>
              <a:gd name="T15" fmla="*/ 2153 h 2154"/>
              <a:gd name="T16" fmla="*/ 256 w 257"/>
              <a:gd name="T17" fmla="*/ 2024 h 2154"/>
              <a:gd name="T18" fmla="*/ 256 w 257"/>
              <a:gd name="T19" fmla="*/ 128 h 2154"/>
              <a:gd name="T20" fmla="*/ 256 w 257"/>
              <a:gd name="T21" fmla="*/ 128 h 2154"/>
              <a:gd name="T22" fmla="*/ 128 w 257"/>
              <a:gd name="T23" fmla="*/ 0 h 2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57" h="2154">
                <a:moveTo>
                  <a:pt x="128" y="0"/>
                </a:moveTo>
                <a:lnTo>
                  <a:pt x="128" y="0"/>
                </a:lnTo>
                <a:cubicBezTo>
                  <a:pt x="58" y="0"/>
                  <a:pt x="0" y="57"/>
                  <a:pt x="0" y="128"/>
                </a:cubicBezTo>
                <a:lnTo>
                  <a:pt x="0" y="2024"/>
                </a:lnTo>
                <a:lnTo>
                  <a:pt x="0" y="2024"/>
                </a:lnTo>
                <a:cubicBezTo>
                  <a:pt x="0" y="2095"/>
                  <a:pt x="58" y="2153"/>
                  <a:pt x="128" y="2153"/>
                </a:cubicBezTo>
                <a:lnTo>
                  <a:pt x="128" y="2153"/>
                </a:lnTo>
                <a:lnTo>
                  <a:pt x="128" y="2153"/>
                </a:lnTo>
                <a:cubicBezTo>
                  <a:pt x="199" y="2153"/>
                  <a:pt x="256" y="2095"/>
                  <a:pt x="256" y="2024"/>
                </a:cubicBezTo>
                <a:lnTo>
                  <a:pt x="256" y="128"/>
                </a:lnTo>
                <a:lnTo>
                  <a:pt x="256" y="128"/>
                </a:lnTo>
                <a:cubicBezTo>
                  <a:pt x="256" y="57"/>
                  <a:pt x="199" y="0"/>
                  <a:pt x="128" y="0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1" name="Shape 2799">
            <a:extLst>
              <a:ext uri="{FF2B5EF4-FFF2-40B4-BE49-F238E27FC236}">
                <a16:creationId xmlns:a16="http://schemas.microsoft.com/office/drawing/2014/main" id="{413340B1-E461-F54E-B170-48BD0EFBBBE6}"/>
              </a:ext>
            </a:extLst>
          </p:cNvPr>
          <p:cNvSpPr>
            <a:spLocks noChangeAspect="1"/>
          </p:cNvSpPr>
          <p:nvPr/>
        </p:nvSpPr>
        <p:spPr>
          <a:xfrm>
            <a:off x="9161765" y="4191194"/>
            <a:ext cx="1081930" cy="7868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836">
            <a:extLst>
              <a:ext uri="{FF2B5EF4-FFF2-40B4-BE49-F238E27FC236}">
                <a16:creationId xmlns:a16="http://schemas.microsoft.com/office/drawing/2014/main" id="{6242E4F5-0C11-3E4E-90B7-DEF882405C0A}"/>
              </a:ext>
            </a:extLst>
          </p:cNvPr>
          <p:cNvSpPr>
            <a:spLocks noChangeAspect="1"/>
          </p:cNvSpPr>
          <p:nvPr/>
        </p:nvSpPr>
        <p:spPr>
          <a:xfrm>
            <a:off x="5575512" y="4298489"/>
            <a:ext cx="786868" cy="5722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848">
            <a:extLst>
              <a:ext uri="{FF2B5EF4-FFF2-40B4-BE49-F238E27FC236}">
                <a16:creationId xmlns:a16="http://schemas.microsoft.com/office/drawing/2014/main" id="{5C496C93-7638-BF42-AC9D-8D05002A616B}"/>
              </a:ext>
            </a:extLst>
          </p:cNvPr>
          <p:cNvSpPr>
            <a:spLocks noChangeAspect="1"/>
          </p:cNvSpPr>
          <p:nvPr/>
        </p:nvSpPr>
        <p:spPr>
          <a:xfrm>
            <a:off x="18949874" y="4191194"/>
            <a:ext cx="786868" cy="7868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34" y="6292"/>
                </a:moveTo>
                <a:cubicBezTo>
                  <a:pt x="18643" y="6159"/>
                  <a:pt x="18655" y="6026"/>
                  <a:pt x="18655" y="5891"/>
                </a:cubicBezTo>
                <a:cubicBezTo>
                  <a:pt x="18655" y="2638"/>
                  <a:pt x="16017" y="0"/>
                  <a:pt x="12764" y="0"/>
                </a:cubicBezTo>
                <a:cubicBezTo>
                  <a:pt x="10499" y="0"/>
                  <a:pt x="8536" y="1279"/>
                  <a:pt x="7550" y="3153"/>
                </a:cubicBezTo>
                <a:cubicBezTo>
                  <a:pt x="7185" y="3021"/>
                  <a:pt x="6793" y="2945"/>
                  <a:pt x="6382" y="2945"/>
                </a:cubicBezTo>
                <a:cubicBezTo>
                  <a:pt x="4484" y="2945"/>
                  <a:pt x="2945" y="4484"/>
                  <a:pt x="2945" y="6382"/>
                </a:cubicBezTo>
                <a:cubicBezTo>
                  <a:pt x="2945" y="6629"/>
                  <a:pt x="2973" y="6869"/>
                  <a:pt x="3022" y="7101"/>
                </a:cubicBezTo>
                <a:cubicBezTo>
                  <a:pt x="1267" y="7686"/>
                  <a:pt x="0" y="9339"/>
                  <a:pt x="0" y="11291"/>
                </a:cubicBezTo>
                <a:cubicBezTo>
                  <a:pt x="0" y="13731"/>
                  <a:pt x="1978" y="15709"/>
                  <a:pt x="4418" y="15709"/>
                </a:cubicBezTo>
                <a:lnTo>
                  <a:pt x="8836" y="15709"/>
                </a:lnTo>
                <a:cubicBezTo>
                  <a:pt x="9108" y="15709"/>
                  <a:pt x="9327" y="15489"/>
                  <a:pt x="9327" y="15218"/>
                </a:cubicBezTo>
                <a:cubicBezTo>
                  <a:pt x="9327" y="14947"/>
                  <a:pt x="9108" y="14727"/>
                  <a:pt x="8836" y="14727"/>
                </a:cubicBezTo>
                <a:lnTo>
                  <a:pt x="4418" y="14727"/>
                </a:lnTo>
                <a:cubicBezTo>
                  <a:pt x="2524" y="14727"/>
                  <a:pt x="982" y="13185"/>
                  <a:pt x="982" y="11291"/>
                </a:cubicBezTo>
                <a:cubicBezTo>
                  <a:pt x="982" y="9810"/>
                  <a:pt x="1926" y="8502"/>
                  <a:pt x="3333" y="8033"/>
                </a:cubicBezTo>
                <a:lnTo>
                  <a:pt x="4165" y="7756"/>
                </a:lnTo>
                <a:lnTo>
                  <a:pt x="3982" y="6897"/>
                </a:lnTo>
                <a:cubicBezTo>
                  <a:pt x="3946" y="6725"/>
                  <a:pt x="3927" y="6551"/>
                  <a:pt x="3927" y="6382"/>
                </a:cubicBezTo>
                <a:cubicBezTo>
                  <a:pt x="3927" y="5028"/>
                  <a:pt x="5028" y="3927"/>
                  <a:pt x="6382" y="3927"/>
                </a:cubicBezTo>
                <a:cubicBezTo>
                  <a:pt x="6662" y="3927"/>
                  <a:pt x="6942" y="3977"/>
                  <a:pt x="7215" y="4077"/>
                </a:cubicBezTo>
                <a:lnTo>
                  <a:pt x="8019" y="4368"/>
                </a:lnTo>
                <a:lnTo>
                  <a:pt x="8418" y="3611"/>
                </a:lnTo>
                <a:cubicBezTo>
                  <a:pt x="9272" y="1989"/>
                  <a:pt x="10937" y="982"/>
                  <a:pt x="12764" y="982"/>
                </a:cubicBezTo>
                <a:cubicBezTo>
                  <a:pt x="15470" y="982"/>
                  <a:pt x="17673" y="3184"/>
                  <a:pt x="17673" y="5891"/>
                </a:cubicBezTo>
                <a:cubicBezTo>
                  <a:pt x="17673" y="5977"/>
                  <a:pt x="17666" y="6060"/>
                  <a:pt x="17660" y="6145"/>
                </a:cubicBezTo>
                <a:lnTo>
                  <a:pt x="17655" y="6229"/>
                </a:lnTo>
                <a:lnTo>
                  <a:pt x="17610" y="6920"/>
                </a:lnTo>
                <a:lnTo>
                  <a:pt x="18245" y="7194"/>
                </a:lnTo>
                <a:cubicBezTo>
                  <a:pt x="19687" y="7816"/>
                  <a:pt x="20618" y="9232"/>
                  <a:pt x="20618" y="10800"/>
                </a:cubicBezTo>
                <a:cubicBezTo>
                  <a:pt x="20618" y="12965"/>
                  <a:pt x="18856" y="14727"/>
                  <a:pt x="16691" y="14727"/>
                </a:cubicBezTo>
                <a:lnTo>
                  <a:pt x="12764" y="14727"/>
                </a:lnTo>
                <a:cubicBezTo>
                  <a:pt x="12492" y="14727"/>
                  <a:pt x="12273" y="14947"/>
                  <a:pt x="12273" y="15218"/>
                </a:cubicBezTo>
                <a:cubicBezTo>
                  <a:pt x="12273" y="15489"/>
                  <a:pt x="12492" y="15709"/>
                  <a:pt x="12764" y="15709"/>
                </a:cubicBezTo>
                <a:lnTo>
                  <a:pt x="16691" y="15709"/>
                </a:lnTo>
                <a:cubicBezTo>
                  <a:pt x="19401" y="15709"/>
                  <a:pt x="21600" y="13511"/>
                  <a:pt x="21600" y="10800"/>
                </a:cubicBezTo>
                <a:cubicBezTo>
                  <a:pt x="21600" y="8780"/>
                  <a:pt x="20378" y="7045"/>
                  <a:pt x="18634" y="6292"/>
                </a:cubicBezTo>
                <a:moveTo>
                  <a:pt x="13745" y="11782"/>
                </a:moveTo>
                <a:cubicBezTo>
                  <a:pt x="14017" y="11782"/>
                  <a:pt x="14236" y="11562"/>
                  <a:pt x="14236" y="11291"/>
                </a:cubicBezTo>
                <a:cubicBezTo>
                  <a:pt x="14236" y="11156"/>
                  <a:pt x="14182" y="11033"/>
                  <a:pt x="14093" y="10944"/>
                </a:cubicBezTo>
                <a:lnTo>
                  <a:pt x="11147" y="7998"/>
                </a:lnTo>
                <a:cubicBezTo>
                  <a:pt x="11058" y="7910"/>
                  <a:pt x="10936" y="7855"/>
                  <a:pt x="10800" y="7855"/>
                </a:cubicBezTo>
                <a:cubicBezTo>
                  <a:pt x="10665" y="7855"/>
                  <a:pt x="10542" y="7910"/>
                  <a:pt x="10453" y="7998"/>
                </a:cubicBezTo>
                <a:lnTo>
                  <a:pt x="7507" y="10944"/>
                </a:lnTo>
                <a:cubicBezTo>
                  <a:pt x="7419" y="11033"/>
                  <a:pt x="7364" y="11156"/>
                  <a:pt x="7364" y="11291"/>
                </a:cubicBezTo>
                <a:cubicBezTo>
                  <a:pt x="7364" y="11562"/>
                  <a:pt x="7583" y="11782"/>
                  <a:pt x="7855" y="11782"/>
                </a:cubicBezTo>
                <a:cubicBezTo>
                  <a:pt x="7990" y="11782"/>
                  <a:pt x="8113" y="11727"/>
                  <a:pt x="8202" y="11638"/>
                </a:cubicBezTo>
                <a:lnTo>
                  <a:pt x="10309" y="9531"/>
                </a:lnTo>
                <a:lnTo>
                  <a:pt x="10309" y="21109"/>
                </a:lnTo>
                <a:cubicBezTo>
                  <a:pt x="10309" y="21380"/>
                  <a:pt x="10529" y="21600"/>
                  <a:pt x="10800" y="21600"/>
                </a:cubicBezTo>
                <a:cubicBezTo>
                  <a:pt x="11071" y="21600"/>
                  <a:pt x="11291" y="21380"/>
                  <a:pt x="11291" y="21109"/>
                </a:cubicBezTo>
                <a:lnTo>
                  <a:pt x="11291" y="9531"/>
                </a:lnTo>
                <a:lnTo>
                  <a:pt x="13398" y="11638"/>
                </a:lnTo>
                <a:cubicBezTo>
                  <a:pt x="13488" y="11727"/>
                  <a:pt x="13610" y="11782"/>
                  <a:pt x="13745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857">
            <a:extLst>
              <a:ext uri="{FF2B5EF4-FFF2-40B4-BE49-F238E27FC236}">
                <a16:creationId xmlns:a16="http://schemas.microsoft.com/office/drawing/2014/main" id="{63B7DA54-A67D-DA43-8441-543FD7A3631D}"/>
              </a:ext>
            </a:extLst>
          </p:cNvPr>
          <p:cNvSpPr>
            <a:spLocks noChangeAspect="1"/>
          </p:cNvSpPr>
          <p:nvPr/>
        </p:nvSpPr>
        <p:spPr>
          <a:xfrm>
            <a:off x="14291400" y="4191189"/>
            <a:ext cx="786868" cy="7868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F4A8707-86B2-1541-A16C-9ACE3708D35E}"/>
              </a:ext>
            </a:extLst>
          </p:cNvPr>
          <p:cNvSpPr txBox="1"/>
          <p:nvPr/>
        </p:nvSpPr>
        <p:spPr>
          <a:xfrm>
            <a:off x="2460605" y="9650548"/>
            <a:ext cx="271420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01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A62F5C4F-7CCD-3746-973B-6E9CABA574CB}"/>
              </a:ext>
            </a:extLst>
          </p:cNvPr>
          <p:cNvSpPr txBox="1">
            <a:spLocks/>
          </p:cNvSpPr>
          <p:nvPr/>
        </p:nvSpPr>
        <p:spPr>
          <a:xfrm>
            <a:off x="1930583" y="10334374"/>
            <a:ext cx="377424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201383F-67A3-724B-A96D-E86688BA59FD}"/>
              </a:ext>
            </a:extLst>
          </p:cNvPr>
          <p:cNvSpPr txBox="1"/>
          <p:nvPr/>
        </p:nvSpPr>
        <p:spPr>
          <a:xfrm>
            <a:off x="7998072" y="9650548"/>
            <a:ext cx="28007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02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F5699B8D-FF04-2540-9A01-4E21907E57EE}"/>
              </a:ext>
            </a:extLst>
          </p:cNvPr>
          <p:cNvSpPr txBox="1">
            <a:spLocks/>
          </p:cNvSpPr>
          <p:nvPr/>
        </p:nvSpPr>
        <p:spPr>
          <a:xfrm>
            <a:off x="7511330" y="10334374"/>
            <a:ext cx="377424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170AF26-092C-2B47-AB5E-130CA9C61F95}"/>
              </a:ext>
            </a:extLst>
          </p:cNvPr>
          <p:cNvSpPr txBox="1"/>
          <p:nvPr/>
        </p:nvSpPr>
        <p:spPr>
          <a:xfrm>
            <a:off x="19141931" y="9650548"/>
            <a:ext cx="283603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04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125F196E-A081-CF42-806A-8CE19A0F6BCE}"/>
              </a:ext>
            </a:extLst>
          </p:cNvPr>
          <p:cNvSpPr txBox="1">
            <a:spLocks/>
          </p:cNvSpPr>
          <p:nvPr/>
        </p:nvSpPr>
        <p:spPr>
          <a:xfrm>
            <a:off x="18672823" y="10334374"/>
            <a:ext cx="377424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00D43A9-91E9-9243-8BED-5029B98270AA}"/>
              </a:ext>
            </a:extLst>
          </p:cNvPr>
          <p:cNvSpPr txBox="1"/>
          <p:nvPr/>
        </p:nvSpPr>
        <p:spPr>
          <a:xfrm>
            <a:off x="13574009" y="9650548"/>
            <a:ext cx="281038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03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08488700-15B9-3049-AEAF-CD17105B9E90}"/>
              </a:ext>
            </a:extLst>
          </p:cNvPr>
          <p:cNvSpPr txBox="1">
            <a:spLocks/>
          </p:cNvSpPr>
          <p:nvPr/>
        </p:nvSpPr>
        <p:spPr>
          <a:xfrm>
            <a:off x="13092077" y="10334374"/>
            <a:ext cx="377424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403263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0B49620-C9DC-B547-8EC7-E48E370DD172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2EEFF2-887B-2545-BDE7-20B006A4A63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B7B17EF0-9571-3244-8597-D44EDC3F3D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185" y="2980341"/>
            <a:ext cx="2743688" cy="1032864"/>
          </a:xfrm>
          <a:custGeom>
            <a:avLst/>
            <a:gdLst>
              <a:gd name="T0" fmla="*/ 291 w 2660"/>
              <a:gd name="T1" fmla="*/ 0 h 1003"/>
              <a:gd name="T2" fmla="*/ 291 w 2660"/>
              <a:gd name="T3" fmla="*/ 0 h 1003"/>
              <a:gd name="T4" fmla="*/ 0 w 2660"/>
              <a:gd name="T5" fmla="*/ 291 h 1003"/>
              <a:gd name="T6" fmla="*/ 0 w 2660"/>
              <a:gd name="T7" fmla="*/ 581 h 1003"/>
              <a:gd name="T8" fmla="*/ 0 w 2660"/>
              <a:gd name="T9" fmla="*/ 876 h 1003"/>
              <a:gd name="T10" fmla="*/ 0 w 2660"/>
              <a:gd name="T11" fmla="*/ 876 h 1003"/>
              <a:gd name="T12" fmla="*/ 166 w 2660"/>
              <a:gd name="T13" fmla="*/ 929 h 1003"/>
              <a:gd name="T14" fmla="*/ 327 w 2660"/>
              <a:gd name="T15" fmla="*/ 702 h 1003"/>
              <a:gd name="T16" fmla="*/ 327 w 2660"/>
              <a:gd name="T17" fmla="*/ 702 h 1003"/>
              <a:gd name="T18" fmla="*/ 564 w 2660"/>
              <a:gd name="T19" fmla="*/ 581 h 1003"/>
              <a:gd name="T20" fmla="*/ 2369 w 2660"/>
              <a:gd name="T21" fmla="*/ 581 h 1003"/>
              <a:gd name="T22" fmla="*/ 2369 w 2660"/>
              <a:gd name="T23" fmla="*/ 581 h 1003"/>
              <a:gd name="T24" fmla="*/ 2659 w 2660"/>
              <a:gd name="T25" fmla="*/ 291 h 1003"/>
              <a:gd name="T26" fmla="*/ 2659 w 2660"/>
              <a:gd name="T27" fmla="*/ 291 h 1003"/>
              <a:gd name="T28" fmla="*/ 2369 w 2660"/>
              <a:gd name="T29" fmla="*/ 0 h 1003"/>
              <a:gd name="T30" fmla="*/ 291 w 2660"/>
              <a:gd name="T31" fmla="*/ 0 h 10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660" h="1003">
                <a:moveTo>
                  <a:pt x="291" y="0"/>
                </a:moveTo>
                <a:lnTo>
                  <a:pt x="291" y="0"/>
                </a:lnTo>
                <a:cubicBezTo>
                  <a:pt x="130" y="0"/>
                  <a:pt x="0" y="130"/>
                  <a:pt x="0" y="291"/>
                </a:cubicBezTo>
                <a:lnTo>
                  <a:pt x="0" y="581"/>
                </a:lnTo>
                <a:lnTo>
                  <a:pt x="0" y="876"/>
                </a:lnTo>
                <a:lnTo>
                  <a:pt x="0" y="876"/>
                </a:lnTo>
                <a:cubicBezTo>
                  <a:pt x="0" y="965"/>
                  <a:pt x="114" y="1002"/>
                  <a:pt x="166" y="929"/>
                </a:cubicBezTo>
                <a:lnTo>
                  <a:pt x="327" y="702"/>
                </a:lnTo>
                <a:lnTo>
                  <a:pt x="327" y="702"/>
                </a:lnTo>
                <a:cubicBezTo>
                  <a:pt x="382" y="626"/>
                  <a:pt x="470" y="581"/>
                  <a:pt x="564" y="581"/>
                </a:cubicBezTo>
                <a:lnTo>
                  <a:pt x="2369" y="581"/>
                </a:lnTo>
                <a:lnTo>
                  <a:pt x="2369" y="581"/>
                </a:lnTo>
                <a:cubicBezTo>
                  <a:pt x="2529" y="581"/>
                  <a:pt x="2659" y="451"/>
                  <a:pt x="2659" y="291"/>
                </a:cubicBezTo>
                <a:lnTo>
                  <a:pt x="2659" y="291"/>
                </a:lnTo>
                <a:cubicBezTo>
                  <a:pt x="2659" y="130"/>
                  <a:pt x="2529" y="0"/>
                  <a:pt x="2369" y="0"/>
                </a:cubicBezTo>
                <a:lnTo>
                  <a:pt x="291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AE343014-6A93-4D46-A954-D154CF5BBF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4288" y="2980341"/>
            <a:ext cx="2743688" cy="1032864"/>
          </a:xfrm>
          <a:custGeom>
            <a:avLst/>
            <a:gdLst>
              <a:gd name="T0" fmla="*/ 290 w 2661"/>
              <a:gd name="T1" fmla="*/ 0 h 1003"/>
              <a:gd name="T2" fmla="*/ 290 w 2661"/>
              <a:gd name="T3" fmla="*/ 0 h 1003"/>
              <a:gd name="T4" fmla="*/ 0 w 2661"/>
              <a:gd name="T5" fmla="*/ 291 h 1003"/>
              <a:gd name="T6" fmla="*/ 0 w 2661"/>
              <a:gd name="T7" fmla="*/ 581 h 1003"/>
              <a:gd name="T8" fmla="*/ 0 w 2661"/>
              <a:gd name="T9" fmla="*/ 876 h 1003"/>
              <a:gd name="T10" fmla="*/ 0 w 2661"/>
              <a:gd name="T11" fmla="*/ 876 h 1003"/>
              <a:gd name="T12" fmla="*/ 166 w 2661"/>
              <a:gd name="T13" fmla="*/ 929 h 1003"/>
              <a:gd name="T14" fmla="*/ 327 w 2661"/>
              <a:gd name="T15" fmla="*/ 702 h 1003"/>
              <a:gd name="T16" fmla="*/ 327 w 2661"/>
              <a:gd name="T17" fmla="*/ 702 h 1003"/>
              <a:gd name="T18" fmla="*/ 564 w 2661"/>
              <a:gd name="T19" fmla="*/ 581 h 1003"/>
              <a:gd name="T20" fmla="*/ 2369 w 2661"/>
              <a:gd name="T21" fmla="*/ 581 h 1003"/>
              <a:gd name="T22" fmla="*/ 2369 w 2661"/>
              <a:gd name="T23" fmla="*/ 581 h 1003"/>
              <a:gd name="T24" fmla="*/ 2660 w 2661"/>
              <a:gd name="T25" fmla="*/ 291 h 1003"/>
              <a:gd name="T26" fmla="*/ 2660 w 2661"/>
              <a:gd name="T27" fmla="*/ 291 h 1003"/>
              <a:gd name="T28" fmla="*/ 2369 w 2661"/>
              <a:gd name="T29" fmla="*/ 0 h 1003"/>
              <a:gd name="T30" fmla="*/ 290 w 2661"/>
              <a:gd name="T31" fmla="*/ 0 h 10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661" h="1003">
                <a:moveTo>
                  <a:pt x="290" y="0"/>
                </a:moveTo>
                <a:lnTo>
                  <a:pt x="290" y="0"/>
                </a:lnTo>
                <a:cubicBezTo>
                  <a:pt x="130" y="0"/>
                  <a:pt x="0" y="130"/>
                  <a:pt x="0" y="291"/>
                </a:cubicBezTo>
                <a:lnTo>
                  <a:pt x="0" y="581"/>
                </a:lnTo>
                <a:lnTo>
                  <a:pt x="0" y="876"/>
                </a:lnTo>
                <a:lnTo>
                  <a:pt x="0" y="876"/>
                </a:lnTo>
                <a:cubicBezTo>
                  <a:pt x="0" y="965"/>
                  <a:pt x="114" y="1002"/>
                  <a:pt x="166" y="929"/>
                </a:cubicBezTo>
                <a:lnTo>
                  <a:pt x="327" y="702"/>
                </a:lnTo>
                <a:lnTo>
                  <a:pt x="327" y="702"/>
                </a:lnTo>
                <a:cubicBezTo>
                  <a:pt x="382" y="626"/>
                  <a:pt x="470" y="581"/>
                  <a:pt x="564" y="581"/>
                </a:cubicBezTo>
                <a:lnTo>
                  <a:pt x="2369" y="581"/>
                </a:lnTo>
                <a:lnTo>
                  <a:pt x="2369" y="581"/>
                </a:lnTo>
                <a:cubicBezTo>
                  <a:pt x="2530" y="581"/>
                  <a:pt x="2660" y="451"/>
                  <a:pt x="2660" y="291"/>
                </a:cubicBezTo>
                <a:lnTo>
                  <a:pt x="2660" y="291"/>
                </a:lnTo>
                <a:cubicBezTo>
                  <a:pt x="2660" y="130"/>
                  <a:pt x="2530" y="0"/>
                  <a:pt x="2369" y="0"/>
                </a:cubicBezTo>
                <a:lnTo>
                  <a:pt x="29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10FAA970-2AE7-1343-937D-312B43498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9390" y="2980341"/>
            <a:ext cx="2743691" cy="1032864"/>
          </a:xfrm>
          <a:custGeom>
            <a:avLst/>
            <a:gdLst>
              <a:gd name="T0" fmla="*/ 289 w 2659"/>
              <a:gd name="T1" fmla="*/ 0 h 1003"/>
              <a:gd name="T2" fmla="*/ 289 w 2659"/>
              <a:gd name="T3" fmla="*/ 0 h 1003"/>
              <a:gd name="T4" fmla="*/ 0 w 2659"/>
              <a:gd name="T5" fmla="*/ 291 h 1003"/>
              <a:gd name="T6" fmla="*/ 0 w 2659"/>
              <a:gd name="T7" fmla="*/ 581 h 1003"/>
              <a:gd name="T8" fmla="*/ 0 w 2659"/>
              <a:gd name="T9" fmla="*/ 876 h 1003"/>
              <a:gd name="T10" fmla="*/ 0 w 2659"/>
              <a:gd name="T11" fmla="*/ 876 h 1003"/>
              <a:gd name="T12" fmla="*/ 164 w 2659"/>
              <a:gd name="T13" fmla="*/ 929 h 1003"/>
              <a:gd name="T14" fmla="*/ 326 w 2659"/>
              <a:gd name="T15" fmla="*/ 702 h 1003"/>
              <a:gd name="T16" fmla="*/ 326 w 2659"/>
              <a:gd name="T17" fmla="*/ 702 h 1003"/>
              <a:gd name="T18" fmla="*/ 563 w 2659"/>
              <a:gd name="T19" fmla="*/ 581 h 1003"/>
              <a:gd name="T20" fmla="*/ 2367 w 2659"/>
              <a:gd name="T21" fmla="*/ 581 h 1003"/>
              <a:gd name="T22" fmla="*/ 2367 w 2659"/>
              <a:gd name="T23" fmla="*/ 581 h 1003"/>
              <a:gd name="T24" fmla="*/ 2658 w 2659"/>
              <a:gd name="T25" fmla="*/ 291 h 1003"/>
              <a:gd name="T26" fmla="*/ 2658 w 2659"/>
              <a:gd name="T27" fmla="*/ 291 h 1003"/>
              <a:gd name="T28" fmla="*/ 2367 w 2659"/>
              <a:gd name="T29" fmla="*/ 0 h 1003"/>
              <a:gd name="T30" fmla="*/ 289 w 2659"/>
              <a:gd name="T31" fmla="*/ 0 h 10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659" h="1003">
                <a:moveTo>
                  <a:pt x="289" y="0"/>
                </a:moveTo>
                <a:lnTo>
                  <a:pt x="289" y="0"/>
                </a:lnTo>
                <a:cubicBezTo>
                  <a:pt x="128" y="0"/>
                  <a:pt x="0" y="130"/>
                  <a:pt x="0" y="291"/>
                </a:cubicBezTo>
                <a:lnTo>
                  <a:pt x="0" y="581"/>
                </a:lnTo>
                <a:lnTo>
                  <a:pt x="0" y="876"/>
                </a:lnTo>
                <a:lnTo>
                  <a:pt x="0" y="876"/>
                </a:lnTo>
                <a:cubicBezTo>
                  <a:pt x="0" y="965"/>
                  <a:pt x="112" y="1002"/>
                  <a:pt x="164" y="929"/>
                </a:cubicBezTo>
                <a:lnTo>
                  <a:pt x="326" y="702"/>
                </a:lnTo>
                <a:lnTo>
                  <a:pt x="326" y="702"/>
                </a:lnTo>
                <a:cubicBezTo>
                  <a:pt x="380" y="626"/>
                  <a:pt x="468" y="581"/>
                  <a:pt x="563" y="581"/>
                </a:cubicBezTo>
                <a:lnTo>
                  <a:pt x="2367" y="581"/>
                </a:lnTo>
                <a:lnTo>
                  <a:pt x="2367" y="581"/>
                </a:lnTo>
                <a:cubicBezTo>
                  <a:pt x="2528" y="581"/>
                  <a:pt x="2658" y="451"/>
                  <a:pt x="2658" y="291"/>
                </a:cubicBezTo>
                <a:lnTo>
                  <a:pt x="2658" y="291"/>
                </a:lnTo>
                <a:cubicBezTo>
                  <a:pt x="2658" y="130"/>
                  <a:pt x="2528" y="0"/>
                  <a:pt x="2367" y="0"/>
                </a:cubicBezTo>
                <a:lnTo>
                  <a:pt x="289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B53FF10-65F8-C94F-A5CF-9B376A79C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84494" y="2980341"/>
            <a:ext cx="2743688" cy="1032864"/>
          </a:xfrm>
          <a:custGeom>
            <a:avLst/>
            <a:gdLst>
              <a:gd name="T0" fmla="*/ 291 w 2661"/>
              <a:gd name="T1" fmla="*/ 0 h 1003"/>
              <a:gd name="T2" fmla="*/ 291 w 2661"/>
              <a:gd name="T3" fmla="*/ 0 h 1003"/>
              <a:gd name="T4" fmla="*/ 0 w 2661"/>
              <a:gd name="T5" fmla="*/ 291 h 1003"/>
              <a:gd name="T6" fmla="*/ 0 w 2661"/>
              <a:gd name="T7" fmla="*/ 581 h 1003"/>
              <a:gd name="T8" fmla="*/ 0 w 2661"/>
              <a:gd name="T9" fmla="*/ 876 h 1003"/>
              <a:gd name="T10" fmla="*/ 0 w 2661"/>
              <a:gd name="T11" fmla="*/ 876 h 1003"/>
              <a:gd name="T12" fmla="*/ 167 w 2661"/>
              <a:gd name="T13" fmla="*/ 929 h 1003"/>
              <a:gd name="T14" fmla="*/ 328 w 2661"/>
              <a:gd name="T15" fmla="*/ 702 h 1003"/>
              <a:gd name="T16" fmla="*/ 328 w 2661"/>
              <a:gd name="T17" fmla="*/ 702 h 1003"/>
              <a:gd name="T18" fmla="*/ 564 w 2661"/>
              <a:gd name="T19" fmla="*/ 581 h 1003"/>
              <a:gd name="T20" fmla="*/ 2369 w 2661"/>
              <a:gd name="T21" fmla="*/ 581 h 1003"/>
              <a:gd name="T22" fmla="*/ 2369 w 2661"/>
              <a:gd name="T23" fmla="*/ 581 h 1003"/>
              <a:gd name="T24" fmla="*/ 2660 w 2661"/>
              <a:gd name="T25" fmla="*/ 291 h 1003"/>
              <a:gd name="T26" fmla="*/ 2660 w 2661"/>
              <a:gd name="T27" fmla="*/ 291 h 1003"/>
              <a:gd name="T28" fmla="*/ 2369 w 2661"/>
              <a:gd name="T29" fmla="*/ 0 h 1003"/>
              <a:gd name="T30" fmla="*/ 291 w 2661"/>
              <a:gd name="T31" fmla="*/ 0 h 10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661" h="1003">
                <a:moveTo>
                  <a:pt x="291" y="0"/>
                </a:moveTo>
                <a:lnTo>
                  <a:pt x="291" y="0"/>
                </a:lnTo>
                <a:cubicBezTo>
                  <a:pt x="131" y="0"/>
                  <a:pt x="0" y="130"/>
                  <a:pt x="0" y="291"/>
                </a:cubicBezTo>
                <a:lnTo>
                  <a:pt x="0" y="581"/>
                </a:lnTo>
                <a:lnTo>
                  <a:pt x="0" y="876"/>
                </a:lnTo>
                <a:lnTo>
                  <a:pt x="0" y="876"/>
                </a:lnTo>
                <a:cubicBezTo>
                  <a:pt x="0" y="965"/>
                  <a:pt x="115" y="1002"/>
                  <a:pt x="167" y="929"/>
                </a:cubicBezTo>
                <a:lnTo>
                  <a:pt x="328" y="702"/>
                </a:lnTo>
                <a:lnTo>
                  <a:pt x="328" y="702"/>
                </a:lnTo>
                <a:cubicBezTo>
                  <a:pt x="382" y="626"/>
                  <a:pt x="470" y="581"/>
                  <a:pt x="564" y="581"/>
                </a:cubicBezTo>
                <a:lnTo>
                  <a:pt x="2369" y="581"/>
                </a:lnTo>
                <a:lnTo>
                  <a:pt x="2369" y="581"/>
                </a:lnTo>
                <a:cubicBezTo>
                  <a:pt x="2530" y="581"/>
                  <a:pt x="2660" y="451"/>
                  <a:pt x="2660" y="291"/>
                </a:cubicBezTo>
                <a:lnTo>
                  <a:pt x="2660" y="291"/>
                </a:lnTo>
                <a:cubicBezTo>
                  <a:pt x="2660" y="130"/>
                  <a:pt x="2530" y="0"/>
                  <a:pt x="2369" y="0"/>
                </a:cubicBezTo>
                <a:lnTo>
                  <a:pt x="291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36C8B48A-B9ED-654D-8526-0906D4687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1255" y="4368113"/>
            <a:ext cx="4718419" cy="8549973"/>
          </a:xfrm>
          <a:custGeom>
            <a:avLst/>
            <a:gdLst>
              <a:gd name="T0" fmla="*/ 4574 w 4575"/>
              <a:gd name="T1" fmla="*/ 9959 h 9960"/>
              <a:gd name="T2" fmla="*/ 0 w 4575"/>
              <a:gd name="T3" fmla="*/ 9959 h 9960"/>
              <a:gd name="T4" fmla="*/ 0 w 4575"/>
              <a:gd name="T5" fmla="*/ 0 h 9960"/>
              <a:gd name="T6" fmla="*/ 4574 w 4575"/>
              <a:gd name="T7" fmla="*/ 0 h 9960"/>
              <a:gd name="T8" fmla="*/ 4574 w 4575"/>
              <a:gd name="T9" fmla="*/ 9959 h 9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75" h="9960">
                <a:moveTo>
                  <a:pt x="4574" y="9959"/>
                </a:moveTo>
                <a:lnTo>
                  <a:pt x="0" y="9959"/>
                </a:lnTo>
                <a:lnTo>
                  <a:pt x="0" y="0"/>
                </a:lnTo>
                <a:lnTo>
                  <a:pt x="4574" y="0"/>
                </a:lnTo>
                <a:lnTo>
                  <a:pt x="4574" y="9959"/>
                </a:lnTo>
              </a:path>
            </a:pathLst>
          </a:custGeom>
          <a:solidFill>
            <a:schemeClr val="bg1">
              <a:lumMod val="85000"/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0F2A225D-D76F-734A-9932-3DED85D29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66296" y="4368113"/>
            <a:ext cx="4722970" cy="8549973"/>
          </a:xfrm>
          <a:custGeom>
            <a:avLst/>
            <a:gdLst>
              <a:gd name="T0" fmla="*/ 4577 w 4578"/>
              <a:gd name="T1" fmla="*/ 9959 h 9960"/>
              <a:gd name="T2" fmla="*/ 0 w 4578"/>
              <a:gd name="T3" fmla="*/ 9959 h 9960"/>
              <a:gd name="T4" fmla="*/ 0 w 4578"/>
              <a:gd name="T5" fmla="*/ 0 h 9960"/>
              <a:gd name="T6" fmla="*/ 4577 w 4578"/>
              <a:gd name="T7" fmla="*/ 0 h 9960"/>
              <a:gd name="T8" fmla="*/ 4577 w 4578"/>
              <a:gd name="T9" fmla="*/ 9959 h 9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78" h="9960">
                <a:moveTo>
                  <a:pt x="4577" y="9959"/>
                </a:moveTo>
                <a:lnTo>
                  <a:pt x="0" y="9959"/>
                </a:lnTo>
                <a:lnTo>
                  <a:pt x="0" y="0"/>
                </a:lnTo>
                <a:lnTo>
                  <a:pt x="4577" y="0"/>
                </a:lnTo>
                <a:lnTo>
                  <a:pt x="4577" y="9959"/>
                </a:lnTo>
              </a:path>
            </a:pathLst>
          </a:custGeom>
          <a:solidFill>
            <a:schemeClr val="bg1">
              <a:lumMod val="85000"/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5">
            <a:extLst>
              <a:ext uri="{FF2B5EF4-FFF2-40B4-BE49-F238E27FC236}">
                <a16:creationId xmlns:a16="http://schemas.microsoft.com/office/drawing/2014/main" id="{32B49669-9D1A-5A4D-9662-CE11207CF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185" y="4812965"/>
            <a:ext cx="19019280" cy="227503"/>
          </a:xfrm>
          <a:custGeom>
            <a:avLst/>
            <a:gdLst>
              <a:gd name="T0" fmla="*/ 18321 w 18432"/>
              <a:gd name="T1" fmla="*/ 220 h 221"/>
              <a:gd name="T2" fmla="*/ 110 w 18432"/>
              <a:gd name="T3" fmla="*/ 220 h 221"/>
              <a:gd name="T4" fmla="*/ 110 w 18432"/>
              <a:gd name="T5" fmla="*/ 220 h 221"/>
              <a:gd name="T6" fmla="*/ 0 w 18432"/>
              <a:gd name="T7" fmla="*/ 110 h 221"/>
              <a:gd name="T8" fmla="*/ 0 w 18432"/>
              <a:gd name="T9" fmla="*/ 110 h 221"/>
              <a:gd name="T10" fmla="*/ 110 w 18432"/>
              <a:gd name="T11" fmla="*/ 0 h 221"/>
              <a:gd name="T12" fmla="*/ 18321 w 18432"/>
              <a:gd name="T13" fmla="*/ 0 h 221"/>
              <a:gd name="T14" fmla="*/ 18321 w 18432"/>
              <a:gd name="T15" fmla="*/ 0 h 221"/>
              <a:gd name="T16" fmla="*/ 18431 w 18432"/>
              <a:gd name="T17" fmla="*/ 110 h 221"/>
              <a:gd name="T18" fmla="*/ 18431 w 18432"/>
              <a:gd name="T19" fmla="*/ 110 h 221"/>
              <a:gd name="T20" fmla="*/ 18321 w 18432"/>
              <a:gd name="T21" fmla="*/ 220 h 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8432" h="221">
                <a:moveTo>
                  <a:pt x="18321" y="220"/>
                </a:moveTo>
                <a:lnTo>
                  <a:pt x="110" y="220"/>
                </a:lnTo>
                <a:lnTo>
                  <a:pt x="110" y="220"/>
                </a:lnTo>
                <a:cubicBezTo>
                  <a:pt x="49" y="220"/>
                  <a:pt x="0" y="171"/>
                  <a:pt x="0" y="110"/>
                </a:cubicBezTo>
                <a:lnTo>
                  <a:pt x="0" y="110"/>
                </a:lnTo>
                <a:cubicBezTo>
                  <a:pt x="0" y="50"/>
                  <a:pt x="49" y="0"/>
                  <a:pt x="110" y="0"/>
                </a:cubicBezTo>
                <a:lnTo>
                  <a:pt x="18321" y="0"/>
                </a:lnTo>
                <a:lnTo>
                  <a:pt x="18321" y="0"/>
                </a:lnTo>
                <a:cubicBezTo>
                  <a:pt x="18382" y="0"/>
                  <a:pt x="18431" y="50"/>
                  <a:pt x="18431" y="110"/>
                </a:cubicBezTo>
                <a:lnTo>
                  <a:pt x="18431" y="110"/>
                </a:lnTo>
                <a:cubicBezTo>
                  <a:pt x="18431" y="171"/>
                  <a:pt x="18382" y="220"/>
                  <a:pt x="18321" y="22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6">
            <a:extLst>
              <a:ext uri="{FF2B5EF4-FFF2-40B4-BE49-F238E27FC236}">
                <a16:creationId xmlns:a16="http://schemas.microsoft.com/office/drawing/2014/main" id="{29DDDB4D-4C8D-7646-B116-35C0D9494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185" y="6564742"/>
            <a:ext cx="19019280" cy="227503"/>
          </a:xfrm>
          <a:custGeom>
            <a:avLst/>
            <a:gdLst>
              <a:gd name="T0" fmla="*/ 18321 w 18432"/>
              <a:gd name="T1" fmla="*/ 219 h 220"/>
              <a:gd name="T2" fmla="*/ 110 w 18432"/>
              <a:gd name="T3" fmla="*/ 219 h 220"/>
              <a:gd name="T4" fmla="*/ 110 w 18432"/>
              <a:gd name="T5" fmla="*/ 219 h 220"/>
              <a:gd name="T6" fmla="*/ 0 w 18432"/>
              <a:gd name="T7" fmla="*/ 110 h 220"/>
              <a:gd name="T8" fmla="*/ 0 w 18432"/>
              <a:gd name="T9" fmla="*/ 110 h 220"/>
              <a:gd name="T10" fmla="*/ 110 w 18432"/>
              <a:gd name="T11" fmla="*/ 0 h 220"/>
              <a:gd name="T12" fmla="*/ 18321 w 18432"/>
              <a:gd name="T13" fmla="*/ 0 h 220"/>
              <a:gd name="T14" fmla="*/ 18321 w 18432"/>
              <a:gd name="T15" fmla="*/ 0 h 220"/>
              <a:gd name="T16" fmla="*/ 18431 w 18432"/>
              <a:gd name="T17" fmla="*/ 110 h 220"/>
              <a:gd name="T18" fmla="*/ 18431 w 18432"/>
              <a:gd name="T19" fmla="*/ 110 h 220"/>
              <a:gd name="T20" fmla="*/ 18321 w 18432"/>
              <a:gd name="T21" fmla="*/ 219 h 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8432" h="220">
                <a:moveTo>
                  <a:pt x="18321" y="219"/>
                </a:moveTo>
                <a:lnTo>
                  <a:pt x="110" y="219"/>
                </a:lnTo>
                <a:lnTo>
                  <a:pt x="110" y="219"/>
                </a:lnTo>
                <a:cubicBezTo>
                  <a:pt x="49" y="219"/>
                  <a:pt x="0" y="171"/>
                  <a:pt x="0" y="110"/>
                </a:cubicBezTo>
                <a:lnTo>
                  <a:pt x="0" y="110"/>
                </a:lnTo>
                <a:cubicBezTo>
                  <a:pt x="0" y="49"/>
                  <a:pt x="49" y="0"/>
                  <a:pt x="110" y="0"/>
                </a:cubicBezTo>
                <a:lnTo>
                  <a:pt x="18321" y="0"/>
                </a:lnTo>
                <a:lnTo>
                  <a:pt x="18321" y="0"/>
                </a:lnTo>
                <a:cubicBezTo>
                  <a:pt x="18382" y="0"/>
                  <a:pt x="18431" y="49"/>
                  <a:pt x="18431" y="110"/>
                </a:cubicBezTo>
                <a:lnTo>
                  <a:pt x="18431" y="110"/>
                </a:lnTo>
                <a:cubicBezTo>
                  <a:pt x="18431" y="171"/>
                  <a:pt x="18382" y="219"/>
                  <a:pt x="18321" y="219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7">
            <a:extLst>
              <a:ext uri="{FF2B5EF4-FFF2-40B4-BE49-F238E27FC236}">
                <a16:creationId xmlns:a16="http://schemas.microsoft.com/office/drawing/2014/main" id="{7C30DABD-077C-E74E-B80A-A3062CAB81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185" y="8316517"/>
            <a:ext cx="19019280" cy="227503"/>
          </a:xfrm>
          <a:custGeom>
            <a:avLst/>
            <a:gdLst>
              <a:gd name="T0" fmla="*/ 18321 w 18432"/>
              <a:gd name="T1" fmla="*/ 219 h 220"/>
              <a:gd name="T2" fmla="*/ 110 w 18432"/>
              <a:gd name="T3" fmla="*/ 219 h 220"/>
              <a:gd name="T4" fmla="*/ 110 w 18432"/>
              <a:gd name="T5" fmla="*/ 219 h 220"/>
              <a:gd name="T6" fmla="*/ 0 w 18432"/>
              <a:gd name="T7" fmla="*/ 109 h 220"/>
              <a:gd name="T8" fmla="*/ 0 w 18432"/>
              <a:gd name="T9" fmla="*/ 109 h 220"/>
              <a:gd name="T10" fmla="*/ 110 w 18432"/>
              <a:gd name="T11" fmla="*/ 0 h 220"/>
              <a:gd name="T12" fmla="*/ 18321 w 18432"/>
              <a:gd name="T13" fmla="*/ 0 h 220"/>
              <a:gd name="T14" fmla="*/ 18321 w 18432"/>
              <a:gd name="T15" fmla="*/ 0 h 220"/>
              <a:gd name="T16" fmla="*/ 18431 w 18432"/>
              <a:gd name="T17" fmla="*/ 109 h 220"/>
              <a:gd name="T18" fmla="*/ 18431 w 18432"/>
              <a:gd name="T19" fmla="*/ 109 h 220"/>
              <a:gd name="T20" fmla="*/ 18321 w 18432"/>
              <a:gd name="T21" fmla="*/ 219 h 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8432" h="220">
                <a:moveTo>
                  <a:pt x="18321" y="219"/>
                </a:moveTo>
                <a:lnTo>
                  <a:pt x="110" y="219"/>
                </a:lnTo>
                <a:lnTo>
                  <a:pt x="110" y="219"/>
                </a:lnTo>
                <a:cubicBezTo>
                  <a:pt x="49" y="219"/>
                  <a:pt x="0" y="170"/>
                  <a:pt x="0" y="109"/>
                </a:cubicBezTo>
                <a:lnTo>
                  <a:pt x="0" y="109"/>
                </a:lnTo>
                <a:cubicBezTo>
                  <a:pt x="0" y="48"/>
                  <a:pt x="49" y="0"/>
                  <a:pt x="110" y="0"/>
                </a:cubicBezTo>
                <a:lnTo>
                  <a:pt x="18321" y="0"/>
                </a:lnTo>
                <a:lnTo>
                  <a:pt x="18321" y="0"/>
                </a:lnTo>
                <a:cubicBezTo>
                  <a:pt x="18382" y="0"/>
                  <a:pt x="18431" y="48"/>
                  <a:pt x="18431" y="109"/>
                </a:cubicBezTo>
                <a:lnTo>
                  <a:pt x="18431" y="109"/>
                </a:lnTo>
                <a:cubicBezTo>
                  <a:pt x="18431" y="170"/>
                  <a:pt x="18382" y="219"/>
                  <a:pt x="18321" y="219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8">
            <a:extLst>
              <a:ext uri="{FF2B5EF4-FFF2-40B4-BE49-F238E27FC236}">
                <a16:creationId xmlns:a16="http://schemas.microsoft.com/office/drawing/2014/main" id="{A9A17042-DFEE-664E-91C7-8A8ADD65E5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185" y="10063742"/>
            <a:ext cx="19019280" cy="227503"/>
          </a:xfrm>
          <a:custGeom>
            <a:avLst/>
            <a:gdLst>
              <a:gd name="T0" fmla="*/ 18321 w 18432"/>
              <a:gd name="T1" fmla="*/ 220 h 221"/>
              <a:gd name="T2" fmla="*/ 110 w 18432"/>
              <a:gd name="T3" fmla="*/ 220 h 221"/>
              <a:gd name="T4" fmla="*/ 110 w 18432"/>
              <a:gd name="T5" fmla="*/ 220 h 221"/>
              <a:gd name="T6" fmla="*/ 0 w 18432"/>
              <a:gd name="T7" fmla="*/ 110 h 221"/>
              <a:gd name="T8" fmla="*/ 0 w 18432"/>
              <a:gd name="T9" fmla="*/ 110 h 221"/>
              <a:gd name="T10" fmla="*/ 110 w 18432"/>
              <a:gd name="T11" fmla="*/ 0 h 221"/>
              <a:gd name="T12" fmla="*/ 18321 w 18432"/>
              <a:gd name="T13" fmla="*/ 0 h 221"/>
              <a:gd name="T14" fmla="*/ 18321 w 18432"/>
              <a:gd name="T15" fmla="*/ 0 h 221"/>
              <a:gd name="T16" fmla="*/ 18431 w 18432"/>
              <a:gd name="T17" fmla="*/ 110 h 221"/>
              <a:gd name="T18" fmla="*/ 18431 w 18432"/>
              <a:gd name="T19" fmla="*/ 110 h 221"/>
              <a:gd name="T20" fmla="*/ 18321 w 18432"/>
              <a:gd name="T21" fmla="*/ 220 h 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8432" h="221">
                <a:moveTo>
                  <a:pt x="18321" y="220"/>
                </a:moveTo>
                <a:lnTo>
                  <a:pt x="110" y="220"/>
                </a:lnTo>
                <a:lnTo>
                  <a:pt x="110" y="220"/>
                </a:lnTo>
                <a:cubicBezTo>
                  <a:pt x="49" y="220"/>
                  <a:pt x="0" y="171"/>
                  <a:pt x="0" y="110"/>
                </a:cubicBezTo>
                <a:lnTo>
                  <a:pt x="0" y="110"/>
                </a:lnTo>
                <a:cubicBezTo>
                  <a:pt x="0" y="50"/>
                  <a:pt x="49" y="0"/>
                  <a:pt x="110" y="0"/>
                </a:cubicBezTo>
                <a:lnTo>
                  <a:pt x="18321" y="0"/>
                </a:lnTo>
                <a:lnTo>
                  <a:pt x="18321" y="0"/>
                </a:lnTo>
                <a:cubicBezTo>
                  <a:pt x="18382" y="0"/>
                  <a:pt x="18431" y="50"/>
                  <a:pt x="18431" y="110"/>
                </a:cubicBezTo>
                <a:lnTo>
                  <a:pt x="18431" y="110"/>
                </a:lnTo>
                <a:cubicBezTo>
                  <a:pt x="18431" y="171"/>
                  <a:pt x="18382" y="220"/>
                  <a:pt x="18321" y="22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9">
            <a:extLst>
              <a:ext uri="{FF2B5EF4-FFF2-40B4-BE49-F238E27FC236}">
                <a16:creationId xmlns:a16="http://schemas.microsoft.com/office/drawing/2014/main" id="{5D22FA17-E585-384F-BACC-47DD7B7E4F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185" y="11815519"/>
            <a:ext cx="19019280" cy="227503"/>
          </a:xfrm>
          <a:custGeom>
            <a:avLst/>
            <a:gdLst>
              <a:gd name="T0" fmla="*/ 18321 w 18432"/>
              <a:gd name="T1" fmla="*/ 219 h 220"/>
              <a:gd name="T2" fmla="*/ 110 w 18432"/>
              <a:gd name="T3" fmla="*/ 219 h 220"/>
              <a:gd name="T4" fmla="*/ 110 w 18432"/>
              <a:gd name="T5" fmla="*/ 219 h 220"/>
              <a:gd name="T6" fmla="*/ 0 w 18432"/>
              <a:gd name="T7" fmla="*/ 109 h 220"/>
              <a:gd name="T8" fmla="*/ 0 w 18432"/>
              <a:gd name="T9" fmla="*/ 109 h 220"/>
              <a:gd name="T10" fmla="*/ 110 w 18432"/>
              <a:gd name="T11" fmla="*/ 0 h 220"/>
              <a:gd name="T12" fmla="*/ 18321 w 18432"/>
              <a:gd name="T13" fmla="*/ 0 h 220"/>
              <a:gd name="T14" fmla="*/ 18321 w 18432"/>
              <a:gd name="T15" fmla="*/ 0 h 220"/>
              <a:gd name="T16" fmla="*/ 18431 w 18432"/>
              <a:gd name="T17" fmla="*/ 109 h 220"/>
              <a:gd name="T18" fmla="*/ 18431 w 18432"/>
              <a:gd name="T19" fmla="*/ 109 h 220"/>
              <a:gd name="T20" fmla="*/ 18321 w 18432"/>
              <a:gd name="T21" fmla="*/ 219 h 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8432" h="220">
                <a:moveTo>
                  <a:pt x="18321" y="219"/>
                </a:moveTo>
                <a:lnTo>
                  <a:pt x="110" y="219"/>
                </a:lnTo>
                <a:lnTo>
                  <a:pt x="110" y="219"/>
                </a:lnTo>
                <a:cubicBezTo>
                  <a:pt x="49" y="219"/>
                  <a:pt x="0" y="170"/>
                  <a:pt x="0" y="109"/>
                </a:cubicBezTo>
                <a:lnTo>
                  <a:pt x="0" y="109"/>
                </a:lnTo>
                <a:cubicBezTo>
                  <a:pt x="0" y="49"/>
                  <a:pt x="49" y="0"/>
                  <a:pt x="110" y="0"/>
                </a:cubicBezTo>
                <a:lnTo>
                  <a:pt x="18321" y="0"/>
                </a:lnTo>
                <a:lnTo>
                  <a:pt x="18321" y="0"/>
                </a:lnTo>
                <a:cubicBezTo>
                  <a:pt x="18382" y="0"/>
                  <a:pt x="18431" y="49"/>
                  <a:pt x="18431" y="109"/>
                </a:cubicBezTo>
                <a:lnTo>
                  <a:pt x="18431" y="109"/>
                </a:lnTo>
                <a:cubicBezTo>
                  <a:pt x="18431" y="170"/>
                  <a:pt x="18382" y="219"/>
                  <a:pt x="18321" y="219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21">
            <a:extLst>
              <a:ext uri="{FF2B5EF4-FFF2-40B4-BE49-F238E27FC236}">
                <a16:creationId xmlns:a16="http://schemas.microsoft.com/office/drawing/2014/main" id="{D012B101-A8D9-6340-9A5C-50BCD74963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185" y="4812965"/>
            <a:ext cx="3876658" cy="227503"/>
          </a:xfrm>
          <a:custGeom>
            <a:avLst/>
            <a:gdLst>
              <a:gd name="T0" fmla="*/ 3648 w 3759"/>
              <a:gd name="T1" fmla="*/ 0 h 221"/>
              <a:gd name="T2" fmla="*/ 110 w 3759"/>
              <a:gd name="T3" fmla="*/ 0 h 221"/>
              <a:gd name="T4" fmla="*/ 110 w 3759"/>
              <a:gd name="T5" fmla="*/ 0 h 221"/>
              <a:gd name="T6" fmla="*/ 0 w 3759"/>
              <a:gd name="T7" fmla="*/ 110 h 221"/>
              <a:gd name="T8" fmla="*/ 0 w 3759"/>
              <a:gd name="T9" fmla="*/ 110 h 221"/>
              <a:gd name="T10" fmla="*/ 110 w 3759"/>
              <a:gd name="T11" fmla="*/ 220 h 221"/>
              <a:gd name="T12" fmla="*/ 3648 w 3759"/>
              <a:gd name="T13" fmla="*/ 220 h 221"/>
              <a:gd name="T14" fmla="*/ 3648 w 3759"/>
              <a:gd name="T15" fmla="*/ 220 h 221"/>
              <a:gd name="T16" fmla="*/ 3758 w 3759"/>
              <a:gd name="T17" fmla="*/ 110 h 221"/>
              <a:gd name="T18" fmla="*/ 3758 w 3759"/>
              <a:gd name="T19" fmla="*/ 110 h 221"/>
              <a:gd name="T20" fmla="*/ 3648 w 3759"/>
              <a:gd name="T21" fmla="*/ 0 h 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759" h="221">
                <a:moveTo>
                  <a:pt x="3648" y="0"/>
                </a:moveTo>
                <a:lnTo>
                  <a:pt x="110" y="0"/>
                </a:lnTo>
                <a:lnTo>
                  <a:pt x="110" y="0"/>
                </a:lnTo>
                <a:cubicBezTo>
                  <a:pt x="49" y="0"/>
                  <a:pt x="0" y="50"/>
                  <a:pt x="0" y="110"/>
                </a:cubicBezTo>
                <a:lnTo>
                  <a:pt x="0" y="110"/>
                </a:lnTo>
                <a:cubicBezTo>
                  <a:pt x="0" y="171"/>
                  <a:pt x="49" y="220"/>
                  <a:pt x="110" y="220"/>
                </a:cubicBezTo>
                <a:lnTo>
                  <a:pt x="3648" y="220"/>
                </a:lnTo>
                <a:lnTo>
                  <a:pt x="3648" y="220"/>
                </a:lnTo>
                <a:cubicBezTo>
                  <a:pt x="3708" y="220"/>
                  <a:pt x="3758" y="171"/>
                  <a:pt x="3758" y="110"/>
                </a:cubicBezTo>
                <a:lnTo>
                  <a:pt x="3758" y="110"/>
                </a:lnTo>
                <a:cubicBezTo>
                  <a:pt x="3758" y="50"/>
                  <a:pt x="3708" y="0"/>
                  <a:pt x="3648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22">
            <a:extLst>
              <a:ext uri="{FF2B5EF4-FFF2-40B4-BE49-F238E27FC236}">
                <a16:creationId xmlns:a16="http://schemas.microsoft.com/office/drawing/2014/main" id="{358C7AAF-00E7-4142-B8B1-62439D0D4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3063" y="6564742"/>
            <a:ext cx="8572327" cy="227503"/>
          </a:xfrm>
          <a:custGeom>
            <a:avLst/>
            <a:gdLst>
              <a:gd name="T0" fmla="*/ 8197 w 8308"/>
              <a:gd name="T1" fmla="*/ 0 h 220"/>
              <a:gd name="T2" fmla="*/ 110 w 8308"/>
              <a:gd name="T3" fmla="*/ 0 h 220"/>
              <a:gd name="T4" fmla="*/ 110 w 8308"/>
              <a:gd name="T5" fmla="*/ 0 h 220"/>
              <a:gd name="T6" fmla="*/ 0 w 8308"/>
              <a:gd name="T7" fmla="*/ 110 h 220"/>
              <a:gd name="T8" fmla="*/ 0 w 8308"/>
              <a:gd name="T9" fmla="*/ 110 h 220"/>
              <a:gd name="T10" fmla="*/ 110 w 8308"/>
              <a:gd name="T11" fmla="*/ 219 h 220"/>
              <a:gd name="T12" fmla="*/ 8197 w 8308"/>
              <a:gd name="T13" fmla="*/ 219 h 220"/>
              <a:gd name="T14" fmla="*/ 8197 w 8308"/>
              <a:gd name="T15" fmla="*/ 219 h 220"/>
              <a:gd name="T16" fmla="*/ 8307 w 8308"/>
              <a:gd name="T17" fmla="*/ 110 h 220"/>
              <a:gd name="T18" fmla="*/ 8307 w 8308"/>
              <a:gd name="T19" fmla="*/ 110 h 220"/>
              <a:gd name="T20" fmla="*/ 8197 w 8308"/>
              <a:gd name="T21" fmla="*/ 0 h 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308" h="220">
                <a:moveTo>
                  <a:pt x="8197" y="0"/>
                </a:moveTo>
                <a:lnTo>
                  <a:pt x="110" y="0"/>
                </a:lnTo>
                <a:lnTo>
                  <a:pt x="110" y="0"/>
                </a:lnTo>
                <a:cubicBezTo>
                  <a:pt x="49" y="0"/>
                  <a:pt x="0" y="49"/>
                  <a:pt x="0" y="110"/>
                </a:cubicBezTo>
                <a:lnTo>
                  <a:pt x="0" y="110"/>
                </a:lnTo>
                <a:cubicBezTo>
                  <a:pt x="0" y="171"/>
                  <a:pt x="49" y="219"/>
                  <a:pt x="110" y="219"/>
                </a:cubicBezTo>
                <a:lnTo>
                  <a:pt x="8197" y="219"/>
                </a:lnTo>
                <a:lnTo>
                  <a:pt x="8197" y="219"/>
                </a:lnTo>
                <a:cubicBezTo>
                  <a:pt x="8257" y="219"/>
                  <a:pt x="8307" y="171"/>
                  <a:pt x="8307" y="110"/>
                </a:cubicBezTo>
                <a:lnTo>
                  <a:pt x="8307" y="110"/>
                </a:lnTo>
                <a:cubicBezTo>
                  <a:pt x="8307" y="49"/>
                  <a:pt x="8257" y="0"/>
                  <a:pt x="8197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23">
            <a:extLst>
              <a:ext uri="{FF2B5EF4-FFF2-40B4-BE49-F238E27FC236}">
                <a16:creationId xmlns:a16="http://schemas.microsoft.com/office/drawing/2014/main" id="{416BDB1E-3246-A349-9A05-CFD4892ABD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1255" y="8316517"/>
            <a:ext cx="4554616" cy="227503"/>
          </a:xfrm>
          <a:custGeom>
            <a:avLst/>
            <a:gdLst>
              <a:gd name="T0" fmla="*/ 4304 w 4414"/>
              <a:gd name="T1" fmla="*/ 0 h 220"/>
              <a:gd name="T2" fmla="*/ 110 w 4414"/>
              <a:gd name="T3" fmla="*/ 0 h 220"/>
              <a:gd name="T4" fmla="*/ 110 w 4414"/>
              <a:gd name="T5" fmla="*/ 0 h 220"/>
              <a:gd name="T6" fmla="*/ 0 w 4414"/>
              <a:gd name="T7" fmla="*/ 109 h 220"/>
              <a:gd name="T8" fmla="*/ 0 w 4414"/>
              <a:gd name="T9" fmla="*/ 109 h 220"/>
              <a:gd name="T10" fmla="*/ 110 w 4414"/>
              <a:gd name="T11" fmla="*/ 219 h 220"/>
              <a:gd name="T12" fmla="*/ 4304 w 4414"/>
              <a:gd name="T13" fmla="*/ 219 h 220"/>
              <a:gd name="T14" fmla="*/ 4304 w 4414"/>
              <a:gd name="T15" fmla="*/ 219 h 220"/>
              <a:gd name="T16" fmla="*/ 4413 w 4414"/>
              <a:gd name="T17" fmla="*/ 109 h 220"/>
              <a:gd name="T18" fmla="*/ 4413 w 4414"/>
              <a:gd name="T19" fmla="*/ 109 h 220"/>
              <a:gd name="T20" fmla="*/ 4304 w 4414"/>
              <a:gd name="T21" fmla="*/ 0 h 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414" h="220">
                <a:moveTo>
                  <a:pt x="4304" y="0"/>
                </a:moveTo>
                <a:lnTo>
                  <a:pt x="110" y="0"/>
                </a:lnTo>
                <a:lnTo>
                  <a:pt x="110" y="0"/>
                </a:lnTo>
                <a:cubicBezTo>
                  <a:pt x="50" y="0"/>
                  <a:pt x="0" y="48"/>
                  <a:pt x="0" y="109"/>
                </a:cubicBezTo>
                <a:lnTo>
                  <a:pt x="0" y="109"/>
                </a:lnTo>
                <a:cubicBezTo>
                  <a:pt x="0" y="170"/>
                  <a:pt x="50" y="219"/>
                  <a:pt x="110" y="219"/>
                </a:cubicBezTo>
                <a:lnTo>
                  <a:pt x="4304" y="219"/>
                </a:lnTo>
                <a:lnTo>
                  <a:pt x="4304" y="219"/>
                </a:lnTo>
                <a:cubicBezTo>
                  <a:pt x="4364" y="219"/>
                  <a:pt x="4413" y="170"/>
                  <a:pt x="4413" y="109"/>
                </a:cubicBezTo>
                <a:lnTo>
                  <a:pt x="4413" y="109"/>
                </a:lnTo>
                <a:cubicBezTo>
                  <a:pt x="4413" y="48"/>
                  <a:pt x="4364" y="0"/>
                  <a:pt x="4304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24">
            <a:extLst>
              <a:ext uri="{FF2B5EF4-FFF2-40B4-BE49-F238E27FC236}">
                <a16:creationId xmlns:a16="http://schemas.microsoft.com/office/drawing/2014/main" id="{3A677A00-5380-CD41-A455-AA7F3972B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0013" y="10063742"/>
            <a:ext cx="8604179" cy="227503"/>
          </a:xfrm>
          <a:custGeom>
            <a:avLst/>
            <a:gdLst>
              <a:gd name="T0" fmla="*/ 8229 w 8339"/>
              <a:gd name="T1" fmla="*/ 0 h 221"/>
              <a:gd name="T2" fmla="*/ 110 w 8339"/>
              <a:gd name="T3" fmla="*/ 0 h 221"/>
              <a:gd name="T4" fmla="*/ 110 w 8339"/>
              <a:gd name="T5" fmla="*/ 0 h 221"/>
              <a:gd name="T6" fmla="*/ 0 w 8339"/>
              <a:gd name="T7" fmla="*/ 110 h 221"/>
              <a:gd name="T8" fmla="*/ 0 w 8339"/>
              <a:gd name="T9" fmla="*/ 110 h 221"/>
              <a:gd name="T10" fmla="*/ 110 w 8339"/>
              <a:gd name="T11" fmla="*/ 220 h 221"/>
              <a:gd name="T12" fmla="*/ 8229 w 8339"/>
              <a:gd name="T13" fmla="*/ 220 h 221"/>
              <a:gd name="T14" fmla="*/ 8229 w 8339"/>
              <a:gd name="T15" fmla="*/ 220 h 221"/>
              <a:gd name="T16" fmla="*/ 8338 w 8339"/>
              <a:gd name="T17" fmla="*/ 110 h 221"/>
              <a:gd name="T18" fmla="*/ 8338 w 8339"/>
              <a:gd name="T19" fmla="*/ 110 h 221"/>
              <a:gd name="T20" fmla="*/ 8229 w 8339"/>
              <a:gd name="T21" fmla="*/ 0 h 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339" h="221">
                <a:moveTo>
                  <a:pt x="8229" y="0"/>
                </a:moveTo>
                <a:lnTo>
                  <a:pt x="110" y="0"/>
                </a:lnTo>
                <a:lnTo>
                  <a:pt x="110" y="0"/>
                </a:lnTo>
                <a:cubicBezTo>
                  <a:pt x="49" y="0"/>
                  <a:pt x="0" y="50"/>
                  <a:pt x="0" y="110"/>
                </a:cubicBezTo>
                <a:lnTo>
                  <a:pt x="0" y="110"/>
                </a:lnTo>
                <a:cubicBezTo>
                  <a:pt x="0" y="171"/>
                  <a:pt x="49" y="220"/>
                  <a:pt x="110" y="220"/>
                </a:cubicBezTo>
                <a:lnTo>
                  <a:pt x="8229" y="220"/>
                </a:lnTo>
                <a:lnTo>
                  <a:pt x="8229" y="220"/>
                </a:lnTo>
                <a:cubicBezTo>
                  <a:pt x="8289" y="220"/>
                  <a:pt x="8338" y="171"/>
                  <a:pt x="8338" y="110"/>
                </a:cubicBezTo>
                <a:lnTo>
                  <a:pt x="8338" y="110"/>
                </a:lnTo>
                <a:cubicBezTo>
                  <a:pt x="8338" y="50"/>
                  <a:pt x="8289" y="0"/>
                  <a:pt x="8229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5">
            <a:extLst>
              <a:ext uri="{FF2B5EF4-FFF2-40B4-BE49-F238E27FC236}">
                <a16:creationId xmlns:a16="http://schemas.microsoft.com/office/drawing/2014/main" id="{A115BA3F-0236-DC44-9A3D-6C74CC09A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7874" y="11815519"/>
            <a:ext cx="6947954" cy="227503"/>
          </a:xfrm>
          <a:custGeom>
            <a:avLst/>
            <a:gdLst>
              <a:gd name="T0" fmla="*/ 6622 w 6732"/>
              <a:gd name="T1" fmla="*/ 0 h 220"/>
              <a:gd name="T2" fmla="*/ 108 w 6732"/>
              <a:gd name="T3" fmla="*/ 0 h 220"/>
              <a:gd name="T4" fmla="*/ 108 w 6732"/>
              <a:gd name="T5" fmla="*/ 0 h 220"/>
              <a:gd name="T6" fmla="*/ 0 w 6732"/>
              <a:gd name="T7" fmla="*/ 109 h 220"/>
              <a:gd name="T8" fmla="*/ 0 w 6732"/>
              <a:gd name="T9" fmla="*/ 109 h 220"/>
              <a:gd name="T10" fmla="*/ 108 w 6732"/>
              <a:gd name="T11" fmla="*/ 219 h 220"/>
              <a:gd name="T12" fmla="*/ 6622 w 6732"/>
              <a:gd name="T13" fmla="*/ 219 h 220"/>
              <a:gd name="T14" fmla="*/ 6622 w 6732"/>
              <a:gd name="T15" fmla="*/ 219 h 220"/>
              <a:gd name="T16" fmla="*/ 6731 w 6732"/>
              <a:gd name="T17" fmla="*/ 109 h 220"/>
              <a:gd name="T18" fmla="*/ 6731 w 6732"/>
              <a:gd name="T19" fmla="*/ 109 h 220"/>
              <a:gd name="T20" fmla="*/ 6622 w 6732"/>
              <a:gd name="T21" fmla="*/ 0 h 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732" h="220">
                <a:moveTo>
                  <a:pt x="6622" y="0"/>
                </a:moveTo>
                <a:lnTo>
                  <a:pt x="108" y="0"/>
                </a:lnTo>
                <a:lnTo>
                  <a:pt x="108" y="0"/>
                </a:lnTo>
                <a:cubicBezTo>
                  <a:pt x="48" y="0"/>
                  <a:pt x="0" y="49"/>
                  <a:pt x="0" y="109"/>
                </a:cubicBezTo>
                <a:lnTo>
                  <a:pt x="0" y="109"/>
                </a:lnTo>
                <a:cubicBezTo>
                  <a:pt x="0" y="170"/>
                  <a:pt x="48" y="219"/>
                  <a:pt x="108" y="219"/>
                </a:cubicBezTo>
                <a:lnTo>
                  <a:pt x="6622" y="219"/>
                </a:lnTo>
                <a:lnTo>
                  <a:pt x="6622" y="219"/>
                </a:lnTo>
                <a:cubicBezTo>
                  <a:pt x="6682" y="219"/>
                  <a:pt x="6731" y="170"/>
                  <a:pt x="6731" y="109"/>
                </a:cubicBezTo>
                <a:lnTo>
                  <a:pt x="6731" y="109"/>
                </a:lnTo>
                <a:cubicBezTo>
                  <a:pt x="6731" y="49"/>
                  <a:pt x="6682" y="0"/>
                  <a:pt x="6622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8C0A282C-6489-0144-A805-76A18EE2896A}"/>
              </a:ext>
            </a:extLst>
          </p:cNvPr>
          <p:cNvSpPr txBox="1">
            <a:spLocks/>
          </p:cNvSpPr>
          <p:nvPr/>
        </p:nvSpPr>
        <p:spPr>
          <a:xfrm>
            <a:off x="2699345" y="5063753"/>
            <a:ext cx="7658344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35C8755-FC87-A646-855E-C2C225D45765}"/>
              </a:ext>
            </a:extLst>
          </p:cNvPr>
          <p:cNvSpPr txBox="1"/>
          <p:nvPr/>
        </p:nvSpPr>
        <p:spPr>
          <a:xfrm>
            <a:off x="2699345" y="4209915"/>
            <a:ext cx="2714205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01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7785ABDB-DA68-2C42-BA2A-F03CCFE97A78}"/>
              </a:ext>
            </a:extLst>
          </p:cNvPr>
          <p:cNvSpPr txBox="1">
            <a:spLocks/>
          </p:cNvSpPr>
          <p:nvPr/>
        </p:nvSpPr>
        <p:spPr>
          <a:xfrm>
            <a:off x="4737775" y="6814605"/>
            <a:ext cx="7658344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BEABA87-3654-3E49-BF66-114AABDC12DA}"/>
              </a:ext>
            </a:extLst>
          </p:cNvPr>
          <p:cNvSpPr txBox="1"/>
          <p:nvPr/>
        </p:nvSpPr>
        <p:spPr>
          <a:xfrm>
            <a:off x="4737775" y="5960767"/>
            <a:ext cx="2800767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02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76313F09-C8B5-834C-8601-BA758B4E6E96}"/>
              </a:ext>
            </a:extLst>
          </p:cNvPr>
          <p:cNvSpPr txBox="1">
            <a:spLocks/>
          </p:cNvSpPr>
          <p:nvPr/>
        </p:nvSpPr>
        <p:spPr>
          <a:xfrm>
            <a:off x="7423677" y="8570358"/>
            <a:ext cx="7658344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86CE795-62CE-D645-B80B-589345A48A3E}"/>
              </a:ext>
            </a:extLst>
          </p:cNvPr>
          <p:cNvSpPr txBox="1"/>
          <p:nvPr/>
        </p:nvSpPr>
        <p:spPr>
          <a:xfrm>
            <a:off x="7423677" y="7716520"/>
            <a:ext cx="2810385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03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9B0E01CE-B5E4-1042-B595-6B10901255D9}"/>
              </a:ext>
            </a:extLst>
          </p:cNvPr>
          <p:cNvSpPr txBox="1">
            <a:spLocks/>
          </p:cNvSpPr>
          <p:nvPr/>
        </p:nvSpPr>
        <p:spPr>
          <a:xfrm>
            <a:off x="7980013" y="10315957"/>
            <a:ext cx="7658344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11483F5-2F68-DC48-8BB8-729492B5C86F}"/>
              </a:ext>
            </a:extLst>
          </p:cNvPr>
          <p:cNvSpPr txBox="1"/>
          <p:nvPr/>
        </p:nvSpPr>
        <p:spPr>
          <a:xfrm>
            <a:off x="7980013" y="9462119"/>
            <a:ext cx="2836033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04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C1BEFF45-E1E3-4A46-8E8A-0E02EEE83238}"/>
              </a:ext>
            </a:extLst>
          </p:cNvPr>
          <p:cNvSpPr txBox="1">
            <a:spLocks/>
          </p:cNvSpPr>
          <p:nvPr/>
        </p:nvSpPr>
        <p:spPr>
          <a:xfrm>
            <a:off x="12144987" y="12061556"/>
            <a:ext cx="7658344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2D0B0EB-3E0F-B840-9147-E9AB05D95751}"/>
              </a:ext>
            </a:extLst>
          </p:cNvPr>
          <p:cNvSpPr txBox="1"/>
          <p:nvPr/>
        </p:nvSpPr>
        <p:spPr>
          <a:xfrm>
            <a:off x="12144987" y="11207718"/>
            <a:ext cx="2829621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05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E346341-CF49-8744-B557-E67F071C1881}"/>
              </a:ext>
            </a:extLst>
          </p:cNvPr>
          <p:cNvSpPr txBox="1"/>
          <p:nvPr/>
        </p:nvSpPr>
        <p:spPr>
          <a:xfrm>
            <a:off x="3005714" y="2990102"/>
            <a:ext cx="206659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Jan 2020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5A11F0F-D883-AC40-8261-81384BEA1AFC}"/>
              </a:ext>
            </a:extLst>
          </p:cNvPr>
          <p:cNvSpPr txBox="1"/>
          <p:nvPr/>
        </p:nvSpPr>
        <p:spPr>
          <a:xfrm>
            <a:off x="7726570" y="2990102"/>
            <a:ext cx="202010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Apr 2020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48C1EB2-5BCE-D54F-8C1A-BC8AD4BD6CBB}"/>
              </a:ext>
            </a:extLst>
          </p:cNvPr>
          <p:cNvSpPr txBox="1"/>
          <p:nvPr/>
        </p:nvSpPr>
        <p:spPr>
          <a:xfrm>
            <a:off x="12475780" y="2990102"/>
            <a:ext cx="19014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Jul 2020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57C3D8F-387A-5B4B-A123-F2CC35A282C0}"/>
              </a:ext>
            </a:extLst>
          </p:cNvPr>
          <p:cNvSpPr txBox="1"/>
          <p:nvPr/>
        </p:nvSpPr>
        <p:spPr>
          <a:xfrm>
            <a:off x="17207438" y="2990102"/>
            <a:ext cx="201048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Oct 2020</a:t>
            </a:r>
          </a:p>
        </p:txBody>
      </p:sp>
    </p:spTree>
    <p:extLst>
      <p:ext uri="{BB962C8B-B14F-4D97-AF65-F5344CB8AC3E}">
        <p14:creationId xmlns:p14="http://schemas.microsoft.com/office/powerpoint/2010/main" val="395139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E3A8977-740E-E54F-B612-CD096424F1FE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6FF411-D133-1F49-88BC-29A09471AC8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9" name="Freeform 10">
            <a:extLst>
              <a:ext uri="{FF2B5EF4-FFF2-40B4-BE49-F238E27FC236}">
                <a16:creationId xmlns:a16="http://schemas.microsoft.com/office/drawing/2014/main" id="{851FEFC6-C2D6-9D43-BBD7-88CF88273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87757" y="3548420"/>
            <a:ext cx="3675610" cy="3662530"/>
          </a:xfrm>
          <a:prstGeom prst="round2SameRect">
            <a:avLst>
              <a:gd name="adj1" fmla="val 0"/>
              <a:gd name="adj2" fmla="val 28299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Freeform 10">
            <a:extLst>
              <a:ext uri="{FF2B5EF4-FFF2-40B4-BE49-F238E27FC236}">
                <a16:creationId xmlns:a16="http://schemas.microsoft.com/office/drawing/2014/main" id="{8441EB39-764C-D64F-86F8-CC28D73CF9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92898" y="3548420"/>
            <a:ext cx="3675610" cy="3662530"/>
          </a:xfrm>
          <a:prstGeom prst="round2SameRect">
            <a:avLst>
              <a:gd name="adj1" fmla="val 0"/>
              <a:gd name="adj2" fmla="val 28299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962B8AD5-29F5-7846-812A-119FA5584A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283" y="3548420"/>
            <a:ext cx="3675610" cy="3662530"/>
          </a:xfrm>
          <a:prstGeom prst="round2SameRect">
            <a:avLst>
              <a:gd name="adj1" fmla="val 0"/>
              <a:gd name="adj2" fmla="val 28299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E362B2B9-3C44-3146-A410-5519E6CDDD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283" y="3548420"/>
            <a:ext cx="3675610" cy="941077"/>
          </a:xfrm>
          <a:custGeom>
            <a:avLst/>
            <a:gdLst>
              <a:gd name="T0" fmla="*/ 3290 w 3291"/>
              <a:gd name="T1" fmla="*/ 0 h 843"/>
              <a:gd name="T2" fmla="*/ 0 w 3291"/>
              <a:gd name="T3" fmla="*/ 0 h 843"/>
              <a:gd name="T4" fmla="*/ 0 w 3291"/>
              <a:gd name="T5" fmla="*/ 842 h 843"/>
              <a:gd name="T6" fmla="*/ 3290 w 3291"/>
              <a:gd name="T7" fmla="*/ 842 h 843"/>
              <a:gd name="T8" fmla="*/ 3290 w 3291"/>
              <a:gd name="T9" fmla="*/ 0 h 8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91" h="843">
                <a:moveTo>
                  <a:pt x="3290" y="0"/>
                </a:moveTo>
                <a:lnTo>
                  <a:pt x="0" y="0"/>
                </a:lnTo>
                <a:lnTo>
                  <a:pt x="0" y="842"/>
                </a:lnTo>
                <a:lnTo>
                  <a:pt x="3290" y="842"/>
                </a:lnTo>
                <a:lnTo>
                  <a:pt x="329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DAE184E2-A505-8847-B28D-42DEA06195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92898" y="3548420"/>
            <a:ext cx="3675610" cy="941077"/>
          </a:xfrm>
          <a:custGeom>
            <a:avLst/>
            <a:gdLst>
              <a:gd name="T0" fmla="*/ 3287 w 3288"/>
              <a:gd name="T1" fmla="*/ 0 h 843"/>
              <a:gd name="T2" fmla="*/ 0 w 3288"/>
              <a:gd name="T3" fmla="*/ 0 h 843"/>
              <a:gd name="T4" fmla="*/ 0 w 3288"/>
              <a:gd name="T5" fmla="*/ 842 h 843"/>
              <a:gd name="T6" fmla="*/ 3287 w 3288"/>
              <a:gd name="T7" fmla="*/ 842 h 843"/>
              <a:gd name="T8" fmla="*/ 3287 w 3288"/>
              <a:gd name="T9" fmla="*/ 0 h 8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88" h="843">
                <a:moveTo>
                  <a:pt x="3287" y="0"/>
                </a:moveTo>
                <a:lnTo>
                  <a:pt x="0" y="0"/>
                </a:lnTo>
                <a:lnTo>
                  <a:pt x="0" y="842"/>
                </a:lnTo>
                <a:lnTo>
                  <a:pt x="3287" y="842"/>
                </a:lnTo>
                <a:lnTo>
                  <a:pt x="3287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5B9A96F6-1471-8E47-81C3-F2D6763144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87757" y="3548420"/>
            <a:ext cx="3675610" cy="941077"/>
          </a:xfrm>
          <a:custGeom>
            <a:avLst/>
            <a:gdLst>
              <a:gd name="T0" fmla="*/ 3288 w 3289"/>
              <a:gd name="T1" fmla="*/ 0 h 843"/>
              <a:gd name="T2" fmla="*/ 0 w 3289"/>
              <a:gd name="T3" fmla="*/ 0 h 843"/>
              <a:gd name="T4" fmla="*/ 0 w 3289"/>
              <a:gd name="T5" fmla="*/ 842 h 843"/>
              <a:gd name="T6" fmla="*/ 3288 w 3289"/>
              <a:gd name="T7" fmla="*/ 842 h 843"/>
              <a:gd name="T8" fmla="*/ 3288 w 3289"/>
              <a:gd name="T9" fmla="*/ 0 h 8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89" h="843">
                <a:moveTo>
                  <a:pt x="3288" y="0"/>
                </a:moveTo>
                <a:lnTo>
                  <a:pt x="0" y="0"/>
                </a:lnTo>
                <a:lnTo>
                  <a:pt x="0" y="842"/>
                </a:lnTo>
                <a:lnTo>
                  <a:pt x="3288" y="842"/>
                </a:lnTo>
                <a:lnTo>
                  <a:pt x="3288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Freeform 18">
            <a:extLst>
              <a:ext uri="{FF2B5EF4-FFF2-40B4-BE49-F238E27FC236}">
                <a16:creationId xmlns:a16="http://schemas.microsoft.com/office/drawing/2014/main" id="{B9BD7545-BA5A-C942-A4D9-2E3792A24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45984" y="8255494"/>
            <a:ext cx="3675610" cy="3657600"/>
          </a:xfrm>
          <a:prstGeom prst="round2SameRect">
            <a:avLst>
              <a:gd name="adj1" fmla="val 21099"/>
              <a:gd name="adj2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7">
            <a:extLst>
              <a:ext uri="{FF2B5EF4-FFF2-40B4-BE49-F238E27FC236}">
                <a16:creationId xmlns:a16="http://schemas.microsoft.com/office/drawing/2014/main" id="{51A2A7BE-BB4B-7142-9874-C2836BB9E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45984" y="8255495"/>
            <a:ext cx="3675610" cy="906585"/>
          </a:xfrm>
          <a:custGeom>
            <a:avLst/>
            <a:gdLst>
              <a:gd name="T0" fmla="*/ 3289 w 3290"/>
              <a:gd name="T1" fmla="*/ 809 h 810"/>
              <a:gd name="T2" fmla="*/ 3289 w 3290"/>
              <a:gd name="T3" fmla="*/ 651 h 810"/>
              <a:gd name="T4" fmla="*/ 3289 w 3290"/>
              <a:gd name="T5" fmla="*/ 651 h 810"/>
              <a:gd name="T6" fmla="*/ 2637 w 3290"/>
              <a:gd name="T7" fmla="*/ 0 h 810"/>
              <a:gd name="T8" fmla="*/ 652 w 3290"/>
              <a:gd name="T9" fmla="*/ 0 h 810"/>
              <a:gd name="T10" fmla="*/ 652 w 3290"/>
              <a:gd name="T11" fmla="*/ 0 h 810"/>
              <a:gd name="T12" fmla="*/ 0 w 3290"/>
              <a:gd name="T13" fmla="*/ 651 h 810"/>
              <a:gd name="T14" fmla="*/ 0 w 3290"/>
              <a:gd name="T15" fmla="*/ 809 h 810"/>
              <a:gd name="T16" fmla="*/ 3289 w 3290"/>
              <a:gd name="T17" fmla="*/ 809 h 8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90" h="810">
                <a:moveTo>
                  <a:pt x="3289" y="809"/>
                </a:moveTo>
                <a:lnTo>
                  <a:pt x="3289" y="651"/>
                </a:lnTo>
                <a:lnTo>
                  <a:pt x="3289" y="651"/>
                </a:lnTo>
                <a:cubicBezTo>
                  <a:pt x="3289" y="291"/>
                  <a:pt x="2997" y="0"/>
                  <a:pt x="2637" y="0"/>
                </a:cubicBezTo>
                <a:lnTo>
                  <a:pt x="652" y="0"/>
                </a:lnTo>
                <a:lnTo>
                  <a:pt x="652" y="0"/>
                </a:lnTo>
                <a:cubicBezTo>
                  <a:pt x="292" y="0"/>
                  <a:pt x="0" y="291"/>
                  <a:pt x="0" y="651"/>
                </a:cubicBezTo>
                <a:lnTo>
                  <a:pt x="0" y="809"/>
                </a:lnTo>
                <a:lnTo>
                  <a:pt x="3289" y="80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18">
            <a:extLst>
              <a:ext uri="{FF2B5EF4-FFF2-40B4-BE49-F238E27FC236}">
                <a16:creationId xmlns:a16="http://schemas.microsoft.com/office/drawing/2014/main" id="{04A2846A-8196-5841-AC62-D759E0A34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3594" y="8255494"/>
            <a:ext cx="3675610" cy="3657600"/>
          </a:xfrm>
          <a:prstGeom prst="round2SameRect">
            <a:avLst>
              <a:gd name="adj1" fmla="val 21099"/>
              <a:gd name="adj2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DCDAA758-33DF-1A4A-BF12-8E579845C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3594" y="8255495"/>
            <a:ext cx="3675610" cy="906585"/>
          </a:xfrm>
          <a:custGeom>
            <a:avLst/>
            <a:gdLst>
              <a:gd name="T0" fmla="*/ 3289 w 3290"/>
              <a:gd name="T1" fmla="*/ 809 h 810"/>
              <a:gd name="T2" fmla="*/ 3289 w 3290"/>
              <a:gd name="T3" fmla="*/ 651 h 810"/>
              <a:gd name="T4" fmla="*/ 3289 w 3290"/>
              <a:gd name="T5" fmla="*/ 651 h 810"/>
              <a:gd name="T6" fmla="*/ 2637 w 3290"/>
              <a:gd name="T7" fmla="*/ 0 h 810"/>
              <a:gd name="T8" fmla="*/ 652 w 3290"/>
              <a:gd name="T9" fmla="*/ 0 h 810"/>
              <a:gd name="T10" fmla="*/ 652 w 3290"/>
              <a:gd name="T11" fmla="*/ 0 h 810"/>
              <a:gd name="T12" fmla="*/ 0 w 3290"/>
              <a:gd name="T13" fmla="*/ 651 h 810"/>
              <a:gd name="T14" fmla="*/ 0 w 3290"/>
              <a:gd name="T15" fmla="*/ 809 h 810"/>
              <a:gd name="T16" fmla="*/ 3289 w 3290"/>
              <a:gd name="T17" fmla="*/ 809 h 8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90" h="810">
                <a:moveTo>
                  <a:pt x="3289" y="809"/>
                </a:moveTo>
                <a:lnTo>
                  <a:pt x="3289" y="651"/>
                </a:lnTo>
                <a:lnTo>
                  <a:pt x="3289" y="651"/>
                </a:lnTo>
                <a:cubicBezTo>
                  <a:pt x="3289" y="291"/>
                  <a:pt x="2997" y="0"/>
                  <a:pt x="2637" y="0"/>
                </a:cubicBezTo>
                <a:lnTo>
                  <a:pt x="652" y="0"/>
                </a:lnTo>
                <a:lnTo>
                  <a:pt x="652" y="0"/>
                </a:lnTo>
                <a:cubicBezTo>
                  <a:pt x="292" y="0"/>
                  <a:pt x="0" y="291"/>
                  <a:pt x="0" y="651"/>
                </a:cubicBezTo>
                <a:lnTo>
                  <a:pt x="0" y="809"/>
                </a:lnTo>
                <a:lnTo>
                  <a:pt x="3289" y="809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5DAE91EF-2CD9-AC43-9BA0-869E309C72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9639" y="6257557"/>
            <a:ext cx="3315932" cy="2956254"/>
          </a:xfrm>
          <a:custGeom>
            <a:avLst/>
            <a:gdLst>
              <a:gd name="T0" fmla="*/ 2968 w 2969"/>
              <a:gd name="T1" fmla="*/ 0 h 2647"/>
              <a:gd name="T2" fmla="*/ 2968 w 2969"/>
              <a:gd name="T3" fmla="*/ 0 h 2647"/>
              <a:gd name="T4" fmla="*/ 2141 w 2969"/>
              <a:gd name="T5" fmla="*/ 846 h 2647"/>
              <a:gd name="T6" fmla="*/ 2141 w 2969"/>
              <a:gd name="T7" fmla="*/ 1799 h 2647"/>
              <a:gd name="T8" fmla="*/ 2141 w 2969"/>
              <a:gd name="T9" fmla="*/ 1799 h 2647"/>
              <a:gd name="T10" fmla="*/ 1348 w 2969"/>
              <a:gd name="T11" fmla="*/ 2592 h 2647"/>
              <a:gd name="T12" fmla="*/ 0 w 2969"/>
              <a:gd name="T13" fmla="*/ 2592 h 2647"/>
              <a:gd name="T14" fmla="*/ 0 w 2969"/>
              <a:gd name="T15" fmla="*/ 2646 h 2647"/>
              <a:gd name="T16" fmla="*/ 1348 w 2969"/>
              <a:gd name="T17" fmla="*/ 2646 h 2647"/>
              <a:gd name="T18" fmla="*/ 1348 w 2969"/>
              <a:gd name="T19" fmla="*/ 2646 h 2647"/>
              <a:gd name="T20" fmla="*/ 2195 w 2969"/>
              <a:gd name="T21" fmla="*/ 1799 h 2647"/>
              <a:gd name="T22" fmla="*/ 2195 w 2969"/>
              <a:gd name="T23" fmla="*/ 846 h 2647"/>
              <a:gd name="T24" fmla="*/ 2195 w 2969"/>
              <a:gd name="T25" fmla="*/ 846 h 2647"/>
              <a:gd name="T26" fmla="*/ 2968 w 2969"/>
              <a:gd name="T27" fmla="*/ 53 h 2647"/>
              <a:gd name="T28" fmla="*/ 2968 w 2969"/>
              <a:gd name="T29" fmla="*/ 0 h 26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69" h="2647">
                <a:moveTo>
                  <a:pt x="2968" y="0"/>
                </a:moveTo>
                <a:lnTo>
                  <a:pt x="2968" y="0"/>
                </a:lnTo>
                <a:cubicBezTo>
                  <a:pt x="2510" y="10"/>
                  <a:pt x="2141" y="386"/>
                  <a:pt x="2141" y="846"/>
                </a:cubicBezTo>
                <a:lnTo>
                  <a:pt x="2141" y="1799"/>
                </a:lnTo>
                <a:lnTo>
                  <a:pt x="2141" y="1799"/>
                </a:lnTo>
                <a:cubicBezTo>
                  <a:pt x="2141" y="2236"/>
                  <a:pt x="1785" y="2592"/>
                  <a:pt x="1348" y="2592"/>
                </a:cubicBezTo>
                <a:lnTo>
                  <a:pt x="0" y="2592"/>
                </a:lnTo>
                <a:lnTo>
                  <a:pt x="0" y="2646"/>
                </a:lnTo>
                <a:lnTo>
                  <a:pt x="1348" y="2646"/>
                </a:lnTo>
                <a:lnTo>
                  <a:pt x="1348" y="2646"/>
                </a:lnTo>
                <a:cubicBezTo>
                  <a:pt x="1815" y="2646"/>
                  <a:pt x="2195" y="2266"/>
                  <a:pt x="2195" y="1799"/>
                </a:cubicBezTo>
                <a:lnTo>
                  <a:pt x="2195" y="846"/>
                </a:lnTo>
                <a:lnTo>
                  <a:pt x="2195" y="846"/>
                </a:lnTo>
                <a:cubicBezTo>
                  <a:pt x="2195" y="416"/>
                  <a:pt x="2540" y="65"/>
                  <a:pt x="2968" y="53"/>
                </a:cubicBezTo>
                <a:lnTo>
                  <a:pt x="2968" y="0"/>
                </a:lnTo>
              </a:path>
            </a:pathLst>
          </a:custGeom>
          <a:solidFill>
            <a:schemeClr val="tx2"/>
          </a:solidFill>
          <a:ln w="9525" cap="flat">
            <a:noFill/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1FB03851-27F0-0045-A733-E80884B28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18838" y="6252630"/>
            <a:ext cx="3256808" cy="2956254"/>
          </a:xfrm>
          <a:custGeom>
            <a:avLst/>
            <a:gdLst>
              <a:gd name="T0" fmla="*/ 2913 w 2914"/>
              <a:gd name="T1" fmla="*/ 0 h 2648"/>
              <a:gd name="T2" fmla="*/ 2913 w 2914"/>
              <a:gd name="T3" fmla="*/ 0 h 2648"/>
              <a:gd name="T4" fmla="*/ 2068 w 2914"/>
              <a:gd name="T5" fmla="*/ 847 h 2648"/>
              <a:gd name="T6" fmla="*/ 2068 w 2914"/>
              <a:gd name="T7" fmla="*/ 1800 h 2648"/>
              <a:gd name="T8" fmla="*/ 2068 w 2914"/>
              <a:gd name="T9" fmla="*/ 1800 h 2648"/>
              <a:gd name="T10" fmla="*/ 1274 w 2914"/>
              <a:gd name="T11" fmla="*/ 2593 h 2648"/>
              <a:gd name="T12" fmla="*/ 0 w 2914"/>
              <a:gd name="T13" fmla="*/ 2593 h 2648"/>
              <a:gd name="T14" fmla="*/ 0 w 2914"/>
              <a:gd name="T15" fmla="*/ 2647 h 2648"/>
              <a:gd name="T16" fmla="*/ 1274 w 2914"/>
              <a:gd name="T17" fmla="*/ 2647 h 2648"/>
              <a:gd name="T18" fmla="*/ 1274 w 2914"/>
              <a:gd name="T19" fmla="*/ 2647 h 2648"/>
              <a:gd name="T20" fmla="*/ 2122 w 2914"/>
              <a:gd name="T21" fmla="*/ 1800 h 2648"/>
              <a:gd name="T22" fmla="*/ 2122 w 2914"/>
              <a:gd name="T23" fmla="*/ 847 h 2648"/>
              <a:gd name="T24" fmla="*/ 2122 w 2914"/>
              <a:gd name="T25" fmla="*/ 847 h 2648"/>
              <a:gd name="T26" fmla="*/ 2913 w 2914"/>
              <a:gd name="T27" fmla="*/ 54 h 2648"/>
              <a:gd name="T28" fmla="*/ 2913 w 2914"/>
              <a:gd name="T29" fmla="*/ 0 h 2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14" h="2648">
                <a:moveTo>
                  <a:pt x="2913" y="0"/>
                </a:moveTo>
                <a:lnTo>
                  <a:pt x="2913" y="0"/>
                </a:lnTo>
                <a:cubicBezTo>
                  <a:pt x="2447" y="1"/>
                  <a:pt x="2068" y="381"/>
                  <a:pt x="2068" y="847"/>
                </a:cubicBezTo>
                <a:lnTo>
                  <a:pt x="2068" y="1800"/>
                </a:lnTo>
                <a:lnTo>
                  <a:pt x="2068" y="1800"/>
                </a:lnTo>
                <a:cubicBezTo>
                  <a:pt x="2068" y="2237"/>
                  <a:pt x="1712" y="2593"/>
                  <a:pt x="1274" y="2593"/>
                </a:cubicBezTo>
                <a:lnTo>
                  <a:pt x="0" y="2593"/>
                </a:lnTo>
                <a:lnTo>
                  <a:pt x="0" y="2647"/>
                </a:lnTo>
                <a:lnTo>
                  <a:pt x="1274" y="2647"/>
                </a:lnTo>
                <a:lnTo>
                  <a:pt x="1274" y="2647"/>
                </a:lnTo>
                <a:cubicBezTo>
                  <a:pt x="1742" y="2647"/>
                  <a:pt x="2122" y="2267"/>
                  <a:pt x="2122" y="1800"/>
                </a:cubicBezTo>
                <a:lnTo>
                  <a:pt x="2122" y="847"/>
                </a:lnTo>
                <a:lnTo>
                  <a:pt x="2122" y="847"/>
                </a:lnTo>
                <a:cubicBezTo>
                  <a:pt x="2122" y="411"/>
                  <a:pt x="2477" y="56"/>
                  <a:pt x="2913" y="54"/>
                </a:cubicBezTo>
                <a:lnTo>
                  <a:pt x="2913" y="0"/>
                </a:lnTo>
              </a:path>
            </a:pathLst>
          </a:custGeom>
          <a:solidFill>
            <a:schemeClr val="tx2"/>
          </a:solidFill>
          <a:ln w="9525" cap="flat">
            <a:noFill/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1B3D0898-7203-474F-9C9E-5FB0521CC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51210" y="6252630"/>
            <a:ext cx="3547505" cy="2956254"/>
          </a:xfrm>
          <a:custGeom>
            <a:avLst/>
            <a:gdLst>
              <a:gd name="T0" fmla="*/ 3172 w 3173"/>
              <a:gd name="T1" fmla="*/ 2593 h 2648"/>
              <a:gd name="T2" fmla="*/ 3043 w 3173"/>
              <a:gd name="T3" fmla="*/ 2593 h 2648"/>
              <a:gd name="T4" fmla="*/ 3043 w 3173"/>
              <a:gd name="T5" fmla="*/ 2593 h 2648"/>
              <a:gd name="T6" fmla="*/ 2251 w 3173"/>
              <a:gd name="T7" fmla="*/ 1800 h 2648"/>
              <a:gd name="T8" fmla="*/ 2251 w 3173"/>
              <a:gd name="T9" fmla="*/ 847 h 2648"/>
              <a:gd name="T10" fmla="*/ 2251 w 3173"/>
              <a:gd name="T11" fmla="*/ 847 h 2648"/>
              <a:gd name="T12" fmla="*/ 1402 w 3173"/>
              <a:gd name="T13" fmla="*/ 0 h 2648"/>
              <a:gd name="T14" fmla="*/ 0 w 3173"/>
              <a:gd name="T15" fmla="*/ 0 h 2648"/>
              <a:gd name="T16" fmla="*/ 0 w 3173"/>
              <a:gd name="T17" fmla="*/ 54 h 2648"/>
              <a:gd name="T18" fmla="*/ 1402 w 3173"/>
              <a:gd name="T19" fmla="*/ 54 h 2648"/>
              <a:gd name="T20" fmla="*/ 1402 w 3173"/>
              <a:gd name="T21" fmla="*/ 54 h 2648"/>
              <a:gd name="T22" fmla="*/ 2196 w 3173"/>
              <a:gd name="T23" fmla="*/ 847 h 2648"/>
              <a:gd name="T24" fmla="*/ 2196 w 3173"/>
              <a:gd name="T25" fmla="*/ 1800 h 2648"/>
              <a:gd name="T26" fmla="*/ 2196 w 3173"/>
              <a:gd name="T27" fmla="*/ 1800 h 2648"/>
              <a:gd name="T28" fmla="*/ 3043 w 3173"/>
              <a:gd name="T29" fmla="*/ 2647 h 2648"/>
              <a:gd name="T30" fmla="*/ 3172 w 3173"/>
              <a:gd name="T31" fmla="*/ 2647 h 2648"/>
              <a:gd name="T32" fmla="*/ 3172 w 3173"/>
              <a:gd name="T33" fmla="*/ 2593 h 2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173" h="2648">
                <a:moveTo>
                  <a:pt x="3172" y="2593"/>
                </a:moveTo>
                <a:lnTo>
                  <a:pt x="3043" y="2593"/>
                </a:lnTo>
                <a:lnTo>
                  <a:pt x="3043" y="2593"/>
                </a:lnTo>
                <a:cubicBezTo>
                  <a:pt x="2606" y="2593"/>
                  <a:pt x="2251" y="2237"/>
                  <a:pt x="2251" y="1800"/>
                </a:cubicBezTo>
                <a:lnTo>
                  <a:pt x="2251" y="847"/>
                </a:lnTo>
                <a:lnTo>
                  <a:pt x="2251" y="847"/>
                </a:lnTo>
                <a:cubicBezTo>
                  <a:pt x="2251" y="380"/>
                  <a:pt x="1870" y="0"/>
                  <a:pt x="1402" y="0"/>
                </a:cubicBezTo>
                <a:lnTo>
                  <a:pt x="0" y="0"/>
                </a:lnTo>
                <a:lnTo>
                  <a:pt x="0" y="54"/>
                </a:lnTo>
                <a:lnTo>
                  <a:pt x="1402" y="54"/>
                </a:lnTo>
                <a:lnTo>
                  <a:pt x="1402" y="54"/>
                </a:lnTo>
                <a:cubicBezTo>
                  <a:pt x="1840" y="54"/>
                  <a:pt x="2196" y="410"/>
                  <a:pt x="2196" y="847"/>
                </a:cubicBezTo>
                <a:lnTo>
                  <a:pt x="2196" y="1800"/>
                </a:lnTo>
                <a:lnTo>
                  <a:pt x="2196" y="1800"/>
                </a:lnTo>
                <a:cubicBezTo>
                  <a:pt x="2196" y="2267"/>
                  <a:pt x="2576" y="2647"/>
                  <a:pt x="3043" y="2647"/>
                </a:cubicBezTo>
                <a:lnTo>
                  <a:pt x="3172" y="2647"/>
                </a:lnTo>
                <a:lnTo>
                  <a:pt x="3172" y="2593"/>
                </a:lnTo>
              </a:path>
            </a:pathLst>
          </a:custGeom>
          <a:solidFill>
            <a:schemeClr val="tx2"/>
          </a:solidFill>
          <a:ln w="9525" cap="flat">
            <a:noFill/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C670E389-9451-6646-AC94-A651765086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8626" y="6252630"/>
            <a:ext cx="3005524" cy="2956254"/>
          </a:xfrm>
          <a:custGeom>
            <a:avLst/>
            <a:gdLst>
              <a:gd name="T0" fmla="*/ 2688 w 2689"/>
              <a:gd name="T1" fmla="*/ 2593 h 2648"/>
              <a:gd name="T2" fmla="*/ 2610 w 2689"/>
              <a:gd name="T3" fmla="*/ 2593 h 2648"/>
              <a:gd name="T4" fmla="*/ 2610 w 2689"/>
              <a:gd name="T5" fmla="*/ 2593 h 2648"/>
              <a:gd name="T6" fmla="*/ 1816 w 2689"/>
              <a:gd name="T7" fmla="*/ 1800 h 2648"/>
              <a:gd name="T8" fmla="*/ 1816 w 2689"/>
              <a:gd name="T9" fmla="*/ 847 h 2648"/>
              <a:gd name="T10" fmla="*/ 1816 w 2689"/>
              <a:gd name="T11" fmla="*/ 847 h 2648"/>
              <a:gd name="T12" fmla="*/ 969 w 2689"/>
              <a:gd name="T13" fmla="*/ 0 h 2648"/>
              <a:gd name="T14" fmla="*/ 0 w 2689"/>
              <a:gd name="T15" fmla="*/ 0 h 2648"/>
              <a:gd name="T16" fmla="*/ 0 w 2689"/>
              <a:gd name="T17" fmla="*/ 54 h 2648"/>
              <a:gd name="T18" fmla="*/ 969 w 2689"/>
              <a:gd name="T19" fmla="*/ 54 h 2648"/>
              <a:gd name="T20" fmla="*/ 969 w 2689"/>
              <a:gd name="T21" fmla="*/ 54 h 2648"/>
              <a:gd name="T22" fmla="*/ 1762 w 2689"/>
              <a:gd name="T23" fmla="*/ 847 h 2648"/>
              <a:gd name="T24" fmla="*/ 1762 w 2689"/>
              <a:gd name="T25" fmla="*/ 1800 h 2648"/>
              <a:gd name="T26" fmla="*/ 1762 w 2689"/>
              <a:gd name="T27" fmla="*/ 1800 h 2648"/>
              <a:gd name="T28" fmla="*/ 2610 w 2689"/>
              <a:gd name="T29" fmla="*/ 2647 h 2648"/>
              <a:gd name="T30" fmla="*/ 2688 w 2689"/>
              <a:gd name="T31" fmla="*/ 2647 h 2648"/>
              <a:gd name="T32" fmla="*/ 2688 w 2689"/>
              <a:gd name="T33" fmla="*/ 2593 h 2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689" h="2648">
                <a:moveTo>
                  <a:pt x="2688" y="2593"/>
                </a:moveTo>
                <a:lnTo>
                  <a:pt x="2610" y="2593"/>
                </a:lnTo>
                <a:lnTo>
                  <a:pt x="2610" y="2593"/>
                </a:lnTo>
                <a:cubicBezTo>
                  <a:pt x="2172" y="2593"/>
                  <a:pt x="1816" y="2237"/>
                  <a:pt x="1816" y="1800"/>
                </a:cubicBezTo>
                <a:lnTo>
                  <a:pt x="1816" y="847"/>
                </a:lnTo>
                <a:lnTo>
                  <a:pt x="1816" y="847"/>
                </a:lnTo>
                <a:cubicBezTo>
                  <a:pt x="1816" y="380"/>
                  <a:pt x="1436" y="0"/>
                  <a:pt x="969" y="0"/>
                </a:cubicBezTo>
                <a:lnTo>
                  <a:pt x="0" y="0"/>
                </a:lnTo>
                <a:lnTo>
                  <a:pt x="0" y="54"/>
                </a:lnTo>
                <a:lnTo>
                  <a:pt x="969" y="54"/>
                </a:lnTo>
                <a:lnTo>
                  <a:pt x="969" y="54"/>
                </a:lnTo>
                <a:cubicBezTo>
                  <a:pt x="1406" y="54"/>
                  <a:pt x="1762" y="410"/>
                  <a:pt x="1762" y="847"/>
                </a:cubicBezTo>
                <a:lnTo>
                  <a:pt x="1762" y="1800"/>
                </a:lnTo>
                <a:lnTo>
                  <a:pt x="1762" y="1800"/>
                </a:lnTo>
                <a:cubicBezTo>
                  <a:pt x="1762" y="2267"/>
                  <a:pt x="2142" y="2647"/>
                  <a:pt x="2610" y="2647"/>
                </a:cubicBezTo>
                <a:lnTo>
                  <a:pt x="2688" y="2647"/>
                </a:lnTo>
                <a:lnTo>
                  <a:pt x="2688" y="2593"/>
                </a:lnTo>
              </a:path>
            </a:pathLst>
          </a:custGeom>
          <a:solidFill>
            <a:schemeClr val="tx2"/>
          </a:solidFill>
          <a:ln w="9525" cap="flat">
            <a:noFill/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D917B41D-DC76-4746-B215-B16F09A7C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3930" y="8041165"/>
            <a:ext cx="2276316" cy="2281245"/>
          </a:xfrm>
          <a:custGeom>
            <a:avLst/>
            <a:gdLst>
              <a:gd name="T0" fmla="*/ 2038 w 2039"/>
              <a:gd name="T1" fmla="*/ 1019 h 2040"/>
              <a:gd name="T2" fmla="*/ 2038 w 2039"/>
              <a:gd name="T3" fmla="*/ 1019 h 2040"/>
              <a:gd name="T4" fmla="*/ 1019 w 2039"/>
              <a:gd name="T5" fmla="*/ 2039 h 2040"/>
              <a:gd name="T6" fmla="*/ 1019 w 2039"/>
              <a:gd name="T7" fmla="*/ 2039 h 2040"/>
              <a:gd name="T8" fmla="*/ 0 w 2039"/>
              <a:gd name="T9" fmla="*/ 1019 h 2040"/>
              <a:gd name="T10" fmla="*/ 0 w 2039"/>
              <a:gd name="T11" fmla="*/ 1019 h 2040"/>
              <a:gd name="T12" fmla="*/ 1019 w 2039"/>
              <a:gd name="T13" fmla="*/ 0 h 2040"/>
              <a:gd name="T14" fmla="*/ 1019 w 2039"/>
              <a:gd name="T15" fmla="*/ 0 h 2040"/>
              <a:gd name="T16" fmla="*/ 2038 w 2039"/>
              <a:gd name="T17" fmla="*/ 1019 h 20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39" h="2040">
                <a:moveTo>
                  <a:pt x="2038" y="1019"/>
                </a:moveTo>
                <a:lnTo>
                  <a:pt x="2038" y="1019"/>
                </a:lnTo>
                <a:cubicBezTo>
                  <a:pt x="2038" y="1582"/>
                  <a:pt x="1582" y="2039"/>
                  <a:pt x="1019" y="2039"/>
                </a:cubicBezTo>
                <a:lnTo>
                  <a:pt x="1019" y="2039"/>
                </a:lnTo>
                <a:cubicBezTo>
                  <a:pt x="456" y="2039"/>
                  <a:pt x="0" y="1582"/>
                  <a:pt x="0" y="1019"/>
                </a:cubicBezTo>
                <a:lnTo>
                  <a:pt x="0" y="1019"/>
                </a:lnTo>
                <a:cubicBezTo>
                  <a:pt x="0" y="457"/>
                  <a:pt x="456" y="0"/>
                  <a:pt x="1019" y="0"/>
                </a:cubicBezTo>
                <a:lnTo>
                  <a:pt x="1019" y="0"/>
                </a:lnTo>
                <a:cubicBezTo>
                  <a:pt x="1582" y="0"/>
                  <a:pt x="2038" y="457"/>
                  <a:pt x="2038" y="101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22E44F8B-095C-AE48-BA12-BE853CAEBC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0779" y="5144035"/>
            <a:ext cx="2281241" cy="2281245"/>
          </a:xfrm>
          <a:custGeom>
            <a:avLst/>
            <a:gdLst>
              <a:gd name="T0" fmla="*/ 2039 w 2040"/>
              <a:gd name="T1" fmla="*/ 1020 h 2040"/>
              <a:gd name="T2" fmla="*/ 2039 w 2040"/>
              <a:gd name="T3" fmla="*/ 1020 h 2040"/>
              <a:gd name="T4" fmla="*/ 1019 w 2040"/>
              <a:gd name="T5" fmla="*/ 2039 h 2040"/>
              <a:gd name="T6" fmla="*/ 1019 w 2040"/>
              <a:gd name="T7" fmla="*/ 2039 h 2040"/>
              <a:gd name="T8" fmla="*/ 0 w 2040"/>
              <a:gd name="T9" fmla="*/ 1020 h 2040"/>
              <a:gd name="T10" fmla="*/ 0 w 2040"/>
              <a:gd name="T11" fmla="*/ 1020 h 2040"/>
              <a:gd name="T12" fmla="*/ 1019 w 2040"/>
              <a:gd name="T13" fmla="*/ 0 h 2040"/>
              <a:gd name="T14" fmla="*/ 1019 w 2040"/>
              <a:gd name="T15" fmla="*/ 0 h 2040"/>
              <a:gd name="T16" fmla="*/ 2039 w 2040"/>
              <a:gd name="T17" fmla="*/ 1020 h 20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40" h="2040">
                <a:moveTo>
                  <a:pt x="2039" y="1020"/>
                </a:moveTo>
                <a:lnTo>
                  <a:pt x="2039" y="1020"/>
                </a:lnTo>
                <a:cubicBezTo>
                  <a:pt x="2039" y="1583"/>
                  <a:pt x="1583" y="2039"/>
                  <a:pt x="1019" y="2039"/>
                </a:cubicBezTo>
                <a:lnTo>
                  <a:pt x="1019" y="2039"/>
                </a:lnTo>
                <a:cubicBezTo>
                  <a:pt x="457" y="2039"/>
                  <a:pt x="0" y="1583"/>
                  <a:pt x="0" y="1020"/>
                </a:cubicBezTo>
                <a:lnTo>
                  <a:pt x="0" y="1020"/>
                </a:lnTo>
                <a:cubicBezTo>
                  <a:pt x="0" y="457"/>
                  <a:pt x="457" y="0"/>
                  <a:pt x="1019" y="0"/>
                </a:cubicBezTo>
                <a:lnTo>
                  <a:pt x="1019" y="0"/>
                </a:lnTo>
                <a:cubicBezTo>
                  <a:pt x="1583" y="0"/>
                  <a:pt x="2039" y="457"/>
                  <a:pt x="2039" y="102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4D87DBD7-4D24-8448-BAD0-2DFBD1574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92545" y="8041165"/>
            <a:ext cx="2276316" cy="2281245"/>
          </a:xfrm>
          <a:custGeom>
            <a:avLst/>
            <a:gdLst>
              <a:gd name="T0" fmla="*/ 2038 w 2039"/>
              <a:gd name="T1" fmla="*/ 1019 h 2040"/>
              <a:gd name="T2" fmla="*/ 2038 w 2039"/>
              <a:gd name="T3" fmla="*/ 1019 h 2040"/>
              <a:gd name="T4" fmla="*/ 1019 w 2039"/>
              <a:gd name="T5" fmla="*/ 2039 h 2040"/>
              <a:gd name="T6" fmla="*/ 1019 w 2039"/>
              <a:gd name="T7" fmla="*/ 2039 h 2040"/>
              <a:gd name="T8" fmla="*/ 0 w 2039"/>
              <a:gd name="T9" fmla="*/ 1019 h 2040"/>
              <a:gd name="T10" fmla="*/ 0 w 2039"/>
              <a:gd name="T11" fmla="*/ 1019 h 2040"/>
              <a:gd name="T12" fmla="*/ 1019 w 2039"/>
              <a:gd name="T13" fmla="*/ 0 h 2040"/>
              <a:gd name="T14" fmla="*/ 1019 w 2039"/>
              <a:gd name="T15" fmla="*/ 0 h 2040"/>
              <a:gd name="T16" fmla="*/ 2038 w 2039"/>
              <a:gd name="T17" fmla="*/ 1019 h 20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39" h="2040">
                <a:moveTo>
                  <a:pt x="2038" y="1019"/>
                </a:moveTo>
                <a:lnTo>
                  <a:pt x="2038" y="1019"/>
                </a:lnTo>
                <a:cubicBezTo>
                  <a:pt x="2038" y="1582"/>
                  <a:pt x="1582" y="2039"/>
                  <a:pt x="1019" y="2039"/>
                </a:cubicBezTo>
                <a:lnTo>
                  <a:pt x="1019" y="2039"/>
                </a:lnTo>
                <a:cubicBezTo>
                  <a:pt x="457" y="2039"/>
                  <a:pt x="0" y="1582"/>
                  <a:pt x="0" y="1019"/>
                </a:cubicBezTo>
                <a:lnTo>
                  <a:pt x="0" y="1019"/>
                </a:lnTo>
                <a:cubicBezTo>
                  <a:pt x="0" y="457"/>
                  <a:pt x="457" y="0"/>
                  <a:pt x="1019" y="0"/>
                </a:cubicBezTo>
                <a:lnTo>
                  <a:pt x="1019" y="0"/>
                </a:lnTo>
                <a:cubicBezTo>
                  <a:pt x="1582" y="0"/>
                  <a:pt x="2038" y="457"/>
                  <a:pt x="2038" y="101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E6D63811-9197-4047-AD90-88228BCC8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43167" y="5144035"/>
            <a:ext cx="2281244" cy="2281245"/>
          </a:xfrm>
          <a:custGeom>
            <a:avLst/>
            <a:gdLst>
              <a:gd name="T0" fmla="*/ 2039 w 2040"/>
              <a:gd name="T1" fmla="*/ 1020 h 2040"/>
              <a:gd name="T2" fmla="*/ 2039 w 2040"/>
              <a:gd name="T3" fmla="*/ 1020 h 2040"/>
              <a:gd name="T4" fmla="*/ 1020 w 2040"/>
              <a:gd name="T5" fmla="*/ 2039 h 2040"/>
              <a:gd name="T6" fmla="*/ 1020 w 2040"/>
              <a:gd name="T7" fmla="*/ 2039 h 2040"/>
              <a:gd name="T8" fmla="*/ 0 w 2040"/>
              <a:gd name="T9" fmla="*/ 1020 h 2040"/>
              <a:gd name="T10" fmla="*/ 0 w 2040"/>
              <a:gd name="T11" fmla="*/ 1020 h 2040"/>
              <a:gd name="T12" fmla="*/ 1020 w 2040"/>
              <a:gd name="T13" fmla="*/ 0 h 2040"/>
              <a:gd name="T14" fmla="*/ 1020 w 2040"/>
              <a:gd name="T15" fmla="*/ 0 h 2040"/>
              <a:gd name="T16" fmla="*/ 2039 w 2040"/>
              <a:gd name="T17" fmla="*/ 1020 h 20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40" h="2040">
                <a:moveTo>
                  <a:pt x="2039" y="1020"/>
                </a:moveTo>
                <a:lnTo>
                  <a:pt x="2039" y="1020"/>
                </a:lnTo>
                <a:cubicBezTo>
                  <a:pt x="2039" y="1583"/>
                  <a:pt x="1582" y="2039"/>
                  <a:pt x="1020" y="2039"/>
                </a:cubicBezTo>
                <a:lnTo>
                  <a:pt x="1020" y="2039"/>
                </a:lnTo>
                <a:cubicBezTo>
                  <a:pt x="456" y="2039"/>
                  <a:pt x="0" y="1583"/>
                  <a:pt x="0" y="1020"/>
                </a:cubicBezTo>
                <a:lnTo>
                  <a:pt x="0" y="1020"/>
                </a:lnTo>
                <a:cubicBezTo>
                  <a:pt x="0" y="457"/>
                  <a:pt x="456" y="0"/>
                  <a:pt x="1020" y="0"/>
                </a:cubicBezTo>
                <a:lnTo>
                  <a:pt x="1020" y="0"/>
                </a:lnTo>
                <a:cubicBezTo>
                  <a:pt x="1582" y="0"/>
                  <a:pt x="2039" y="457"/>
                  <a:pt x="2039" y="102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C23EA30D-DC49-314B-85FB-2B4B5B17C0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87404" y="8041165"/>
            <a:ext cx="2276316" cy="2281245"/>
          </a:xfrm>
          <a:custGeom>
            <a:avLst/>
            <a:gdLst>
              <a:gd name="T0" fmla="*/ 2038 w 2039"/>
              <a:gd name="T1" fmla="*/ 1019 h 2040"/>
              <a:gd name="T2" fmla="*/ 2038 w 2039"/>
              <a:gd name="T3" fmla="*/ 1019 h 2040"/>
              <a:gd name="T4" fmla="*/ 1019 w 2039"/>
              <a:gd name="T5" fmla="*/ 2039 h 2040"/>
              <a:gd name="T6" fmla="*/ 1019 w 2039"/>
              <a:gd name="T7" fmla="*/ 2039 h 2040"/>
              <a:gd name="T8" fmla="*/ 0 w 2039"/>
              <a:gd name="T9" fmla="*/ 1019 h 2040"/>
              <a:gd name="T10" fmla="*/ 0 w 2039"/>
              <a:gd name="T11" fmla="*/ 1019 h 2040"/>
              <a:gd name="T12" fmla="*/ 1019 w 2039"/>
              <a:gd name="T13" fmla="*/ 0 h 2040"/>
              <a:gd name="T14" fmla="*/ 1019 w 2039"/>
              <a:gd name="T15" fmla="*/ 0 h 2040"/>
              <a:gd name="T16" fmla="*/ 2038 w 2039"/>
              <a:gd name="T17" fmla="*/ 1019 h 20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39" h="2040">
                <a:moveTo>
                  <a:pt x="2038" y="1019"/>
                </a:moveTo>
                <a:lnTo>
                  <a:pt x="2038" y="1019"/>
                </a:lnTo>
                <a:cubicBezTo>
                  <a:pt x="2038" y="1582"/>
                  <a:pt x="1582" y="2039"/>
                  <a:pt x="1019" y="2039"/>
                </a:cubicBezTo>
                <a:lnTo>
                  <a:pt x="1019" y="2039"/>
                </a:lnTo>
                <a:cubicBezTo>
                  <a:pt x="456" y="2039"/>
                  <a:pt x="0" y="1582"/>
                  <a:pt x="0" y="1019"/>
                </a:cubicBezTo>
                <a:lnTo>
                  <a:pt x="0" y="1019"/>
                </a:lnTo>
                <a:cubicBezTo>
                  <a:pt x="0" y="457"/>
                  <a:pt x="456" y="0"/>
                  <a:pt x="1019" y="0"/>
                </a:cubicBezTo>
                <a:lnTo>
                  <a:pt x="1019" y="0"/>
                </a:lnTo>
                <a:cubicBezTo>
                  <a:pt x="1582" y="0"/>
                  <a:pt x="2038" y="457"/>
                  <a:pt x="2038" y="1019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0">
            <a:extLst>
              <a:ext uri="{FF2B5EF4-FFF2-40B4-BE49-F238E27FC236}">
                <a16:creationId xmlns:a16="http://schemas.microsoft.com/office/drawing/2014/main" id="{5642F3F3-929D-894F-B0B1-93149F949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6545" y="5932369"/>
            <a:ext cx="487780" cy="675013"/>
          </a:xfrm>
          <a:custGeom>
            <a:avLst/>
            <a:gdLst>
              <a:gd name="T0" fmla="*/ 50 w 438"/>
              <a:gd name="T1" fmla="*/ 79 h 606"/>
              <a:gd name="T2" fmla="*/ 50 w 438"/>
              <a:gd name="T3" fmla="*/ 79 h 606"/>
              <a:gd name="T4" fmla="*/ 437 w 438"/>
              <a:gd name="T5" fmla="*/ 302 h 606"/>
              <a:gd name="T6" fmla="*/ 437 w 438"/>
              <a:gd name="T7" fmla="*/ 302 h 606"/>
              <a:gd name="T8" fmla="*/ 50 w 438"/>
              <a:gd name="T9" fmla="*/ 526 h 606"/>
              <a:gd name="T10" fmla="*/ 50 w 438"/>
              <a:gd name="T11" fmla="*/ 526 h 606"/>
              <a:gd name="T12" fmla="*/ 50 w 438"/>
              <a:gd name="T13" fmla="*/ 79 h 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8" h="606">
                <a:moveTo>
                  <a:pt x="50" y="79"/>
                </a:moveTo>
                <a:lnTo>
                  <a:pt x="50" y="79"/>
                </a:lnTo>
                <a:cubicBezTo>
                  <a:pt x="129" y="0"/>
                  <a:pt x="437" y="229"/>
                  <a:pt x="437" y="302"/>
                </a:cubicBezTo>
                <a:lnTo>
                  <a:pt x="437" y="302"/>
                </a:lnTo>
                <a:cubicBezTo>
                  <a:pt x="437" y="373"/>
                  <a:pt x="129" y="605"/>
                  <a:pt x="50" y="526"/>
                </a:cubicBezTo>
                <a:lnTo>
                  <a:pt x="50" y="526"/>
                </a:lnTo>
                <a:cubicBezTo>
                  <a:pt x="13" y="489"/>
                  <a:pt x="0" y="129"/>
                  <a:pt x="50" y="7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FAEB8F99-6A0A-8047-B37F-950527D0FB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86092" y="5932369"/>
            <a:ext cx="487784" cy="675013"/>
          </a:xfrm>
          <a:custGeom>
            <a:avLst/>
            <a:gdLst>
              <a:gd name="T0" fmla="*/ 50 w 437"/>
              <a:gd name="T1" fmla="*/ 79 h 606"/>
              <a:gd name="T2" fmla="*/ 50 w 437"/>
              <a:gd name="T3" fmla="*/ 79 h 606"/>
              <a:gd name="T4" fmla="*/ 436 w 437"/>
              <a:gd name="T5" fmla="*/ 302 h 606"/>
              <a:gd name="T6" fmla="*/ 436 w 437"/>
              <a:gd name="T7" fmla="*/ 302 h 606"/>
              <a:gd name="T8" fmla="*/ 50 w 437"/>
              <a:gd name="T9" fmla="*/ 526 h 606"/>
              <a:gd name="T10" fmla="*/ 50 w 437"/>
              <a:gd name="T11" fmla="*/ 526 h 606"/>
              <a:gd name="T12" fmla="*/ 50 w 437"/>
              <a:gd name="T13" fmla="*/ 79 h 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7" h="606">
                <a:moveTo>
                  <a:pt x="50" y="79"/>
                </a:moveTo>
                <a:lnTo>
                  <a:pt x="50" y="79"/>
                </a:lnTo>
                <a:cubicBezTo>
                  <a:pt x="129" y="0"/>
                  <a:pt x="436" y="229"/>
                  <a:pt x="436" y="302"/>
                </a:cubicBezTo>
                <a:lnTo>
                  <a:pt x="436" y="302"/>
                </a:lnTo>
                <a:cubicBezTo>
                  <a:pt x="436" y="373"/>
                  <a:pt x="129" y="605"/>
                  <a:pt x="50" y="526"/>
                </a:cubicBezTo>
                <a:lnTo>
                  <a:pt x="50" y="526"/>
                </a:lnTo>
                <a:cubicBezTo>
                  <a:pt x="13" y="489"/>
                  <a:pt x="0" y="129"/>
                  <a:pt x="50" y="7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2">
            <a:extLst>
              <a:ext uri="{FF2B5EF4-FFF2-40B4-BE49-F238E27FC236}">
                <a16:creationId xmlns:a16="http://schemas.microsoft.com/office/drawing/2014/main" id="{04C08286-26B0-7D43-845E-6EC125D41F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45640" y="8844282"/>
            <a:ext cx="487780" cy="675011"/>
          </a:xfrm>
          <a:custGeom>
            <a:avLst/>
            <a:gdLst>
              <a:gd name="T0" fmla="*/ 51 w 438"/>
              <a:gd name="T1" fmla="*/ 79 h 606"/>
              <a:gd name="T2" fmla="*/ 51 w 438"/>
              <a:gd name="T3" fmla="*/ 79 h 606"/>
              <a:gd name="T4" fmla="*/ 437 w 438"/>
              <a:gd name="T5" fmla="*/ 302 h 606"/>
              <a:gd name="T6" fmla="*/ 437 w 438"/>
              <a:gd name="T7" fmla="*/ 302 h 606"/>
              <a:gd name="T8" fmla="*/ 51 w 438"/>
              <a:gd name="T9" fmla="*/ 526 h 606"/>
              <a:gd name="T10" fmla="*/ 51 w 438"/>
              <a:gd name="T11" fmla="*/ 526 h 606"/>
              <a:gd name="T12" fmla="*/ 51 w 438"/>
              <a:gd name="T13" fmla="*/ 79 h 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8" h="606">
                <a:moveTo>
                  <a:pt x="51" y="79"/>
                </a:moveTo>
                <a:lnTo>
                  <a:pt x="51" y="79"/>
                </a:lnTo>
                <a:cubicBezTo>
                  <a:pt x="129" y="0"/>
                  <a:pt x="437" y="228"/>
                  <a:pt x="437" y="302"/>
                </a:cubicBezTo>
                <a:lnTo>
                  <a:pt x="437" y="302"/>
                </a:lnTo>
                <a:cubicBezTo>
                  <a:pt x="437" y="373"/>
                  <a:pt x="129" y="605"/>
                  <a:pt x="51" y="526"/>
                </a:cubicBezTo>
                <a:lnTo>
                  <a:pt x="51" y="526"/>
                </a:lnTo>
                <a:cubicBezTo>
                  <a:pt x="14" y="489"/>
                  <a:pt x="0" y="129"/>
                  <a:pt x="51" y="7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3">
            <a:extLst>
              <a:ext uri="{FF2B5EF4-FFF2-40B4-BE49-F238E27FC236}">
                <a16:creationId xmlns:a16="http://schemas.microsoft.com/office/drawing/2014/main" id="{1183AB4E-429D-5241-AC9B-D38D9C7DD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00687" y="8844282"/>
            <a:ext cx="487780" cy="675011"/>
          </a:xfrm>
          <a:custGeom>
            <a:avLst/>
            <a:gdLst>
              <a:gd name="T0" fmla="*/ 50 w 438"/>
              <a:gd name="T1" fmla="*/ 79 h 606"/>
              <a:gd name="T2" fmla="*/ 50 w 438"/>
              <a:gd name="T3" fmla="*/ 79 h 606"/>
              <a:gd name="T4" fmla="*/ 437 w 438"/>
              <a:gd name="T5" fmla="*/ 302 h 606"/>
              <a:gd name="T6" fmla="*/ 437 w 438"/>
              <a:gd name="T7" fmla="*/ 302 h 606"/>
              <a:gd name="T8" fmla="*/ 50 w 438"/>
              <a:gd name="T9" fmla="*/ 526 h 606"/>
              <a:gd name="T10" fmla="*/ 50 w 438"/>
              <a:gd name="T11" fmla="*/ 526 h 606"/>
              <a:gd name="T12" fmla="*/ 50 w 438"/>
              <a:gd name="T13" fmla="*/ 79 h 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8" h="606">
                <a:moveTo>
                  <a:pt x="50" y="79"/>
                </a:moveTo>
                <a:lnTo>
                  <a:pt x="50" y="79"/>
                </a:lnTo>
                <a:cubicBezTo>
                  <a:pt x="129" y="0"/>
                  <a:pt x="437" y="228"/>
                  <a:pt x="437" y="302"/>
                </a:cubicBezTo>
                <a:lnTo>
                  <a:pt x="437" y="302"/>
                </a:lnTo>
                <a:cubicBezTo>
                  <a:pt x="437" y="373"/>
                  <a:pt x="129" y="605"/>
                  <a:pt x="50" y="526"/>
                </a:cubicBezTo>
                <a:lnTo>
                  <a:pt x="50" y="526"/>
                </a:lnTo>
                <a:cubicBezTo>
                  <a:pt x="13" y="489"/>
                  <a:pt x="0" y="129"/>
                  <a:pt x="50" y="7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1FCB7EE-4253-8447-AD51-9F971A7283D7}"/>
              </a:ext>
            </a:extLst>
          </p:cNvPr>
          <p:cNvSpPr txBox="1"/>
          <p:nvPr/>
        </p:nvSpPr>
        <p:spPr>
          <a:xfrm>
            <a:off x="2394134" y="3726570"/>
            <a:ext cx="191591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Oct 2019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290F632-D7F0-0A4F-8073-55161F94C188}"/>
              </a:ext>
            </a:extLst>
          </p:cNvPr>
          <p:cNvSpPr txBox="1"/>
          <p:nvPr/>
        </p:nvSpPr>
        <p:spPr>
          <a:xfrm>
            <a:off x="11220651" y="3726570"/>
            <a:ext cx="202010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Apr 2020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8625B0C-6917-3E4A-9594-0CBF1FCFAEDF}"/>
              </a:ext>
            </a:extLst>
          </p:cNvPr>
          <p:cNvSpPr txBox="1"/>
          <p:nvPr/>
        </p:nvSpPr>
        <p:spPr>
          <a:xfrm>
            <a:off x="20020318" y="3726570"/>
            <a:ext cx="201048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Oct 2020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816F6E1-93DD-A646-BEFF-6B090791B8E7}"/>
              </a:ext>
            </a:extLst>
          </p:cNvPr>
          <p:cNvSpPr txBox="1"/>
          <p:nvPr/>
        </p:nvSpPr>
        <p:spPr>
          <a:xfrm>
            <a:off x="15633047" y="8416399"/>
            <a:ext cx="19014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Jul 2020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B03F02C-13E1-0142-85C5-1D367E029689}"/>
              </a:ext>
            </a:extLst>
          </p:cNvPr>
          <p:cNvSpPr txBox="1"/>
          <p:nvPr/>
        </p:nvSpPr>
        <p:spPr>
          <a:xfrm>
            <a:off x="6757192" y="8416399"/>
            <a:ext cx="206659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Jan 2020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27C5FC7B-0D9D-CB46-BBA4-C8097D9D7C27}"/>
              </a:ext>
            </a:extLst>
          </p:cNvPr>
          <p:cNvSpPr txBox="1">
            <a:spLocks/>
          </p:cNvSpPr>
          <p:nvPr/>
        </p:nvSpPr>
        <p:spPr>
          <a:xfrm>
            <a:off x="1737982" y="4738751"/>
            <a:ext cx="322821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77AB923F-7DCB-774E-8EAD-1D67645BBA62}"/>
              </a:ext>
            </a:extLst>
          </p:cNvPr>
          <p:cNvSpPr txBox="1">
            <a:spLocks/>
          </p:cNvSpPr>
          <p:nvPr/>
        </p:nvSpPr>
        <p:spPr>
          <a:xfrm>
            <a:off x="10616597" y="4738751"/>
            <a:ext cx="322821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92AB480E-10F7-6044-8E60-EA93C4974CDF}"/>
              </a:ext>
            </a:extLst>
          </p:cNvPr>
          <p:cNvSpPr txBox="1">
            <a:spLocks/>
          </p:cNvSpPr>
          <p:nvPr/>
        </p:nvSpPr>
        <p:spPr>
          <a:xfrm>
            <a:off x="19411456" y="4738751"/>
            <a:ext cx="322821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AA2C5B22-B4E3-F14F-9C25-7B2F49E18531}"/>
              </a:ext>
            </a:extLst>
          </p:cNvPr>
          <p:cNvSpPr txBox="1">
            <a:spLocks/>
          </p:cNvSpPr>
          <p:nvPr/>
        </p:nvSpPr>
        <p:spPr>
          <a:xfrm>
            <a:off x="6176381" y="9444904"/>
            <a:ext cx="322821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79F523B8-1709-9A47-9AD7-D7B17ABDB3AD}"/>
              </a:ext>
            </a:extLst>
          </p:cNvPr>
          <p:cNvSpPr txBox="1">
            <a:spLocks/>
          </p:cNvSpPr>
          <p:nvPr/>
        </p:nvSpPr>
        <p:spPr>
          <a:xfrm>
            <a:off x="14969682" y="9444904"/>
            <a:ext cx="322821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Shape 2526">
            <a:extLst>
              <a:ext uri="{FF2B5EF4-FFF2-40B4-BE49-F238E27FC236}">
                <a16:creationId xmlns:a16="http://schemas.microsoft.com/office/drawing/2014/main" id="{C3621530-487A-7543-A770-91B56956851D}"/>
              </a:ext>
            </a:extLst>
          </p:cNvPr>
          <p:cNvSpPr>
            <a:spLocks noChangeAspect="1"/>
          </p:cNvSpPr>
          <p:nvPr/>
        </p:nvSpPr>
        <p:spPr>
          <a:xfrm>
            <a:off x="7326002" y="5819260"/>
            <a:ext cx="930794" cy="9307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546">
            <a:extLst>
              <a:ext uri="{FF2B5EF4-FFF2-40B4-BE49-F238E27FC236}">
                <a16:creationId xmlns:a16="http://schemas.microsoft.com/office/drawing/2014/main" id="{7EEC2C0B-D232-FC41-859B-29424444B1A1}"/>
              </a:ext>
            </a:extLst>
          </p:cNvPr>
          <p:cNvSpPr>
            <a:spLocks noChangeAspect="1"/>
          </p:cNvSpPr>
          <p:nvPr/>
        </p:nvSpPr>
        <p:spPr>
          <a:xfrm>
            <a:off x="11765306" y="8801008"/>
            <a:ext cx="930794" cy="7615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54">
            <a:extLst>
              <a:ext uri="{FF2B5EF4-FFF2-40B4-BE49-F238E27FC236}">
                <a16:creationId xmlns:a16="http://schemas.microsoft.com/office/drawing/2014/main" id="{06DF65A5-FFA6-4E4A-8DF9-79896AAB9B6B}"/>
              </a:ext>
            </a:extLst>
          </p:cNvPr>
          <p:cNvSpPr>
            <a:spLocks noChangeAspect="1"/>
          </p:cNvSpPr>
          <p:nvPr/>
        </p:nvSpPr>
        <p:spPr>
          <a:xfrm>
            <a:off x="2886692" y="8758698"/>
            <a:ext cx="930794" cy="8461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91">
            <a:extLst>
              <a:ext uri="{FF2B5EF4-FFF2-40B4-BE49-F238E27FC236}">
                <a16:creationId xmlns:a16="http://schemas.microsoft.com/office/drawing/2014/main" id="{9F0CDA5A-8245-1E49-AF6F-EE201305E4DA}"/>
              </a:ext>
            </a:extLst>
          </p:cNvPr>
          <p:cNvSpPr>
            <a:spLocks noChangeAspect="1"/>
          </p:cNvSpPr>
          <p:nvPr/>
        </p:nvSpPr>
        <p:spPr>
          <a:xfrm>
            <a:off x="16118392" y="5819260"/>
            <a:ext cx="930794" cy="9307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614">
            <a:extLst>
              <a:ext uri="{FF2B5EF4-FFF2-40B4-BE49-F238E27FC236}">
                <a16:creationId xmlns:a16="http://schemas.microsoft.com/office/drawing/2014/main" id="{6D196C6F-DF5B-6749-8B96-14524609D04C}"/>
              </a:ext>
            </a:extLst>
          </p:cNvPr>
          <p:cNvSpPr>
            <a:spLocks noChangeAspect="1"/>
          </p:cNvSpPr>
          <p:nvPr/>
        </p:nvSpPr>
        <p:spPr>
          <a:xfrm>
            <a:off x="20560164" y="8716390"/>
            <a:ext cx="930794" cy="9307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4250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22 - Light">
      <a:dk1>
        <a:srgbClr val="AAAAAA"/>
      </a:dk1>
      <a:lt1>
        <a:srgbClr val="FFFFFF"/>
      </a:lt1>
      <a:dk2>
        <a:srgbClr val="08204C"/>
      </a:dk2>
      <a:lt2>
        <a:srgbClr val="FFFFFF"/>
      </a:lt2>
      <a:accent1>
        <a:srgbClr val="A0A434"/>
      </a:accent1>
      <a:accent2>
        <a:srgbClr val="064963"/>
      </a:accent2>
      <a:accent3>
        <a:srgbClr val="7BAC99"/>
      </a:accent3>
      <a:accent4>
        <a:srgbClr val="A0A333"/>
      </a:accent4>
      <a:accent5>
        <a:srgbClr val="054862"/>
      </a:accent5>
      <a:accent6>
        <a:srgbClr val="7BAB99"/>
      </a:accent6>
      <a:hlink>
        <a:srgbClr val="F6F7F6"/>
      </a:hlink>
      <a:folHlink>
        <a:srgbClr val="FFC0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69891</TotalTime>
  <Words>1433</Words>
  <Application>Microsoft Macintosh PowerPoint</Application>
  <PresentationFormat>Custom</PresentationFormat>
  <Paragraphs>435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8475</cp:revision>
  <cp:lastPrinted>2019-08-21T17:56:17Z</cp:lastPrinted>
  <dcterms:created xsi:type="dcterms:W3CDTF">2014-11-12T21:47:38Z</dcterms:created>
  <dcterms:modified xsi:type="dcterms:W3CDTF">2019-10-22T05:01:56Z</dcterms:modified>
  <cp:category/>
</cp:coreProperties>
</file>