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20" r:id="rId2"/>
    <p:sldId id="3321" r:id="rId3"/>
    <p:sldId id="3322" r:id="rId4"/>
    <p:sldId id="3323" r:id="rId5"/>
    <p:sldId id="3324" r:id="rId6"/>
    <p:sldId id="3325" r:id="rId7"/>
    <p:sldId id="3326" r:id="rId8"/>
    <p:sldId id="3327" r:id="rId9"/>
    <p:sldId id="3328" r:id="rId10"/>
    <p:sldId id="3329" r:id="rId11"/>
    <p:sldId id="3330" r:id="rId12"/>
    <p:sldId id="3331" r:id="rId13"/>
    <p:sldId id="3354" r:id="rId14"/>
    <p:sldId id="3334" r:id="rId15"/>
    <p:sldId id="3335" r:id="rId16"/>
    <p:sldId id="3336" r:id="rId17"/>
    <p:sldId id="3337" r:id="rId18"/>
    <p:sldId id="3338" r:id="rId19"/>
    <p:sldId id="3356" r:id="rId20"/>
    <p:sldId id="3355" r:id="rId21"/>
    <p:sldId id="3343" r:id="rId22"/>
    <p:sldId id="3344" r:id="rId23"/>
    <p:sldId id="3345" r:id="rId24"/>
    <p:sldId id="3346" r:id="rId25"/>
    <p:sldId id="3347" r:id="rId26"/>
    <p:sldId id="3348" r:id="rId27"/>
    <p:sldId id="3350" r:id="rId28"/>
    <p:sldId id="3351" r:id="rId29"/>
    <p:sldId id="3352" r:id="rId30"/>
    <p:sldId id="3353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ayouts" id="{0EA3B8CC-1C04-2347-92B2-15245886E8F9}">
          <p14:sldIdLst>
            <p14:sldId id="3320"/>
            <p14:sldId id="3321"/>
            <p14:sldId id="3322"/>
            <p14:sldId id="3323"/>
            <p14:sldId id="3324"/>
            <p14:sldId id="3325"/>
            <p14:sldId id="3326"/>
            <p14:sldId id="3327"/>
            <p14:sldId id="3328"/>
            <p14:sldId id="3329"/>
            <p14:sldId id="3330"/>
            <p14:sldId id="3331"/>
            <p14:sldId id="3354"/>
            <p14:sldId id="3334"/>
            <p14:sldId id="3335"/>
            <p14:sldId id="3336"/>
            <p14:sldId id="3337"/>
            <p14:sldId id="3338"/>
            <p14:sldId id="3356"/>
            <p14:sldId id="3355"/>
            <p14:sldId id="3343"/>
            <p14:sldId id="3344"/>
            <p14:sldId id="3345"/>
            <p14:sldId id="3346"/>
            <p14:sldId id="3347"/>
            <p14:sldId id="3348"/>
            <p14:sldId id="3350"/>
            <p14:sldId id="3351"/>
            <p14:sldId id="3352"/>
            <p14:sldId id="335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i Battle" initials="AB" lastIdx="1" clrIdx="0">
    <p:extLst>
      <p:ext uri="{19B8F6BF-5375-455C-9EA6-DF929625EA0E}">
        <p15:presenceInfo xmlns:p15="http://schemas.microsoft.com/office/powerpoint/2012/main" userId="7e6529548f67f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4292FF"/>
    <a:srgbClr val="041B31"/>
    <a:srgbClr val="B5B5B5"/>
    <a:srgbClr val="DEDEDE"/>
    <a:srgbClr val="DDDDDD"/>
    <a:srgbClr val="BAC4C6"/>
    <a:srgbClr val="C4C9CE"/>
    <a:srgbClr val="6D7783"/>
    <a:srgbClr val="B5B9BE"/>
    <a:srgbClr val="ADA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24" autoAdjust="0"/>
    <p:restoredTop sz="95235" autoAdjust="0"/>
  </p:normalViewPr>
  <p:slideViewPr>
    <p:cSldViewPr snapToGrid="0" snapToObjects="1">
      <p:cViewPr varScale="1">
        <p:scale>
          <a:sx n="44" d="100"/>
          <a:sy n="44" d="100"/>
        </p:scale>
        <p:origin x="264" y="8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-5904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3870" y="855511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A9879747-D420-4EC1-A588-80DA49ABD40F}"/>
              </a:ext>
            </a:extLst>
          </p:cNvPr>
          <p:cNvCxnSpPr/>
          <p:nvPr/>
        </p:nvCxnSpPr>
        <p:spPr>
          <a:xfrm>
            <a:off x="3026062" y="3329357"/>
            <a:ext cx="0" cy="882531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A1E32298-940A-496D-B40D-51A68342BA09}"/>
              </a:ext>
            </a:extLst>
          </p:cNvPr>
          <p:cNvCxnSpPr/>
          <p:nvPr/>
        </p:nvCxnSpPr>
        <p:spPr>
          <a:xfrm>
            <a:off x="3026062" y="12154676"/>
            <a:ext cx="16434247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C4E4FBBB-A789-4D26-9BD5-778749B211FE}"/>
              </a:ext>
            </a:extLst>
          </p:cNvPr>
          <p:cNvCxnSpPr/>
          <p:nvPr/>
        </p:nvCxnSpPr>
        <p:spPr>
          <a:xfrm flipH="1">
            <a:off x="2695013" y="12154676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0864F902-8C3D-4D86-BF2F-715B547067E9}"/>
              </a:ext>
            </a:extLst>
          </p:cNvPr>
          <p:cNvCxnSpPr/>
          <p:nvPr/>
        </p:nvCxnSpPr>
        <p:spPr>
          <a:xfrm flipH="1">
            <a:off x="2695013" y="3329357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A23DC93C-DCE3-492A-AFF0-6E44C4491CBC}"/>
              </a:ext>
            </a:extLst>
          </p:cNvPr>
          <p:cNvCxnSpPr/>
          <p:nvPr/>
        </p:nvCxnSpPr>
        <p:spPr>
          <a:xfrm flipH="1">
            <a:off x="2695013" y="11352378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A13C84BD-5FF1-4693-9DED-E4DACF7B28F1}"/>
              </a:ext>
            </a:extLst>
          </p:cNvPr>
          <p:cNvCxnSpPr/>
          <p:nvPr/>
        </p:nvCxnSpPr>
        <p:spPr>
          <a:xfrm flipH="1">
            <a:off x="2695013" y="10550076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03BC8B97-1201-4A33-BB15-0F5BE5E43F38}"/>
              </a:ext>
            </a:extLst>
          </p:cNvPr>
          <p:cNvCxnSpPr/>
          <p:nvPr/>
        </p:nvCxnSpPr>
        <p:spPr>
          <a:xfrm flipH="1">
            <a:off x="2695013" y="9747773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36383D0A-FEB6-403E-B793-59F27FB0ADF7}"/>
              </a:ext>
            </a:extLst>
          </p:cNvPr>
          <p:cNvCxnSpPr/>
          <p:nvPr/>
        </p:nvCxnSpPr>
        <p:spPr>
          <a:xfrm flipH="1">
            <a:off x="2695013" y="8945471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C7DF9C3E-34C0-4DAE-9951-1747DE2D825C}"/>
              </a:ext>
            </a:extLst>
          </p:cNvPr>
          <p:cNvCxnSpPr/>
          <p:nvPr/>
        </p:nvCxnSpPr>
        <p:spPr>
          <a:xfrm flipH="1">
            <a:off x="2695013" y="4131659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E2B8BC79-B3D2-4069-A7F8-922301A02AE6}"/>
              </a:ext>
            </a:extLst>
          </p:cNvPr>
          <p:cNvCxnSpPr/>
          <p:nvPr/>
        </p:nvCxnSpPr>
        <p:spPr>
          <a:xfrm flipH="1">
            <a:off x="2695013" y="4933961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8BBFA550-672C-479F-8602-22952F229CAC}"/>
              </a:ext>
            </a:extLst>
          </p:cNvPr>
          <p:cNvCxnSpPr/>
          <p:nvPr/>
        </p:nvCxnSpPr>
        <p:spPr>
          <a:xfrm flipH="1">
            <a:off x="2695013" y="8143169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EA95B3EA-99B3-4371-BBE3-E00CA445AA96}"/>
              </a:ext>
            </a:extLst>
          </p:cNvPr>
          <p:cNvCxnSpPr/>
          <p:nvPr/>
        </p:nvCxnSpPr>
        <p:spPr>
          <a:xfrm flipH="1">
            <a:off x="2695013" y="7340867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A44F812C-426B-41CA-8187-1D983A47E45C}"/>
              </a:ext>
            </a:extLst>
          </p:cNvPr>
          <p:cNvCxnSpPr/>
          <p:nvPr/>
        </p:nvCxnSpPr>
        <p:spPr>
          <a:xfrm flipH="1">
            <a:off x="2695013" y="6538565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2D882AC3-0FC5-4CC7-88F5-99F498D34E2B}"/>
              </a:ext>
            </a:extLst>
          </p:cNvPr>
          <p:cNvCxnSpPr/>
          <p:nvPr/>
        </p:nvCxnSpPr>
        <p:spPr>
          <a:xfrm flipH="1">
            <a:off x="2695013" y="5736263"/>
            <a:ext cx="335369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25">
            <a:extLst>
              <a:ext uri="{FF2B5EF4-FFF2-40B4-BE49-F238E27FC236}">
                <a16:creationId xmlns:a16="http://schemas.microsoft.com/office/drawing/2014/main" id="{4293DD7F-8EEC-4315-A67C-5E381B203437}"/>
              </a:ext>
            </a:extLst>
          </p:cNvPr>
          <p:cNvSpPr/>
          <p:nvPr/>
        </p:nvSpPr>
        <p:spPr>
          <a:xfrm>
            <a:off x="3657151" y="7340866"/>
            <a:ext cx="1324750" cy="48138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8D6FF4E8-04D1-4D89-86EC-5D2DCFA8D3B4}"/>
              </a:ext>
            </a:extLst>
          </p:cNvPr>
          <p:cNvSpPr/>
          <p:nvPr/>
        </p:nvSpPr>
        <p:spPr>
          <a:xfrm>
            <a:off x="5696953" y="6538564"/>
            <a:ext cx="1324750" cy="8023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3BE242A2-D192-4152-937D-0C51B7679F05}"/>
              </a:ext>
            </a:extLst>
          </p:cNvPr>
          <p:cNvSpPr/>
          <p:nvPr/>
        </p:nvSpPr>
        <p:spPr>
          <a:xfrm>
            <a:off x="7736754" y="3329356"/>
            <a:ext cx="1324750" cy="32092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A3B378AB-1F99-43D1-9AD1-9C5DC6151DBB}"/>
              </a:ext>
            </a:extLst>
          </p:cNvPr>
          <p:cNvSpPr/>
          <p:nvPr/>
        </p:nvSpPr>
        <p:spPr>
          <a:xfrm>
            <a:off x="9776556" y="3329356"/>
            <a:ext cx="1324750" cy="24069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E07F0E45-516F-475B-BC04-0C3DE63FE145}"/>
              </a:ext>
            </a:extLst>
          </p:cNvPr>
          <p:cNvSpPr/>
          <p:nvPr/>
        </p:nvSpPr>
        <p:spPr>
          <a:xfrm>
            <a:off x="11816358" y="5736263"/>
            <a:ext cx="1324750" cy="641841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F7AF2A8F-A735-4CC4-9D46-A42F55DB8ED2}"/>
              </a:ext>
            </a:extLst>
          </p:cNvPr>
          <p:cNvSpPr/>
          <p:nvPr/>
        </p:nvSpPr>
        <p:spPr>
          <a:xfrm>
            <a:off x="13856160" y="5736263"/>
            <a:ext cx="1324750" cy="32092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542C1C38-E1FF-4FF5-853A-2AFA7E1A98D6}"/>
              </a:ext>
            </a:extLst>
          </p:cNvPr>
          <p:cNvSpPr/>
          <p:nvPr/>
        </p:nvSpPr>
        <p:spPr>
          <a:xfrm>
            <a:off x="15895961" y="4933960"/>
            <a:ext cx="1324750" cy="40115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FEB87898-DC0D-439B-81C3-5B7BA68B0AE7}"/>
              </a:ext>
            </a:extLst>
          </p:cNvPr>
          <p:cNvSpPr/>
          <p:nvPr/>
        </p:nvSpPr>
        <p:spPr>
          <a:xfrm>
            <a:off x="17935764" y="4933960"/>
            <a:ext cx="1324750" cy="722071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92F45F5B-5A05-4441-AFD1-5D25AA808A86}"/>
              </a:ext>
            </a:extLst>
          </p:cNvPr>
          <p:cNvSpPr txBox="1">
            <a:spLocks/>
          </p:cNvSpPr>
          <p:nvPr/>
        </p:nvSpPr>
        <p:spPr>
          <a:xfrm>
            <a:off x="1874077" y="7079155"/>
            <a:ext cx="73289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120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BDCDB8D0-66F9-4274-BDFC-4EE6C58652D9}"/>
              </a:ext>
            </a:extLst>
          </p:cNvPr>
          <p:cNvSpPr txBox="1">
            <a:spLocks/>
          </p:cNvSpPr>
          <p:nvPr/>
        </p:nvSpPr>
        <p:spPr>
          <a:xfrm>
            <a:off x="2239562" y="11893058"/>
            <a:ext cx="367408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s-SV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0</a:t>
            </a:r>
            <a:endParaRPr lang="en-US" sz="250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05CC1C30-01C2-460B-BE61-D9B6052FB89A}"/>
              </a:ext>
            </a:extLst>
          </p:cNvPr>
          <p:cNvSpPr txBox="1">
            <a:spLocks/>
          </p:cNvSpPr>
          <p:nvPr/>
        </p:nvSpPr>
        <p:spPr>
          <a:xfrm>
            <a:off x="2056819" y="11090768"/>
            <a:ext cx="550151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s-SV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</a:t>
            </a:r>
            <a:endParaRPr lang="en-US" sz="250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D67DA3E6-0FAD-4C65-9282-934BADDDAB8F}"/>
              </a:ext>
            </a:extLst>
          </p:cNvPr>
          <p:cNvSpPr txBox="1">
            <a:spLocks/>
          </p:cNvSpPr>
          <p:nvPr/>
        </p:nvSpPr>
        <p:spPr>
          <a:xfrm>
            <a:off x="2056819" y="10288466"/>
            <a:ext cx="550151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s-SV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40</a:t>
            </a:r>
            <a:endParaRPr lang="en-US" sz="250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1CFBAE2-FC5C-457F-94E9-359D3170EB9B}"/>
              </a:ext>
            </a:extLst>
          </p:cNvPr>
          <p:cNvSpPr txBox="1">
            <a:spLocks/>
          </p:cNvSpPr>
          <p:nvPr/>
        </p:nvSpPr>
        <p:spPr>
          <a:xfrm>
            <a:off x="2056819" y="9486113"/>
            <a:ext cx="550151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s-SV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</a:t>
            </a:r>
            <a:endParaRPr lang="en-US" sz="250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22802F2D-7D37-435B-9291-201A3858EB83}"/>
              </a:ext>
            </a:extLst>
          </p:cNvPr>
          <p:cNvSpPr txBox="1">
            <a:spLocks/>
          </p:cNvSpPr>
          <p:nvPr/>
        </p:nvSpPr>
        <p:spPr>
          <a:xfrm>
            <a:off x="2053237" y="8683861"/>
            <a:ext cx="550151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s-SV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80</a:t>
            </a:r>
            <a:endParaRPr lang="en-US" sz="250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FB0FF441-7975-4A96-A055-4B3E97647929}"/>
              </a:ext>
            </a:extLst>
          </p:cNvPr>
          <p:cNvSpPr txBox="1">
            <a:spLocks/>
          </p:cNvSpPr>
          <p:nvPr/>
        </p:nvSpPr>
        <p:spPr>
          <a:xfrm>
            <a:off x="1870495" y="7881508"/>
            <a:ext cx="73289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s-SV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</a:t>
            </a:r>
            <a:endParaRPr lang="en-US" sz="250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640FF006-B6D0-418F-8E24-9778E7B33EEC}"/>
              </a:ext>
            </a:extLst>
          </p:cNvPr>
          <p:cNvSpPr txBox="1">
            <a:spLocks/>
          </p:cNvSpPr>
          <p:nvPr/>
        </p:nvSpPr>
        <p:spPr>
          <a:xfrm>
            <a:off x="1874077" y="6276903"/>
            <a:ext cx="73289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140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C9A971D7-A8C6-4AD8-838D-D8E41D778536}"/>
              </a:ext>
            </a:extLst>
          </p:cNvPr>
          <p:cNvSpPr txBox="1">
            <a:spLocks/>
          </p:cNvSpPr>
          <p:nvPr/>
        </p:nvSpPr>
        <p:spPr>
          <a:xfrm>
            <a:off x="1874077" y="5474653"/>
            <a:ext cx="73289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160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14196AC6-F167-469C-99B9-022C68143C2C}"/>
              </a:ext>
            </a:extLst>
          </p:cNvPr>
          <p:cNvSpPr txBox="1">
            <a:spLocks/>
          </p:cNvSpPr>
          <p:nvPr/>
        </p:nvSpPr>
        <p:spPr>
          <a:xfrm>
            <a:off x="1874077" y="4672197"/>
            <a:ext cx="73289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180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701A7630-0414-4858-829B-312E836C8E1F}"/>
              </a:ext>
            </a:extLst>
          </p:cNvPr>
          <p:cNvSpPr txBox="1">
            <a:spLocks/>
          </p:cNvSpPr>
          <p:nvPr/>
        </p:nvSpPr>
        <p:spPr>
          <a:xfrm>
            <a:off x="1874077" y="3869741"/>
            <a:ext cx="73289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C2CC78C9-3DFC-4687-9892-176E806AD478}"/>
              </a:ext>
            </a:extLst>
          </p:cNvPr>
          <p:cNvSpPr txBox="1">
            <a:spLocks/>
          </p:cNvSpPr>
          <p:nvPr/>
        </p:nvSpPr>
        <p:spPr>
          <a:xfrm>
            <a:off x="1874077" y="3067747"/>
            <a:ext cx="73289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220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39D6C58A-A8B1-429B-918E-56C0018379B1}"/>
              </a:ext>
            </a:extLst>
          </p:cNvPr>
          <p:cNvSpPr txBox="1">
            <a:spLocks/>
          </p:cNvSpPr>
          <p:nvPr/>
        </p:nvSpPr>
        <p:spPr>
          <a:xfrm>
            <a:off x="4008383" y="12262640"/>
            <a:ext cx="622285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SV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</a:t>
            </a: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40156778-4D71-4ED1-A6C1-6A61CDDA13C1}"/>
              </a:ext>
            </a:extLst>
          </p:cNvPr>
          <p:cNvSpPr txBox="1">
            <a:spLocks/>
          </p:cNvSpPr>
          <p:nvPr/>
        </p:nvSpPr>
        <p:spPr>
          <a:xfrm>
            <a:off x="6003302" y="12262640"/>
            <a:ext cx="71205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Feb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ED6A61D3-54CB-4952-B65A-9FBDA430D4C3}"/>
              </a:ext>
            </a:extLst>
          </p:cNvPr>
          <p:cNvSpPr txBox="1">
            <a:spLocks/>
          </p:cNvSpPr>
          <p:nvPr/>
        </p:nvSpPr>
        <p:spPr>
          <a:xfrm>
            <a:off x="8020663" y="12262640"/>
            <a:ext cx="756937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Mar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0A996DD9-23E1-41AF-B118-30E59B8F4E3B}"/>
              </a:ext>
            </a:extLst>
          </p:cNvPr>
          <p:cNvSpPr txBox="1">
            <a:spLocks/>
          </p:cNvSpPr>
          <p:nvPr/>
        </p:nvSpPr>
        <p:spPr>
          <a:xfrm>
            <a:off x="10092526" y="12262640"/>
            <a:ext cx="692817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Apr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D01628D3-D49B-4103-866D-06956664DFDF}"/>
              </a:ext>
            </a:extLst>
          </p:cNvPr>
          <p:cNvSpPr txBox="1">
            <a:spLocks/>
          </p:cNvSpPr>
          <p:nvPr/>
        </p:nvSpPr>
        <p:spPr>
          <a:xfrm>
            <a:off x="12089042" y="12262640"/>
            <a:ext cx="779381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May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B2D21403-AC77-4F66-86F6-1A4CE0AFDC6E}"/>
              </a:ext>
            </a:extLst>
          </p:cNvPr>
          <p:cNvSpPr txBox="1">
            <a:spLocks/>
          </p:cNvSpPr>
          <p:nvPr/>
        </p:nvSpPr>
        <p:spPr>
          <a:xfrm>
            <a:off x="14197770" y="12262640"/>
            <a:ext cx="641521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Jun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A85FF171-D7B8-4363-A9D1-0362012D4DED}"/>
              </a:ext>
            </a:extLst>
          </p:cNvPr>
          <p:cNvSpPr txBox="1">
            <a:spLocks/>
          </p:cNvSpPr>
          <p:nvPr/>
        </p:nvSpPr>
        <p:spPr>
          <a:xfrm>
            <a:off x="16296077" y="12262640"/>
            <a:ext cx="524503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Jul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D0E366CF-F469-4E51-998F-2D317A8DD183}"/>
              </a:ext>
            </a:extLst>
          </p:cNvPr>
          <p:cNvSpPr txBox="1">
            <a:spLocks/>
          </p:cNvSpPr>
          <p:nvPr/>
        </p:nvSpPr>
        <p:spPr>
          <a:xfrm>
            <a:off x="18230878" y="12262640"/>
            <a:ext cx="734496" cy="523220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Aug</a:t>
            </a:r>
          </a:p>
        </p:txBody>
      </p:sp>
      <p:sp>
        <p:nvSpPr>
          <p:cNvPr id="69" name="Elipse 68">
            <a:extLst>
              <a:ext uri="{FF2B5EF4-FFF2-40B4-BE49-F238E27FC236}">
                <a16:creationId xmlns:a16="http://schemas.microsoft.com/office/drawing/2014/main" id="{4499DD1A-ADA6-4427-AA12-54DBFDD44AB9}"/>
              </a:ext>
            </a:extLst>
          </p:cNvPr>
          <p:cNvSpPr/>
          <p:nvPr/>
        </p:nvSpPr>
        <p:spPr>
          <a:xfrm flipH="1">
            <a:off x="20391550" y="5038205"/>
            <a:ext cx="322684" cy="32268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70" name="TextBox 67">
            <a:extLst>
              <a:ext uri="{FF2B5EF4-FFF2-40B4-BE49-F238E27FC236}">
                <a16:creationId xmlns:a16="http://schemas.microsoft.com/office/drawing/2014/main" id="{42342362-D546-4881-82E4-ACB55E64C1F5}"/>
              </a:ext>
            </a:extLst>
          </p:cNvPr>
          <p:cNvSpPr txBox="1"/>
          <p:nvPr/>
        </p:nvSpPr>
        <p:spPr>
          <a:xfrm>
            <a:off x="20714234" y="4907160"/>
            <a:ext cx="127470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5" name="Elipse 74">
            <a:extLst>
              <a:ext uri="{FF2B5EF4-FFF2-40B4-BE49-F238E27FC236}">
                <a16:creationId xmlns:a16="http://schemas.microsoft.com/office/drawing/2014/main" id="{F82158F3-C105-403B-85FD-411F0E8FBF3D}"/>
              </a:ext>
            </a:extLst>
          </p:cNvPr>
          <p:cNvSpPr/>
          <p:nvPr/>
        </p:nvSpPr>
        <p:spPr>
          <a:xfrm flipH="1">
            <a:off x="20391550" y="7765461"/>
            <a:ext cx="322684" cy="322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41D5C2BE-F363-4791-A2CC-581305A97CDC}"/>
              </a:ext>
            </a:extLst>
          </p:cNvPr>
          <p:cNvSpPr txBox="1"/>
          <p:nvPr/>
        </p:nvSpPr>
        <p:spPr>
          <a:xfrm>
            <a:off x="20714234" y="7634416"/>
            <a:ext cx="10839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8" name="Elipse 77">
            <a:extLst>
              <a:ext uri="{FF2B5EF4-FFF2-40B4-BE49-F238E27FC236}">
                <a16:creationId xmlns:a16="http://schemas.microsoft.com/office/drawing/2014/main" id="{A330FBE2-ACC9-4CAD-ACEB-85A9A5F23FAD}"/>
              </a:ext>
            </a:extLst>
          </p:cNvPr>
          <p:cNvSpPr/>
          <p:nvPr/>
        </p:nvSpPr>
        <p:spPr>
          <a:xfrm flipH="1">
            <a:off x="20391550" y="10492716"/>
            <a:ext cx="322684" cy="32268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9" name="TextBox 67">
            <a:extLst>
              <a:ext uri="{FF2B5EF4-FFF2-40B4-BE49-F238E27FC236}">
                <a16:creationId xmlns:a16="http://schemas.microsoft.com/office/drawing/2014/main" id="{716A5FD3-6076-4AAB-A9A1-AB21C7C4AE86}"/>
              </a:ext>
            </a:extLst>
          </p:cNvPr>
          <p:cNvSpPr txBox="1"/>
          <p:nvPr/>
        </p:nvSpPr>
        <p:spPr>
          <a:xfrm>
            <a:off x="20714234" y="10361671"/>
            <a:ext cx="123463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Total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2" name="TextBox 1">
            <a:extLst>
              <a:ext uri="{FF2B5EF4-FFF2-40B4-BE49-F238E27FC236}">
                <a16:creationId xmlns:a16="http://schemas.microsoft.com/office/drawing/2014/main" id="{D86E1FC9-59AA-41A3-81EC-3F63E64A10E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83" name="TextBox 2">
            <a:extLst>
              <a:ext uri="{FF2B5EF4-FFF2-40B4-BE49-F238E27FC236}">
                <a16:creationId xmlns:a16="http://schemas.microsoft.com/office/drawing/2014/main" id="{766DC8D5-12EE-439A-8244-BEA73B9D817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1174386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" name="TextBox 29">
            <a:extLst>
              <a:ext uri="{FF2B5EF4-FFF2-40B4-BE49-F238E27FC236}">
                <a16:creationId xmlns:a16="http://schemas.microsoft.com/office/drawing/2014/main" id="{4CA32EB7-2D11-4EB4-BBA2-8723219262C5}"/>
              </a:ext>
            </a:extLst>
          </p:cNvPr>
          <p:cNvSpPr txBox="1"/>
          <p:nvPr/>
        </p:nvSpPr>
        <p:spPr>
          <a:xfrm>
            <a:off x="6104518" y="10419834"/>
            <a:ext cx="150061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5B0A740-AFDA-447D-B4CA-D5F0EB214E0C}"/>
              </a:ext>
            </a:extLst>
          </p:cNvPr>
          <p:cNvSpPr txBox="1">
            <a:spLocks/>
          </p:cNvSpPr>
          <p:nvPr/>
        </p:nvSpPr>
        <p:spPr>
          <a:xfrm>
            <a:off x="4745729" y="1108057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9">
            <a:extLst>
              <a:ext uri="{FF2B5EF4-FFF2-40B4-BE49-F238E27FC236}">
                <a16:creationId xmlns:a16="http://schemas.microsoft.com/office/drawing/2014/main" id="{510FCDB5-4C53-44D2-945E-9C1074E73885}"/>
              </a:ext>
            </a:extLst>
          </p:cNvPr>
          <p:cNvSpPr txBox="1"/>
          <p:nvPr/>
        </p:nvSpPr>
        <p:spPr>
          <a:xfrm>
            <a:off x="17140702" y="10419834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oss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8B6F58A1-7D3F-4624-B2E4-9FFB6682B2CB}"/>
              </a:ext>
            </a:extLst>
          </p:cNvPr>
          <p:cNvSpPr txBox="1">
            <a:spLocks/>
          </p:cNvSpPr>
          <p:nvPr/>
        </p:nvSpPr>
        <p:spPr>
          <a:xfrm>
            <a:off x="15665653" y="1108057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8" name="Grupo 37">
            <a:extLst>
              <a:ext uri="{FF2B5EF4-FFF2-40B4-BE49-F238E27FC236}">
                <a16:creationId xmlns:a16="http://schemas.microsoft.com/office/drawing/2014/main" id="{389237C6-24F3-4858-86E9-DBDFD1E056B1}"/>
              </a:ext>
            </a:extLst>
          </p:cNvPr>
          <p:cNvGrpSpPr/>
          <p:nvPr/>
        </p:nvGrpSpPr>
        <p:grpSpPr>
          <a:xfrm>
            <a:off x="2682903" y="4044612"/>
            <a:ext cx="8343845" cy="5251669"/>
            <a:chOff x="1966479" y="4044612"/>
            <a:chExt cx="8343845" cy="5251669"/>
          </a:xfrm>
        </p:grpSpPr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E2C59873-AEB0-4678-ABB8-0AA559285A03}"/>
                </a:ext>
              </a:extLst>
            </p:cNvPr>
            <p:cNvSpPr/>
            <p:nvPr/>
          </p:nvSpPr>
          <p:spPr>
            <a:xfrm>
              <a:off x="3399326" y="4044612"/>
              <a:ext cx="6119446" cy="9144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90CF0530-2BA0-4536-B3CE-A4DF5E89BDF6}"/>
                </a:ext>
              </a:extLst>
            </p:cNvPr>
            <p:cNvSpPr/>
            <p:nvPr/>
          </p:nvSpPr>
          <p:spPr>
            <a:xfrm>
              <a:off x="4037989" y="5451306"/>
              <a:ext cx="4842120" cy="9144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63CC2791-B52F-4873-AFAC-06C00D1338A0}"/>
                </a:ext>
              </a:extLst>
            </p:cNvPr>
            <p:cNvSpPr/>
            <p:nvPr/>
          </p:nvSpPr>
          <p:spPr>
            <a:xfrm>
              <a:off x="4672348" y="6858000"/>
              <a:ext cx="3573402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BF49CCA0-4115-4CFB-81CC-EF12BDE3C3CB}"/>
                </a:ext>
              </a:extLst>
            </p:cNvPr>
            <p:cNvSpPr/>
            <p:nvPr/>
          </p:nvSpPr>
          <p:spPr>
            <a:xfrm>
              <a:off x="5311011" y="8264694"/>
              <a:ext cx="2296076" cy="9144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Conector recto de flecha 11">
              <a:extLst>
                <a:ext uri="{FF2B5EF4-FFF2-40B4-BE49-F238E27FC236}">
                  <a16:creationId xmlns:a16="http://schemas.microsoft.com/office/drawing/2014/main" id="{47E9E752-4EE4-4154-8958-FCB6E973AB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04446" y="4044612"/>
              <a:ext cx="2305878" cy="5251669"/>
            </a:xfrm>
            <a:prstGeom prst="straightConnector1">
              <a:avLst/>
            </a:prstGeom>
            <a:ln w="1143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Shape 2790">
              <a:extLst>
                <a:ext uri="{FF2B5EF4-FFF2-40B4-BE49-F238E27FC236}">
                  <a16:creationId xmlns:a16="http://schemas.microsoft.com/office/drawing/2014/main" id="{CE01834D-3176-4220-956C-61C3D3BFDB1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66479" y="4213017"/>
              <a:ext cx="794184" cy="5775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436" y="17550"/>
                  </a:moveTo>
                  <a:lnTo>
                    <a:pt x="10309" y="17550"/>
                  </a:lnTo>
                  <a:cubicBezTo>
                    <a:pt x="10580" y="17550"/>
                    <a:pt x="10800" y="17248"/>
                    <a:pt x="10800" y="16875"/>
                  </a:cubicBezTo>
                  <a:cubicBezTo>
                    <a:pt x="10800" y="16503"/>
                    <a:pt x="10580" y="16200"/>
                    <a:pt x="10309" y="16200"/>
                  </a:cubicBezTo>
                  <a:lnTo>
                    <a:pt x="3436" y="16200"/>
                  </a:lnTo>
                  <a:cubicBezTo>
                    <a:pt x="3166" y="16200"/>
                    <a:pt x="2945" y="16503"/>
                    <a:pt x="2945" y="16875"/>
                  </a:cubicBezTo>
                  <a:cubicBezTo>
                    <a:pt x="2945" y="17248"/>
                    <a:pt x="3166" y="17550"/>
                    <a:pt x="3436" y="17550"/>
                  </a:cubicBezTo>
                  <a:moveTo>
                    <a:pt x="3436" y="14850"/>
                  </a:moveTo>
                  <a:lnTo>
                    <a:pt x="12273" y="14850"/>
                  </a:lnTo>
                  <a:cubicBezTo>
                    <a:pt x="12544" y="14850"/>
                    <a:pt x="12764" y="14548"/>
                    <a:pt x="12764" y="14175"/>
                  </a:cubicBezTo>
                  <a:cubicBezTo>
                    <a:pt x="12764" y="13803"/>
                    <a:pt x="12544" y="13500"/>
                    <a:pt x="12273" y="13500"/>
                  </a:cubicBezTo>
                  <a:lnTo>
                    <a:pt x="3436" y="13500"/>
                  </a:lnTo>
                  <a:cubicBezTo>
                    <a:pt x="3166" y="13500"/>
                    <a:pt x="2945" y="13803"/>
                    <a:pt x="2945" y="14175"/>
                  </a:cubicBezTo>
                  <a:cubicBezTo>
                    <a:pt x="2945" y="14548"/>
                    <a:pt x="3166" y="14850"/>
                    <a:pt x="3436" y="14850"/>
                  </a:cubicBezTo>
                  <a:moveTo>
                    <a:pt x="20618" y="4050"/>
                  </a:moveTo>
                  <a:lnTo>
                    <a:pt x="982" y="4050"/>
                  </a:lnTo>
                  <a:lnTo>
                    <a:pt x="982" y="1350"/>
                  </a:lnTo>
                  <a:lnTo>
                    <a:pt x="20618" y="1350"/>
                  </a:lnTo>
                  <a:cubicBezTo>
                    <a:pt x="20618" y="1350"/>
                    <a:pt x="20618" y="4050"/>
                    <a:pt x="20618" y="4050"/>
                  </a:cubicBezTo>
                  <a:close/>
                  <a:moveTo>
                    <a:pt x="20618" y="20250"/>
                  </a:moveTo>
                  <a:lnTo>
                    <a:pt x="982" y="20250"/>
                  </a:lnTo>
                  <a:lnTo>
                    <a:pt x="982" y="9450"/>
                  </a:lnTo>
                  <a:lnTo>
                    <a:pt x="20618" y="9450"/>
                  </a:lnTo>
                  <a:cubicBezTo>
                    <a:pt x="20618" y="9450"/>
                    <a:pt x="20618" y="20250"/>
                    <a:pt x="20618" y="20250"/>
                  </a:cubicBezTo>
                  <a:close/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605"/>
                    <a:pt x="0" y="1350"/>
                  </a:cubicBezTo>
                  <a:lnTo>
                    <a:pt x="0" y="20250"/>
                  </a:lnTo>
                  <a:cubicBezTo>
                    <a:pt x="0" y="20995"/>
                    <a:pt x="440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0995"/>
                    <a:pt x="21600" y="20250"/>
                  </a:cubicBezTo>
                  <a:lnTo>
                    <a:pt x="21600" y="1350"/>
                  </a:lnTo>
                  <a:cubicBezTo>
                    <a:pt x="21600" y="605"/>
                    <a:pt x="21160" y="0"/>
                    <a:pt x="20618" y="0"/>
                  </a:cubicBezTo>
                  <a:moveTo>
                    <a:pt x="16200" y="17550"/>
                  </a:moveTo>
                  <a:lnTo>
                    <a:pt x="18164" y="17550"/>
                  </a:lnTo>
                  <a:cubicBezTo>
                    <a:pt x="18434" y="17550"/>
                    <a:pt x="18655" y="17248"/>
                    <a:pt x="18655" y="16875"/>
                  </a:cubicBezTo>
                  <a:lnTo>
                    <a:pt x="18655" y="14175"/>
                  </a:lnTo>
                  <a:cubicBezTo>
                    <a:pt x="18655" y="13803"/>
                    <a:pt x="18434" y="13500"/>
                    <a:pt x="18164" y="13500"/>
                  </a:cubicBezTo>
                  <a:lnTo>
                    <a:pt x="16200" y="13500"/>
                  </a:lnTo>
                  <a:cubicBezTo>
                    <a:pt x="15929" y="13500"/>
                    <a:pt x="15709" y="13803"/>
                    <a:pt x="15709" y="14175"/>
                  </a:cubicBezTo>
                  <a:lnTo>
                    <a:pt x="15709" y="16875"/>
                  </a:lnTo>
                  <a:cubicBezTo>
                    <a:pt x="15709" y="17248"/>
                    <a:pt x="15929" y="17550"/>
                    <a:pt x="16200" y="17550"/>
                  </a:cubicBezTo>
                </a:path>
              </a:pathLst>
            </a:custGeom>
            <a:solidFill>
              <a:schemeClr val="accent1">
                <a:lumMod val="50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25" name="Shape 2793">
              <a:extLst>
                <a:ext uri="{FF2B5EF4-FFF2-40B4-BE49-F238E27FC236}">
                  <a16:creationId xmlns:a16="http://schemas.microsoft.com/office/drawing/2014/main" id="{77C5A104-8E3D-4DF0-8EA7-4E16499AAEC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05142" y="5511414"/>
              <a:ext cx="794184" cy="794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686" y="14720"/>
                  </a:moveTo>
                  <a:cubicBezTo>
                    <a:pt x="9513" y="14863"/>
                    <a:pt x="9355" y="14945"/>
                    <a:pt x="9084" y="14965"/>
                  </a:cubicBezTo>
                  <a:lnTo>
                    <a:pt x="9084" y="13151"/>
                  </a:lnTo>
                  <a:cubicBezTo>
                    <a:pt x="9199" y="13182"/>
                    <a:pt x="9248" y="13219"/>
                    <a:pt x="9358" y="13260"/>
                  </a:cubicBezTo>
                  <a:cubicBezTo>
                    <a:pt x="9469" y="13302"/>
                    <a:pt x="9568" y="13357"/>
                    <a:pt x="9656" y="13424"/>
                  </a:cubicBezTo>
                  <a:cubicBezTo>
                    <a:pt x="9744" y="13491"/>
                    <a:pt x="9814" y="13575"/>
                    <a:pt x="9867" y="13673"/>
                  </a:cubicBezTo>
                  <a:cubicBezTo>
                    <a:pt x="9920" y="13772"/>
                    <a:pt x="9946" y="13894"/>
                    <a:pt x="9946" y="14039"/>
                  </a:cubicBezTo>
                  <a:cubicBezTo>
                    <a:pt x="9946" y="14350"/>
                    <a:pt x="9859" y="14577"/>
                    <a:pt x="9686" y="14720"/>
                  </a:cubicBezTo>
                  <a:moveTo>
                    <a:pt x="8631" y="12100"/>
                  </a:moveTo>
                  <a:cubicBezTo>
                    <a:pt x="8526" y="12074"/>
                    <a:pt x="8486" y="12041"/>
                    <a:pt x="8383" y="12003"/>
                  </a:cubicBezTo>
                  <a:cubicBezTo>
                    <a:pt x="8280" y="11964"/>
                    <a:pt x="8189" y="11913"/>
                    <a:pt x="8112" y="11851"/>
                  </a:cubicBezTo>
                  <a:cubicBezTo>
                    <a:pt x="8034" y="11789"/>
                    <a:pt x="7969" y="11714"/>
                    <a:pt x="7919" y="11625"/>
                  </a:cubicBezTo>
                  <a:cubicBezTo>
                    <a:pt x="7869" y="11537"/>
                    <a:pt x="7844" y="11431"/>
                    <a:pt x="7844" y="11306"/>
                  </a:cubicBezTo>
                  <a:cubicBezTo>
                    <a:pt x="7844" y="11031"/>
                    <a:pt x="7918" y="10835"/>
                    <a:pt x="8067" y="10718"/>
                  </a:cubicBezTo>
                  <a:cubicBezTo>
                    <a:pt x="8214" y="10601"/>
                    <a:pt x="8360" y="10543"/>
                    <a:pt x="8631" y="10543"/>
                  </a:cubicBezTo>
                  <a:cubicBezTo>
                    <a:pt x="8631" y="10543"/>
                    <a:pt x="8631" y="12100"/>
                    <a:pt x="8631" y="12100"/>
                  </a:cubicBezTo>
                  <a:close/>
                  <a:moveTo>
                    <a:pt x="10255" y="12723"/>
                  </a:moveTo>
                  <a:cubicBezTo>
                    <a:pt x="10089" y="12593"/>
                    <a:pt x="9898" y="12487"/>
                    <a:pt x="9683" y="12404"/>
                  </a:cubicBezTo>
                  <a:cubicBezTo>
                    <a:pt x="9466" y="12321"/>
                    <a:pt x="9310" y="12248"/>
                    <a:pt x="9084" y="12186"/>
                  </a:cubicBezTo>
                  <a:lnTo>
                    <a:pt x="9084" y="10543"/>
                  </a:lnTo>
                  <a:cubicBezTo>
                    <a:pt x="9355" y="10543"/>
                    <a:pt x="9488" y="10613"/>
                    <a:pt x="9611" y="10753"/>
                  </a:cubicBezTo>
                  <a:cubicBezTo>
                    <a:pt x="9734" y="10893"/>
                    <a:pt x="9800" y="11096"/>
                    <a:pt x="9810" y="11361"/>
                  </a:cubicBezTo>
                  <a:lnTo>
                    <a:pt x="10669" y="11361"/>
                  </a:lnTo>
                  <a:cubicBezTo>
                    <a:pt x="10669" y="11106"/>
                    <a:pt x="10625" y="10883"/>
                    <a:pt x="10537" y="10690"/>
                  </a:cubicBezTo>
                  <a:cubicBezTo>
                    <a:pt x="10450" y="10499"/>
                    <a:pt x="10331" y="10340"/>
                    <a:pt x="10183" y="10216"/>
                  </a:cubicBezTo>
                  <a:cubicBezTo>
                    <a:pt x="10035" y="10091"/>
                    <a:pt x="9860" y="9998"/>
                    <a:pt x="9659" y="9935"/>
                  </a:cubicBezTo>
                  <a:cubicBezTo>
                    <a:pt x="9459" y="9873"/>
                    <a:pt x="9310" y="9842"/>
                    <a:pt x="9084" y="9842"/>
                  </a:cubicBezTo>
                  <a:lnTo>
                    <a:pt x="9084" y="9331"/>
                  </a:lnTo>
                  <a:lnTo>
                    <a:pt x="8631" y="9331"/>
                  </a:lnTo>
                  <a:lnTo>
                    <a:pt x="8631" y="9842"/>
                  </a:lnTo>
                  <a:cubicBezTo>
                    <a:pt x="8405" y="9842"/>
                    <a:pt x="8253" y="9876"/>
                    <a:pt x="8048" y="9943"/>
                  </a:cubicBezTo>
                  <a:cubicBezTo>
                    <a:pt x="7842" y="10011"/>
                    <a:pt x="7660" y="10108"/>
                    <a:pt x="7501" y="10235"/>
                  </a:cubicBezTo>
                  <a:cubicBezTo>
                    <a:pt x="7343" y="10363"/>
                    <a:pt x="7218" y="10521"/>
                    <a:pt x="7125" y="10710"/>
                  </a:cubicBezTo>
                  <a:cubicBezTo>
                    <a:pt x="7032" y="10899"/>
                    <a:pt x="6985" y="11119"/>
                    <a:pt x="6985" y="11368"/>
                  </a:cubicBezTo>
                  <a:cubicBezTo>
                    <a:pt x="6985" y="11654"/>
                    <a:pt x="7035" y="11892"/>
                    <a:pt x="7136" y="12085"/>
                  </a:cubicBezTo>
                  <a:cubicBezTo>
                    <a:pt x="7237" y="12277"/>
                    <a:pt x="7368" y="12436"/>
                    <a:pt x="7531" y="12563"/>
                  </a:cubicBezTo>
                  <a:cubicBezTo>
                    <a:pt x="7694" y="12691"/>
                    <a:pt x="7878" y="12794"/>
                    <a:pt x="8081" y="12875"/>
                  </a:cubicBezTo>
                  <a:cubicBezTo>
                    <a:pt x="8285" y="12956"/>
                    <a:pt x="8426" y="13024"/>
                    <a:pt x="8631" y="13081"/>
                  </a:cubicBezTo>
                  <a:lnTo>
                    <a:pt x="8631" y="14965"/>
                  </a:lnTo>
                  <a:cubicBezTo>
                    <a:pt x="8285" y="14955"/>
                    <a:pt x="8100" y="14852"/>
                    <a:pt x="7950" y="14654"/>
                  </a:cubicBezTo>
                  <a:cubicBezTo>
                    <a:pt x="7799" y="14457"/>
                    <a:pt x="7726" y="14187"/>
                    <a:pt x="7731" y="13844"/>
                  </a:cubicBezTo>
                  <a:lnTo>
                    <a:pt x="6872" y="13844"/>
                  </a:lnTo>
                  <a:cubicBezTo>
                    <a:pt x="6867" y="14135"/>
                    <a:pt x="6908" y="14392"/>
                    <a:pt x="6996" y="14615"/>
                  </a:cubicBezTo>
                  <a:cubicBezTo>
                    <a:pt x="7085" y="14839"/>
                    <a:pt x="7209" y="15027"/>
                    <a:pt x="7369" y="15180"/>
                  </a:cubicBezTo>
                  <a:cubicBezTo>
                    <a:pt x="7530" y="15333"/>
                    <a:pt x="7723" y="15451"/>
                    <a:pt x="7950" y="15534"/>
                  </a:cubicBezTo>
                  <a:cubicBezTo>
                    <a:pt x="8176" y="15617"/>
                    <a:pt x="8360" y="15661"/>
                    <a:pt x="8631" y="15667"/>
                  </a:cubicBezTo>
                  <a:lnTo>
                    <a:pt x="8631" y="16199"/>
                  </a:lnTo>
                  <a:lnTo>
                    <a:pt x="9084" y="16199"/>
                  </a:lnTo>
                  <a:lnTo>
                    <a:pt x="9084" y="15667"/>
                  </a:lnTo>
                  <a:cubicBezTo>
                    <a:pt x="9335" y="15656"/>
                    <a:pt x="9504" y="15613"/>
                    <a:pt x="9720" y="15538"/>
                  </a:cubicBezTo>
                  <a:cubicBezTo>
                    <a:pt x="9936" y="15463"/>
                    <a:pt x="10124" y="15354"/>
                    <a:pt x="10285" y="15211"/>
                  </a:cubicBezTo>
                  <a:cubicBezTo>
                    <a:pt x="10445" y="15068"/>
                    <a:pt x="10573" y="14889"/>
                    <a:pt x="10666" y="14673"/>
                  </a:cubicBezTo>
                  <a:cubicBezTo>
                    <a:pt x="10758" y="14459"/>
                    <a:pt x="10805" y="14205"/>
                    <a:pt x="10805" y="13914"/>
                  </a:cubicBezTo>
                  <a:cubicBezTo>
                    <a:pt x="10805" y="13634"/>
                    <a:pt x="10755" y="13398"/>
                    <a:pt x="10654" y="13206"/>
                  </a:cubicBezTo>
                  <a:cubicBezTo>
                    <a:pt x="10554" y="13014"/>
                    <a:pt x="10421" y="12853"/>
                    <a:pt x="10255" y="12723"/>
                  </a:cubicBezTo>
                  <a:moveTo>
                    <a:pt x="12764" y="0"/>
                  </a:moveTo>
                  <a:cubicBezTo>
                    <a:pt x="9919" y="0"/>
                    <a:pt x="7396" y="1350"/>
                    <a:pt x="5779" y="3437"/>
                  </a:cubicBezTo>
                  <a:cubicBezTo>
                    <a:pt x="6324" y="3259"/>
                    <a:pt x="6890" y="3132"/>
                    <a:pt x="7472" y="3051"/>
                  </a:cubicBezTo>
                  <a:cubicBezTo>
                    <a:pt x="8868" y="1774"/>
                    <a:pt x="10722" y="987"/>
                    <a:pt x="12764" y="987"/>
                  </a:cubicBezTo>
                  <a:cubicBezTo>
                    <a:pt x="17099" y="987"/>
                    <a:pt x="20613" y="4502"/>
                    <a:pt x="20613" y="8836"/>
                  </a:cubicBezTo>
                  <a:cubicBezTo>
                    <a:pt x="20613" y="10878"/>
                    <a:pt x="19827" y="12732"/>
                    <a:pt x="18549" y="14128"/>
                  </a:cubicBezTo>
                  <a:cubicBezTo>
                    <a:pt x="18468" y="14710"/>
                    <a:pt x="18341" y="15276"/>
                    <a:pt x="18163" y="15821"/>
                  </a:cubicBezTo>
                  <a:cubicBezTo>
                    <a:pt x="20250" y="14204"/>
                    <a:pt x="21600" y="11681"/>
                    <a:pt x="21600" y="8836"/>
                  </a:cubicBezTo>
                  <a:cubicBezTo>
                    <a:pt x="21600" y="3956"/>
                    <a:pt x="17644" y="0"/>
                    <a:pt x="12764" y="0"/>
                  </a:cubicBezTo>
                  <a:moveTo>
                    <a:pt x="8836" y="20613"/>
                  </a:moveTo>
                  <a:cubicBezTo>
                    <a:pt x="4501" y="20613"/>
                    <a:pt x="987" y="17098"/>
                    <a:pt x="987" y="12764"/>
                  </a:cubicBezTo>
                  <a:cubicBezTo>
                    <a:pt x="987" y="8429"/>
                    <a:pt x="4501" y="4915"/>
                    <a:pt x="8836" y="4915"/>
                  </a:cubicBezTo>
                  <a:cubicBezTo>
                    <a:pt x="13172" y="4915"/>
                    <a:pt x="16685" y="8429"/>
                    <a:pt x="16685" y="12764"/>
                  </a:cubicBezTo>
                  <a:cubicBezTo>
                    <a:pt x="16685" y="17098"/>
                    <a:pt x="13172" y="20613"/>
                    <a:pt x="8836" y="20613"/>
                  </a:cubicBezTo>
                  <a:moveTo>
                    <a:pt x="8836" y="3927"/>
                  </a:moveTo>
                  <a:cubicBezTo>
                    <a:pt x="3956" y="3927"/>
                    <a:pt x="0" y="7884"/>
                    <a:pt x="0" y="12764"/>
                  </a:cubicBezTo>
                  <a:cubicBezTo>
                    <a:pt x="0" y="17644"/>
                    <a:pt x="3956" y="21600"/>
                    <a:pt x="8836" y="21600"/>
                  </a:cubicBezTo>
                  <a:cubicBezTo>
                    <a:pt x="13716" y="21600"/>
                    <a:pt x="17673" y="17644"/>
                    <a:pt x="17673" y="12764"/>
                  </a:cubicBezTo>
                  <a:cubicBezTo>
                    <a:pt x="17673" y="7884"/>
                    <a:pt x="13716" y="3927"/>
                    <a:pt x="8836" y="3927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26" name="Shape 2800">
              <a:extLst>
                <a:ext uri="{FF2B5EF4-FFF2-40B4-BE49-F238E27FC236}">
                  <a16:creationId xmlns:a16="http://schemas.microsoft.com/office/drawing/2014/main" id="{1BF03795-B6FD-4ACD-863B-9A380F9832F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46661" y="7062505"/>
              <a:ext cx="794186" cy="5053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208" y="15258"/>
                  </a:moveTo>
                  <a:cubicBezTo>
                    <a:pt x="10138" y="15500"/>
                    <a:pt x="10044" y="15701"/>
                    <a:pt x="9923" y="15861"/>
                  </a:cubicBezTo>
                  <a:cubicBezTo>
                    <a:pt x="9802" y="16022"/>
                    <a:pt x="9660" y="16144"/>
                    <a:pt x="9499" y="16228"/>
                  </a:cubicBezTo>
                  <a:cubicBezTo>
                    <a:pt x="9362" y="16300"/>
                    <a:pt x="9243" y="16340"/>
                    <a:pt x="9097" y="16360"/>
                  </a:cubicBezTo>
                  <a:lnTo>
                    <a:pt x="9097" y="16971"/>
                  </a:lnTo>
                  <a:lnTo>
                    <a:pt x="8606" y="16971"/>
                  </a:lnTo>
                  <a:lnTo>
                    <a:pt x="8606" y="16361"/>
                  </a:lnTo>
                  <a:cubicBezTo>
                    <a:pt x="8446" y="16345"/>
                    <a:pt x="8316" y="16304"/>
                    <a:pt x="8171" y="16224"/>
                  </a:cubicBezTo>
                  <a:cubicBezTo>
                    <a:pt x="8001" y="16130"/>
                    <a:pt x="7856" y="15998"/>
                    <a:pt x="7736" y="15826"/>
                  </a:cubicBezTo>
                  <a:cubicBezTo>
                    <a:pt x="7615" y="15655"/>
                    <a:pt x="7522" y="15443"/>
                    <a:pt x="7456" y="15193"/>
                  </a:cubicBezTo>
                  <a:cubicBezTo>
                    <a:pt x="7390" y="14942"/>
                    <a:pt x="7359" y="14654"/>
                    <a:pt x="7363" y="14327"/>
                  </a:cubicBezTo>
                  <a:lnTo>
                    <a:pt x="8007" y="14327"/>
                  </a:lnTo>
                  <a:cubicBezTo>
                    <a:pt x="8003" y="14712"/>
                    <a:pt x="8058" y="15015"/>
                    <a:pt x="8171" y="15236"/>
                  </a:cubicBezTo>
                  <a:cubicBezTo>
                    <a:pt x="8270" y="15431"/>
                    <a:pt x="8403" y="15530"/>
                    <a:pt x="8606" y="15563"/>
                  </a:cubicBezTo>
                  <a:lnTo>
                    <a:pt x="8606" y="13432"/>
                  </a:lnTo>
                  <a:cubicBezTo>
                    <a:pt x="8492" y="13376"/>
                    <a:pt x="8395" y="13313"/>
                    <a:pt x="8270" y="13239"/>
                  </a:cubicBezTo>
                  <a:cubicBezTo>
                    <a:pt x="8118" y="13149"/>
                    <a:pt x="7980" y="13033"/>
                    <a:pt x="7857" y="12890"/>
                  </a:cubicBezTo>
                  <a:cubicBezTo>
                    <a:pt x="7735" y="12746"/>
                    <a:pt x="7636" y="12568"/>
                    <a:pt x="7561" y="12352"/>
                  </a:cubicBezTo>
                  <a:cubicBezTo>
                    <a:pt x="7485" y="12136"/>
                    <a:pt x="7448" y="11868"/>
                    <a:pt x="7448" y="11548"/>
                  </a:cubicBezTo>
                  <a:cubicBezTo>
                    <a:pt x="7448" y="11268"/>
                    <a:pt x="7483" y="11023"/>
                    <a:pt x="7553" y="10809"/>
                  </a:cubicBezTo>
                  <a:cubicBezTo>
                    <a:pt x="7622" y="10596"/>
                    <a:pt x="7716" y="10419"/>
                    <a:pt x="7835" y="10276"/>
                  </a:cubicBezTo>
                  <a:cubicBezTo>
                    <a:pt x="7954" y="10134"/>
                    <a:pt x="8090" y="10024"/>
                    <a:pt x="8244" y="9948"/>
                  </a:cubicBezTo>
                  <a:cubicBezTo>
                    <a:pt x="8373" y="9885"/>
                    <a:pt x="8479" y="9855"/>
                    <a:pt x="8606" y="9844"/>
                  </a:cubicBezTo>
                  <a:lnTo>
                    <a:pt x="8606" y="9257"/>
                  </a:lnTo>
                  <a:lnTo>
                    <a:pt x="9097" y="9257"/>
                  </a:lnTo>
                  <a:lnTo>
                    <a:pt x="9097" y="9844"/>
                  </a:lnTo>
                  <a:cubicBezTo>
                    <a:pt x="9224" y="9853"/>
                    <a:pt x="9328" y="9881"/>
                    <a:pt x="9453" y="9939"/>
                  </a:cubicBezTo>
                  <a:cubicBezTo>
                    <a:pt x="9605" y="10009"/>
                    <a:pt x="9735" y="10114"/>
                    <a:pt x="9847" y="10255"/>
                  </a:cubicBezTo>
                  <a:cubicBezTo>
                    <a:pt x="9957" y="10394"/>
                    <a:pt x="10046" y="10572"/>
                    <a:pt x="10112" y="10788"/>
                  </a:cubicBezTo>
                  <a:cubicBezTo>
                    <a:pt x="10178" y="11003"/>
                    <a:pt x="10211" y="11254"/>
                    <a:pt x="10211" y="11540"/>
                  </a:cubicBezTo>
                  <a:lnTo>
                    <a:pt x="9567" y="11540"/>
                  </a:lnTo>
                  <a:cubicBezTo>
                    <a:pt x="9559" y="11242"/>
                    <a:pt x="9509" y="11015"/>
                    <a:pt x="9417" y="10857"/>
                  </a:cubicBezTo>
                  <a:cubicBezTo>
                    <a:pt x="9339" y="10725"/>
                    <a:pt x="9243" y="10661"/>
                    <a:pt x="9097" y="10640"/>
                  </a:cubicBezTo>
                  <a:lnTo>
                    <a:pt x="9097" y="12504"/>
                  </a:lnTo>
                  <a:cubicBezTo>
                    <a:pt x="9226" y="12565"/>
                    <a:pt x="9336" y="12633"/>
                    <a:pt x="9471" y="12710"/>
                  </a:cubicBezTo>
                  <a:cubicBezTo>
                    <a:pt x="9633" y="12804"/>
                    <a:pt x="9776" y="12923"/>
                    <a:pt x="9900" y="13069"/>
                  </a:cubicBezTo>
                  <a:cubicBezTo>
                    <a:pt x="10024" y="13215"/>
                    <a:pt x="10124" y="13395"/>
                    <a:pt x="10200" y="13610"/>
                  </a:cubicBezTo>
                  <a:cubicBezTo>
                    <a:pt x="10275" y="13827"/>
                    <a:pt x="10312" y="14091"/>
                    <a:pt x="10312" y="14407"/>
                  </a:cubicBezTo>
                  <a:cubicBezTo>
                    <a:pt x="10312" y="14732"/>
                    <a:pt x="10278" y="15016"/>
                    <a:pt x="10208" y="15258"/>
                  </a:cubicBezTo>
                  <a:moveTo>
                    <a:pt x="8836" y="7714"/>
                  </a:moveTo>
                  <a:cubicBezTo>
                    <a:pt x="6938" y="7714"/>
                    <a:pt x="5400" y="10132"/>
                    <a:pt x="5400" y="13114"/>
                  </a:cubicBezTo>
                  <a:cubicBezTo>
                    <a:pt x="5400" y="16096"/>
                    <a:pt x="6938" y="18514"/>
                    <a:pt x="8836" y="18514"/>
                  </a:cubicBezTo>
                  <a:cubicBezTo>
                    <a:pt x="10734" y="18514"/>
                    <a:pt x="12273" y="16096"/>
                    <a:pt x="12273" y="13114"/>
                  </a:cubicBezTo>
                  <a:cubicBezTo>
                    <a:pt x="12273" y="10132"/>
                    <a:pt x="10734" y="7714"/>
                    <a:pt x="8836" y="7714"/>
                  </a:cubicBezTo>
                  <a:moveTo>
                    <a:pt x="20618" y="0"/>
                  </a:moveTo>
                  <a:lnTo>
                    <a:pt x="4909" y="0"/>
                  </a:lnTo>
                  <a:cubicBezTo>
                    <a:pt x="4367" y="0"/>
                    <a:pt x="3927" y="690"/>
                    <a:pt x="3927" y="1543"/>
                  </a:cubicBezTo>
                  <a:lnTo>
                    <a:pt x="3927" y="2314"/>
                  </a:lnTo>
                  <a:cubicBezTo>
                    <a:pt x="3927" y="2740"/>
                    <a:pt x="4147" y="3086"/>
                    <a:pt x="4418" y="3086"/>
                  </a:cubicBezTo>
                  <a:cubicBezTo>
                    <a:pt x="4689" y="3086"/>
                    <a:pt x="4909" y="2740"/>
                    <a:pt x="4909" y="2314"/>
                  </a:cubicBezTo>
                  <a:lnTo>
                    <a:pt x="4909" y="1543"/>
                  </a:lnTo>
                  <a:lnTo>
                    <a:pt x="20618" y="1543"/>
                  </a:lnTo>
                  <a:lnTo>
                    <a:pt x="20618" y="15429"/>
                  </a:lnTo>
                  <a:lnTo>
                    <a:pt x="19145" y="15429"/>
                  </a:lnTo>
                  <a:cubicBezTo>
                    <a:pt x="18874" y="15429"/>
                    <a:pt x="18655" y="15774"/>
                    <a:pt x="18655" y="16200"/>
                  </a:cubicBezTo>
                  <a:cubicBezTo>
                    <a:pt x="18655" y="16626"/>
                    <a:pt x="18874" y="16971"/>
                    <a:pt x="19145" y="16971"/>
                  </a:cubicBezTo>
                  <a:lnTo>
                    <a:pt x="20618" y="16971"/>
                  </a:lnTo>
                  <a:cubicBezTo>
                    <a:pt x="21160" y="16971"/>
                    <a:pt x="21600" y="16280"/>
                    <a:pt x="21600" y="15429"/>
                  </a:cubicBezTo>
                  <a:lnTo>
                    <a:pt x="21600" y="1543"/>
                  </a:lnTo>
                  <a:cubicBezTo>
                    <a:pt x="21600" y="690"/>
                    <a:pt x="21160" y="0"/>
                    <a:pt x="20618" y="0"/>
                  </a:cubicBezTo>
                  <a:moveTo>
                    <a:pt x="9451" y="13856"/>
                  </a:moveTo>
                  <a:cubicBezTo>
                    <a:pt x="9385" y="13780"/>
                    <a:pt x="9310" y="13718"/>
                    <a:pt x="9228" y="13671"/>
                  </a:cubicBezTo>
                  <a:cubicBezTo>
                    <a:pt x="9175" y="13642"/>
                    <a:pt x="9137" y="13616"/>
                    <a:pt x="9097" y="13590"/>
                  </a:cubicBezTo>
                  <a:lnTo>
                    <a:pt x="9097" y="15560"/>
                  </a:lnTo>
                  <a:cubicBezTo>
                    <a:pt x="9250" y="15523"/>
                    <a:pt x="9363" y="15447"/>
                    <a:pt x="9473" y="15311"/>
                  </a:cubicBezTo>
                  <a:cubicBezTo>
                    <a:pt x="9604" y="15151"/>
                    <a:pt x="9668" y="14896"/>
                    <a:pt x="9668" y="14545"/>
                  </a:cubicBezTo>
                  <a:cubicBezTo>
                    <a:pt x="9668" y="14383"/>
                    <a:pt x="9649" y="14246"/>
                    <a:pt x="9609" y="14135"/>
                  </a:cubicBezTo>
                  <a:cubicBezTo>
                    <a:pt x="9570" y="14024"/>
                    <a:pt x="9517" y="13931"/>
                    <a:pt x="9451" y="13856"/>
                  </a:cubicBezTo>
                  <a:moveTo>
                    <a:pt x="13255" y="16971"/>
                  </a:moveTo>
                  <a:cubicBezTo>
                    <a:pt x="12983" y="16971"/>
                    <a:pt x="12764" y="17316"/>
                    <a:pt x="12764" y="17743"/>
                  </a:cubicBezTo>
                  <a:cubicBezTo>
                    <a:pt x="12764" y="18169"/>
                    <a:pt x="12983" y="18514"/>
                    <a:pt x="13255" y="18514"/>
                  </a:cubicBezTo>
                  <a:cubicBezTo>
                    <a:pt x="13525" y="18514"/>
                    <a:pt x="13745" y="18169"/>
                    <a:pt x="13745" y="17743"/>
                  </a:cubicBezTo>
                  <a:cubicBezTo>
                    <a:pt x="13745" y="17316"/>
                    <a:pt x="13525" y="16971"/>
                    <a:pt x="13255" y="16971"/>
                  </a:cubicBezTo>
                  <a:moveTo>
                    <a:pt x="16200" y="7714"/>
                  </a:moveTo>
                  <a:cubicBezTo>
                    <a:pt x="15928" y="7714"/>
                    <a:pt x="15709" y="7369"/>
                    <a:pt x="15709" y="6943"/>
                  </a:cubicBezTo>
                  <a:cubicBezTo>
                    <a:pt x="15709" y="6516"/>
                    <a:pt x="15928" y="6171"/>
                    <a:pt x="16200" y="6171"/>
                  </a:cubicBezTo>
                  <a:cubicBezTo>
                    <a:pt x="16471" y="6171"/>
                    <a:pt x="16691" y="6516"/>
                    <a:pt x="16691" y="6943"/>
                  </a:cubicBezTo>
                  <a:cubicBezTo>
                    <a:pt x="16691" y="7369"/>
                    <a:pt x="16471" y="7714"/>
                    <a:pt x="16200" y="7714"/>
                  </a:cubicBezTo>
                  <a:moveTo>
                    <a:pt x="16691" y="17113"/>
                  </a:moveTo>
                  <a:cubicBezTo>
                    <a:pt x="16537" y="17027"/>
                    <a:pt x="16373" y="16971"/>
                    <a:pt x="16200" y="16971"/>
                  </a:cubicBezTo>
                  <a:cubicBezTo>
                    <a:pt x="15386" y="16971"/>
                    <a:pt x="14727" y="18008"/>
                    <a:pt x="14727" y="19286"/>
                  </a:cubicBezTo>
                  <a:cubicBezTo>
                    <a:pt x="14727" y="19557"/>
                    <a:pt x="14762" y="19814"/>
                    <a:pt x="14817" y="20057"/>
                  </a:cubicBezTo>
                  <a:lnTo>
                    <a:pt x="2855" y="20057"/>
                  </a:lnTo>
                  <a:cubicBezTo>
                    <a:pt x="2910" y="19814"/>
                    <a:pt x="2945" y="19557"/>
                    <a:pt x="2945" y="19286"/>
                  </a:cubicBezTo>
                  <a:cubicBezTo>
                    <a:pt x="2945" y="18008"/>
                    <a:pt x="2286" y="16971"/>
                    <a:pt x="1473" y="16971"/>
                  </a:cubicBezTo>
                  <a:cubicBezTo>
                    <a:pt x="1299" y="16971"/>
                    <a:pt x="1136" y="17027"/>
                    <a:pt x="982" y="17113"/>
                  </a:cubicBezTo>
                  <a:lnTo>
                    <a:pt x="982" y="9115"/>
                  </a:lnTo>
                  <a:cubicBezTo>
                    <a:pt x="1136" y="9202"/>
                    <a:pt x="1299" y="9257"/>
                    <a:pt x="1473" y="9257"/>
                  </a:cubicBezTo>
                  <a:cubicBezTo>
                    <a:pt x="2286" y="9257"/>
                    <a:pt x="2945" y="8221"/>
                    <a:pt x="2945" y="6943"/>
                  </a:cubicBezTo>
                  <a:cubicBezTo>
                    <a:pt x="2945" y="6671"/>
                    <a:pt x="2910" y="6414"/>
                    <a:pt x="2855" y="6171"/>
                  </a:cubicBezTo>
                  <a:lnTo>
                    <a:pt x="14817" y="6171"/>
                  </a:lnTo>
                  <a:cubicBezTo>
                    <a:pt x="14762" y="6414"/>
                    <a:pt x="14727" y="6671"/>
                    <a:pt x="14727" y="6943"/>
                  </a:cubicBezTo>
                  <a:cubicBezTo>
                    <a:pt x="14727" y="8221"/>
                    <a:pt x="15386" y="9257"/>
                    <a:pt x="16200" y="9257"/>
                  </a:cubicBezTo>
                  <a:cubicBezTo>
                    <a:pt x="16373" y="9257"/>
                    <a:pt x="16537" y="9202"/>
                    <a:pt x="16691" y="9115"/>
                  </a:cubicBezTo>
                  <a:cubicBezTo>
                    <a:pt x="16691" y="9115"/>
                    <a:pt x="16691" y="17113"/>
                    <a:pt x="16691" y="17113"/>
                  </a:cubicBezTo>
                  <a:close/>
                  <a:moveTo>
                    <a:pt x="16200" y="20057"/>
                  </a:moveTo>
                  <a:cubicBezTo>
                    <a:pt x="15928" y="20057"/>
                    <a:pt x="15709" y="19712"/>
                    <a:pt x="15709" y="19286"/>
                  </a:cubicBezTo>
                  <a:cubicBezTo>
                    <a:pt x="15709" y="18859"/>
                    <a:pt x="15928" y="18514"/>
                    <a:pt x="16200" y="18514"/>
                  </a:cubicBezTo>
                  <a:cubicBezTo>
                    <a:pt x="16471" y="18514"/>
                    <a:pt x="16691" y="18859"/>
                    <a:pt x="16691" y="19286"/>
                  </a:cubicBezTo>
                  <a:cubicBezTo>
                    <a:pt x="16691" y="19712"/>
                    <a:pt x="16471" y="20057"/>
                    <a:pt x="16200" y="20057"/>
                  </a:cubicBezTo>
                  <a:moveTo>
                    <a:pt x="1473" y="20057"/>
                  </a:moveTo>
                  <a:cubicBezTo>
                    <a:pt x="1201" y="20057"/>
                    <a:pt x="982" y="19712"/>
                    <a:pt x="982" y="19286"/>
                  </a:cubicBezTo>
                  <a:cubicBezTo>
                    <a:pt x="982" y="18859"/>
                    <a:pt x="1201" y="18514"/>
                    <a:pt x="1473" y="18514"/>
                  </a:cubicBezTo>
                  <a:cubicBezTo>
                    <a:pt x="1744" y="18514"/>
                    <a:pt x="1964" y="18859"/>
                    <a:pt x="1964" y="19286"/>
                  </a:cubicBezTo>
                  <a:cubicBezTo>
                    <a:pt x="1964" y="19712"/>
                    <a:pt x="1744" y="20057"/>
                    <a:pt x="1473" y="20057"/>
                  </a:cubicBezTo>
                  <a:moveTo>
                    <a:pt x="1473" y="6171"/>
                  </a:moveTo>
                  <a:cubicBezTo>
                    <a:pt x="1744" y="6171"/>
                    <a:pt x="1964" y="6516"/>
                    <a:pt x="1964" y="6943"/>
                  </a:cubicBezTo>
                  <a:cubicBezTo>
                    <a:pt x="1964" y="7369"/>
                    <a:pt x="1744" y="7714"/>
                    <a:pt x="1473" y="7714"/>
                  </a:cubicBezTo>
                  <a:cubicBezTo>
                    <a:pt x="1201" y="7714"/>
                    <a:pt x="982" y="7369"/>
                    <a:pt x="982" y="6943"/>
                  </a:cubicBezTo>
                  <a:cubicBezTo>
                    <a:pt x="982" y="6516"/>
                    <a:pt x="1201" y="6171"/>
                    <a:pt x="1473" y="6171"/>
                  </a:cubicBezTo>
                  <a:moveTo>
                    <a:pt x="16691" y="4629"/>
                  </a:moveTo>
                  <a:lnTo>
                    <a:pt x="982" y="4629"/>
                  </a:lnTo>
                  <a:cubicBezTo>
                    <a:pt x="439" y="4629"/>
                    <a:pt x="0" y="5319"/>
                    <a:pt x="0" y="6171"/>
                  </a:cubicBezTo>
                  <a:lnTo>
                    <a:pt x="0" y="20057"/>
                  </a:lnTo>
                  <a:cubicBezTo>
                    <a:pt x="0" y="20909"/>
                    <a:pt x="439" y="21600"/>
                    <a:pt x="982" y="21600"/>
                  </a:cubicBezTo>
                  <a:lnTo>
                    <a:pt x="16691" y="21600"/>
                  </a:lnTo>
                  <a:cubicBezTo>
                    <a:pt x="17233" y="21600"/>
                    <a:pt x="17673" y="20909"/>
                    <a:pt x="17673" y="20057"/>
                  </a:cubicBezTo>
                  <a:lnTo>
                    <a:pt x="17673" y="6171"/>
                  </a:lnTo>
                  <a:cubicBezTo>
                    <a:pt x="17673" y="5319"/>
                    <a:pt x="17233" y="4629"/>
                    <a:pt x="16691" y="4629"/>
                  </a:cubicBezTo>
                  <a:moveTo>
                    <a:pt x="8092" y="11478"/>
                  </a:moveTo>
                  <a:cubicBezTo>
                    <a:pt x="8092" y="11618"/>
                    <a:pt x="8111" y="11738"/>
                    <a:pt x="8149" y="11836"/>
                  </a:cubicBezTo>
                  <a:cubicBezTo>
                    <a:pt x="8186" y="11936"/>
                    <a:pt x="8234" y="12020"/>
                    <a:pt x="8293" y="12090"/>
                  </a:cubicBezTo>
                  <a:cubicBezTo>
                    <a:pt x="8351" y="12160"/>
                    <a:pt x="8419" y="12217"/>
                    <a:pt x="8496" y="12260"/>
                  </a:cubicBezTo>
                  <a:cubicBezTo>
                    <a:pt x="8542" y="12286"/>
                    <a:pt x="8573" y="12310"/>
                    <a:pt x="8606" y="12330"/>
                  </a:cubicBezTo>
                  <a:lnTo>
                    <a:pt x="8606" y="10637"/>
                  </a:lnTo>
                  <a:cubicBezTo>
                    <a:pt x="8457" y="10653"/>
                    <a:pt x="8353" y="10708"/>
                    <a:pt x="8258" y="10818"/>
                  </a:cubicBezTo>
                  <a:cubicBezTo>
                    <a:pt x="8147" y="10949"/>
                    <a:pt x="8092" y="11170"/>
                    <a:pt x="8092" y="11478"/>
                  </a:cubicBezTo>
                  <a:moveTo>
                    <a:pt x="4418" y="7714"/>
                  </a:moveTo>
                  <a:cubicBezTo>
                    <a:pt x="4147" y="7714"/>
                    <a:pt x="3927" y="8060"/>
                    <a:pt x="3927" y="8486"/>
                  </a:cubicBezTo>
                  <a:cubicBezTo>
                    <a:pt x="3927" y="8912"/>
                    <a:pt x="4147" y="9257"/>
                    <a:pt x="4418" y="9257"/>
                  </a:cubicBezTo>
                  <a:cubicBezTo>
                    <a:pt x="4689" y="9257"/>
                    <a:pt x="4909" y="8912"/>
                    <a:pt x="4909" y="8486"/>
                  </a:cubicBezTo>
                  <a:cubicBezTo>
                    <a:pt x="4909" y="8060"/>
                    <a:pt x="4689" y="7714"/>
                    <a:pt x="4418" y="7714"/>
                  </a:cubicBezTo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27" name="Shape 2819">
              <a:extLst>
                <a:ext uri="{FF2B5EF4-FFF2-40B4-BE49-F238E27FC236}">
                  <a16:creationId xmlns:a16="http://schemas.microsoft.com/office/drawing/2014/main" id="{836F9C6F-E5FC-4C89-9723-98D002DF1D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878162" y="8360900"/>
              <a:ext cx="794186" cy="7219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10800"/>
                  </a:moveTo>
                  <a:lnTo>
                    <a:pt x="982" y="10800"/>
                  </a:lnTo>
                  <a:lnTo>
                    <a:pt x="982" y="9720"/>
                  </a:lnTo>
                  <a:lnTo>
                    <a:pt x="20618" y="9720"/>
                  </a:lnTo>
                  <a:cubicBezTo>
                    <a:pt x="20618" y="9720"/>
                    <a:pt x="20618" y="10800"/>
                    <a:pt x="20618" y="10800"/>
                  </a:cubicBezTo>
                  <a:close/>
                  <a:moveTo>
                    <a:pt x="19006" y="14040"/>
                  </a:moveTo>
                  <a:lnTo>
                    <a:pt x="15735" y="14040"/>
                  </a:lnTo>
                  <a:lnTo>
                    <a:pt x="16045" y="11880"/>
                  </a:lnTo>
                  <a:lnTo>
                    <a:pt x="19419" y="11880"/>
                  </a:lnTo>
                  <a:cubicBezTo>
                    <a:pt x="19419" y="11880"/>
                    <a:pt x="19006" y="14040"/>
                    <a:pt x="19006" y="14040"/>
                  </a:cubicBezTo>
                  <a:close/>
                  <a:moveTo>
                    <a:pt x="18386" y="17280"/>
                  </a:moveTo>
                  <a:lnTo>
                    <a:pt x="15270" y="17280"/>
                  </a:lnTo>
                  <a:lnTo>
                    <a:pt x="15580" y="15120"/>
                  </a:lnTo>
                  <a:lnTo>
                    <a:pt x="18799" y="15120"/>
                  </a:lnTo>
                  <a:cubicBezTo>
                    <a:pt x="18799" y="15120"/>
                    <a:pt x="18386" y="17280"/>
                    <a:pt x="18386" y="17280"/>
                  </a:cubicBezTo>
                  <a:close/>
                  <a:moveTo>
                    <a:pt x="17766" y="20520"/>
                  </a:moveTo>
                  <a:lnTo>
                    <a:pt x="14805" y="20520"/>
                  </a:lnTo>
                  <a:lnTo>
                    <a:pt x="15115" y="18360"/>
                  </a:lnTo>
                  <a:lnTo>
                    <a:pt x="18179" y="18360"/>
                  </a:lnTo>
                  <a:cubicBezTo>
                    <a:pt x="18179" y="18360"/>
                    <a:pt x="17766" y="20520"/>
                    <a:pt x="17766" y="20520"/>
                  </a:cubicBezTo>
                  <a:close/>
                  <a:moveTo>
                    <a:pt x="11291" y="14040"/>
                  </a:moveTo>
                  <a:lnTo>
                    <a:pt x="11291" y="11880"/>
                  </a:lnTo>
                  <a:lnTo>
                    <a:pt x="15063" y="11880"/>
                  </a:lnTo>
                  <a:lnTo>
                    <a:pt x="14753" y="14040"/>
                  </a:lnTo>
                  <a:cubicBezTo>
                    <a:pt x="14753" y="14040"/>
                    <a:pt x="11291" y="14040"/>
                    <a:pt x="11291" y="14040"/>
                  </a:cubicBezTo>
                  <a:close/>
                  <a:moveTo>
                    <a:pt x="14288" y="17280"/>
                  </a:moveTo>
                  <a:lnTo>
                    <a:pt x="11291" y="17280"/>
                  </a:lnTo>
                  <a:lnTo>
                    <a:pt x="11291" y="15120"/>
                  </a:lnTo>
                  <a:lnTo>
                    <a:pt x="14598" y="15120"/>
                  </a:lnTo>
                  <a:cubicBezTo>
                    <a:pt x="14598" y="15120"/>
                    <a:pt x="14288" y="17280"/>
                    <a:pt x="14288" y="17280"/>
                  </a:cubicBezTo>
                  <a:close/>
                  <a:moveTo>
                    <a:pt x="13823" y="20520"/>
                  </a:moveTo>
                  <a:lnTo>
                    <a:pt x="11291" y="20520"/>
                  </a:lnTo>
                  <a:lnTo>
                    <a:pt x="11291" y="18360"/>
                  </a:lnTo>
                  <a:lnTo>
                    <a:pt x="14133" y="18360"/>
                  </a:lnTo>
                  <a:cubicBezTo>
                    <a:pt x="14133" y="18360"/>
                    <a:pt x="13823" y="20520"/>
                    <a:pt x="13823" y="20520"/>
                  </a:cubicBezTo>
                  <a:close/>
                  <a:moveTo>
                    <a:pt x="10309" y="14040"/>
                  </a:moveTo>
                  <a:lnTo>
                    <a:pt x="6847" y="14040"/>
                  </a:lnTo>
                  <a:lnTo>
                    <a:pt x="6537" y="11880"/>
                  </a:lnTo>
                  <a:lnTo>
                    <a:pt x="10309" y="11880"/>
                  </a:lnTo>
                  <a:cubicBezTo>
                    <a:pt x="10309" y="11880"/>
                    <a:pt x="10309" y="14040"/>
                    <a:pt x="10309" y="14040"/>
                  </a:cubicBezTo>
                  <a:close/>
                  <a:moveTo>
                    <a:pt x="10309" y="17280"/>
                  </a:moveTo>
                  <a:lnTo>
                    <a:pt x="7312" y="17280"/>
                  </a:lnTo>
                  <a:lnTo>
                    <a:pt x="7002" y="15120"/>
                  </a:lnTo>
                  <a:lnTo>
                    <a:pt x="10309" y="15120"/>
                  </a:lnTo>
                  <a:cubicBezTo>
                    <a:pt x="10309" y="15120"/>
                    <a:pt x="10309" y="17280"/>
                    <a:pt x="10309" y="17280"/>
                  </a:cubicBezTo>
                  <a:close/>
                  <a:moveTo>
                    <a:pt x="10309" y="20520"/>
                  </a:moveTo>
                  <a:lnTo>
                    <a:pt x="7777" y="20520"/>
                  </a:lnTo>
                  <a:lnTo>
                    <a:pt x="7467" y="18360"/>
                  </a:lnTo>
                  <a:lnTo>
                    <a:pt x="10309" y="18360"/>
                  </a:lnTo>
                  <a:cubicBezTo>
                    <a:pt x="10309" y="18360"/>
                    <a:pt x="10309" y="20520"/>
                    <a:pt x="10309" y="20520"/>
                  </a:cubicBezTo>
                  <a:close/>
                  <a:moveTo>
                    <a:pt x="3834" y="20520"/>
                  </a:moveTo>
                  <a:lnTo>
                    <a:pt x="3421" y="18360"/>
                  </a:lnTo>
                  <a:lnTo>
                    <a:pt x="6485" y="18360"/>
                  </a:lnTo>
                  <a:lnTo>
                    <a:pt x="6795" y="20520"/>
                  </a:lnTo>
                  <a:cubicBezTo>
                    <a:pt x="6795" y="20520"/>
                    <a:pt x="3834" y="20520"/>
                    <a:pt x="3834" y="20520"/>
                  </a:cubicBezTo>
                  <a:close/>
                  <a:moveTo>
                    <a:pt x="2801" y="15120"/>
                  </a:moveTo>
                  <a:lnTo>
                    <a:pt x="6020" y="15120"/>
                  </a:lnTo>
                  <a:lnTo>
                    <a:pt x="6330" y="17280"/>
                  </a:lnTo>
                  <a:lnTo>
                    <a:pt x="3214" y="17280"/>
                  </a:lnTo>
                  <a:cubicBezTo>
                    <a:pt x="3214" y="17280"/>
                    <a:pt x="2801" y="15120"/>
                    <a:pt x="2801" y="15120"/>
                  </a:cubicBezTo>
                  <a:close/>
                  <a:moveTo>
                    <a:pt x="2181" y="11880"/>
                  </a:moveTo>
                  <a:lnTo>
                    <a:pt x="5555" y="11880"/>
                  </a:lnTo>
                  <a:lnTo>
                    <a:pt x="5865" y="14040"/>
                  </a:lnTo>
                  <a:lnTo>
                    <a:pt x="2594" y="14040"/>
                  </a:lnTo>
                  <a:cubicBezTo>
                    <a:pt x="2594" y="14040"/>
                    <a:pt x="2181" y="11880"/>
                    <a:pt x="2181" y="11880"/>
                  </a:cubicBezTo>
                  <a:close/>
                  <a:moveTo>
                    <a:pt x="20618" y="8640"/>
                  </a:moveTo>
                  <a:lnTo>
                    <a:pt x="982" y="8640"/>
                  </a:lnTo>
                  <a:cubicBezTo>
                    <a:pt x="440" y="8640"/>
                    <a:pt x="0" y="9124"/>
                    <a:pt x="0" y="9720"/>
                  </a:cubicBezTo>
                  <a:lnTo>
                    <a:pt x="0" y="10800"/>
                  </a:lnTo>
                  <a:cubicBezTo>
                    <a:pt x="0" y="11397"/>
                    <a:pt x="440" y="11880"/>
                    <a:pt x="982" y="11880"/>
                  </a:cubicBezTo>
                  <a:lnTo>
                    <a:pt x="1178" y="11880"/>
                  </a:lnTo>
                  <a:lnTo>
                    <a:pt x="2960" y="21191"/>
                  </a:lnTo>
                  <a:lnTo>
                    <a:pt x="2969" y="21189"/>
                  </a:lnTo>
                  <a:cubicBezTo>
                    <a:pt x="3023" y="21423"/>
                    <a:pt x="3207" y="21600"/>
                    <a:pt x="3436" y="21600"/>
                  </a:cubicBezTo>
                  <a:lnTo>
                    <a:pt x="18164" y="21600"/>
                  </a:lnTo>
                  <a:cubicBezTo>
                    <a:pt x="18393" y="21600"/>
                    <a:pt x="18577" y="21423"/>
                    <a:pt x="18631" y="21189"/>
                  </a:cubicBezTo>
                  <a:lnTo>
                    <a:pt x="18640" y="21191"/>
                  </a:lnTo>
                  <a:lnTo>
                    <a:pt x="20422" y="11880"/>
                  </a:lnTo>
                  <a:lnTo>
                    <a:pt x="20618" y="11880"/>
                  </a:lnTo>
                  <a:cubicBezTo>
                    <a:pt x="21160" y="11880"/>
                    <a:pt x="21600" y="11397"/>
                    <a:pt x="21600" y="10800"/>
                  </a:cubicBezTo>
                  <a:lnTo>
                    <a:pt x="21600" y="9720"/>
                  </a:lnTo>
                  <a:cubicBezTo>
                    <a:pt x="21600" y="9124"/>
                    <a:pt x="21160" y="8640"/>
                    <a:pt x="20618" y="8640"/>
                  </a:cubicBezTo>
                  <a:moveTo>
                    <a:pt x="8836" y="3240"/>
                  </a:moveTo>
                  <a:cubicBezTo>
                    <a:pt x="8972" y="3240"/>
                    <a:pt x="9095" y="3179"/>
                    <a:pt x="9183" y="3082"/>
                  </a:cubicBezTo>
                  <a:lnTo>
                    <a:pt x="10309" y="1844"/>
                  </a:lnTo>
                  <a:lnTo>
                    <a:pt x="10309" y="7020"/>
                  </a:lnTo>
                  <a:cubicBezTo>
                    <a:pt x="10309" y="7318"/>
                    <a:pt x="10529" y="7560"/>
                    <a:pt x="10800" y="7560"/>
                  </a:cubicBezTo>
                  <a:cubicBezTo>
                    <a:pt x="11071" y="7560"/>
                    <a:pt x="11291" y="7318"/>
                    <a:pt x="11291" y="7020"/>
                  </a:cubicBezTo>
                  <a:lnTo>
                    <a:pt x="11291" y="1844"/>
                  </a:lnTo>
                  <a:lnTo>
                    <a:pt x="12417" y="3082"/>
                  </a:lnTo>
                  <a:cubicBezTo>
                    <a:pt x="12505" y="3179"/>
                    <a:pt x="12628" y="3240"/>
                    <a:pt x="12764" y="3240"/>
                  </a:cubicBezTo>
                  <a:cubicBezTo>
                    <a:pt x="13035" y="3240"/>
                    <a:pt x="13255" y="2998"/>
                    <a:pt x="13255" y="2700"/>
                  </a:cubicBezTo>
                  <a:cubicBezTo>
                    <a:pt x="13255" y="2551"/>
                    <a:pt x="13199" y="2416"/>
                    <a:pt x="13111" y="2318"/>
                  </a:cubicBezTo>
                  <a:lnTo>
                    <a:pt x="11147" y="158"/>
                  </a:lnTo>
                  <a:cubicBezTo>
                    <a:pt x="11058" y="61"/>
                    <a:pt x="10936" y="0"/>
                    <a:pt x="10800" y="0"/>
                  </a:cubicBezTo>
                  <a:cubicBezTo>
                    <a:pt x="10664" y="0"/>
                    <a:pt x="10542" y="60"/>
                    <a:pt x="10453" y="158"/>
                  </a:cubicBezTo>
                  <a:lnTo>
                    <a:pt x="8489" y="2318"/>
                  </a:lnTo>
                  <a:cubicBezTo>
                    <a:pt x="8400" y="2416"/>
                    <a:pt x="8345" y="2551"/>
                    <a:pt x="8345" y="2700"/>
                  </a:cubicBezTo>
                  <a:cubicBezTo>
                    <a:pt x="8345" y="2998"/>
                    <a:pt x="8565" y="3240"/>
                    <a:pt x="8836" y="3240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37" name="Grupo 36">
            <a:extLst>
              <a:ext uri="{FF2B5EF4-FFF2-40B4-BE49-F238E27FC236}">
                <a16:creationId xmlns:a16="http://schemas.microsoft.com/office/drawing/2014/main" id="{57140DAC-641A-4CEF-8552-11D0082CBD53}"/>
              </a:ext>
            </a:extLst>
          </p:cNvPr>
          <p:cNvGrpSpPr/>
          <p:nvPr/>
        </p:nvGrpSpPr>
        <p:grpSpPr>
          <a:xfrm>
            <a:off x="13348870" y="4044612"/>
            <a:ext cx="8347910" cy="5251669"/>
            <a:chOff x="12882338" y="4044612"/>
            <a:chExt cx="8347910" cy="5251669"/>
          </a:xfrm>
        </p:grpSpPr>
        <p:sp>
          <p:nvSpPr>
            <p:cNvPr id="36" name="Shape 2818">
              <a:extLst>
                <a:ext uri="{FF2B5EF4-FFF2-40B4-BE49-F238E27FC236}">
                  <a16:creationId xmlns:a16="http://schemas.microsoft.com/office/drawing/2014/main" id="{1E81273E-A214-4C23-9113-A725183EFD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82338" y="4213017"/>
              <a:ext cx="794186" cy="7219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10800"/>
                  </a:moveTo>
                  <a:lnTo>
                    <a:pt x="982" y="10800"/>
                  </a:lnTo>
                  <a:lnTo>
                    <a:pt x="982" y="9720"/>
                  </a:lnTo>
                  <a:lnTo>
                    <a:pt x="20618" y="9720"/>
                  </a:lnTo>
                  <a:cubicBezTo>
                    <a:pt x="20618" y="9720"/>
                    <a:pt x="20618" y="10800"/>
                    <a:pt x="20618" y="10800"/>
                  </a:cubicBezTo>
                  <a:close/>
                  <a:moveTo>
                    <a:pt x="19006" y="14040"/>
                  </a:moveTo>
                  <a:lnTo>
                    <a:pt x="15735" y="14040"/>
                  </a:lnTo>
                  <a:lnTo>
                    <a:pt x="16045" y="11880"/>
                  </a:lnTo>
                  <a:lnTo>
                    <a:pt x="19419" y="11880"/>
                  </a:lnTo>
                  <a:cubicBezTo>
                    <a:pt x="19419" y="11880"/>
                    <a:pt x="19006" y="14040"/>
                    <a:pt x="19006" y="14040"/>
                  </a:cubicBezTo>
                  <a:close/>
                  <a:moveTo>
                    <a:pt x="18386" y="17280"/>
                  </a:moveTo>
                  <a:lnTo>
                    <a:pt x="15270" y="17280"/>
                  </a:lnTo>
                  <a:lnTo>
                    <a:pt x="15580" y="15120"/>
                  </a:lnTo>
                  <a:lnTo>
                    <a:pt x="18799" y="15120"/>
                  </a:lnTo>
                  <a:cubicBezTo>
                    <a:pt x="18799" y="15120"/>
                    <a:pt x="18386" y="17280"/>
                    <a:pt x="18386" y="17280"/>
                  </a:cubicBezTo>
                  <a:close/>
                  <a:moveTo>
                    <a:pt x="17766" y="20520"/>
                  </a:moveTo>
                  <a:lnTo>
                    <a:pt x="14805" y="20520"/>
                  </a:lnTo>
                  <a:lnTo>
                    <a:pt x="15115" y="18360"/>
                  </a:lnTo>
                  <a:lnTo>
                    <a:pt x="18179" y="18360"/>
                  </a:lnTo>
                  <a:cubicBezTo>
                    <a:pt x="18179" y="18360"/>
                    <a:pt x="17766" y="20520"/>
                    <a:pt x="17766" y="20520"/>
                  </a:cubicBezTo>
                  <a:close/>
                  <a:moveTo>
                    <a:pt x="11291" y="14040"/>
                  </a:moveTo>
                  <a:lnTo>
                    <a:pt x="11291" y="11880"/>
                  </a:lnTo>
                  <a:lnTo>
                    <a:pt x="15063" y="11880"/>
                  </a:lnTo>
                  <a:lnTo>
                    <a:pt x="14753" y="14040"/>
                  </a:lnTo>
                  <a:cubicBezTo>
                    <a:pt x="14753" y="14040"/>
                    <a:pt x="11291" y="14040"/>
                    <a:pt x="11291" y="14040"/>
                  </a:cubicBezTo>
                  <a:close/>
                  <a:moveTo>
                    <a:pt x="14288" y="17280"/>
                  </a:moveTo>
                  <a:lnTo>
                    <a:pt x="11291" y="17280"/>
                  </a:lnTo>
                  <a:lnTo>
                    <a:pt x="11291" y="15120"/>
                  </a:lnTo>
                  <a:lnTo>
                    <a:pt x="14598" y="15120"/>
                  </a:lnTo>
                  <a:cubicBezTo>
                    <a:pt x="14598" y="15120"/>
                    <a:pt x="14288" y="17280"/>
                    <a:pt x="14288" y="17280"/>
                  </a:cubicBezTo>
                  <a:close/>
                  <a:moveTo>
                    <a:pt x="13823" y="20520"/>
                  </a:moveTo>
                  <a:lnTo>
                    <a:pt x="11291" y="20520"/>
                  </a:lnTo>
                  <a:lnTo>
                    <a:pt x="11291" y="18360"/>
                  </a:lnTo>
                  <a:lnTo>
                    <a:pt x="14133" y="18360"/>
                  </a:lnTo>
                  <a:cubicBezTo>
                    <a:pt x="14133" y="18360"/>
                    <a:pt x="13823" y="20520"/>
                    <a:pt x="13823" y="20520"/>
                  </a:cubicBezTo>
                  <a:close/>
                  <a:moveTo>
                    <a:pt x="10309" y="14040"/>
                  </a:moveTo>
                  <a:lnTo>
                    <a:pt x="6847" y="14040"/>
                  </a:lnTo>
                  <a:lnTo>
                    <a:pt x="6537" y="11880"/>
                  </a:lnTo>
                  <a:lnTo>
                    <a:pt x="10309" y="11880"/>
                  </a:lnTo>
                  <a:cubicBezTo>
                    <a:pt x="10309" y="11880"/>
                    <a:pt x="10309" y="14040"/>
                    <a:pt x="10309" y="14040"/>
                  </a:cubicBezTo>
                  <a:close/>
                  <a:moveTo>
                    <a:pt x="10309" y="17280"/>
                  </a:moveTo>
                  <a:lnTo>
                    <a:pt x="7312" y="17280"/>
                  </a:lnTo>
                  <a:lnTo>
                    <a:pt x="7002" y="15120"/>
                  </a:lnTo>
                  <a:lnTo>
                    <a:pt x="10309" y="15120"/>
                  </a:lnTo>
                  <a:cubicBezTo>
                    <a:pt x="10309" y="15120"/>
                    <a:pt x="10309" y="17280"/>
                    <a:pt x="10309" y="17280"/>
                  </a:cubicBezTo>
                  <a:close/>
                  <a:moveTo>
                    <a:pt x="10309" y="20520"/>
                  </a:moveTo>
                  <a:lnTo>
                    <a:pt x="7777" y="20520"/>
                  </a:lnTo>
                  <a:lnTo>
                    <a:pt x="7467" y="18360"/>
                  </a:lnTo>
                  <a:lnTo>
                    <a:pt x="10309" y="18360"/>
                  </a:lnTo>
                  <a:cubicBezTo>
                    <a:pt x="10309" y="18360"/>
                    <a:pt x="10309" y="20520"/>
                    <a:pt x="10309" y="20520"/>
                  </a:cubicBezTo>
                  <a:close/>
                  <a:moveTo>
                    <a:pt x="3834" y="20520"/>
                  </a:moveTo>
                  <a:lnTo>
                    <a:pt x="3421" y="18360"/>
                  </a:lnTo>
                  <a:lnTo>
                    <a:pt x="6485" y="18360"/>
                  </a:lnTo>
                  <a:lnTo>
                    <a:pt x="6795" y="20520"/>
                  </a:lnTo>
                  <a:cubicBezTo>
                    <a:pt x="6795" y="20520"/>
                    <a:pt x="3834" y="20520"/>
                    <a:pt x="3834" y="20520"/>
                  </a:cubicBezTo>
                  <a:close/>
                  <a:moveTo>
                    <a:pt x="2801" y="15120"/>
                  </a:moveTo>
                  <a:lnTo>
                    <a:pt x="6020" y="15120"/>
                  </a:lnTo>
                  <a:lnTo>
                    <a:pt x="6330" y="17280"/>
                  </a:lnTo>
                  <a:lnTo>
                    <a:pt x="3214" y="17280"/>
                  </a:lnTo>
                  <a:cubicBezTo>
                    <a:pt x="3214" y="17280"/>
                    <a:pt x="2801" y="15120"/>
                    <a:pt x="2801" y="15120"/>
                  </a:cubicBezTo>
                  <a:close/>
                  <a:moveTo>
                    <a:pt x="2181" y="11880"/>
                  </a:moveTo>
                  <a:lnTo>
                    <a:pt x="5555" y="11880"/>
                  </a:lnTo>
                  <a:lnTo>
                    <a:pt x="5865" y="14040"/>
                  </a:lnTo>
                  <a:lnTo>
                    <a:pt x="2594" y="14040"/>
                  </a:lnTo>
                  <a:cubicBezTo>
                    <a:pt x="2594" y="14040"/>
                    <a:pt x="2181" y="11880"/>
                    <a:pt x="2181" y="11880"/>
                  </a:cubicBezTo>
                  <a:close/>
                  <a:moveTo>
                    <a:pt x="20618" y="8640"/>
                  </a:moveTo>
                  <a:lnTo>
                    <a:pt x="982" y="8640"/>
                  </a:lnTo>
                  <a:cubicBezTo>
                    <a:pt x="440" y="8640"/>
                    <a:pt x="0" y="9124"/>
                    <a:pt x="0" y="9720"/>
                  </a:cubicBezTo>
                  <a:lnTo>
                    <a:pt x="0" y="10800"/>
                  </a:lnTo>
                  <a:cubicBezTo>
                    <a:pt x="0" y="11397"/>
                    <a:pt x="440" y="11880"/>
                    <a:pt x="982" y="11880"/>
                  </a:cubicBezTo>
                  <a:lnTo>
                    <a:pt x="1178" y="11880"/>
                  </a:lnTo>
                  <a:lnTo>
                    <a:pt x="2960" y="21191"/>
                  </a:lnTo>
                  <a:lnTo>
                    <a:pt x="2969" y="21189"/>
                  </a:lnTo>
                  <a:cubicBezTo>
                    <a:pt x="3023" y="21423"/>
                    <a:pt x="3207" y="21600"/>
                    <a:pt x="3436" y="21600"/>
                  </a:cubicBezTo>
                  <a:lnTo>
                    <a:pt x="18164" y="21600"/>
                  </a:lnTo>
                  <a:cubicBezTo>
                    <a:pt x="18393" y="21600"/>
                    <a:pt x="18577" y="21423"/>
                    <a:pt x="18631" y="21189"/>
                  </a:cubicBezTo>
                  <a:lnTo>
                    <a:pt x="18640" y="21191"/>
                  </a:lnTo>
                  <a:lnTo>
                    <a:pt x="20422" y="11880"/>
                  </a:lnTo>
                  <a:lnTo>
                    <a:pt x="20618" y="11880"/>
                  </a:lnTo>
                  <a:cubicBezTo>
                    <a:pt x="21160" y="11880"/>
                    <a:pt x="21600" y="11397"/>
                    <a:pt x="21600" y="10800"/>
                  </a:cubicBezTo>
                  <a:lnTo>
                    <a:pt x="21600" y="9720"/>
                  </a:lnTo>
                  <a:cubicBezTo>
                    <a:pt x="21600" y="9124"/>
                    <a:pt x="21160" y="8640"/>
                    <a:pt x="20618" y="8640"/>
                  </a:cubicBezTo>
                  <a:moveTo>
                    <a:pt x="10453" y="7402"/>
                  </a:moveTo>
                  <a:cubicBezTo>
                    <a:pt x="10542" y="7500"/>
                    <a:pt x="10665" y="7560"/>
                    <a:pt x="10800" y="7560"/>
                  </a:cubicBezTo>
                  <a:cubicBezTo>
                    <a:pt x="10936" y="7560"/>
                    <a:pt x="11058" y="7500"/>
                    <a:pt x="11147" y="7402"/>
                  </a:cubicBezTo>
                  <a:lnTo>
                    <a:pt x="13111" y="5242"/>
                  </a:lnTo>
                  <a:cubicBezTo>
                    <a:pt x="13200" y="5144"/>
                    <a:pt x="13255" y="5009"/>
                    <a:pt x="13255" y="4860"/>
                  </a:cubicBezTo>
                  <a:cubicBezTo>
                    <a:pt x="13255" y="4562"/>
                    <a:pt x="13035" y="4320"/>
                    <a:pt x="12764" y="4320"/>
                  </a:cubicBezTo>
                  <a:cubicBezTo>
                    <a:pt x="12628" y="4320"/>
                    <a:pt x="12506" y="4381"/>
                    <a:pt x="12417" y="4478"/>
                  </a:cubicBezTo>
                  <a:lnTo>
                    <a:pt x="11291" y="5716"/>
                  </a:lnTo>
                  <a:lnTo>
                    <a:pt x="11291" y="540"/>
                  </a:lnTo>
                  <a:cubicBezTo>
                    <a:pt x="11291" y="242"/>
                    <a:pt x="11071" y="0"/>
                    <a:pt x="10800" y="0"/>
                  </a:cubicBezTo>
                  <a:cubicBezTo>
                    <a:pt x="10529" y="0"/>
                    <a:pt x="10309" y="242"/>
                    <a:pt x="10309" y="540"/>
                  </a:cubicBezTo>
                  <a:lnTo>
                    <a:pt x="10309" y="5716"/>
                  </a:lnTo>
                  <a:lnTo>
                    <a:pt x="9183" y="4478"/>
                  </a:lnTo>
                  <a:cubicBezTo>
                    <a:pt x="9095" y="4381"/>
                    <a:pt x="8972" y="4320"/>
                    <a:pt x="8836" y="4320"/>
                  </a:cubicBezTo>
                  <a:cubicBezTo>
                    <a:pt x="8565" y="4320"/>
                    <a:pt x="8345" y="4562"/>
                    <a:pt x="8345" y="4860"/>
                  </a:cubicBezTo>
                  <a:cubicBezTo>
                    <a:pt x="8345" y="5009"/>
                    <a:pt x="8400" y="5144"/>
                    <a:pt x="8489" y="5242"/>
                  </a:cubicBezTo>
                  <a:cubicBezTo>
                    <a:pt x="8489" y="5242"/>
                    <a:pt x="10453" y="7402"/>
                    <a:pt x="10453" y="7402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E90408F7-410A-40FA-A063-96C7E34EF18C}"/>
                </a:ext>
              </a:extLst>
            </p:cNvPr>
            <p:cNvSpPr/>
            <p:nvPr/>
          </p:nvSpPr>
          <p:spPr>
            <a:xfrm>
              <a:off x="14319250" y="4044612"/>
              <a:ext cx="6119446" cy="9144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5D03F85F-13ED-4FAA-9FBD-BC58E6303271}"/>
                </a:ext>
              </a:extLst>
            </p:cNvPr>
            <p:cNvSpPr/>
            <p:nvPr/>
          </p:nvSpPr>
          <p:spPr>
            <a:xfrm>
              <a:off x="14957913" y="5451306"/>
              <a:ext cx="4842120" cy="9144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3530B48F-0065-4C82-86B0-A6C7A5B97173}"/>
                </a:ext>
              </a:extLst>
            </p:cNvPr>
            <p:cNvSpPr/>
            <p:nvPr/>
          </p:nvSpPr>
          <p:spPr>
            <a:xfrm>
              <a:off x="15592272" y="6858000"/>
              <a:ext cx="3573402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24146859-90E2-4203-A75F-AE26FB14BF8C}"/>
                </a:ext>
              </a:extLst>
            </p:cNvPr>
            <p:cNvSpPr/>
            <p:nvPr/>
          </p:nvSpPr>
          <p:spPr>
            <a:xfrm>
              <a:off x="16230935" y="8264694"/>
              <a:ext cx="2296076" cy="9144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Conector recto de flecha 20">
              <a:extLst>
                <a:ext uri="{FF2B5EF4-FFF2-40B4-BE49-F238E27FC236}">
                  <a16:creationId xmlns:a16="http://schemas.microsoft.com/office/drawing/2014/main" id="{D0A01AC9-8B03-4309-BCCE-819A15E83B6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924370" y="4044612"/>
              <a:ext cx="2305878" cy="5251669"/>
            </a:xfrm>
            <a:prstGeom prst="straightConnector1">
              <a:avLst/>
            </a:prstGeom>
            <a:ln w="1143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Shape 2790">
              <a:extLst>
                <a:ext uri="{FF2B5EF4-FFF2-40B4-BE49-F238E27FC236}">
                  <a16:creationId xmlns:a16="http://schemas.microsoft.com/office/drawing/2014/main" id="{8EE267E1-69B5-416B-87A3-F3A5CE7C29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794023" y="8505298"/>
              <a:ext cx="794184" cy="5775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436" y="17550"/>
                  </a:moveTo>
                  <a:lnTo>
                    <a:pt x="10309" y="17550"/>
                  </a:lnTo>
                  <a:cubicBezTo>
                    <a:pt x="10580" y="17550"/>
                    <a:pt x="10800" y="17248"/>
                    <a:pt x="10800" y="16875"/>
                  </a:cubicBezTo>
                  <a:cubicBezTo>
                    <a:pt x="10800" y="16503"/>
                    <a:pt x="10580" y="16200"/>
                    <a:pt x="10309" y="16200"/>
                  </a:cubicBezTo>
                  <a:lnTo>
                    <a:pt x="3436" y="16200"/>
                  </a:lnTo>
                  <a:cubicBezTo>
                    <a:pt x="3166" y="16200"/>
                    <a:pt x="2945" y="16503"/>
                    <a:pt x="2945" y="16875"/>
                  </a:cubicBezTo>
                  <a:cubicBezTo>
                    <a:pt x="2945" y="17248"/>
                    <a:pt x="3166" y="17550"/>
                    <a:pt x="3436" y="17550"/>
                  </a:cubicBezTo>
                  <a:moveTo>
                    <a:pt x="3436" y="14850"/>
                  </a:moveTo>
                  <a:lnTo>
                    <a:pt x="12273" y="14850"/>
                  </a:lnTo>
                  <a:cubicBezTo>
                    <a:pt x="12544" y="14850"/>
                    <a:pt x="12764" y="14548"/>
                    <a:pt x="12764" y="14175"/>
                  </a:cubicBezTo>
                  <a:cubicBezTo>
                    <a:pt x="12764" y="13803"/>
                    <a:pt x="12544" y="13500"/>
                    <a:pt x="12273" y="13500"/>
                  </a:cubicBezTo>
                  <a:lnTo>
                    <a:pt x="3436" y="13500"/>
                  </a:lnTo>
                  <a:cubicBezTo>
                    <a:pt x="3166" y="13500"/>
                    <a:pt x="2945" y="13803"/>
                    <a:pt x="2945" y="14175"/>
                  </a:cubicBezTo>
                  <a:cubicBezTo>
                    <a:pt x="2945" y="14548"/>
                    <a:pt x="3166" y="14850"/>
                    <a:pt x="3436" y="14850"/>
                  </a:cubicBezTo>
                  <a:moveTo>
                    <a:pt x="20618" y="4050"/>
                  </a:moveTo>
                  <a:lnTo>
                    <a:pt x="982" y="4050"/>
                  </a:lnTo>
                  <a:lnTo>
                    <a:pt x="982" y="1350"/>
                  </a:lnTo>
                  <a:lnTo>
                    <a:pt x="20618" y="1350"/>
                  </a:lnTo>
                  <a:cubicBezTo>
                    <a:pt x="20618" y="1350"/>
                    <a:pt x="20618" y="4050"/>
                    <a:pt x="20618" y="4050"/>
                  </a:cubicBezTo>
                  <a:close/>
                  <a:moveTo>
                    <a:pt x="20618" y="20250"/>
                  </a:moveTo>
                  <a:lnTo>
                    <a:pt x="982" y="20250"/>
                  </a:lnTo>
                  <a:lnTo>
                    <a:pt x="982" y="9450"/>
                  </a:lnTo>
                  <a:lnTo>
                    <a:pt x="20618" y="9450"/>
                  </a:lnTo>
                  <a:cubicBezTo>
                    <a:pt x="20618" y="9450"/>
                    <a:pt x="20618" y="20250"/>
                    <a:pt x="20618" y="20250"/>
                  </a:cubicBezTo>
                  <a:close/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605"/>
                    <a:pt x="0" y="1350"/>
                  </a:cubicBezTo>
                  <a:lnTo>
                    <a:pt x="0" y="20250"/>
                  </a:lnTo>
                  <a:cubicBezTo>
                    <a:pt x="0" y="20995"/>
                    <a:pt x="440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0995"/>
                    <a:pt x="21600" y="20250"/>
                  </a:cubicBezTo>
                  <a:lnTo>
                    <a:pt x="21600" y="1350"/>
                  </a:lnTo>
                  <a:cubicBezTo>
                    <a:pt x="21600" y="605"/>
                    <a:pt x="21160" y="0"/>
                    <a:pt x="20618" y="0"/>
                  </a:cubicBezTo>
                  <a:moveTo>
                    <a:pt x="16200" y="17550"/>
                  </a:moveTo>
                  <a:lnTo>
                    <a:pt x="18164" y="17550"/>
                  </a:lnTo>
                  <a:cubicBezTo>
                    <a:pt x="18434" y="17550"/>
                    <a:pt x="18655" y="17248"/>
                    <a:pt x="18655" y="16875"/>
                  </a:cubicBezTo>
                  <a:lnTo>
                    <a:pt x="18655" y="14175"/>
                  </a:lnTo>
                  <a:cubicBezTo>
                    <a:pt x="18655" y="13803"/>
                    <a:pt x="18434" y="13500"/>
                    <a:pt x="18164" y="13500"/>
                  </a:cubicBezTo>
                  <a:lnTo>
                    <a:pt x="16200" y="13500"/>
                  </a:lnTo>
                  <a:cubicBezTo>
                    <a:pt x="15929" y="13500"/>
                    <a:pt x="15709" y="13803"/>
                    <a:pt x="15709" y="14175"/>
                  </a:cubicBezTo>
                  <a:lnTo>
                    <a:pt x="15709" y="16875"/>
                  </a:lnTo>
                  <a:cubicBezTo>
                    <a:pt x="15709" y="17248"/>
                    <a:pt x="15929" y="17550"/>
                    <a:pt x="16200" y="1755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33" name="Shape 2793">
              <a:extLst>
                <a:ext uri="{FF2B5EF4-FFF2-40B4-BE49-F238E27FC236}">
                  <a16:creationId xmlns:a16="http://schemas.microsoft.com/office/drawing/2014/main" id="{827ADB04-D1CC-4A6B-922B-88DA6EE37D9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155360" y="6990307"/>
              <a:ext cx="794184" cy="794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686" y="14720"/>
                  </a:moveTo>
                  <a:cubicBezTo>
                    <a:pt x="9513" y="14863"/>
                    <a:pt x="9355" y="14945"/>
                    <a:pt x="9084" y="14965"/>
                  </a:cubicBezTo>
                  <a:lnTo>
                    <a:pt x="9084" y="13151"/>
                  </a:lnTo>
                  <a:cubicBezTo>
                    <a:pt x="9199" y="13182"/>
                    <a:pt x="9248" y="13219"/>
                    <a:pt x="9358" y="13260"/>
                  </a:cubicBezTo>
                  <a:cubicBezTo>
                    <a:pt x="9469" y="13302"/>
                    <a:pt x="9568" y="13357"/>
                    <a:pt x="9656" y="13424"/>
                  </a:cubicBezTo>
                  <a:cubicBezTo>
                    <a:pt x="9744" y="13491"/>
                    <a:pt x="9814" y="13575"/>
                    <a:pt x="9867" y="13673"/>
                  </a:cubicBezTo>
                  <a:cubicBezTo>
                    <a:pt x="9920" y="13772"/>
                    <a:pt x="9946" y="13894"/>
                    <a:pt x="9946" y="14039"/>
                  </a:cubicBezTo>
                  <a:cubicBezTo>
                    <a:pt x="9946" y="14350"/>
                    <a:pt x="9859" y="14577"/>
                    <a:pt x="9686" y="14720"/>
                  </a:cubicBezTo>
                  <a:moveTo>
                    <a:pt x="8631" y="12100"/>
                  </a:moveTo>
                  <a:cubicBezTo>
                    <a:pt x="8526" y="12074"/>
                    <a:pt x="8486" y="12041"/>
                    <a:pt x="8383" y="12003"/>
                  </a:cubicBezTo>
                  <a:cubicBezTo>
                    <a:pt x="8280" y="11964"/>
                    <a:pt x="8189" y="11913"/>
                    <a:pt x="8112" y="11851"/>
                  </a:cubicBezTo>
                  <a:cubicBezTo>
                    <a:pt x="8034" y="11789"/>
                    <a:pt x="7969" y="11714"/>
                    <a:pt x="7919" y="11625"/>
                  </a:cubicBezTo>
                  <a:cubicBezTo>
                    <a:pt x="7869" y="11537"/>
                    <a:pt x="7844" y="11431"/>
                    <a:pt x="7844" y="11306"/>
                  </a:cubicBezTo>
                  <a:cubicBezTo>
                    <a:pt x="7844" y="11031"/>
                    <a:pt x="7918" y="10835"/>
                    <a:pt x="8067" y="10718"/>
                  </a:cubicBezTo>
                  <a:cubicBezTo>
                    <a:pt x="8214" y="10601"/>
                    <a:pt x="8360" y="10543"/>
                    <a:pt x="8631" y="10543"/>
                  </a:cubicBezTo>
                  <a:cubicBezTo>
                    <a:pt x="8631" y="10543"/>
                    <a:pt x="8631" y="12100"/>
                    <a:pt x="8631" y="12100"/>
                  </a:cubicBezTo>
                  <a:close/>
                  <a:moveTo>
                    <a:pt x="10255" y="12723"/>
                  </a:moveTo>
                  <a:cubicBezTo>
                    <a:pt x="10089" y="12593"/>
                    <a:pt x="9898" y="12487"/>
                    <a:pt x="9683" y="12404"/>
                  </a:cubicBezTo>
                  <a:cubicBezTo>
                    <a:pt x="9466" y="12321"/>
                    <a:pt x="9310" y="12248"/>
                    <a:pt x="9084" y="12186"/>
                  </a:cubicBezTo>
                  <a:lnTo>
                    <a:pt x="9084" y="10543"/>
                  </a:lnTo>
                  <a:cubicBezTo>
                    <a:pt x="9355" y="10543"/>
                    <a:pt x="9488" y="10613"/>
                    <a:pt x="9611" y="10753"/>
                  </a:cubicBezTo>
                  <a:cubicBezTo>
                    <a:pt x="9734" y="10893"/>
                    <a:pt x="9800" y="11096"/>
                    <a:pt x="9810" y="11361"/>
                  </a:cubicBezTo>
                  <a:lnTo>
                    <a:pt x="10669" y="11361"/>
                  </a:lnTo>
                  <a:cubicBezTo>
                    <a:pt x="10669" y="11106"/>
                    <a:pt x="10625" y="10883"/>
                    <a:pt x="10537" y="10690"/>
                  </a:cubicBezTo>
                  <a:cubicBezTo>
                    <a:pt x="10450" y="10499"/>
                    <a:pt x="10331" y="10340"/>
                    <a:pt x="10183" y="10216"/>
                  </a:cubicBezTo>
                  <a:cubicBezTo>
                    <a:pt x="10035" y="10091"/>
                    <a:pt x="9860" y="9998"/>
                    <a:pt x="9659" y="9935"/>
                  </a:cubicBezTo>
                  <a:cubicBezTo>
                    <a:pt x="9459" y="9873"/>
                    <a:pt x="9310" y="9842"/>
                    <a:pt x="9084" y="9842"/>
                  </a:cubicBezTo>
                  <a:lnTo>
                    <a:pt x="9084" y="9331"/>
                  </a:lnTo>
                  <a:lnTo>
                    <a:pt x="8631" y="9331"/>
                  </a:lnTo>
                  <a:lnTo>
                    <a:pt x="8631" y="9842"/>
                  </a:lnTo>
                  <a:cubicBezTo>
                    <a:pt x="8405" y="9842"/>
                    <a:pt x="8253" y="9876"/>
                    <a:pt x="8048" y="9943"/>
                  </a:cubicBezTo>
                  <a:cubicBezTo>
                    <a:pt x="7842" y="10011"/>
                    <a:pt x="7660" y="10108"/>
                    <a:pt x="7501" y="10235"/>
                  </a:cubicBezTo>
                  <a:cubicBezTo>
                    <a:pt x="7343" y="10363"/>
                    <a:pt x="7218" y="10521"/>
                    <a:pt x="7125" y="10710"/>
                  </a:cubicBezTo>
                  <a:cubicBezTo>
                    <a:pt x="7032" y="10899"/>
                    <a:pt x="6985" y="11119"/>
                    <a:pt x="6985" y="11368"/>
                  </a:cubicBezTo>
                  <a:cubicBezTo>
                    <a:pt x="6985" y="11654"/>
                    <a:pt x="7035" y="11892"/>
                    <a:pt x="7136" y="12085"/>
                  </a:cubicBezTo>
                  <a:cubicBezTo>
                    <a:pt x="7237" y="12277"/>
                    <a:pt x="7368" y="12436"/>
                    <a:pt x="7531" y="12563"/>
                  </a:cubicBezTo>
                  <a:cubicBezTo>
                    <a:pt x="7694" y="12691"/>
                    <a:pt x="7878" y="12794"/>
                    <a:pt x="8081" y="12875"/>
                  </a:cubicBezTo>
                  <a:cubicBezTo>
                    <a:pt x="8285" y="12956"/>
                    <a:pt x="8426" y="13024"/>
                    <a:pt x="8631" y="13081"/>
                  </a:cubicBezTo>
                  <a:lnTo>
                    <a:pt x="8631" y="14965"/>
                  </a:lnTo>
                  <a:cubicBezTo>
                    <a:pt x="8285" y="14955"/>
                    <a:pt x="8100" y="14852"/>
                    <a:pt x="7950" y="14654"/>
                  </a:cubicBezTo>
                  <a:cubicBezTo>
                    <a:pt x="7799" y="14457"/>
                    <a:pt x="7726" y="14187"/>
                    <a:pt x="7731" y="13844"/>
                  </a:cubicBezTo>
                  <a:lnTo>
                    <a:pt x="6872" y="13844"/>
                  </a:lnTo>
                  <a:cubicBezTo>
                    <a:pt x="6867" y="14135"/>
                    <a:pt x="6908" y="14392"/>
                    <a:pt x="6996" y="14615"/>
                  </a:cubicBezTo>
                  <a:cubicBezTo>
                    <a:pt x="7085" y="14839"/>
                    <a:pt x="7209" y="15027"/>
                    <a:pt x="7369" y="15180"/>
                  </a:cubicBezTo>
                  <a:cubicBezTo>
                    <a:pt x="7530" y="15333"/>
                    <a:pt x="7723" y="15451"/>
                    <a:pt x="7950" y="15534"/>
                  </a:cubicBezTo>
                  <a:cubicBezTo>
                    <a:pt x="8176" y="15617"/>
                    <a:pt x="8360" y="15661"/>
                    <a:pt x="8631" y="15667"/>
                  </a:cubicBezTo>
                  <a:lnTo>
                    <a:pt x="8631" y="16199"/>
                  </a:lnTo>
                  <a:lnTo>
                    <a:pt x="9084" y="16199"/>
                  </a:lnTo>
                  <a:lnTo>
                    <a:pt x="9084" y="15667"/>
                  </a:lnTo>
                  <a:cubicBezTo>
                    <a:pt x="9335" y="15656"/>
                    <a:pt x="9504" y="15613"/>
                    <a:pt x="9720" y="15538"/>
                  </a:cubicBezTo>
                  <a:cubicBezTo>
                    <a:pt x="9936" y="15463"/>
                    <a:pt x="10124" y="15354"/>
                    <a:pt x="10285" y="15211"/>
                  </a:cubicBezTo>
                  <a:cubicBezTo>
                    <a:pt x="10445" y="15068"/>
                    <a:pt x="10573" y="14889"/>
                    <a:pt x="10666" y="14673"/>
                  </a:cubicBezTo>
                  <a:cubicBezTo>
                    <a:pt x="10758" y="14459"/>
                    <a:pt x="10805" y="14205"/>
                    <a:pt x="10805" y="13914"/>
                  </a:cubicBezTo>
                  <a:cubicBezTo>
                    <a:pt x="10805" y="13634"/>
                    <a:pt x="10755" y="13398"/>
                    <a:pt x="10654" y="13206"/>
                  </a:cubicBezTo>
                  <a:cubicBezTo>
                    <a:pt x="10554" y="13014"/>
                    <a:pt x="10421" y="12853"/>
                    <a:pt x="10255" y="12723"/>
                  </a:cubicBezTo>
                  <a:moveTo>
                    <a:pt x="12764" y="0"/>
                  </a:moveTo>
                  <a:cubicBezTo>
                    <a:pt x="9919" y="0"/>
                    <a:pt x="7396" y="1350"/>
                    <a:pt x="5779" y="3437"/>
                  </a:cubicBezTo>
                  <a:cubicBezTo>
                    <a:pt x="6324" y="3259"/>
                    <a:pt x="6890" y="3132"/>
                    <a:pt x="7472" y="3051"/>
                  </a:cubicBezTo>
                  <a:cubicBezTo>
                    <a:pt x="8868" y="1774"/>
                    <a:pt x="10722" y="987"/>
                    <a:pt x="12764" y="987"/>
                  </a:cubicBezTo>
                  <a:cubicBezTo>
                    <a:pt x="17099" y="987"/>
                    <a:pt x="20613" y="4502"/>
                    <a:pt x="20613" y="8836"/>
                  </a:cubicBezTo>
                  <a:cubicBezTo>
                    <a:pt x="20613" y="10878"/>
                    <a:pt x="19827" y="12732"/>
                    <a:pt x="18549" y="14128"/>
                  </a:cubicBezTo>
                  <a:cubicBezTo>
                    <a:pt x="18468" y="14710"/>
                    <a:pt x="18341" y="15276"/>
                    <a:pt x="18163" y="15821"/>
                  </a:cubicBezTo>
                  <a:cubicBezTo>
                    <a:pt x="20250" y="14204"/>
                    <a:pt x="21600" y="11681"/>
                    <a:pt x="21600" y="8836"/>
                  </a:cubicBezTo>
                  <a:cubicBezTo>
                    <a:pt x="21600" y="3956"/>
                    <a:pt x="17644" y="0"/>
                    <a:pt x="12764" y="0"/>
                  </a:cubicBezTo>
                  <a:moveTo>
                    <a:pt x="8836" y="20613"/>
                  </a:moveTo>
                  <a:cubicBezTo>
                    <a:pt x="4501" y="20613"/>
                    <a:pt x="987" y="17098"/>
                    <a:pt x="987" y="12764"/>
                  </a:cubicBezTo>
                  <a:cubicBezTo>
                    <a:pt x="987" y="8429"/>
                    <a:pt x="4501" y="4915"/>
                    <a:pt x="8836" y="4915"/>
                  </a:cubicBezTo>
                  <a:cubicBezTo>
                    <a:pt x="13172" y="4915"/>
                    <a:pt x="16685" y="8429"/>
                    <a:pt x="16685" y="12764"/>
                  </a:cubicBezTo>
                  <a:cubicBezTo>
                    <a:pt x="16685" y="17098"/>
                    <a:pt x="13172" y="20613"/>
                    <a:pt x="8836" y="20613"/>
                  </a:cubicBezTo>
                  <a:moveTo>
                    <a:pt x="8836" y="3927"/>
                  </a:moveTo>
                  <a:cubicBezTo>
                    <a:pt x="3956" y="3927"/>
                    <a:pt x="0" y="7884"/>
                    <a:pt x="0" y="12764"/>
                  </a:cubicBezTo>
                  <a:cubicBezTo>
                    <a:pt x="0" y="17644"/>
                    <a:pt x="3956" y="21600"/>
                    <a:pt x="8836" y="21600"/>
                  </a:cubicBezTo>
                  <a:cubicBezTo>
                    <a:pt x="13716" y="21600"/>
                    <a:pt x="17673" y="17644"/>
                    <a:pt x="17673" y="12764"/>
                  </a:cubicBezTo>
                  <a:cubicBezTo>
                    <a:pt x="17673" y="7884"/>
                    <a:pt x="13716" y="3927"/>
                    <a:pt x="8836" y="3927"/>
                  </a:cubicBezTo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34" name="Shape 2800">
              <a:extLst>
                <a:ext uri="{FF2B5EF4-FFF2-40B4-BE49-F238E27FC236}">
                  <a16:creationId xmlns:a16="http://schemas.microsoft.com/office/drawing/2014/main" id="{40FB8CEA-0DAA-4BDC-89DB-85D84EC3E6E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513839" y="5728010"/>
              <a:ext cx="794186" cy="5053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208" y="15258"/>
                  </a:moveTo>
                  <a:cubicBezTo>
                    <a:pt x="10138" y="15500"/>
                    <a:pt x="10044" y="15701"/>
                    <a:pt x="9923" y="15861"/>
                  </a:cubicBezTo>
                  <a:cubicBezTo>
                    <a:pt x="9802" y="16022"/>
                    <a:pt x="9660" y="16144"/>
                    <a:pt x="9499" y="16228"/>
                  </a:cubicBezTo>
                  <a:cubicBezTo>
                    <a:pt x="9362" y="16300"/>
                    <a:pt x="9243" y="16340"/>
                    <a:pt x="9097" y="16360"/>
                  </a:cubicBezTo>
                  <a:lnTo>
                    <a:pt x="9097" y="16971"/>
                  </a:lnTo>
                  <a:lnTo>
                    <a:pt x="8606" y="16971"/>
                  </a:lnTo>
                  <a:lnTo>
                    <a:pt x="8606" y="16361"/>
                  </a:lnTo>
                  <a:cubicBezTo>
                    <a:pt x="8446" y="16345"/>
                    <a:pt x="8316" y="16304"/>
                    <a:pt x="8171" y="16224"/>
                  </a:cubicBezTo>
                  <a:cubicBezTo>
                    <a:pt x="8001" y="16130"/>
                    <a:pt x="7856" y="15998"/>
                    <a:pt x="7736" y="15826"/>
                  </a:cubicBezTo>
                  <a:cubicBezTo>
                    <a:pt x="7615" y="15655"/>
                    <a:pt x="7522" y="15443"/>
                    <a:pt x="7456" y="15193"/>
                  </a:cubicBezTo>
                  <a:cubicBezTo>
                    <a:pt x="7390" y="14942"/>
                    <a:pt x="7359" y="14654"/>
                    <a:pt x="7363" y="14327"/>
                  </a:cubicBezTo>
                  <a:lnTo>
                    <a:pt x="8007" y="14327"/>
                  </a:lnTo>
                  <a:cubicBezTo>
                    <a:pt x="8003" y="14712"/>
                    <a:pt x="8058" y="15015"/>
                    <a:pt x="8171" y="15236"/>
                  </a:cubicBezTo>
                  <a:cubicBezTo>
                    <a:pt x="8270" y="15431"/>
                    <a:pt x="8403" y="15530"/>
                    <a:pt x="8606" y="15563"/>
                  </a:cubicBezTo>
                  <a:lnTo>
                    <a:pt x="8606" y="13432"/>
                  </a:lnTo>
                  <a:cubicBezTo>
                    <a:pt x="8492" y="13376"/>
                    <a:pt x="8395" y="13313"/>
                    <a:pt x="8270" y="13239"/>
                  </a:cubicBezTo>
                  <a:cubicBezTo>
                    <a:pt x="8118" y="13149"/>
                    <a:pt x="7980" y="13033"/>
                    <a:pt x="7857" y="12890"/>
                  </a:cubicBezTo>
                  <a:cubicBezTo>
                    <a:pt x="7735" y="12746"/>
                    <a:pt x="7636" y="12568"/>
                    <a:pt x="7561" y="12352"/>
                  </a:cubicBezTo>
                  <a:cubicBezTo>
                    <a:pt x="7485" y="12136"/>
                    <a:pt x="7448" y="11868"/>
                    <a:pt x="7448" y="11548"/>
                  </a:cubicBezTo>
                  <a:cubicBezTo>
                    <a:pt x="7448" y="11268"/>
                    <a:pt x="7483" y="11023"/>
                    <a:pt x="7553" y="10809"/>
                  </a:cubicBezTo>
                  <a:cubicBezTo>
                    <a:pt x="7622" y="10596"/>
                    <a:pt x="7716" y="10419"/>
                    <a:pt x="7835" y="10276"/>
                  </a:cubicBezTo>
                  <a:cubicBezTo>
                    <a:pt x="7954" y="10134"/>
                    <a:pt x="8090" y="10024"/>
                    <a:pt x="8244" y="9948"/>
                  </a:cubicBezTo>
                  <a:cubicBezTo>
                    <a:pt x="8373" y="9885"/>
                    <a:pt x="8479" y="9855"/>
                    <a:pt x="8606" y="9844"/>
                  </a:cubicBezTo>
                  <a:lnTo>
                    <a:pt x="8606" y="9257"/>
                  </a:lnTo>
                  <a:lnTo>
                    <a:pt x="9097" y="9257"/>
                  </a:lnTo>
                  <a:lnTo>
                    <a:pt x="9097" y="9844"/>
                  </a:lnTo>
                  <a:cubicBezTo>
                    <a:pt x="9224" y="9853"/>
                    <a:pt x="9328" y="9881"/>
                    <a:pt x="9453" y="9939"/>
                  </a:cubicBezTo>
                  <a:cubicBezTo>
                    <a:pt x="9605" y="10009"/>
                    <a:pt x="9735" y="10114"/>
                    <a:pt x="9847" y="10255"/>
                  </a:cubicBezTo>
                  <a:cubicBezTo>
                    <a:pt x="9957" y="10394"/>
                    <a:pt x="10046" y="10572"/>
                    <a:pt x="10112" y="10788"/>
                  </a:cubicBezTo>
                  <a:cubicBezTo>
                    <a:pt x="10178" y="11003"/>
                    <a:pt x="10211" y="11254"/>
                    <a:pt x="10211" y="11540"/>
                  </a:cubicBezTo>
                  <a:lnTo>
                    <a:pt x="9567" y="11540"/>
                  </a:lnTo>
                  <a:cubicBezTo>
                    <a:pt x="9559" y="11242"/>
                    <a:pt x="9509" y="11015"/>
                    <a:pt x="9417" y="10857"/>
                  </a:cubicBezTo>
                  <a:cubicBezTo>
                    <a:pt x="9339" y="10725"/>
                    <a:pt x="9243" y="10661"/>
                    <a:pt x="9097" y="10640"/>
                  </a:cubicBezTo>
                  <a:lnTo>
                    <a:pt x="9097" y="12504"/>
                  </a:lnTo>
                  <a:cubicBezTo>
                    <a:pt x="9226" y="12565"/>
                    <a:pt x="9336" y="12633"/>
                    <a:pt x="9471" y="12710"/>
                  </a:cubicBezTo>
                  <a:cubicBezTo>
                    <a:pt x="9633" y="12804"/>
                    <a:pt x="9776" y="12923"/>
                    <a:pt x="9900" y="13069"/>
                  </a:cubicBezTo>
                  <a:cubicBezTo>
                    <a:pt x="10024" y="13215"/>
                    <a:pt x="10124" y="13395"/>
                    <a:pt x="10200" y="13610"/>
                  </a:cubicBezTo>
                  <a:cubicBezTo>
                    <a:pt x="10275" y="13827"/>
                    <a:pt x="10312" y="14091"/>
                    <a:pt x="10312" y="14407"/>
                  </a:cubicBezTo>
                  <a:cubicBezTo>
                    <a:pt x="10312" y="14732"/>
                    <a:pt x="10278" y="15016"/>
                    <a:pt x="10208" y="15258"/>
                  </a:cubicBezTo>
                  <a:moveTo>
                    <a:pt x="8836" y="7714"/>
                  </a:moveTo>
                  <a:cubicBezTo>
                    <a:pt x="6938" y="7714"/>
                    <a:pt x="5400" y="10132"/>
                    <a:pt x="5400" y="13114"/>
                  </a:cubicBezTo>
                  <a:cubicBezTo>
                    <a:pt x="5400" y="16096"/>
                    <a:pt x="6938" y="18514"/>
                    <a:pt x="8836" y="18514"/>
                  </a:cubicBezTo>
                  <a:cubicBezTo>
                    <a:pt x="10734" y="18514"/>
                    <a:pt x="12273" y="16096"/>
                    <a:pt x="12273" y="13114"/>
                  </a:cubicBezTo>
                  <a:cubicBezTo>
                    <a:pt x="12273" y="10132"/>
                    <a:pt x="10734" y="7714"/>
                    <a:pt x="8836" y="7714"/>
                  </a:cubicBezTo>
                  <a:moveTo>
                    <a:pt x="20618" y="0"/>
                  </a:moveTo>
                  <a:lnTo>
                    <a:pt x="4909" y="0"/>
                  </a:lnTo>
                  <a:cubicBezTo>
                    <a:pt x="4367" y="0"/>
                    <a:pt x="3927" y="690"/>
                    <a:pt x="3927" y="1543"/>
                  </a:cubicBezTo>
                  <a:lnTo>
                    <a:pt x="3927" y="2314"/>
                  </a:lnTo>
                  <a:cubicBezTo>
                    <a:pt x="3927" y="2740"/>
                    <a:pt x="4147" y="3086"/>
                    <a:pt x="4418" y="3086"/>
                  </a:cubicBezTo>
                  <a:cubicBezTo>
                    <a:pt x="4689" y="3086"/>
                    <a:pt x="4909" y="2740"/>
                    <a:pt x="4909" y="2314"/>
                  </a:cubicBezTo>
                  <a:lnTo>
                    <a:pt x="4909" y="1543"/>
                  </a:lnTo>
                  <a:lnTo>
                    <a:pt x="20618" y="1543"/>
                  </a:lnTo>
                  <a:lnTo>
                    <a:pt x="20618" y="15429"/>
                  </a:lnTo>
                  <a:lnTo>
                    <a:pt x="19145" y="15429"/>
                  </a:lnTo>
                  <a:cubicBezTo>
                    <a:pt x="18874" y="15429"/>
                    <a:pt x="18655" y="15774"/>
                    <a:pt x="18655" y="16200"/>
                  </a:cubicBezTo>
                  <a:cubicBezTo>
                    <a:pt x="18655" y="16626"/>
                    <a:pt x="18874" y="16971"/>
                    <a:pt x="19145" y="16971"/>
                  </a:cubicBezTo>
                  <a:lnTo>
                    <a:pt x="20618" y="16971"/>
                  </a:lnTo>
                  <a:cubicBezTo>
                    <a:pt x="21160" y="16971"/>
                    <a:pt x="21600" y="16280"/>
                    <a:pt x="21600" y="15429"/>
                  </a:cubicBezTo>
                  <a:lnTo>
                    <a:pt x="21600" y="1543"/>
                  </a:lnTo>
                  <a:cubicBezTo>
                    <a:pt x="21600" y="690"/>
                    <a:pt x="21160" y="0"/>
                    <a:pt x="20618" y="0"/>
                  </a:cubicBezTo>
                  <a:moveTo>
                    <a:pt x="9451" y="13856"/>
                  </a:moveTo>
                  <a:cubicBezTo>
                    <a:pt x="9385" y="13780"/>
                    <a:pt x="9310" y="13718"/>
                    <a:pt x="9228" y="13671"/>
                  </a:cubicBezTo>
                  <a:cubicBezTo>
                    <a:pt x="9175" y="13642"/>
                    <a:pt x="9137" y="13616"/>
                    <a:pt x="9097" y="13590"/>
                  </a:cubicBezTo>
                  <a:lnTo>
                    <a:pt x="9097" y="15560"/>
                  </a:lnTo>
                  <a:cubicBezTo>
                    <a:pt x="9250" y="15523"/>
                    <a:pt x="9363" y="15447"/>
                    <a:pt x="9473" y="15311"/>
                  </a:cubicBezTo>
                  <a:cubicBezTo>
                    <a:pt x="9604" y="15151"/>
                    <a:pt x="9668" y="14896"/>
                    <a:pt x="9668" y="14545"/>
                  </a:cubicBezTo>
                  <a:cubicBezTo>
                    <a:pt x="9668" y="14383"/>
                    <a:pt x="9649" y="14246"/>
                    <a:pt x="9609" y="14135"/>
                  </a:cubicBezTo>
                  <a:cubicBezTo>
                    <a:pt x="9570" y="14024"/>
                    <a:pt x="9517" y="13931"/>
                    <a:pt x="9451" y="13856"/>
                  </a:cubicBezTo>
                  <a:moveTo>
                    <a:pt x="13255" y="16971"/>
                  </a:moveTo>
                  <a:cubicBezTo>
                    <a:pt x="12983" y="16971"/>
                    <a:pt x="12764" y="17316"/>
                    <a:pt x="12764" y="17743"/>
                  </a:cubicBezTo>
                  <a:cubicBezTo>
                    <a:pt x="12764" y="18169"/>
                    <a:pt x="12983" y="18514"/>
                    <a:pt x="13255" y="18514"/>
                  </a:cubicBezTo>
                  <a:cubicBezTo>
                    <a:pt x="13525" y="18514"/>
                    <a:pt x="13745" y="18169"/>
                    <a:pt x="13745" y="17743"/>
                  </a:cubicBezTo>
                  <a:cubicBezTo>
                    <a:pt x="13745" y="17316"/>
                    <a:pt x="13525" y="16971"/>
                    <a:pt x="13255" y="16971"/>
                  </a:cubicBezTo>
                  <a:moveTo>
                    <a:pt x="16200" y="7714"/>
                  </a:moveTo>
                  <a:cubicBezTo>
                    <a:pt x="15928" y="7714"/>
                    <a:pt x="15709" y="7369"/>
                    <a:pt x="15709" y="6943"/>
                  </a:cubicBezTo>
                  <a:cubicBezTo>
                    <a:pt x="15709" y="6516"/>
                    <a:pt x="15928" y="6171"/>
                    <a:pt x="16200" y="6171"/>
                  </a:cubicBezTo>
                  <a:cubicBezTo>
                    <a:pt x="16471" y="6171"/>
                    <a:pt x="16691" y="6516"/>
                    <a:pt x="16691" y="6943"/>
                  </a:cubicBezTo>
                  <a:cubicBezTo>
                    <a:pt x="16691" y="7369"/>
                    <a:pt x="16471" y="7714"/>
                    <a:pt x="16200" y="7714"/>
                  </a:cubicBezTo>
                  <a:moveTo>
                    <a:pt x="16691" y="17113"/>
                  </a:moveTo>
                  <a:cubicBezTo>
                    <a:pt x="16537" y="17027"/>
                    <a:pt x="16373" y="16971"/>
                    <a:pt x="16200" y="16971"/>
                  </a:cubicBezTo>
                  <a:cubicBezTo>
                    <a:pt x="15386" y="16971"/>
                    <a:pt x="14727" y="18008"/>
                    <a:pt x="14727" y="19286"/>
                  </a:cubicBezTo>
                  <a:cubicBezTo>
                    <a:pt x="14727" y="19557"/>
                    <a:pt x="14762" y="19814"/>
                    <a:pt x="14817" y="20057"/>
                  </a:cubicBezTo>
                  <a:lnTo>
                    <a:pt x="2855" y="20057"/>
                  </a:lnTo>
                  <a:cubicBezTo>
                    <a:pt x="2910" y="19814"/>
                    <a:pt x="2945" y="19557"/>
                    <a:pt x="2945" y="19286"/>
                  </a:cubicBezTo>
                  <a:cubicBezTo>
                    <a:pt x="2945" y="18008"/>
                    <a:pt x="2286" y="16971"/>
                    <a:pt x="1473" y="16971"/>
                  </a:cubicBezTo>
                  <a:cubicBezTo>
                    <a:pt x="1299" y="16971"/>
                    <a:pt x="1136" y="17027"/>
                    <a:pt x="982" y="17113"/>
                  </a:cubicBezTo>
                  <a:lnTo>
                    <a:pt x="982" y="9115"/>
                  </a:lnTo>
                  <a:cubicBezTo>
                    <a:pt x="1136" y="9202"/>
                    <a:pt x="1299" y="9257"/>
                    <a:pt x="1473" y="9257"/>
                  </a:cubicBezTo>
                  <a:cubicBezTo>
                    <a:pt x="2286" y="9257"/>
                    <a:pt x="2945" y="8221"/>
                    <a:pt x="2945" y="6943"/>
                  </a:cubicBezTo>
                  <a:cubicBezTo>
                    <a:pt x="2945" y="6671"/>
                    <a:pt x="2910" y="6414"/>
                    <a:pt x="2855" y="6171"/>
                  </a:cubicBezTo>
                  <a:lnTo>
                    <a:pt x="14817" y="6171"/>
                  </a:lnTo>
                  <a:cubicBezTo>
                    <a:pt x="14762" y="6414"/>
                    <a:pt x="14727" y="6671"/>
                    <a:pt x="14727" y="6943"/>
                  </a:cubicBezTo>
                  <a:cubicBezTo>
                    <a:pt x="14727" y="8221"/>
                    <a:pt x="15386" y="9257"/>
                    <a:pt x="16200" y="9257"/>
                  </a:cubicBezTo>
                  <a:cubicBezTo>
                    <a:pt x="16373" y="9257"/>
                    <a:pt x="16537" y="9202"/>
                    <a:pt x="16691" y="9115"/>
                  </a:cubicBezTo>
                  <a:cubicBezTo>
                    <a:pt x="16691" y="9115"/>
                    <a:pt x="16691" y="17113"/>
                    <a:pt x="16691" y="17113"/>
                  </a:cubicBezTo>
                  <a:close/>
                  <a:moveTo>
                    <a:pt x="16200" y="20057"/>
                  </a:moveTo>
                  <a:cubicBezTo>
                    <a:pt x="15928" y="20057"/>
                    <a:pt x="15709" y="19712"/>
                    <a:pt x="15709" y="19286"/>
                  </a:cubicBezTo>
                  <a:cubicBezTo>
                    <a:pt x="15709" y="18859"/>
                    <a:pt x="15928" y="18514"/>
                    <a:pt x="16200" y="18514"/>
                  </a:cubicBezTo>
                  <a:cubicBezTo>
                    <a:pt x="16471" y="18514"/>
                    <a:pt x="16691" y="18859"/>
                    <a:pt x="16691" y="19286"/>
                  </a:cubicBezTo>
                  <a:cubicBezTo>
                    <a:pt x="16691" y="19712"/>
                    <a:pt x="16471" y="20057"/>
                    <a:pt x="16200" y="20057"/>
                  </a:cubicBezTo>
                  <a:moveTo>
                    <a:pt x="1473" y="20057"/>
                  </a:moveTo>
                  <a:cubicBezTo>
                    <a:pt x="1201" y="20057"/>
                    <a:pt x="982" y="19712"/>
                    <a:pt x="982" y="19286"/>
                  </a:cubicBezTo>
                  <a:cubicBezTo>
                    <a:pt x="982" y="18859"/>
                    <a:pt x="1201" y="18514"/>
                    <a:pt x="1473" y="18514"/>
                  </a:cubicBezTo>
                  <a:cubicBezTo>
                    <a:pt x="1744" y="18514"/>
                    <a:pt x="1964" y="18859"/>
                    <a:pt x="1964" y="19286"/>
                  </a:cubicBezTo>
                  <a:cubicBezTo>
                    <a:pt x="1964" y="19712"/>
                    <a:pt x="1744" y="20057"/>
                    <a:pt x="1473" y="20057"/>
                  </a:cubicBezTo>
                  <a:moveTo>
                    <a:pt x="1473" y="6171"/>
                  </a:moveTo>
                  <a:cubicBezTo>
                    <a:pt x="1744" y="6171"/>
                    <a:pt x="1964" y="6516"/>
                    <a:pt x="1964" y="6943"/>
                  </a:cubicBezTo>
                  <a:cubicBezTo>
                    <a:pt x="1964" y="7369"/>
                    <a:pt x="1744" y="7714"/>
                    <a:pt x="1473" y="7714"/>
                  </a:cubicBezTo>
                  <a:cubicBezTo>
                    <a:pt x="1201" y="7714"/>
                    <a:pt x="982" y="7369"/>
                    <a:pt x="982" y="6943"/>
                  </a:cubicBezTo>
                  <a:cubicBezTo>
                    <a:pt x="982" y="6516"/>
                    <a:pt x="1201" y="6171"/>
                    <a:pt x="1473" y="6171"/>
                  </a:cubicBezTo>
                  <a:moveTo>
                    <a:pt x="16691" y="4629"/>
                  </a:moveTo>
                  <a:lnTo>
                    <a:pt x="982" y="4629"/>
                  </a:lnTo>
                  <a:cubicBezTo>
                    <a:pt x="439" y="4629"/>
                    <a:pt x="0" y="5319"/>
                    <a:pt x="0" y="6171"/>
                  </a:cubicBezTo>
                  <a:lnTo>
                    <a:pt x="0" y="20057"/>
                  </a:lnTo>
                  <a:cubicBezTo>
                    <a:pt x="0" y="20909"/>
                    <a:pt x="439" y="21600"/>
                    <a:pt x="982" y="21600"/>
                  </a:cubicBezTo>
                  <a:lnTo>
                    <a:pt x="16691" y="21600"/>
                  </a:lnTo>
                  <a:cubicBezTo>
                    <a:pt x="17233" y="21600"/>
                    <a:pt x="17673" y="20909"/>
                    <a:pt x="17673" y="20057"/>
                  </a:cubicBezTo>
                  <a:lnTo>
                    <a:pt x="17673" y="6171"/>
                  </a:lnTo>
                  <a:cubicBezTo>
                    <a:pt x="17673" y="5319"/>
                    <a:pt x="17233" y="4629"/>
                    <a:pt x="16691" y="4629"/>
                  </a:cubicBezTo>
                  <a:moveTo>
                    <a:pt x="8092" y="11478"/>
                  </a:moveTo>
                  <a:cubicBezTo>
                    <a:pt x="8092" y="11618"/>
                    <a:pt x="8111" y="11738"/>
                    <a:pt x="8149" y="11836"/>
                  </a:cubicBezTo>
                  <a:cubicBezTo>
                    <a:pt x="8186" y="11936"/>
                    <a:pt x="8234" y="12020"/>
                    <a:pt x="8293" y="12090"/>
                  </a:cubicBezTo>
                  <a:cubicBezTo>
                    <a:pt x="8351" y="12160"/>
                    <a:pt x="8419" y="12217"/>
                    <a:pt x="8496" y="12260"/>
                  </a:cubicBezTo>
                  <a:cubicBezTo>
                    <a:pt x="8542" y="12286"/>
                    <a:pt x="8573" y="12310"/>
                    <a:pt x="8606" y="12330"/>
                  </a:cubicBezTo>
                  <a:lnTo>
                    <a:pt x="8606" y="10637"/>
                  </a:lnTo>
                  <a:cubicBezTo>
                    <a:pt x="8457" y="10653"/>
                    <a:pt x="8353" y="10708"/>
                    <a:pt x="8258" y="10818"/>
                  </a:cubicBezTo>
                  <a:cubicBezTo>
                    <a:pt x="8147" y="10949"/>
                    <a:pt x="8092" y="11170"/>
                    <a:pt x="8092" y="11478"/>
                  </a:cubicBezTo>
                  <a:moveTo>
                    <a:pt x="4418" y="7714"/>
                  </a:moveTo>
                  <a:cubicBezTo>
                    <a:pt x="4147" y="7714"/>
                    <a:pt x="3927" y="8060"/>
                    <a:pt x="3927" y="8486"/>
                  </a:cubicBezTo>
                  <a:cubicBezTo>
                    <a:pt x="3927" y="8912"/>
                    <a:pt x="4147" y="9257"/>
                    <a:pt x="4418" y="9257"/>
                  </a:cubicBezTo>
                  <a:cubicBezTo>
                    <a:pt x="4689" y="9257"/>
                    <a:pt x="4909" y="8912"/>
                    <a:pt x="4909" y="8486"/>
                  </a:cubicBezTo>
                  <a:cubicBezTo>
                    <a:pt x="4909" y="8060"/>
                    <a:pt x="4689" y="7714"/>
                    <a:pt x="4418" y="7714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6611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9" name="Forma libre: forma 58">
            <a:extLst>
              <a:ext uri="{FF2B5EF4-FFF2-40B4-BE49-F238E27FC236}">
                <a16:creationId xmlns:a16="http://schemas.microsoft.com/office/drawing/2014/main" id="{99F16187-6725-43C3-B983-930B3739BEFF}"/>
              </a:ext>
            </a:extLst>
          </p:cNvPr>
          <p:cNvSpPr/>
          <p:nvPr/>
        </p:nvSpPr>
        <p:spPr>
          <a:xfrm>
            <a:off x="3061042" y="5721188"/>
            <a:ext cx="5914076" cy="4278511"/>
          </a:xfrm>
          <a:custGeom>
            <a:avLst/>
            <a:gdLst>
              <a:gd name="connsiteX0" fmla="*/ 5587804 w 5914076"/>
              <a:gd name="connsiteY0" fmla="*/ 0 h 4278511"/>
              <a:gd name="connsiteX1" fmla="*/ 5914076 w 5914076"/>
              <a:gd name="connsiteY1" fmla="*/ 326272 h 4278511"/>
              <a:gd name="connsiteX2" fmla="*/ 5914076 w 5914076"/>
              <a:gd name="connsiteY2" fmla="*/ 652544 h 4278511"/>
              <a:gd name="connsiteX3" fmla="*/ 5716759 w 5914076"/>
              <a:gd name="connsiteY3" fmla="*/ 455227 h 4278511"/>
              <a:gd name="connsiteX4" fmla="*/ 5716759 w 5914076"/>
              <a:gd name="connsiteY4" fmla="*/ 1509532 h 4278511"/>
              <a:gd name="connsiteX5" fmla="*/ 5716759 w 5914076"/>
              <a:gd name="connsiteY5" fmla="*/ 1767440 h 4278511"/>
              <a:gd name="connsiteX6" fmla="*/ 5716759 w 5914076"/>
              <a:gd name="connsiteY6" fmla="*/ 1767441 h 4278511"/>
              <a:gd name="connsiteX7" fmla="*/ 5458851 w 5914076"/>
              <a:gd name="connsiteY7" fmla="*/ 1767441 h 4278511"/>
              <a:gd name="connsiteX8" fmla="*/ 5458851 w 5914076"/>
              <a:gd name="connsiteY8" fmla="*/ 1767440 h 4278511"/>
              <a:gd name="connsiteX9" fmla="*/ 3613639 w 5914076"/>
              <a:gd name="connsiteY9" fmla="*/ 1767440 h 4278511"/>
              <a:gd name="connsiteX10" fmla="*/ 3613639 w 5914076"/>
              <a:gd name="connsiteY10" fmla="*/ 2762143 h 4278511"/>
              <a:gd name="connsiteX11" fmla="*/ 3613639 w 5914076"/>
              <a:gd name="connsiteY11" fmla="*/ 2762143 h 4278511"/>
              <a:gd name="connsiteX12" fmla="*/ 3613639 w 5914076"/>
              <a:gd name="connsiteY12" fmla="*/ 3020051 h 4278511"/>
              <a:gd name="connsiteX13" fmla="*/ 3613639 w 5914076"/>
              <a:gd name="connsiteY13" fmla="*/ 3020051 h 4278511"/>
              <a:gd name="connsiteX14" fmla="*/ 3613639 w 5914076"/>
              <a:gd name="connsiteY14" fmla="*/ 3020052 h 4278511"/>
              <a:gd name="connsiteX15" fmla="*/ 3355731 w 5914076"/>
              <a:gd name="connsiteY15" fmla="*/ 3020052 h 4278511"/>
              <a:gd name="connsiteX16" fmla="*/ 3355731 w 5914076"/>
              <a:gd name="connsiteY16" fmla="*/ 3020051 h 4278511"/>
              <a:gd name="connsiteX17" fmla="*/ 1510519 w 5914076"/>
              <a:gd name="connsiteY17" fmla="*/ 3020051 h 4278511"/>
              <a:gd name="connsiteX18" fmla="*/ 1510519 w 5914076"/>
              <a:gd name="connsiteY18" fmla="*/ 4020603 h 4278511"/>
              <a:gd name="connsiteX19" fmla="*/ 1510519 w 5914076"/>
              <a:gd name="connsiteY19" fmla="*/ 4020603 h 4278511"/>
              <a:gd name="connsiteX20" fmla="*/ 1510519 w 5914076"/>
              <a:gd name="connsiteY20" fmla="*/ 4278511 h 4278511"/>
              <a:gd name="connsiteX21" fmla="*/ 0 w 5914076"/>
              <a:gd name="connsiteY21" fmla="*/ 4278511 h 4278511"/>
              <a:gd name="connsiteX22" fmla="*/ 0 w 5914076"/>
              <a:gd name="connsiteY22" fmla="*/ 4020603 h 4278511"/>
              <a:gd name="connsiteX23" fmla="*/ 1252611 w 5914076"/>
              <a:gd name="connsiteY23" fmla="*/ 4020603 h 4278511"/>
              <a:gd name="connsiteX24" fmla="*/ 1252611 w 5914076"/>
              <a:gd name="connsiteY24" fmla="*/ 3020051 h 4278511"/>
              <a:gd name="connsiteX25" fmla="*/ 1252610 w 5914076"/>
              <a:gd name="connsiteY25" fmla="*/ 3020051 h 4278511"/>
              <a:gd name="connsiteX26" fmla="*/ 1252610 w 5914076"/>
              <a:gd name="connsiteY26" fmla="*/ 2762143 h 4278511"/>
              <a:gd name="connsiteX27" fmla="*/ 1252611 w 5914076"/>
              <a:gd name="connsiteY27" fmla="*/ 2762143 h 4278511"/>
              <a:gd name="connsiteX28" fmla="*/ 1252611 w 5914076"/>
              <a:gd name="connsiteY28" fmla="*/ 2760186 h 4278511"/>
              <a:gd name="connsiteX29" fmla="*/ 1510519 w 5914076"/>
              <a:gd name="connsiteY29" fmla="*/ 2760186 h 4278511"/>
              <a:gd name="connsiteX30" fmla="*/ 1510519 w 5914076"/>
              <a:gd name="connsiteY30" fmla="*/ 2762143 h 4278511"/>
              <a:gd name="connsiteX31" fmla="*/ 3355731 w 5914076"/>
              <a:gd name="connsiteY31" fmla="*/ 2762143 h 4278511"/>
              <a:gd name="connsiteX32" fmla="*/ 3355731 w 5914076"/>
              <a:gd name="connsiteY32" fmla="*/ 1767440 h 4278511"/>
              <a:gd name="connsiteX33" fmla="*/ 3355730 w 5914076"/>
              <a:gd name="connsiteY33" fmla="*/ 1767440 h 4278511"/>
              <a:gd name="connsiteX34" fmla="*/ 3355730 w 5914076"/>
              <a:gd name="connsiteY34" fmla="*/ 1509532 h 4278511"/>
              <a:gd name="connsiteX35" fmla="*/ 5458851 w 5914076"/>
              <a:gd name="connsiteY35" fmla="*/ 1509532 h 4278511"/>
              <a:gd name="connsiteX36" fmla="*/ 5458851 w 5914076"/>
              <a:gd name="connsiteY36" fmla="*/ 455225 h 4278511"/>
              <a:gd name="connsiteX37" fmla="*/ 5261532 w 5914076"/>
              <a:gd name="connsiteY37" fmla="*/ 652544 h 4278511"/>
              <a:gd name="connsiteX38" fmla="*/ 5261532 w 5914076"/>
              <a:gd name="connsiteY38" fmla="*/ 326272 h 4278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5914076" h="4278511">
                <a:moveTo>
                  <a:pt x="5587804" y="0"/>
                </a:moveTo>
                <a:lnTo>
                  <a:pt x="5914076" y="326272"/>
                </a:lnTo>
                <a:lnTo>
                  <a:pt x="5914076" y="652544"/>
                </a:lnTo>
                <a:lnTo>
                  <a:pt x="5716759" y="455227"/>
                </a:lnTo>
                <a:lnTo>
                  <a:pt x="5716759" y="1509532"/>
                </a:lnTo>
                <a:lnTo>
                  <a:pt x="5716759" y="1767440"/>
                </a:lnTo>
                <a:lnTo>
                  <a:pt x="5716759" y="1767441"/>
                </a:lnTo>
                <a:lnTo>
                  <a:pt x="5458851" y="1767441"/>
                </a:lnTo>
                <a:lnTo>
                  <a:pt x="5458851" y="1767440"/>
                </a:lnTo>
                <a:lnTo>
                  <a:pt x="3613639" y="1767440"/>
                </a:lnTo>
                <a:lnTo>
                  <a:pt x="3613639" y="2762143"/>
                </a:lnTo>
                <a:lnTo>
                  <a:pt x="3613639" y="2762143"/>
                </a:lnTo>
                <a:lnTo>
                  <a:pt x="3613639" y="3020051"/>
                </a:lnTo>
                <a:lnTo>
                  <a:pt x="3613639" y="3020051"/>
                </a:lnTo>
                <a:lnTo>
                  <a:pt x="3613639" y="3020052"/>
                </a:lnTo>
                <a:lnTo>
                  <a:pt x="3355731" y="3020052"/>
                </a:lnTo>
                <a:lnTo>
                  <a:pt x="3355731" y="3020051"/>
                </a:lnTo>
                <a:lnTo>
                  <a:pt x="1510519" y="3020051"/>
                </a:lnTo>
                <a:lnTo>
                  <a:pt x="1510519" y="4020603"/>
                </a:lnTo>
                <a:lnTo>
                  <a:pt x="1510519" y="4020603"/>
                </a:lnTo>
                <a:lnTo>
                  <a:pt x="1510519" y="4278511"/>
                </a:lnTo>
                <a:lnTo>
                  <a:pt x="0" y="4278511"/>
                </a:lnTo>
                <a:lnTo>
                  <a:pt x="0" y="4020603"/>
                </a:lnTo>
                <a:lnTo>
                  <a:pt x="1252611" y="4020603"/>
                </a:lnTo>
                <a:lnTo>
                  <a:pt x="1252611" y="3020051"/>
                </a:lnTo>
                <a:lnTo>
                  <a:pt x="1252610" y="3020051"/>
                </a:lnTo>
                <a:lnTo>
                  <a:pt x="1252610" y="2762143"/>
                </a:lnTo>
                <a:lnTo>
                  <a:pt x="1252611" y="2762143"/>
                </a:lnTo>
                <a:lnTo>
                  <a:pt x="1252611" y="2760186"/>
                </a:lnTo>
                <a:lnTo>
                  <a:pt x="1510519" y="2760186"/>
                </a:lnTo>
                <a:lnTo>
                  <a:pt x="1510519" y="2762143"/>
                </a:lnTo>
                <a:lnTo>
                  <a:pt x="3355731" y="2762143"/>
                </a:lnTo>
                <a:lnTo>
                  <a:pt x="3355731" y="1767440"/>
                </a:lnTo>
                <a:lnTo>
                  <a:pt x="3355730" y="1767440"/>
                </a:lnTo>
                <a:lnTo>
                  <a:pt x="3355730" y="1509532"/>
                </a:lnTo>
                <a:lnTo>
                  <a:pt x="5458851" y="1509532"/>
                </a:lnTo>
                <a:lnTo>
                  <a:pt x="5458851" y="455225"/>
                </a:lnTo>
                <a:lnTo>
                  <a:pt x="5261532" y="652544"/>
                </a:lnTo>
                <a:lnTo>
                  <a:pt x="5261532" y="32627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0DC516B-A4AB-4512-A9CB-446A0BA3FB37}"/>
              </a:ext>
            </a:extLst>
          </p:cNvPr>
          <p:cNvSpPr/>
          <p:nvPr/>
        </p:nvSpPr>
        <p:spPr>
          <a:xfrm>
            <a:off x="2864133" y="10502302"/>
            <a:ext cx="2103120" cy="24516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A1D12B6-E96E-466B-A986-9B378F0C9588}"/>
              </a:ext>
            </a:extLst>
          </p:cNvPr>
          <p:cNvSpPr/>
          <p:nvPr/>
        </p:nvSpPr>
        <p:spPr>
          <a:xfrm>
            <a:off x="4967253" y="9190892"/>
            <a:ext cx="2103120" cy="37631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E8F481A-1D8F-4233-AA6F-81CE664B79FA}"/>
              </a:ext>
            </a:extLst>
          </p:cNvPr>
          <p:cNvSpPr/>
          <p:nvPr/>
        </p:nvSpPr>
        <p:spPr>
          <a:xfrm>
            <a:off x="7070373" y="7879480"/>
            <a:ext cx="2103120" cy="50745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E7D0771-B14C-406E-B6E3-B1BA93DD2014}"/>
              </a:ext>
            </a:extLst>
          </p:cNvPr>
          <p:cNvSpPr/>
          <p:nvPr/>
        </p:nvSpPr>
        <p:spPr>
          <a:xfrm>
            <a:off x="9173493" y="6568068"/>
            <a:ext cx="2103120" cy="638593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1BFD56AB-627A-4480-8C5A-D443E96B8EC6}"/>
              </a:ext>
            </a:extLst>
          </p:cNvPr>
          <p:cNvSpPr/>
          <p:nvPr/>
        </p:nvSpPr>
        <p:spPr>
          <a:xfrm flipH="1">
            <a:off x="19410399" y="10502302"/>
            <a:ext cx="2103120" cy="24516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D2E0AF89-D8C6-452A-B672-13BE523FD1CC}"/>
              </a:ext>
            </a:extLst>
          </p:cNvPr>
          <p:cNvSpPr/>
          <p:nvPr/>
        </p:nvSpPr>
        <p:spPr>
          <a:xfrm flipH="1">
            <a:off x="17307279" y="9190892"/>
            <a:ext cx="2103120" cy="376310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9BC73CC3-7C8C-4C25-A2BA-98100C1562BE}"/>
              </a:ext>
            </a:extLst>
          </p:cNvPr>
          <p:cNvSpPr/>
          <p:nvPr/>
        </p:nvSpPr>
        <p:spPr>
          <a:xfrm flipH="1">
            <a:off x="15204159" y="7879480"/>
            <a:ext cx="2103120" cy="50745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8E39A28E-3D0B-448D-9621-A53F348AA57A}"/>
              </a:ext>
            </a:extLst>
          </p:cNvPr>
          <p:cNvSpPr/>
          <p:nvPr/>
        </p:nvSpPr>
        <p:spPr>
          <a:xfrm flipH="1">
            <a:off x="13101039" y="6568068"/>
            <a:ext cx="2103120" cy="638593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orma libre: forma 59">
            <a:extLst>
              <a:ext uri="{FF2B5EF4-FFF2-40B4-BE49-F238E27FC236}">
                <a16:creationId xmlns:a16="http://schemas.microsoft.com/office/drawing/2014/main" id="{DDF1FFA4-951E-46CF-82EA-639485B278DF}"/>
              </a:ext>
            </a:extLst>
          </p:cNvPr>
          <p:cNvSpPr/>
          <p:nvPr/>
        </p:nvSpPr>
        <p:spPr>
          <a:xfrm>
            <a:off x="15599852" y="5978110"/>
            <a:ext cx="5970680" cy="4211103"/>
          </a:xfrm>
          <a:custGeom>
            <a:avLst/>
            <a:gdLst>
              <a:gd name="connsiteX0" fmla="*/ 0 w 5970680"/>
              <a:gd name="connsiteY0" fmla="*/ 0 h 4211103"/>
              <a:gd name="connsiteX1" fmla="*/ 257908 w 5970680"/>
              <a:gd name="connsiteY1" fmla="*/ 0 h 4211103"/>
              <a:gd name="connsiteX2" fmla="*/ 257908 w 5970680"/>
              <a:gd name="connsiteY2" fmla="*/ 1250655 h 4211103"/>
              <a:gd name="connsiteX3" fmla="*/ 2103120 w 5970680"/>
              <a:gd name="connsiteY3" fmla="*/ 1250655 h 4211103"/>
              <a:gd name="connsiteX4" fmla="*/ 2103120 w 5970680"/>
              <a:gd name="connsiteY4" fmla="*/ 1250653 h 4211103"/>
              <a:gd name="connsiteX5" fmla="*/ 2361028 w 5970680"/>
              <a:gd name="connsiteY5" fmla="*/ 1250653 h 4211103"/>
              <a:gd name="connsiteX6" fmla="*/ 2361028 w 5970680"/>
              <a:gd name="connsiteY6" fmla="*/ 1250655 h 4211103"/>
              <a:gd name="connsiteX7" fmla="*/ 2361028 w 5970680"/>
              <a:gd name="connsiteY7" fmla="*/ 1508563 h 4211103"/>
              <a:gd name="connsiteX8" fmla="*/ 2361028 w 5970680"/>
              <a:gd name="connsiteY8" fmla="*/ 2503266 h 4211103"/>
              <a:gd name="connsiteX9" fmla="*/ 4206240 w 5970680"/>
              <a:gd name="connsiteY9" fmla="*/ 2503266 h 4211103"/>
              <a:gd name="connsiteX10" fmla="*/ 4206240 w 5970680"/>
              <a:gd name="connsiteY10" fmla="*/ 2503264 h 4211103"/>
              <a:gd name="connsiteX11" fmla="*/ 4464148 w 5970680"/>
              <a:gd name="connsiteY11" fmla="*/ 2503264 h 4211103"/>
              <a:gd name="connsiteX12" fmla="*/ 4464148 w 5970680"/>
              <a:gd name="connsiteY12" fmla="*/ 2503266 h 4211103"/>
              <a:gd name="connsiteX13" fmla="*/ 4464148 w 5970680"/>
              <a:gd name="connsiteY13" fmla="*/ 2761174 h 4211103"/>
              <a:gd name="connsiteX14" fmla="*/ 4464148 w 5970680"/>
              <a:gd name="connsiteY14" fmla="*/ 3755877 h 4211103"/>
              <a:gd name="connsiteX15" fmla="*/ 5515454 w 5970680"/>
              <a:gd name="connsiteY15" fmla="*/ 3755877 h 4211103"/>
              <a:gd name="connsiteX16" fmla="*/ 5318136 w 5970680"/>
              <a:gd name="connsiteY16" fmla="*/ 3558559 h 4211103"/>
              <a:gd name="connsiteX17" fmla="*/ 5644408 w 5970680"/>
              <a:gd name="connsiteY17" fmla="*/ 3558559 h 4211103"/>
              <a:gd name="connsiteX18" fmla="*/ 5970680 w 5970680"/>
              <a:gd name="connsiteY18" fmla="*/ 3884831 h 4211103"/>
              <a:gd name="connsiteX19" fmla="*/ 5644408 w 5970680"/>
              <a:gd name="connsiteY19" fmla="*/ 4211103 h 4211103"/>
              <a:gd name="connsiteX20" fmla="*/ 5318136 w 5970680"/>
              <a:gd name="connsiteY20" fmla="*/ 4211103 h 4211103"/>
              <a:gd name="connsiteX21" fmla="*/ 5515454 w 5970680"/>
              <a:gd name="connsiteY21" fmla="*/ 4013785 h 4211103"/>
              <a:gd name="connsiteX22" fmla="*/ 4203240 w 5970680"/>
              <a:gd name="connsiteY22" fmla="*/ 4013785 h 4211103"/>
              <a:gd name="connsiteX23" fmla="*/ 4203240 w 5970680"/>
              <a:gd name="connsiteY23" fmla="*/ 3755877 h 4211103"/>
              <a:gd name="connsiteX24" fmla="*/ 4206240 w 5970680"/>
              <a:gd name="connsiteY24" fmla="*/ 3755877 h 4211103"/>
              <a:gd name="connsiteX25" fmla="*/ 4206240 w 5970680"/>
              <a:gd name="connsiteY25" fmla="*/ 2761174 h 4211103"/>
              <a:gd name="connsiteX26" fmla="*/ 2103120 w 5970680"/>
              <a:gd name="connsiteY26" fmla="*/ 2761174 h 4211103"/>
              <a:gd name="connsiteX27" fmla="*/ 2103120 w 5970680"/>
              <a:gd name="connsiteY27" fmla="*/ 2761172 h 4211103"/>
              <a:gd name="connsiteX28" fmla="*/ 2103120 w 5970680"/>
              <a:gd name="connsiteY28" fmla="*/ 2503266 h 4211103"/>
              <a:gd name="connsiteX29" fmla="*/ 2103120 w 5970680"/>
              <a:gd name="connsiteY29" fmla="*/ 1508563 h 4211103"/>
              <a:gd name="connsiteX30" fmla="*/ 257908 w 5970680"/>
              <a:gd name="connsiteY30" fmla="*/ 1508563 h 4211103"/>
              <a:gd name="connsiteX31" fmla="*/ 257908 w 5970680"/>
              <a:gd name="connsiteY31" fmla="*/ 1510519 h 4211103"/>
              <a:gd name="connsiteX32" fmla="*/ 0 w 5970680"/>
              <a:gd name="connsiteY32" fmla="*/ 1510519 h 4211103"/>
              <a:gd name="connsiteX33" fmla="*/ 0 w 5970680"/>
              <a:gd name="connsiteY33" fmla="*/ 1508563 h 4211103"/>
              <a:gd name="connsiteX34" fmla="*/ 0 w 5970680"/>
              <a:gd name="connsiteY34" fmla="*/ 1250655 h 4211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970680" h="4211103">
                <a:moveTo>
                  <a:pt x="0" y="0"/>
                </a:moveTo>
                <a:lnTo>
                  <a:pt x="257908" y="0"/>
                </a:lnTo>
                <a:lnTo>
                  <a:pt x="257908" y="1250655"/>
                </a:lnTo>
                <a:lnTo>
                  <a:pt x="2103120" y="1250655"/>
                </a:lnTo>
                <a:lnTo>
                  <a:pt x="2103120" y="1250653"/>
                </a:lnTo>
                <a:lnTo>
                  <a:pt x="2361028" y="1250653"/>
                </a:lnTo>
                <a:lnTo>
                  <a:pt x="2361028" y="1250655"/>
                </a:lnTo>
                <a:lnTo>
                  <a:pt x="2361028" y="1508563"/>
                </a:lnTo>
                <a:lnTo>
                  <a:pt x="2361028" y="2503266"/>
                </a:lnTo>
                <a:lnTo>
                  <a:pt x="4206240" y="2503266"/>
                </a:lnTo>
                <a:lnTo>
                  <a:pt x="4206240" y="2503264"/>
                </a:lnTo>
                <a:lnTo>
                  <a:pt x="4464148" y="2503264"/>
                </a:lnTo>
                <a:lnTo>
                  <a:pt x="4464148" y="2503266"/>
                </a:lnTo>
                <a:lnTo>
                  <a:pt x="4464148" y="2761174"/>
                </a:lnTo>
                <a:lnTo>
                  <a:pt x="4464148" y="3755877"/>
                </a:lnTo>
                <a:lnTo>
                  <a:pt x="5515454" y="3755877"/>
                </a:lnTo>
                <a:lnTo>
                  <a:pt x="5318136" y="3558559"/>
                </a:lnTo>
                <a:lnTo>
                  <a:pt x="5644408" y="3558559"/>
                </a:lnTo>
                <a:lnTo>
                  <a:pt x="5970680" y="3884831"/>
                </a:lnTo>
                <a:lnTo>
                  <a:pt x="5644408" y="4211103"/>
                </a:lnTo>
                <a:lnTo>
                  <a:pt x="5318136" y="4211103"/>
                </a:lnTo>
                <a:lnTo>
                  <a:pt x="5515454" y="4013785"/>
                </a:lnTo>
                <a:lnTo>
                  <a:pt x="4203240" y="4013785"/>
                </a:lnTo>
                <a:lnTo>
                  <a:pt x="4203240" y="3755877"/>
                </a:lnTo>
                <a:lnTo>
                  <a:pt x="4206240" y="3755877"/>
                </a:lnTo>
                <a:lnTo>
                  <a:pt x="4206240" y="2761174"/>
                </a:lnTo>
                <a:lnTo>
                  <a:pt x="2103120" y="2761174"/>
                </a:lnTo>
                <a:lnTo>
                  <a:pt x="2103120" y="2761172"/>
                </a:lnTo>
                <a:lnTo>
                  <a:pt x="2103120" y="2503266"/>
                </a:lnTo>
                <a:lnTo>
                  <a:pt x="2103120" y="1508563"/>
                </a:lnTo>
                <a:lnTo>
                  <a:pt x="257908" y="1508563"/>
                </a:lnTo>
                <a:lnTo>
                  <a:pt x="257908" y="1510519"/>
                </a:lnTo>
                <a:lnTo>
                  <a:pt x="0" y="1510519"/>
                </a:lnTo>
                <a:lnTo>
                  <a:pt x="0" y="1508563"/>
                </a:lnTo>
                <a:lnTo>
                  <a:pt x="0" y="125065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29">
            <a:extLst>
              <a:ext uri="{FF2B5EF4-FFF2-40B4-BE49-F238E27FC236}">
                <a16:creationId xmlns:a16="http://schemas.microsoft.com/office/drawing/2014/main" id="{CAD94D5C-2A9E-4E8D-9C4E-3157D4FCFA1B}"/>
              </a:ext>
            </a:extLst>
          </p:cNvPr>
          <p:cNvSpPr txBox="1"/>
          <p:nvPr/>
        </p:nvSpPr>
        <p:spPr>
          <a:xfrm>
            <a:off x="6415905" y="3383263"/>
            <a:ext cx="1308936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4A9B09C4-887D-464C-B7DB-406BF65819C8}"/>
              </a:ext>
            </a:extLst>
          </p:cNvPr>
          <p:cNvSpPr txBox="1">
            <a:spLocks/>
          </p:cNvSpPr>
          <p:nvPr/>
        </p:nvSpPr>
        <p:spPr>
          <a:xfrm>
            <a:off x="4961277" y="4044006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29">
            <a:extLst>
              <a:ext uri="{FF2B5EF4-FFF2-40B4-BE49-F238E27FC236}">
                <a16:creationId xmlns:a16="http://schemas.microsoft.com/office/drawing/2014/main" id="{45DA060C-57B1-47DC-89A4-39A85FFF122F}"/>
              </a:ext>
            </a:extLst>
          </p:cNvPr>
          <p:cNvSpPr txBox="1"/>
          <p:nvPr/>
        </p:nvSpPr>
        <p:spPr>
          <a:xfrm>
            <a:off x="16673232" y="3383263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EAC2D081-F6BD-4701-B744-FDBB8A1A31BE}"/>
              </a:ext>
            </a:extLst>
          </p:cNvPr>
          <p:cNvSpPr txBox="1">
            <a:spLocks/>
          </p:cNvSpPr>
          <p:nvPr/>
        </p:nvSpPr>
        <p:spPr>
          <a:xfrm>
            <a:off x="15198183" y="4044006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Shape 2790">
            <a:extLst>
              <a:ext uri="{FF2B5EF4-FFF2-40B4-BE49-F238E27FC236}">
                <a16:creationId xmlns:a16="http://schemas.microsoft.com/office/drawing/2014/main" id="{B1268390-C65E-4E6A-B355-15E5664CF5FE}"/>
              </a:ext>
            </a:extLst>
          </p:cNvPr>
          <p:cNvSpPr>
            <a:spLocks noChangeAspect="1"/>
          </p:cNvSpPr>
          <p:nvPr/>
        </p:nvSpPr>
        <p:spPr>
          <a:xfrm>
            <a:off x="9827962" y="7095420"/>
            <a:ext cx="794184" cy="5775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793">
            <a:extLst>
              <a:ext uri="{FF2B5EF4-FFF2-40B4-BE49-F238E27FC236}">
                <a16:creationId xmlns:a16="http://schemas.microsoft.com/office/drawing/2014/main" id="{67E94087-8C8F-4C19-833C-61A64F51283E}"/>
              </a:ext>
            </a:extLst>
          </p:cNvPr>
          <p:cNvSpPr>
            <a:spLocks noChangeAspect="1"/>
          </p:cNvSpPr>
          <p:nvPr/>
        </p:nvSpPr>
        <p:spPr>
          <a:xfrm>
            <a:off x="7724841" y="8376456"/>
            <a:ext cx="794184" cy="7941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86" y="14720"/>
                </a:moveTo>
                <a:cubicBezTo>
                  <a:pt x="9513" y="14863"/>
                  <a:pt x="9355" y="14945"/>
                  <a:pt x="9084" y="14965"/>
                </a:cubicBezTo>
                <a:lnTo>
                  <a:pt x="9084" y="13151"/>
                </a:lnTo>
                <a:cubicBezTo>
                  <a:pt x="9199" y="13182"/>
                  <a:pt x="9248" y="13219"/>
                  <a:pt x="9358" y="13260"/>
                </a:cubicBezTo>
                <a:cubicBezTo>
                  <a:pt x="9469" y="13302"/>
                  <a:pt x="9568" y="13357"/>
                  <a:pt x="9656" y="13424"/>
                </a:cubicBezTo>
                <a:cubicBezTo>
                  <a:pt x="9744" y="13491"/>
                  <a:pt x="9814" y="13575"/>
                  <a:pt x="9867" y="13673"/>
                </a:cubicBezTo>
                <a:cubicBezTo>
                  <a:pt x="9920" y="13772"/>
                  <a:pt x="9946" y="13894"/>
                  <a:pt x="9946" y="14039"/>
                </a:cubicBezTo>
                <a:cubicBezTo>
                  <a:pt x="9946" y="14350"/>
                  <a:pt x="9859" y="14577"/>
                  <a:pt x="9686" y="14720"/>
                </a:cubicBezTo>
                <a:moveTo>
                  <a:pt x="8631" y="12100"/>
                </a:moveTo>
                <a:cubicBezTo>
                  <a:pt x="8526" y="12074"/>
                  <a:pt x="8486" y="12041"/>
                  <a:pt x="8383" y="12003"/>
                </a:cubicBezTo>
                <a:cubicBezTo>
                  <a:pt x="8280" y="11964"/>
                  <a:pt x="8189" y="11913"/>
                  <a:pt x="8112" y="11851"/>
                </a:cubicBezTo>
                <a:cubicBezTo>
                  <a:pt x="8034" y="11789"/>
                  <a:pt x="7969" y="11714"/>
                  <a:pt x="7919" y="11625"/>
                </a:cubicBezTo>
                <a:cubicBezTo>
                  <a:pt x="7869" y="11537"/>
                  <a:pt x="7844" y="11431"/>
                  <a:pt x="7844" y="11306"/>
                </a:cubicBezTo>
                <a:cubicBezTo>
                  <a:pt x="7844" y="11031"/>
                  <a:pt x="7918" y="10835"/>
                  <a:pt x="8067" y="10718"/>
                </a:cubicBezTo>
                <a:cubicBezTo>
                  <a:pt x="8214" y="10601"/>
                  <a:pt x="8360" y="10543"/>
                  <a:pt x="8631" y="10543"/>
                </a:cubicBezTo>
                <a:cubicBezTo>
                  <a:pt x="8631" y="10543"/>
                  <a:pt x="8631" y="12100"/>
                  <a:pt x="8631" y="12100"/>
                </a:cubicBezTo>
                <a:close/>
                <a:moveTo>
                  <a:pt x="10255" y="12723"/>
                </a:moveTo>
                <a:cubicBezTo>
                  <a:pt x="10089" y="12593"/>
                  <a:pt x="9898" y="12487"/>
                  <a:pt x="9683" y="12404"/>
                </a:cubicBezTo>
                <a:cubicBezTo>
                  <a:pt x="9466" y="12321"/>
                  <a:pt x="9310" y="12248"/>
                  <a:pt x="9084" y="12186"/>
                </a:cubicBezTo>
                <a:lnTo>
                  <a:pt x="9084" y="10543"/>
                </a:lnTo>
                <a:cubicBezTo>
                  <a:pt x="9355" y="10543"/>
                  <a:pt x="9488" y="10613"/>
                  <a:pt x="9611" y="10753"/>
                </a:cubicBezTo>
                <a:cubicBezTo>
                  <a:pt x="9734" y="10893"/>
                  <a:pt x="9800" y="11096"/>
                  <a:pt x="9810" y="11361"/>
                </a:cubicBezTo>
                <a:lnTo>
                  <a:pt x="10669" y="11361"/>
                </a:lnTo>
                <a:cubicBezTo>
                  <a:pt x="10669" y="11106"/>
                  <a:pt x="10625" y="10883"/>
                  <a:pt x="10537" y="10690"/>
                </a:cubicBezTo>
                <a:cubicBezTo>
                  <a:pt x="10450" y="10499"/>
                  <a:pt x="10331" y="10340"/>
                  <a:pt x="10183" y="10216"/>
                </a:cubicBezTo>
                <a:cubicBezTo>
                  <a:pt x="10035" y="10091"/>
                  <a:pt x="9860" y="9998"/>
                  <a:pt x="9659" y="9935"/>
                </a:cubicBezTo>
                <a:cubicBezTo>
                  <a:pt x="9459" y="9873"/>
                  <a:pt x="9310" y="9842"/>
                  <a:pt x="9084" y="9842"/>
                </a:cubicBezTo>
                <a:lnTo>
                  <a:pt x="9084" y="9331"/>
                </a:lnTo>
                <a:lnTo>
                  <a:pt x="8631" y="9331"/>
                </a:lnTo>
                <a:lnTo>
                  <a:pt x="8631" y="9842"/>
                </a:lnTo>
                <a:cubicBezTo>
                  <a:pt x="8405" y="9842"/>
                  <a:pt x="8253" y="9876"/>
                  <a:pt x="8048" y="9943"/>
                </a:cubicBezTo>
                <a:cubicBezTo>
                  <a:pt x="7842" y="10011"/>
                  <a:pt x="7660" y="10108"/>
                  <a:pt x="7501" y="10235"/>
                </a:cubicBezTo>
                <a:cubicBezTo>
                  <a:pt x="7343" y="10363"/>
                  <a:pt x="7218" y="10521"/>
                  <a:pt x="7125" y="10710"/>
                </a:cubicBezTo>
                <a:cubicBezTo>
                  <a:pt x="7032" y="10899"/>
                  <a:pt x="6985" y="11119"/>
                  <a:pt x="6985" y="11368"/>
                </a:cubicBezTo>
                <a:cubicBezTo>
                  <a:pt x="6985" y="11654"/>
                  <a:pt x="7035" y="11892"/>
                  <a:pt x="7136" y="12085"/>
                </a:cubicBezTo>
                <a:cubicBezTo>
                  <a:pt x="7237" y="12277"/>
                  <a:pt x="7368" y="12436"/>
                  <a:pt x="7531" y="12563"/>
                </a:cubicBezTo>
                <a:cubicBezTo>
                  <a:pt x="7694" y="12691"/>
                  <a:pt x="7878" y="12794"/>
                  <a:pt x="8081" y="12875"/>
                </a:cubicBezTo>
                <a:cubicBezTo>
                  <a:pt x="8285" y="12956"/>
                  <a:pt x="8426" y="13024"/>
                  <a:pt x="8631" y="13081"/>
                </a:cubicBezTo>
                <a:lnTo>
                  <a:pt x="8631" y="14965"/>
                </a:lnTo>
                <a:cubicBezTo>
                  <a:pt x="8285" y="14955"/>
                  <a:pt x="8100" y="14852"/>
                  <a:pt x="7950" y="14654"/>
                </a:cubicBezTo>
                <a:cubicBezTo>
                  <a:pt x="7799" y="14457"/>
                  <a:pt x="7726" y="14187"/>
                  <a:pt x="7731" y="13844"/>
                </a:cubicBezTo>
                <a:lnTo>
                  <a:pt x="6872" y="13844"/>
                </a:lnTo>
                <a:cubicBezTo>
                  <a:pt x="6867" y="14135"/>
                  <a:pt x="6908" y="14392"/>
                  <a:pt x="6996" y="14615"/>
                </a:cubicBezTo>
                <a:cubicBezTo>
                  <a:pt x="7085" y="14839"/>
                  <a:pt x="7209" y="15027"/>
                  <a:pt x="7369" y="15180"/>
                </a:cubicBezTo>
                <a:cubicBezTo>
                  <a:pt x="7530" y="15333"/>
                  <a:pt x="7723" y="15451"/>
                  <a:pt x="7950" y="15534"/>
                </a:cubicBezTo>
                <a:cubicBezTo>
                  <a:pt x="8176" y="15617"/>
                  <a:pt x="8360" y="15661"/>
                  <a:pt x="8631" y="15667"/>
                </a:cubicBezTo>
                <a:lnTo>
                  <a:pt x="8631" y="16199"/>
                </a:lnTo>
                <a:lnTo>
                  <a:pt x="9084" y="16199"/>
                </a:lnTo>
                <a:lnTo>
                  <a:pt x="9084" y="15667"/>
                </a:lnTo>
                <a:cubicBezTo>
                  <a:pt x="9335" y="15656"/>
                  <a:pt x="9504" y="15613"/>
                  <a:pt x="9720" y="15538"/>
                </a:cubicBezTo>
                <a:cubicBezTo>
                  <a:pt x="9936" y="15463"/>
                  <a:pt x="10124" y="15354"/>
                  <a:pt x="10285" y="15211"/>
                </a:cubicBezTo>
                <a:cubicBezTo>
                  <a:pt x="10445" y="15068"/>
                  <a:pt x="10573" y="14889"/>
                  <a:pt x="10666" y="14673"/>
                </a:cubicBezTo>
                <a:cubicBezTo>
                  <a:pt x="10758" y="14459"/>
                  <a:pt x="10805" y="14205"/>
                  <a:pt x="10805" y="13914"/>
                </a:cubicBezTo>
                <a:cubicBezTo>
                  <a:pt x="10805" y="13634"/>
                  <a:pt x="10755" y="13398"/>
                  <a:pt x="10654" y="13206"/>
                </a:cubicBezTo>
                <a:cubicBezTo>
                  <a:pt x="10554" y="13014"/>
                  <a:pt x="10421" y="12853"/>
                  <a:pt x="10255" y="12723"/>
                </a:cubicBezTo>
                <a:moveTo>
                  <a:pt x="12764" y="0"/>
                </a:moveTo>
                <a:cubicBezTo>
                  <a:pt x="9919" y="0"/>
                  <a:pt x="7396" y="1350"/>
                  <a:pt x="5779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9" y="987"/>
                  <a:pt x="20613" y="4502"/>
                  <a:pt x="20613" y="8836"/>
                </a:cubicBezTo>
                <a:cubicBezTo>
                  <a:pt x="20613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8836" y="20613"/>
                </a:moveTo>
                <a:cubicBezTo>
                  <a:pt x="4501" y="20613"/>
                  <a:pt x="987" y="17098"/>
                  <a:pt x="987" y="12764"/>
                </a:cubicBezTo>
                <a:cubicBezTo>
                  <a:pt x="987" y="8429"/>
                  <a:pt x="4501" y="4915"/>
                  <a:pt x="8836" y="4915"/>
                </a:cubicBezTo>
                <a:cubicBezTo>
                  <a:pt x="13172" y="4915"/>
                  <a:pt x="16685" y="8429"/>
                  <a:pt x="16685" y="12764"/>
                </a:cubicBezTo>
                <a:cubicBezTo>
                  <a:pt x="16685" y="17098"/>
                  <a:pt x="13172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6" y="21600"/>
                  <a:pt x="17673" y="17644"/>
                  <a:pt x="17673" y="12764"/>
                </a:cubicBezTo>
                <a:cubicBezTo>
                  <a:pt x="17673" y="7884"/>
                  <a:pt x="13716" y="3927"/>
                  <a:pt x="8836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800">
            <a:extLst>
              <a:ext uri="{FF2B5EF4-FFF2-40B4-BE49-F238E27FC236}">
                <a16:creationId xmlns:a16="http://schemas.microsoft.com/office/drawing/2014/main" id="{4EE37D3A-9AD1-4D37-9D51-950ED2EA02BA}"/>
              </a:ext>
            </a:extLst>
          </p:cNvPr>
          <p:cNvSpPr>
            <a:spLocks noChangeAspect="1"/>
          </p:cNvSpPr>
          <p:nvPr/>
        </p:nvSpPr>
        <p:spPr>
          <a:xfrm>
            <a:off x="5621721" y="9728950"/>
            <a:ext cx="794186" cy="5053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08" y="15258"/>
                </a:moveTo>
                <a:cubicBezTo>
                  <a:pt x="10138" y="15500"/>
                  <a:pt x="10044" y="15701"/>
                  <a:pt x="9923" y="15861"/>
                </a:cubicBezTo>
                <a:cubicBezTo>
                  <a:pt x="9802" y="16022"/>
                  <a:pt x="9660" y="16144"/>
                  <a:pt x="9499" y="16228"/>
                </a:cubicBezTo>
                <a:cubicBezTo>
                  <a:pt x="9362" y="16300"/>
                  <a:pt x="9243" y="16340"/>
                  <a:pt x="9097" y="16360"/>
                </a:cubicBezTo>
                <a:lnTo>
                  <a:pt x="9097" y="16971"/>
                </a:lnTo>
                <a:lnTo>
                  <a:pt x="8606" y="16971"/>
                </a:lnTo>
                <a:lnTo>
                  <a:pt x="8606" y="16361"/>
                </a:lnTo>
                <a:cubicBezTo>
                  <a:pt x="8446" y="16345"/>
                  <a:pt x="8316" y="16304"/>
                  <a:pt x="8171" y="16224"/>
                </a:cubicBezTo>
                <a:cubicBezTo>
                  <a:pt x="8001" y="16130"/>
                  <a:pt x="7856" y="15998"/>
                  <a:pt x="7736" y="15826"/>
                </a:cubicBezTo>
                <a:cubicBezTo>
                  <a:pt x="7615" y="15655"/>
                  <a:pt x="7522" y="15443"/>
                  <a:pt x="7456" y="15193"/>
                </a:cubicBezTo>
                <a:cubicBezTo>
                  <a:pt x="7390" y="14942"/>
                  <a:pt x="7359" y="14654"/>
                  <a:pt x="7363" y="14327"/>
                </a:cubicBezTo>
                <a:lnTo>
                  <a:pt x="8007" y="14327"/>
                </a:lnTo>
                <a:cubicBezTo>
                  <a:pt x="8003" y="14712"/>
                  <a:pt x="8058" y="15015"/>
                  <a:pt x="8171" y="15236"/>
                </a:cubicBezTo>
                <a:cubicBezTo>
                  <a:pt x="8270" y="15431"/>
                  <a:pt x="8403" y="15530"/>
                  <a:pt x="8606" y="15563"/>
                </a:cubicBezTo>
                <a:lnTo>
                  <a:pt x="8606" y="13432"/>
                </a:lnTo>
                <a:cubicBezTo>
                  <a:pt x="8492" y="13376"/>
                  <a:pt x="8395" y="13313"/>
                  <a:pt x="8270" y="13239"/>
                </a:cubicBezTo>
                <a:cubicBezTo>
                  <a:pt x="8118" y="13149"/>
                  <a:pt x="7980" y="13033"/>
                  <a:pt x="7857" y="12890"/>
                </a:cubicBezTo>
                <a:cubicBezTo>
                  <a:pt x="7735" y="12746"/>
                  <a:pt x="7636" y="12568"/>
                  <a:pt x="7561" y="12352"/>
                </a:cubicBezTo>
                <a:cubicBezTo>
                  <a:pt x="7485" y="12136"/>
                  <a:pt x="7448" y="11868"/>
                  <a:pt x="7448" y="11548"/>
                </a:cubicBezTo>
                <a:cubicBezTo>
                  <a:pt x="7448" y="11268"/>
                  <a:pt x="7483" y="11023"/>
                  <a:pt x="7553" y="10809"/>
                </a:cubicBezTo>
                <a:cubicBezTo>
                  <a:pt x="7622" y="10596"/>
                  <a:pt x="7716" y="10419"/>
                  <a:pt x="7835" y="10276"/>
                </a:cubicBezTo>
                <a:cubicBezTo>
                  <a:pt x="7954" y="10134"/>
                  <a:pt x="8090" y="10024"/>
                  <a:pt x="8244" y="9948"/>
                </a:cubicBezTo>
                <a:cubicBezTo>
                  <a:pt x="8373" y="9885"/>
                  <a:pt x="8479" y="9855"/>
                  <a:pt x="8606" y="9844"/>
                </a:cubicBezTo>
                <a:lnTo>
                  <a:pt x="8606" y="9257"/>
                </a:lnTo>
                <a:lnTo>
                  <a:pt x="9097" y="9257"/>
                </a:lnTo>
                <a:lnTo>
                  <a:pt x="9097" y="9844"/>
                </a:lnTo>
                <a:cubicBezTo>
                  <a:pt x="9224" y="9853"/>
                  <a:pt x="9328" y="9881"/>
                  <a:pt x="9453" y="9939"/>
                </a:cubicBezTo>
                <a:cubicBezTo>
                  <a:pt x="9605" y="10009"/>
                  <a:pt x="9735" y="10114"/>
                  <a:pt x="9847" y="10255"/>
                </a:cubicBezTo>
                <a:cubicBezTo>
                  <a:pt x="9957" y="10394"/>
                  <a:pt x="10046" y="10572"/>
                  <a:pt x="10112" y="10788"/>
                </a:cubicBezTo>
                <a:cubicBezTo>
                  <a:pt x="10178" y="11003"/>
                  <a:pt x="10211" y="11254"/>
                  <a:pt x="10211" y="11540"/>
                </a:cubicBezTo>
                <a:lnTo>
                  <a:pt x="9567" y="11540"/>
                </a:lnTo>
                <a:cubicBezTo>
                  <a:pt x="9559" y="11242"/>
                  <a:pt x="9509" y="11015"/>
                  <a:pt x="9417" y="10857"/>
                </a:cubicBezTo>
                <a:cubicBezTo>
                  <a:pt x="9339" y="10725"/>
                  <a:pt x="9243" y="10661"/>
                  <a:pt x="9097" y="10640"/>
                </a:cubicBezTo>
                <a:lnTo>
                  <a:pt x="9097" y="12504"/>
                </a:lnTo>
                <a:cubicBezTo>
                  <a:pt x="9226" y="12565"/>
                  <a:pt x="9336" y="12633"/>
                  <a:pt x="9471" y="12710"/>
                </a:cubicBezTo>
                <a:cubicBezTo>
                  <a:pt x="9633" y="12804"/>
                  <a:pt x="9776" y="12923"/>
                  <a:pt x="9900" y="13069"/>
                </a:cubicBezTo>
                <a:cubicBezTo>
                  <a:pt x="10024" y="13215"/>
                  <a:pt x="10124" y="13395"/>
                  <a:pt x="10200" y="13610"/>
                </a:cubicBezTo>
                <a:cubicBezTo>
                  <a:pt x="10275" y="13827"/>
                  <a:pt x="10312" y="14091"/>
                  <a:pt x="10312" y="14407"/>
                </a:cubicBezTo>
                <a:cubicBezTo>
                  <a:pt x="10312" y="14732"/>
                  <a:pt x="10278" y="15016"/>
                  <a:pt x="10208" y="15258"/>
                </a:cubicBezTo>
                <a:moveTo>
                  <a:pt x="8836" y="7714"/>
                </a:moveTo>
                <a:cubicBezTo>
                  <a:pt x="6938" y="7714"/>
                  <a:pt x="5400" y="10132"/>
                  <a:pt x="5400" y="13114"/>
                </a:cubicBezTo>
                <a:cubicBezTo>
                  <a:pt x="5400" y="16096"/>
                  <a:pt x="6938" y="18514"/>
                  <a:pt x="8836" y="18514"/>
                </a:cubicBezTo>
                <a:cubicBezTo>
                  <a:pt x="10734" y="18514"/>
                  <a:pt x="12273" y="16096"/>
                  <a:pt x="12273" y="13114"/>
                </a:cubicBezTo>
                <a:cubicBezTo>
                  <a:pt x="12273" y="10132"/>
                  <a:pt x="10734" y="7714"/>
                  <a:pt x="8836" y="7714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0"/>
                  <a:pt x="3927" y="1543"/>
                </a:cubicBezTo>
                <a:lnTo>
                  <a:pt x="3927" y="2314"/>
                </a:lnTo>
                <a:cubicBezTo>
                  <a:pt x="3927" y="2740"/>
                  <a:pt x="4147" y="3086"/>
                  <a:pt x="4418" y="3086"/>
                </a:cubicBezTo>
                <a:cubicBezTo>
                  <a:pt x="4689" y="3086"/>
                  <a:pt x="4909" y="2740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4" y="15429"/>
                  <a:pt x="18655" y="15774"/>
                  <a:pt x="18655" y="16200"/>
                </a:cubicBezTo>
                <a:cubicBezTo>
                  <a:pt x="18655" y="16626"/>
                  <a:pt x="18874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0"/>
                  <a:pt x="21600" y="15429"/>
                </a:cubicBezTo>
                <a:lnTo>
                  <a:pt x="21600" y="1543"/>
                </a:lnTo>
                <a:cubicBezTo>
                  <a:pt x="21600" y="690"/>
                  <a:pt x="21160" y="0"/>
                  <a:pt x="20618" y="0"/>
                </a:cubicBezTo>
                <a:moveTo>
                  <a:pt x="9451" y="13856"/>
                </a:moveTo>
                <a:cubicBezTo>
                  <a:pt x="9385" y="13780"/>
                  <a:pt x="9310" y="13718"/>
                  <a:pt x="9228" y="13671"/>
                </a:cubicBezTo>
                <a:cubicBezTo>
                  <a:pt x="9175" y="13642"/>
                  <a:pt x="9137" y="13616"/>
                  <a:pt x="9097" y="13590"/>
                </a:cubicBezTo>
                <a:lnTo>
                  <a:pt x="9097" y="15560"/>
                </a:lnTo>
                <a:cubicBezTo>
                  <a:pt x="9250" y="15523"/>
                  <a:pt x="9363" y="15447"/>
                  <a:pt x="9473" y="15311"/>
                </a:cubicBezTo>
                <a:cubicBezTo>
                  <a:pt x="9604" y="15151"/>
                  <a:pt x="9668" y="14896"/>
                  <a:pt x="9668" y="14545"/>
                </a:cubicBezTo>
                <a:cubicBezTo>
                  <a:pt x="9668" y="14383"/>
                  <a:pt x="9649" y="14246"/>
                  <a:pt x="9609" y="14135"/>
                </a:cubicBezTo>
                <a:cubicBezTo>
                  <a:pt x="9570" y="14024"/>
                  <a:pt x="9517" y="13931"/>
                  <a:pt x="9451" y="13856"/>
                </a:cubicBezTo>
                <a:moveTo>
                  <a:pt x="13255" y="16971"/>
                </a:moveTo>
                <a:cubicBezTo>
                  <a:pt x="12983" y="16971"/>
                  <a:pt x="12764" y="17316"/>
                  <a:pt x="12764" y="17743"/>
                </a:cubicBezTo>
                <a:cubicBezTo>
                  <a:pt x="12764" y="18169"/>
                  <a:pt x="12983" y="18514"/>
                  <a:pt x="13255" y="18514"/>
                </a:cubicBezTo>
                <a:cubicBezTo>
                  <a:pt x="13525" y="18514"/>
                  <a:pt x="13745" y="18169"/>
                  <a:pt x="13745" y="17743"/>
                </a:cubicBezTo>
                <a:cubicBezTo>
                  <a:pt x="13745" y="17316"/>
                  <a:pt x="13525" y="16971"/>
                  <a:pt x="13255" y="16971"/>
                </a:cubicBezTo>
                <a:moveTo>
                  <a:pt x="16200" y="7714"/>
                </a:moveTo>
                <a:cubicBezTo>
                  <a:pt x="15928" y="7714"/>
                  <a:pt x="15709" y="7369"/>
                  <a:pt x="15709" y="6943"/>
                </a:cubicBezTo>
                <a:cubicBezTo>
                  <a:pt x="15709" y="6516"/>
                  <a:pt x="15928" y="6171"/>
                  <a:pt x="16200" y="6171"/>
                </a:cubicBezTo>
                <a:cubicBezTo>
                  <a:pt x="16471" y="6171"/>
                  <a:pt x="16691" y="6516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7"/>
                  <a:pt x="16373" y="16971"/>
                  <a:pt x="16200" y="16971"/>
                </a:cubicBezTo>
                <a:cubicBezTo>
                  <a:pt x="15386" y="16971"/>
                  <a:pt x="14727" y="18008"/>
                  <a:pt x="14727" y="19286"/>
                </a:cubicBezTo>
                <a:cubicBezTo>
                  <a:pt x="14727" y="19557"/>
                  <a:pt x="14762" y="19814"/>
                  <a:pt x="14817" y="20057"/>
                </a:cubicBezTo>
                <a:lnTo>
                  <a:pt x="2855" y="20057"/>
                </a:lnTo>
                <a:cubicBezTo>
                  <a:pt x="2910" y="19814"/>
                  <a:pt x="2945" y="19557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299" y="16971"/>
                  <a:pt x="1136" y="17027"/>
                  <a:pt x="982" y="17113"/>
                </a:cubicBezTo>
                <a:lnTo>
                  <a:pt x="982" y="9115"/>
                </a:lnTo>
                <a:cubicBezTo>
                  <a:pt x="1136" y="9202"/>
                  <a:pt x="1299" y="9257"/>
                  <a:pt x="1473" y="9257"/>
                </a:cubicBezTo>
                <a:cubicBezTo>
                  <a:pt x="2286" y="9257"/>
                  <a:pt x="2945" y="8221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7" y="6171"/>
                </a:lnTo>
                <a:cubicBezTo>
                  <a:pt x="14762" y="6414"/>
                  <a:pt x="14727" y="6671"/>
                  <a:pt x="14727" y="6943"/>
                </a:cubicBezTo>
                <a:cubicBezTo>
                  <a:pt x="14727" y="8221"/>
                  <a:pt x="15386" y="9257"/>
                  <a:pt x="16200" y="9257"/>
                </a:cubicBezTo>
                <a:cubicBezTo>
                  <a:pt x="16373" y="9257"/>
                  <a:pt x="16537" y="9202"/>
                  <a:pt x="16691" y="9115"/>
                </a:cubicBezTo>
                <a:cubicBezTo>
                  <a:pt x="16691" y="9115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8" y="20057"/>
                  <a:pt x="15709" y="19712"/>
                  <a:pt x="15709" y="19286"/>
                </a:cubicBezTo>
                <a:cubicBezTo>
                  <a:pt x="15709" y="18859"/>
                  <a:pt x="15928" y="18514"/>
                  <a:pt x="16200" y="18514"/>
                </a:cubicBezTo>
                <a:cubicBezTo>
                  <a:pt x="16471" y="18514"/>
                  <a:pt x="16691" y="18859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1" y="20057"/>
                  <a:pt x="982" y="19712"/>
                  <a:pt x="982" y="19286"/>
                </a:cubicBezTo>
                <a:cubicBezTo>
                  <a:pt x="982" y="18859"/>
                  <a:pt x="1201" y="18514"/>
                  <a:pt x="1473" y="18514"/>
                </a:cubicBezTo>
                <a:cubicBezTo>
                  <a:pt x="1744" y="18514"/>
                  <a:pt x="1964" y="18859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6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1" y="7714"/>
                  <a:pt x="982" y="7369"/>
                  <a:pt x="982" y="6943"/>
                </a:cubicBezTo>
                <a:cubicBezTo>
                  <a:pt x="982" y="6516"/>
                  <a:pt x="1201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39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39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8092" y="11478"/>
                </a:moveTo>
                <a:cubicBezTo>
                  <a:pt x="8092" y="11618"/>
                  <a:pt x="8111" y="11738"/>
                  <a:pt x="8149" y="11836"/>
                </a:cubicBezTo>
                <a:cubicBezTo>
                  <a:pt x="8186" y="11936"/>
                  <a:pt x="8234" y="12020"/>
                  <a:pt x="8293" y="12090"/>
                </a:cubicBezTo>
                <a:cubicBezTo>
                  <a:pt x="8351" y="12160"/>
                  <a:pt x="8419" y="12217"/>
                  <a:pt x="8496" y="12260"/>
                </a:cubicBezTo>
                <a:cubicBezTo>
                  <a:pt x="8542" y="12286"/>
                  <a:pt x="8573" y="12310"/>
                  <a:pt x="8606" y="12330"/>
                </a:cubicBezTo>
                <a:lnTo>
                  <a:pt x="8606" y="10637"/>
                </a:lnTo>
                <a:cubicBezTo>
                  <a:pt x="8457" y="10653"/>
                  <a:pt x="8353" y="10708"/>
                  <a:pt x="8258" y="10818"/>
                </a:cubicBezTo>
                <a:cubicBezTo>
                  <a:pt x="8147" y="10949"/>
                  <a:pt x="8092" y="11170"/>
                  <a:pt x="8092" y="11478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89" y="9257"/>
                  <a:pt x="4909" y="8912"/>
                  <a:pt x="4909" y="8486"/>
                </a:cubicBezTo>
                <a:cubicBezTo>
                  <a:pt x="4909" y="8060"/>
                  <a:pt x="4689" y="7714"/>
                  <a:pt x="4418" y="771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819">
            <a:extLst>
              <a:ext uri="{FF2B5EF4-FFF2-40B4-BE49-F238E27FC236}">
                <a16:creationId xmlns:a16="http://schemas.microsoft.com/office/drawing/2014/main" id="{AE89745C-D641-46FF-B272-5DB66DF083FB}"/>
              </a:ext>
            </a:extLst>
          </p:cNvPr>
          <p:cNvSpPr>
            <a:spLocks noChangeAspect="1"/>
          </p:cNvSpPr>
          <p:nvPr/>
        </p:nvSpPr>
        <p:spPr>
          <a:xfrm>
            <a:off x="3518601" y="11008242"/>
            <a:ext cx="794186" cy="7219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8836" y="3240"/>
                </a:moveTo>
                <a:cubicBezTo>
                  <a:pt x="8972" y="3240"/>
                  <a:pt x="9095" y="3179"/>
                  <a:pt x="9183" y="3082"/>
                </a:cubicBezTo>
                <a:lnTo>
                  <a:pt x="10309" y="1844"/>
                </a:lnTo>
                <a:lnTo>
                  <a:pt x="10309" y="7020"/>
                </a:lnTo>
                <a:cubicBezTo>
                  <a:pt x="10309" y="7318"/>
                  <a:pt x="10529" y="7560"/>
                  <a:pt x="10800" y="7560"/>
                </a:cubicBezTo>
                <a:cubicBezTo>
                  <a:pt x="11071" y="7560"/>
                  <a:pt x="11291" y="7318"/>
                  <a:pt x="11291" y="7020"/>
                </a:cubicBezTo>
                <a:lnTo>
                  <a:pt x="11291" y="1844"/>
                </a:lnTo>
                <a:lnTo>
                  <a:pt x="12417" y="3082"/>
                </a:lnTo>
                <a:cubicBezTo>
                  <a:pt x="12505" y="3179"/>
                  <a:pt x="12628" y="3240"/>
                  <a:pt x="12764" y="3240"/>
                </a:cubicBezTo>
                <a:cubicBezTo>
                  <a:pt x="13035" y="3240"/>
                  <a:pt x="13255" y="2998"/>
                  <a:pt x="13255" y="2700"/>
                </a:cubicBezTo>
                <a:cubicBezTo>
                  <a:pt x="13255" y="2551"/>
                  <a:pt x="13199" y="2416"/>
                  <a:pt x="13111" y="2318"/>
                </a:cubicBezTo>
                <a:lnTo>
                  <a:pt x="11147" y="158"/>
                </a:lnTo>
                <a:cubicBezTo>
                  <a:pt x="11058" y="61"/>
                  <a:pt x="10936" y="0"/>
                  <a:pt x="10800" y="0"/>
                </a:cubicBezTo>
                <a:cubicBezTo>
                  <a:pt x="10664" y="0"/>
                  <a:pt x="10542" y="60"/>
                  <a:pt x="10453" y="158"/>
                </a:cubicBezTo>
                <a:lnTo>
                  <a:pt x="8489" y="2318"/>
                </a:lnTo>
                <a:cubicBezTo>
                  <a:pt x="8400" y="2416"/>
                  <a:pt x="8345" y="2551"/>
                  <a:pt x="8345" y="2700"/>
                </a:cubicBezTo>
                <a:cubicBezTo>
                  <a:pt x="8345" y="2998"/>
                  <a:pt x="8565" y="3240"/>
                  <a:pt x="8836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818">
            <a:extLst>
              <a:ext uri="{FF2B5EF4-FFF2-40B4-BE49-F238E27FC236}">
                <a16:creationId xmlns:a16="http://schemas.microsoft.com/office/drawing/2014/main" id="{5DCBAA3A-FBB8-4D66-8284-981727A16F33}"/>
              </a:ext>
            </a:extLst>
          </p:cNvPr>
          <p:cNvSpPr>
            <a:spLocks noChangeAspect="1"/>
          </p:cNvSpPr>
          <p:nvPr/>
        </p:nvSpPr>
        <p:spPr>
          <a:xfrm>
            <a:off x="20064864" y="11008242"/>
            <a:ext cx="794186" cy="7219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10453" y="7402"/>
                </a:moveTo>
                <a:cubicBezTo>
                  <a:pt x="10542" y="7500"/>
                  <a:pt x="10665" y="7560"/>
                  <a:pt x="10800" y="7560"/>
                </a:cubicBezTo>
                <a:cubicBezTo>
                  <a:pt x="10936" y="7560"/>
                  <a:pt x="11058" y="7500"/>
                  <a:pt x="11147" y="7402"/>
                </a:cubicBezTo>
                <a:lnTo>
                  <a:pt x="13111" y="5242"/>
                </a:lnTo>
                <a:cubicBezTo>
                  <a:pt x="13200" y="5144"/>
                  <a:pt x="13255" y="5009"/>
                  <a:pt x="13255" y="4860"/>
                </a:cubicBezTo>
                <a:cubicBezTo>
                  <a:pt x="13255" y="4562"/>
                  <a:pt x="13035" y="4320"/>
                  <a:pt x="12764" y="4320"/>
                </a:cubicBezTo>
                <a:cubicBezTo>
                  <a:pt x="12628" y="4320"/>
                  <a:pt x="12506" y="4381"/>
                  <a:pt x="12417" y="4478"/>
                </a:cubicBezTo>
                <a:lnTo>
                  <a:pt x="11291" y="57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5716"/>
                </a:lnTo>
                <a:lnTo>
                  <a:pt x="9183" y="4478"/>
                </a:lnTo>
                <a:cubicBezTo>
                  <a:pt x="9095" y="4381"/>
                  <a:pt x="8972" y="4320"/>
                  <a:pt x="8836" y="4320"/>
                </a:cubicBezTo>
                <a:cubicBezTo>
                  <a:pt x="8565" y="4320"/>
                  <a:pt x="8345" y="4562"/>
                  <a:pt x="8345" y="4860"/>
                </a:cubicBezTo>
                <a:cubicBezTo>
                  <a:pt x="8345" y="5009"/>
                  <a:pt x="8400" y="5144"/>
                  <a:pt x="8489" y="5242"/>
                </a:cubicBezTo>
                <a:cubicBezTo>
                  <a:pt x="8489" y="5242"/>
                  <a:pt x="10453" y="7402"/>
                  <a:pt x="10453" y="7402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790">
            <a:extLst>
              <a:ext uri="{FF2B5EF4-FFF2-40B4-BE49-F238E27FC236}">
                <a16:creationId xmlns:a16="http://schemas.microsoft.com/office/drawing/2014/main" id="{880632E4-3209-4CF6-AA92-5921DFFF07F2}"/>
              </a:ext>
            </a:extLst>
          </p:cNvPr>
          <p:cNvSpPr>
            <a:spLocks noChangeAspect="1"/>
          </p:cNvSpPr>
          <p:nvPr/>
        </p:nvSpPr>
        <p:spPr>
          <a:xfrm>
            <a:off x="13755508" y="7095420"/>
            <a:ext cx="794184" cy="5775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793">
            <a:extLst>
              <a:ext uri="{FF2B5EF4-FFF2-40B4-BE49-F238E27FC236}">
                <a16:creationId xmlns:a16="http://schemas.microsoft.com/office/drawing/2014/main" id="{97A88D7D-2A71-4B5B-8045-F988009EB6B5}"/>
              </a:ext>
            </a:extLst>
          </p:cNvPr>
          <p:cNvSpPr>
            <a:spLocks noChangeAspect="1"/>
          </p:cNvSpPr>
          <p:nvPr/>
        </p:nvSpPr>
        <p:spPr>
          <a:xfrm>
            <a:off x="15858628" y="8376456"/>
            <a:ext cx="794184" cy="7941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86" y="14720"/>
                </a:moveTo>
                <a:cubicBezTo>
                  <a:pt x="9513" y="14863"/>
                  <a:pt x="9355" y="14945"/>
                  <a:pt x="9084" y="14965"/>
                </a:cubicBezTo>
                <a:lnTo>
                  <a:pt x="9084" y="13151"/>
                </a:lnTo>
                <a:cubicBezTo>
                  <a:pt x="9199" y="13182"/>
                  <a:pt x="9248" y="13219"/>
                  <a:pt x="9358" y="13260"/>
                </a:cubicBezTo>
                <a:cubicBezTo>
                  <a:pt x="9469" y="13302"/>
                  <a:pt x="9568" y="13357"/>
                  <a:pt x="9656" y="13424"/>
                </a:cubicBezTo>
                <a:cubicBezTo>
                  <a:pt x="9744" y="13491"/>
                  <a:pt x="9814" y="13575"/>
                  <a:pt x="9867" y="13673"/>
                </a:cubicBezTo>
                <a:cubicBezTo>
                  <a:pt x="9920" y="13772"/>
                  <a:pt x="9946" y="13894"/>
                  <a:pt x="9946" y="14039"/>
                </a:cubicBezTo>
                <a:cubicBezTo>
                  <a:pt x="9946" y="14350"/>
                  <a:pt x="9859" y="14577"/>
                  <a:pt x="9686" y="14720"/>
                </a:cubicBezTo>
                <a:moveTo>
                  <a:pt x="8631" y="12100"/>
                </a:moveTo>
                <a:cubicBezTo>
                  <a:pt x="8526" y="12074"/>
                  <a:pt x="8486" y="12041"/>
                  <a:pt x="8383" y="12003"/>
                </a:cubicBezTo>
                <a:cubicBezTo>
                  <a:pt x="8280" y="11964"/>
                  <a:pt x="8189" y="11913"/>
                  <a:pt x="8112" y="11851"/>
                </a:cubicBezTo>
                <a:cubicBezTo>
                  <a:pt x="8034" y="11789"/>
                  <a:pt x="7969" y="11714"/>
                  <a:pt x="7919" y="11625"/>
                </a:cubicBezTo>
                <a:cubicBezTo>
                  <a:pt x="7869" y="11537"/>
                  <a:pt x="7844" y="11431"/>
                  <a:pt x="7844" y="11306"/>
                </a:cubicBezTo>
                <a:cubicBezTo>
                  <a:pt x="7844" y="11031"/>
                  <a:pt x="7918" y="10835"/>
                  <a:pt x="8067" y="10718"/>
                </a:cubicBezTo>
                <a:cubicBezTo>
                  <a:pt x="8214" y="10601"/>
                  <a:pt x="8360" y="10543"/>
                  <a:pt x="8631" y="10543"/>
                </a:cubicBezTo>
                <a:cubicBezTo>
                  <a:pt x="8631" y="10543"/>
                  <a:pt x="8631" y="12100"/>
                  <a:pt x="8631" y="12100"/>
                </a:cubicBezTo>
                <a:close/>
                <a:moveTo>
                  <a:pt x="10255" y="12723"/>
                </a:moveTo>
                <a:cubicBezTo>
                  <a:pt x="10089" y="12593"/>
                  <a:pt x="9898" y="12487"/>
                  <a:pt x="9683" y="12404"/>
                </a:cubicBezTo>
                <a:cubicBezTo>
                  <a:pt x="9466" y="12321"/>
                  <a:pt x="9310" y="12248"/>
                  <a:pt x="9084" y="12186"/>
                </a:cubicBezTo>
                <a:lnTo>
                  <a:pt x="9084" y="10543"/>
                </a:lnTo>
                <a:cubicBezTo>
                  <a:pt x="9355" y="10543"/>
                  <a:pt x="9488" y="10613"/>
                  <a:pt x="9611" y="10753"/>
                </a:cubicBezTo>
                <a:cubicBezTo>
                  <a:pt x="9734" y="10893"/>
                  <a:pt x="9800" y="11096"/>
                  <a:pt x="9810" y="11361"/>
                </a:cubicBezTo>
                <a:lnTo>
                  <a:pt x="10669" y="11361"/>
                </a:lnTo>
                <a:cubicBezTo>
                  <a:pt x="10669" y="11106"/>
                  <a:pt x="10625" y="10883"/>
                  <a:pt x="10537" y="10690"/>
                </a:cubicBezTo>
                <a:cubicBezTo>
                  <a:pt x="10450" y="10499"/>
                  <a:pt x="10331" y="10340"/>
                  <a:pt x="10183" y="10216"/>
                </a:cubicBezTo>
                <a:cubicBezTo>
                  <a:pt x="10035" y="10091"/>
                  <a:pt x="9860" y="9998"/>
                  <a:pt x="9659" y="9935"/>
                </a:cubicBezTo>
                <a:cubicBezTo>
                  <a:pt x="9459" y="9873"/>
                  <a:pt x="9310" y="9842"/>
                  <a:pt x="9084" y="9842"/>
                </a:cubicBezTo>
                <a:lnTo>
                  <a:pt x="9084" y="9331"/>
                </a:lnTo>
                <a:lnTo>
                  <a:pt x="8631" y="9331"/>
                </a:lnTo>
                <a:lnTo>
                  <a:pt x="8631" y="9842"/>
                </a:lnTo>
                <a:cubicBezTo>
                  <a:pt x="8405" y="9842"/>
                  <a:pt x="8253" y="9876"/>
                  <a:pt x="8048" y="9943"/>
                </a:cubicBezTo>
                <a:cubicBezTo>
                  <a:pt x="7842" y="10011"/>
                  <a:pt x="7660" y="10108"/>
                  <a:pt x="7501" y="10235"/>
                </a:cubicBezTo>
                <a:cubicBezTo>
                  <a:pt x="7343" y="10363"/>
                  <a:pt x="7218" y="10521"/>
                  <a:pt x="7125" y="10710"/>
                </a:cubicBezTo>
                <a:cubicBezTo>
                  <a:pt x="7032" y="10899"/>
                  <a:pt x="6985" y="11119"/>
                  <a:pt x="6985" y="11368"/>
                </a:cubicBezTo>
                <a:cubicBezTo>
                  <a:pt x="6985" y="11654"/>
                  <a:pt x="7035" y="11892"/>
                  <a:pt x="7136" y="12085"/>
                </a:cubicBezTo>
                <a:cubicBezTo>
                  <a:pt x="7237" y="12277"/>
                  <a:pt x="7368" y="12436"/>
                  <a:pt x="7531" y="12563"/>
                </a:cubicBezTo>
                <a:cubicBezTo>
                  <a:pt x="7694" y="12691"/>
                  <a:pt x="7878" y="12794"/>
                  <a:pt x="8081" y="12875"/>
                </a:cubicBezTo>
                <a:cubicBezTo>
                  <a:pt x="8285" y="12956"/>
                  <a:pt x="8426" y="13024"/>
                  <a:pt x="8631" y="13081"/>
                </a:cubicBezTo>
                <a:lnTo>
                  <a:pt x="8631" y="14965"/>
                </a:lnTo>
                <a:cubicBezTo>
                  <a:pt x="8285" y="14955"/>
                  <a:pt x="8100" y="14852"/>
                  <a:pt x="7950" y="14654"/>
                </a:cubicBezTo>
                <a:cubicBezTo>
                  <a:pt x="7799" y="14457"/>
                  <a:pt x="7726" y="14187"/>
                  <a:pt x="7731" y="13844"/>
                </a:cubicBezTo>
                <a:lnTo>
                  <a:pt x="6872" y="13844"/>
                </a:lnTo>
                <a:cubicBezTo>
                  <a:pt x="6867" y="14135"/>
                  <a:pt x="6908" y="14392"/>
                  <a:pt x="6996" y="14615"/>
                </a:cubicBezTo>
                <a:cubicBezTo>
                  <a:pt x="7085" y="14839"/>
                  <a:pt x="7209" y="15027"/>
                  <a:pt x="7369" y="15180"/>
                </a:cubicBezTo>
                <a:cubicBezTo>
                  <a:pt x="7530" y="15333"/>
                  <a:pt x="7723" y="15451"/>
                  <a:pt x="7950" y="15534"/>
                </a:cubicBezTo>
                <a:cubicBezTo>
                  <a:pt x="8176" y="15617"/>
                  <a:pt x="8360" y="15661"/>
                  <a:pt x="8631" y="15667"/>
                </a:cubicBezTo>
                <a:lnTo>
                  <a:pt x="8631" y="16199"/>
                </a:lnTo>
                <a:lnTo>
                  <a:pt x="9084" y="16199"/>
                </a:lnTo>
                <a:lnTo>
                  <a:pt x="9084" y="15667"/>
                </a:lnTo>
                <a:cubicBezTo>
                  <a:pt x="9335" y="15656"/>
                  <a:pt x="9504" y="15613"/>
                  <a:pt x="9720" y="15538"/>
                </a:cubicBezTo>
                <a:cubicBezTo>
                  <a:pt x="9936" y="15463"/>
                  <a:pt x="10124" y="15354"/>
                  <a:pt x="10285" y="15211"/>
                </a:cubicBezTo>
                <a:cubicBezTo>
                  <a:pt x="10445" y="15068"/>
                  <a:pt x="10573" y="14889"/>
                  <a:pt x="10666" y="14673"/>
                </a:cubicBezTo>
                <a:cubicBezTo>
                  <a:pt x="10758" y="14459"/>
                  <a:pt x="10805" y="14205"/>
                  <a:pt x="10805" y="13914"/>
                </a:cubicBezTo>
                <a:cubicBezTo>
                  <a:pt x="10805" y="13634"/>
                  <a:pt x="10755" y="13398"/>
                  <a:pt x="10654" y="13206"/>
                </a:cubicBezTo>
                <a:cubicBezTo>
                  <a:pt x="10554" y="13014"/>
                  <a:pt x="10421" y="12853"/>
                  <a:pt x="10255" y="12723"/>
                </a:cubicBezTo>
                <a:moveTo>
                  <a:pt x="12764" y="0"/>
                </a:moveTo>
                <a:cubicBezTo>
                  <a:pt x="9919" y="0"/>
                  <a:pt x="7396" y="1350"/>
                  <a:pt x="5779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9" y="987"/>
                  <a:pt x="20613" y="4502"/>
                  <a:pt x="20613" y="8836"/>
                </a:cubicBezTo>
                <a:cubicBezTo>
                  <a:pt x="20613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8836" y="20613"/>
                </a:moveTo>
                <a:cubicBezTo>
                  <a:pt x="4501" y="20613"/>
                  <a:pt x="987" y="17098"/>
                  <a:pt x="987" y="12764"/>
                </a:cubicBezTo>
                <a:cubicBezTo>
                  <a:pt x="987" y="8429"/>
                  <a:pt x="4501" y="4915"/>
                  <a:pt x="8836" y="4915"/>
                </a:cubicBezTo>
                <a:cubicBezTo>
                  <a:pt x="13172" y="4915"/>
                  <a:pt x="16685" y="8429"/>
                  <a:pt x="16685" y="12764"/>
                </a:cubicBezTo>
                <a:cubicBezTo>
                  <a:pt x="16685" y="17098"/>
                  <a:pt x="13172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6" y="21600"/>
                  <a:pt x="17673" y="17644"/>
                  <a:pt x="17673" y="12764"/>
                </a:cubicBezTo>
                <a:cubicBezTo>
                  <a:pt x="17673" y="7884"/>
                  <a:pt x="13716" y="3927"/>
                  <a:pt x="8836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800">
            <a:extLst>
              <a:ext uri="{FF2B5EF4-FFF2-40B4-BE49-F238E27FC236}">
                <a16:creationId xmlns:a16="http://schemas.microsoft.com/office/drawing/2014/main" id="{572B3C66-C3F5-44F9-A4BB-62729F9FB24B}"/>
              </a:ext>
            </a:extLst>
          </p:cNvPr>
          <p:cNvSpPr>
            <a:spLocks noChangeAspect="1"/>
          </p:cNvSpPr>
          <p:nvPr/>
        </p:nvSpPr>
        <p:spPr>
          <a:xfrm>
            <a:off x="17961744" y="9728950"/>
            <a:ext cx="794186" cy="5053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08" y="15258"/>
                </a:moveTo>
                <a:cubicBezTo>
                  <a:pt x="10138" y="15500"/>
                  <a:pt x="10044" y="15701"/>
                  <a:pt x="9923" y="15861"/>
                </a:cubicBezTo>
                <a:cubicBezTo>
                  <a:pt x="9802" y="16022"/>
                  <a:pt x="9660" y="16144"/>
                  <a:pt x="9499" y="16228"/>
                </a:cubicBezTo>
                <a:cubicBezTo>
                  <a:pt x="9362" y="16300"/>
                  <a:pt x="9243" y="16340"/>
                  <a:pt x="9097" y="16360"/>
                </a:cubicBezTo>
                <a:lnTo>
                  <a:pt x="9097" y="16971"/>
                </a:lnTo>
                <a:lnTo>
                  <a:pt x="8606" y="16971"/>
                </a:lnTo>
                <a:lnTo>
                  <a:pt x="8606" y="16361"/>
                </a:lnTo>
                <a:cubicBezTo>
                  <a:pt x="8446" y="16345"/>
                  <a:pt x="8316" y="16304"/>
                  <a:pt x="8171" y="16224"/>
                </a:cubicBezTo>
                <a:cubicBezTo>
                  <a:pt x="8001" y="16130"/>
                  <a:pt x="7856" y="15998"/>
                  <a:pt x="7736" y="15826"/>
                </a:cubicBezTo>
                <a:cubicBezTo>
                  <a:pt x="7615" y="15655"/>
                  <a:pt x="7522" y="15443"/>
                  <a:pt x="7456" y="15193"/>
                </a:cubicBezTo>
                <a:cubicBezTo>
                  <a:pt x="7390" y="14942"/>
                  <a:pt x="7359" y="14654"/>
                  <a:pt x="7363" y="14327"/>
                </a:cubicBezTo>
                <a:lnTo>
                  <a:pt x="8007" y="14327"/>
                </a:lnTo>
                <a:cubicBezTo>
                  <a:pt x="8003" y="14712"/>
                  <a:pt x="8058" y="15015"/>
                  <a:pt x="8171" y="15236"/>
                </a:cubicBezTo>
                <a:cubicBezTo>
                  <a:pt x="8270" y="15431"/>
                  <a:pt x="8403" y="15530"/>
                  <a:pt x="8606" y="15563"/>
                </a:cubicBezTo>
                <a:lnTo>
                  <a:pt x="8606" y="13432"/>
                </a:lnTo>
                <a:cubicBezTo>
                  <a:pt x="8492" y="13376"/>
                  <a:pt x="8395" y="13313"/>
                  <a:pt x="8270" y="13239"/>
                </a:cubicBezTo>
                <a:cubicBezTo>
                  <a:pt x="8118" y="13149"/>
                  <a:pt x="7980" y="13033"/>
                  <a:pt x="7857" y="12890"/>
                </a:cubicBezTo>
                <a:cubicBezTo>
                  <a:pt x="7735" y="12746"/>
                  <a:pt x="7636" y="12568"/>
                  <a:pt x="7561" y="12352"/>
                </a:cubicBezTo>
                <a:cubicBezTo>
                  <a:pt x="7485" y="12136"/>
                  <a:pt x="7448" y="11868"/>
                  <a:pt x="7448" y="11548"/>
                </a:cubicBezTo>
                <a:cubicBezTo>
                  <a:pt x="7448" y="11268"/>
                  <a:pt x="7483" y="11023"/>
                  <a:pt x="7553" y="10809"/>
                </a:cubicBezTo>
                <a:cubicBezTo>
                  <a:pt x="7622" y="10596"/>
                  <a:pt x="7716" y="10419"/>
                  <a:pt x="7835" y="10276"/>
                </a:cubicBezTo>
                <a:cubicBezTo>
                  <a:pt x="7954" y="10134"/>
                  <a:pt x="8090" y="10024"/>
                  <a:pt x="8244" y="9948"/>
                </a:cubicBezTo>
                <a:cubicBezTo>
                  <a:pt x="8373" y="9885"/>
                  <a:pt x="8479" y="9855"/>
                  <a:pt x="8606" y="9844"/>
                </a:cubicBezTo>
                <a:lnTo>
                  <a:pt x="8606" y="9257"/>
                </a:lnTo>
                <a:lnTo>
                  <a:pt x="9097" y="9257"/>
                </a:lnTo>
                <a:lnTo>
                  <a:pt x="9097" y="9844"/>
                </a:lnTo>
                <a:cubicBezTo>
                  <a:pt x="9224" y="9853"/>
                  <a:pt x="9328" y="9881"/>
                  <a:pt x="9453" y="9939"/>
                </a:cubicBezTo>
                <a:cubicBezTo>
                  <a:pt x="9605" y="10009"/>
                  <a:pt x="9735" y="10114"/>
                  <a:pt x="9847" y="10255"/>
                </a:cubicBezTo>
                <a:cubicBezTo>
                  <a:pt x="9957" y="10394"/>
                  <a:pt x="10046" y="10572"/>
                  <a:pt x="10112" y="10788"/>
                </a:cubicBezTo>
                <a:cubicBezTo>
                  <a:pt x="10178" y="11003"/>
                  <a:pt x="10211" y="11254"/>
                  <a:pt x="10211" y="11540"/>
                </a:cubicBezTo>
                <a:lnTo>
                  <a:pt x="9567" y="11540"/>
                </a:lnTo>
                <a:cubicBezTo>
                  <a:pt x="9559" y="11242"/>
                  <a:pt x="9509" y="11015"/>
                  <a:pt x="9417" y="10857"/>
                </a:cubicBezTo>
                <a:cubicBezTo>
                  <a:pt x="9339" y="10725"/>
                  <a:pt x="9243" y="10661"/>
                  <a:pt x="9097" y="10640"/>
                </a:cubicBezTo>
                <a:lnTo>
                  <a:pt x="9097" y="12504"/>
                </a:lnTo>
                <a:cubicBezTo>
                  <a:pt x="9226" y="12565"/>
                  <a:pt x="9336" y="12633"/>
                  <a:pt x="9471" y="12710"/>
                </a:cubicBezTo>
                <a:cubicBezTo>
                  <a:pt x="9633" y="12804"/>
                  <a:pt x="9776" y="12923"/>
                  <a:pt x="9900" y="13069"/>
                </a:cubicBezTo>
                <a:cubicBezTo>
                  <a:pt x="10024" y="13215"/>
                  <a:pt x="10124" y="13395"/>
                  <a:pt x="10200" y="13610"/>
                </a:cubicBezTo>
                <a:cubicBezTo>
                  <a:pt x="10275" y="13827"/>
                  <a:pt x="10312" y="14091"/>
                  <a:pt x="10312" y="14407"/>
                </a:cubicBezTo>
                <a:cubicBezTo>
                  <a:pt x="10312" y="14732"/>
                  <a:pt x="10278" y="15016"/>
                  <a:pt x="10208" y="15258"/>
                </a:cubicBezTo>
                <a:moveTo>
                  <a:pt x="8836" y="7714"/>
                </a:moveTo>
                <a:cubicBezTo>
                  <a:pt x="6938" y="7714"/>
                  <a:pt x="5400" y="10132"/>
                  <a:pt x="5400" y="13114"/>
                </a:cubicBezTo>
                <a:cubicBezTo>
                  <a:pt x="5400" y="16096"/>
                  <a:pt x="6938" y="18514"/>
                  <a:pt x="8836" y="18514"/>
                </a:cubicBezTo>
                <a:cubicBezTo>
                  <a:pt x="10734" y="18514"/>
                  <a:pt x="12273" y="16096"/>
                  <a:pt x="12273" y="13114"/>
                </a:cubicBezTo>
                <a:cubicBezTo>
                  <a:pt x="12273" y="10132"/>
                  <a:pt x="10734" y="7714"/>
                  <a:pt x="8836" y="7714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0"/>
                  <a:pt x="3927" y="1543"/>
                </a:cubicBezTo>
                <a:lnTo>
                  <a:pt x="3927" y="2314"/>
                </a:lnTo>
                <a:cubicBezTo>
                  <a:pt x="3927" y="2740"/>
                  <a:pt x="4147" y="3086"/>
                  <a:pt x="4418" y="3086"/>
                </a:cubicBezTo>
                <a:cubicBezTo>
                  <a:pt x="4689" y="3086"/>
                  <a:pt x="4909" y="2740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4" y="15429"/>
                  <a:pt x="18655" y="15774"/>
                  <a:pt x="18655" y="16200"/>
                </a:cubicBezTo>
                <a:cubicBezTo>
                  <a:pt x="18655" y="16626"/>
                  <a:pt x="18874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0"/>
                  <a:pt x="21600" y="15429"/>
                </a:cubicBezTo>
                <a:lnTo>
                  <a:pt x="21600" y="1543"/>
                </a:lnTo>
                <a:cubicBezTo>
                  <a:pt x="21600" y="690"/>
                  <a:pt x="21160" y="0"/>
                  <a:pt x="20618" y="0"/>
                </a:cubicBezTo>
                <a:moveTo>
                  <a:pt x="9451" y="13856"/>
                </a:moveTo>
                <a:cubicBezTo>
                  <a:pt x="9385" y="13780"/>
                  <a:pt x="9310" y="13718"/>
                  <a:pt x="9228" y="13671"/>
                </a:cubicBezTo>
                <a:cubicBezTo>
                  <a:pt x="9175" y="13642"/>
                  <a:pt x="9137" y="13616"/>
                  <a:pt x="9097" y="13590"/>
                </a:cubicBezTo>
                <a:lnTo>
                  <a:pt x="9097" y="15560"/>
                </a:lnTo>
                <a:cubicBezTo>
                  <a:pt x="9250" y="15523"/>
                  <a:pt x="9363" y="15447"/>
                  <a:pt x="9473" y="15311"/>
                </a:cubicBezTo>
                <a:cubicBezTo>
                  <a:pt x="9604" y="15151"/>
                  <a:pt x="9668" y="14896"/>
                  <a:pt x="9668" y="14545"/>
                </a:cubicBezTo>
                <a:cubicBezTo>
                  <a:pt x="9668" y="14383"/>
                  <a:pt x="9649" y="14246"/>
                  <a:pt x="9609" y="14135"/>
                </a:cubicBezTo>
                <a:cubicBezTo>
                  <a:pt x="9570" y="14024"/>
                  <a:pt x="9517" y="13931"/>
                  <a:pt x="9451" y="13856"/>
                </a:cubicBezTo>
                <a:moveTo>
                  <a:pt x="13255" y="16971"/>
                </a:moveTo>
                <a:cubicBezTo>
                  <a:pt x="12983" y="16971"/>
                  <a:pt x="12764" y="17316"/>
                  <a:pt x="12764" y="17743"/>
                </a:cubicBezTo>
                <a:cubicBezTo>
                  <a:pt x="12764" y="18169"/>
                  <a:pt x="12983" y="18514"/>
                  <a:pt x="13255" y="18514"/>
                </a:cubicBezTo>
                <a:cubicBezTo>
                  <a:pt x="13525" y="18514"/>
                  <a:pt x="13745" y="18169"/>
                  <a:pt x="13745" y="17743"/>
                </a:cubicBezTo>
                <a:cubicBezTo>
                  <a:pt x="13745" y="17316"/>
                  <a:pt x="13525" y="16971"/>
                  <a:pt x="13255" y="16971"/>
                </a:cubicBezTo>
                <a:moveTo>
                  <a:pt x="16200" y="7714"/>
                </a:moveTo>
                <a:cubicBezTo>
                  <a:pt x="15928" y="7714"/>
                  <a:pt x="15709" y="7369"/>
                  <a:pt x="15709" y="6943"/>
                </a:cubicBezTo>
                <a:cubicBezTo>
                  <a:pt x="15709" y="6516"/>
                  <a:pt x="15928" y="6171"/>
                  <a:pt x="16200" y="6171"/>
                </a:cubicBezTo>
                <a:cubicBezTo>
                  <a:pt x="16471" y="6171"/>
                  <a:pt x="16691" y="6516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7"/>
                  <a:pt x="16373" y="16971"/>
                  <a:pt x="16200" y="16971"/>
                </a:cubicBezTo>
                <a:cubicBezTo>
                  <a:pt x="15386" y="16971"/>
                  <a:pt x="14727" y="18008"/>
                  <a:pt x="14727" y="19286"/>
                </a:cubicBezTo>
                <a:cubicBezTo>
                  <a:pt x="14727" y="19557"/>
                  <a:pt x="14762" y="19814"/>
                  <a:pt x="14817" y="20057"/>
                </a:cubicBezTo>
                <a:lnTo>
                  <a:pt x="2855" y="20057"/>
                </a:lnTo>
                <a:cubicBezTo>
                  <a:pt x="2910" y="19814"/>
                  <a:pt x="2945" y="19557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299" y="16971"/>
                  <a:pt x="1136" y="17027"/>
                  <a:pt x="982" y="17113"/>
                </a:cubicBezTo>
                <a:lnTo>
                  <a:pt x="982" y="9115"/>
                </a:lnTo>
                <a:cubicBezTo>
                  <a:pt x="1136" y="9202"/>
                  <a:pt x="1299" y="9257"/>
                  <a:pt x="1473" y="9257"/>
                </a:cubicBezTo>
                <a:cubicBezTo>
                  <a:pt x="2286" y="9257"/>
                  <a:pt x="2945" y="8221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7" y="6171"/>
                </a:lnTo>
                <a:cubicBezTo>
                  <a:pt x="14762" y="6414"/>
                  <a:pt x="14727" y="6671"/>
                  <a:pt x="14727" y="6943"/>
                </a:cubicBezTo>
                <a:cubicBezTo>
                  <a:pt x="14727" y="8221"/>
                  <a:pt x="15386" y="9257"/>
                  <a:pt x="16200" y="9257"/>
                </a:cubicBezTo>
                <a:cubicBezTo>
                  <a:pt x="16373" y="9257"/>
                  <a:pt x="16537" y="9202"/>
                  <a:pt x="16691" y="9115"/>
                </a:cubicBezTo>
                <a:cubicBezTo>
                  <a:pt x="16691" y="9115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8" y="20057"/>
                  <a:pt x="15709" y="19712"/>
                  <a:pt x="15709" y="19286"/>
                </a:cubicBezTo>
                <a:cubicBezTo>
                  <a:pt x="15709" y="18859"/>
                  <a:pt x="15928" y="18514"/>
                  <a:pt x="16200" y="18514"/>
                </a:cubicBezTo>
                <a:cubicBezTo>
                  <a:pt x="16471" y="18514"/>
                  <a:pt x="16691" y="18859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1" y="20057"/>
                  <a:pt x="982" y="19712"/>
                  <a:pt x="982" y="19286"/>
                </a:cubicBezTo>
                <a:cubicBezTo>
                  <a:pt x="982" y="18859"/>
                  <a:pt x="1201" y="18514"/>
                  <a:pt x="1473" y="18514"/>
                </a:cubicBezTo>
                <a:cubicBezTo>
                  <a:pt x="1744" y="18514"/>
                  <a:pt x="1964" y="18859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6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1" y="7714"/>
                  <a:pt x="982" y="7369"/>
                  <a:pt x="982" y="6943"/>
                </a:cubicBezTo>
                <a:cubicBezTo>
                  <a:pt x="982" y="6516"/>
                  <a:pt x="1201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39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39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8092" y="11478"/>
                </a:moveTo>
                <a:cubicBezTo>
                  <a:pt x="8092" y="11618"/>
                  <a:pt x="8111" y="11738"/>
                  <a:pt x="8149" y="11836"/>
                </a:cubicBezTo>
                <a:cubicBezTo>
                  <a:pt x="8186" y="11936"/>
                  <a:pt x="8234" y="12020"/>
                  <a:pt x="8293" y="12090"/>
                </a:cubicBezTo>
                <a:cubicBezTo>
                  <a:pt x="8351" y="12160"/>
                  <a:pt x="8419" y="12217"/>
                  <a:pt x="8496" y="12260"/>
                </a:cubicBezTo>
                <a:cubicBezTo>
                  <a:pt x="8542" y="12286"/>
                  <a:pt x="8573" y="12310"/>
                  <a:pt x="8606" y="12330"/>
                </a:cubicBezTo>
                <a:lnTo>
                  <a:pt x="8606" y="10637"/>
                </a:lnTo>
                <a:cubicBezTo>
                  <a:pt x="8457" y="10653"/>
                  <a:pt x="8353" y="10708"/>
                  <a:pt x="8258" y="10818"/>
                </a:cubicBezTo>
                <a:cubicBezTo>
                  <a:pt x="8147" y="10949"/>
                  <a:pt x="8092" y="11170"/>
                  <a:pt x="8092" y="11478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89" y="9257"/>
                  <a:pt x="4909" y="8912"/>
                  <a:pt x="4909" y="8486"/>
                </a:cubicBezTo>
                <a:cubicBezTo>
                  <a:pt x="4909" y="8060"/>
                  <a:pt x="4689" y="7714"/>
                  <a:pt x="4418" y="771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771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056C52F2-895A-43F8-9DFF-D3B4767CD22D}"/>
              </a:ext>
            </a:extLst>
          </p:cNvPr>
          <p:cNvSpPr/>
          <p:nvPr/>
        </p:nvSpPr>
        <p:spPr>
          <a:xfrm rot="19551032" flipV="1">
            <a:off x="15844482" y="3404920"/>
            <a:ext cx="3984818" cy="9115164"/>
          </a:xfrm>
          <a:custGeom>
            <a:avLst/>
            <a:gdLst>
              <a:gd name="connsiteX0" fmla="*/ 4485601 w 5032019"/>
              <a:gd name="connsiteY0" fmla="*/ 0 h 11510608"/>
              <a:gd name="connsiteX1" fmla="*/ 5032019 w 5032019"/>
              <a:gd name="connsiteY1" fmla="*/ 581627 h 11510608"/>
              <a:gd name="connsiteX2" fmla="*/ 5013922 w 5032019"/>
              <a:gd name="connsiteY2" fmla="*/ 1222451 h 11510608"/>
              <a:gd name="connsiteX3" fmla="*/ 4788472 w 5032019"/>
              <a:gd name="connsiteY3" fmla="*/ 982473 h 11510608"/>
              <a:gd name="connsiteX4" fmla="*/ 4788471 w 5032019"/>
              <a:gd name="connsiteY4" fmla="*/ 4176388 h 11510608"/>
              <a:gd name="connsiteX5" fmla="*/ 4788068 w 5032019"/>
              <a:gd name="connsiteY5" fmla="*/ 4176388 h 11510608"/>
              <a:gd name="connsiteX6" fmla="*/ 4783188 w 5032019"/>
              <a:gd name="connsiteY6" fmla="*/ 4821636 h 11510608"/>
              <a:gd name="connsiteX7" fmla="*/ 2856681 w 5032019"/>
              <a:gd name="connsiteY7" fmla="*/ 4807064 h 11510608"/>
              <a:gd name="connsiteX8" fmla="*/ 2856682 w 5032019"/>
              <a:gd name="connsiteY8" fmla="*/ 7221000 h 11510608"/>
              <a:gd name="connsiteX9" fmla="*/ 2858763 w 5032019"/>
              <a:gd name="connsiteY9" fmla="*/ 7221016 h 11510608"/>
              <a:gd name="connsiteX10" fmla="*/ 2856682 w 5032019"/>
              <a:gd name="connsiteY10" fmla="*/ 7496169 h 11510608"/>
              <a:gd name="connsiteX11" fmla="*/ 2856682 w 5032019"/>
              <a:gd name="connsiteY11" fmla="*/ 7850919 h 11510608"/>
              <a:gd name="connsiteX12" fmla="*/ 2853999 w 5032019"/>
              <a:gd name="connsiteY12" fmla="*/ 7850920 h 11510608"/>
              <a:gd name="connsiteX13" fmla="*/ 2853803 w 5032019"/>
              <a:gd name="connsiteY13" fmla="*/ 7876774 h 11510608"/>
              <a:gd name="connsiteX14" fmla="*/ 657591 w 5032019"/>
              <a:gd name="connsiteY14" fmla="*/ 7860162 h 11510608"/>
              <a:gd name="connsiteX15" fmla="*/ 657592 w 5032019"/>
              <a:gd name="connsiteY15" fmla="*/ 11510608 h 11510608"/>
              <a:gd name="connsiteX16" fmla="*/ 1815 w 5032019"/>
              <a:gd name="connsiteY16" fmla="*/ 11510607 h 11510608"/>
              <a:gd name="connsiteX17" fmla="*/ 1816 w 5032019"/>
              <a:gd name="connsiteY17" fmla="*/ 7855201 h 11510608"/>
              <a:gd name="connsiteX18" fmla="*/ 0 w 5032019"/>
              <a:gd name="connsiteY18" fmla="*/ 7855188 h 11510608"/>
              <a:gd name="connsiteX19" fmla="*/ 1816 w 5032019"/>
              <a:gd name="connsiteY19" fmla="*/ 7615191 h 11510608"/>
              <a:gd name="connsiteX20" fmla="*/ 1816 w 5032019"/>
              <a:gd name="connsiteY20" fmla="*/ 7536549 h 11510608"/>
              <a:gd name="connsiteX21" fmla="*/ 2411 w 5032019"/>
              <a:gd name="connsiteY21" fmla="*/ 7536549 h 11510608"/>
              <a:gd name="connsiteX22" fmla="*/ 4960 w 5032019"/>
              <a:gd name="connsiteY22" fmla="*/ 7199431 h 11510608"/>
              <a:gd name="connsiteX23" fmla="*/ 2200906 w 5032019"/>
              <a:gd name="connsiteY23" fmla="*/ 7216040 h 11510608"/>
              <a:gd name="connsiteX24" fmla="*/ 2200905 w 5032019"/>
              <a:gd name="connsiteY24" fmla="*/ 4802104 h 11510608"/>
              <a:gd name="connsiteX25" fmla="*/ 2196304 w 5032019"/>
              <a:gd name="connsiteY25" fmla="*/ 4802069 h 11510608"/>
              <a:gd name="connsiteX26" fmla="*/ 2200906 w 5032019"/>
              <a:gd name="connsiteY26" fmla="*/ 4193776 h 11510608"/>
              <a:gd name="connsiteX27" fmla="*/ 2200905 w 5032019"/>
              <a:gd name="connsiteY27" fmla="*/ 4146556 h 11510608"/>
              <a:gd name="connsiteX28" fmla="*/ 2201263 w 5032019"/>
              <a:gd name="connsiteY28" fmla="*/ 4146556 h 11510608"/>
              <a:gd name="connsiteX29" fmla="*/ 2201265 w 5032019"/>
              <a:gd name="connsiteY29" fmla="*/ 4146312 h 11510608"/>
              <a:gd name="connsiteX30" fmla="*/ 2233620 w 5032019"/>
              <a:gd name="connsiteY30" fmla="*/ 4146557 h 11510608"/>
              <a:gd name="connsiteX31" fmla="*/ 2856681 w 5032019"/>
              <a:gd name="connsiteY31" fmla="*/ 4146556 h 11510608"/>
              <a:gd name="connsiteX32" fmla="*/ 2856682 w 5032019"/>
              <a:gd name="connsiteY32" fmla="*/ 4151269 h 11510608"/>
              <a:gd name="connsiteX33" fmla="*/ 4132695 w 5032019"/>
              <a:gd name="connsiteY33" fmla="*/ 4160921 h 11510608"/>
              <a:gd name="connsiteX34" fmla="*/ 4132695 w 5032019"/>
              <a:gd name="connsiteY34" fmla="*/ 959132 h 11510608"/>
              <a:gd name="connsiteX35" fmla="*/ 3889135 w 5032019"/>
              <a:gd name="connsiteY35" fmla="*/ 1190688 h 11510608"/>
              <a:gd name="connsiteX36" fmla="*/ 3907230 w 5032019"/>
              <a:gd name="connsiteY36" fmla="*/ 549865 h 1151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5032019" h="11510608">
                <a:moveTo>
                  <a:pt x="4485601" y="0"/>
                </a:moveTo>
                <a:lnTo>
                  <a:pt x="5032019" y="581627"/>
                </a:lnTo>
                <a:lnTo>
                  <a:pt x="5013922" y="1222451"/>
                </a:lnTo>
                <a:lnTo>
                  <a:pt x="4788472" y="982473"/>
                </a:lnTo>
                <a:lnTo>
                  <a:pt x="4788471" y="4176388"/>
                </a:lnTo>
                <a:lnTo>
                  <a:pt x="4788068" y="4176388"/>
                </a:lnTo>
                <a:lnTo>
                  <a:pt x="4783188" y="4821636"/>
                </a:lnTo>
                <a:lnTo>
                  <a:pt x="2856681" y="4807064"/>
                </a:lnTo>
                <a:lnTo>
                  <a:pt x="2856682" y="7221000"/>
                </a:lnTo>
                <a:lnTo>
                  <a:pt x="2858763" y="7221016"/>
                </a:lnTo>
                <a:lnTo>
                  <a:pt x="2856682" y="7496169"/>
                </a:lnTo>
                <a:lnTo>
                  <a:pt x="2856682" y="7850919"/>
                </a:lnTo>
                <a:lnTo>
                  <a:pt x="2853999" y="7850920"/>
                </a:lnTo>
                <a:lnTo>
                  <a:pt x="2853803" y="7876774"/>
                </a:lnTo>
                <a:lnTo>
                  <a:pt x="657591" y="7860162"/>
                </a:lnTo>
                <a:lnTo>
                  <a:pt x="657592" y="11510608"/>
                </a:lnTo>
                <a:lnTo>
                  <a:pt x="1815" y="11510607"/>
                </a:lnTo>
                <a:lnTo>
                  <a:pt x="1816" y="7855201"/>
                </a:lnTo>
                <a:lnTo>
                  <a:pt x="0" y="7855188"/>
                </a:lnTo>
                <a:lnTo>
                  <a:pt x="1816" y="7615191"/>
                </a:lnTo>
                <a:lnTo>
                  <a:pt x="1816" y="7536549"/>
                </a:lnTo>
                <a:lnTo>
                  <a:pt x="2411" y="7536549"/>
                </a:lnTo>
                <a:lnTo>
                  <a:pt x="4960" y="7199431"/>
                </a:lnTo>
                <a:lnTo>
                  <a:pt x="2200906" y="7216040"/>
                </a:lnTo>
                <a:lnTo>
                  <a:pt x="2200905" y="4802104"/>
                </a:lnTo>
                <a:lnTo>
                  <a:pt x="2196304" y="4802069"/>
                </a:lnTo>
                <a:lnTo>
                  <a:pt x="2200906" y="4193776"/>
                </a:lnTo>
                <a:lnTo>
                  <a:pt x="2200905" y="4146556"/>
                </a:lnTo>
                <a:lnTo>
                  <a:pt x="2201263" y="4146556"/>
                </a:lnTo>
                <a:lnTo>
                  <a:pt x="2201265" y="4146312"/>
                </a:lnTo>
                <a:lnTo>
                  <a:pt x="2233620" y="4146557"/>
                </a:lnTo>
                <a:lnTo>
                  <a:pt x="2856681" y="4146556"/>
                </a:lnTo>
                <a:lnTo>
                  <a:pt x="2856682" y="4151269"/>
                </a:lnTo>
                <a:lnTo>
                  <a:pt x="4132695" y="4160921"/>
                </a:lnTo>
                <a:lnTo>
                  <a:pt x="4132695" y="959132"/>
                </a:lnTo>
                <a:lnTo>
                  <a:pt x="3889135" y="1190688"/>
                </a:lnTo>
                <a:lnTo>
                  <a:pt x="3907230" y="54986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70041F49-1E69-4785-82B1-808A285DFEF3}"/>
              </a:ext>
            </a:extLst>
          </p:cNvPr>
          <p:cNvSpPr/>
          <p:nvPr/>
        </p:nvSpPr>
        <p:spPr>
          <a:xfrm rot="2048968">
            <a:off x="4862415" y="2709360"/>
            <a:ext cx="3984818" cy="9115164"/>
          </a:xfrm>
          <a:custGeom>
            <a:avLst/>
            <a:gdLst>
              <a:gd name="connsiteX0" fmla="*/ 4485601 w 5032019"/>
              <a:gd name="connsiteY0" fmla="*/ 0 h 11510608"/>
              <a:gd name="connsiteX1" fmla="*/ 5032019 w 5032019"/>
              <a:gd name="connsiteY1" fmla="*/ 581627 h 11510608"/>
              <a:gd name="connsiteX2" fmla="*/ 5013922 w 5032019"/>
              <a:gd name="connsiteY2" fmla="*/ 1222451 h 11510608"/>
              <a:gd name="connsiteX3" fmla="*/ 4788472 w 5032019"/>
              <a:gd name="connsiteY3" fmla="*/ 982473 h 11510608"/>
              <a:gd name="connsiteX4" fmla="*/ 4788471 w 5032019"/>
              <a:gd name="connsiteY4" fmla="*/ 4176388 h 11510608"/>
              <a:gd name="connsiteX5" fmla="*/ 4788068 w 5032019"/>
              <a:gd name="connsiteY5" fmla="*/ 4176388 h 11510608"/>
              <a:gd name="connsiteX6" fmla="*/ 4783188 w 5032019"/>
              <a:gd name="connsiteY6" fmla="*/ 4821636 h 11510608"/>
              <a:gd name="connsiteX7" fmla="*/ 2856681 w 5032019"/>
              <a:gd name="connsiteY7" fmla="*/ 4807064 h 11510608"/>
              <a:gd name="connsiteX8" fmla="*/ 2856682 w 5032019"/>
              <a:gd name="connsiteY8" fmla="*/ 7221000 h 11510608"/>
              <a:gd name="connsiteX9" fmla="*/ 2858763 w 5032019"/>
              <a:gd name="connsiteY9" fmla="*/ 7221016 h 11510608"/>
              <a:gd name="connsiteX10" fmla="*/ 2856682 w 5032019"/>
              <a:gd name="connsiteY10" fmla="*/ 7496169 h 11510608"/>
              <a:gd name="connsiteX11" fmla="*/ 2856682 w 5032019"/>
              <a:gd name="connsiteY11" fmla="*/ 7850919 h 11510608"/>
              <a:gd name="connsiteX12" fmla="*/ 2853999 w 5032019"/>
              <a:gd name="connsiteY12" fmla="*/ 7850920 h 11510608"/>
              <a:gd name="connsiteX13" fmla="*/ 2853803 w 5032019"/>
              <a:gd name="connsiteY13" fmla="*/ 7876774 h 11510608"/>
              <a:gd name="connsiteX14" fmla="*/ 657591 w 5032019"/>
              <a:gd name="connsiteY14" fmla="*/ 7860162 h 11510608"/>
              <a:gd name="connsiteX15" fmla="*/ 657592 w 5032019"/>
              <a:gd name="connsiteY15" fmla="*/ 11510608 h 11510608"/>
              <a:gd name="connsiteX16" fmla="*/ 1815 w 5032019"/>
              <a:gd name="connsiteY16" fmla="*/ 11510607 h 11510608"/>
              <a:gd name="connsiteX17" fmla="*/ 1816 w 5032019"/>
              <a:gd name="connsiteY17" fmla="*/ 7855201 h 11510608"/>
              <a:gd name="connsiteX18" fmla="*/ 0 w 5032019"/>
              <a:gd name="connsiteY18" fmla="*/ 7855188 h 11510608"/>
              <a:gd name="connsiteX19" fmla="*/ 1816 w 5032019"/>
              <a:gd name="connsiteY19" fmla="*/ 7615191 h 11510608"/>
              <a:gd name="connsiteX20" fmla="*/ 1816 w 5032019"/>
              <a:gd name="connsiteY20" fmla="*/ 7536549 h 11510608"/>
              <a:gd name="connsiteX21" fmla="*/ 2411 w 5032019"/>
              <a:gd name="connsiteY21" fmla="*/ 7536549 h 11510608"/>
              <a:gd name="connsiteX22" fmla="*/ 4960 w 5032019"/>
              <a:gd name="connsiteY22" fmla="*/ 7199431 h 11510608"/>
              <a:gd name="connsiteX23" fmla="*/ 2200906 w 5032019"/>
              <a:gd name="connsiteY23" fmla="*/ 7216040 h 11510608"/>
              <a:gd name="connsiteX24" fmla="*/ 2200905 w 5032019"/>
              <a:gd name="connsiteY24" fmla="*/ 4802104 h 11510608"/>
              <a:gd name="connsiteX25" fmla="*/ 2196304 w 5032019"/>
              <a:gd name="connsiteY25" fmla="*/ 4802069 h 11510608"/>
              <a:gd name="connsiteX26" fmla="*/ 2200906 w 5032019"/>
              <a:gd name="connsiteY26" fmla="*/ 4193776 h 11510608"/>
              <a:gd name="connsiteX27" fmla="*/ 2200905 w 5032019"/>
              <a:gd name="connsiteY27" fmla="*/ 4146556 h 11510608"/>
              <a:gd name="connsiteX28" fmla="*/ 2201263 w 5032019"/>
              <a:gd name="connsiteY28" fmla="*/ 4146556 h 11510608"/>
              <a:gd name="connsiteX29" fmla="*/ 2201265 w 5032019"/>
              <a:gd name="connsiteY29" fmla="*/ 4146312 h 11510608"/>
              <a:gd name="connsiteX30" fmla="*/ 2233620 w 5032019"/>
              <a:gd name="connsiteY30" fmla="*/ 4146557 h 11510608"/>
              <a:gd name="connsiteX31" fmla="*/ 2856681 w 5032019"/>
              <a:gd name="connsiteY31" fmla="*/ 4146556 h 11510608"/>
              <a:gd name="connsiteX32" fmla="*/ 2856682 w 5032019"/>
              <a:gd name="connsiteY32" fmla="*/ 4151269 h 11510608"/>
              <a:gd name="connsiteX33" fmla="*/ 4132695 w 5032019"/>
              <a:gd name="connsiteY33" fmla="*/ 4160921 h 11510608"/>
              <a:gd name="connsiteX34" fmla="*/ 4132695 w 5032019"/>
              <a:gd name="connsiteY34" fmla="*/ 959132 h 11510608"/>
              <a:gd name="connsiteX35" fmla="*/ 3889135 w 5032019"/>
              <a:gd name="connsiteY35" fmla="*/ 1190688 h 11510608"/>
              <a:gd name="connsiteX36" fmla="*/ 3907230 w 5032019"/>
              <a:gd name="connsiteY36" fmla="*/ 549865 h 1151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5032019" h="11510608">
                <a:moveTo>
                  <a:pt x="4485601" y="0"/>
                </a:moveTo>
                <a:lnTo>
                  <a:pt x="5032019" y="581627"/>
                </a:lnTo>
                <a:lnTo>
                  <a:pt x="5013922" y="1222451"/>
                </a:lnTo>
                <a:lnTo>
                  <a:pt x="4788472" y="982473"/>
                </a:lnTo>
                <a:lnTo>
                  <a:pt x="4788471" y="4176388"/>
                </a:lnTo>
                <a:lnTo>
                  <a:pt x="4788068" y="4176388"/>
                </a:lnTo>
                <a:lnTo>
                  <a:pt x="4783188" y="4821636"/>
                </a:lnTo>
                <a:lnTo>
                  <a:pt x="2856681" y="4807064"/>
                </a:lnTo>
                <a:lnTo>
                  <a:pt x="2856682" y="7221000"/>
                </a:lnTo>
                <a:lnTo>
                  <a:pt x="2858763" y="7221016"/>
                </a:lnTo>
                <a:lnTo>
                  <a:pt x="2856682" y="7496169"/>
                </a:lnTo>
                <a:lnTo>
                  <a:pt x="2856682" y="7850919"/>
                </a:lnTo>
                <a:lnTo>
                  <a:pt x="2853999" y="7850920"/>
                </a:lnTo>
                <a:lnTo>
                  <a:pt x="2853803" y="7876774"/>
                </a:lnTo>
                <a:lnTo>
                  <a:pt x="657591" y="7860162"/>
                </a:lnTo>
                <a:lnTo>
                  <a:pt x="657592" y="11510608"/>
                </a:lnTo>
                <a:lnTo>
                  <a:pt x="1815" y="11510607"/>
                </a:lnTo>
                <a:lnTo>
                  <a:pt x="1816" y="7855201"/>
                </a:lnTo>
                <a:lnTo>
                  <a:pt x="0" y="7855188"/>
                </a:lnTo>
                <a:lnTo>
                  <a:pt x="1816" y="7615191"/>
                </a:lnTo>
                <a:lnTo>
                  <a:pt x="1816" y="7536549"/>
                </a:lnTo>
                <a:lnTo>
                  <a:pt x="2411" y="7536549"/>
                </a:lnTo>
                <a:lnTo>
                  <a:pt x="4960" y="7199431"/>
                </a:lnTo>
                <a:lnTo>
                  <a:pt x="2200906" y="7216040"/>
                </a:lnTo>
                <a:lnTo>
                  <a:pt x="2200905" y="4802104"/>
                </a:lnTo>
                <a:lnTo>
                  <a:pt x="2196304" y="4802069"/>
                </a:lnTo>
                <a:lnTo>
                  <a:pt x="2200906" y="4193776"/>
                </a:lnTo>
                <a:lnTo>
                  <a:pt x="2200905" y="4146556"/>
                </a:lnTo>
                <a:lnTo>
                  <a:pt x="2201263" y="4146556"/>
                </a:lnTo>
                <a:lnTo>
                  <a:pt x="2201265" y="4146312"/>
                </a:lnTo>
                <a:lnTo>
                  <a:pt x="2233620" y="4146557"/>
                </a:lnTo>
                <a:lnTo>
                  <a:pt x="2856681" y="4146556"/>
                </a:lnTo>
                <a:lnTo>
                  <a:pt x="2856682" y="4151269"/>
                </a:lnTo>
                <a:lnTo>
                  <a:pt x="4132695" y="4160921"/>
                </a:lnTo>
                <a:lnTo>
                  <a:pt x="4132695" y="959132"/>
                </a:lnTo>
                <a:lnTo>
                  <a:pt x="3889135" y="1190688"/>
                </a:lnTo>
                <a:lnTo>
                  <a:pt x="3907230" y="54986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29">
            <a:extLst>
              <a:ext uri="{FF2B5EF4-FFF2-40B4-BE49-F238E27FC236}">
                <a16:creationId xmlns:a16="http://schemas.microsoft.com/office/drawing/2014/main" id="{EF4FA328-2E9B-4764-A19F-922163D58292}"/>
              </a:ext>
            </a:extLst>
          </p:cNvPr>
          <p:cNvSpPr txBox="1"/>
          <p:nvPr/>
        </p:nvSpPr>
        <p:spPr>
          <a:xfrm>
            <a:off x="6013850" y="3092711"/>
            <a:ext cx="1681950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2CE0F48-7FF9-466E-9C18-4CC0D7EEDA39}"/>
              </a:ext>
            </a:extLst>
          </p:cNvPr>
          <p:cNvSpPr txBox="1">
            <a:spLocks/>
          </p:cNvSpPr>
          <p:nvPr/>
        </p:nvSpPr>
        <p:spPr>
          <a:xfrm>
            <a:off x="4745729" y="3753454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29">
            <a:extLst>
              <a:ext uri="{FF2B5EF4-FFF2-40B4-BE49-F238E27FC236}">
                <a16:creationId xmlns:a16="http://schemas.microsoft.com/office/drawing/2014/main" id="{54E438A6-35DF-4E76-84DA-A7A4D16B52DA}"/>
              </a:ext>
            </a:extLst>
          </p:cNvPr>
          <p:cNvSpPr txBox="1"/>
          <p:nvPr/>
        </p:nvSpPr>
        <p:spPr>
          <a:xfrm>
            <a:off x="17206497" y="10354988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60328184-8CBB-49BE-825F-90BB5E36D4F1}"/>
              </a:ext>
            </a:extLst>
          </p:cNvPr>
          <p:cNvSpPr txBox="1">
            <a:spLocks/>
          </p:cNvSpPr>
          <p:nvPr/>
        </p:nvSpPr>
        <p:spPr>
          <a:xfrm>
            <a:off x="15731448" y="1101573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9F02D33-C217-4E62-B5E6-E6C07EF5A18B}"/>
              </a:ext>
            </a:extLst>
          </p:cNvPr>
          <p:cNvSpPr/>
          <p:nvPr/>
        </p:nvSpPr>
        <p:spPr>
          <a:xfrm>
            <a:off x="4007990" y="9929632"/>
            <a:ext cx="1516158" cy="151615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88B2F572-5F26-459F-BC8C-B2F478DCDF03}"/>
              </a:ext>
            </a:extLst>
          </p:cNvPr>
          <p:cNvSpPr/>
          <p:nvPr/>
        </p:nvSpPr>
        <p:spPr>
          <a:xfrm>
            <a:off x="5122547" y="9511097"/>
            <a:ext cx="2353228" cy="23532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1E263F67-BB7C-4943-8B1E-9B57E06752E1}"/>
              </a:ext>
            </a:extLst>
          </p:cNvPr>
          <p:cNvSpPr/>
          <p:nvPr/>
        </p:nvSpPr>
        <p:spPr>
          <a:xfrm>
            <a:off x="6756280" y="9215023"/>
            <a:ext cx="2945377" cy="294537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7171695A-F081-49A0-883E-7B09232CABF1}"/>
              </a:ext>
            </a:extLst>
          </p:cNvPr>
          <p:cNvSpPr/>
          <p:nvPr/>
        </p:nvSpPr>
        <p:spPr>
          <a:xfrm flipH="1">
            <a:off x="19167565" y="3566076"/>
            <a:ext cx="1516158" cy="151615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EE321A8C-4F45-47F9-932D-E7FF37F84D38}"/>
              </a:ext>
            </a:extLst>
          </p:cNvPr>
          <p:cNvSpPr/>
          <p:nvPr/>
        </p:nvSpPr>
        <p:spPr>
          <a:xfrm flipH="1">
            <a:off x="17215938" y="3147541"/>
            <a:ext cx="2353228" cy="23532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9BEE7ABB-BECE-4392-A09F-348FDED01F60}"/>
              </a:ext>
            </a:extLst>
          </p:cNvPr>
          <p:cNvSpPr/>
          <p:nvPr/>
        </p:nvSpPr>
        <p:spPr>
          <a:xfrm flipH="1">
            <a:off x="14990056" y="2851467"/>
            <a:ext cx="2945377" cy="2945376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hape 2545">
            <a:extLst>
              <a:ext uri="{FF2B5EF4-FFF2-40B4-BE49-F238E27FC236}">
                <a16:creationId xmlns:a16="http://schemas.microsoft.com/office/drawing/2014/main" id="{67231DB2-9FCA-463E-BBD5-416120BE23BC}"/>
              </a:ext>
            </a:extLst>
          </p:cNvPr>
          <p:cNvSpPr>
            <a:spLocks noChangeAspect="1"/>
          </p:cNvSpPr>
          <p:nvPr/>
        </p:nvSpPr>
        <p:spPr>
          <a:xfrm>
            <a:off x="7695800" y="10154543"/>
            <a:ext cx="1066338" cy="10663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46">
            <a:extLst>
              <a:ext uri="{FF2B5EF4-FFF2-40B4-BE49-F238E27FC236}">
                <a16:creationId xmlns:a16="http://schemas.microsoft.com/office/drawing/2014/main" id="{72E902DC-9D0F-4469-97D3-4B7AC99A42C9}"/>
              </a:ext>
            </a:extLst>
          </p:cNvPr>
          <p:cNvSpPr>
            <a:spLocks noChangeAspect="1"/>
          </p:cNvSpPr>
          <p:nvPr/>
        </p:nvSpPr>
        <p:spPr>
          <a:xfrm>
            <a:off x="15929576" y="3887926"/>
            <a:ext cx="1066338" cy="8724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445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29">
            <a:extLst>
              <a:ext uri="{FF2B5EF4-FFF2-40B4-BE49-F238E27FC236}">
                <a16:creationId xmlns:a16="http://schemas.microsoft.com/office/drawing/2014/main" id="{28040AAB-CAF5-411B-A42E-170801B34349}"/>
              </a:ext>
            </a:extLst>
          </p:cNvPr>
          <p:cNvSpPr txBox="1"/>
          <p:nvPr/>
        </p:nvSpPr>
        <p:spPr>
          <a:xfrm>
            <a:off x="16539250" y="9974865"/>
            <a:ext cx="10839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6D356F35-3F8C-4A07-8867-BFAF12484C39}"/>
              </a:ext>
            </a:extLst>
          </p:cNvPr>
          <p:cNvSpPr txBox="1">
            <a:spLocks/>
          </p:cNvSpPr>
          <p:nvPr/>
        </p:nvSpPr>
        <p:spPr>
          <a:xfrm>
            <a:off x="16539250" y="10635608"/>
            <a:ext cx="631121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9" name="Freeform 1">
            <a:extLst>
              <a:ext uri="{FF2B5EF4-FFF2-40B4-BE49-F238E27FC236}">
                <a16:creationId xmlns:a16="http://schemas.microsoft.com/office/drawing/2014/main" id="{74699399-C2BA-4D11-9A25-AFF17ABE3948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0180065" y="6833679"/>
            <a:ext cx="12507602" cy="5709991"/>
          </a:xfrm>
          <a:custGeom>
            <a:avLst/>
            <a:gdLst>
              <a:gd name="T0" fmla="*/ 115189 w 16635"/>
              <a:gd name="T1" fmla="*/ 2631801 h 7594"/>
              <a:gd name="T2" fmla="*/ 62274 w 16635"/>
              <a:gd name="T3" fmla="*/ 2578524 h 7594"/>
              <a:gd name="T4" fmla="*/ 115189 w 16635"/>
              <a:gd name="T5" fmla="*/ 2525248 h 7594"/>
              <a:gd name="T6" fmla="*/ 168465 w 16635"/>
              <a:gd name="T7" fmla="*/ 2578524 h 7594"/>
              <a:gd name="T8" fmla="*/ 115189 w 16635"/>
              <a:gd name="T9" fmla="*/ 2631801 h 7594"/>
              <a:gd name="T10" fmla="*/ 5987690 w 16635"/>
              <a:gd name="T11" fmla="*/ 0 h 7594"/>
              <a:gd name="T12" fmla="*/ 5692517 w 16635"/>
              <a:gd name="T13" fmla="*/ 247665 h 7594"/>
              <a:gd name="T14" fmla="*/ 5821385 w 16635"/>
              <a:gd name="T15" fmla="*/ 257024 h 7594"/>
              <a:gd name="T16" fmla="*/ 4283247 w 16635"/>
              <a:gd name="T17" fmla="*/ 1861448 h 7594"/>
              <a:gd name="T18" fmla="*/ 2427977 w 16635"/>
              <a:gd name="T19" fmla="*/ 2531727 h 7594"/>
              <a:gd name="T20" fmla="*/ 230019 w 16635"/>
              <a:gd name="T21" fmla="*/ 2566285 h 7594"/>
              <a:gd name="T22" fmla="*/ 115189 w 16635"/>
              <a:gd name="T23" fmla="*/ 2463331 h 7594"/>
              <a:gd name="T24" fmla="*/ 0 w 16635"/>
              <a:gd name="T25" fmla="*/ 2578524 h 7594"/>
              <a:gd name="T26" fmla="*/ 115189 w 16635"/>
              <a:gd name="T27" fmla="*/ 2693717 h 7594"/>
              <a:gd name="T28" fmla="*/ 219580 w 16635"/>
              <a:gd name="T29" fmla="*/ 2627481 h 7594"/>
              <a:gd name="T30" fmla="*/ 1208409 w 16635"/>
              <a:gd name="T31" fmla="*/ 2695877 h 7594"/>
              <a:gd name="T32" fmla="*/ 2436976 w 16635"/>
              <a:gd name="T33" fmla="*/ 2593283 h 7594"/>
              <a:gd name="T34" fmla="*/ 4314564 w 16635"/>
              <a:gd name="T35" fmla="*/ 1915444 h 7594"/>
              <a:gd name="T36" fmla="*/ 5876460 w 16635"/>
              <a:gd name="T37" fmla="*/ 285103 h 7594"/>
              <a:gd name="T38" fmla="*/ 5959253 w 16635"/>
              <a:gd name="T39" fmla="*/ 384097 h 7594"/>
              <a:gd name="T40" fmla="*/ 5987690 w 16635"/>
              <a:gd name="T41" fmla="*/ 0 h 759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6635" h="7594">
                <a:moveTo>
                  <a:pt x="320" y="7311"/>
                </a:moveTo>
                <a:cubicBezTo>
                  <a:pt x="239" y="7311"/>
                  <a:pt x="173" y="7245"/>
                  <a:pt x="173" y="7163"/>
                </a:cubicBezTo>
                <a:cubicBezTo>
                  <a:pt x="173" y="7082"/>
                  <a:pt x="239" y="7015"/>
                  <a:pt x="320" y="7015"/>
                </a:cubicBezTo>
                <a:cubicBezTo>
                  <a:pt x="402" y="7015"/>
                  <a:pt x="468" y="7082"/>
                  <a:pt x="468" y="7163"/>
                </a:cubicBezTo>
                <a:cubicBezTo>
                  <a:pt x="468" y="7245"/>
                  <a:pt x="402" y="7311"/>
                  <a:pt x="320" y="7311"/>
                </a:cubicBezTo>
                <a:close/>
                <a:moveTo>
                  <a:pt x="16634" y="0"/>
                </a:moveTo>
                <a:lnTo>
                  <a:pt x="15814" y="688"/>
                </a:lnTo>
                <a:lnTo>
                  <a:pt x="16172" y="714"/>
                </a:lnTo>
                <a:cubicBezTo>
                  <a:pt x="15138" y="2580"/>
                  <a:pt x="13702" y="4079"/>
                  <a:pt x="11899" y="5171"/>
                </a:cubicBezTo>
                <a:cubicBezTo>
                  <a:pt x="10416" y="6069"/>
                  <a:pt x="8683" y="6695"/>
                  <a:pt x="6745" y="7033"/>
                </a:cubicBezTo>
                <a:cubicBezTo>
                  <a:pt x="3522" y="7593"/>
                  <a:pt x="795" y="7155"/>
                  <a:pt x="639" y="7129"/>
                </a:cubicBezTo>
                <a:cubicBezTo>
                  <a:pt x="622" y="6968"/>
                  <a:pt x="485" y="6843"/>
                  <a:pt x="320" y="6843"/>
                </a:cubicBezTo>
                <a:cubicBezTo>
                  <a:pt x="144" y="6843"/>
                  <a:pt x="0" y="6986"/>
                  <a:pt x="0" y="7163"/>
                </a:cubicBezTo>
                <a:cubicBezTo>
                  <a:pt x="0" y="7340"/>
                  <a:pt x="144" y="7483"/>
                  <a:pt x="320" y="7483"/>
                </a:cubicBezTo>
                <a:cubicBezTo>
                  <a:pt x="448" y="7483"/>
                  <a:pt x="559" y="7408"/>
                  <a:pt x="610" y="7299"/>
                </a:cubicBezTo>
                <a:cubicBezTo>
                  <a:pt x="716" y="7317"/>
                  <a:pt x="1791" y="7489"/>
                  <a:pt x="3357" y="7489"/>
                </a:cubicBezTo>
                <a:cubicBezTo>
                  <a:pt x="4341" y="7489"/>
                  <a:pt x="5518" y="7421"/>
                  <a:pt x="6770" y="7204"/>
                </a:cubicBezTo>
                <a:cubicBezTo>
                  <a:pt x="8729" y="6863"/>
                  <a:pt x="10483" y="6230"/>
                  <a:pt x="11986" y="5321"/>
                </a:cubicBezTo>
                <a:cubicBezTo>
                  <a:pt x="13818" y="4212"/>
                  <a:pt x="15277" y="2689"/>
                  <a:pt x="16325" y="792"/>
                </a:cubicBezTo>
                <a:lnTo>
                  <a:pt x="16555" y="1067"/>
                </a:lnTo>
                <a:lnTo>
                  <a:pt x="16634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2">
            <a:extLst>
              <a:ext uri="{FF2B5EF4-FFF2-40B4-BE49-F238E27FC236}">
                <a16:creationId xmlns:a16="http://schemas.microsoft.com/office/drawing/2014/main" id="{9D156803-136F-411D-86E5-D8D4A106E0D6}"/>
              </a:ext>
            </a:extLst>
          </p:cNvPr>
          <p:cNvSpPr>
            <a:spLocks noChangeArrowheads="1"/>
          </p:cNvSpPr>
          <p:nvPr/>
        </p:nvSpPr>
        <p:spPr bwMode="auto">
          <a:xfrm rot="813462" flipH="1" flipV="1">
            <a:off x="13762927" y="6318083"/>
            <a:ext cx="2954418" cy="2954418"/>
          </a:xfrm>
          <a:custGeom>
            <a:avLst/>
            <a:gdLst>
              <a:gd name="T0" fmla="*/ 108371 w 2381"/>
              <a:gd name="T1" fmla="*/ 231864 h 2381"/>
              <a:gd name="T2" fmla="*/ 624666 w 2381"/>
              <a:gd name="T3" fmla="*/ 108731 h 2381"/>
              <a:gd name="T4" fmla="*/ 748159 w 2381"/>
              <a:gd name="T5" fmla="*/ 624666 h 2381"/>
              <a:gd name="T6" fmla="*/ 231864 w 2381"/>
              <a:gd name="T7" fmla="*/ 748159 h 2381"/>
              <a:gd name="T8" fmla="*/ 108371 w 2381"/>
              <a:gd name="T9" fmla="*/ 231864 h 23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81" h="2381">
                <a:moveTo>
                  <a:pt x="301" y="644"/>
                </a:moveTo>
                <a:cubicBezTo>
                  <a:pt x="603" y="154"/>
                  <a:pt x="1245" y="0"/>
                  <a:pt x="1735" y="302"/>
                </a:cubicBezTo>
                <a:cubicBezTo>
                  <a:pt x="2226" y="603"/>
                  <a:pt x="2380" y="1245"/>
                  <a:pt x="2078" y="1735"/>
                </a:cubicBezTo>
                <a:cubicBezTo>
                  <a:pt x="1777" y="2227"/>
                  <a:pt x="1135" y="2380"/>
                  <a:pt x="644" y="2078"/>
                </a:cubicBezTo>
                <a:cubicBezTo>
                  <a:pt x="154" y="1777"/>
                  <a:pt x="0" y="1135"/>
                  <a:pt x="301" y="644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">
            <a:extLst>
              <a:ext uri="{FF2B5EF4-FFF2-40B4-BE49-F238E27FC236}">
                <a16:creationId xmlns:a16="http://schemas.microsoft.com/office/drawing/2014/main" id="{2B657691-9C39-41EC-B262-EF574EC9085A}"/>
              </a:ext>
            </a:extLst>
          </p:cNvPr>
          <p:cNvSpPr>
            <a:spLocks noChangeArrowheads="1"/>
          </p:cNvSpPr>
          <p:nvPr/>
        </p:nvSpPr>
        <p:spPr bwMode="auto">
          <a:xfrm rot="813462" flipH="1" flipV="1">
            <a:off x="14025544" y="6580695"/>
            <a:ext cx="2429189" cy="2429187"/>
          </a:xfrm>
          <a:custGeom>
            <a:avLst/>
            <a:gdLst>
              <a:gd name="T0" fmla="*/ 89367 w 1956"/>
              <a:gd name="T1" fmla="*/ 190987 h 1956"/>
              <a:gd name="T2" fmla="*/ 513863 w 1956"/>
              <a:gd name="T3" fmla="*/ 89367 h 1956"/>
              <a:gd name="T4" fmla="*/ 615122 w 1956"/>
              <a:gd name="T5" fmla="*/ 513863 h 1956"/>
              <a:gd name="T6" fmla="*/ 190627 w 1956"/>
              <a:gd name="T7" fmla="*/ 615483 h 1956"/>
              <a:gd name="T8" fmla="*/ 89367 w 1956"/>
              <a:gd name="T9" fmla="*/ 190987 h 19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6" h="1956">
                <a:moveTo>
                  <a:pt x="248" y="530"/>
                </a:moveTo>
                <a:cubicBezTo>
                  <a:pt x="495" y="127"/>
                  <a:pt x="1023" y="0"/>
                  <a:pt x="1426" y="248"/>
                </a:cubicBezTo>
                <a:cubicBezTo>
                  <a:pt x="1829" y="496"/>
                  <a:pt x="1955" y="1023"/>
                  <a:pt x="1707" y="1426"/>
                </a:cubicBezTo>
                <a:cubicBezTo>
                  <a:pt x="1460" y="1830"/>
                  <a:pt x="932" y="1955"/>
                  <a:pt x="529" y="1708"/>
                </a:cubicBezTo>
                <a:cubicBezTo>
                  <a:pt x="126" y="1460"/>
                  <a:pt x="0" y="933"/>
                  <a:pt x="248" y="53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4">
            <a:extLst>
              <a:ext uri="{FF2B5EF4-FFF2-40B4-BE49-F238E27FC236}">
                <a16:creationId xmlns:a16="http://schemas.microsoft.com/office/drawing/2014/main" id="{020987F5-39BF-4910-A4A2-150CF37FD62F}"/>
              </a:ext>
            </a:extLst>
          </p:cNvPr>
          <p:cNvSpPr>
            <a:spLocks noChangeArrowheads="1"/>
          </p:cNvSpPr>
          <p:nvPr/>
        </p:nvSpPr>
        <p:spPr bwMode="auto">
          <a:xfrm rot="813462" flipH="1" flipV="1">
            <a:off x="15730671" y="8888994"/>
            <a:ext cx="344680" cy="366565"/>
          </a:xfrm>
          <a:custGeom>
            <a:avLst/>
            <a:gdLst>
              <a:gd name="T0" fmla="*/ 10146 w 276"/>
              <a:gd name="T1" fmla="*/ 1803 h 295"/>
              <a:gd name="T2" fmla="*/ 99650 w 276"/>
              <a:gd name="T3" fmla="*/ 33892 h 295"/>
              <a:gd name="T4" fmla="*/ 63776 w 276"/>
              <a:gd name="T5" fmla="*/ 60572 h 295"/>
              <a:gd name="T6" fmla="*/ 18118 w 276"/>
              <a:gd name="T7" fmla="*/ 106001 h 295"/>
              <a:gd name="T8" fmla="*/ 1087 w 276"/>
              <a:gd name="T9" fmla="*/ 9374 h 295"/>
              <a:gd name="T10" fmla="*/ 10146 w 276"/>
              <a:gd name="T11" fmla="*/ 1803 h 29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76" h="295">
                <a:moveTo>
                  <a:pt x="28" y="5"/>
                </a:moveTo>
                <a:lnTo>
                  <a:pt x="275" y="94"/>
                </a:lnTo>
                <a:cubicBezTo>
                  <a:pt x="241" y="116"/>
                  <a:pt x="208" y="141"/>
                  <a:pt x="176" y="168"/>
                </a:cubicBezTo>
                <a:cubicBezTo>
                  <a:pt x="130" y="207"/>
                  <a:pt x="88" y="249"/>
                  <a:pt x="50" y="294"/>
                </a:cubicBezTo>
                <a:lnTo>
                  <a:pt x="3" y="26"/>
                </a:lnTo>
                <a:cubicBezTo>
                  <a:pt x="0" y="12"/>
                  <a:pt x="14" y="0"/>
                  <a:pt x="28" y="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8">
            <a:extLst>
              <a:ext uri="{FF2B5EF4-FFF2-40B4-BE49-F238E27FC236}">
                <a16:creationId xmlns:a16="http://schemas.microsoft.com/office/drawing/2014/main" id="{1E9D9922-C32F-4013-B0E5-4902EB201F18}"/>
              </a:ext>
            </a:extLst>
          </p:cNvPr>
          <p:cNvSpPr>
            <a:spLocks noChangeArrowheads="1"/>
          </p:cNvSpPr>
          <p:nvPr/>
        </p:nvSpPr>
        <p:spPr bwMode="auto">
          <a:xfrm rot="2153350" flipH="1" flipV="1">
            <a:off x="18245197" y="5515742"/>
            <a:ext cx="2954418" cy="2954421"/>
          </a:xfrm>
          <a:custGeom>
            <a:avLst/>
            <a:gdLst>
              <a:gd name="T0" fmla="*/ 753243 w 2382"/>
              <a:gd name="T1" fmla="*/ 616126 h 2382"/>
              <a:gd name="T2" fmla="*/ 240404 w 2382"/>
              <a:gd name="T3" fmla="*/ 753243 h 2382"/>
              <a:gd name="T4" fmla="*/ 103647 w 2382"/>
              <a:gd name="T5" fmla="*/ 240404 h 2382"/>
              <a:gd name="T6" fmla="*/ 616126 w 2382"/>
              <a:gd name="T7" fmla="*/ 103647 h 2382"/>
              <a:gd name="T8" fmla="*/ 753243 w 2382"/>
              <a:gd name="T9" fmla="*/ 616126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82" h="2382">
                <a:moveTo>
                  <a:pt x="2093" y="1712"/>
                </a:moveTo>
                <a:cubicBezTo>
                  <a:pt x="1804" y="2211"/>
                  <a:pt x="1167" y="2381"/>
                  <a:pt x="668" y="2093"/>
                </a:cubicBezTo>
                <a:cubicBezTo>
                  <a:pt x="170" y="1804"/>
                  <a:pt x="0" y="1167"/>
                  <a:pt x="288" y="668"/>
                </a:cubicBezTo>
                <a:cubicBezTo>
                  <a:pt x="576" y="170"/>
                  <a:pt x="1214" y="0"/>
                  <a:pt x="1712" y="288"/>
                </a:cubicBezTo>
                <a:cubicBezTo>
                  <a:pt x="2211" y="576"/>
                  <a:pt x="2381" y="1214"/>
                  <a:pt x="2093" y="1712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Freeform 9">
            <a:extLst>
              <a:ext uri="{FF2B5EF4-FFF2-40B4-BE49-F238E27FC236}">
                <a16:creationId xmlns:a16="http://schemas.microsoft.com/office/drawing/2014/main" id="{818B4A6C-3CE2-4260-AC9C-70DA5B168F86}"/>
              </a:ext>
            </a:extLst>
          </p:cNvPr>
          <p:cNvSpPr>
            <a:spLocks noChangeArrowheads="1"/>
          </p:cNvSpPr>
          <p:nvPr/>
        </p:nvSpPr>
        <p:spPr bwMode="auto">
          <a:xfrm rot="2153350" flipH="1" flipV="1">
            <a:off x="18662605" y="5926599"/>
            <a:ext cx="2122802" cy="2128275"/>
          </a:xfrm>
          <a:custGeom>
            <a:avLst/>
            <a:gdLst>
              <a:gd name="T0" fmla="*/ 615590 w 1713"/>
              <a:gd name="T1" fmla="*/ 308408 h 1714"/>
              <a:gd name="T2" fmla="*/ 307795 w 1713"/>
              <a:gd name="T3" fmla="*/ 617177 h 1714"/>
              <a:gd name="T4" fmla="*/ 0 w 1713"/>
              <a:gd name="T5" fmla="*/ 308408 h 1714"/>
              <a:gd name="T6" fmla="*/ 307795 w 1713"/>
              <a:gd name="T7" fmla="*/ 0 h 1714"/>
              <a:gd name="T8" fmla="*/ 615590 w 1713"/>
              <a:gd name="T9" fmla="*/ 308408 h 17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13" h="1714">
                <a:moveTo>
                  <a:pt x="1712" y="856"/>
                </a:moveTo>
                <a:cubicBezTo>
                  <a:pt x="1712" y="1330"/>
                  <a:pt x="1330" y="1713"/>
                  <a:pt x="856" y="1713"/>
                </a:cubicBezTo>
                <a:cubicBezTo>
                  <a:pt x="383" y="1713"/>
                  <a:pt x="0" y="1330"/>
                  <a:pt x="0" y="856"/>
                </a:cubicBezTo>
                <a:cubicBezTo>
                  <a:pt x="0" y="383"/>
                  <a:pt x="383" y="0"/>
                  <a:pt x="856" y="0"/>
                </a:cubicBezTo>
                <a:cubicBezTo>
                  <a:pt x="1330" y="0"/>
                  <a:pt x="1712" y="383"/>
                  <a:pt x="1712" y="85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10">
            <a:extLst>
              <a:ext uri="{FF2B5EF4-FFF2-40B4-BE49-F238E27FC236}">
                <a16:creationId xmlns:a16="http://schemas.microsoft.com/office/drawing/2014/main" id="{B24D7CE7-4F9F-4662-B5F7-486EB9DACBFA}"/>
              </a:ext>
            </a:extLst>
          </p:cNvPr>
          <p:cNvSpPr>
            <a:spLocks noChangeArrowheads="1"/>
          </p:cNvSpPr>
          <p:nvPr/>
        </p:nvSpPr>
        <p:spPr bwMode="auto">
          <a:xfrm rot="2153350" flipH="1" flipV="1">
            <a:off x="19088936" y="8264240"/>
            <a:ext cx="355628" cy="350153"/>
          </a:xfrm>
          <a:custGeom>
            <a:avLst/>
            <a:gdLst>
              <a:gd name="T0" fmla="*/ 35829 w 288"/>
              <a:gd name="T1" fmla="*/ 3577 h 284"/>
              <a:gd name="T2" fmla="*/ 102830 w 288"/>
              <a:gd name="T3" fmla="*/ 69761 h 284"/>
              <a:gd name="T4" fmla="*/ 59476 w 288"/>
              <a:gd name="T5" fmla="*/ 79062 h 284"/>
              <a:gd name="T6" fmla="*/ 0 w 288"/>
              <a:gd name="T7" fmla="*/ 101242 h 284"/>
              <a:gd name="T8" fmla="*/ 24364 w 288"/>
              <a:gd name="T9" fmla="*/ 7155 h 284"/>
              <a:gd name="T10" fmla="*/ 35829 w 288"/>
              <a:gd name="T11" fmla="*/ 3577 h 2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88" h="284">
                <a:moveTo>
                  <a:pt x="100" y="10"/>
                </a:moveTo>
                <a:lnTo>
                  <a:pt x="287" y="195"/>
                </a:lnTo>
                <a:cubicBezTo>
                  <a:pt x="247" y="201"/>
                  <a:pt x="207" y="209"/>
                  <a:pt x="166" y="221"/>
                </a:cubicBezTo>
                <a:cubicBezTo>
                  <a:pt x="108" y="237"/>
                  <a:pt x="53" y="258"/>
                  <a:pt x="0" y="283"/>
                </a:cubicBezTo>
                <a:lnTo>
                  <a:pt x="68" y="20"/>
                </a:lnTo>
                <a:cubicBezTo>
                  <a:pt x="71" y="5"/>
                  <a:pt x="89" y="0"/>
                  <a:pt x="100" y="10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Freeform 14">
            <a:extLst>
              <a:ext uri="{FF2B5EF4-FFF2-40B4-BE49-F238E27FC236}">
                <a16:creationId xmlns:a16="http://schemas.microsoft.com/office/drawing/2014/main" id="{B817428D-99A2-4BBB-B79A-C336ED90702F}"/>
              </a:ext>
            </a:extLst>
          </p:cNvPr>
          <p:cNvSpPr>
            <a:spLocks noChangeArrowheads="1"/>
          </p:cNvSpPr>
          <p:nvPr/>
        </p:nvSpPr>
        <p:spPr bwMode="auto">
          <a:xfrm rot="20938593" flipH="1" flipV="1">
            <a:off x="10339254" y="8863938"/>
            <a:ext cx="2888766" cy="2888766"/>
          </a:xfrm>
          <a:custGeom>
            <a:avLst/>
            <a:gdLst>
              <a:gd name="T0" fmla="*/ 58688 w 2328"/>
              <a:gd name="T1" fmla="*/ 525541 h 2327"/>
              <a:gd name="T2" fmla="*/ 312525 w 2328"/>
              <a:gd name="T3" fmla="*/ 58714 h 2327"/>
              <a:gd name="T4" fmla="*/ 778791 w 2328"/>
              <a:gd name="T5" fmla="*/ 312659 h 2327"/>
              <a:gd name="T6" fmla="*/ 525315 w 2328"/>
              <a:gd name="T7" fmla="*/ 779126 h 2327"/>
              <a:gd name="T8" fmla="*/ 58688 w 2328"/>
              <a:gd name="T9" fmla="*/ 525541 h 23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28" h="2327">
                <a:moveTo>
                  <a:pt x="163" y="1459"/>
                </a:moveTo>
                <a:cubicBezTo>
                  <a:pt x="0" y="907"/>
                  <a:pt x="316" y="327"/>
                  <a:pt x="868" y="163"/>
                </a:cubicBezTo>
                <a:cubicBezTo>
                  <a:pt x="1420" y="0"/>
                  <a:pt x="2000" y="316"/>
                  <a:pt x="2163" y="868"/>
                </a:cubicBezTo>
                <a:cubicBezTo>
                  <a:pt x="2327" y="1420"/>
                  <a:pt x="2011" y="2000"/>
                  <a:pt x="1459" y="2163"/>
                </a:cubicBezTo>
                <a:cubicBezTo>
                  <a:pt x="907" y="2326"/>
                  <a:pt x="327" y="2011"/>
                  <a:pt x="163" y="145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15">
            <a:extLst>
              <a:ext uri="{FF2B5EF4-FFF2-40B4-BE49-F238E27FC236}">
                <a16:creationId xmlns:a16="http://schemas.microsoft.com/office/drawing/2014/main" id="{8EFC2AF6-F290-4253-A785-C64A51A8DBB7}"/>
              </a:ext>
            </a:extLst>
          </p:cNvPr>
          <p:cNvSpPr>
            <a:spLocks noChangeArrowheads="1"/>
          </p:cNvSpPr>
          <p:nvPr/>
        </p:nvSpPr>
        <p:spPr bwMode="auto">
          <a:xfrm rot="20938593" flipH="1" flipV="1">
            <a:off x="10716287" y="9242018"/>
            <a:ext cx="2128278" cy="2128274"/>
          </a:xfrm>
          <a:custGeom>
            <a:avLst/>
            <a:gdLst>
              <a:gd name="T0" fmla="*/ 617178 w 1714"/>
              <a:gd name="T1" fmla="*/ 308408 h 1714"/>
              <a:gd name="T2" fmla="*/ 308769 w 1714"/>
              <a:gd name="T3" fmla="*/ 617177 h 1714"/>
              <a:gd name="T4" fmla="*/ 0 w 1714"/>
              <a:gd name="T5" fmla="*/ 308408 h 1714"/>
              <a:gd name="T6" fmla="*/ 308769 w 1714"/>
              <a:gd name="T7" fmla="*/ 0 h 1714"/>
              <a:gd name="T8" fmla="*/ 617178 w 1714"/>
              <a:gd name="T9" fmla="*/ 308408 h 17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14" h="1714">
                <a:moveTo>
                  <a:pt x="1713" y="856"/>
                </a:moveTo>
                <a:cubicBezTo>
                  <a:pt x="1713" y="1329"/>
                  <a:pt x="1330" y="1713"/>
                  <a:pt x="857" y="1713"/>
                </a:cubicBezTo>
                <a:cubicBezTo>
                  <a:pt x="383" y="1713"/>
                  <a:pt x="0" y="1329"/>
                  <a:pt x="0" y="856"/>
                </a:cubicBezTo>
                <a:cubicBezTo>
                  <a:pt x="0" y="383"/>
                  <a:pt x="383" y="0"/>
                  <a:pt x="857" y="0"/>
                </a:cubicBezTo>
                <a:cubicBezTo>
                  <a:pt x="1330" y="0"/>
                  <a:pt x="1713" y="383"/>
                  <a:pt x="1713" y="85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Freeform 16">
            <a:extLst>
              <a:ext uri="{FF2B5EF4-FFF2-40B4-BE49-F238E27FC236}">
                <a16:creationId xmlns:a16="http://schemas.microsoft.com/office/drawing/2014/main" id="{5C0E93DF-9F8D-49BE-B5F7-0342220DFC48}"/>
              </a:ext>
            </a:extLst>
          </p:cNvPr>
          <p:cNvSpPr>
            <a:spLocks noChangeArrowheads="1"/>
          </p:cNvSpPr>
          <p:nvPr/>
        </p:nvSpPr>
        <p:spPr bwMode="auto">
          <a:xfrm rot="20938593" flipH="1" flipV="1">
            <a:off x="12966021" y="10637406"/>
            <a:ext cx="355623" cy="344685"/>
          </a:xfrm>
          <a:custGeom>
            <a:avLst/>
            <a:gdLst>
              <a:gd name="T0" fmla="*/ 8957 w 288"/>
              <a:gd name="T1" fmla="*/ 725 h 276"/>
              <a:gd name="T2" fmla="*/ 102829 w 288"/>
              <a:gd name="T3" fmla="*/ 7972 h 276"/>
              <a:gd name="T4" fmla="*/ 75599 w 288"/>
              <a:gd name="T5" fmla="*/ 43484 h 276"/>
              <a:gd name="T6" fmla="*/ 44428 w 288"/>
              <a:gd name="T7" fmla="*/ 99651 h 276"/>
              <a:gd name="T8" fmla="*/ 2508 w 288"/>
              <a:gd name="T9" fmla="*/ 10509 h 276"/>
              <a:gd name="T10" fmla="*/ 8957 w 288"/>
              <a:gd name="T11" fmla="*/ 725 h 2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88" h="276">
                <a:moveTo>
                  <a:pt x="25" y="2"/>
                </a:moveTo>
                <a:lnTo>
                  <a:pt x="287" y="22"/>
                </a:lnTo>
                <a:cubicBezTo>
                  <a:pt x="261" y="53"/>
                  <a:pt x="235" y="85"/>
                  <a:pt x="211" y="120"/>
                </a:cubicBezTo>
                <a:cubicBezTo>
                  <a:pt x="177" y="169"/>
                  <a:pt x="148" y="222"/>
                  <a:pt x="124" y="275"/>
                </a:cubicBezTo>
                <a:lnTo>
                  <a:pt x="7" y="29"/>
                </a:lnTo>
                <a:cubicBezTo>
                  <a:pt x="0" y="15"/>
                  <a:pt x="10" y="0"/>
                  <a:pt x="25" y="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Freeform 1">
            <a:extLst>
              <a:ext uri="{FF2B5EF4-FFF2-40B4-BE49-F238E27FC236}">
                <a16:creationId xmlns:a16="http://schemas.microsoft.com/office/drawing/2014/main" id="{10703147-25D9-4CDA-8F58-8429DC22D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9983" y="2696330"/>
            <a:ext cx="12507602" cy="5709991"/>
          </a:xfrm>
          <a:custGeom>
            <a:avLst/>
            <a:gdLst>
              <a:gd name="T0" fmla="*/ 115189 w 16635"/>
              <a:gd name="T1" fmla="*/ 2631801 h 7594"/>
              <a:gd name="T2" fmla="*/ 62274 w 16635"/>
              <a:gd name="T3" fmla="*/ 2578524 h 7594"/>
              <a:gd name="T4" fmla="*/ 115189 w 16635"/>
              <a:gd name="T5" fmla="*/ 2525248 h 7594"/>
              <a:gd name="T6" fmla="*/ 168465 w 16635"/>
              <a:gd name="T7" fmla="*/ 2578524 h 7594"/>
              <a:gd name="T8" fmla="*/ 115189 w 16635"/>
              <a:gd name="T9" fmla="*/ 2631801 h 7594"/>
              <a:gd name="T10" fmla="*/ 5987690 w 16635"/>
              <a:gd name="T11" fmla="*/ 0 h 7594"/>
              <a:gd name="T12" fmla="*/ 5692517 w 16635"/>
              <a:gd name="T13" fmla="*/ 247665 h 7594"/>
              <a:gd name="T14" fmla="*/ 5821385 w 16635"/>
              <a:gd name="T15" fmla="*/ 257024 h 7594"/>
              <a:gd name="T16" fmla="*/ 4283247 w 16635"/>
              <a:gd name="T17" fmla="*/ 1861448 h 7594"/>
              <a:gd name="T18" fmla="*/ 2427977 w 16635"/>
              <a:gd name="T19" fmla="*/ 2531727 h 7594"/>
              <a:gd name="T20" fmla="*/ 230019 w 16635"/>
              <a:gd name="T21" fmla="*/ 2566285 h 7594"/>
              <a:gd name="T22" fmla="*/ 115189 w 16635"/>
              <a:gd name="T23" fmla="*/ 2463331 h 7594"/>
              <a:gd name="T24" fmla="*/ 0 w 16635"/>
              <a:gd name="T25" fmla="*/ 2578524 h 7594"/>
              <a:gd name="T26" fmla="*/ 115189 w 16635"/>
              <a:gd name="T27" fmla="*/ 2693717 h 7594"/>
              <a:gd name="T28" fmla="*/ 219580 w 16635"/>
              <a:gd name="T29" fmla="*/ 2627481 h 7594"/>
              <a:gd name="T30" fmla="*/ 1208409 w 16635"/>
              <a:gd name="T31" fmla="*/ 2695877 h 7594"/>
              <a:gd name="T32" fmla="*/ 2436976 w 16635"/>
              <a:gd name="T33" fmla="*/ 2593283 h 7594"/>
              <a:gd name="T34" fmla="*/ 4314564 w 16635"/>
              <a:gd name="T35" fmla="*/ 1915444 h 7594"/>
              <a:gd name="T36" fmla="*/ 5876460 w 16635"/>
              <a:gd name="T37" fmla="*/ 285103 h 7594"/>
              <a:gd name="T38" fmla="*/ 5959253 w 16635"/>
              <a:gd name="T39" fmla="*/ 384097 h 7594"/>
              <a:gd name="T40" fmla="*/ 5987690 w 16635"/>
              <a:gd name="T41" fmla="*/ 0 h 759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6635" h="7594">
                <a:moveTo>
                  <a:pt x="320" y="7311"/>
                </a:moveTo>
                <a:cubicBezTo>
                  <a:pt x="239" y="7311"/>
                  <a:pt x="173" y="7245"/>
                  <a:pt x="173" y="7163"/>
                </a:cubicBezTo>
                <a:cubicBezTo>
                  <a:pt x="173" y="7082"/>
                  <a:pt x="239" y="7015"/>
                  <a:pt x="320" y="7015"/>
                </a:cubicBezTo>
                <a:cubicBezTo>
                  <a:pt x="402" y="7015"/>
                  <a:pt x="468" y="7082"/>
                  <a:pt x="468" y="7163"/>
                </a:cubicBezTo>
                <a:cubicBezTo>
                  <a:pt x="468" y="7245"/>
                  <a:pt x="402" y="7311"/>
                  <a:pt x="320" y="7311"/>
                </a:cubicBezTo>
                <a:close/>
                <a:moveTo>
                  <a:pt x="16634" y="0"/>
                </a:moveTo>
                <a:lnTo>
                  <a:pt x="15814" y="688"/>
                </a:lnTo>
                <a:lnTo>
                  <a:pt x="16172" y="714"/>
                </a:lnTo>
                <a:cubicBezTo>
                  <a:pt x="15138" y="2580"/>
                  <a:pt x="13702" y="4079"/>
                  <a:pt x="11899" y="5171"/>
                </a:cubicBezTo>
                <a:cubicBezTo>
                  <a:pt x="10416" y="6069"/>
                  <a:pt x="8683" y="6695"/>
                  <a:pt x="6745" y="7033"/>
                </a:cubicBezTo>
                <a:cubicBezTo>
                  <a:pt x="3522" y="7593"/>
                  <a:pt x="795" y="7155"/>
                  <a:pt x="639" y="7129"/>
                </a:cubicBezTo>
                <a:cubicBezTo>
                  <a:pt x="622" y="6968"/>
                  <a:pt x="485" y="6843"/>
                  <a:pt x="320" y="6843"/>
                </a:cubicBezTo>
                <a:cubicBezTo>
                  <a:pt x="144" y="6843"/>
                  <a:pt x="0" y="6986"/>
                  <a:pt x="0" y="7163"/>
                </a:cubicBezTo>
                <a:cubicBezTo>
                  <a:pt x="0" y="7340"/>
                  <a:pt x="144" y="7483"/>
                  <a:pt x="320" y="7483"/>
                </a:cubicBezTo>
                <a:cubicBezTo>
                  <a:pt x="448" y="7483"/>
                  <a:pt x="559" y="7408"/>
                  <a:pt x="610" y="7299"/>
                </a:cubicBezTo>
                <a:cubicBezTo>
                  <a:pt x="716" y="7317"/>
                  <a:pt x="1791" y="7489"/>
                  <a:pt x="3357" y="7489"/>
                </a:cubicBezTo>
                <a:cubicBezTo>
                  <a:pt x="4341" y="7489"/>
                  <a:pt x="5518" y="7421"/>
                  <a:pt x="6770" y="7204"/>
                </a:cubicBezTo>
                <a:cubicBezTo>
                  <a:pt x="8729" y="6863"/>
                  <a:pt x="10483" y="6230"/>
                  <a:pt x="11986" y="5321"/>
                </a:cubicBezTo>
                <a:cubicBezTo>
                  <a:pt x="13818" y="4212"/>
                  <a:pt x="15277" y="2689"/>
                  <a:pt x="16325" y="792"/>
                </a:cubicBezTo>
                <a:lnTo>
                  <a:pt x="16555" y="1067"/>
                </a:lnTo>
                <a:lnTo>
                  <a:pt x="16634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Freeform 2">
            <a:extLst>
              <a:ext uri="{FF2B5EF4-FFF2-40B4-BE49-F238E27FC236}">
                <a16:creationId xmlns:a16="http://schemas.microsoft.com/office/drawing/2014/main" id="{FBF0D722-6D15-490B-827A-71BD5F6500F3}"/>
              </a:ext>
            </a:extLst>
          </p:cNvPr>
          <p:cNvSpPr>
            <a:spLocks noChangeArrowheads="1"/>
          </p:cNvSpPr>
          <p:nvPr/>
        </p:nvSpPr>
        <p:spPr bwMode="auto">
          <a:xfrm rot="813462">
            <a:off x="7660305" y="5967499"/>
            <a:ext cx="2954418" cy="2954418"/>
          </a:xfrm>
          <a:custGeom>
            <a:avLst/>
            <a:gdLst>
              <a:gd name="T0" fmla="*/ 108371 w 2381"/>
              <a:gd name="T1" fmla="*/ 231864 h 2381"/>
              <a:gd name="T2" fmla="*/ 624666 w 2381"/>
              <a:gd name="T3" fmla="*/ 108731 h 2381"/>
              <a:gd name="T4" fmla="*/ 748159 w 2381"/>
              <a:gd name="T5" fmla="*/ 624666 h 2381"/>
              <a:gd name="T6" fmla="*/ 231864 w 2381"/>
              <a:gd name="T7" fmla="*/ 748159 h 2381"/>
              <a:gd name="T8" fmla="*/ 108371 w 2381"/>
              <a:gd name="T9" fmla="*/ 231864 h 23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81" h="2381">
                <a:moveTo>
                  <a:pt x="301" y="644"/>
                </a:moveTo>
                <a:cubicBezTo>
                  <a:pt x="603" y="154"/>
                  <a:pt x="1245" y="0"/>
                  <a:pt x="1735" y="302"/>
                </a:cubicBezTo>
                <a:cubicBezTo>
                  <a:pt x="2226" y="603"/>
                  <a:pt x="2380" y="1245"/>
                  <a:pt x="2078" y="1735"/>
                </a:cubicBezTo>
                <a:cubicBezTo>
                  <a:pt x="1777" y="2227"/>
                  <a:pt x="1135" y="2380"/>
                  <a:pt x="644" y="2078"/>
                </a:cubicBezTo>
                <a:cubicBezTo>
                  <a:pt x="154" y="1777"/>
                  <a:pt x="0" y="1135"/>
                  <a:pt x="301" y="644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Freeform 3">
            <a:extLst>
              <a:ext uri="{FF2B5EF4-FFF2-40B4-BE49-F238E27FC236}">
                <a16:creationId xmlns:a16="http://schemas.microsoft.com/office/drawing/2014/main" id="{A1C83FD9-B1A4-4F15-BCAA-B7AB2F0107EB}"/>
              </a:ext>
            </a:extLst>
          </p:cNvPr>
          <p:cNvSpPr>
            <a:spLocks noChangeArrowheads="1"/>
          </p:cNvSpPr>
          <p:nvPr/>
        </p:nvSpPr>
        <p:spPr bwMode="auto">
          <a:xfrm rot="813462">
            <a:off x="7922917" y="6230118"/>
            <a:ext cx="2429189" cy="2429187"/>
          </a:xfrm>
          <a:custGeom>
            <a:avLst/>
            <a:gdLst>
              <a:gd name="T0" fmla="*/ 89367 w 1956"/>
              <a:gd name="T1" fmla="*/ 190987 h 1956"/>
              <a:gd name="T2" fmla="*/ 513863 w 1956"/>
              <a:gd name="T3" fmla="*/ 89367 h 1956"/>
              <a:gd name="T4" fmla="*/ 615122 w 1956"/>
              <a:gd name="T5" fmla="*/ 513863 h 1956"/>
              <a:gd name="T6" fmla="*/ 190627 w 1956"/>
              <a:gd name="T7" fmla="*/ 615483 h 1956"/>
              <a:gd name="T8" fmla="*/ 89367 w 1956"/>
              <a:gd name="T9" fmla="*/ 190987 h 19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6" h="1956">
                <a:moveTo>
                  <a:pt x="248" y="530"/>
                </a:moveTo>
                <a:cubicBezTo>
                  <a:pt x="495" y="127"/>
                  <a:pt x="1023" y="0"/>
                  <a:pt x="1426" y="248"/>
                </a:cubicBezTo>
                <a:cubicBezTo>
                  <a:pt x="1829" y="496"/>
                  <a:pt x="1955" y="1023"/>
                  <a:pt x="1707" y="1426"/>
                </a:cubicBezTo>
                <a:cubicBezTo>
                  <a:pt x="1460" y="1830"/>
                  <a:pt x="932" y="1955"/>
                  <a:pt x="529" y="1708"/>
                </a:cubicBezTo>
                <a:cubicBezTo>
                  <a:pt x="126" y="1460"/>
                  <a:pt x="0" y="933"/>
                  <a:pt x="248" y="53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Freeform 4">
            <a:extLst>
              <a:ext uri="{FF2B5EF4-FFF2-40B4-BE49-F238E27FC236}">
                <a16:creationId xmlns:a16="http://schemas.microsoft.com/office/drawing/2014/main" id="{89CB0B80-93FB-4693-9E65-BB9BC52D6100}"/>
              </a:ext>
            </a:extLst>
          </p:cNvPr>
          <p:cNvSpPr>
            <a:spLocks noChangeArrowheads="1"/>
          </p:cNvSpPr>
          <p:nvPr/>
        </p:nvSpPr>
        <p:spPr bwMode="auto">
          <a:xfrm rot="813462">
            <a:off x="8302299" y="5984441"/>
            <a:ext cx="344680" cy="366565"/>
          </a:xfrm>
          <a:custGeom>
            <a:avLst/>
            <a:gdLst>
              <a:gd name="T0" fmla="*/ 10146 w 276"/>
              <a:gd name="T1" fmla="*/ 1803 h 295"/>
              <a:gd name="T2" fmla="*/ 99650 w 276"/>
              <a:gd name="T3" fmla="*/ 33892 h 295"/>
              <a:gd name="T4" fmla="*/ 63776 w 276"/>
              <a:gd name="T5" fmla="*/ 60572 h 295"/>
              <a:gd name="T6" fmla="*/ 18118 w 276"/>
              <a:gd name="T7" fmla="*/ 106001 h 295"/>
              <a:gd name="T8" fmla="*/ 1087 w 276"/>
              <a:gd name="T9" fmla="*/ 9374 h 295"/>
              <a:gd name="T10" fmla="*/ 10146 w 276"/>
              <a:gd name="T11" fmla="*/ 1803 h 29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76" h="295">
                <a:moveTo>
                  <a:pt x="28" y="5"/>
                </a:moveTo>
                <a:lnTo>
                  <a:pt x="275" y="94"/>
                </a:lnTo>
                <a:cubicBezTo>
                  <a:pt x="241" y="116"/>
                  <a:pt x="208" y="141"/>
                  <a:pt x="176" y="168"/>
                </a:cubicBezTo>
                <a:cubicBezTo>
                  <a:pt x="130" y="207"/>
                  <a:pt x="88" y="249"/>
                  <a:pt x="50" y="294"/>
                </a:cubicBezTo>
                <a:lnTo>
                  <a:pt x="3" y="26"/>
                </a:lnTo>
                <a:cubicBezTo>
                  <a:pt x="0" y="12"/>
                  <a:pt x="14" y="0"/>
                  <a:pt x="28" y="5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Freeform 8">
            <a:extLst>
              <a:ext uri="{FF2B5EF4-FFF2-40B4-BE49-F238E27FC236}">
                <a16:creationId xmlns:a16="http://schemas.microsoft.com/office/drawing/2014/main" id="{1BE96B55-9D01-4789-830C-E78E82A259B9}"/>
              </a:ext>
            </a:extLst>
          </p:cNvPr>
          <p:cNvSpPr>
            <a:spLocks noChangeArrowheads="1"/>
          </p:cNvSpPr>
          <p:nvPr/>
        </p:nvSpPr>
        <p:spPr bwMode="auto">
          <a:xfrm rot="2153350">
            <a:off x="3178035" y="6769837"/>
            <a:ext cx="2954418" cy="2954421"/>
          </a:xfrm>
          <a:custGeom>
            <a:avLst/>
            <a:gdLst>
              <a:gd name="T0" fmla="*/ 753243 w 2382"/>
              <a:gd name="T1" fmla="*/ 616126 h 2382"/>
              <a:gd name="T2" fmla="*/ 240404 w 2382"/>
              <a:gd name="T3" fmla="*/ 753243 h 2382"/>
              <a:gd name="T4" fmla="*/ 103647 w 2382"/>
              <a:gd name="T5" fmla="*/ 240404 h 2382"/>
              <a:gd name="T6" fmla="*/ 616126 w 2382"/>
              <a:gd name="T7" fmla="*/ 103647 h 2382"/>
              <a:gd name="T8" fmla="*/ 753243 w 2382"/>
              <a:gd name="T9" fmla="*/ 616126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82" h="2382">
                <a:moveTo>
                  <a:pt x="2093" y="1712"/>
                </a:moveTo>
                <a:cubicBezTo>
                  <a:pt x="1804" y="2211"/>
                  <a:pt x="1167" y="2381"/>
                  <a:pt x="668" y="2093"/>
                </a:cubicBezTo>
                <a:cubicBezTo>
                  <a:pt x="170" y="1804"/>
                  <a:pt x="0" y="1167"/>
                  <a:pt x="288" y="668"/>
                </a:cubicBezTo>
                <a:cubicBezTo>
                  <a:pt x="576" y="170"/>
                  <a:pt x="1214" y="0"/>
                  <a:pt x="1712" y="288"/>
                </a:cubicBezTo>
                <a:cubicBezTo>
                  <a:pt x="2211" y="576"/>
                  <a:pt x="2381" y="1214"/>
                  <a:pt x="2093" y="171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Freeform 9">
            <a:extLst>
              <a:ext uri="{FF2B5EF4-FFF2-40B4-BE49-F238E27FC236}">
                <a16:creationId xmlns:a16="http://schemas.microsoft.com/office/drawing/2014/main" id="{04A801D3-3327-4481-9B3F-84E16C403956}"/>
              </a:ext>
            </a:extLst>
          </p:cNvPr>
          <p:cNvSpPr>
            <a:spLocks noChangeArrowheads="1"/>
          </p:cNvSpPr>
          <p:nvPr/>
        </p:nvSpPr>
        <p:spPr bwMode="auto">
          <a:xfrm rot="2153350">
            <a:off x="3592243" y="7185126"/>
            <a:ext cx="2122802" cy="2128275"/>
          </a:xfrm>
          <a:custGeom>
            <a:avLst/>
            <a:gdLst>
              <a:gd name="T0" fmla="*/ 615590 w 1713"/>
              <a:gd name="T1" fmla="*/ 308408 h 1714"/>
              <a:gd name="T2" fmla="*/ 307795 w 1713"/>
              <a:gd name="T3" fmla="*/ 617177 h 1714"/>
              <a:gd name="T4" fmla="*/ 0 w 1713"/>
              <a:gd name="T5" fmla="*/ 308408 h 1714"/>
              <a:gd name="T6" fmla="*/ 307795 w 1713"/>
              <a:gd name="T7" fmla="*/ 0 h 1714"/>
              <a:gd name="T8" fmla="*/ 615590 w 1713"/>
              <a:gd name="T9" fmla="*/ 308408 h 17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13" h="1714">
                <a:moveTo>
                  <a:pt x="1712" y="856"/>
                </a:moveTo>
                <a:cubicBezTo>
                  <a:pt x="1712" y="1330"/>
                  <a:pt x="1330" y="1713"/>
                  <a:pt x="856" y="1713"/>
                </a:cubicBezTo>
                <a:cubicBezTo>
                  <a:pt x="383" y="1713"/>
                  <a:pt x="0" y="1330"/>
                  <a:pt x="0" y="856"/>
                </a:cubicBezTo>
                <a:cubicBezTo>
                  <a:pt x="0" y="383"/>
                  <a:pt x="383" y="0"/>
                  <a:pt x="856" y="0"/>
                </a:cubicBezTo>
                <a:cubicBezTo>
                  <a:pt x="1330" y="0"/>
                  <a:pt x="1712" y="383"/>
                  <a:pt x="1712" y="85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Freeform 10">
            <a:extLst>
              <a:ext uri="{FF2B5EF4-FFF2-40B4-BE49-F238E27FC236}">
                <a16:creationId xmlns:a16="http://schemas.microsoft.com/office/drawing/2014/main" id="{46D0AAA9-78E2-4284-8AB6-694BD73A0CAC}"/>
              </a:ext>
            </a:extLst>
          </p:cNvPr>
          <p:cNvSpPr>
            <a:spLocks noChangeArrowheads="1"/>
          </p:cNvSpPr>
          <p:nvPr/>
        </p:nvSpPr>
        <p:spPr bwMode="auto">
          <a:xfrm rot="2153350">
            <a:off x="4933087" y="6625607"/>
            <a:ext cx="355628" cy="350153"/>
          </a:xfrm>
          <a:custGeom>
            <a:avLst/>
            <a:gdLst>
              <a:gd name="T0" fmla="*/ 35829 w 288"/>
              <a:gd name="T1" fmla="*/ 3577 h 284"/>
              <a:gd name="T2" fmla="*/ 102830 w 288"/>
              <a:gd name="T3" fmla="*/ 69761 h 284"/>
              <a:gd name="T4" fmla="*/ 59476 w 288"/>
              <a:gd name="T5" fmla="*/ 79062 h 284"/>
              <a:gd name="T6" fmla="*/ 0 w 288"/>
              <a:gd name="T7" fmla="*/ 101242 h 284"/>
              <a:gd name="T8" fmla="*/ 24364 w 288"/>
              <a:gd name="T9" fmla="*/ 7155 h 284"/>
              <a:gd name="T10" fmla="*/ 35829 w 288"/>
              <a:gd name="T11" fmla="*/ 3577 h 2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88" h="284">
                <a:moveTo>
                  <a:pt x="100" y="10"/>
                </a:moveTo>
                <a:lnTo>
                  <a:pt x="287" y="195"/>
                </a:lnTo>
                <a:cubicBezTo>
                  <a:pt x="247" y="201"/>
                  <a:pt x="207" y="209"/>
                  <a:pt x="166" y="221"/>
                </a:cubicBezTo>
                <a:cubicBezTo>
                  <a:pt x="108" y="237"/>
                  <a:pt x="53" y="258"/>
                  <a:pt x="0" y="283"/>
                </a:cubicBezTo>
                <a:lnTo>
                  <a:pt x="68" y="20"/>
                </a:lnTo>
                <a:cubicBezTo>
                  <a:pt x="71" y="5"/>
                  <a:pt x="89" y="0"/>
                  <a:pt x="100" y="1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Freeform 14">
            <a:extLst>
              <a:ext uri="{FF2B5EF4-FFF2-40B4-BE49-F238E27FC236}">
                <a16:creationId xmlns:a16="http://schemas.microsoft.com/office/drawing/2014/main" id="{FAE0230D-F355-4FB9-B935-128241C705C9}"/>
              </a:ext>
            </a:extLst>
          </p:cNvPr>
          <p:cNvSpPr>
            <a:spLocks noChangeArrowheads="1"/>
          </p:cNvSpPr>
          <p:nvPr/>
        </p:nvSpPr>
        <p:spPr bwMode="auto">
          <a:xfrm rot="20938593">
            <a:off x="11149630" y="3487296"/>
            <a:ext cx="2888766" cy="2888766"/>
          </a:xfrm>
          <a:custGeom>
            <a:avLst/>
            <a:gdLst>
              <a:gd name="T0" fmla="*/ 58688 w 2328"/>
              <a:gd name="T1" fmla="*/ 525541 h 2327"/>
              <a:gd name="T2" fmla="*/ 312525 w 2328"/>
              <a:gd name="T3" fmla="*/ 58714 h 2327"/>
              <a:gd name="T4" fmla="*/ 778791 w 2328"/>
              <a:gd name="T5" fmla="*/ 312659 h 2327"/>
              <a:gd name="T6" fmla="*/ 525315 w 2328"/>
              <a:gd name="T7" fmla="*/ 779126 h 2327"/>
              <a:gd name="T8" fmla="*/ 58688 w 2328"/>
              <a:gd name="T9" fmla="*/ 525541 h 23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28" h="2327">
                <a:moveTo>
                  <a:pt x="163" y="1459"/>
                </a:moveTo>
                <a:cubicBezTo>
                  <a:pt x="0" y="907"/>
                  <a:pt x="316" y="327"/>
                  <a:pt x="868" y="163"/>
                </a:cubicBezTo>
                <a:cubicBezTo>
                  <a:pt x="1420" y="0"/>
                  <a:pt x="2000" y="316"/>
                  <a:pt x="2163" y="868"/>
                </a:cubicBezTo>
                <a:cubicBezTo>
                  <a:pt x="2327" y="1420"/>
                  <a:pt x="2011" y="2000"/>
                  <a:pt x="1459" y="2163"/>
                </a:cubicBezTo>
                <a:cubicBezTo>
                  <a:pt x="907" y="2326"/>
                  <a:pt x="327" y="2011"/>
                  <a:pt x="163" y="1459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Freeform 15">
            <a:extLst>
              <a:ext uri="{FF2B5EF4-FFF2-40B4-BE49-F238E27FC236}">
                <a16:creationId xmlns:a16="http://schemas.microsoft.com/office/drawing/2014/main" id="{F355CE32-92C4-442F-9923-01FA8C236C30}"/>
              </a:ext>
            </a:extLst>
          </p:cNvPr>
          <p:cNvSpPr>
            <a:spLocks noChangeArrowheads="1"/>
          </p:cNvSpPr>
          <p:nvPr/>
        </p:nvSpPr>
        <p:spPr bwMode="auto">
          <a:xfrm rot="20938593">
            <a:off x="11533085" y="3869707"/>
            <a:ext cx="2128278" cy="2128274"/>
          </a:xfrm>
          <a:custGeom>
            <a:avLst/>
            <a:gdLst>
              <a:gd name="T0" fmla="*/ 617178 w 1714"/>
              <a:gd name="T1" fmla="*/ 308408 h 1714"/>
              <a:gd name="T2" fmla="*/ 308769 w 1714"/>
              <a:gd name="T3" fmla="*/ 617177 h 1714"/>
              <a:gd name="T4" fmla="*/ 0 w 1714"/>
              <a:gd name="T5" fmla="*/ 308408 h 1714"/>
              <a:gd name="T6" fmla="*/ 308769 w 1714"/>
              <a:gd name="T7" fmla="*/ 0 h 1714"/>
              <a:gd name="T8" fmla="*/ 617178 w 1714"/>
              <a:gd name="T9" fmla="*/ 308408 h 17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14" h="1714">
                <a:moveTo>
                  <a:pt x="1713" y="856"/>
                </a:moveTo>
                <a:cubicBezTo>
                  <a:pt x="1713" y="1329"/>
                  <a:pt x="1330" y="1713"/>
                  <a:pt x="857" y="1713"/>
                </a:cubicBezTo>
                <a:cubicBezTo>
                  <a:pt x="383" y="1713"/>
                  <a:pt x="0" y="1329"/>
                  <a:pt x="0" y="856"/>
                </a:cubicBezTo>
                <a:cubicBezTo>
                  <a:pt x="0" y="383"/>
                  <a:pt x="383" y="0"/>
                  <a:pt x="857" y="0"/>
                </a:cubicBezTo>
                <a:cubicBezTo>
                  <a:pt x="1330" y="0"/>
                  <a:pt x="1713" y="383"/>
                  <a:pt x="1713" y="85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Freeform 16">
            <a:extLst>
              <a:ext uri="{FF2B5EF4-FFF2-40B4-BE49-F238E27FC236}">
                <a16:creationId xmlns:a16="http://schemas.microsoft.com/office/drawing/2014/main" id="{4D5A4311-F30A-4794-8752-298D2337DCD1}"/>
              </a:ext>
            </a:extLst>
          </p:cNvPr>
          <p:cNvSpPr>
            <a:spLocks noChangeArrowheads="1"/>
          </p:cNvSpPr>
          <p:nvPr/>
        </p:nvSpPr>
        <p:spPr bwMode="auto">
          <a:xfrm rot="20938593">
            <a:off x="11056006" y="4257909"/>
            <a:ext cx="355623" cy="344685"/>
          </a:xfrm>
          <a:custGeom>
            <a:avLst/>
            <a:gdLst>
              <a:gd name="T0" fmla="*/ 8957 w 288"/>
              <a:gd name="T1" fmla="*/ 725 h 276"/>
              <a:gd name="T2" fmla="*/ 102829 w 288"/>
              <a:gd name="T3" fmla="*/ 7972 h 276"/>
              <a:gd name="T4" fmla="*/ 75599 w 288"/>
              <a:gd name="T5" fmla="*/ 43484 h 276"/>
              <a:gd name="T6" fmla="*/ 44428 w 288"/>
              <a:gd name="T7" fmla="*/ 99651 h 276"/>
              <a:gd name="T8" fmla="*/ 2508 w 288"/>
              <a:gd name="T9" fmla="*/ 10509 h 276"/>
              <a:gd name="T10" fmla="*/ 8957 w 288"/>
              <a:gd name="T11" fmla="*/ 725 h 2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88" h="276">
                <a:moveTo>
                  <a:pt x="25" y="2"/>
                </a:moveTo>
                <a:lnTo>
                  <a:pt x="287" y="22"/>
                </a:lnTo>
                <a:cubicBezTo>
                  <a:pt x="261" y="53"/>
                  <a:pt x="235" y="85"/>
                  <a:pt x="211" y="120"/>
                </a:cubicBezTo>
                <a:cubicBezTo>
                  <a:pt x="177" y="169"/>
                  <a:pt x="148" y="222"/>
                  <a:pt x="124" y="275"/>
                </a:cubicBezTo>
                <a:lnTo>
                  <a:pt x="7" y="29"/>
                </a:lnTo>
                <a:cubicBezTo>
                  <a:pt x="0" y="15"/>
                  <a:pt x="10" y="0"/>
                  <a:pt x="25" y="2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Shape 2790">
            <a:extLst>
              <a:ext uri="{FF2B5EF4-FFF2-40B4-BE49-F238E27FC236}">
                <a16:creationId xmlns:a16="http://schemas.microsoft.com/office/drawing/2014/main" id="{D0184DDE-88ED-4B06-AC3D-BF8D51742E91}"/>
              </a:ext>
            </a:extLst>
          </p:cNvPr>
          <p:cNvSpPr>
            <a:spLocks noChangeAspect="1"/>
          </p:cNvSpPr>
          <p:nvPr/>
        </p:nvSpPr>
        <p:spPr>
          <a:xfrm>
            <a:off x="4151574" y="7884121"/>
            <a:ext cx="1004142" cy="730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8" name="Shape 2792">
            <a:extLst>
              <a:ext uri="{FF2B5EF4-FFF2-40B4-BE49-F238E27FC236}">
                <a16:creationId xmlns:a16="http://schemas.microsoft.com/office/drawing/2014/main" id="{9C2266D3-8DA7-429B-B3DC-1BBE341DA50E}"/>
              </a:ext>
            </a:extLst>
          </p:cNvPr>
          <p:cNvSpPr>
            <a:spLocks noChangeAspect="1"/>
          </p:cNvSpPr>
          <p:nvPr/>
        </p:nvSpPr>
        <p:spPr>
          <a:xfrm>
            <a:off x="8635441" y="6942641"/>
            <a:ext cx="1004142" cy="10041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9" name="Shape 2799">
            <a:extLst>
              <a:ext uri="{FF2B5EF4-FFF2-40B4-BE49-F238E27FC236}">
                <a16:creationId xmlns:a16="http://schemas.microsoft.com/office/drawing/2014/main" id="{F62A46C4-1F4F-4DB5-9D3A-F8E228329CD9}"/>
              </a:ext>
            </a:extLst>
          </p:cNvPr>
          <p:cNvSpPr>
            <a:spLocks noChangeAspect="1"/>
          </p:cNvSpPr>
          <p:nvPr/>
        </p:nvSpPr>
        <p:spPr>
          <a:xfrm>
            <a:off x="12095154" y="4568702"/>
            <a:ext cx="1004142" cy="730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0" name="Shape 2790">
            <a:extLst>
              <a:ext uri="{FF2B5EF4-FFF2-40B4-BE49-F238E27FC236}">
                <a16:creationId xmlns:a16="http://schemas.microsoft.com/office/drawing/2014/main" id="{A568ACF4-3354-4BE4-9854-714547A6286F}"/>
              </a:ext>
            </a:extLst>
          </p:cNvPr>
          <p:cNvSpPr>
            <a:spLocks noChangeAspect="1"/>
          </p:cNvSpPr>
          <p:nvPr/>
        </p:nvSpPr>
        <p:spPr>
          <a:xfrm>
            <a:off x="11278355" y="9941012"/>
            <a:ext cx="1004142" cy="730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1" name="Shape 2792">
            <a:extLst>
              <a:ext uri="{FF2B5EF4-FFF2-40B4-BE49-F238E27FC236}">
                <a16:creationId xmlns:a16="http://schemas.microsoft.com/office/drawing/2014/main" id="{8DE939DB-70AB-4D39-89CB-C9108256618B}"/>
              </a:ext>
            </a:extLst>
          </p:cNvPr>
          <p:cNvSpPr>
            <a:spLocks noChangeAspect="1"/>
          </p:cNvSpPr>
          <p:nvPr/>
        </p:nvSpPr>
        <p:spPr>
          <a:xfrm>
            <a:off x="14738067" y="7293217"/>
            <a:ext cx="1004142" cy="10041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2" name="Shape 2799">
            <a:extLst>
              <a:ext uri="{FF2B5EF4-FFF2-40B4-BE49-F238E27FC236}">
                <a16:creationId xmlns:a16="http://schemas.microsoft.com/office/drawing/2014/main" id="{EB4392E9-7E9B-450B-ACDB-FAB725DDB844}"/>
              </a:ext>
            </a:extLst>
          </p:cNvPr>
          <p:cNvSpPr>
            <a:spLocks noChangeAspect="1"/>
          </p:cNvSpPr>
          <p:nvPr/>
        </p:nvSpPr>
        <p:spPr>
          <a:xfrm>
            <a:off x="19221935" y="6625593"/>
            <a:ext cx="1004142" cy="730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accent2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TextBox 29">
            <a:extLst>
              <a:ext uri="{FF2B5EF4-FFF2-40B4-BE49-F238E27FC236}">
                <a16:creationId xmlns:a16="http://schemas.microsoft.com/office/drawing/2014/main" id="{84DB6269-7621-43C9-B31D-F05BA88B6319}"/>
              </a:ext>
            </a:extLst>
          </p:cNvPr>
          <p:cNvSpPr txBox="1"/>
          <p:nvPr/>
        </p:nvSpPr>
        <p:spPr>
          <a:xfrm>
            <a:off x="6557326" y="3610080"/>
            <a:ext cx="12747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0673A4E0-7143-49ED-9124-2A74D7CDCE5F}"/>
              </a:ext>
            </a:extLst>
          </p:cNvPr>
          <p:cNvSpPr txBox="1">
            <a:spLocks/>
          </p:cNvSpPr>
          <p:nvPr/>
        </p:nvSpPr>
        <p:spPr>
          <a:xfrm>
            <a:off x="1520825" y="4270823"/>
            <a:ext cx="631121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210089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998AF9DE-2DB6-4906-A082-048B5673D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242" y="4983253"/>
            <a:ext cx="2053342" cy="2703204"/>
          </a:xfrm>
          <a:custGeom>
            <a:avLst/>
            <a:gdLst>
              <a:gd name="T0" fmla="*/ 1193440 w 3315"/>
              <a:gd name="T1" fmla="*/ 0 h 4364"/>
              <a:gd name="T2" fmla="*/ 0 w 3315"/>
              <a:gd name="T3" fmla="*/ 596742 h 4364"/>
              <a:gd name="T4" fmla="*/ 0 w 3315"/>
              <a:gd name="T5" fmla="*/ 1571265 h 4364"/>
              <a:gd name="T6" fmla="*/ 1193440 w 3315"/>
              <a:gd name="T7" fmla="*/ 974523 h 4364"/>
              <a:gd name="T8" fmla="*/ 1193440 w 3315"/>
              <a:gd name="T9" fmla="*/ 0 h 43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5" h="4364">
                <a:moveTo>
                  <a:pt x="3314" y="0"/>
                </a:moveTo>
                <a:lnTo>
                  <a:pt x="0" y="1657"/>
                </a:lnTo>
                <a:lnTo>
                  <a:pt x="0" y="4363"/>
                </a:lnTo>
                <a:lnTo>
                  <a:pt x="3314" y="2706"/>
                </a:lnTo>
                <a:lnTo>
                  <a:pt x="3314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B8EEFE1B-BF8B-45D7-A893-60A457D4A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3855" y="3959312"/>
            <a:ext cx="2047881" cy="2700474"/>
          </a:xfrm>
          <a:custGeom>
            <a:avLst/>
            <a:gdLst>
              <a:gd name="T0" fmla="*/ 1190265 w 3307"/>
              <a:gd name="T1" fmla="*/ 0 h 4360"/>
              <a:gd name="T2" fmla="*/ 0 w 3307"/>
              <a:gd name="T3" fmla="*/ 595246 h 4360"/>
              <a:gd name="T4" fmla="*/ 0 w 3307"/>
              <a:gd name="T5" fmla="*/ 1569678 h 4360"/>
              <a:gd name="T6" fmla="*/ 1190265 w 3307"/>
              <a:gd name="T7" fmla="*/ 974432 h 4360"/>
              <a:gd name="T8" fmla="*/ 1190265 w 3307"/>
              <a:gd name="T9" fmla="*/ 0 h 43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07" h="4360">
                <a:moveTo>
                  <a:pt x="3306" y="0"/>
                </a:moveTo>
                <a:lnTo>
                  <a:pt x="0" y="1653"/>
                </a:lnTo>
                <a:lnTo>
                  <a:pt x="0" y="4359"/>
                </a:lnTo>
                <a:lnTo>
                  <a:pt x="3306" y="2706"/>
                </a:lnTo>
                <a:lnTo>
                  <a:pt x="3306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B29420FD-C9F0-4190-93CA-5C9979499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1736" y="3445976"/>
            <a:ext cx="2047881" cy="2189868"/>
          </a:xfrm>
          <a:custGeom>
            <a:avLst/>
            <a:gdLst>
              <a:gd name="T0" fmla="*/ 1190265 w 3307"/>
              <a:gd name="T1" fmla="*/ 299041 h 3538"/>
              <a:gd name="T2" fmla="*/ 585772 w 3307"/>
              <a:gd name="T3" fmla="*/ 0 h 3538"/>
              <a:gd name="T4" fmla="*/ 0 w 3307"/>
              <a:gd name="T5" fmla="*/ 299041 h 3538"/>
              <a:gd name="T6" fmla="*/ 0 w 3307"/>
              <a:gd name="T7" fmla="*/ 1272815 h 3538"/>
              <a:gd name="T8" fmla="*/ 595132 w 3307"/>
              <a:gd name="T9" fmla="*/ 975573 h 3538"/>
              <a:gd name="T10" fmla="*/ 1190265 w 3307"/>
              <a:gd name="T11" fmla="*/ 1272815 h 3538"/>
              <a:gd name="T12" fmla="*/ 1190265 w 3307"/>
              <a:gd name="T13" fmla="*/ 299041 h 3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307" h="3538">
                <a:moveTo>
                  <a:pt x="3306" y="831"/>
                </a:moveTo>
                <a:lnTo>
                  <a:pt x="1627" y="0"/>
                </a:lnTo>
                <a:lnTo>
                  <a:pt x="0" y="831"/>
                </a:lnTo>
                <a:lnTo>
                  <a:pt x="0" y="3537"/>
                </a:lnTo>
                <a:lnTo>
                  <a:pt x="1653" y="2711"/>
                </a:lnTo>
                <a:lnTo>
                  <a:pt x="3306" y="3537"/>
                </a:lnTo>
                <a:lnTo>
                  <a:pt x="3306" y="83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6B6B3887-4F8D-490E-A0A4-F0AB63C06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6886" y="3959312"/>
            <a:ext cx="2047881" cy="2700474"/>
          </a:xfrm>
          <a:custGeom>
            <a:avLst/>
            <a:gdLst>
              <a:gd name="T0" fmla="*/ 1190265 w 3307"/>
              <a:gd name="T1" fmla="*/ 595246 h 4360"/>
              <a:gd name="T2" fmla="*/ 0 w 3307"/>
              <a:gd name="T3" fmla="*/ 0 h 4360"/>
              <a:gd name="T4" fmla="*/ 0 w 3307"/>
              <a:gd name="T5" fmla="*/ 974432 h 4360"/>
              <a:gd name="T6" fmla="*/ 1190265 w 3307"/>
              <a:gd name="T7" fmla="*/ 1569678 h 4360"/>
              <a:gd name="T8" fmla="*/ 1190265 w 3307"/>
              <a:gd name="T9" fmla="*/ 595246 h 43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07" h="4360">
                <a:moveTo>
                  <a:pt x="3306" y="1653"/>
                </a:moveTo>
                <a:lnTo>
                  <a:pt x="0" y="0"/>
                </a:lnTo>
                <a:lnTo>
                  <a:pt x="0" y="2706"/>
                </a:lnTo>
                <a:lnTo>
                  <a:pt x="3306" y="4359"/>
                </a:lnTo>
                <a:lnTo>
                  <a:pt x="3306" y="165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D48D3EB-3D08-48C2-A32D-9D7910A46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4767" y="4983253"/>
            <a:ext cx="2053342" cy="2703204"/>
          </a:xfrm>
          <a:custGeom>
            <a:avLst/>
            <a:gdLst>
              <a:gd name="T0" fmla="*/ 0 w 3315"/>
              <a:gd name="T1" fmla="*/ 0 h 4364"/>
              <a:gd name="T2" fmla="*/ 0 w 3315"/>
              <a:gd name="T3" fmla="*/ 974523 h 4364"/>
              <a:gd name="T4" fmla="*/ 1193440 w 3315"/>
              <a:gd name="T5" fmla="*/ 1571265 h 4364"/>
              <a:gd name="T6" fmla="*/ 1193440 w 3315"/>
              <a:gd name="T7" fmla="*/ 596742 h 4364"/>
              <a:gd name="T8" fmla="*/ 0 w 3315"/>
              <a:gd name="T9" fmla="*/ 0 h 43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5" h="4364">
                <a:moveTo>
                  <a:pt x="0" y="0"/>
                </a:moveTo>
                <a:lnTo>
                  <a:pt x="0" y="2706"/>
                </a:lnTo>
                <a:lnTo>
                  <a:pt x="3314" y="4363"/>
                </a:lnTo>
                <a:lnTo>
                  <a:pt x="3314" y="1657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1">
            <a:extLst>
              <a:ext uri="{FF2B5EF4-FFF2-40B4-BE49-F238E27FC236}">
                <a16:creationId xmlns:a16="http://schemas.microsoft.com/office/drawing/2014/main" id="{EADA1E2A-C632-4278-B54B-B33327F6FCE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429543" y="7565340"/>
            <a:ext cx="2053342" cy="2703204"/>
          </a:xfrm>
          <a:custGeom>
            <a:avLst/>
            <a:gdLst>
              <a:gd name="T0" fmla="*/ 1193440 w 3315"/>
              <a:gd name="T1" fmla="*/ 0 h 4364"/>
              <a:gd name="T2" fmla="*/ 0 w 3315"/>
              <a:gd name="T3" fmla="*/ 596742 h 4364"/>
              <a:gd name="T4" fmla="*/ 0 w 3315"/>
              <a:gd name="T5" fmla="*/ 1571265 h 4364"/>
              <a:gd name="T6" fmla="*/ 1193440 w 3315"/>
              <a:gd name="T7" fmla="*/ 974523 h 4364"/>
              <a:gd name="T8" fmla="*/ 1193440 w 3315"/>
              <a:gd name="T9" fmla="*/ 0 h 43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5" h="4364">
                <a:moveTo>
                  <a:pt x="3314" y="0"/>
                </a:moveTo>
                <a:lnTo>
                  <a:pt x="0" y="1657"/>
                </a:lnTo>
                <a:lnTo>
                  <a:pt x="0" y="4363"/>
                </a:lnTo>
                <a:lnTo>
                  <a:pt x="3314" y="2706"/>
                </a:lnTo>
                <a:lnTo>
                  <a:pt x="3314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2">
            <a:extLst>
              <a:ext uri="{FF2B5EF4-FFF2-40B4-BE49-F238E27FC236}">
                <a16:creationId xmlns:a16="http://schemas.microsoft.com/office/drawing/2014/main" id="{B1E46519-9845-474F-9790-822B393574F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4480156" y="8592011"/>
            <a:ext cx="2047881" cy="2700474"/>
          </a:xfrm>
          <a:custGeom>
            <a:avLst/>
            <a:gdLst>
              <a:gd name="T0" fmla="*/ 1190265 w 3307"/>
              <a:gd name="T1" fmla="*/ 0 h 4360"/>
              <a:gd name="T2" fmla="*/ 0 w 3307"/>
              <a:gd name="T3" fmla="*/ 595246 h 4360"/>
              <a:gd name="T4" fmla="*/ 0 w 3307"/>
              <a:gd name="T5" fmla="*/ 1569678 h 4360"/>
              <a:gd name="T6" fmla="*/ 1190265 w 3307"/>
              <a:gd name="T7" fmla="*/ 974432 h 4360"/>
              <a:gd name="T8" fmla="*/ 1190265 w 3307"/>
              <a:gd name="T9" fmla="*/ 0 h 43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07" h="4360">
                <a:moveTo>
                  <a:pt x="3306" y="0"/>
                </a:moveTo>
                <a:lnTo>
                  <a:pt x="0" y="1653"/>
                </a:lnTo>
                <a:lnTo>
                  <a:pt x="0" y="4359"/>
                </a:lnTo>
                <a:lnTo>
                  <a:pt x="3306" y="2706"/>
                </a:lnTo>
                <a:lnTo>
                  <a:pt x="3306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E6814E2C-7DB3-486F-954B-BE8294FD0A7D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6528037" y="9615953"/>
            <a:ext cx="2047881" cy="2189868"/>
          </a:xfrm>
          <a:custGeom>
            <a:avLst/>
            <a:gdLst>
              <a:gd name="T0" fmla="*/ 1190265 w 3307"/>
              <a:gd name="T1" fmla="*/ 299041 h 3538"/>
              <a:gd name="T2" fmla="*/ 585772 w 3307"/>
              <a:gd name="T3" fmla="*/ 0 h 3538"/>
              <a:gd name="T4" fmla="*/ 0 w 3307"/>
              <a:gd name="T5" fmla="*/ 299041 h 3538"/>
              <a:gd name="T6" fmla="*/ 0 w 3307"/>
              <a:gd name="T7" fmla="*/ 1272815 h 3538"/>
              <a:gd name="T8" fmla="*/ 595132 w 3307"/>
              <a:gd name="T9" fmla="*/ 975573 h 3538"/>
              <a:gd name="T10" fmla="*/ 1190265 w 3307"/>
              <a:gd name="T11" fmla="*/ 1272815 h 3538"/>
              <a:gd name="T12" fmla="*/ 1190265 w 3307"/>
              <a:gd name="T13" fmla="*/ 299041 h 3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307" h="3538">
                <a:moveTo>
                  <a:pt x="3306" y="831"/>
                </a:moveTo>
                <a:lnTo>
                  <a:pt x="1627" y="0"/>
                </a:lnTo>
                <a:lnTo>
                  <a:pt x="0" y="831"/>
                </a:lnTo>
                <a:lnTo>
                  <a:pt x="0" y="3537"/>
                </a:lnTo>
                <a:lnTo>
                  <a:pt x="1653" y="2711"/>
                </a:lnTo>
                <a:lnTo>
                  <a:pt x="3306" y="3537"/>
                </a:lnTo>
                <a:lnTo>
                  <a:pt x="3306" y="831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3BA4131B-CC26-46C7-A140-97147CB3625D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8573187" y="8592011"/>
            <a:ext cx="2047881" cy="2700474"/>
          </a:xfrm>
          <a:custGeom>
            <a:avLst/>
            <a:gdLst>
              <a:gd name="T0" fmla="*/ 1190265 w 3307"/>
              <a:gd name="T1" fmla="*/ 595246 h 4360"/>
              <a:gd name="T2" fmla="*/ 0 w 3307"/>
              <a:gd name="T3" fmla="*/ 0 h 4360"/>
              <a:gd name="T4" fmla="*/ 0 w 3307"/>
              <a:gd name="T5" fmla="*/ 974432 h 4360"/>
              <a:gd name="T6" fmla="*/ 1190265 w 3307"/>
              <a:gd name="T7" fmla="*/ 1569678 h 4360"/>
              <a:gd name="T8" fmla="*/ 1190265 w 3307"/>
              <a:gd name="T9" fmla="*/ 595246 h 43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07" h="4360">
                <a:moveTo>
                  <a:pt x="3306" y="1653"/>
                </a:moveTo>
                <a:lnTo>
                  <a:pt x="0" y="0"/>
                </a:lnTo>
                <a:lnTo>
                  <a:pt x="0" y="2706"/>
                </a:lnTo>
                <a:lnTo>
                  <a:pt x="3306" y="4359"/>
                </a:lnTo>
                <a:lnTo>
                  <a:pt x="3306" y="165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8E6BF236-B898-4B41-89A8-1681BB3D943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0621068" y="7565340"/>
            <a:ext cx="2053342" cy="2703204"/>
          </a:xfrm>
          <a:custGeom>
            <a:avLst/>
            <a:gdLst>
              <a:gd name="T0" fmla="*/ 0 w 3315"/>
              <a:gd name="T1" fmla="*/ 0 h 4364"/>
              <a:gd name="T2" fmla="*/ 0 w 3315"/>
              <a:gd name="T3" fmla="*/ 974523 h 4364"/>
              <a:gd name="T4" fmla="*/ 1193440 w 3315"/>
              <a:gd name="T5" fmla="*/ 1571265 h 4364"/>
              <a:gd name="T6" fmla="*/ 1193440 w 3315"/>
              <a:gd name="T7" fmla="*/ 596742 h 4364"/>
              <a:gd name="T8" fmla="*/ 0 w 3315"/>
              <a:gd name="T9" fmla="*/ 0 h 43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5" h="4364">
                <a:moveTo>
                  <a:pt x="0" y="0"/>
                </a:moveTo>
                <a:lnTo>
                  <a:pt x="0" y="2706"/>
                </a:lnTo>
                <a:lnTo>
                  <a:pt x="3314" y="4363"/>
                </a:lnTo>
                <a:lnTo>
                  <a:pt x="3314" y="1657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Box 29">
            <a:extLst>
              <a:ext uri="{FF2B5EF4-FFF2-40B4-BE49-F238E27FC236}">
                <a16:creationId xmlns:a16="http://schemas.microsoft.com/office/drawing/2014/main" id="{EF065BD2-EF71-44A3-9DF4-6BF3394C5E5E}"/>
              </a:ext>
            </a:extLst>
          </p:cNvPr>
          <p:cNvSpPr txBox="1"/>
          <p:nvPr/>
        </p:nvSpPr>
        <p:spPr>
          <a:xfrm>
            <a:off x="5966890" y="8804465"/>
            <a:ext cx="1775870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A201BA10-B14E-4F96-BF72-5055C4392F8E}"/>
              </a:ext>
            </a:extLst>
          </p:cNvPr>
          <p:cNvSpPr txBox="1">
            <a:spLocks/>
          </p:cNvSpPr>
          <p:nvPr/>
        </p:nvSpPr>
        <p:spPr>
          <a:xfrm>
            <a:off x="4745729" y="9465208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TextBox 29">
            <a:extLst>
              <a:ext uri="{FF2B5EF4-FFF2-40B4-BE49-F238E27FC236}">
                <a16:creationId xmlns:a16="http://schemas.microsoft.com/office/drawing/2014/main" id="{E84D22FD-1B33-4CF6-94C2-1464CBE350AF}"/>
              </a:ext>
            </a:extLst>
          </p:cNvPr>
          <p:cNvSpPr txBox="1"/>
          <p:nvPr/>
        </p:nvSpPr>
        <p:spPr>
          <a:xfrm>
            <a:off x="16917929" y="4646531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54FEF824-6713-4FA2-A5A2-94F928DAB817}"/>
              </a:ext>
            </a:extLst>
          </p:cNvPr>
          <p:cNvSpPr txBox="1">
            <a:spLocks/>
          </p:cNvSpPr>
          <p:nvPr/>
        </p:nvSpPr>
        <p:spPr>
          <a:xfrm>
            <a:off x="15442880" y="5307274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hape 2790">
            <a:extLst>
              <a:ext uri="{FF2B5EF4-FFF2-40B4-BE49-F238E27FC236}">
                <a16:creationId xmlns:a16="http://schemas.microsoft.com/office/drawing/2014/main" id="{DBD5B171-8A3F-4962-A9A7-88413C69C6EE}"/>
              </a:ext>
            </a:extLst>
          </p:cNvPr>
          <p:cNvSpPr>
            <a:spLocks noChangeAspect="1"/>
          </p:cNvSpPr>
          <p:nvPr/>
        </p:nvSpPr>
        <p:spPr>
          <a:xfrm>
            <a:off x="2302455" y="7578725"/>
            <a:ext cx="854918" cy="621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792">
            <a:extLst>
              <a:ext uri="{FF2B5EF4-FFF2-40B4-BE49-F238E27FC236}">
                <a16:creationId xmlns:a16="http://schemas.microsoft.com/office/drawing/2014/main" id="{CE203E57-BF33-4725-8806-B2A97DB72CC8}"/>
              </a:ext>
            </a:extLst>
          </p:cNvPr>
          <p:cNvSpPr>
            <a:spLocks noChangeAspect="1"/>
          </p:cNvSpPr>
          <p:nvPr/>
        </p:nvSpPr>
        <p:spPr>
          <a:xfrm>
            <a:off x="8443368" y="6511655"/>
            <a:ext cx="854918" cy="8549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799">
            <a:extLst>
              <a:ext uri="{FF2B5EF4-FFF2-40B4-BE49-F238E27FC236}">
                <a16:creationId xmlns:a16="http://schemas.microsoft.com/office/drawing/2014/main" id="{02A4764B-A22B-40E0-A3C7-1BBFD60E71CF}"/>
              </a:ext>
            </a:extLst>
          </p:cNvPr>
          <p:cNvSpPr>
            <a:spLocks noChangeAspect="1"/>
          </p:cNvSpPr>
          <p:nvPr/>
        </p:nvSpPr>
        <p:spPr>
          <a:xfrm>
            <a:off x="6398218" y="5528112"/>
            <a:ext cx="854918" cy="621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818">
            <a:extLst>
              <a:ext uri="{FF2B5EF4-FFF2-40B4-BE49-F238E27FC236}">
                <a16:creationId xmlns:a16="http://schemas.microsoft.com/office/drawing/2014/main" id="{42E78340-7086-44B2-9E56-D9AE7E5B2627}"/>
              </a:ext>
            </a:extLst>
          </p:cNvPr>
          <p:cNvSpPr>
            <a:spLocks noChangeAspect="1"/>
          </p:cNvSpPr>
          <p:nvPr/>
        </p:nvSpPr>
        <p:spPr>
          <a:xfrm>
            <a:off x="10493980" y="7551792"/>
            <a:ext cx="854918" cy="77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10453" y="7402"/>
                </a:moveTo>
                <a:cubicBezTo>
                  <a:pt x="10542" y="7500"/>
                  <a:pt x="10665" y="7560"/>
                  <a:pt x="10800" y="7560"/>
                </a:cubicBezTo>
                <a:cubicBezTo>
                  <a:pt x="10936" y="7560"/>
                  <a:pt x="11058" y="7500"/>
                  <a:pt x="11147" y="7402"/>
                </a:cubicBezTo>
                <a:lnTo>
                  <a:pt x="13111" y="5242"/>
                </a:lnTo>
                <a:cubicBezTo>
                  <a:pt x="13200" y="5144"/>
                  <a:pt x="13255" y="5009"/>
                  <a:pt x="13255" y="4860"/>
                </a:cubicBezTo>
                <a:cubicBezTo>
                  <a:pt x="13255" y="4562"/>
                  <a:pt x="13035" y="4320"/>
                  <a:pt x="12764" y="4320"/>
                </a:cubicBezTo>
                <a:cubicBezTo>
                  <a:pt x="12628" y="4320"/>
                  <a:pt x="12506" y="4381"/>
                  <a:pt x="12417" y="4478"/>
                </a:cubicBezTo>
                <a:lnTo>
                  <a:pt x="11291" y="57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5716"/>
                </a:lnTo>
                <a:lnTo>
                  <a:pt x="9183" y="4478"/>
                </a:lnTo>
                <a:cubicBezTo>
                  <a:pt x="9095" y="4381"/>
                  <a:pt x="8972" y="4320"/>
                  <a:pt x="8836" y="4320"/>
                </a:cubicBezTo>
                <a:cubicBezTo>
                  <a:pt x="8565" y="4320"/>
                  <a:pt x="8345" y="4562"/>
                  <a:pt x="8345" y="4860"/>
                </a:cubicBezTo>
                <a:cubicBezTo>
                  <a:pt x="8345" y="5009"/>
                  <a:pt x="8400" y="5144"/>
                  <a:pt x="8489" y="5242"/>
                </a:cubicBezTo>
                <a:cubicBezTo>
                  <a:pt x="8489" y="5242"/>
                  <a:pt x="10453" y="7402"/>
                  <a:pt x="10453" y="740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827">
            <a:extLst>
              <a:ext uri="{FF2B5EF4-FFF2-40B4-BE49-F238E27FC236}">
                <a16:creationId xmlns:a16="http://schemas.microsoft.com/office/drawing/2014/main" id="{4CB1F97C-A4AB-47E0-9239-0776408F73E1}"/>
              </a:ext>
            </a:extLst>
          </p:cNvPr>
          <p:cNvSpPr>
            <a:spLocks noChangeAspect="1"/>
          </p:cNvSpPr>
          <p:nvPr/>
        </p:nvSpPr>
        <p:spPr>
          <a:xfrm>
            <a:off x="4466916" y="6509589"/>
            <a:ext cx="621760" cy="8549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790">
            <a:extLst>
              <a:ext uri="{FF2B5EF4-FFF2-40B4-BE49-F238E27FC236}">
                <a16:creationId xmlns:a16="http://schemas.microsoft.com/office/drawing/2014/main" id="{40C43B0B-C86A-4A56-A16E-61E887919A54}"/>
              </a:ext>
            </a:extLst>
          </p:cNvPr>
          <p:cNvSpPr>
            <a:spLocks noChangeAspect="1"/>
          </p:cNvSpPr>
          <p:nvPr/>
        </p:nvSpPr>
        <p:spPr>
          <a:xfrm>
            <a:off x="13028755" y="6943580"/>
            <a:ext cx="854918" cy="621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792">
            <a:extLst>
              <a:ext uri="{FF2B5EF4-FFF2-40B4-BE49-F238E27FC236}">
                <a16:creationId xmlns:a16="http://schemas.microsoft.com/office/drawing/2014/main" id="{82C861FB-8339-40C8-8D72-FC1562D77688}"/>
              </a:ext>
            </a:extLst>
          </p:cNvPr>
          <p:cNvSpPr>
            <a:spLocks noChangeAspect="1"/>
          </p:cNvSpPr>
          <p:nvPr/>
        </p:nvSpPr>
        <p:spPr>
          <a:xfrm>
            <a:off x="19169668" y="7777492"/>
            <a:ext cx="854918" cy="8549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799">
            <a:extLst>
              <a:ext uri="{FF2B5EF4-FFF2-40B4-BE49-F238E27FC236}">
                <a16:creationId xmlns:a16="http://schemas.microsoft.com/office/drawing/2014/main" id="{6A873A2A-D21A-4F2A-BE0C-1B2B7B2EB275}"/>
              </a:ext>
            </a:extLst>
          </p:cNvPr>
          <p:cNvSpPr>
            <a:spLocks noChangeAspect="1"/>
          </p:cNvSpPr>
          <p:nvPr/>
        </p:nvSpPr>
        <p:spPr>
          <a:xfrm>
            <a:off x="17124518" y="8994193"/>
            <a:ext cx="854918" cy="621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818">
            <a:extLst>
              <a:ext uri="{FF2B5EF4-FFF2-40B4-BE49-F238E27FC236}">
                <a16:creationId xmlns:a16="http://schemas.microsoft.com/office/drawing/2014/main" id="{A6B7D285-8229-42CD-9C1D-E5E292EC267A}"/>
              </a:ext>
            </a:extLst>
          </p:cNvPr>
          <p:cNvSpPr>
            <a:spLocks noChangeAspect="1"/>
          </p:cNvSpPr>
          <p:nvPr/>
        </p:nvSpPr>
        <p:spPr>
          <a:xfrm>
            <a:off x="21220280" y="6815073"/>
            <a:ext cx="854918" cy="777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10453" y="7402"/>
                </a:moveTo>
                <a:cubicBezTo>
                  <a:pt x="10542" y="7500"/>
                  <a:pt x="10665" y="7560"/>
                  <a:pt x="10800" y="7560"/>
                </a:cubicBezTo>
                <a:cubicBezTo>
                  <a:pt x="10936" y="7560"/>
                  <a:pt x="11058" y="7500"/>
                  <a:pt x="11147" y="7402"/>
                </a:cubicBezTo>
                <a:lnTo>
                  <a:pt x="13111" y="5242"/>
                </a:lnTo>
                <a:cubicBezTo>
                  <a:pt x="13200" y="5144"/>
                  <a:pt x="13255" y="5009"/>
                  <a:pt x="13255" y="4860"/>
                </a:cubicBezTo>
                <a:cubicBezTo>
                  <a:pt x="13255" y="4562"/>
                  <a:pt x="13035" y="4320"/>
                  <a:pt x="12764" y="4320"/>
                </a:cubicBezTo>
                <a:cubicBezTo>
                  <a:pt x="12628" y="4320"/>
                  <a:pt x="12506" y="4381"/>
                  <a:pt x="12417" y="4478"/>
                </a:cubicBezTo>
                <a:lnTo>
                  <a:pt x="11291" y="57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5716"/>
                </a:lnTo>
                <a:lnTo>
                  <a:pt x="9183" y="4478"/>
                </a:lnTo>
                <a:cubicBezTo>
                  <a:pt x="9095" y="4381"/>
                  <a:pt x="8972" y="4320"/>
                  <a:pt x="8836" y="4320"/>
                </a:cubicBezTo>
                <a:cubicBezTo>
                  <a:pt x="8565" y="4320"/>
                  <a:pt x="8345" y="4562"/>
                  <a:pt x="8345" y="4860"/>
                </a:cubicBezTo>
                <a:cubicBezTo>
                  <a:pt x="8345" y="5009"/>
                  <a:pt x="8400" y="5144"/>
                  <a:pt x="8489" y="5242"/>
                </a:cubicBezTo>
                <a:cubicBezTo>
                  <a:pt x="8489" y="5242"/>
                  <a:pt x="10453" y="7402"/>
                  <a:pt x="10453" y="740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827">
            <a:extLst>
              <a:ext uri="{FF2B5EF4-FFF2-40B4-BE49-F238E27FC236}">
                <a16:creationId xmlns:a16="http://schemas.microsoft.com/office/drawing/2014/main" id="{ED9DA21E-33E9-41FD-ABA9-3F3321EA2D39}"/>
              </a:ext>
            </a:extLst>
          </p:cNvPr>
          <p:cNvSpPr>
            <a:spLocks noChangeAspect="1"/>
          </p:cNvSpPr>
          <p:nvPr/>
        </p:nvSpPr>
        <p:spPr>
          <a:xfrm>
            <a:off x="15193216" y="7779558"/>
            <a:ext cx="621760" cy="8549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04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37C76737-90C1-47D3-BC69-C72F481ED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29698" y="5904120"/>
            <a:ext cx="1926587" cy="1295309"/>
          </a:xfrm>
          <a:custGeom>
            <a:avLst/>
            <a:gdLst>
              <a:gd name="T0" fmla="*/ 0 w 2852"/>
              <a:gd name="T1" fmla="*/ 515490 h 1917"/>
              <a:gd name="T2" fmla="*/ 762771 w 2852"/>
              <a:gd name="T3" fmla="*/ 0 h 1917"/>
              <a:gd name="T4" fmla="*/ 1026752 w 2852"/>
              <a:gd name="T5" fmla="*/ 84654 h 1917"/>
              <a:gd name="T6" fmla="*/ 130370 w 2852"/>
              <a:gd name="T7" fmla="*/ 690202 h 1917"/>
              <a:gd name="T8" fmla="*/ 0 w 2852"/>
              <a:gd name="T9" fmla="*/ 515490 h 19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2" h="1917">
                <a:moveTo>
                  <a:pt x="0" y="1431"/>
                </a:moveTo>
                <a:lnTo>
                  <a:pt x="2118" y="0"/>
                </a:lnTo>
                <a:lnTo>
                  <a:pt x="2851" y="235"/>
                </a:lnTo>
                <a:lnTo>
                  <a:pt x="362" y="1916"/>
                </a:lnTo>
                <a:lnTo>
                  <a:pt x="0" y="1431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689D9479-80FB-40FC-BC85-66805691E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2840" y="2804308"/>
            <a:ext cx="926073" cy="3370784"/>
          </a:xfrm>
          <a:custGeom>
            <a:avLst/>
            <a:gdLst>
              <a:gd name="T0" fmla="*/ 234604 w 1370"/>
              <a:gd name="T1" fmla="*/ 0 h 4993"/>
              <a:gd name="T2" fmla="*/ 493353 w 1370"/>
              <a:gd name="T3" fmla="*/ 1696994 h 4993"/>
              <a:gd name="T4" fmla="*/ 246857 w 1370"/>
              <a:gd name="T5" fmla="*/ 1796690 h 4993"/>
              <a:gd name="T6" fmla="*/ 0 w 1370"/>
              <a:gd name="T7" fmla="*/ 111933 h 4993"/>
              <a:gd name="T8" fmla="*/ 234604 w 1370"/>
              <a:gd name="T9" fmla="*/ 0 h 49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70" h="4993">
                <a:moveTo>
                  <a:pt x="651" y="0"/>
                </a:moveTo>
                <a:lnTo>
                  <a:pt x="1369" y="4715"/>
                </a:lnTo>
                <a:lnTo>
                  <a:pt x="685" y="4992"/>
                </a:lnTo>
                <a:lnTo>
                  <a:pt x="0" y="311"/>
                </a:lnTo>
                <a:lnTo>
                  <a:pt x="651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70FF784-FF6E-468F-A749-4879E62DE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9791" y="5097156"/>
            <a:ext cx="3075991" cy="2968792"/>
          </a:xfrm>
          <a:custGeom>
            <a:avLst/>
            <a:gdLst>
              <a:gd name="T0" fmla="*/ 1639528 w 4556"/>
              <a:gd name="T1" fmla="*/ 1582378 h 4395"/>
              <a:gd name="T2" fmla="*/ 1356615 w 4556"/>
              <a:gd name="T3" fmla="*/ 1524758 h 4395"/>
              <a:gd name="T4" fmla="*/ 0 w 4556"/>
              <a:gd name="T5" fmla="*/ 105156 h 4395"/>
              <a:gd name="T6" fmla="*/ 83146 w 4556"/>
              <a:gd name="T7" fmla="*/ 0 h 4395"/>
              <a:gd name="T8" fmla="*/ 1639528 w 4556"/>
              <a:gd name="T9" fmla="*/ 1582378 h 43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56" h="4395">
                <a:moveTo>
                  <a:pt x="4555" y="4394"/>
                </a:moveTo>
                <a:lnTo>
                  <a:pt x="3769" y="4234"/>
                </a:lnTo>
                <a:lnTo>
                  <a:pt x="0" y="292"/>
                </a:lnTo>
                <a:lnTo>
                  <a:pt x="231" y="0"/>
                </a:lnTo>
                <a:lnTo>
                  <a:pt x="4555" y="4394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49E36141-39D2-4ED3-83C7-078BC468A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92042" y="7494225"/>
            <a:ext cx="964783" cy="1134512"/>
          </a:xfrm>
          <a:custGeom>
            <a:avLst/>
            <a:gdLst>
              <a:gd name="T0" fmla="*/ 513990 w 1427"/>
              <a:gd name="T1" fmla="*/ 0 h 1678"/>
              <a:gd name="T2" fmla="*/ 0 w 1427"/>
              <a:gd name="T3" fmla="*/ 423170 h 1678"/>
              <a:gd name="T4" fmla="*/ 114981 w 1427"/>
              <a:gd name="T5" fmla="*/ 604477 h 1678"/>
              <a:gd name="T6" fmla="*/ 513990 w 1427"/>
              <a:gd name="T7" fmla="*/ 290524 h 1678"/>
              <a:gd name="T8" fmla="*/ 513990 w 1427"/>
              <a:gd name="T9" fmla="*/ 0 h 16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27" h="1678">
                <a:moveTo>
                  <a:pt x="1426" y="0"/>
                </a:moveTo>
                <a:lnTo>
                  <a:pt x="0" y="1174"/>
                </a:lnTo>
                <a:lnTo>
                  <a:pt x="319" y="1677"/>
                </a:lnTo>
                <a:lnTo>
                  <a:pt x="1426" y="806"/>
                </a:lnTo>
                <a:lnTo>
                  <a:pt x="1426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D5426A1-1D35-4E48-A91E-CED7DC5AE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43625" y="6708106"/>
            <a:ext cx="1738991" cy="2495333"/>
          </a:xfrm>
          <a:custGeom>
            <a:avLst/>
            <a:gdLst>
              <a:gd name="T0" fmla="*/ 926740 w 2576"/>
              <a:gd name="T1" fmla="*/ 1329965 h 3697"/>
              <a:gd name="T2" fmla="*/ 710081 w 2576"/>
              <a:gd name="T3" fmla="*/ 1248642 h 3697"/>
              <a:gd name="T4" fmla="*/ 0 w 2576"/>
              <a:gd name="T5" fmla="*/ 111550 h 3697"/>
              <a:gd name="T6" fmla="*/ 132443 w 2576"/>
              <a:gd name="T7" fmla="*/ 0 h 3697"/>
              <a:gd name="T8" fmla="*/ 926740 w 2576"/>
              <a:gd name="T9" fmla="*/ 1329965 h 36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76" h="3697">
                <a:moveTo>
                  <a:pt x="2575" y="3696"/>
                </a:moveTo>
                <a:lnTo>
                  <a:pt x="1973" y="3470"/>
                </a:lnTo>
                <a:lnTo>
                  <a:pt x="0" y="310"/>
                </a:lnTo>
                <a:lnTo>
                  <a:pt x="368" y="0"/>
                </a:lnTo>
                <a:lnTo>
                  <a:pt x="2575" y="369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33FAF525-B2E0-43ED-9CEE-769BAA4F5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0566" y="2804308"/>
            <a:ext cx="7983280" cy="6396152"/>
          </a:xfrm>
          <a:custGeom>
            <a:avLst/>
            <a:gdLst>
              <a:gd name="T0" fmla="*/ 0 w 11822"/>
              <a:gd name="T1" fmla="*/ 0 h 9474"/>
              <a:gd name="T2" fmla="*/ 258490 w 11822"/>
              <a:gd name="T3" fmla="*/ 1697057 h 9474"/>
              <a:gd name="T4" fmla="*/ 554062 w 11822"/>
              <a:gd name="T5" fmla="*/ 1325972 h 9474"/>
              <a:gd name="T6" fmla="*/ 637225 w 11822"/>
              <a:gd name="T7" fmla="*/ 1220873 h 9474"/>
              <a:gd name="T8" fmla="*/ 2193926 w 11822"/>
              <a:gd name="T9" fmla="*/ 2802393 h 9474"/>
              <a:gd name="T10" fmla="*/ 2918275 w 11822"/>
              <a:gd name="T11" fmla="*/ 2190877 h 9474"/>
              <a:gd name="T12" fmla="*/ 3050760 w 11822"/>
              <a:gd name="T13" fmla="*/ 2079299 h 9474"/>
              <a:gd name="T14" fmla="*/ 3844951 w 11822"/>
              <a:gd name="T15" fmla="*/ 3409590 h 9474"/>
              <a:gd name="T16" fmla="*/ 4255727 w 11822"/>
              <a:gd name="T17" fmla="*/ 3048943 h 9474"/>
              <a:gd name="T18" fmla="*/ 4255727 w 11822"/>
              <a:gd name="T19" fmla="*/ 2789795 h 9474"/>
              <a:gd name="T20" fmla="*/ 3857191 w 11822"/>
              <a:gd name="T21" fmla="*/ 3103292 h 9474"/>
              <a:gd name="T22" fmla="*/ 3742347 w 11822"/>
              <a:gd name="T23" fmla="*/ 2922249 h 9474"/>
              <a:gd name="T24" fmla="*/ 3083881 w 11822"/>
              <a:gd name="T25" fmla="*/ 1735569 h 9474"/>
              <a:gd name="T26" fmla="*/ 2187806 w 11822"/>
              <a:gd name="T27" fmla="*/ 2340606 h 9474"/>
              <a:gd name="T28" fmla="*/ 2057481 w 11822"/>
              <a:gd name="T29" fmla="*/ 2166042 h 9474"/>
              <a:gd name="T30" fmla="*/ 1116764 w 11822"/>
              <a:gd name="T31" fmla="*/ 900178 h 9474"/>
              <a:gd name="T32" fmla="*/ 1603503 w 11822"/>
              <a:gd name="T33" fmla="*/ 668025 h 9474"/>
              <a:gd name="T34" fmla="*/ 0 w 11822"/>
              <a:gd name="T35" fmla="*/ 0 h 9474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1822" h="9474">
                <a:moveTo>
                  <a:pt x="0" y="0"/>
                </a:moveTo>
                <a:lnTo>
                  <a:pt x="718" y="4715"/>
                </a:lnTo>
                <a:lnTo>
                  <a:pt x="1539" y="3684"/>
                </a:lnTo>
                <a:lnTo>
                  <a:pt x="1770" y="3392"/>
                </a:lnTo>
                <a:lnTo>
                  <a:pt x="6094" y="7786"/>
                </a:lnTo>
                <a:lnTo>
                  <a:pt x="8106" y="6087"/>
                </a:lnTo>
                <a:lnTo>
                  <a:pt x="8474" y="5777"/>
                </a:lnTo>
                <a:lnTo>
                  <a:pt x="10680" y="9473"/>
                </a:lnTo>
                <a:lnTo>
                  <a:pt x="11821" y="8471"/>
                </a:lnTo>
                <a:lnTo>
                  <a:pt x="11821" y="7751"/>
                </a:lnTo>
                <a:lnTo>
                  <a:pt x="10714" y="8622"/>
                </a:lnTo>
                <a:lnTo>
                  <a:pt x="10395" y="8119"/>
                </a:lnTo>
                <a:lnTo>
                  <a:pt x="8566" y="4822"/>
                </a:lnTo>
                <a:lnTo>
                  <a:pt x="6077" y="6503"/>
                </a:lnTo>
                <a:lnTo>
                  <a:pt x="5715" y="6018"/>
                </a:lnTo>
                <a:lnTo>
                  <a:pt x="3102" y="2501"/>
                </a:lnTo>
                <a:lnTo>
                  <a:pt x="4454" y="1856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3027148A-0F80-44E3-9E39-66D68337B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8387" y="7605879"/>
            <a:ext cx="1926589" cy="1295311"/>
          </a:xfrm>
          <a:custGeom>
            <a:avLst/>
            <a:gdLst>
              <a:gd name="T0" fmla="*/ 1026753 w 2852"/>
              <a:gd name="T1" fmla="*/ 175433 h 1917"/>
              <a:gd name="T2" fmla="*/ 263981 w 2852"/>
              <a:gd name="T3" fmla="*/ 690203 h 1917"/>
              <a:gd name="T4" fmla="*/ 0 w 2852"/>
              <a:gd name="T5" fmla="*/ 605909 h 1917"/>
              <a:gd name="T6" fmla="*/ 896743 w 2852"/>
              <a:gd name="T7" fmla="*/ 0 h 1917"/>
              <a:gd name="T8" fmla="*/ 1026753 w 2852"/>
              <a:gd name="T9" fmla="*/ 175433 h 19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2" h="1917">
                <a:moveTo>
                  <a:pt x="2851" y="487"/>
                </a:moveTo>
                <a:lnTo>
                  <a:pt x="733" y="1916"/>
                </a:lnTo>
                <a:lnTo>
                  <a:pt x="0" y="1682"/>
                </a:lnTo>
                <a:lnTo>
                  <a:pt x="2490" y="0"/>
                </a:lnTo>
                <a:lnTo>
                  <a:pt x="2851" y="48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048D92EC-0896-46F1-9F79-41035CD08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8738" y="8627240"/>
            <a:ext cx="926073" cy="3370784"/>
          </a:xfrm>
          <a:custGeom>
            <a:avLst/>
            <a:gdLst>
              <a:gd name="T0" fmla="*/ 259109 w 1370"/>
              <a:gd name="T1" fmla="*/ 1796690 h 4993"/>
              <a:gd name="T2" fmla="*/ 0 w 1370"/>
              <a:gd name="T3" fmla="*/ 99696 h 4993"/>
              <a:gd name="T4" fmla="*/ 246496 w 1370"/>
              <a:gd name="T5" fmla="*/ 0 h 4993"/>
              <a:gd name="T6" fmla="*/ 493353 w 1370"/>
              <a:gd name="T7" fmla="*/ 1684757 h 4993"/>
              <a:gd name="T8" fmla="*/ 259109 w 1370"/>
              <a:gd name="T9" fmla="*/ 1796690 h 49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70" h="4993">
                <a:moveTo>
                  <a:pt x="719" y="4992"/>
                </a:moveTo>
                <a:lnTo>
                  <a:pt x="0" y="277"/>
                </a:lnTo>
                <a:lnTo>
                  <a:pt x="684" y="0"/>
                </a:lnTo>
                <a:lnTo>
                  <a:pt x="1369" y="4681"/>
                </a:lnTo>
                <a:lnTo>
                  <a:pt x="719" y="4992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ACD8EAFE-BD74-4B7D-A1B6-15257119C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8892" y="6742339"/>
            <a:ext cx="3075989" cy="2965814"/>
          </a:xfrm>
          <a:custGeom>
            <a:avLst/>
            <a:gdLst>
              <a:gd name="T0" fmla="*/ 0 w 4556"/>
              <a:gd name="T1" fmla="*/ 0 h 4394"/>
              <a:gd name="T2" fmla="*/ 282553 w 4556"/>
              <a:gd name="T3" fmla="*/ 57215 h 4394"/>
              <a:gd name="T4" fmla="*/ 1639527 w 4556"/>
              <a:gd name="T5" fmla="*/ 1476436 h 4394"/>
              <a:gd name="T6" fmla="*/ 1556381 w 4556"/>
              <a:gd name="T7" fmla="*/ 1580790 h 4394"/>
              <a:gd name="T8" fmla="*/ 0 w 4556"/>
              <a:gd name="T9" fmla="*/ 0 h 439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56" h="4394">
                <a:moveTo>
                  <a:pt x="0" y="0"/>
                </a:moveTo>
                <a:lnTo>
                  <a:pt x="785" y="159"/>
                </a:lnTo>
                <a:lnTo>
                  <a:pt x="4555" y="4103"/>
                </a:lnTo>
                <a:lnTo>
                  <a:pt x="4324" y="4393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9F140044-7ECE-4B6B-9FD0-8EED69236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176572"/>
            <a:ext cx="961806" cy="1134514"/>
          </a:xfrm>
          <a:custGeom>
            <a:avLst/>
            <a:gdLst>
              <a:gd name="T0" fmla="*/ 0 w 1426"/>
              <a:gd name="T1" fmla="*/ 604478 h 1679"/>
              <a:gd name="T2" fmla="*/ 512403 w 1426"/>
              <a:gd name="T3" fmla="*/ 181559 h 1679"/>
              <a:gd name="T4" fmla="*/ 397697 w 1426"/>
              <a:gd name="T5" fmla="*/ 0 h 1679"/>
              <a:gd name="T6" fmla="*/ 0 w 1426"/>
              <a:gd name="T7" fmla="*/ 313766 h 1679"/>
              <a:gd name="T8" fmla="*/ 0 w 1426"/>
              <a:gd name="T9" fmla="*/ 604478 h 16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26" h="1679">
                <a:moveTo>
                  <a:pt x="0" y="1678"/>
                </a:moveTo>
                <a:lnTo>
                  <a:pt x="1425" y="504"/>
                </a:lnTo>
                <a:lnTo>
                  <a:pt x="1106" y="0"/>
                </a:lnTo>
                <a:lnTo>
                  <a:pt x="0" y="871"/>
                </a:lnTo>
                <a:lnTo>
                  <a:pt x="0" y="1678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B01C38C6-BF0A-44F5-9F90-1D90860AC2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2058" y="5601872"/>
            <a:ext cx="1738991" cy="2495333"/>
          </a:xfrm>
          <a:custGeom>
            <a:avLst/>
            <a:gdLst>
              <a:gd name="T0" fmla="*/ 0 w 2576"/>
              <a:gd name="T1" fmla="*/ 0 h 3697"/>
              <a:gd name="T2" fmla="*/ 216659 w 2576"/>
              <a:gd name="T3" fmla="*/ 81683 h 3697"/>
              <a:gd name="T4" fmla="*/ 926740 w 2576"/>
              <a:gd name="T5" fmla="*/ 1218415 h 3697"/>
              <a:gd name="T6" fmla="*/ 794297 w 2576"/>
              <a:gd name="T7" fmla="*/ 1329965 h 3697"/>
              <a:gd name="T8" fmla="*/ 0 w 2576"/>
              <a:gd name="T9" fmla="*/ 0 h 36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76" h="3697">
                <a:moveTo>
                  <a:pt x="0" y="0"/>
                </a:moveTo>
                <a:lnTo>
                  <a:pt x="602" y="227"/>
                </a:lnTo>
                <a:lnTo>
                  <a:pt x="2575" y="3386"/>
                </a:lnTo>
                <a:lnTo>
                  <a:pt x="2207" y="3696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E9C9E835-2282-4AF2-8EFA-9F7890C72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5601872"/>
            <a:ext cx="7983282" cy="6396152"/>
          </a:xfrm>
          <a:custGeom>
            <a:avLst/>
            <a:gdLst>
              <a:gd name="T0" fmla="*/ 4255728 w 11822"/>
              <a:gd name="T1" fmla="*/ 3409590 h 9474"/>
              <a:gd name="T2" fmla="*/ 3996878 w 11822"/>
              <a:gd name="T3" fmla="*/ 1712533 h 9474"/>
              <a:gd name="T4" fmla="*/ 3701306 w 11822"/>
              <a:gd name="T5" fmla="*/ 2083978 h 9474"/>
              <a:gd name="T6" fmla="*/ 3618143 w 11822"/>
              <a:gd name="T7" fmla="*/ 2188357 h 9474"/>
              <a:gd name="T8" fmla="*/ 2061801 w 11822"/>
              <a:gd name="T9" fmla="*/ 607197 h 9474"/>
              <a:gd name="T10" fmla="*/ 1337453 w 11822"/>
              <a:gd name="T11" fmla="*/ 1218713 h 9474"/>
              <a:gd name="T12" fmla="*/ 1204968 w 11822"/>
              <a:gd name="T13" fmla="*/ 1330291 h 9474"/>
              <a:gd name="T14" fmla="*/ 410416 w 11822"/>
              <a:gd name="T15" fmla="*/ 0 h 9474"/>
              <a:gd name="T16" fmla="*/ 0 w 11822"/>
              <a:gd name="T17" fmla="*/ 360647 h 9474"/>
              <a:gd name="T18" fmla="*/ 0 w 11822"/>
              <a:gd name="T19" fmla="*/ 619435 h 9474"/>
              <a:gd name="T20" fmla="*/ 398176 w 11822"/>
              <a:gd name="T21" fmla="*/ 305938 h 9474"/>
              <a:gd name="T22" fmla="*/ 513020 w 11822"/>
              <a:gd name="T23" fmla="*/ 487341 h 9474"/>
              <a:gd name="T24" fmla="*/ 1171846 w 11822"/>
              <a:gd name="T25" fmla="*/ 1674021 h 9474"/>
              <a:gd name="T26" fmla="*/ 2068282 w 11822"/>
              <a:gd name="T27" fmla="*/ 1068624 h 9474"/>
              <a:gd name="T28" fmla="*/ 2198247 w 11822"/>
              <a:gd name="T29" fmla="*/ 1243908 h 9474"/>
              <a:gd name="T30" fmla="*/ 3139324 w 11822"/>
              <a:gd name="T31" fmla="*/ 2509052 h 9474"/>
              <a:gd name="T32" fmla="*/ 2652225 w 11822"/>
              <a:gd name="T33" fmla="*/ 2741565 h 9474"/>
              <a:gd name="T34" fmla="*/ 4255728 w 11822"/>
              <a:gd name="T35" fmla="*/ 3409590 h 9474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1822" h="9474">
                <a:moveTo>
                  <a:pt x="11821" y="9473"/>
                </a:moveTo>
                <a:lnTo>
                  <a:pt x="11102" y="4758"/>
                </a:lnTo>
                <a:lnTo>
                  <a:pt x="10281" y="5790"/>
                </a:lnTo>
                <a:lnTo>
                  <a:pt x="10050" y="6080"/>
                </a:lnTo>
                <a:lnTo>
                  <a:pt x="5727" y="1687"/>
                </a:lnTo>
                <a:lnTo>
                  <a:pt x="3715" y="3386"/>
                </a:lnTo>
                <a:lnTo>
                  <a:pt x="3347" y="3696"/>
                </a:lnTo>
                <a:lnTo>
                  <a:pt x="1140" y="0"/>
                </a:lnTo>
                <a:lnTo>
                  <a:pt x="0" y="1002"/>
                </a:lnTo>
                <a:lnTo>
                  <a:pt x="0" y="1721"/>
                </a:lnTo>
                <a:lnTo>
                  <a:pt x="1106" y="850"/>
                </a:lnTo>
                <a:lnTo>
                  <a:pt x="1425" y="1354"/>
                </a:lnTo>
                <a:lnTo>
                  <a:pt x="3255" y="4651"/>
                </a:lnTo>
                <a:lnTo>
                  <a:pt x="5745" y="2969"/>
                </a:lnTo>
                <a:lnTo>
                  <a:pt x="6106" y="3456"/>
                </a:lnTo>
                <a:lnTo>
                  <a:pt x="8720" y="6971"/>
                </a:lnTo>
                <a:lnTo>
                  <a:pt x="7367" y="7617"/>
                </a:lnTo>
                <a:lnTo>
                  <a:pt x="11821" y="947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Box 29">
            <a:extLst>
              <a:ext uri="{FF2B5EF4-FFF2-40B4-BE49-F238E27FC236}">
                <a16:creationId xmlns:a16="http://schemas.microsoft.com/office/drawing/2014/main" id="{332B707D-50E3-4D6A-AD35-099799806713}"/>
              </a:ext>
            </a:extLst>
          </p:cNvPr>
          <p:cNvSpPr txBox="1"/>
          <p:nvPr/>
        </p:nvSpPr>
        <p:spPr>
          <a:xfrm>
            <a:off x="11308421" y="3588627"/>
            <a:ext cx="1760808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63A7C9F0-F08E-48E3-A515-C4DF7E8F2155}"/>
              </a:ext>
            </a:extLst>
          </p:cNvPr>
          <p:cNvSpPr txBox="1">
            <a:spLocks/>
          </p:cNvSpPr>
          <p:nvPr/>
        </p:nvSpPr>
        <p:spPr>
          <a:xfrm>
            <a:off x="10079729" y="4249370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29">
            <a:extLst>
              <a:ext uri="{FF2B5EF4-FFF2-40B4-BE49-F238E27FC236}">
                <a16:creationId xmlns:a16="http://schemas.microsoft.com/office/drawing/2014/main" id="{CB252C4E-5D35-4ABD-8885-9614B47458CF}"/>
              </a:ext>
            </a:extLst>
          </p:cNvPr>
          <p:cNvSpPr txBox="1"/>
          <p:nvPr/>
        </p:nvSpPr>
        <p:spPr>
          <a:xfrm>
            <a:off x="11554778" y="9411559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567D304A-6E62-4586-ABDE-BAB02F9EF790}"/>
              </a:ext>
            </a:extLst>
          </p:cNvPr>
          <p:cNvSpPr txBox="1">
            <a:spLocks/>
          </p:cNvSpPr>
          <p:nvPr/>
        </p:nvSpPr>
        <p:spPr>
          <a:xfrm>
            <a:off x="10079729" y="10072302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Shape 2790">
            <a:extLst>
              <a:ext uri="{FF2B5EF4-FFF2-40B4-BE49-F238E27FC236}">
                <a16:creationId xmlns:a16="http://schemas.microsoft.com/office/drawing/2014/main" id="{464A929C-3D66-41BF-B7BA-2760050D1501}"/>
              </a:ext>
            </a:extLst>
          </p:cNvPr>
          <p:cNvSpPr>
            <a:spLocks noChangeAspect="1"/>
          </p:cNvSpPr>
          <p:nvPr/>
        </p:nvSpPr>
        <p:spPr>
          <a:xfrm>
            <a:off x="1904897" y="4809086"/>
            <a:ext cx="831294" cy="6045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792">
            <a:extLst>
              <a:ext uri="{FF2B5EF4-FFF2-40B4-BE49-F238E27FC236}">
                <a16:creationId xmlns:a16="http://schemas.microsoft.com/office/drawing/2014/main" id="{6289F5D1-0158-46CA-9AC5-549839547908}"/>
              </a:ext>
            </a:extLst>
          </p:cNvPr>
          <p:cNvSpPr>
            <a:spLocks noChangeAspect="1"/>
          </p:cNvSpPr>
          <p:nvPr/>
        </p:nvSpPr>
        <p:spPr>
          <a:xfrm>
            <a:off x="3654691" y="6567989"/>
            <a:ext cx="831294" cy="8312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799">
            <a:extLst>
              <a:ext uri="{FF2B5EF4-FFF2-40B4-BE49-F238E27FC236}">
                <a16:creationId xmlns:a16="http://schemas.microsoft.com/office/drawing/2014/main" id="{8539DF06-61C2-4DE1-8F69-B6E28FE53E26}"/>
              </a:ext>
            </a:extLst>
          </p:cNvPr>
          <p:cNvSpPr>
            <a:spLocks noChangeAspect="1"/>
          </p:cNvSpPr>
          <p:nvPr/>
        </p:nvSpPr>
        <p:spPr>
          <a:xfrm>
            <a:off x="14895876" y="10340714"/>
            <a:ext cx="831294" cy="6045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799">
            <a:extLst>
              <a:ext uri="{FF2B5EF4-FFF2-40B4-BE49-F238E27FC236}">
                <a16:creationId xmlns:a16="http://schemas.microsoft.com/office/drawing/2014/main" id="{70D62BDC-1033-4C1D-A808-F221A63B46B4}"/>
              </a:ext>
            </a:extLst>
          </p:cNvPr>
          <p:cNvSpPr>
            <a:spLocks noChangeAspect="1"/>
          </p:cNvSpPr>
          <p:nvPr/>
        </p:nvSpPr>
        <p:spPr>
          <a:xfrm>
            <a:off x="21823918" y="6594851"/>
            <a:ext cx="831294" cy="6045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792">
            <a:extLst>
              <a:ext uri="{FF2B5EF4-FFF2-40B4-BE49-F238E27FC236}">
                <a16:creationId xmlns:a16="http://schemas.microsoft.com/office/drawing/2014/main" id="{2D7158E8-0AC3-4F90-86CD-7B41A82B05AB}"/>
              </a:ext>
            </a:extLst>
          </p:cNvPr>
          <p:cNvSpPr>
            <a:spLocks noChangeAspect="1"/>
          </p:cNvSpPr>
          <p:nvPr/>
        </p:nvSpPr>
        <p:spPr>
          <a:xfrm>
            <a:off x="19490252" y="4868997"/>
            <a:ext cx="831294" cy="8312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790">
            <a:extLst>
              <a:ext uri="{FF2B5EF4-FFF2-40B4-BE49-F238E27FC236}">
                <a16:creationId xmlns:a16="http://schemas.microsoft.com/office/drawing/2014/main" id="{CD7A82DB-847C-4E74-BC10-657F96192563}"/>
              </a:ext>
            </a:extLst>
          </p:cNvPr>
          <p:cNvSpPr>
            <a:spLocks noChangeAspect="1"/>
          </p:cNvSpPr>
          <p:nvPr/>
        </p:nvSpPr>
        <p:spPr>
          <a:xfrm>
            <a:off x="8649276" y="4517782"/>
            <a:ext cx="831294" cy="6045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208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4" name="Freeform 1">
            <a:extLst>
              <a:ext uri="{FF2B5EF4-FFF2-40B4-BE49-F238E27FC236}">
                <a16:creationId xmlns:a16="http://schemas.microsoft.com/office/drawing/2014/main" id="{A9548A58-4A73-44D4-AFB6-40C5FE35B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9868" y="6911662"/>
            <a:ext cx="1472445" cy="2318137"/>
          </a:xfrm>
          <a:custGeom>
            <a:avLst/>
            <a:gdLst>
              <a:gd name="T0" fmla="*/ 0 w 1512"/>
              <a:gd name="T1" fmla="*/ 0 h 2383"/>
              <a:gd name="T2" fmla="*/ 0 w 1512"/>
              <a:gd name="T3" fmla="*/ 523415 h 2383"/>
              <a:gd name="T4" fmla="*/ 543432 w 1512"/>
              <a:gd name="T5" fmla="*/ 856890 h 2383"/>
              <a:gd name="T6" fmla="*/ 544152 w 1512"/>
              <a:gd name="T7" fmla="*/ 333835 h 2383"/>
              <a:gd name="T8" fmla="*/ 0 w 1512"/>
              <a:gd name="T9" fmla="*/ 0 h 23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2" h="2383">
                <a:moveTo>
                  <a:pt x="0" y="0"/>
                </a:moveTo>
                <a:lnTo>
                  <a:pt x="0" y="1455"/>
                </a:lnTo>
                <a:lnTo>
                  <a:pt x="1509" y="2382"/>
                </a:lnTo>
                <a:lnTo>
                  <a:pt x="1511" y="928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">
            <a:extLst>
              <a:ext uri="{FF2B5EF4-FFF2-40B4-BE49-F238E27FC236}">
                <a16:creationId xmlns:a16="http://schemas.microsoft.com/office/drawing/2014/main" id="{AFA2125D-BEB2-468A-BFCF-A1E0A747D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8022" y="6911662"/>
            <a:ext cx="1472445" cy="2318137"/>
          </a:xfrm>
          <a:custGeom>
            <a:avLst/>
            <a:gdLst>
              <a:gd name="T0" fmla="*/ 0 w 1514"/>
              <a:gd name="T1" fmla="*/ 856890 h 2383"/>
              <a:gd name="T2" fmla="*/ 719 w 1514"/>
              <a:gd name="T3" fmla="*/ 333835 h 2383"/>
              <a:gd name="T4" fmla="*/ 544152 w 1514"/>
              <a:gd name="T5" fmla="*/ 0 h 2383"/>
              <a:gd name="T6" fmla="*/ 543073 w 1514"/>
              <a:gd name="T7" fmla="*/ 523415 h 2383"/>
              <a:gd name="T8" fmla="*/ 0 w 1514"/>
              <a:gd name="T9" fmla="*/ 856890 h 23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4" h="2383">
                <a:moveTo>
                  <a:pt x="0" y="2382"/>
                </a:moveTo>
                <a:lnTo>
                  <a:pt x="2" y="928"/>
                </a:lnTo>
                <a:lnTo>
                  <a:pt x="1513" y="0"/>
                </a:lnTo>
                <a:lnTo>
                  <a:pt x="1510" y="1455"/>
                </a:lnTo>
                <a:lnTo>
                  <a:pt x="0" y="238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3">
            <a:extLst>
              <a:ext uri="{FF2B5EF4-FFF2-40B4-BE49-F238E27FC236}">
                <a16:creationId xmlns:a16="http://schemas.microsoft.com/office/drawing/2014/main" id="{98774C33-519A-48CE-917F-A76210B95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9868" y="6010164"/>
            <a:ext cx="2944893" cy="1807290"/>
          </a:xfrm>
          <a:custGeom>
            <a:avLst/>
            <a:gdLst>
              <a:gd name="T0" fmla="*/ 544332 w 3023"/>
              <a:gd name="T1" fmla="*/ 667978 h 1855"/>
              <a:gd name="T2" fmla="*/ 0 w 3023"/>
              <a:gd name="T3" fmla="*/ 333629 h 1855"/>
              <a:gd name="T4" fmla="*/ 544332 w 3023"/>
              <a:gd name="T5" fmla="*/ 0 h 1855"/>
              <a:gd name="T6" fmla="*/ 1088665 w 3023"/>
              <a:gd name="T7" fmla="*/ 333629 h 1855"/>
              <a:gd name="T8" fmla="*/ 544332 w 3023"/>
              <a:gd name="T9" fmla="*/ 667978 h 18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23" h="1855">
                <a:moveTo>
                  <a:pt x="1511" y="1854"/>
                </a:moveTo>
                <a:lnTo>
                  <a:pt x="0" y="926"/>
                </a:lnTo>
                <a:lnTo>
                  <a:pt x="1511" y="0"/>
                </a:lnTo>
                <a:lnTo>
                  <a:pt x="3022" y="926"/>
                </a:lnTo>
                <a:lnTo>
                  <a:pt x="1511" y="1854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id="{7AAC93D3-06EF-4BAC-BA8C-9217D2517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5242" y="4542010"/>
            <a:ext cx="1472448" cy="2318137"/>
          </a:xfrm>
          <a:custGeom>
            <a:avLst/>
            <a:gdLst>
              <a:gd name="T0" fmla="*/ 0 w 1513"/>
              <a:gd name="T1" fmla="*/ 0 h 2382"/>
              <a:gd name="T2" fmla="*/ 0 w 1513"/>
              <a:gd name="T3" fmla="*/ 523635 h 2382"/>
              <a:gd name="T4" fmla="*/ 543433 w 1513"/>
              <a:gd name="T5" fmla="*/ 856890 h 2382"/>
              <a:gd name="T6" fmla="*/ 544153 w 1513"/>
              <a:gd name="T7" fmla="*/ 333615 h 2382"/>
              <a:gd name="T8" fmla="*/ 0 w 1513"/>
              <a:gd name="T9" fmla="*/ 0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3" h="2382">
                <a:moveTo>
                  <a:pt x="0" y="0"/>
                </a:moveTo>
                <a:lnTo>
                  <a:pt x="0" y="1455"/>
                </a:lnTo>
                <a:lnTo>
                  <a:pt x="1510" y="2381"/>
                </a:lnTo>
                <a:lnTo>
                  <a:pt x="1512" y="927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6">
            <a:extLst>
              <a:ext uri="{FF2B5EF4-FFF2-40B4-BE49-F238E27FC236}">
                <a16:creationId xmlns:a16="http://schemas.microsoft.com/office/drawing/2014/main" id="{2D5E82E0-4956-4503-B5BC-C119DFAE2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3396" y="4542010"/>
            <a:ext cx="1476739" cy="2318137"/>
          </a:xfrm>
          <a:custGeom>
            <a:avLst/>
            <a:gdLst>
              <a:gd name="T0" fmla="*/ 0 w 1515"/>
              <a:gd name="T1" fmla="*/ 856890 h 2382"/>
              <a:gd name="T2" fmla="*/ 721 w 1515"/>
              <a:gd name="T3" fmla="*/ 333615 h 2382"/>
              <a:gd name="T4" fmla="*/ 545740 w 1515"/>
              <a:gd name="T5" fmla="*/ 0 h 2382"/>
              <a:gd name="T6" fmla="*/ 544298 w 1515"/>
              <a:gd name="T7" fmla="*/ 523635 h 2382"/>
              <a:gd name="T8" fmla="*/ 0 w 1515"/>
              <a:gd name="T9" fmla="*/ 856890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5" h="2382">
                <a:moveTo>
                  <a:pt x="0" y="2381"/>
                </a:moveTo>
                <a:lnTo>
                  <a:pt x="2" y="927"/>
                </a:lnTo>
                <a:lnTo>
                  <a:pt x="1514" y="0"/>
                </a:lnTo>
                <a:lnTo>
                  <a:pt x="1510" y="1455"/>
                </a:lnTo>
                <a:lnTo>
                  <a:pt x="0" y="238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7">
            <a:extLst>
              <a:ext uri="{FF2B5EF4-FFF2-40B4-BE49-F238E27FC236}">
                <a16:creationId xmlns:a16="http://schemas.microsoft.com/office/drawing/2014/main" id="{7467E27D-9860-41C7-AEE2-D1D832B9C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5242" y="3636221"/>
            <a:ext cx="2944893" cy="1807287"/>
          </a:xfrm>
          <a:custGeom>
            <a:avLst/>
            <a:gdLst>
              <a:gd name="T0" fmla="*/ 544332 w 3025"/>
              <a:gd name="T1" fmla="*/ 667977 h 1856"/>
              <a:gd name="T2" fmla="*/ 0 w 3025"/>
              <a:gd name="T3" fmla="*/ 334169 h 1856"/>
              <a:gd name="T4" fmla="*/ 544332 w 3025"/>
              <a:gd name="T5" fmla="*/ 0 h 1856"/>
              <a:gd name="T6" fmla="*/ 1088665 w 3025"/>
              <a:gd name="T7" fmla="*/ 334169 h 1856"/>
              <a:gd name="T8" fmla="*/ 544332 w 3025"/>
              <a:gd name="T9" fmla="*/ 667977 h 18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25" h="1856">
                <a:moveTo>
                  <a:pt x="1512" y="1855"/>
                </a:moveTo>
                <a:lnTo>
                  <a:pt x="0" y="928"/>
                </a:lnTo>
                <a:lnTo>
                  <a:pt x="1512" y="0"/>
                </a:lnTo>
                <a:lnTo>
                  <a:pt x="3024" y="928"/>
                </a:lnTo>
                <a:lnTo>
                  <a:pt x="1512" y="185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13">
            <a:extLst>
              <a:ext uri="{FF2B5EF4-FFF2-40B4-BE49-F238E27FC236}">
                <a16:creationId xmlns:a16="http://schemas.microsoft.com/office/drawing/2014/main" id="{E15137D5-BCEF-4BEF-B810-E43B3E6E2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7372" y="9285608"/>
            <a:ext cx="1472445" cy="2318137"/>
          </a:xfrm>
          <a:custGeom>
            <a:avLst/>
            <a:gdLst>
              <a:gd name="T0" fmla="*/ 0 w 1513"/>
              <a:gd name="T1" fmla="*/ 0 h 2382"/>
              <a:gd name="T2" fmla="*/ 0 w 1513"/>
              <a:gd name="T3" fmla="*/ 523635 h 2382"/>
              <a:gd name="T4" fmla="*/ 543432 w 1513"/>
              <a:gd name="T5" fmla="*/ 856890 h 2382"/>
              <a:gd name="T6" fmla="*/ 544152 w 1513"/>
              <a:gd name="T7" fmla="*/ 333615 h 2382"/>
              <a:gd name="T8" fmla="*/ 0 w 1513"/>
              <a:gd name="T9" fmla="*/ 0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3" h="2382">
                <a:moveTo>
                  <a:pt x="0" y="0"/>
                </a:moveTo>
                <a:lnTo>
                  <a:pt x="0" y="1455"/>
                </a:lnTo>
                <a:lnTo>
                  <a:pt x="1510" y="2381"/>
                </a:lnTo>
                <a:lnTo>
                  <a:pt x="1512" y="927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14">
            <a:extLst>
              <a:ext uri="{FF2B5EF4-FFF2-40B4-BE49-F238E27FC236}">
                <a16:creationId xmlns:a16="http://schemas.microsoft.com/office/drawing/2014/main" id="{67E09725-FB8E-4415-B93D-04A2F983C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5526" y="9285608"/>
            <a:ext cx="1472445" cy="2318137"/>
          </a:xfrm>
          <a:custGeom>
            <a:avLst/>
            <a:gdLst>
              <a:gd name="T0" fmla="*/ 0 w 1514"/>
              <a:gd name="T1" fmla="*/ 856890 h 2382"/>
              <a:gd name="T2" fmla="*/ 719 w 1514"/>
              <a:gd name="T3" fmla="*/ 333615 h 2382"/>
              <a:gd name="T4" fmla="*/ 544152 w 1514"/>
              <a:gd name="T5" fmla="*/ 0 h 2382"/>
              <a:gd name="T6" fmla="*/ 542714 w 1514"/>
              <a:gd name="T7" fmla="*/ 523635 h 2382"/>
              <a:gd name="T8" fmla="*/ 0 w 1514"/>
              <a:gd name="T9" fmla="*/ 856890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4" h="2382">
                <a:moveTo>
                  <a:pt x="0" y="2381"/>
                </a:moveTo>
                <a:lnTo>
                  <a:pt x="2" y="927"/>
                </a:lnTo>
                <a:lnTo>
                  <a:pt x="1513" y="0"/>
                </a:lnTo>
                <a:lnTo>
                  <a:pt x="1509" y="1455"/>
                </a:lnTo>
                <a:lnTo>
                  <a:pt x="0" y="238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15">
            <a:extLst>
              <a:ext uri="{FF2B5EF4-FFF2-40B4-BE49-F238E27FC236}">
                <a16:creationId xmlns:a16="http://schemas.microsoft.com/office/drawing/2014/main" id="{06796033-4EF4-42C5-BCD3-9DCDCEA97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7372" y="8384110"/>
            <a:ext cx="2944893" cy="1807287"/>
          </a:xfrm>
          <a:custGeom>
            <a:avLst/>
            <a:gdLst>
              <a:gd name="T0" fmla="*/ 544513 w 3024"/>
              <a:gd name="T1" fmla="*/ 667977 h 1855"/>
              <a:gd name="T2" fmla="*/ 0 w 3024"/>
              <a:gd name="T3" fmla="*/ 333988 h 1855"/>
              <a:gd name="T4" fmla="*/ 544513 w 3024"/>
              <a:gd name="T5" fmla="*/ 0 h 1855"/>
              <a:gd name="T6" fmla="*/ 1088665 w 3024"/>
              <a:gd name="T7" fmla="*/ 333988 h 1855"/>
              <a:gd name="T8" fmla="*/ 544513 w 3024"/>
              <a:gd name="T9" fmla="*/ 667977 h 18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24" h="1855">
                <a:moveTo>
                  <a:pt x="1512" y="1854"/>
                </a:moveTo>
                <a:lnTo>
                  <a:pt x="0" y="927"/>
                </a:lnTo>
                <a:lnTo>
                  <a:pt x="1512" y="0"/>
                </a:lnTo>
                <a:lnTo>
                  <a:pt x="3023" y="927"/>
                </a:lnTo>
                <a:lnTo>
                  <a:pt x="1512" y="1854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9E31BC58-93B4-4C36-B64B-537F63BD7DD2}"/>
              </a:ext>
            </a:extLst>
          </p:cNvPr>
          <p:cNvCxnSpPr>
            <a:cxnSpLocks/>
          </p:cNvCxnSpPr>
          <p:nvPr/>
        </p:nvCxnSpPr>
        <p:spPr>
          <a:xfrm flipV="1">
            <a:off x="1790436" y="4116094"/>
            <a:ext cx="3081151" cy="4677519"/>
          </a:xfrm>
          <a:prstGeom prst="straightConnector1">
            <a:avLst/>
          </a:prstGeom>
          <a:ln w="1143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o 3">
            <a:extLst>
              <a:ext uri="{FF2B5EF4-FFF2-40B4-BE49-F238E27FC236}">
                <a16:creationId xmlns:a16="http://schemas.microsoft.com/office/drawing/2014/main" id="{0B532C98-6778-4E3C-B2AF-3EF6F62AAB51}"/>
              </a:ext>
            </a:extLst>
          </p:cNvPr>
          <p:cNvGrpSpPr/>
          <p:nvPr/>
        </p:nvGrpSpPr>
        <p:grpSpPr>
          <a:xfrm>
            <a:off x="8359328" y="4800005"/>
            <a:ext cx="3170138" cy="1802146"/>
            <a:chOff x="8359328" y="4347111"/>
            <a:chExt cx="3170138" cy="1802146"/>
          </a:xfrm>
        </p:grpSpPr>
        <p:sp>
          <p:nvSpPr>
            <p:cNvPr id="56" name="TextBox 29">
              <a:extLst>
                <a:ext uri="{FF2B5EF4-FFF2-40B4-BE49-F238E27FC236}">
                  <a16:creationId xmlns:a16="http://schemas.microsoft.com/office/drawing/2014/main" id="{1EB5FE47-80DF-4AEC-A771-7016A58ACA00}"/>
                </a:ext>
              </a:extLst>
            </p:cNvPr>
            <p:cNvSpPr txBox="1"/>
            <p:nvPr/>
          </p:nvSpPr>
          <p:spPr>
            <a:xfrm>
              <a:off x="8359328" y="4347111"/>
              <a:ext cx="18822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Profit 03</a:t>
              </a:r>
            </a:p>
          </p:txBody>
        </p:sp>
        <p:sp>
          <p:nvSpPr>
            <p:cNvPr id="57" name="Subtitle 2">
              <a:extLst>
                <a:ext uri="{FF2B5EF4-FFF2-40B4-BE49-F238E27FC236}">
                  <a16:creationId xmlns:a16="http://schemas.microsoft.com/office/drawing/2014/main" id="{E63BE84D-8B26-4ADE-805E-B1EEBCD22884}"/>
                </a:ext>
              </a:extLst>
            </p:cNvPr>
            <p:cNvSpPr txBox="1">
              <a:spLocks/>
            </p:cNvSpPr>
            <p:nvPr/>
          </p:nvSpPr>
          <p:spPr>
            <a:xfrm>
              <a:off x="8359328" y="5007854"/>
              <a:ext cx="3170138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see.</a:t>
              </a: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A8486560-A707-4B09-880D-2968B8A22B3C}"/>
              </a:ext>
            </a:extLst>
          </p:cNvPr>
          <p:cNvGrpSpPr/>
          <p:nvPr/>
        </p:nvGrpSpPr>
        <p:grpSpPr>
          <a:xfrm>
            <a:off x="6850391" y="7171804"/>
            <a:ext cx="3170138" cy="1802146"/>
            <a:chOff x="6841675" y="6718908"/>
            <a:chExt cx="3170138" cy="1802146"/>
          </a:xfrm>
        </p:grpSpPr>
        <p:sp>
          <p:nvSpPr>
            <p:cNvPr id="62" name="TextBox 29">
              <a:extLst>
                <a:ext uri="{FF2B5EF4-FFF2-40B4-BE49-F238E27FC236}">
                  <a16:creationId xmlns:a16="http://schemas.microsoft.com/office/drawing/2014/main" id="{81EA07BA-0BE2-4C63-879C-C0681147220F}"/>
                </a:ext>
              </a:extLst>
            </p:cNvPr>
            <p:cNvSpPr txBox="1"/>
            <p:nvPr/>
          </p:nvSpPr>
          <p:spPr>
            <a:xfrm>
              <a:off x="6841675" y="6718908"/>
              <a:ext cx="187262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Profit 02</a:t>
              </a:r>
            </a:p>
          </p:txBody>
        </p:sp>
        <p:sp>
          <p:nvSpPr>
            <p:cNvPr id="63" name="Subtitle 2">
              <a:extLst>
                <a:ext uri="{FF2B5EF4-FFF2-40B4-BE49-F238E27FC236}">
                  <a16:creationId xmlns:a16="http://schemas.microsoft.com/office/drawing/2014/main" id="{1AAD1CCF-E3F7-4DA7-BD05-08145D5579A0}"/>
                </a:ext>
              </a:extLst>
            </p:cNvPr>
            <p:cNvSpPr txBox="1">
              <a:spLocks/>
            </p:cNvSpPr>
            <p:nvPr/>
          </p:nvSpPr>
          <p:spPr>
            <a:xfrm>
              <a:off x="6841675" y="7379651"/>
              <a:ext cx="3170138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see.</a:t>
              </a:r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1C466B4D-C854-4766-A169-F5333E801DF0}"/>
              </a:ext>
            </a:extLst>
          </p:cNvPr>
          <p:cNvGrpSpPr/>
          <p:nvPr/>
        </p:nvGrpSpPr>
        <p:grpSpPr>
          <a:xfrm>
            <a:off x="5341454" y="9543603"/>
            <a:ext cx="3170138" cy="1802146"/>
            <a:chOff x="5341454" y="9092854"/>
            <a:chExt cx="3170138" cy="1802146"/>
          </a:xfrm>
        </p:grpSpPr>
        <p:sp>
          <p:nvSpPr>
            <p:cNvPr id="66" name="TextBox 29">
              <a:extLst>
                <a:ext uri="{FF2B5EF4-FFF2-40B4-BE49-F238E27FC236}">
                  <a16:creationId xmlns:a16="http://schemas.microsoft.com/office/drawing/2014/main" id="{12139ADC-1734-4734-BCD4-9FE97765B4BD}"/>
                </a:ext>
              </a:extLst>
            </p:cNvPr>
            <p:cNvSpPr txBox="1"/>
            <p:nvPr/>
          </p:nvSpPr>
          <p:spPr>
            <a:xfrm>
              <a:off x="5341454" y="9092854"/>
              <a:ext cx="17860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Profit 01</a:t>
              </a:r>
            </a:p>
          </p:txBody>
        </p:sp>
        <p:sp>
          <p:nvSpPr>
            <p:cNvPr id="67" name="Subtitle 2">
              <a:extLst>
                <a:ext uri="{FF2B5EF4-FFF2-40B4-BE49-F238E27FC236}">
                  <a16:creationId xmlns:a16="http://schemas.microsoft.com/office/drawing/2014/main" id="{7961976E-47F9-4D48-93DB-F0DB989BE8E0}"/>
                </a:ext>
              </a:extLst>
            </p:cNvPr>
            <p:cNvSpPr txBox="1">
              <a:spLocks/>
            </p:cNvSpPr>
            <p:nvPr/>
          </p:nvSpPr>
          <p:spPr>
            <a:xfrm>
              <a:off x="5341454" y="9753597"/>
              <a:ext cx="3170138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see.</a:t>
              </a:r>
            </a:p>
          </p:txBody>
        </p:sp>
      </p:grpSp>
      <p:sp>
        <p:nvSpPr>
          <p:cNvPr id="76" name="Freeform 1">
            <a:extLst>
              <a:ext uri="{FF2B5EF4-FFF2-40B4-BE49-F238E27FC236}">
                <a16:creationId xmlns:a16="http://schemas.microsoft.com/office/drawing/2014/main" id="{0D171EFC-CD2F-4602-B4E8-61C88281639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395337" y="6911662"/>
            <a:ext cx="1472445" cy="2318137"/>
          </a:xfrm>
          <a:custGeom>
            <a:avLst/>
            <a:gdLst>
              <a:gd name="T0" fmla="*/ 0 w 1512"/>
              <a:gd name="T1" fmla="*/ 0 h 2383"/>
              <a:gd name="T2" fmla="*/ 0 w 1512"/>
              <a:gd name="T3" fmla="*/ 523415 h 2383"/>
              <a:gd name="T4" fmla="*/ 543432 w 1512"/>
              <a:gd name="T5" fmla="*/ 856890 h 2383"/>
              <a:gd name="T6" fmla="*/ 544152 w 1512"/>
              <a:gd name="T7" fmla="*/ 333835 h 2383"/>
              <a:gd name="T8" fmla="*/ 0 w 1512"/>
              <a:gd name="T9" fmla="*/ 0 h 23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2" h="2383">
                <a:moveTo>
                  <a:pt x="0" y="0"/>
                </a:moveTo>
                <a:lnTo>
                  <a:pt x="0" y="1455"/>
                </a:lnTo>
                <a:lnTo>
                  <a:pt x="1509" y="2382"/>
                </a:lnTo>
                <a:lnTo>
                  <a:pt x="1511" y="928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Freeform 2">
            <a:extLst>
              <a:ext uri="{FF2B5EF4-FFF2-40B4-BE49-F238E27FC236}">
                <a16:creationId xmlns:a16="http://schemas.microsoft.com/office/drawing/2014/main" id="{EEB16778-35EB-4A26-81B7-80445067D69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27183" y="6911662"/>
            <a:ext cx="1472445" cy="2318137"/>
          </a:xfrm>
          <a:custGeom>
            <a:avLst/>
            <a:gdLst>
              <a:gd name="T0" fmla="*/ 0 w 1514"/>
              <a:gd name="T1" fmla="*/ 856890 h 2383"/>
              <a:gd name="T2" fmla="*/ 719 w 1514"/>
              <a:gd name="T3" fmla="*/ 333835 h 2383"/>
              <a:gd name="T4" fmla="*/ 544152 w 1514"/>
              <a:gd name="T5" fmla="*/ 0 h 2383"/>
              <a:gd name="T6" fmla="*/ 543073 w 1514"/>
              <a:gd name="T7" fmla="*/ 523415 h 2383"/>
              <a:gd name="T8" fmla="*/ 0 w 1514"/>
              <a:gd name="T9" fmla="*/ 856890 h 23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4" h="2383">
                <a:moveTo>
                  <a:pt x="0" y="2382"/>
                </a:moveTo>
                <a:lnTo>
                  <a:pt x="2" y="928"/>
                </a:lnTo>
                <a:lnTo>
                  <a:pt x="1513" y="0"/>
                </a:lnTo>
                <a:lnTo>
                  <a:pt x="1510" y="1455"/>
                </a:lnTo>
                <a:lnTo>
                  <a:pt x="0" y="2382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Freeform 3">
            <a:extLst>
              <a:ext uri="{FF2B5EF4-FFF2-40B4-BE49-F238E27FC236}">
                <a16:creationId xmlns:a16="http://schemas.microsoft.com/office/drawing/2014/main" id="{8E733E84-358B-4FB9-89D7-973D85A6A05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22889" y="6010164"/>
            <a:ext cx="2944893" cy="1807290"/>
          </a:xfrm>
          <a:custGeom>
            <a:avLst/>
            <a:gdLst>
              <a:gd name="T0" fmla="*/ 544332 w 3023"/>
              <a:gd name="T1" fmla="*/ 667978 h 1855"/>
              <a:gd name="T2" fmla="*/ 0 w 3023"/>
              <a:gd name="T3" fmla="*/ 333629 h 1855"/>
              <a:gd name="T4" fmla="*/ 544332 w 3023"/>
              <a:gd name="T5" fmla="*/ 0 h 1855"/>
              <a:gd name="T6" fmla="*/ 1088665 w 3023"/>
              <a:gd name="T7" fmla="*/ 333629 h 1855"/>
              <a:gd name="T8" fmla="*/ 544332 w 3023"/>
              <a:gd name="T9" fmla="*/ 667978 h 18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23" h="1855">
                <a:moveTo>
                  <a:pt x="1511" y="1854"/>
                </a:moveTo>
                <a:lnTo>
                  <a:pt x="0" y="926"/>
                </a:lnTo>
                <a:lnTo>
                  <a:pt x="1511" y="0"/>
                </a:lnTo>
                <a:lnTo>
                  <a:pt x="3022" y="926"/>
                </a:lnTo>
                <a:lnTo>
                  <a:pt x="1511" y="1854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reeform 5">
            <a:extLst>
              <a:ext uri="{FF2B5EF4-FFF2-40B4-BE49-F238E27FC236}">
                <a16:creationId xmlns:a16="http://schemas.microsoft.com/office/drawing/2014/main" id="{F4370C85-6091-4C16-95A1-A9DBC51B2B1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879960" y="4542010"/>
            <a:ext cx="1472448" cy="2318137"/>
          </a:xfrm>
          <a:custGeom>
            <a:avLst/>
            <a:gdLst>
              <a:gd name="T0" fmla="*/ 0 w 1513"/>
              <a:gd name="T1" fmla="*/ 0 h 2382"/>
              <a:gd name="T2" fmla="*/ 0 w 1513"/>
              <a:gd name="T3" fmla="*/ 523635 h 2382"/>
              <a:gd name="T4" fmla="*/ 543433 w 1513"/>
              <a:gd name="T5" fmla="*/ 856890 h 2382"/>
              <a:gd name="T6" fmla="*/ 544153 w 1513"/>
              <a:gd name="T7" fmla="*/ 333615 h 2382"/>
              <a:gd name="T8" fmla="*/ 0 w 1513"/>
              <a:gd name="T9" fmla="*/ 0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3" h="2382">
                <a:moveTo>
                  <a:pt x="0" y="0"/>
                </a:moveTo>
                <a:lnTo>
                  <a:pt x="0" y="1455"/>
                </a:lnTo>
                <a:lnTo>
                  <a:pt x="1510" y="2381"/>
                </a:lnTo>
                <a:lnTo>
                  <a:pt x="1512" y="927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Freeform 6">
            <a:extLst>
              <a:ext uri="{FF2B5EF4-FFF2-40B4-BE49-F238E27FC236}">
                <a16:creationId xmlns:a16="http://schemas.microsoft.com/office/drawing/2014/main" id="{336202B4-F93F-43EE-9CAA-71F81A067D6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407515" y="4542010"/>
            <a:ext cx="1476739" cy="2318137"/>
          </a:xfrm>
          <a:custGeom>
            <a:avLst/>
            <a:gdLst>
              <a:gd name="T0" fmla="*/ 0 w 1515"/>
              <a:gd name="T1" fmla="*/ 856890 h 2382"/>
              <a:gd name="T2" fmla="*/ 721 w 1515"/>
              <a:gd name="T3" fmla="*/ 333615 h 2382"/>
              <a:gd name="T4" fmla="*/ 545740 w 1515"/>
              <a:gd name="T5" fmla="*/ 0 h 2382"/>
              <a:gd name="T6" fmla="*/ 544298 w 1515"/>
              <a:gd name="T7" fmla="*/ 523635 h 2382"/>
              <a:gd name="T8" fmla="*/ 0 w 1515"/>
              <a:gd name="T9" fmla="*/ 856890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5" h="2382">
                <a:moveTo>
                  <a:pt x="0" y="2381"/>
                </a:moveTo>
                <a:lnTo>
                  <a:pt x="2" y="927"/>
                </a:lnTo>
                <a:lnTo>
                  <a:pt x="1514" y="0"/>
                </a:lnTo>
                <a:lnTo>
                  <a:pt x="1510" y="1455"/>
                </a:lnTo>
                <a:lnTo>
                  <a:pt x="0" y="2381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Freeform 7">
            <a:extLst>
              <a:ext uri="{FF2B5EF4-FFF2-40B4-BE49-F238E27FC236}">
                <a16:creationId xmlns:a16="http://schemas.microsoft.com/office/drawing/2014/main" id="{B0BA7E8B-CA4F-4082-B767-82BEBD47E42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407515" y="3636221"/>
            <a:ext cx="2944893" cy="1807287"/>
          </a:xfrm>
          <a:custGeom>
            <a:avLst/>
            <a:gdLst>
              <a:gd name="T0" fmla="*/ 544332 w 3025"/>
              <a:gd name="T1" fmla="*/ 667977 h 1856"/>
              <a:gd name="T2" fmla="*/ 0 w 3025"/>
              <a:gd name="T3" fmla="*/ 334169 h 1856"/>
              <a:gd name="T4" fmla="*/ 544332 w 3025"/>
              <a:gd name="T5" fmla="*/ 0 h 1856"/>
              <a:gd name="T6" fmla="*/ 1088665 w 3025"/>
              <a:gd name="T7" fmla="*/ 334169 h 1856"/>
              <a:gd name="T8" fmla="*/ 544332 w 3025"/>
              <a:gd name="T9" fmla="*/ 667977 h 18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25" h="1856">
                <a:moveTo>
                  <a:pt x="1512" y="1855"/>
                </a:moveTo>
                <a:lnTo>
                  <a:pt x="0" y="928"/>
                </a:lnTo>
                <a:lnTo>
                  <a:pt x="1512" y="0"/>
                </a:lnTo>
                <a:lnTo>
                  <a:pt x="3024" y="928"/>
                </a:lnTo>
                <a:lnTo>
                  <a:pt x="1512" y="1855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13">
            <a:extLst>
              <a:ext uri="{FF2B5EF4-FFF2-40B4-BE49-F238E27FC236}">
                <a16:creationId xmlns:a16="http://schemas.microsoft.com/office/drawing/2014/main" id="{949022D2-5D1E-448E-8C73-E131B88EE36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897833" y="9285608"/>
            <a:ext cx="1472445" cy="2318137"/>
          </a:xfrm>
          <a:custGeom>
            <a:avLst/>
            <a:gdLst>
              <a:gd name="T0" fmla="*/ 0 w 1513"/>
              <a:gd name="T1" fmla="*/ 0 h 2382"/>
              <a:gd name="T2" fmla="*/ 0 w 1513"/>
              <a:gd name="T3" fmla="*/ 523635 h 2382"/>
              <a:gd name="T4" fmla="*/ 543432 w 1513"/>
              <a:gd name="T5" fmla="*/ 856890 h 2382"/>
              <a:gd name="T6" fmla="*/ 544152 w 1513"/>
              <a:gd name="T7" fmla="*/ 333615 h 2382"/>
              <a:gd name="T8" fmla="*/ 0 w 1513"/>
              <a:gd name="T9" fmla="*/ 0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3" h="2382">
                <a:moveTo>
                  <a:pt x="0" y="0"/>
                </a:moveTo>
                <a:lnTo>
                  <a:pt x="0" y="1455"/>
                </a:lnTo>
                <a:lnTo>
                  <a:pt x="1510" y="2381"/>
                </a:lnTo>
                <a:lnTo>
                  <a:pt x="1512" y="927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Freeform 14">
            <a:extLst>
              <a:ext uri="{FF2B5EF4-FFF2-40B4-BE49-F238E27FC236}">
                <a16:creationId xmlns:a16="http://schemas.microsoft.com/office/drawing/2014/main" id="{79767F7A-364F-4015-BDA2-5FFCD74BCB1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429679" y="9285608"/>
            <a:ext cx="1472445" cy="2318137"/>
          </a:xfrm>
          <a:custGeom>
            <a:avLst/>
            <a:gdLst>
              <a:gd name="T0" fmla="*/ 0 w 1514"/>
              <a:gd name="T1" fmla="*/ 856890 h 2382"/>
              <a:gd name="T2" fmla="*/ 719 w 1514"/>
              <a:gd name="T3" fmla="*/ 333615 h 2382"/>
              <a:gd name="T4" fmla="*/ 544152 w 1514"/>
              <a:gd name="T5" fmla="*/ 0 h 2382"/>
              <a:gd name="T6" fmla="*/ 542714 w 1514"/>
              <a:gd name="T7" fmla="*/ 523635 h 2382"/>
              <a:gd name="T8" fmla="*/ 0 w 1514"/>
              <a:gd name="T9" fmla="*/ 856890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14" h="2382">
                <a:moveTo>
                  <a:pt x="0" y="2381"/>
                </a:moveTo>
                <a:lnTo>
                  <a:pt x="2" y="927"/>
                </a:lnTo>
                <a:lnTo>
                  <a:pt x="1513" y="0"/>
                </a:lnTo>
                <a:lnTo>
                  <a:pt x="1509" y="1455"/>
                </a:lnTo>
                <a:lnTo>
                  <a:pt x="0" y="2381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Freeform 15">
            <a:extLst>
              <a:ext uri="{FF2B5EF4-FFF2-40B4-BE49-F238E27FC236}">
                <a16:creationId xmlns:a16="http://schemas.microsoft.com/office/drawing/2014/main" id="{90E6309E-B361-4EFA-B4BD-3D4CA505702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425385" y="8384110"/>
            <a:ext cx="2944893" cy="1807287"/>
          </a:xfrm>
          <a:custGeom>
            <a:avLst/>
            <a:gdLst>
              <a:gd name="T0" fmla="*/ 544513 w 3024"/>
              <a:gd name="T1" fmla="*/ 667977 h 1855"/>
              <a:gd name="T2" fmla="*/ 0 w 3024"/>
              <a:gd name="T3" fmla="*/ 333988 h 1855"/>
              <a:gd name="T4" fmla="*/ 544513 w 3024"/>
              <a:gd name="T5" fmla="*/ 0 h 1855"/>
              <a:gd name="T6" fmla="*/ 1088665 w 3024"/>
              <a:gd name="T7" fmla="*/ 333988 h 1855"/>
              <a:gd name="T8" fmla="*/ 544513 w 3024"/>
              <a:gd name="T9" fmla="*/ 667977 h 18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24" h="1855">
                <a:moveTo>
                  <a:pt x="1512" y="1854"/>
                </a:moveTo>
                <a:lnTo>
                  <a:pt x="0" y="927"/>
                </a:lnTo>
                <a:lnTo>
                  <a:pt x="1512" y="0"/>
                </a:lnTo>
                <a:lnTo>
                  <a:pt x="3023" y="927"/>
                </a:lnTo>
                <a:lnTo>
                  <a:pt x="1512" y="1854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87" name="Conector recto de flecha 86">
            <a:extLst>
              <a:ext uri="{FF2B5EF4-FFF2-40B4-BE49-F238E27FC236}">
                <a16:creationId xmlns:a16="http://schemas.microsoft.com/office/drawing/2014/main" id="{F5795A6D-9134-4F64-BC65-041121F66BD2}"/>
              </a:ext>
            </a:extLst>
          </p:cNvPr>
          <p:cNvCxnSpPr>
            <a:cxnSpLocks/>
          </p:cNvCxnSpPr>
          <p:nvPr/>
        </p:nvCxnSpPr>
        <p:spPr>
          <a:xfrm>
            <a:off x="19506063" y="4116094"/>
            <a:ext cx="3081151" cy="4677519"/>
          </a:xfrm>
          <a:prstGeom prst="straightConnector1">
            <a:avLst/>
          </a:prstGeom>
          <a:ln w="1143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upo 6">
            <a:extLst>
              <a:ext uri="{FF2B5EF4-FFF2-40B4-BE49-F238E27FC236}">
                <a16:creationId xmlns:a16="http://schemas.microsoft.com/office/drawing/2014/main" id="{53E8E2BC-179D-4598-ADA0-580C3999DAC8}"/>
              </a:ext>
            </a:extLst>
          </p:cNvPr>
          <p:cNvGrpSpPr/>
          <p:nvPr/>
        </p:nvGrpSpPr>
        <p:grpSpPr>
          <a:xfrm>
            <a:off x="12848184" y="4800005"/>
            <a:ext cx="3170138" cy="1802146"/>
            <a:chOff x="12848184" y="4347111"/>
            <a:chExt cx="3170138" cy="1802146"/>
          </a:xfrm>
        </p:grpSpPr>
        <p:sp>
          <p:nvSpPr>
            <p:cNvPr id="89" name="TextBox 29">
              <a:extLst>
                <a:ext uri="{FF2B5EF4-FFF2-40B4-BE49-F238E27FC236}">
                  <a16:creationId xmlns:a16="http://schemas.microsoft.com/office/drawing/2014/main" id="{37D94638-C7DB-41B0-94B6-50A1E6D5C8BB}"/>
                </a:ext>
              </a:extLst>
            </p:cNvPr>
            <p:cNvSpPr txBox="1"/>
            <p:nvPr/>
          </p:nvSpPr>
          <p:spPr>
            <a:xfrm flipH="1">
              <a:off x="14423013" y="4347111"/>
              <a:ext cx="15953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Loss 01</a:t>
              </a:r>
            </a:p>
          </p:txBody>
        </p:sp>
        <p:sp>
          <p:nvSpPr>
            <p:cNvPr id="90" name="Subtitle 2">
              <a:extLst>
                <a:ext uri="{FF2B5EF4-FFF2-40B4-BE49-F238E27FC236}">
                  <a16:creationId xmlns:a16="http://schemas.microsoft.com/office/drawing/2014/main" id="{E370BE28-C71D-4A2F-ACE3-BF49A06FEFA8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2848184" y="5007854"/>
              <a:ext cx="3170138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see.</a:t>
              </a:r>
            </a:p>
          </p:txBody>
        </p:sp>
      </p:grpSp>
      <p:grpSp>
        <p:nvGrpSpPr>
          <p:cNvPr id="8" name="Grupo 7">
            <a:extLst>
              <a:ext uri="{FF2B5EF4-FFF2-40B4-BE49-F238E27FC236}">
                <a16:creationId xmlns:a16="http://schemas.microsoft.com/office/drawing/2014/main" id="{0BA778E7-5C36-4647-BA84-E45733D2EA03}"/>
              </a:ext>
            </a:extLst>
          </p:cNvPr>
          <p:cNvGrpSpPr/>
          <p:nvPr/>
        </p:nvGrpSpPr>
        <p:grpSpPr>
          <a:xfrm>
            <a:off x="14357121" y="7171804"/>
            <a:ext cx="3170138" cy="1802146"/>
            <a:chOff x="14365837" y="6718908"/>
            <a:chExt cx="3170138" cy="1802146"/>
          </a:xfrm>
        </p:grpSpPr>
        <p:sp>
          <p:nvSpPr>
            <p:cNvPr id="92" name="TextBox 29">
              <a:extLst>
                <a:ext uri="{FF2B5EF4-FFF2-40B4-BE49-F238E27FC236}">
                  <a16:creationId xmlns:a16="http://schemas.microsoft.com/office/drawing/2014/main" id="{42AFD575-D5AA-4FB7-8AEB-31F7DDEE8E70}"/>
                </a:ext>
              </a:extLst>
            </p:cNvPr>
            <p:cNvSpPr txBox="1"/>
            <p:nvPr/>
          </p:nvSpPr>
          <p:spPr>
            <a:xfrm flipH="1">
              <a:off x="15854103" y="6718908"/>
              <a:ext cx="1681872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Loss 02</a:t>
              </a:r>
            </a:p>
          </p:txBody>
        </p:sp>
        <p:sp>
          <p:nvSpPr>
            <p:cNvPr id="93" name="Subtitle 2">
              <a:extLst>
                <a:ext uri="{FF2B5EF4-FFF2-40B4-BE49-F238E27FC236}">
                  <a16:creationId xmlns:a16="http://schemas.microsoft.com/office/drawing/2014/main" id="{BBE79429-5CE0-4BFF-979B-794E93FDD9B8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4365837" y="7379651"/>
              <a:ext cx="3170138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see.</a:t>
              </a: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50AE3498-7A43-4F7E-B906-B2336E53E67A}"/>
              </a:ext>
            </a:extLst>
          </p:cNvPr>
          <p:cNvGrpSpPr/>
          <p:nvPr/>
        </p:nvGrpSpPr>
        <p:grpSpPr>
          <a:xfrm>
            <a:off x="15866058" y="9543603"/>
            <a:ext cx="3170138" cy="1802146"/>
            <a:chOff x="15866058" y="9092854"/>
            <a:chExt cx="3170138" cy="1802146"/>
          </a:xfrm>
        </p:grpSpPr>
        <p:sp>
          <p:nvSpPr>
            <p:cNvPr id="95" name="TextBox 29">
              <a:extLst>
                <a:ext uri="{FF2B5EF4-FFF2-40B4-BE49-F238E27FC236}">
                  <a16:creationId xmlns:a16="http://schemas.microsoft.com/office/drawing/2014/main" id="{131EE3B9-C74A-4C3F-8A7C-8A240EDE8023}"/>
                </a:ext>
              </a:extLst>
            </p:cNvPr>
            <p:cNvSpPr txBox="1"/>
            <p:nvPr/>
          </p:nvSpPr>
          <p:spPr>
            <a:xfrm flipH="1">
              <a:off x="17344707" y="9092854"/>
              <a:ext cx="169148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Loss 03</a:t>
              </a:r>
            </a:p>
          </p:txBody>
        </p:sp>
        <p:sp>
          <p:nvSpPr>
            <p:cNvPr id="96" name="Subtitle 2">
              <a:extLst>
                <a:ext uri="{FF2B5EF4-FFF2-40B4-BE49-F238E27FC236}">
                  <a16:creationId xmlns:a16="http://schemas.microsoft.com/office/drawing/2014/main" id="{C7745CB9-CB0A-4E49-9AE4-4490C5ED6D00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5866058" y="9753597"/>
              <a:ext cx="3170138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see.</a:t>
              </a:r>
            </a:p>
          </p:txBody>
        </p:sp>
      </p:grpSp>
      <p:sp>
        <p:nvSpPr>
          <p:cNvPr id="45" name="Shape 2790">
            <a:extLst>
              <a:ext uri="{FF2B5EF4-FFF2-40B4-BE49-F238E27FC236}">
                <a16:creationId xmlns:a16="http://schemas.microsoft.com/office/drawing/2014/main" id="{2657BC54-34E3-4269-8E1F-F3FE44228866}"/>
              </a:ext>
            </a:extLst>
          </p:cNvPr>
          <p:cNvSpPr>
            <a:spLocks noChangeAspect="1"/>
          </p:cNvSpPr>
          <p:nvPr/>
        </p:nvSpPr>
        <p:spPr>
          <a:xfrm rot="19757513">
            <a:off x="6952438" y="5497931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792">
            <a:extLst>
              <a:ext uri="{FF2B5EF4-FFF2-40B4-BE49-F238E27FC236}">
                <a16:creationId xmlns:a16="http://schemas.microsoft.com/office/drawing/2014/main" id="{C59FDCAF-8C34-40D8-85A7-B844E9A3CA69}"/>
              </a:ext>
            </a:extLst>
          </p:cNvPr>
          <p:cNvSpPr>
            <a:spLocks noChangeAspect="1"/>
          </p:cNvSpPr>
          <p:nvPr/>
        </p:nvSpPr>
        <p:spPr>
          <a:xfrm rot="19757513">
            <a:off x="5434917" y="779140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799">
            <a:extLst>
              <a:ext uri="{FF2B5EF4-FFF2-40B4-BE49-F238E27FC236}">
                <a16:creationId xmlns:a16="http://schemas.microsoft.com/office/drawing/2014/main" id="{4461B164-AC0C-40A7-BA1F-C19B823AF116}"/>
              </a:ext>
            </a:extLst>
          </p:cNvPr>
          <p:cNvSpPr>
            <a:spLocks noChangeAspect="1"/>
          </p:cNvSpPr>
          <p:nvPr/>
        </p:nvSpPr>
        <p:spPr>
          <a:xfrm rot="19757513">
            <a:off x="3932421" y="10241529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790">
            <a:extLst>
              <a:ext uri="{FF2B5EF4-FFF2-40B4-BE49-F238E27FC236}">
                <a16:creationId xmlns:a16="http://schemas.microsoft.com/office/drawing/2014/main" id="{5F11DC13-A37B-4343-BBE6-E1B3C40CFD5C}"/>
              </a:ext>
            </a:extLst>
          </p:cNvPr>
          <p:cNvSpPr>
            <a:spLocks noChangeAspect="1"/>
          </p:cNvSpPr>
          <p:nvPr/>
        </p:nvSpPr>
        <p:spPr>
          <a:xfrm rot="1731775">
            <a:off x="19886574" y="10241529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792">
            <a:extLst>
              <a:ext uri="{FF2B5EF4-FFF2-40B4-BE49-F238E27FC236}">
                <a16:creationId xmlns:a16="http://schemas.microsoft.com/office/drawing/2014/main" id="{7B27A0DD-3A74-405F-B996-1A9471BA755F}"/>
              </a:ext>
            </a:extLst>
          </p:cNvPr>
          <p:cNvSpPr>
            <a:spLocks noChangeAspect="1"/>
          </p:cNvSpPr>
          <p:nvPr/>
        </p:nvSpPr>
        <p:spPr>
          <a:xfrm rot="1731775">
            <a:off x="18384078" y="779140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799">
            <a:extLst>
              <a:ext uri="{FF2B5EF4-FFF2-40B4-BE49-F238E27FC236}">
                <a16:creationId xmlns:a16="http://schemas.microsoft.com/office/drawing/2014/main" id="{CAFCC9DB-22E6-44CB-8AA4-D8575076F651}"/>
              </a:ext>
            </a:extLst>
          </p:cNvPr>
          <p:cNvSpPr>
            <a:spLocks noChangeAspect="1"/>
          </p:cNvSpPr>
          <p:nvPr/>
        </p:nvSpPr>
        <p:spPr>
          <a:xfrm rot="1731775">
            <a:off x="16866557" y="5497931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2556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1A161753-330E-4709-94FF-0FDAAA9CE68B}"/>
              </a:ext>
            </a:extLst>
          </p:cNvPr>
          <p:cNvGrpSpPr/>
          <p:nvPr/>
        </p:nvGrpSpPr>
        <p:grpSpPr>
          <a:xfrm>
            <a:off x="2337823" y="5700558"/>
            <a:ext cx="15536888" cy="4512118"/>
            <a:chOff x="2337823" y="5700558"/>
            <a:chExt cx="15536888" cy="4512118"/>
          </a:xfrm>
        </p:grpSpPr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DCB8943A-B6D9-4152-8CC9-7F43E7CF4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49627" y="8548479"/>
              <a:ext cx="336335" cy="323231"/>
            </a:xfrm>
            <a:custGeom>
              <a:avLst/>
              <a:gdLst>
                <a:gd name="T0" fmla="*/ 80893 w 340"/>
                <a:gd name="T1" fmla="*/ 117114 h 325"/>
                <a:gd name="T2" fmla="*/ 0 w 340"/>
                <a:gd name="T3" fmla="*/ 72654 h 325"/>
                <a:gd name="T4" fmla="*/ 41345 w 340"/>
                <a:gd name="T5" fmla="*/ 0 h 325"/>
                <a:gd name="T6" fmla="*/ 121878 w 340"/>
                <a:gd name="T7" fmla="*/ 44460 h 325"/>
                <a:gd name="T8" fmla="*/ 80893 w 340"/>
                <a:gd name="T9" fmla="*/ 117114 h 3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0" h="325">
                  <a:moveTo>
                    <a:pt x="225" y="324"/>
                  </a:moveTo>
                  <a:lnTo>
                    <a:pt x="0" y="201"/>
                  </a:lnTo>
                  <a:lnTo>
                    <a:pt x="115" y="0"/>
                  </a:lnTo>
                  <a:lnTo>
                    <a:pt x="339" y="123"/>
                  </a:lnTo>
                  <a:lnTo>
                    <a:pt x="225" y="324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65CF2DF0-DC69-4E2D-B795-C72FDF7F0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52605" y="9081372"/>
              <a:ext cx="331966" cy="310125"/>
            </a:xfrm>
            <a:custGeom>
              <a:avLst/>
              <a:gdLst>
                <a:gd name="T0" fmla="*/ 81637 w 334"/>
                <a:gd name="T1" fmla="*/ 112351 h 312"/>
                <a:gd name="T2" fmla="*/ 0 w 334"/>
                <a:gd name="T3" fmla="*/ 67916 h 312"/>
                <a:gd name="T4" fmla="*/ 38651 w 334"/>
                <a:gd name="T5" fmla="*/ 0 h 312"/>
                <a:gd name="T6" fmla="*/ 120289 w 334"/>
                <a:gd name="T7" fmla="*/ 44435 h 312"/>
                <a:gd name="T8" fmla="*/ 81637 w 334"/>
                <a:gd name="T9" fmla="*/ 112351 h 3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4" h="312">
                  <a:moveTo>
                    <a:pt x="226" y="311"/>
                  </a:moveTo>
                  <a:lnTo>
                    <a:pt x="0" y="188"/>
                  </a:lnTo>
                  <a:lnTo>
                    <a:pt x="107" y="0"/>
                  </a:lnTo>
                  <a:lnTo>
                    <a:pt x="333" y="123"/>
                  </a:lnTo>
                  <a:lnTo>
                    <a:pt x="226" y="311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B9CDD42E-FE4D-4D63-A1AF-FD07980449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81780" y="5700558"/>
              <a:ext cx="2398017" cy="1913174"/>
            </a:xfrm>
            <a:custGeom>
              <a:avLst/>
              <a:gdLst>
                <a:gd name="T0" fmla="*/ 80964 w 2422"/>
                <a:gd name="T1" fmla="*/ 694965 h 1930"/>
                <a:gd name="T2" fmla="*/ 0 w 2422"/>
                <a:gd name="T3" fmla="*/ 650651 h 1930"/>
                <a:gd name="T4" fmla="*/ 790213 w 2422"/>
                <a:gd name="T5" fmla="*/ 0 h 1930"/>
                <a:gd name="T6" fmla="*/ 871177 w 2422"/>
                <a:gd name="T7" fmla="*/ 44313 h 1930"/>
                <a:gd name="T8" fmla="*/ 80964 w 2422"/>
                <a:gd name="T9" fmla="*/ 694965 h 19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22" h="1930">
                  <a:moveTo>
                    <a:pt x="225" y="1929"/>
                  </a:moveTo>
                  <a:lnTo>
                    <a:pt x="0" y="1806"/>
                  </a:lnTo>
                  <a:lnTo>
                    <a:pt x="2196" y="0"/>
                  </a:lnTo>
                  <a:lnTo>
                    <a:pt x="2421" y="123"/>
                  </a:lnTo>
                  <a:lnTo>
                    <a:pt x="225" y="1929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Freeform 25">
              <a:extLst>
                <a:ext uri="{FF2B5EF4-FFF2-40B4-BE49-F238E27FC236}">
                  <a16:creationId xmlns:a16="http://schemas.microsoft.com/office/drawing/2014/main" id="{60295955-480E-40E8-AE2D-72515F4825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6765" y="7491429"/>
              <a:ext cx="2157779" cy="235870"/>
            </a:xfrm>
            <a:custGeom>
              <a:avLst/>
              <a:gdLst>
                <a:gd name="T0" fmla="*/ 80941 w 2180"/>
                <a:gd name="T1" fmla="*/ 85363 h 237"/>
                <a:gd name="T2" fmla="*/ 0 w 2180"/>
                <a:gd name="T3" fmla="*/ 40511 h 237"/>
                <a:gd name="T4" fmla="*/ 702925 w 2180"/>
                <a:gd name="T5" fmla="*/ 0 h 237"/>
                <a:gd name="T6" fmla="*/ 783865 w 2180"/>
                <a:gd name="T7" fmla="*/ 44490 h 237"/>
                <a:gd name="T8" fmla="*/ 80941 w 2180"/>
                <a:gd name="T9" fmla="*/ 85363 h 2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80" h="237">
                  <a:moveTo>
                    <a:pt x="225" y="236"/>
                  </a:moveTo>
                  <a:lnTo>
                    <a:pt x="0" y="112"/>
                  </a:lnTo>
                  <a:lnTo>
                    <a:pt x="1954" y="0"/>
                  </a:lnTo>
                  <a:lnTo>
                    <a:pt x="2179" y="123"/>
                  </a:lnTo>
                  <a:lnTo>
                    <a:pt x="225" y="236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Freeform 26">
              <a:extLst>
                <a:ext uri="{FF2B5EF4-FFF2-40B4-BE49-F238E27FC236}">
                  <a16:creationId xmlns:a16="http://schemas.microsoft.com/office/drawing/2014/main" id="{8098FC9A-4BEC-4DB1-A842-881803226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33593" y="7600626"/>
              <a:ext cx="2135941" cy="1563736"/>
            </a:xfrm>
            <a:custGeom>
              <a:avLst/>
              <a:gdLst>
                <a:gd name="T0" fmla="*/ 81013 w 2156"/>
                <a:gd name="T1" fmla="*/ 567965 h 1579"/>
                <a:gd name="T2" fmla="*/ 0 w 2156"/>
                <a:gd name="T3" fmla="*/ 523694 h 1579"/>
                <a:gd name="T4" fmla="*/ 694915 w 2156"/>
                <a:gd name="T5" fmla="*/ 0 h 1579"/>
                <a:gd name="T6" fmla="*/ 775928 w 2156"/>
                <a:gd name="T7" fmla="*/ 44631 h 1579"/>
                <a:gd name="T8" fmla="*/ 81013 w 2156"/>
                <a:gd name="T9" fmla="*/ 567965 h 15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56" h="1579">
                  <a:moveTo>
                    <a:pt x="225" y="1578"/>
                  </a:moveTo>
                  <a:lnTo>
                    <a:pt x="0" y="1455"/>
                  </a:lnTo>
                  <a:lnTo>
                    <a:pt x="1930" y="0"/>
                  </a:lnTo>
                  <a:lnTo>
                    <a:pt x="2155" y="124"/>
                  </a:lnTo>
                  <a:lnTo>
                    <a:pt x="225" y="1578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E20B43A0-15F5-4997-B2D7-07D301860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8806" y="8299503"/>
              <a:ext cx="2297555" cy="864859"/>
            </a:xfrm>
            <a:custGeom>
              <a:avLst/>
              <a:gdLst>
                <a:gd name="T0" fmla="*/ 80948 w 2321"/>
                <a:gd name="T1" fmla="*/ 44185 h 875"/>
                <a:gd name="T2" fmla="*/ 0 w 2321"/>
                <a:gd name="T3" fmla="*/ 0 h 875"/>
                <a:gd name="T4" fmla="*/ 753717 w 2321"/>
                <a:gd name="T5" fmla="*/ 269781 h 875"/>
                <a:gd name="T6" fmla="*/ 834665 w 2321"/>
                <a:gd name="T7" fmla="*/ 313966 h 875"/>
                <a:gd name="T8" fmla="*/ 80948 w 2321"/>
                <a:gd name="T9" fmla="*/ 44185 h 8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21" h="875">
                  <a:moveTo>
                    <a:pt x="225" y="123"/>
                  </a:moveTo>
                  <a:lnTo>
                    <a:pt x="0" y="0"/>
                  </a:lnTo>
                  <a:lnTo>
                    <a:pt x="2095" y="751"/>
                  </a:lnTo>
                  <a:lnTo>
                    <a:pt x="2320" y="874"/>
                  </a:lnTo>
                  <a:lnTo>
                    <a:pt x="225" y="123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0B1DD758-C8C8-4B61-AABE-FACCB422C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7823" y="9653576"/>
              <a:ext cx="222765" cy="554734"/>
            </a:xfrm>
            <a:custGeom>
              <a:avLst/>
              <a:gdLst>
                <a:gd name="T0" fmla="*/ 79887 w 226"/>
                <a:gd name="T1" fmla="*/ 201252 h 558"/>
                <a:gd name="T2" fmla="*/ 0 w 226"/>
                <a:gd name="T3" fmla="*/ 153558 h 558"/>
                <a:gd name="T4" fmla="*/ 0 w 226"/>
                <a:gd name="T5" fmla="*/ 0 h 558"/>
                <a:gd name="T6" fmla="*/ 80604 w 226"/>
                <a:gd name="T7" fmla="*/ 44803 h 558"/>
                <a:gd name="T8" fmla="*/ 79887 w 226"/>
                <a:gd name="T9" fmla="*/ 201252 h 5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6" h="558">
                  <a:moveTo>
                    <a:pt x="223" y="557"/>
                  </a:moveTo>
                  <a:lnTo>
                    <a:pt x="0" y="425"/>
                  </a:lnTo>
                  <a:lnTo>
                    <a:pt x="0" y="0"/>
                  </a:lnTo>
                  <a:lnTo>
                    <a:pt x="225" y="124"/>
                  </a:lnTo>
                  <a:lnTo>
                    <a:pt x="223" y="55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5AED3040-69F5-4ECE-BF71-58D3FDB777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7823" y="8299503"/>
              <a:ext cx="1948117" cy="1476377"/>
            </a:xfrm>
            <a:custGeom>
              <a:avLst/>
              <a:gdLst>
                <a:gd name="T0" fmla="*/ 81072 w 1965"/>
                <a:gd name="T1" fmla="*/ 536215 h 1492"/>
                <a:gd name="T2" fmla="*/ 0 w 1965"/>
                <a:gd name="T3" fmla="*/ 491621 h 1492"/>
                <a:gd name="T4" fmla="*/ 626593 w 1965"/>
                <a:gd name="T5" fmla="*/ 0 h 1492"/>
                <a:gd name="T6" fmla="*/ 707665 w 1965"/>
                <a:gd name="T7" fmla="*/ 44235 h 1492"/>
                <a:gd name="T8" fmla="*/ 81072 w 1965"/>
                <a:gd name="T9" fmla="*/ 536215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65" h="1492">
                  <a:moveTo>
                    <a:pt x="225" y="1491"/>
                  </a:moveTo>
                  <a:lnTo>
                    <a:pt x="0" y="1367"/>
                  </a:lnTo>
                  <a:lnTo>
                    <a:pt x="1739" y="0"/>
                  </a:lnTo>
                  <a:lnTo>
                    <a:pt x="1964" y="123"/>
                  </a:lnTo>
                  <a:lnTo>
                    <a:pt x="225" y="1491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814053F4-522C-4C73-B1AF-3492DDD7D9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6222" y="5822861"/>
              <a:ext cx="15318489" cy="4389815"/>
            </a:xfrm>
            <a:custGeom>
              <a:avLst/>
              <a:gdLst>
                <a:gd name="T0" fmla="*/ 3569606 w 15464"/>
                <a:gd name="T1" fmla="*/ 0 h 4430"/>
                <a:gd name="T2" fmla="*/ 5384471 w 15464"/>
                <a:gd name="T3" fmla="*/ 1107442 h 4430"/>
                <a:gd name="T4" fmla="*/ 5425514 w 15464"/>
                <a:gd name="T5" fmla="*/ 1035053 h 4430"/>
                <a:gd name="T6" fmla="*/ 5567002 w 15464"/>
                <a:gd name="T7" fmla="*/ 1312364 h 4430"/>
                <a:gd name="T8" fmla="*/ 5277185 w 15464"/>
                <a:gd name="T9" fmla="*/ 1296518 h 4430"/>
                <a:gd name="T10" fmla="*/ 5315707 w 15464"/>
                <a:gd name="T11" fmla="*/ 1228811 h 4430"/>
                <a:gd name="T12" fmla="*/ 3557006 w 15464"/>
                <a:gd name="T13" fmla="*/ 170348 h 4430"/>
                <a:gd name="T14" fmla="*/ 2809242 w 15464"/>
                <a:gd name="T15" fmla="*/ 785474 h 4430"/>
                <a:gd name="T16" fmla="*/ 2102522 w 15464"/>
                <a:gd name="T17" fmla="*/ 826170 h 4430"/>
                <a:gd name="T18" fmla="*/ 1386440 w 15464"/>
                <a:gd name="T19" fmla="*/ 1366386 h 4430"/>
                <a:gd name="T20" fmla="*/ 633637 w 15464"/>
                <a:gd name="T21" fmla="*/ 1096638 h 4430"/>
                <a:gd name="T22" fmla="*/ 0 w 15464"/>
                <a:gd name="T23" fmla="*/ 1595077 h 4430"/>
                <a:gd name="T24" fmla="*/ 720 w 15464"/>
                <a:gd name="T25" fmla="*/ 1436974 h 4430"/>
                <a:gd name="T26" fmla="*/ 626796 w 15464"/>
                <a:gd name="T27" fmla="*/ 944297 h 4430"/>
                <a:gd name="T28" fmla="*/ 1381040 w 15464"/>
                <a:gd name="T29" fmla="*/ 1214765 h 4430"/>
                <a:gd name="T30" fmla="*/ 2075880 w 15464"/>
                <a:gd name="T31" fmla="*/ 691116 h 4430"/>
                <a:gd name="T32" fmla="*/ 2779361 w 15464"/>
                <a:gd name="T33" fmla="*/ 650420 h 4430"/>
                <a:gd name="T34" fmla="*/ 3569606 w 15464"/>
                <a:gd name="T35" fmla="*/ 0 h 443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5464" h="4430">
                  <a:moveTo>
                    <a:pt x="9915" y="0"/>
                  </a:moveTo>
                  <a:lnTo>
                    <a:pt x="14956" y="3075"/>
                  </a:lnTo>
                  <a:lnTo>
                    <a:pt x="15070" y="2874"/>
                  </a:lnTo>
                  <a:lnTo>
                    <a:pt x="15463" y="3644"/>
                  </a:lnTo>
                  <a:lnTo>
                    <a:pt x="14658" y="3600"/>
                  </a:lnTo>
                  <a:lnTo>
                    <a:pt x="14765" y="3412"/>
                  </a:lnTo>
                  <a:lnTo>
                    <a:pt x="9880" y="473"/>
                  </a:lnTo>
                  <a:lnTo>
                    <a:pt x="7803" y="2181"/>
                  </a:lnTo>
                  <a:lnTo>
                    <a:pt x="5840" y="2294"/>
                  </a:lnTo>
                  <a:lnTo>
                    <a:pt x="3851" y="3794"/>
                  </a:lnTo>
                  <a:lnTo>
                    <a:pt x="1760" y="3045"/>
                  </a:lnTo>
                  <a:lnTo>
                    <a:pt x="0" y="4429"/>
                  </a:lnTo>
                  <a:lnTo>
                    <a:pt x="2" y="3990"/>
                  </a:lnTo>
                  <a:lnTo>
                    <a:pt x="1741" y="2622"/>
                  </a:lnTo>
                  <a:lnTo>
                    <a:pt x="3836" y="3373"/>
                  </a:lnTo>
                  <a:lnTo>
                    <a:pt x="5766" y="1919"/>
                  </a:lnTo>
                  <a:lnTo>
                    <a:pt x="7720" y="1806"/>
                  </a:lnTo>
                  <a:lnTo>
                    <a:pt x="9915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" name="Freeform 32">
            <a:extLst>
              <a:ext uri="{FF2B5EF4-FFF2-40B4-BE49-F238E27FC236}">
                <a16:creationId xmlns:a16="http://schemas.microsoft.com/office/drawing/2014/main" id="{4D90C13B-72A5-48AA-8580-1B2B444CB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6973" y="4224182"/>
            <a:ext cx="314494" cy="266446"/>
          </a:xfrm>
          <a:custGeom>
            <a:avLst/>
            <a:gdLst>
              <a:gd name="T0" fmla="*/ 113942 w 319"/>
              <a:gd name="T1" fmla="*/ 96480 h 271"/>
              <a:gd name="T2" fmla="*/ 46222 w 319"/>
              <a:gd name="T3" fmla="*/ 42165 h 271"/>
              <a:gd name="T4" fmla="*/ 0 w 319"/>
              <a:gd name="T5" fmla="*/ 0 h 271"/>
              <a:gd name="T6" fmla="*/ 68078 w 319"/>
              <a:gd name="T7" fmla="*/ 54672 h 271"/>
              <a:gd name="T8" fmla="*/ 113942 w 319"/>
              <a:gd name="T9" fmla="*/ 96480 h 2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9" h="271">
                <a:moveTo>
                  <a:pt x="318" y="270"/>
                </a:moveTo>
                <a:lnTo>
                  <a:pt x="129" y="118"/>
                </a:lnTo>
                <a:lnTo>
                  <a:pt x="0" y="0"/>
                </a:lnTo>
                <a:lnTo>
                  <a:pt x="190" y="153"/>
                </a:lnTo>
                <a:lnTo>
                  <a:pt x="318" y="270"/>
                </a:lnTo>
              </a:path>
            </a:pathLst>
          </a:custGeom>
          <a:solidFill>
            <a:srgbClr val="39B54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E15409D7-5DAB-4A2C-B4F6-083FF412F2A1}"/>
              </a:ext>
            </a:extLst>
          </p:cNvPr>
          <p:cNvGrpSpPr/>
          <p:nvPr/>
        </p:nvGrpSpPr>
        <p:grpSpPr>
          <a:xfrm>
            <a:off x="2403341" y="3783015"/>
            <a:ext cx="15353435" cy="8875728"/>
            <a:chOff x="2403341" y="3783015"/>
            <a:chExt cx="15353435" cy="8875728"/>
          </a:xfrm>
        </p:grpSpPr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F2F7A53C-DADA-4F5C-88B9-9322D1D5A7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56973" y="3783015"/>
              <a:ext cx="899803" cy="594045"/>
            </a:xfrm>
            <a:custGeom>
              <a:avLst/>
              <a:gdLst>
                <a:gd name="T0" fmla="*/ 68280 w 910"/>
                <a:gd name="T1" fmla="*/ 215540 h 600"/>
                <a:gd name="T2" fmla="*/ 0 w 910"/>
                <a:gd name="T3" fmla="*/ 160486 h 600"/>
                <a:gd name="T4" fmla="*/ 258745 w 910"/>
                <a:gd name="T5" fmla="*/ 0 h 600"/>
                <a:gd name="T6" fmla="*/ 326666 w 910"/>
                <a:gd name="T7" fmla="*/ 55055 h 600"/>
                <a:gd name="T8" fmla="*/ 68280 w 910"/>
                <a:gd name="T9" fmla="*/ 215540 h 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10" h="600">
                  <a:moveTo>
                    <a:pt x="190" y="599"/>
                  </a:moveTo>
                  <a:lnTo>
                    <a:pt x="0" y="446"/>
                  </a:lnTo>
                  <a:lnTo>
                    <a:pt x="720" y="0"/>
                  </a:lnTo>
                  <a:lnTo>
                    <a:pt x="909" y="153"/>
                  </a:lnTo>
                  <a:lnTo>
                    <a:pt x="190" y="599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016DC74A-C81D-40AE-BCB8-7858169EA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40752" y="4342116"/>
              <a:ext cx="3835083" cy="4870296"/>
            </a:xfrm>
            <a:custGeom>
              <a:avLst/>
              <a:gdLst>
                <a:gd name="T0" fmla="*/ 68035 w 3872"/>
                <a:gd name="T1" fmla="*/ 1769703 h 4917"/>
                <a:gd name="T2" fmla="*/ 0 w 3872"/>
                <a:gd name="T3" fmla="*/ 1714625 h 4917"/>
                <a:gd name="T4" fmla="*/ 1325430 w 3872"/>
                <a:gd name="T5" fmla="*/ 0 h 4917"/>
                <a:gd name="T6" fmla="*/ 1393465 w 3872"/>
                <a:gd name="T7" fmla="*/ 54718 h 4917"/>
                <a:gd name="T8" fmla="*/ 68035 w 3872"/>
                <a:gd name="T9" fmla="*/ 1769703 h 49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872" h="4917">
                  <a:moveTo>
                    <a:pt x="189" y="4916"/>
                  </a:moveTo>
                  <a:lnTo>
                    <a:pt x="0" y="4763"/>
                  </a:lnTo>
                  <a:lnTo>
                    <a:pt x="3682" y="0"/>
                  </a:lnTo>
                  <a:lnTo>
                    <a:pt x="3871" y="152"/>
                  </a:lnTo>
                  <a:lnTo>
                    <a:pt x="189" y="4916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0D58DFAE-C047-4BD2-AB58-16890E5633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8506" y="8797452"/>
              <a:ext cx="1900071" cy="414960"/>
            </a:xfrm>
            <a:custGeom>
              <a:avLst/>
              <a:gdLst>
                <a:gd name="T0" fmla="*/ 68048 w 1918"/>
                <a:gd name="T1" fmla="*/ 54580 h 420"/>
                <a:gd name="T2" fmla="*/ 0 w 1918"/>
                <a:gd name="T3" fmla="*/ 0 h 420"/>
                <a:gd name="T4" fmla="*/ 622155 w 1918"/>
                <a:gd name="T5" fmla="*/ 95515 h 420"/>
                <a:gd name="T6" fmla="*/ 690203 w 1918"/>
                <a:gd name="T7" fmla="*/ 150454 h 420"/>
                <a:gd name="T8" fmla="*/ 68048 w 1918"/>
                <a:gd name="T9" fmla="*/ 54580 h 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18" h="420">
                  <a:moveTo>
                    <a:pt x="189" y="152"/>
                  </a:moveTo>
                  <a:lnTo>
                    <a:pt x="0" y="0"/>
                  </a:lnTo>
                  <a:lnTo>
                    <a:pt x="1728" y="266"/>
                  </a:lnTo>
                  <a:lnTo>
                    <a:pt x="1917" y="419"/>
                  </a:lnTo>
                  <a:lnTo>
                    <a:pt x="189" y="152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6A8F6ADA-921B-4A35-BD0C-F84798AA31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3030" y="8797452"/>
              <a:ext cx="2218932" cy="1611785"/>
            </a:xfrm>
            <a:custGeom>
              <a:avLst/>
              <a:gdLst>
                <a:gd name="T0" fmla="*/ 68343 w 2242"/>
                <a:gd name="T1" fmla="*/ 585428 h 1628"/>
                <a:gd name="T2" fmla="*/ 0 w 2242"/>
                <a:gd name="T3" fmla="*/ 530376 h 1628"/>
                <a:gd name="T4" fmla="*/ 738107 w 2242"/>
                <a:gd name="T5" fmla="*/ 0 h 1628"/>
                <a:gd name="T6" fmla="*/ 806090 w 2242"/>
                <a:gd name="T7" fmla="*/ 54693 h 1628"/>
                <a:gd name="T8" fmla="*/ 68343 w 2242"/>
                <a:gd name="T9" fmla="*/ 585428 h 16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42" h="1628">
                  <a:moveTo>
                    <a:pt x="190" y="1627"/>
                  </a:moveTo>
                  <a:lnTo>
                    <a:pt x="0" y="1474"/>
                  </a:lnTo>
                  <a:lnTo>
                    <a:pt x="2052" y="0"/>
                  </a:lnTo>
                  <a:lnTo>
                    <a:pt x="2241" y="152"/>
                  </a:lnTo>
                  <a:lnTo>
                    <a:pt x="190" y="162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B3F8F1CD-1EC9-459E-99EE-BD0F736F7A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8832" y="9417705"/>
              <a:ext cx="1856388" cy="991532"/>
            </a:xfrm>
            <a:custGeom>
              <a:avLst/>
              <a:gdLst>
                <a:gd name="T0" fmla="*/ 68478 w 1872"/>
                <a:gd name="T1" fmla="*/ 55025 h 1002"/>
                <a:gd name="T2" fmla="*/ 0 w 1872"/>
                <a:gd name="T3" fmla="*/ 0 h 1002"/>
                <a:gd name="T4" fmla="*/ 605849 w 1872"/>
                <a:gd name="T5" fmla="*/ 304978 h 1002"/>
                <a:gd name="T6" fmla="*/ 674327 w 1872"/>
                <a:gd name="T7" fmla="*/ 360003 h 1002"/>
                <a:gd name="T8" fmla="*/ 68478 w 1872"/>
                <a:gd name="T9" fmla="*/ 55025 h 10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72" h="1002">
                  <a:moveTo>
                    <a:pt x="190" y="153"/>
                  </a:moveTo>
                  <a:lnTo>
                    <a:pt x="0" y="0"/>
                  </a:lnTo>
                  <a:lnTo>
                    <a:pt x="1681" y="848"/>
                  </a:lnTo>
                  <a:lnTo>
                    <a:pt x="1871" y="1001"/>
                  </a:lnTo>
                  <a:lnTo>
                    <a:pt x="190" y="153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E0C6EC01-FD7C-4B9A-A4CF-CCCFC913B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9322" y="9417705"/>
              <a:ext cx="2441699" cy="2839185"/>
            </a:xfrm>
            <a:custGeom>
              <a:avLst/>
              <a:gdLst>
                <a:gd name="T0" fmla="*/ 68096 w 2463"/>
                <a:gd name="T1" fmla="*/ 1031515 h 2865"/>
                <a:gd name="T2" fmla="*/ 0 w 2463"/>
                <a:gd name="T3" fmla="*/ 976409 h 2865"/>
                <a:gd name="T4" fmla="*/ 818596 w 2463"/>
                <a:gd name="T5" fmla="*/ 0 h 2865"/>
                <a:gd name="T6" fmla="*/ 887053 w 2463"/>
                <a:gd name="T7" fmla="*/ 55105 h 2865"/>
                <a:gd name="T8" fmla="*/ 68096 w 2463"/>
                <a:gd name="T9" fmla="*/ 1031515 h 28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63" h="2865">
                  <a:moveTo>
                    <a:pt x="189" y="2864"/>
                  </a:moveTo>
                  <a:lnTo>
                    <a:pt x="0" y="2711"/>
                  </a:lnTo>
                  <a:lnTo>
                    <a:pt x="2272" y="0"/>
                  </a:lnTo>
                  <a:lnTo>
                    <a:pt x="2462" y="153"/>
                  </a:lnTo>
                  <a:lnTo>
                    <a:pt x="189" y="2864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164867A9-1B4F-4509-BF2E-818C4B56E7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7077" y="11732733"/>
              <a:ext cx="1904438" cy="524157"/>
            </a:xfrm>
            <a:custGeom>
              <a:avLst/>
              <a:gdLst>
                <a:gd name="T0" fmla="*/ 68098 w 1921"/>
                <a:gd name="T1" fmla="*/ 54737 h 529"/>
                <a:gd name="T2" fmla="*/ 0 w 1921"/>
                <a:gd name="T3" fmla="*/ 0 h 529"/>
                <a:gd name="T4" fmla="*/ 623692 w 1921"/>
                <a:gd name="T5" fmla="*/ 135043 h 529"/>
                <a:gd name="T6" fmla="*/ 691790 w 1921"/>
                <a:gd name="T7" fmla="*/ 190140 h 529"/>
                <a:gd name="T8" fmla="*/ 68098 w 1921"/>
                <a:gd name="T9" fmla="*/ 54737 h 5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21" h="529">
                  <a:moveTo>
                    <a:pt x="189" y="152"/>
                  </a:moveTo>
                  <a:lnTo>
                    <a:pt x="0" y="0"/>
                  </a:lnTo>
                  <a:lnTo>
                    <a:pt x="1731" y="375"/>
                  </a:lnTo>
                  <a:lnTo>
                    <a:pt x="1920" y="528"/>
                  </a:lnTo>
                  <a:lnTo>
                    <a:pt x="189" y="152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1B530419-160E-46AA-8140-824EDFF410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3341" y="12112749"/>
              <a:ext cx="157247" cy="532893"/>
            </a:xfrm>
            <a:custGeom>
              <a:avLst/>
              <a:gdLst>
                <a:gd name="T0" fmla="*/ 56793 w 160"/>
                <a:gd name="T1" fmla="*/ 193315 h 538"/>
                <a:gd name="T2" fmla="*/ 2143 w 160"/>
                <a:gd name="T3" fmla="*/ 139316 h 538"/>
                <a:gd name="T4" fmla="*/ 0 w 160"/>
                <a:gd name="T5" fmla="*/ 0 h 538"/>
                <a:gd name="T6" fmla="*/ 55007 w 160"/>
                <a:gd name="T7" fmla="*/ 61558 h 538"/>
                <a:gd name="T8" fmla="*/ 56793 w 160"/>
                <a:gd name="T9" fmla="*/ 193315 h 5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0" h="538">
                  <a:moveTo>
                    <a:pt x="159" y="537"/>
                  </a:moveTo>
                  <a:lnTo>
                    <a:pt x="6" y="387"/>
                  </a:lnTo>
                  <a:lnTo>
                    <a:pt x="0" y="0"/>
                  </a:lnTo>
                  <a:lnTo>
                    <a:pt x="154" y="171"/>
                  </a:lnTo>
                  <a:lnTo>
                    <a:pt x="159" y="53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B397EC06-F4D9-4566-ACCA-86DE3D4807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6222" y="3935895"/>
              <a:ext cx="15200554" cy="8722848"/>
            </a:xfrm>
            <a:custGeom>
              <a:avLst/>
              <a:gdLst>
                <a:gd name="T0" fmla="*/ 5265320 w 15347"/>
                <a:gd name="T1" fmla="*/ 160582 h 8805"/>
                <a:gd name="T2" fmla="*/ 5524140 w 15347"/>
                <a:gd name="T3" fmla="*/ 0 h 8805"/>
                <a:gd name="T4" fmla="*/ 5442066 w 15347"/>
                <a:gd name="T5" fmla="*/ 322244 h 8805"/>
                <a:gd name="T6" fmla="*/ 5393830 w 15347"/>
                <a:gd name="T7" fmla="*/ 278318 h 8805"/>
                <a:gd name="T8" fmla="*/ 4026654 w 15347"/>
                <a:gd name="T9" fmla="*/ 2062724 h 8805"/>
                <a:gd name="T10" fmla="*/ 3373664 w 15347"/>
                <a:gd name="T11" fmla="*/ 1962270 h 8805"/>
                <a:gd name="T12" fmla="*/ 2619881 w 15347"/>
                <a:gd name="T13" fmla="*/ 2504145 h 8805"/>
                <a:gd name="T14" fmla="*/ 2033485 w 15347"/>
                <a:gd name="T15" fmla="*/ 2207824 h 8805"/>
                <a:gd name="T16" fmla="*/ 1227507 w 15347"/>
                <a:gd name="T17" fmla="*/ 3169877 h 8805"/>
                <a:gd name="T18" fmla="*/ 565157 w 15347"/>
                <a:gd name="T19" fmla="*/ 3026217 h 8805"/>
                <a:gd name="T20" fmla="*/ 1800 w 15347"/>
                <a:gd name="T21" fmla="*/ 3166276 h 8805"/>
                <a:gd name="T22" fmla="*/ 0 w 15347"/>
                <a:gd name="T23" fmla="*/ 3031978 h 8805"/>
                <a:gd name="T24" fmla="*/ 579556 w 15347"/>
                <a:gd name="T25" fmla="*/ 2888318 h 8805"/>
                <a:gd name="T26" fmla="*/ 1202669 w 15347"/>
                <a:gd name="T27" fmla="*/ 3023697 h 8805"/>
                <a:gd name="T28" fmla="*/ 2020886 w 15347"/>
                <a:gd name="T29" fmla="*/ 2047602 h 8805"/>
                <a:gd name="T30" fmla="*/ 2626000 w 15347"/>
                <a:gd name="T31" fmla="*/ 2352924 h 8805"/>
                <a:gd name="T32" fmla="*/ 3364304 w 15347"/>
                <a:gd name="T33" fmla="*/ 1821851 h 8805"/>
                <a:gd name="T34" fmla="*/ 3985977 w 15347"/>
                <a:gd name="T35" fmla="*/ 1917984 h 8805"/>
                <a:gd name="T36" fmla="*/ 5311396 w 15347"/>
                <a:gd name="T37" fmla="*/ 202708 h 8805"/>
                <a:gd name="T38" fmla="*/ 5265320 w 15347"/>
                <a:gd name="T39" fmla="*/ 160582 h 880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5347" h="8805">
                  <a:moveTo>
                    <a:pt x="14627" y="446"/>
                  </a:moveTo>
                  <a:lnTo>
                    <a:pt x="15346" y="0"/>
                  </a:lnTo>
                  <a:lnTo>
                    <a:pt x="15118" y="895"/>
                  </a:lnTo>
                  <a:lnTo>
                    <a:pt x="14984" y="773"/>
                  </a:lnTo>
                  <a:lnTo>
                    <a:pt x="11186" y="5729"/>
                  </a:lnTo>
                  <a:lnTo>
                    <a:pt x="9372" y="5450"/>
                  </a:lnTo>
                  <a:lnTo>
                    <a:pt x="7278" y="6955"/>
                  </a:lnTo>
                  <a:lnTo>
                    <a:pt x="5649" y="6132"/>
                  </a:lnTo>
                  <a:lnTo>
                    <a:pt x="3410" y="8804"/>
                  </a:lnTo>
                  <a:lnTo>
                    <a:pt x="1570" y="8405"/>
                  </a:lnTo>
                  <a:lnTo>
                    <a:pt x="5" y="8794"/>
                  </a:lnTo>
                  <a:lnTo>
                    <a:pt x="0" y="8421"/>
                  </a:lnTo>
                  <a:lnTo>
                    <a:pt x="1610" y="8022"/>
                  </a:lnTo>
                  <a:lnTo>
                    <a:pt x="3341" y="8398"/>
                  </a:lnTo>
                  <a:lnTo>
                    <a:pt x="5614" y="5687"/>
                  </a:lnTo>
                  <a:lnTo>
                    <a:pt x="7295" y="6535"/>
                  </a:lnTo>
                  <a:lnTo>
                    <a:pt x="9346" y="5060"/>
                  </a:lnTo>
                  <a:lnTo>
                    <a:pt x="11073" y="5327"/>
                  </a:lnTo>
                  <a:lnTo>
                    <a:pt x="14755" y="563"/>
                  </a:lnTo>
                  <a:lnTo>
                    <a:pt x="14627" y="446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Freeform 41">
              <a:extLst>
                <a:ext uri="{FF2B5EF4-FFF2-40B4-BE49-F238E27FC236}">
                  <a16:creationId xmlns:a16="http://schemas.microsoft.com/office/drawing/2014/main" id="{8DF346DD-23B1-4FF7-BF0A-99B30AD26D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2078" y="11732733"/>
              <a:ext cx="1742824" cy="554734"/>
            </a:xfrm>
            <a:custGeom>
              <a:avLst/>
              <a:gdLst>
                <a:gd name="T0" fmla="*/ 51494 w 1759"/>
                <a:gd name="T1" fmla="*/ 201252 h 559"/>
                <a:gd name="T2" fmla="*/ 0 w 1759"/>
                <a:gd name="T3" fmla="*/ 142103 h 559"/>
                <a:gd name="T4" fmla="*/ 564994 w 1759"/>
                <a:gd name="T5" fmla="*/ 0 h 559"/>
                <a:gd name="T6" fmla="*/ 633053 w 1759"/>
                <a:gd name="T7" fmla="*/ 54821 h 559"/>
                <a:gd name="T8" fmla="*/ 51494 w 1759"/>
                <a:gd name="T9" fmla="*/ 201252 h 5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59" h="559">
                  <a:moveTo>
                    <a:pt x="143" y="558"/>
                  </a:moveTo>
                  <a:lnTo>
                    <a:pt x="0" y="394"/>
                  </a:lnTo>
                  <a:lnTo>
                    <a:pt x="1569" y="0"/>
                  </a:lnTo>
                  <a:lnTo>
                    <a:pt x="1758" y="152"/>
                  </a:lnTo>
                  <a:lnTo>
                    <a:pt x="143" y="558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" name="Freeform 42">
            <a:extLst>
              <a:ext uri="{FF2B5EF4-FFF2-40B4-BE49-F238E27FC236}">
                <a16:creationId xmlns:a16="http://schemas.microsoft.com/office/drawing/2014/main" id="{5A3DEF36-CB14-4452-917C-DD9B2B69D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6973" y="4224182"/>
            <a:ext cx="314494" cy="266446"/>
          </a:xfrm>
          <a:custGeom>
            <a:avLst/>
            <a:gdLst>
              <a:gd name="T0" fmla="*/ 113942 w 319"/>
              <a:gd name="T1" fmla="*/ 96480 h 271"/>
              <a:gd name="T2" fmla="*/ 46222 w 319"/>
              <a:gd name="T3" fmla="*/ 42165 h 271"/>
              <a:gd name="T4" fmla="*/ 0 w 319"/>
              <a:gd name="T5" fmla="*/ 0 h 271"/>
              <a:gd name="T6" fmla="*/ 68078 w 319"/>
              <a:gd name="T7" fmla="*/ 54672 h 271"/>
              <a:gd name="T8" fmla="*/ 113942 w 319"/>
              <a:gd name="T9" fmla="*/ 96480 h 2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9" h="271">
                <a:moveTo>
                  <a:pt x="318" y="270"/>
                </a:moveTo>
                <a:lnTo>
                  <a:pt x="129" y="118"/>
                </a:lnTo>
                <a:lnTo>
                  <a:pt x="0" y="0"/>
                </a:lnTo>
                <a:lnTo>
                  <a:pt x="190" y="153"/>
                </a:lnTo>
                <a:lnTo>
                  <a:pt x="318" y="270"/>
                </a:lnTo>
              </a:path>
            </a:pathLst>
          </a:custGeom>
          <a:solidFill>
            <a:srgbClr val="B3B3B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Box 29">
            <a:extLst>
              <a:ext uri="{FF2B5EF4-FFF2-40B4-BE49-F238E27FC236}">
                <a16:creationId xmlns:a16="http://schemas.microsoft.com/office/drawing/2014/main" id="{C587BA9C-DF07-4769-90C7-AA5D146EFD9E}"/>
              </a:ext>
            </a:extLst>
          </p:cNvPr>
          <p:cNvSpPr txBox="1"/>
          <p:nvPr/>
        </p:nvSpPr>
        <p:spPr>
          <a:xfrm>
            <a:off x="13633708" y="10913381"/>
            <a:ext cx="1710370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B1CD0708-5395-4BDA-9BE8-20EFE460AC3B}"/>
              </a:ext>
            </a:extLst>
          </p:cNvPr>
          <p:cNvSpPr txBox="1">
            <a:spLocks/>
          </p:cNvSpPr>
          <p:nvPr/>
        </p:nvSpPr>
        <p:spPr>
          <a:xfrm>
            <a:off x="12379797" y="11574124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29">
            <a:extLst>
              <a:ext uri="{FF2B5EF4-FFF2-40B4-BE49-F238E27FC236}">
                <a16:creationId xmlns:a16="http://schemas.microsoft.com/office/drawing/2014/main" id="{BC3D8EFF-9EC3-4CBC-A5C5-08EC4FF0DEA0}"/>
              </a:ext>
            </a:extLst>
          </p:cNvPr>
          <p:cNvSpPr txBox="1"/>
          <p:nvPr/>
        </p:nvSpPr>
        <p:spPr>
          <a:xfrm>
            <a:off x="6042448" y="4190768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F90C06A3-9C91-4B9D-B5E5-B051B027ECC6}"/>
              </a:ext>
            </a:extLst>
          </p:cNvPr>
          <p:cNvSpPr txBox="1">
            <a:spLocks/>
          </p:cNvSpPr>
          <p:nvPr/>
        </p:nvSpPr>
        <p:spPr>
          <a:xfrm>
            <a:off x="4567399" y="485151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Shape 2812">
            <a:extLst>
              <a:ext uri="{FF2B5EF4-FFF2-40B4-BE49-F238E27FC236}">
                <a16:creationId xmlns:a16="http://schemas.microsoft.com/office/drawing/2014/main" id="{90B678A9-54B4-4209-886E-6DC43A24CDA7}"/>
              </a:ext>
            </a:extLst>
          </p:cNvPr>
          <p:cNvSpPr>
            <a:spLocks noChangeAspect="1"/>
          </p:cNvSpPr>
          <p:nvPr/>
        </p:nvSpPr>
        <p:spPr>
          <a:xfrm>
            <a:off x="18219339" y="2915147"/>
            <a:ext cx="1532028" cy="13927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4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5" y="18643"/>
                  <a:pt x="19341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10800" y="3780"/>
                </a:moveTo>
                <a:lnTo>
                  <a:pt x="12764" y="3780"/>
                </a:lnTo>
                <a:lnTo>
                  <a:pt x="12764" y="5940"/>
                </a:lnTo>
                <a:cubicBezTo>
                  <a:pt x="12764" y="6239"/>
                  <a:pt x="12984" y="6480"/>
                  <a:pt x="13255" y="6480"/>
                </a:cubicBezTo>
                <a:cubicBezTo>
                  <a:pt x="13526" y="6480"/>
                  <a:pt x="13745" y="6239"/>
                  <a:pt x="13745" y="5940"/>
                </a:cubicBezTo>
                <a:lnTo>
                  <a:pt x="13745" y="3780"/>
                </a:lnTo>
                <a:lnTo>
                  <a:pt x="15709" y="3780"/>
                </a:lnTo>
                <a:cubicBezTo>
                  <a:pt x="15980" y="3780"/>
                  <a:pt x="16200" y="3539"/>
                  <a:pt x="16200" y="3240"/>
                </a:cubicBezTo>
                <a:cubicBezTo>
                  <a:pt x="16200" y="2942"/>
                  <a:pt x="15980" y="2700"/>
                  <a:pt x="15709" y="2700"/>
                </a:cubicBezTo>
                <a:lnTo>
                  <a:pt x="13745" y="2700"/>
                </a:lnTo>
                <a:lnTo>
                  <a:pt x="13745" y="540"/>
                </a:lnTo>
                <a:cubicBezTo>
                  <a:pt x="13745" y="242"/>
                  <a:pt x="13526" y="0"/>
                  <a:pt x="13255" y="0"/>
                </a:cubicBezTo>
                <a:cubicBezTo>
                  <a:pt x="12984" y="0"/>
                  <a:pt x="12764" y="242"/>
                  <a:pt x="12764" y="540"/>
                </a:cubicBezTo>
                <a:lnTo>
                  <a:pt x="12764" y="2700"/>
                </a:lnTo>
                <a:lnTo>
                  <a:pt x="10800" y="2700"/>
                </a:lnTo>
                <a:cubicBezTo>
                  <a:pt x="10529" y="2700"/>
                  <a:pt x="10309" y="2942"/>
                  <a:pt x="10309" y="3240"/>
                </a:cubicBezTo>
                <a:cubicBezTo>
                  <a:pt x="10309" y="3539"/>
                  <a:pt x="10529" y="3780"/>
                  <a:pt x="10800" y="3780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813">
            <a:extLst>
              <a:ext uri="{FF2B5EF4-FFF2-40B4-BE49-F238E27FC236}">
                <a16:creationId xmlns:a16="http://schemas.microsoft.com/office/drawing/2014/main" id="{2C48B6F1-308A-499A-AFD9-49F405120BE5}"/>
              </a:ext>
            </a:extLst>
          </p:cNvPr>
          <p:cNvSpPr>
            <a:spLocks noChangeAspect="1"/>
          </p:cNvSpPr>
          <p:nvPr/>
        </p:nvSpPr>
        <p:spPr>
          <a:xfrm>
            <a:off x="18217577" y="8994012"/>
            <a:ext cx="1532032" cy="12186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2960"/>
                </a:moveTo>
                <a:lnTo>
                  <a:pt x="17294" y="10491"/>
                </a:lnTo>
                <a:lnTo>
                  <a:pt x="19843" y="10491"/>
                </a:lnTo>
                <a:lnTo>
                  <a:pt x="19407" y="12960"/>
                </a:lnTo>
                <a:cubicBezTo>
                  <a:pt x="19407" y="12960"/>
                  <a:pt x="17076" y="12960"/>
                  <a:pt x="17076" y="12960"/>
                </a:cubicBezTo>
                <a:close/>
                <a:moveTo>
                  <a:pt x="18752" y="16663"/>
                </a:moveTo>
                <a:lnTo>
                  <a:pt x="16748" y="16663"/>
                </a:lnTo>
                <a:lnTo>
                  <a:pt x="16967" y="14194"/>
                </a:lnTo>
                <a:lnTo>
                  <a:pt x="19188" y="14194"/>
                </a:lnTo>
                <a:cubicBezTo>
                  <a:pt x="19188" y="14194"/>
                  <a:pt x="18752" y="16663"/>
                  <a:pt x="18752" y="16663"/>
                </a:cubicBezTo>
                <a:close/>
                <a:moveTo>
                  <a:pt x="17673" y="20366"/>
                </a:moveTo>
                <a:cubicBezTo>
                  <a:pt x="17131" y="20366"/>
                  <a:pt x="16691" y="19813"/>
                  <a:pt x="16691" y="19131"/>
                </a:cubicBezTo>
                <a:cubicBezTo>
                  <a:pt x="16691" y="18450"/>
                  <a:pt x="17131" y="17897"/>
                  <a:pt x="17673" y="17897"/>
                </a:cubicBezTo>
                <a:cubicBezTo>
                  <a:pt x="18215" y="17897"/>
                  <a:pt x="18655" y="18450"/>
                  <a:pt x="18655" y="19131"/>
                </a:cubicBezTo>
                <a:cubicBezTo>
                  <a:pt x="18655" y="19813"/>
                  <a:pt x="18215" y="20366"/>
                  <a:pt x="17673" y="20366"/>
                </a:cubicBezTo>
                <a:moveTo>
                  <a:pt x="16415" y="9257"/>
                </a:moveTo>
                <a:lnTo>
                  <a:pt x="13745" y="9257"/>
                </a:lnTo>
                <a:lnTo>
                  <a:pt x="13745" y="6789"/>
                </a:lnTo>
                <a:lnTo>
                  <a:pt x="16634" y="6789"/>
                </a:lnTo>
                <a:cubicBezTo>
                  <a:pt x="16634" y="6789"/>
                  <a:pt x="16415" y="9257"/>
                  <a:pt x="16415" y="9257"/>
                </a:cubicBezTo>
                <a:close/>
                <a:moveTo>
                  <a:pt x="16088" y="12960"/>
                </a:moveTo>
                <a:lnTo>
                  <a:pt x="13745" y="12960"/>
                </a:lnTo>
                <a:lnTo>
                  <a:pt x="13745" y="10491"/>
                </a:lnTo>
                <a:lnTo>
                  <a:pt x="16307" y="10491"/>
                </a:lnTo>
                <a:cubicBezTo>
                  <a:pt x="16307" y="10491"/>
                  <a:pt x="16088" y="12960"/>
                  <a:pt x="16088" y="12960"/>
                </a:cubicBezTo>
                <a:close/>
                <a:moveTo>
                  <a:pt x="15761" y="16663"/>
                </a:moveTo>
                <a:lnTo>
                  <a:pt x="13745" y="16663"/>
                </a:lnTo>
                <a:lnTo>
                  <a:pt x="13745" y="14194"/>
                </a:lnTo>
                <a:lnTo>
                  <a:pt x="15979" y="14194"/>
                </a:lnTo>
                <a:cubicBezTo>
                  <a:pt x="15979" y="14194"/>
                  <a:pt x="15761" y="16663"/>
                  <a:pt x="15761" y="16663"/>
                </a:cubicBezTo>
                <a:close/>
                <a:moveTo>
                  <a:pt x="12764" y="9257"/>
                </a:moveTo>
                <a:lnTo>
                  <a:pt x="10094" y="9257"/>
                </a:lnTo>
                <a:lnTo>
                  <a:pt x="9876" y="6789"/>
                </a:lnTo>
                <a:lnTo>
                  <a:pt x="12764" y="6789"/>
                </a:lnTo>
                <a:cubicBezTo>
                  <a:pt x="12764" y="6789"/>
                  <a:pt x="12764" y="9257"/>
                  <a:pt x="12764" y="9257"/>
                </a:cubicBezTo>
                <a:close/>
                <a:moveTo>
                  <a:pt x="12764" y="12960"/>
                </a:moveTo>
                <a:lnTo>
                  <a:pt x="10422" y="12960"/>
                </a:lnTo>
                <a:lnTo>
                  <a:pt x="10203" y="10491"/>
                </a:lnTo>
                <a:lnTo>
                  <a:pt x="12764" y="10491"/>
                </a:lnTo>
                <a:cubicBezTo>
                  <a:pt x="12764" y="10491"/>
                  <a:pt x="12764" y="12960"/>
                  <a:pt x="12764" y="12960"/>
                </a:cubicBezTo>
                <a:close/>
                <a:moveTo>
                  <a:pt x="12764" y="16663"/>
                </a:moveTo>
                <a:lnTo>
                  <a:pt x="10748" y="16663"/>
                </a:lnTo>
                <a:lnTo>
                  <a:pt x="10531" y="14194"/>
                </a:lnTo>
                <a:lnTo>
                  <a:pt x="12764" y="14194"/>
                </a:lnTo>
                <a:cubicBezTo>
                  <a:pt x="12764" y="14194"/>
                  <a:pt x="12764" y="16663"/>
                  <a:pt x="12764" y="16663"/>
                </a:cubicBezTo>
                <a:close/>
                <a:moveTo>
                  <a:pt x="8836" y="20366"/>
                </a:moveTo>
                <a:cubicBezTo>
                  <a:pt x="8294" y="20366"/>
                  <a:pt x="7855" y="19813"/>
                  <a:pt x="7855" y="19131"/>
                </a:cubicBezTo>
                <a:cubicBezTo>
                  <a:pt x="7855" y="18450"/>
                  <a:pt x="8294" y="17897"/>
                  <a:pt x="8836" y="17897"/>
                </a:cubicBezTo>
                <a:cubicBezTo>
                  <a:pt x="9379" y="17897"/>
                  <a:pt x="9818" y="18450"/>
                  <a:pt x="9818" y="19131"/>
                </a:cubicBezTo>
                <a:cubicBezTo>
                  <a:pt x="9818" y="19813"/>
                  <a:pt x="9379" y="20366"/>
                  <a:pt x="8836" y="20366"/>
                </a:cubicBezTo>
                <a:moveTo>
                  <a:pt x="7214" y="14194"/>
                </a:moveTo>
                <a:lnTo>
                  <a:pt x="9543" y="14194"/>
                </a:lnTo>
                <a:lnTo>
                  <a:pt x="9761" y="16663"/>
                </a:lnTo>
                <a:lnTo>
                  <a:pt x="7740" y="16663"/>
                </a:lnTo>
                <a:cubicBezTo>
                  <a:pt x="7740" y="16663"/>
                  <a:pt x="7214" y="14194"/>
                  <a:pt x="7214" y="14194"/>
                </a:cubicBezTo>
                <a:close/>
                <a:moveTo>
                  <a:pt x="6950" y="12960"/>
                </a:moveTo>
                <a:lnTo>
                  <a:pt x="6424" y="10491"/>
                </a:lnTo>
                <a:lnTo>
                  <a:pt x="9215" y="10491"/>
                </a:lnTo>
                <a:lnTo>
                  <a:pt x="9434" y="12960"/>
                </a:lnTo>
                <a:cubicBezTo>
                  <a:pt x="9434" y="12960"/>
                  <a:pt x="6950" y="12960"/>
                  <a:pt x="6950" y="12960"/>
                </a:cubicBezTo>
                <a:close/>
                <a:moveTo>
                  <a:pt x="5633" y="6789"/>
                </a:moveTo>
                <a:lnTo>
                  <a:pt x="8888" y="6789"/>
                </a:lnTo>
                <a:lnTo>
                  <a:pt x="9107" y="9257"/>
                </a:lnTo>
                <a:lnTo>
                  <a:pt x="6160" y="9257"/>
                </a:lnTo>
                <a:cubicBezTo>
                  <a:pt x="6160" y="9257"/>
                  <a:pt x="5633" y="6789"/>
                  <a:pt x="5633" y="6789"/>
                </a:cubicBezTo>
                <a:close/>
                <a:moveTo>
                  <a:pt x="17621" y="6789"/>
                </a:moveTo>
                <a:lnTo>
                  <a:pt x="20498" y="6789"/>
                </a:lnTo>
                <a:lnTo>
                  <a:pt x="20061" y="9257"/>
                </a:lnTo>
                <a:lnTo>
                  <a:pt x="17403" y="9257"/>
                </a:lnTo>
                <a:cubicBezTo>
                  <a:pt x="17403" y="9257"/>
                  <a:pt x="17621" y="6789"/>
                  <a:pt x="17621" y="6789"/>
                </a:cubicBezTo>
                <a:close/>
                <a:moveTo>
                  <a:pt x="19619" y="17429"/>
                </a:moveTo>
                <a:lnTo>
                  <a:pt x="19622" y="17429"/>
                </a:lnTo>
                <a:lnTo>
                  <a:pt x="21585" y="6321"/>
                </a:lnTo>
                <a:lnTo>
                  <a:pt x="21577" y="6318"/>
                </a:lnTo>
                <a:cubicBezTo>
                  <a:pt x="21586" y="6270"/>
                  <a:pt x="21600" y="6224"/>
                  <a:pt x="21600" y="6171"/>
                </a:cubicBezTo>
                <a:cubicBezTo>
                  <a:pt x="21600" y="5830"/>
                  <a:pt x="21380" y="5554"/>
                  <a:pt x="21109" y="5554"/>
                </a:cubicBezTo>
                <a:lnTo>
                  <a:pt x="5370" y="5554"/>
                </a:lnTo>
                <a:lnTo>
                  <a:pt x="4674" y="2291"/>
                </a:lnTo>
                <a:lnTo>
                  <a:pt x="4667" y="2294"/>
                </a:lnTo>
                <a:cubicBezTo>
                  <a:pt x="4606" y="2040"/>
                  <a:pt x="4426" y="1851"/>
                  <a:pt x="4204" y="1851"/>
                </a:cubicBezTo>
                <a:lnTo>
                  <a:pt x="491" y="1851"/>
                </a:lnTo>
                <a:cubicBezTo>
                  <a:pt x="220" y="1851"/>
                  <a:pt x="0" y="2127"/>
                  <a:pt x="0" y="2469"/>
                </a:cubicBezTo>
                <a:cubicBezTo>
                  <a:pt x="0" y="2810"/>
                  <a:pt x="220" y="3086"/>
                  <a:pt x="491" y="3086"/>
                </a:cubicBezTo>
                <a:lnTo>
                  <a:pt x="3827" y="3086"/>
                </a:lnTo>
                <a:lnTo>
                  <a:pt x="6893" y="17457"/>
                </a:lnTo>
                <a:lnTo>
                  <a:pt x="6894" y="17457"/>
                </a:lnTo>
                <a:cubicBezTo>
                  <a:pt x="6936" y="17631"/>
                  <a:pt x="7037" y="17772"/>
                  <a:pt x="7168" y="17845"/>
                </a:cubicBezTo>
                <a:cubicBezTo>
                  <a:pt x="6984" y="18220"/>
                  <a:pt x="6873" y="18658"/>
                  <a:pt x="6873" y="19131"/>
                </a:cubicBezTo>
                <a:cubicBezTo>
                  <a:pt x="6873" y="20495"/>
                  <a:pt x="7752" y="21600"/>
                  <a:pt x="8836" y="21600"/>
                </a:cubicBezTo>
                <a:cubicBezTo>
                  <a:pt x="9921" y="21600"/>
                  <a:pt x="10800" y="20495"/>
                  <a:pt x="10800" y="19131"/>
                </a:cubicBezTo>
                <a:cubicBezTo>
                  <a:pt x="10800" y="18680"/>
                  <a:pt x="10696" y="18262"/>
                  <a:pt x="10528" y="17897"/>
                </a:cubicBezTo>
                <a:lnTo>
                  <a:pt x="15982" y="17897"/>
                </a:lnTo>
                <a:cubicBezTo>
                  <a:pt x="15813" y="18262"/>
                  <a:pt x="15709" y="18680"/>
                  <a:pt x="15709" y="19131"/>
                </a:cubicBezTo>
                <a:cubicBezTo>
                  <a:pt x="15709" y="20495"/>
                  <a:pt x="16588" y="21600"/>
                  <a:pt x="17673" y="21600"/>
                </a:cubicBezTo>
                <a:cubicBezTo>
                  <a:pt x="18757" y="21600"/>
                  <a:pt x="19636" y="20495"/>
                  <a:pt x="19636" y="19131"/>
                </a:cubicBezTo>
                <a:cubicBezTo>
                  <a:pt x="19636" y="18658"/>
                  <a:pt x="19525" y="18220"/>
                  <a:pt x="19341" y="17845"/>
                </a:cubicBezTo>
                <a:cubicBezTo>
                  <a:pt x="19479" y="17769"/>
                  <a:pt x="19581" y="17615"/>
                  <a:pt x="19619" y="17429"/>
                </a:cubicBezTo>
                <a:moveTo>
                  <a:pt x="10800" y="1234"/>
                </a:moveTo>
                <a:lnTo>
                  <a:pt x="15709" y="1234"/>
                </a:lnTo>
                <a:cubicBezTo>
                  <a:pt x="15980" y="1234"/>
                  <a:pt x="16200" y="959"/>
                  <a:pt x="16200" y="617"/>
                </a:cubicBezTo>
                <a:cubicBezTo>
                  <a:pt x="16200" y="276"/>
                  <a:pt x="15980" y="0"/>
                  <a:pt x="15709" y="0"/>
                </a:cubicBezTo>
                <a:lnTo>
                  <a:pt x="10800" y="0"/>
                </a:lnTo>
                <a:cubicBezTo>
                  <a:pt x="10529" y="0"/>
                  <a:pt x="10309" y="276"/>
                  <a:pt x="10309" y="617"/>
                </a:cubicBezTo>
                <a:cubicBezTo>
                  <a:pt x="10309" y="959"/>
                  <a:pt x="10529" y="1234"/>
                  <a:pt x="10800" y="1234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155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313C121-D818-4433-87FE-716CCEA53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1150" y="8157992"/>
            <a:ext cx="1726058" cy="815395"/>
          </a:xfrm>
          <a:custGeom>
            <a:avLst/>
            <a:gdLst>
              <a:gd name="T0" fmla="*/ 0 w 2716"/>
              <a:gd name="T1" fmla="*/ 235116 h 1285"/>
              <a:gd name="T2" fmla="*/ 0 w 2716"/>
              <a:gd name="T3" fmla="*/ 461603 h 1285"/>
              <a:gd name="T4" fmla="*/ 977540 w 2716"/>
              <a:gd name="T5" fmla="*/ 356269 h 1285"/>
              <a:gd name="T6" fmla="*/ 977540 w 2716"/>
              <a:gd name="T7" fmla="*/ 0 h 1285"/>
              <a:gd name="T8" fmla="*/ 0 w 2716"/>
              <a:gd name="T9" fmla="*/ 235116 h 12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6" h="1285">
                <a:moveTo>
                  <a:pt x="0" y="654"/>
                </a:moveTo>
                <a:lnTo>
                  <a:pt x="0" y="1284"/>
                </a:lnTo>
                <a:cubicBezTo>
                  <a:pt x="923" y="1229"/>
                  <a:pt x="1831" y="1136"/>
                  <a:pt x="2715" y="991"/>
                </a:cubicBezTo>
                <a:lnTo>
                  <a:pt x="2715" y="0"/>
                </a:lnTo>
                <a:cubicBezTo>
                  <a:pt x="1846" y="290"/>
                  <a:pt x="940" y="508"/>
                  <a:pt x="0" y="654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FDDF2155-6D2C-48D0-80E1-74B754BA8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407" y="7398639"/>
            <a:ext cx="1726058" cy="1392614"/>
          </a:xfrm>
          <a:custGeom>
            <a:avLst/>
            <a:gdLst>
              <a:gd name="T0" fmla="*/ 0 w 2716"/>
              <a:gd name="T1" fmla="*/ 431601 h 2190"/>
              <a:gd name="T2" fmla="*/ 0 w 2716"/>
              <a:gd name="T3" fmla="*/ 788627 h 2190"/>
              <a:gd name="T4" fmla="*/ 977540 w 2716"/>
              <a:gd name="T5" fmla="*/ 554813 h 2190"/>
              <a:gd name="T6" fmla="*/ 977540 w 2716"/>
              <a:gd name="T7" fmla="*/ 0 h 2190"/>
              <a:gd name="T8" fmla="*/ 0 w 2716"/>
              <a:gd name="T9" fmla="*/ 431601 h 21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6" h="2190">
                <a:moveTo>
                  <a:pt x="0" y="1198"/>
                </a:moveTo>
                <a:lnTo>
                  <a:pt x="0" y="2189"/>
                </a:lnTo>
                <a:cubicBezTo>
                  <a:pt x="932" y="2035"/>
                  <a:pt x="1840" y="1825"/>
                  <a:pt x="2715" y="1540"/>
                </a:cubicBezTo>
                <a:lnTo>
                  <a:pt x="2715" y="0"/>
                </a:lnTo>
                <a:cubicBezTo>
                  <a:pt x="1858" y="481"/>
                  <a:pt x="951" y="881"/>
                  <a:pt x="0" y="119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2F92B989-2DC5-46E9-83DD-168B58CE4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0466" y="6164973"/>
            <a:ext cx="1726058" cy="2210813"/>
          </a:xfrm>
          <a:custGeom>
            <a:avLst/>
            <a:gdLst>
              <a:gd name="T0" fmla="*/ 0 w 2716"/>
              <a:gd name="T1" fmla="*/ 697575 h 3478"/>
              <a:gd name="T2" fmla="*/ 0 w 2716"/>
              <a:gd name="T3" fmla="*/ 1252178 h 3478"/>
              <a:gd name="T4" fmla="*/ 977540 w 2716"/>
              <a:gd name="T5" fmla="*/ 821460 h 3478"/>
              <a:gd name="T6" fmla="*/ 977540 w 2716"/>
              <a:gd name="T7" fmla="*/ 0 h 3478"/>
              <a:gd name="T8" fmla="*/ 0 w 2716"/>
              <a:gd name="T9" fmla="*/ 697575 h 34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6" h="3478">
                <a:moveTo>
                  <a:pt x="0" y="1937"/>
                </a:moveTo>
                <a:lnTo>
                  <a:pt x="0" y="3477"/>
                </a:lnTo>
                <a:cubicBezTo>
                  <a:pt x="946" y="3170"/>
                  <a:pt x="1855" y="2778"/>
                  <a:pt x="2715" y="2281"/>
                </a:cubicBezTo>
                <a:lnTo>
                  <a:pt x="2715" y="0"/>
                </a:lnTo>
                <a:cubicBezTo>
                  <a:pt x="1876" y="744"/>
                  <a:pt x="970" y="1392"/>
                  <a:pt x="0" y="1937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6722575-8BB2-44BC-8BA1-5C42B1156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3721" y="4781531"/>
            <a:ext cx="2328499" cy="2838469"/>
          </a:xfrm>
          <a:custGeom>
            <a:avLst/>
            <a:gdLst>
              <a:gd name="T0" fmla="*/ 0 w 3664"/>
              <a:gd name="T1" fmla="*/ 786240 h 4465"/>
              <a:gd name="T2" fmla="*/ 0 w 3664"/>
              <a:gd name="T3" fmla="*/ 1607777 h 4465"/>
              <a:gd name="T4" fmla="*/ 1318853 w 3664"/>
              <a:gd name="T5" fmla="*/ 455609 h 4465"/>
              <a:gd name="T6" fmla="*/ 737017 w 3664"/>
              <a:gd name="T7" fmla="*/ 0 h 4465"/>
              <a:gd name="T8" fmla="*/ 0 w 3664"/>
              <a:gd name="T9" fmla="*/ 786240 h 44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4" h="4465">
                <a:moveTo>
                  <a:pt x="0" y="2183"/>
                </a:moveTo>
                <a:lnTo>
                  <a:pt x="0" y="4464"/>
                </a:lnTo>
                <a:cubicBezTo>
                  <a:pt x="1352" y="3681"/>
                  <a:pt x="2586" y="2641"/>
                  <a:pt x="3663" y="1265"/>
                </a:cubicBezTo>
                <a:lnTo>
                  <a:pt x="2047" y="0"/>
                </a:lnTo>
                <a:cubicBezTo>
                  <a:pt x="1421" y="801"/>
                  <a:pt x="737" y="1528"/>
                  <a:pt x="0" y="2183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1EF4AC94-F46D-4E56-A014-A835E4BEF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6648" y="3856857"/>
            <a:ext cx="2146365" cy="2247238"/>
          </a:xfrm>
          <a:custGeom>
            <a:avLst/>
            <a:gdLst>
              <a:gd name="T0" fmla="*/ 0 w 3379"/>
              <a:gd name="T1" fmla="*/ 363559 h 3537"/>
              <a:gd name="T2" fmla="*/ 1101944 w 3379"/>
              <a:gd name="T3" fmla="*/ 1272815 h 3537"/>
              <a:gd name="T4" fmla="*/ 1215665 w 3379"/>
              <a:gd name="T5" fmla="*/ 0 h 3537"/>
              <a:gd name="T6" fmla="*/ 0 w 3379"/>
              <a:gd name="T7" fmla="*/ 363559 h 353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79" h="3537">
                <a:moveTo>
                  <a:pt x="0" y="1010"/>
                </a:moveTo>
                <a:lnTo>
                  <a:pt x="3062" y="3536"/>
                </a:lnTo>
                <a:lnTo>
                  <a:pt x="3378" y="0"/>
                </a:lnTo>
                <a:lnTo>
                  <a:pt x="0" y="101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2">
            <a:extLst>
              <a:ext uri="{FF2B5EF4-FFF2-40B4-BE49-F238E27FC236}">
                <a16:creationId xmlns:a16="http://schemas.microsoft.com/office/drawing/2014/main" id="{5FE37708-418C-4E06-AF53-B318F8363668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9067336" y="6266613"/>
            <a:ext cx="1726058" cy="815395"/>
          </a:xfrm>
          <a:custGeom>
            <a:avLst/>
            <a:gdLst>
              <a:gd name="T0" fmla="*/ 0 w 2716"/>
              <a:gd name="T1" fmla="*/ 235116 h 1285"/>
              <a:gd name="T2" fmla="*/ 0 w 2716"/>
              <a:gd name="T3" fmla="*/ 461603 h 1285"/>
              <a:gd name="T4" fmla="*/ 977540 w 2716"/>
              <a:gd name="T5" fmla="*/ 356269 h 1285"/>
              <a:gd name="T6" fmla="*/ 977540 w 2716"/>
              <a:gd name="T7" fmla="*/ 0 h 1285"/>
              <a:gd name="T8" fmla="*/ 0 w 2716"/>
              <a:gd name="T9" fmla="*/ 235116 h 12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6" h="1285">
                <a:moveTo>
                  <a:pt x="0" y="654"/>
                </a:moveTo>
                <a:lnTo>
                  <a:pt x="0" y="1284"/>
                </a:lnTo>
                <a:cubicBezTo>
                  <a:pt x="923" y="1229"/>
                  <a:pt x="1831" y="1136"/>
                  <a:pt x="2715" y="991"/>
                </a:cubicBezTo>
                <a:lnTo>
                  <a:pt x="2715" y="0"/>
                </a:lnTo>
                <a:cubicBezTo>
                  <a:pt x="1846" y="290"/>
                  <a:pt x="940" y="508"/>
                  <a:pt x="0" y="654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3">
            <a:extLst>
              <a:ext uri="{FF2B5EF4-FFF2-40B4-BE49-F238E27FC236}">
                <a16:creationId xmlns:a16="http://schemas.microsoft.com/office/drawing/2014/main" id="{8D55A397-C704-404F-9A69-A05FD6106ABC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7344078" y="6448746"/>
            <a:ext cx="1726058" cy="1392614"/>
          </a:xfrm>
          <a:custGeom>
            <a:avLst/>
            <a:gdLst>
              <a:gd name="T0" fmla="*/ 0 w 2716"/>
              <a:gd name="T1" fmla="*/ 431601 h 2190"/>
              <a:gd name="T2" fmla="*/ 0 w 2716"/>
              <a:gd name="T3" fmla="*/ 788627 h 2190"/>
              <a:gd name="T4" fmla="*/ 977540 w 2716"/>
              <a:gd name="T5" fmla="*/ 554813 h 2190"/>
              <a:gd name="T6" fmla="*/ 977540 w 2716"/>
              <a:gd name="T7" fmla="*/ 0 h 2190"/>
              <a:gd name="T8" fmla="*/ 0 w 2716"/>
              <a:gd name="T9" fmla="*/ 431601 h 21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6" h="2190">
                <a:moveTo>
                  <a:pt x="0" y="1198"/>
                </a:moveTo>
                <a:lnTo>
                  <a:pt x="0" y="2189"/>
                </a:lnTo>
                <a:cubicBezTo>
                  <a:pt x="932" y="2035"/>
                  <a:pt x="1840" y="1825"/>
                  <a:pt x="2715" y="1540"/>
                </a:cubicBezTo>
                <a:lnTo>
                  <a:pt x="2715" y="0"/>
                </a:lnTo>
                <a:cubicBezTo>
                  <a:pt x="1858" y="481"/>
                  <a:pt x="951" y="881"/>
                  <a:pt x="0" y="119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4">
            <a:extLst>
              <a:ext uri="{FF2B5EF4-FFF2-40B4-BE49-F238E27FC236}">
                <a16:creationId xmlns:a16="http://schemas.microsoft.com/office/drawing/2014/main" id="{A614AC5A-6B6F-4EF8-AEE3-F58C818E05B3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5618020" y="6860646"/>
            <a:ext cx="1726058" cy="2210813"/>
          </a:xfrm>
          <a:custGeom>
            <a:avLst/>
            <a:gdLst>
              <a:gd name="T0" fmla="*/ 0 w 2716"/>
              <a:gd name="T1" fmla="*/ 697575 h 3478"/>
              <a:gd name="T2" fmla="*/ 0 w 2716"/>
              <a:gd name="T3" fmla="*/ 1252178 h 3478"/>
              <a:gd name="T4" fmla="*/ 977540 w 2716"/>
              <a:gd name="T5" fmla="*/ 821460 h 3478"/>
              <a:gd name="T6" fmla="*/ 977540 w 2716"/>
              <a:gd name="T7" fmla="*/ 0 h 3478"/>
              <a:gd name="T8" fmla="*/ 0 w 2716"/>
              <a:gd name="T9" fmla="*/ 697575 h 34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6" h="3478">
                <a:moveTo>
                  <a:pt x="0" y="1937"/>
                </a:moveTo>
                <a:lnTo>
                  <a:pt x="0" y="3477"/>
                </a:lnTo>
                <a:cubicBezTo>
                  <a:pt x="946" y="3170"/>
                  <a:pt x="1855" y="2778"/>
                  <a:pt x="2715" y="2281"/>
                </a:cubicBezTo>
                <a:lnTo>
                  <a:pt x="2715" y="0"/>
                </a:lnTo>
                <a:cubicBezTo>
                  <a:pt x="1876" y="744"/>
                  <a:pt x="970" y="1392"/>
                  <a:pt x="0" y="193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3BA456A7-73BD-404B-8D00-A3416D6969B7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292324" y="7620000"/>
            <a:ext cx="2328499" cy="2838469"/>
          </a:xfrm>
          <a:custGeom>
            <a:avLst/>
            <a:gdLst>
              <a:gd name="T0" fmla="*/ 0 w 3664"/>
              <a:gd name="T1" fmla="*/ 786240 h 4465"/>
              <a:gd name="T2" fmla="*/ 0 w 3664"/>
              <a:gd name="T3" fmla="*/ 1607777 h 4465"/>
              <a:gd name="T4" fmla="*/ 1318853 w 3664"/>
              <a:gd name="T5" fmla="*/ 455609 h 4465"/>
              <a:gd name="T6" fmla="*/ 737017 w 3664"/>
              <a:gd name="T7" fmla="*/ 0 h 4465"/>
              <a:gd name="T8" fmla="*/ 0 w 3664"/>
              <a:gd name="T9" fmla="*/ 786240 h 44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4" h="4465">
                <a:moveTo>
                  <a:pt x="0" y="2183"/>
                </a:moveTo>
                <a:lnTo>
                  <a:pt x="0" y="4464"/>
                </a:lnTo>
                <a:cubicBezTo>
                  <a:pt x="1352" y="3681"/>
                  <a:pt x="2586" y="2641"/>
                  <a:pt x="3663" y="1265"/>
                </a:cubicBezTo>
                <a:lnTo>
                  <a:pt x="2047" y="0"/>
                </a:lnTo>
                <a:cubicBezTo>
                  <a:pt x="1421" y="801"/>
                  <a:pt x="737" y="1528"/>
                  <a:pt x="0" y="2183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0CCAB011-CD6E-4E3A-A872-94E8A7A84711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2751531" y="9135905"/>
            <a:ext cx="2146365" cy="2247238"/>
          </a:xfrm>
          <a:custGeom>
            <a:avLst/>
            <a:gdLst>
              <a:gd name="T0" fmla="*/ 0 w 3379"/>
              <a:gd name="T1" fmla="*/ 363559 h 3537"/>
              <a:gd name="T2" fmla="*/ 1101944 w 3379"/>
              <a:gd name="T3" fmla="*/ 1272815 h 3537"/>
              <a:gd name="T4" fmla="*/ 1215665 w 3379"/>
              <a:gd name="T5" fmla="*/ 0 h 3537"/>
              <a:gd name="T6" fmla="*/ 0 w 3379"/>
              <a:gd name="T7" fmla="*/ 363559 h 353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79" h="3537">
                <a:moveTo>
                  <a:pt x="0" y="1010"/>
                </a:moveTo>
                <a:lnTo>
                  <a:pt x="3062" y="3536"/>
                </a:lnTo>
                <a:lnTo>
                  <a:pt x="3378" y="0"/>
                </a:lnTo>
                <a:lnTo>
                  <a:pt x="0" y="101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Box 29">
            <a:extLst>
              <a:ext uri="{FF2B5EF4-FFF2-40B4-BE49-F238E27FC236}">
                <a16:creationId xmlns:a16="http://schemas.microsoft.com/office/drawing/2014/main" id="{35F04BE3-9B52-49ED-B4F0-760C611B4930}"/>
              </a:ext>
            </a:extLst>
          </p:cNvPr>
          <p:cNvSpPr txBox="1"/>
          <p:nvPr/>
        </p:nvSpPr>
        <p:spPr>
          <a:xfrm>
            <a:off x="4099511" y="4362827"/>
            <a:ext cx="1743728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B7A52904-8AA1-45CC-96B0-CC5272D011BB}"/>
              </a:ext>
            </a:extLst>
          </p:cNvPr>
          <p:cNvSpPr txBox="1">
            <a:spLocks/>
          </p:cNvSpPr>
          <p:nvPr/>
        </p:nvSpPr>
        <p:spPr>
          <a:xfrm>
            <a:off x="2862279" y="5023570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9">
            <a:extLst>
              <a:ext uri="{FF2B5EF4-FFF2-40B4-BE49-F238E27FC236}">
                <a16:creationId xmlns:a16="http://schemas.microsoft.com/office/drawing/2014/main" id="{0D1AE602-F5DB-4764-AB8B-2AC4F1057038}"/>
              </a:ext>
            </a:extLst>
          </p:cNvPr>
          <p:cNvSpPr txBox="1"/>
          <p:nvPr/>
        </p:nvSpPr>
        <p:spPr>
          <a:xfrm>
            <a:off x="18733614" y="8633096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9B202FFF-B72A-4386-9D04-91BF77723668}"/>
              </a:ext>
            </a:extLst>
          </p:cNvPr>
          <p:cNvSpPr txBox="1">
            <a:spLocks/>
          </p:cNvSpPr>
          <p:nvPr/>
        </p:nvSpPr>
        <p:spPr>
          <a:xfrm>
            <a:off x="17258565" y="9293839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hape 2792">
            <a:extLst>
              <a:ext uri="{FF2B5EF4-FFF2-40B4-BE49-F238E27FC236}">
                <a16:creationId xmlns:a16="http://schemas.microsoft.com/office/drawing/2014/main" id="{8386F08D-C743-419E-8EC3-7D489FE2F98F}"/>
              </a:ext>
            </a:extLst>
          </p:cNvPr>
          <p:cNvSpPr>
            <a:spLocks noChangeAspect="1"/>
          </p:cNvSpPr>
          <p:nvPr/>
        </p:nvSpPr>
        <p:spPr>
          <a:xfrm>
            <a:off x="11362659" y="11134392"/>
            <a:ext cx="1696154" cy="16961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794">
            <a:extLst>
              <a:ext uri="{FF2B5EF4-FFF2-40B4-BE49-F238E27FC236}">
                <a16:creationId xmlns:a16="http://schemas.microsoft.com/office/drawing/2014/main" id="{3F4A7EE8-3A11-449E-88E6-2E098629CDCA}"/>
              </a:ext>
            </a:extLst>
          </p:cNvPr>
          <p:cNvSpPr>
            <a:spLocks noChangeAspect="1"/>
          </p:cNvSpPr>
          <p:nvPr/>
        </p:nvSpPr>
        <p:spPr>
          <a:xfrm>
            <a:off x="11365731" y="2409454"/>
            <a:ext cx="1696154" cy="16961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535" y="7724"/>
                </a:moveTo>
                <a:cubicBezTo>
                  <a:pt x="12082" y="7724"/>
                  <a:pt x="12586" y="7961"/>
                  <a:pt x="13047" y="8436"/>
                </a:cubicBezTo>
                <a:lnTo>
                  <a:pt x="13544" y="7424"/>
                </a:lnTo>
                <a:cubicBezTo>
                  <a:pt x="12888" y="6964"/>
                  <a:pt x="12248" y="6734"/>
                  <a:pt x="11621" y="6734"/>
                </a:cubicBezTo>
                <a:cubicBezTo>
                  <a:pt x="10757" y="6734"/>
                  <a:pt x="10048" y="7019"/>
                  <a:pt x="9494" y="7590"/>
                </a:cubicBezTo>
                <a:cubicBezTo>
                  <a:pt x="9019" y="8087"/>
                  <a:pt x="8691" y="8762"/>
                  <a:pt x="8510" y="9615"/>
                </a:cubicBezTo>
                <a:lnTo>
                  <a:pt x="7938" y="9615"/>
                </a:lnTo>
                <a:lnTo>
                  <a:pt x="7658" y="10327"/>
                </a:lnTo>
                <a:lnTo>
                  <a:pt x="8435" y="10327"/>
                </a:lnTo>
                <a:cubicBezTo>
                  <a:pt x="8428" y="10409"/>
                  <a:pt x="8423" y="10483"/>
                  <a:pt x="8419" y="10549"/>
                </a:cubicBezTo>
                <a:cubicBezTo>
                  <a:pt x="8415" y="10616"/>
                  <a:pt x="8414" y="10675"/>
                  <a:pt x="8414" y="10727"/>
                </a:cubicBezTo>
                <a:cubicBezTo>
                  <a:pt x="8414" y="10794"/>
                  <a:pt x="8415" y="10857"/>
                  <a:pt x="8419" y="10916"/>
                </a:cubicBezTo>
                <a:cubicBezTo>
                  <a:pt x="8423" y="10976"/>
                  <a:pt x="8428" y="11032"/>
                  <a:pt x="8435" y="11083"/>
                </a:cubicBezTo>
                <a:lnTo>
                  <a:pt x="7949" y="11083"/>
                </a:lnTo>
                <a:lnTo>
                  <a:pt x="7658" y="11784"/>
                </a:lnTo>
                <a:lnTo>
                  <a:pt x="8489" y="11784"/>
                </a:lnTo>
                <a:cubicBezTo>
                  <a:pt x="8604" y="12674"/>
                  <a:pt x="8896" y="13382"/>
                  <a:pt x="9364" y="13908"/>
                </a:cubicBezTo>
                <a:cubicBezTo>
                  <a:pt x="9904" y="14517"/>
                  <a:pt x="10656" y="14821"/>
                  <a:pt x="11621" y="14821"/>
                </a:cubicBezTo>
                <a:cubicBezTo>
                  <a:pt x="12219" y="14821"/>
                  <a:pt x="12762" y="14658"/>
                  <a:pt x="13252" y="14331"/>
                </a:cubicBezTo>
                <a:lnTo>
                  <a:pt x="13252" y="13097"/>
                </a:lnTo>
                <a:cubicBezTo>
                  <a:pt x="12978" y="13356"/>
                  <a:pt x="12733" y="13542"/>
                  <a:pt x="12517" y="13653"/>
                </a:cubicBezTo>
                <a:cubicBezTo>
                  <a:pt x="12280" y="13772"/>
                  <a:pt x="11981" y="13831"/>
                  <a:pt x="11621" y="13831"/>
                </a:cubicBezTo>
                <a:cubicBezTo>
                  <a:pt x="11067" y="13831"/>
                  <a:pt x="10627" y="13620"/>
                  <a:pt x="10304" y="13197"/>
                </a:cubicBezTo>
                <a:cubicBezTo>
                  <a:pt x="10023" y="12855"/>
                  <a:pt x="9839" y="12385"/>
                  <a:pt x="9753" y="11784"/>
                </a:cubicBezTo>
                <a:lnTo>
                  <a:pt x="11924" y="11784"/>
                </a:lnTo>
                <a:lnTo>
                  <a:pt x="12193" y="11083"/>
                </a:lnTo>
                <a:lnTo>
                  <a:pt x="9699" y="11083"/>
                </a:lnTo>
                <a:cubicBezTo>
                  <a:pt x="9692" y="11046"/>
                  <a:pt x="9688" y="10932"/>
                  <a:pt x="9688" y="10739"/>
                </a:cubicBezTo>
                <a:lnTo>
                  <a:pt x="9688" y="10483"/>
                </a:lnTo>
                <a:cubicBezTo>
                  <a:pt x="9688" y="10416"/>
                  <a:pt x="9692" y="10364"/>
                  <a:pt x="9699" y="10327"/>
                </a:cubicBezTo>
                <a:lnTo>
                  <a:pt x="12344" y="10327"/>
                </a:lnTo>
                <a:lnTo>
                  <a:pt x="12626" y="9615"/>
                </a:lnTo>
                <a:lnTo>
                  <a:pt x="9775" y="9615"/>
                </a:lnTo>
                <a:cubicBezTo>
                  <a:pt x="9868" y="9096"/>
                  <a:pt x="10051" y="8662"/>
                  <a:pt x="10325" y="8314"/>
                </a:cubicBezTo>
                <a:cubicBezTo>
                  <a:pt x="10649" y="7920"/>
                  <a:pt x="11052" y="7724"/>
                  <a:pt x="11535" y="7724"/>
                </a:cubicBezTo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3048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ángulo 4">
            <a:extLst>
              <a:ext uri="{FF2B5EF4-FFF2-40B4-BE49-F238E27FC236}">
                <a16:creationId xmlns:a16="http://schemas.microsoft.com/office/drawing/2014/main" id="{D9C522F4-6124-4021-BB1E-B20420719BD6}"/>
              </a:ext>
            </a:extLst>
          </p:cNvPr>
          <p:cNvSpPr/>
          <p:nvPr/>
        </p:nvSpPr>
        <p:spPr>
          <a:xfrm>
            <a:off x="18958541" y="9978357"/>
            <a:ext cx="1333657" cy="1965742"/>
          </a:xfrm>
          <a:custGeom>
            <a:avLst/>
            <a:gdLst>
              <a:gd name="connsiteX0" fmla="*/ 0 w 1404777"/>
              <a:gd name="connsiteY0" fmla="*/ 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0 w 1404777"/>
              <a:gd name="connsiteY4" fmla="*/ 0 h 4483018"/>
              <a:gd name="connsiteX0" fmla="*/ 81280 w 1404777"/>
              <a:gd name="connsiteY0" fmla="*/ 5080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81280 w 1404777"/>
              <a:gd name="connsiteY4" fmla="*/ 50800 h 4483018"/>
              <a:gd name="connsiteX0" fmla="*/ 81280 w 1404777"/>
              <a:gd name="connsiteY0" fmla="*/ 40640 h 4472858"/>
              <a:gd name="connsiteX1" fmla="*/ 1293017 w 1404777"/>
              <a:gd name="connsiteY1" fmla="*/ 0 h 4472858"/>
              <a:gd name="connsiteX2" fmla="*/ 1404777 w 1404777"/>
              <a:gd name="connsiteY2" fmla="*/ 4472858 h 4472858"/>
              <a:gd name="connsiteX3" fmla="*/ 0 w 1404777"/>
              <a:gd name="connsiteY3" fmla="*/ 4472858 h 4472858"/>
              <a:gd name="connsiteX4" fmla="*/ 81280 w 1404777"/>
              <a:gd name="connsiteY4" fmla="*/ 40640 h 4472858"/>
              <a:gd name="connsiteX0" fmla="*/ 81280 w 1353977"/>
              <a:gd name="connsiteY0" fmla="*/ 40640 h 4564298"/>
              <a:gd name="connsiteX1" fmla="*/ 1293017 w 1353977"/>
              <a:gd name="connsiteY1" fmla="*/ 0 h 4564298"/>
              <a:gd name="connsiteX2" fmla="*/ 1353977 w 1353977"/>
              <a:gd name="connsiteY2" fmla="*/ 4564298 h 4564298"/>
              <a:gd name="connsiteX3" fmla="*/ 0 w 1353977"/>
              <a:gd name="connsiteY3" fmla="*/ 4472858 h 4564298"/>
              <a:gd name="connsiteX4" fmla="*/ 81280 w 1353977"/>
              <a:gd name="connsiteY4" fmla="*/ 40640 h 4564298"/>
              <a:gd name="connsiteX0" fmla="*/ 60960 w 1333657"/>
              <a:gd name="connsiteY0" fmla="*/ 40640 h 4564298"/>
              <a:gd name="connsiteX1" fmla="*/ 1272697 w 1333657"/>
              <a:gd name="connsiteY1" fmla="*/ 0 h 4564298"/>
              <a:gd name="connsiteX2" fmla="*/ 1333657 w 1333657"/>
              <a:gd name="connsiteY2" fmla="*/ 4564298 h 4564298"/>
              <a:gd name="connsiteX3" fmla="*/ 0 w 1333657"/>
              <a:gd name="connsiteY3" fmla="*/ 4533818 h 4564298"/>
              <a:gd name="connsiteX4" fmla="*/ 60960 w 1333657"/>
              <a:gd name="connsiteY4" fmla="*/ 40640 h 4564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657" h="4564298">
                <a:moveTo>
                  <a:pt x="60960" y="40640"/>
                </a:moveTo>
                <a:lnTo>
                  <a:pt x="1272697" y="0"/>
                </a:lnTo>
                <a:lnTo>
                  <a:pt x="1333657" y="4564298"/>
                </a:lnTo>
                <a:lnTo>
                  <a:pt x="0" y="4533818"/>
                </a:lnTo>
                <a:lnTo>
                  <a:pt x="60960" y="4064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ángulo 4">
            <a:extLst>
              <a:ext uri="{FF2B5EF4-FFF2-40B4-BE49-F238E27FC236}">
                <a16:creationId xmlns:a16="http://schemas.microsoft.com/office/drawing/2014/main" id="{2D5B85AA-36BB-4D8A-9E6C-371140139784}"/>
              </a:ext>
            </a:extLst>
          </p:cNvPr>
          <p:cNvSpPr/>
          <p:nvPr/>
        </p:nvSpPr>
        <p:spPr>
          <a:xfrm>
            <a:off x="16997530" y="8766557"/>
            <a:ext cx="1333657" cy="3205521"/>
          </a:xfrm>
          <a:custGeom>
            <a:avLst/>
            <a:gdLst>
              <a:gd name="connsiteX0" fmla="*/ 0 w 1404777"/>
              <a:gd name="connsiteY0" fmla="*/ 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0 w 1404777"/>
              <a:gd name="connsiteY4" fmla="*/ 0 h 4483018"/>
              <a:gd name="connsiteX0" fmla="*/ 81280 w 1404777"/>
              <a:gd name="connsiteY0" fmla="*/ 5080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81280 w 1404777"/>
              <a:gd name="connsiteY4" fmla="*/ 50800 h 4483018"/>
              <a:gd name="connsiteX0" fmla="*/ 81280 w 1404777"/>
              <a:gd name="connsiteY0" fmla="*/ 40640 h 4472858"/>
              <a:gd name="connsiteX1" fmla="*/ 1293017 w 1404777"/>
              <a:gd name="connsiteY1" fmla="*/ 0 h 4472858"/>
              <a:gd name="connsiteX2" fmla="*/ 1404777 w 1404777"/>
              <a:gd name="connsiteY2" fmla="*/ 4472858 h 4472858"/>
              <a:gd name="connsiteX3" fmla="*/ 0 w 1404777"/>
              <a:gd name="connsiteY3" fmla="*/ 4472858 h 4472858"/>
              <a:gd name="connsiteX4" fmla="*/ 81280 w 1404777"/>
              <a:gd name="connsiteY4" fmla="*/ 40640 h 4472858"/>
              <a:gd name="connsiteX0" fmla="*/ 81280 w 1353977"/>
              <a:gd name="connsiteY0" fmla="*/ 40640 h 4564298"/>
              <a:gd name="connsiteX1" fmla="*/ 1293017 w 1353977"/>
              <a:gd name="connsiteY1" fmla="*/ 0 h 4564298"/>
              <a:gd name="connsiteX2" fmla="*/ 1353977 w 1353977"/>
              <a:gd name="connsiteY2" fmla="*/ 4564298 h 4564298"/>
              <a:gd name="connsiteX3" fmla="*/ 0 w 1353977"/>
              <a:gd name="connsiteY3" fmla="*/ 4472858 h 4564298"/>
              <a:gd name="connsiteX4" fmla="*/ 81280 w 1353977"/>
              <a:gd name="connsiteY4" fmla="*/ 40640 h 4564298"/>
              <a:gd name="connsiteX0" fmla="*/ 60960 w 1333657"/>
              <a:gd name="connsiteY0" fmla="*/ 40640 h 4564298"/>
              <a:gd name="connsiteX1" fmla="*/ 1272697 w 1333657"/>
              <a:gd name="connsiteY1" fmla="*/ 0 h 4564298"/>
              <a:gd name="connsiteX2" fmla="*/ 1333657 w 1333657"/>
              <a:gd name="connsiteY2" fmla="*/ 4564298 h 4564298"/>
              <a:gd name="connsiteX3" fmla="*/ 0 w 1333657"/>
              <a:gd name="connsiteY3" fmla="*/ 4533818 h 4564298"/>
              <a:gd name="connsiteX4" fmla="*/ 60960 w 1333657"/>
              <a:gd name="connsiteY4" fmla="*/ 40640 h 4564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657" h="4564298">
                <a:moveTo>
                  <a:pt x="60960" y="40640"/>
                </a:moveTo>
                <a:lnTo>
                  <a:pt x="1272697" y="0"/>
                </a:lnTo>
                <a:lnTo>
                  <a:pt x="1333657" y="4564298"/>
                </a:lnTo>
                <a:lnTo>
                  <a:pt x="0" y="4533818"/>
                </a:lnTo>
                <a:lnTo>
                  <a:pt x="60960" y="4064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ángulo 4">
            <a:extLst>
              <a:ext uri="{FF2B5EF4-FFF2-40B4-BE49-F238E27FC236}">
                <a16:creationId xmlns:a16="http://schemas.microsoft.com/office/drawing/2014/main" id="{6B3AA428-2B7B-42DA-93FF-AA09CE514C81}"/>
              </a:ext>
            </a:extLst>
          </p:cNvPr>
          <p:cNvSpPr/>
          <p:nvPr/>
        </p:nvSpPr>
        <p:spPr>
          <a:xfrm>
            <a:off x="15111913" y="7374783"/>
            <a:ext cx="1333657" cy="4564298"/>
          </a:xfrm>
          <a:custGeom>
            <a:avLst/>
            <a:gdLst>
              <a:gd name="connsiteX0" fmla="*/ 0 w 1404777"/>
              <a:gd name="connsiteY0" fmla="*/ 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0 w 1404777"/>
              <a:gd name="connsiteY4" fmla="*/ 0 h 4483018"/>
              <a:gd name="connsiteX0" fmla="*/ 81280 w 1404777"/>
              <a:gd name="connsiteY0" fmla="*/ 5080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81280 w 1404777"/>
              <a:gd name="connsiteY4" fmla="*/ 50800 h 4483018"/>
              <a:gd name="connsiteX0" fmla="*/ 81280 w 1404777"/>
              <a:gd name="connsiteY0" fmla="*/ 40640 h 4472858"/>
              <a:gd name="connsiteX1" fmla="*/ 1293017 w 1404777"/>
              <a:gd name="connsiteY1" fmla="*/ 0 h 4472858"/>
              <a:gd name="connsiteX2" fmla="*/ 1404777 w 1404777"/>
              <a:gd name="connsiteY2" fmla="*/ 4472858 h 4472858"/>
              <a:gd name="connsiteX3" fmla="*/ 0 w 1404777"/>
              <a:gd name="connsiteY3" fmla="*/ 4472858 h 4472858"/>
              <a:gd name="connsiteX4" fmla="*/ 81280 w 1404777"/>
              <a:gd name="connsiteY4" fmla="*/ 40640 h 4472858"/>
              <a:gd name="connsiteX0" fmla="*/ 81280 w 1353977"/>
              <a:gd name="connsiteY0" fmla="*/ 40640 h 4564298"/>
              <a:gd name="connsiteX1" fmla="*/ 1293017 w 1353977"/>
              <a:gd name="connsiteY1" fmla="*/ 0 h 4564298"/>
              <a:gd name="connsiteX2" fmla="*/ 1353977 w 1353977"/>
              <a:gd name="connsiteY2" fmla="*/ 4564298 h 4564298"/>
              <a:gd name="connsiteX3" fmla="*/ 0 w 1353977"/>
              <a:gd name="connsiteY3" fmla="*/ 4472858 h 4564298"/>
              <a:gd name="connsiteX4" fmla="*/ 81280 w 1353977"/>
              <a:gd name="connsiteY4" fmla="*/ 40640 h 4564298"/>
              <a:gd name="connsiteX0" fmla="*/ 60960 w 1333657"/>
              <a:gd name="connsiteY0" fmla="*/ 40640 h 4564298"/>
              <a:gd name="connsiteX1" fmla="*/ 1272697 w 1333657"/>
              <a:gd name="connsiteY1" fmla="*/ 0 h 4564298"/>
              <a:gd name="connsiteX2" fmla="*/ 1333657 w 1333657"/>
              <a:gd name="connsiteY2" fmla="*/ 4564298 h 4564298"/>
              <a:gd name="connsiteX3" fmla="*/ 0 w 1333657"/>
              <a:gd name="connsiteY3" fmla="*/ 4533818 h 4564298"/>
              <a:gd name="connsiteX4" fmla="*/ 60960 w 1333657"/>
              <a:gd name="connsiteY4" fmla="*/ 40640 h 4564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657" h="4564298">
                <a:moveTo>
                  <a:pt x="60960" y="40640"/>
                </a:moveTo>
                <a:lnTo>
                  <a:pt x="1272697" y="0"/>
                </a:lnTo>
                <a:lnTo>
                  <a:pt x="1333657" y="4564298"/>
                </a:lnTo>
                <a:lnTo>
                  <a:pt x="0" y="4533818"/>
                </a:lnTo>
                <a:lnTo>
                  <a:pt x="60960" y="4064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78">
            <a:extLst>
              <a:ext uri="{FF2B5EF4-FFF2-40B4-BE49-F238E27FC236}">
                <a16:creationId xmlns:a16="http://schemas.microsoft.com/office/drawing/2014/main" id="{A2A8E82A-0970-4241-922C-8EEB23F22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7764" y="5042490"/>
            <a:ext cx="4355740" cy="4025760"/>
          </a:xfrm>
          <a:custGeom>
            <a:avLst/>
            <a:gdLst>
              <a:gd name="T0" fmla="*/ 1442360 w 4073"/>
              <a:gd name="T1" fmla="*/ 1079685 h 3767"/>
              <a:gd name="T2" fmla="*/ 1420392 w 4073"/>
              <a:gd name="T3" fmla="*/ 827759 h 3767"/>
              <a:gd name="T4" fmla="*/ 1377535 w 4073"/>
              <a:gd name="T5" fmla="*/ 834957 h 3767"/>
              <a:gd name="T6" fmla="*/ 1414630 w 4073"/>
              <a:gd name="T7" fmla="*/ 1250276 h 3767"/>
              <a:gd name="T8" fmla="*/ 1401305 w 4073"/>
              <a:gd name="T9" fmla="*/ 1230841 h 3767"/>
              <a:gd name="T10" fmla="*/ 1359528 w 4073"/>
              <a:gd name="T11" fmla="*/ 1176137 h 3767"/>
              <a:gd name="T12" fmla="*/ 1275616 w 4073"/>
              <a:gd name="T13" fmla="*/ 1067089 h 3767"/>
              <a:gd name="T14" fmla="*/ 1110672 w 4073"/>
              <a:gd name="T15" fmla="*/ 852592 h 3767"/>
              <a:gd name="T16" fmla="*/ 775741 w 4073"/>
              <a:gd name="T17" fmla="*/ 416759 h 3767"/>
              <a:gd name="T18" fmla="*/ 736126 w 4073"/>
              <a:gd name="T19" fmla="*/ 433314 h 3767"/>
              <a:gd name="T20" fmla="*/ 690748 w 4073"/>
              <a:gd name="T21" fmla="*/ 780613 h 3767"/>
              <a:gd name="T22" fmla="*/ 661937 w 4073"/>
              <a:gd name="T23" fmla="*/ 924571 h 3767"/>
              <a:gd name="T24" fmla="*/ 563259 w 4073"/>
              <a:gd name="T25" fmla="*/ 877784 h 3767"/>
              <a:gd name="T26" fmla="*/ 216084 w 4073"/>
              <a:gd name="T27" fmla="*/ 349458 h 3767"/>
              <a:gd name="T28" fmla="*/ 50059 w 4073"/>
              <a:gd name="T29" fmla="*/ 19434 h 3767"/>
              <a:gd name="T30" fmla="*/ 9003 w 4073"/>
              <a:gd name="T31" fmla="*/ 20874 h 3767"/>
              <a:gd name="T32" fmla="*/ 355098 w 4073"/>
              <a:gd name="T33" fmla="*/ 656809 h 3767"/>
              <a:gd name="T34" fmla="*/ 455577 w 4073"/>
              <a:gd name="T35" fmla="*/ 803286 h 3767"/>
              <a:gd name="T36" fmla="*/ 558577 w 4073"/>
              <a:gd name="T37" fmla="*/ 938966 h 3767"/>
              <a:gd name="T38" fmla="*/ 669140 w 4073"/>
              <a:gd name="T39" fmla="*/ 960920 h 3767"/>
              <a:gd name="T40" fmla="*/ 722081 w 4073"/>
              <a:gd name="T41" fmla="*/ 861949 h 3767"/>
              <a:gd name="T42" fmla="*/ 771420 w 4073"/>
              <a:gd name="T43" fmla="*/ 481900 h 3767"/>
              <a:gd name="T44" fmla="*/ 1368892 w 4073"/>
              <a:gd name="T45" fmla="*/ 1261432 h 3767"/>
              <a:gd name="T46" fmla="*/ 1400584 w 4073"/>
              <a:gd name="T47" fmla="*/ 1298502 h 3767"/>
              <a:gd name="T48" fmla="*/ 1095546 w 4073"/>
              <a:gd name="T49" fmla="*/ 1111716 h 3767"/>
              <a:gd name="T50" fmla="*/ 1078259 w 4073"/>
              <a:gd name="T51" fmla="*/ 1134030 h 3767"/>
              <a:gd name="T52" fmla="*/ 1427595 w 4073"/>
              <a:gd name="T53" fmla="*/ 1351406 h 3767"/>
              <a:gd name="T54" fmla="*/ 1465409 w 4073"/>
              <a:gd name="T55" fmla="*/ 1335211 h 3767"/>
              <a:gd name="T56" fmla="*/ 1442360 w 4073"/>
              <a:gd name="T57" fmla="*/ 1079685 h 3767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4073" h="3767">
                <a:moveTo>
                  <a:pt x="4005" y="3000"/>
                </a:moveTo>
                <a:cubicBezTo>
                  <a:pt x="3985" y="2767"/>
                  <a:pt x="3955" y="2533"/>
                  <a:pt x="3944" y="2300"/>
                </a:cubicBezTo>
                <a:cubicBezTo>
                  <a:pt x="3942" y="2242"/>
                  <a:pt x="3819" y="2274"/>
                  <a:pt x="3825" y="2320"/>
                </a:cubicBezTo>
                <a:cubicBezTo>
                  <a:pt x="3869" y="2704"/>
                  <a:pt x="3896" y="3089"/>
                  <a:pt x="3928" y="3474"/>
                </a:cubicBezTo>
                <a:cubicBezTo>
                  <a:pt x="3913" y="3452"/>
                  <a:pt x="3900" y="3431"/>
                  <a:pt x="3891" y="3420"/>
                </a:cubicBezTo>
                <a:cubicBezTo>
                  <a:pt x="3852" y="3369"/>
                  <a:pt x="3814" y="3319"/>
                  <a:pt x="3775" y="3268"/>
                </a:cubicBezTo>
                <a:cubicBezTo>
                  <a:pt x="3697" y="3167"/>
                  <a:pt x="3619" y="3066"/>
                  <a:pt x="3542" y="2965"/>
                </a:cubicBezTo>
                <a:cubicBezTo>
                  <a:pt x="3389" y="2766"/>
                  <a:pt x="3237" y="2567"/>
                  <a:pt x="3084" y="2369"/>
                </a:cubicBezTo>
                <a:cubicBezTo>
                  <a:pt x="2774" y="1965"/>
                  <a:pt x="2464" y="1561"/>
                  <a:pt x="2154" y="1158"/>
                </a:cubicBezTo>
                <a:cubicBezTo>
                  <a:pt x="2126" y="1121"/>
                  <a:pt x="2049" y="1170"/>
                  <a:pt x="2044" y="1204"/>
                </a:cubicBezTo>
                <a:cubicBezTo>
                  <a:pt x="2002" y="1525"/>
                  <a:pt x="1960" y="1847"/>
                  <a:pt x="1918" y="2169"/>
                </a:cubicBezTo>
                <a:cubicBezTo>
                  <a:pt x="1901" y="2295"/>
                  <a:pt x="1904" y="2455"/>
                  <a:pt x="1838" y="2569"/>
                </a:cubicBezTo>
                <a:cubicBezTo>
                  <a:pt x="1754" y="2714"/>
                  <a:pt x="1619" y="2511"/>
                  <a:pt x="1564" y="2439"/>
                </a:cubicBezTo>
                <a:cubicBezTo>
                  <a:pt x="1208" y="1972"/>
                  <a:pt x="885" y="1481"/>
                  <a:pt x="600" y="971"/>
                </a:cubicBezTo>
                <a:cubicBezTo>
                  <a:pt x="433" y="672"/>
                  <a:pt x="280" y="366"/>
                  <a:pt x="139" y="54"/>
                </a:cubicBezTo>
                <a:cubicBezTo>
                  <a:pt x="120" y="12"/>
                  <a:pt x="0" y="0"/>
                  <a:pt x="25" y="58"/>
                </a:cubicBezTo>
                <a:cubicBezTo>
                  <a:pt x="297" y="672"/>
                  <a:pt x="617" y="1263"/>
                  <a:pt x="986" y="1825"/>
                </a:cubicBezTo>
                <a:cubicBezTo>
                  <a:pt x="1076" y="1962"/>
                  <a:pt x="1169" y="2098"/>
                  <a:pt x="1265" y="2232"/>
                </a:cubicBezTo>
                <a:cubicBezTo>
                  <a:pt x="1355" y="2357"/>
                  <a:pt x="1442" y="2497"/>
                  <a:pt x="1551" y="2609"/>
                </a:cubicBezTo>
                <a:cubicBezTo>
                  <a:pt x="1633" y="2694"/>
                  <a:pt x="1749" y="2735"/>
                  <a:pt x="1858" y="2670"/>
                </a:cubicBezTo>
                <a:cubicBezTo>
                  <a:pt x="1955" y="2615"/>
                  <a:pt x="1989" y="2498"/>
                  <a:pt x="2005" y="2395"/>
                </a:cubicBezTo>
                <a:cubicBezTo>
                  <a:pt x="2058" y="2045"/>
                  <a:pt x="2097" y="1691"/>
                  <a:pt x="2142" y="1339"/>
                </a:cubicBezTo>
                <a:cubicBezTo>
                  <a:pt x="2695" y="2061"/>
                  <a:pt x="3248" y="2783"/>
                  <a:pt x="3801" y="3505"/>
                </a:cubicBezTo>
                <a:cubicBezTo>
                  <a:pt x="3824" y="3535"/>
                  <a:pt x="3854" y="3579"/>
                  <a:pt x="3889" y="3608"/>
                </a:cubicBezTo>
                <a:cubicBezTo>
                  <a:pt x="3597" y="3452"/>
                  <a:pt x="3350" y="3219"/>
                  <a:pt x="3042" y="3089"/>
                </a:cubicBezTo>
                <a:cubicBezTo>
                  <a:pt x="2984" y="3065"/>
                  <a:pt x="2917" y="3118"/>
                  <a:pt x="2994" y="3151"/>
                </a:cubicBezTo>
                <a:cubicBezTo>
                  <a:pt x="3345" y="3305"/>
                  <a:pt x="3606" y="3610"/>
                  <a:pt x="3964" y="3755"/>
                </a:cubicBezTo>
                <a:cubicBezTo>
                  <a:pt x="3991" y="3766"/>
                  <a:pt x="4072" y="3752"/>
                  <a:pt x="4069" y="3710"/>
                </a:cubicBezTo>
                <a:cubicBezTo>
                  <a:pt x="4047" y="3473"/>
                  <a:pt x="4026" y="3236"/>
                  <a:pt x="4005" y="3000"/>
                </a:cubicBez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7">
            <a:extLst>
              <a:ext uri="{FF2B5EF4-FFF2-40B4-BE49-F238E27FC236}">
                <a16:creationId xmlns:a16="http://schemas.microsoft.com/office/drawing/2014/main" id="{FE7B53E2-9BDA-4D30-857E-D20243398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4972" y="5490322"/>
            <a:ext cx="5114696" cy="3375228"/>
          </a:xfrm>
          <a:custGeom>
            <a:avLst/>
            <a:gdLst>
              <a:gd name="T0" fmla="*/ 1670974 w 4786"/>
              <a:gd name="T1" fmla="*/ 9004 h 3156"/>
              <a:gd name="T2" fmla="*/ 1669534 w 4786"/>
              <a:gd name="T3" fmla="*/ 9724 h 3156"/>
              <a:gd name="T4" fmla="*/ 1661976 w 4786"/>
              <a:gd name="T5" fmla="*/ 13686 h 3156"/>
              <a:gd name="T6" fmla="*/ 1491028 w 4786"/>
              <a:gd name="T7" fmla="*/ 93280 h 3156"/>
              <a:gd name="T8" fmla="*/ 1349231 w 4786"/>
              <a:gd name="T9" fmla="*/ 156307 h 3156"/>
              <a:gd name="T10" fmla="*/ 1372264 w 4786"/>
              <a:gd name="T11" fmla="*/ 176836 h 3156"/>
              <a:gd name="T12" fmla="*/ 1452520 w 4786"/>
              <a:gd name="T13" fmla="*/ 142621 h 3156"/>
              <a:gd name="T14" fmla="*/ 1524858 w 4786"/>
              <a:gd name="T15" fmla="*/ 111648 h 3156"/>
              <a:gd name="T16" fmla="*/ 1610512 w 4786"/>
              <a:gd name="T17" fmla="*/ 74912 h 3156"/>
              <a:gd name="T18" fmla="*/ 1315761 w 4786"/>
              <a:gd name="T19" fmla="*/ 407696 h 3156"/>
              <a:gd name="T20" fmla="*/ 1155610 w 4786"/>
              <a:gd name="T21" fmla="*/ 592455 h 3156"/>
              <a:gd name="T22" fmla="*/ 1079313 w 4786"/>
              <a:gd name="T23" fmla="*/ 681414 h 3156"/>
              <a:gd name="T24" fmla="*/ 1045483 w 4786"/>
              <a:gd name="T25" fmla="*/ 717789 h 3156"/>
              <a:gd name="T26" fmla="*/ 989340 w 4786"/>
              <a:gd name="T27" fmla="*/ 694379 h 3156"/>
              <a:gd name="T28" fmla="*/ 735977 w 4786"/>
              <a:gd name="T29" fmla="*/ 490531 h 3156"/>
              <a:gd name="T30" fmla="*/ 402358 w 4786"/>
              <a:gd name="T31" fmla="*/ 707345 h 3156"/>
              <a:gd name="T32" fmla="*/ 211976 w 4786"/>
              <a:gd name="T33" fmla="*/ 901829 h 3156"/>
              <a:gd name="T34" fmla="*/ 15115 w 4786"/>
              <a:gd name="T35" fmla="*/ 1098834 h 3156"/>
              <a:gd name="T36" fmla="*/ 57223 w 4786"/>
              <a:gd name="T37" fmla="*/ 1120803 h 3156"/>
              <a:gd name="T38" fmla="*/ 403798 w 4786"/>
              <a:gd name="T39" fmla="*/ 755606 h 3156"/>
              <a:gd name="T40" fmla="*/ 566828 w 4786"/>
              <a:gd name="T41" fmla="*/ 593176 h 3156"/>
              <a:gd name="T42" fmla="*/ 762969 w 4786"/>
              <a:gd name="T43" fmla="*/ 530509 h 3156"/>
              <a:gd name="T44" fmla="*/ 887491 w 4786"/>
              <a:gd name="T45" fmla="*/ 640356 h 3156"/>
              <a:gd name="T46" fmla="*/ 937876 w 4786"/>
              <a:gd name="T47" fmla="*/ 707705 h 3156"/>
              <a:gd name="T48" fmla="*/ 1003016 w 4786"/>
              <a:gd name="T49" fmla="*/ 758847 h 3156"/>
              <a:gd name="T50" fmla="*/ 1148052 w 4786"/>
              <a:gd name="T51" fmla="*/ 650080 h 3156"/>
              <a:gd name="T52" fmla="*/ 1308204 w 4786"/>
              <a:gd name="T53" fmla="*/ 463520 h 3156"/>
              <a:gd name="T54" fmla="*/ 1649740 w 4786"/>
              <a:gd name="T55" fmla="*/ 76713 h 3156"/>
              <a:gd name="T56" fmla="*/ 1602234 w 4786"/>
              <a:gd name="T57" fmla="*/ 341427 h 3156"/>
              <a:gd name="T58" fmla="*/ 1650100 w 4786"/>
              <a:gd name="T59" fmla="*/ 339266 h 3156"/>
              <a:gd name="T60" fmla="*/ 1705163 w 4786"/>
              <a:gd name="T61" fmla="*/ 39617 h 3156"/>
              <a:gd name="T62" fmla="*/ 1670974 w 4786"/>
              <a:gd name="T63" fmla="*/ 9004 h 315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4786" h="3156">
                <a:moveTo>
                  <a:pt x="4643" y="25"/>
                </a:moveTo>
                <a:cubicBezTo>
                  <a:pt x="4641" y="26"/>
                  <a:pt x="4640" y="26"/>
                  <a:pt x="4639" y="27"/>
                </a:cubicBezTo>
                <a:cubicBezTo>
                  <a:pt x="4630" y="29"/>
                  <a:pt x="4623" y="32"/>
                  <a:pt x="4618" y="38"/>
                </a:cubicBezTo>
                <a:cubicBezTo>
                  <a:pt x="4462" y="117"/>
                  <a:pt x="4303" y="188"/>
                  <a:pt x="4143" y="259"/>
                </a:cubicBezTo>
                <a:cubicBezTo>
                  <a:pt x="4014" y="316"/>
                  <a:pt x="3871" y="363"/>
                  <a:pt x="3749" y="434"/>
                </a:cubicBezTo>
                <a:cubicBezTo>
                  <a:pt x="3672" y="478"/>
                  <a:pt x="3754" y="529"/>
                  <a:pt x="3813" y="491"/>
                </a:cubicBezTo>
                <a:cubicBezTo>
                  <a:pt x="3879" y="450"/>
                  <a:pt x="3965" y="426"/>
                  <a:pt x="4036" y="396"/>
                </a:cubicBezTo>
                <a:cubicBezTo>
                  <a:pt x="4103" y="367"/>
                  <a:pt x="4170" y="338"/>
                  <a:pt x="4237" y="310"/>
                </a:cubicBezTo>
                <a:cubicBezTo>
                  <a:pt x="4315" y="276"/>
                  <a:pt x="4395" y="241"/>
                  <a:pt x="4475" y="208"/>
                </a:cubicBezTo>
                <a:cubicBezTo>
                  <a:pt x="4199" y="514"/>
                  <a:pt x="3926" y="823"/>
                  <a:pt x="3656" y="1132"/>
                </a:cubicBezTo>
                <a:cubicBezTo>
                  <a:pt x="3507" y="1302"/>
                  <a:pt x="3358" y="1473"/>
                  <a:pt x="3211" y="1645"/>
                </a:cubicBezTo>
                <a:cubicBezTo>
                  <a:pt x="3140" y="1727"/>
                  <a:pt x="3070" y="1810"/>
                  <a:pt x="2999" y="1892"/>
                </a:cubicBezTo>
                <a:cubicBezTo>
                  <a:pt x="2970" y="1926"/>
                  <a:pt x="2941" y="1967"/>
                  <a:pt x="2905" y="1993"/>
                </a:cubicBezTo>
                <a:cubicBezTo>
                  <a:pt x="2842" y="2039"/>
                  <a:pt x="2788" y="1973"/>
                  <a:pt x="2749" y="1928"/>
                </a:cubicBezTo>
                <a:cubicBezTo>
                  <a:pt x="2546" y="1698"/>
                  <a:pt x="2400" y="1361"/>
                  <a:pt x="2045" y="1362"/>
                </a:cubicBezTo>
                <a:cubicBezTo>
                  <a:pt x="1658" y="1362"/>
                  <a:pt x="1364" y="1711"/>
                  <a:pt x="1118" y="1964"/>
                </a:cubicBezTo>
                <a:cubicBezTo>
                  <a:pt x="942" y="2144"/>
                  <a:pt x="765" y="2324"/>
                  <a:pt x="589" y="2504"/>
                </a:cubicBezTo>
                <a:cubicBezTo>
                  <a:pt x="409" y="2688"/>
                  <a:pt x="233" y="2878"/>
                  <a:pt x="42" y="3051"/>
                </a:cubicBezTo>
                <a:cubicBezTo>
                  <a:pt x="0" y="3088"/>
                  <a:pt x="122" y="3155"/>
                  <a:pt x="159" y="3112"/>
                </a:cubicBezTo>
                <a:cubicBezTo>
                  <a:pt x="467" y="2763"/>
                  <a:pt x="799" y="2433"/>
                  <a:pt x="1122" y="2098"/>
                </a:cubicBezTo>
                <a:cubicBezTo>
                  <a:pt x="1269" y="1945"/>
                  <a:pt x="1411" y="1783"/>
                  <a:pt x="1575" y="1647"/>
                </a:cubicBezTo>
                <a:cubicBezTo>
                  <a:pt x="1726" y="1523"/>
                  <a:pt x="1920" y="1407"/>
                  <a:pt x="2120" y="1473"/>
                </a:cubicBezTo>
                <a:cubicBezTo>
                  <a:pt x="2272" y="1525"/>
                  <a:pt x="2375" y="1654"/>
                  <a:pt x="2466" y="1778"/>
                </a:cubicBezTo>
                <a:cubicBezTo>
                  <a:pt x="2512" y="1841"/>
                  <a:pt x="2557" y="1905"/>
                  <a:pt x="2606" y="1965"/>
                </a:cubicBezTo>
                <a:cubicBezTo>
                  <a:pt x="2654" y="2023"/>
                  <a:pt x="2708" y="2095"/>
                  <a:pt x="2787" y="2107"/>
                </a:cubicBezTo>
                <a:cubicBezTo>
                  <a:pt x="2964" y="2134"/>
                  <a:pt x="3094" y="1918"/>
                  <a:pt x="3190" y="1805"/>
                </a:cubicBezTo>
                <a:cubicBezTo>
                  <a:pt x="3337" y="1632"/>
                  <a:pt x="3485" y="1460"/>
                  <a:pt x="3635" y="1287"/>
                </a:cubicBezTo>
                <a:cubicBezTo>
                  <a:pt x="3947" y="926"/>
                  <a:pt x="4264" y="568"/>
                  <a:pt x="4584" y="213"/>
                </a:cubicBezTo>
                <a:cubicBezTo>
                  <a:pt x="4542" y="458"/>
                  <a:pt x="4499" y="703"/>
                  <a:pt x="4452" y="948"/>
                </a:cubicBezTo>
                <a:cubicBezTo>
                  <a:pt x="4441" y="1008"/>
                  <a:pt x="4574" y="993"/>
                  <a:pt x="4585" y="942"/>
                </a:cubicBezTo>
                <a:cubicBezTo>
                  <a:pt x="4641" y="665"/>
                  <a:pt x="4694" y="388"/>
                  <a:pt x="4738" y="110"/>
                </a:cubicBezTo>
                <a:cubicBezTo>
                  <a:pt x="4785" y="85"/>
                  <a:pt x="4691" y="0"/>
                  <a:pt x="4643" y="25"/>
                </a:cubicBez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ángulo 4">
            <a:extLst>
              <a:ext uri="{FF2B5EF4-FFF2-40B4-BE49-F238E27FC236}">
                <a16:creationId xmlns:a16="http://schemas.microsoft.com/office/drawing/2014/main" id="{553DC702-17BA-4465-8D67-4BF429DBF112}"/>
              </a:ext>
            </a:extLst>
          </p:cNvPr>
          <p:cNvSpPr/>
          <p:nvPr/>
        </p:nvSpPr>
        <p:spPr>
          <a:xfrm>
            <a:off x="4095287" y="10006337"/>
            <a:ext cx="1333657" cy="1965742"/>
          </a:xfrm>
          <a:custGeom>
            <a:avLst/>
            <a:gdLst>
              <a:gd name="connsiteX0" fmla="*/ 0 w 1404777"/>
              <a:gd name="connsiteY0" fmla="*/ 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0 w 1404777"/>
              <a:gd name="connsiteY4" fmla="*/ 0 h 4483018"/>
              <a:gd name="connsiteX0" fmla="*/ 81280 w 1404777"/>
              <a:gd name="connsiteY0" fmla="*/ 5080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81280 w 1404777"/>
              <a:gd name="connsiteY4" fmla="*/ 50800 h 4483018"/>
              <a:gd name="connsiteX0" fmla="*/ 81280 w 1404777"/>
              <a:gd name="connsiteY0" fmla="*/ 40640 h 4472858"/>
              <a:gd name="connsiteX1" fmla="*/ 1293017 w 1404777"/>
              <a:gd name="connsiteY1" fmla="*/ 0 h 4472858"/>
              <a:gd name="connsiteX2" fmla="*/ 1404777 w 1404777"/>
              <a:gd name="connsiteY2" fmla="*/ 4472858 h 4472858"/>
              <a:gd name="connsiteX3" fmla="*/ 0 w 1404777"/>
              <a:gd name="connsiteY3" fmla="*/ 4472858 h 4472858"/>
              <a:gd name="connsiteX4" fmla="*/ 81280 w 1404777"/>
              <a:gd name="connsiteY4" fmla="*/ 40640 h 4472858"/>
              <a:gd name="connsiteX0" fmla="*/ 81280 w 1353977"/>
              <a:gd name="connsiteY0" fmla="*/ 40640 h 4564298"/>
              <a:gd name="connsiteX1" fmla="*/ 1293017 w 1353977"/>
              <a:gd name="connsiteY1" fmla="*/ 0 h 4564298"/>
              <a:gd name="connsiteX2" fmla="*/ 1353977 w 1353977"/>
              <a:gd name="connsiteY2" fmla="*/ 4564298 h 4564298"/>
              <a:gd name="connsiteX3" fmla="*/ 0 w 1353977"/>
              <a:gd name="connsiteY3" fmla="*/ 4472858 h 4564298"/>
              <a:gd name="connsiteX4" fmla="*/ 81280 w 1353977"/>
              <a:gd name="connsiteY4" fmla="*/ 40640 h 4564298"/>
              <a:gd name="connsiteX0" fmla="*/ 60960 w 1333657"/>
              <a:gd name="connsiteY0" fmla="*/ 40640 h 4564298"/>
              <a:gd name="connsiteX1" fmla="*/ 1272697 w 1333657"/>
              <a:gd name="connsiteY1" fmla="*/ 0 h 4564298"/>
              <a:gd name="connsiteX2" fmla="*/ 1333657 w 1333657"/>
              <a:gd name="connsiteY2" fmla="*/ 4564298 h 4564298"/>
              <a:gd name="connsiteX3" fmla="*/ 0 w 1333657"/>
              <a:gd name="connsiteY3" fmla="*/ 4533818 h 4564298"/>
              <a:gd name="connsiteX4" fmla="*/ 60960 w 1333657"/>
              <a:gd name="connsiteY4" fmla="*/ 40640 h 4564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657" h="4564298">
                <a:moveTo>
                  <a:pt x="60960" y="40640"/>
                </a:moveTo>
                <a:lnTo>
                  <a:pt x="1272697" y="0"/>
                </a:lnTo>
                <a:lnTo>
                  <a:pt x="1333657" y="4564298"/>
                </a:lnTo>
                <a:lnTo>
                  <a:pt x="0" y="4533818"/>
                </a:lnTo>
                <a:lnTo>
                  <a:pt x="60960" y="4064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ángulo 4">
            <a:extLst>
              <a:ext uri="{FF2B5EF4-FFF2-40B4-BE49-F238E27FC236}">
                <a16:creationId xmlns:a16="http://schemas.microsoft.com/office/drawing/2014/main" id="{ECB085F0-4104-4D9A-BCA6-42BB2E607A1A}"/>
              </a:ext>
            </a:extLst>
          </p:cNvPr>
          <p:cNvSpPr/>
          <p:nvPr/>
        </p:nvSpPr>
        <p:spPr>
          <a:xfrm>
            <a:off x="5785051" y="8846694"/>
            <a:ext cx="1333657" cy="3092386"/>
          </a:xfrm>
          <a:custGeom>
            <a:avLst/>
            <a:gdLst>
              <a:gd name="connsiteX0" fmla="*/ 0 w 1404777"/>
              <a:gd name="connsiteY0" fmla="*/ 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0 w 1404777"/>
              <a:gd name="connsiteY4" fmla="*/ 0 h 4483018"/>
              <a:gd name="connsiteX0" fmla="*/ 81280 w 1404777"/>
              <a:gd name="connsiteY0" fmla="*/ 5080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81280 w 1404777"/>
              <a:gd name="connsiteY4" fmla="*/ 50800 h 4483018"/>
              <a:gd name="connsiteX0" fmla="*/ 81280 w 1404777"/>
              <a:gd name="connsiteY0" fmla="*/ 40640 h 4472858"/>
              <a:gd name="connsiteX1" fmla="*/ 1293017 w 1404777"/>
              <a:gd name="connsiteY1" fmla="*/ 0 h 4472858"/>
              <a:gd name="connsiteX2" fmla="*/ 1404777 w 1404777"/>
              <a:gd name="connsiteY2" fmla="*/ 4472858 h 4472858"/>
              <a:gd name="connsiteX3" fmla="*/ 0 w 1404777"/>
              <a:gd name="connsiteY3" fmla="*/ 4472858 h 4472858"/>
              <a:gd name="connsiteX4" fmla="*/ 81280 w 1404777"/>
              <a:gd name="connsiteY4" fmla="*/ 40640 h 4472858"/>
              <a:gd name="connsiteX0" fmla="*/ 81280 w 1353977"/>
              <a:gd name="connsiteY0" fmla="*/ 40640 h 4564298"/>
              <a:gd name="connsiteX1" fmla="*/ 1293017 w 1353977"/>
              <a:gd name="connsiteY1" fmla="*/ 0 h 4564298"/>
              <a:gd name="connsiteX2" fmla="*/ 1353977 w 1353977"/>
              <a:gd name="connsiteY2" fmla="*/ 4564298 h 4564298"/>
              <a:gd name="connsiteX3" fmla="*/ 0 w 1353977"/>
              <a:gd name="connsiteY3" fmla="*/ 4472858 h 4564298"/>
              <a:gd name="connsiteX4" fmla="*/ 81280 w 1353977"/>
              <a:gd name="connsiteY4" fmla="*/ 40640 h 4564298"/>
              <a:gd name="connsiteX0" fmla="*/ 60960 w 1333657"/>
              <a:gd name="connsiteY0" fmla="*/ 40640 h 4564298"/>
              <a:gd name="connsiteX1" fmla="*/ 1272697 w 1333657"/>
              <a:gd name="connsiteY1" fmla="*/ 0 h 4564298"/>
              <a:gd name="connsiteX2" fmla="*/ 1333657 w 1333657"/>
              <a:gd name="connsiteY2" fmla="*/ 4564298 h 4564298"/>
              <a:gd name="connsiteX3" fmla="*/ 0 w 1333657"/>
              <a:gd name="connsiteY3" fmla="*/ 4533818 h 4564298"/>
              <a:gd name="connsiteX4" fmla="*/ 60960 w 1333657"/>
              <a:gd name="connsiteY4" fmla="*/ 40640 h 4564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657" h="4564298">
                <a:moveTo>
                  <a:pt x="60960" y="40640"/>
                </a:moveTo>
                <a:lnTo>
                  <a:pt x="1272697" y="0"/>
                </a:lnTo>
                <a:lnTo>
                  <a:pt x="1333657" y="4564298"/>
                </a:lnTo>
                <a:lnTo>
                  <a:pt x="0" y="4533818"/>
                </a:lnTo>
                <a:lnTo>
                  <a:pt x="60960" y="4064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D106E42-A943-420D-A249-63B13B380E58}"/>
              </a:ext>
            </a:extLst>
          </p:cNvPr>
          <p:cNvSpPr/>
          <p:nvPr/>
        </p:nvSpPr>
        <p:spPr>
          <a:xfrm>
            <a:off x="7499853" y="7480364"/>
            <a:ext cx="1333657" cy="4564298"/>
          </a:xfrm>
          <a:custGeom>
            <a:avLst/>
            <a:gdLst>
              <a:gd name="connsiteX0" fmla="*/ 0 w 1404777"/>
              <a:gd name="connsiteY0" fmla="*/ 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0 w 1404777"/>
              <a:gd name="connsiteY4" fmla="*/ 0 h 4483018"/>
              <a:gd name="connsiteX0" fmla="*/ 81280 w 1404777"/>
              <a:gd name="connsiteY0" fmla="*/ 50800 h 4483018"/>
              <a:gd name="connsiteX1" fmla="*/ 1404777 w 1404777"/>
              <a:gd name="connsiteY1" fmla="*/ 0 h 4483018"/>
              <a:gd name="connsiteX2" fmla="*/ 1404777 w 1404777"/>
              <a:gd name="connsiteY2" fmla="*/ 4483018 h 4483018"/>
              <a:gd name="connsiteX3" fmla="*/ 0 w 1404777"/>
              <a:gd name="connsiteY3" fmla="*/ 4483018 h 4483018"/>
              <a:gd name="connsiteX4" fmla="*/ 81280 w 1404777"/>
              <a:gd name="connsiteY4" fmla="*/ 50800 h 4483018"/>
              <a:gd name="connsiteX0" fmla="*/ 81280 w 1404777"/>
              <a:gd name="connsiteY0" fmla="*/ 40640 h 4472858"/>
              <a:gd name="connsiteX1" fmla="*/ 1293017 w 1404777"/>
              <a:gd name="connsiteY1" fmla="*/ 0 h 4472858"/>
              <a:gd name="connsiteX2" fmla="*/ 1404777 w 1404777"/>
              <a:gd name="connsiteY2" fmla="*/ 4472858 h 4472858"/>
              <a:gd name="connsiteX3" fmla="*/ 0 w 1404777"/>
              <a:gd name="connsiteY3" fmla="*/ 4472858 h 4472858"/>
              <a:gd name="connsiteX4" fmla="*/ 81280 w 1404777"/>
              <a:gd name="connsiteY4" fmla="*/ 40640 h 4472858"/>
              <a:gd name="connsiteX0" fmla="*/ 81280 w 1353977"/>
              <a:gd name="connsiteY0" fmla="*/ 40640 h 4564298"/>
              <a:gd name="connsiteX1" fmla="*/ 1293017 w 1353977"/>
              <a:gd name="connsiteY1" fmla="*/ 0 h 4564298"/>
              <a:gd name="connsiteX2" fmla="*/ 1353977 w 1353977"/>
              <a:gd name="connsiteY2" fmla="*/ 4564298 h 4564298"/>
              <a:gd name="connsiteX3" fmla="*/ 0 w 1353977"/>
              <a:gd name="connsiteY3" fmla="*/ 4472858 h 4564298"/>
              <a:gd name="connsiteX4" fmla="*/ 81280 w 1353977"/>
              <a:gd name="connsiteY4" fmla="*/ 40640 h 4564298"/>
              <a:gd name="connsiteX0" fmla="*/ 60960 w 1333657"/>
              <a:gd name="connsiteY0" fmla="*/ 40640 h 4564298"/>
              <a:gd name="connsiteX1" fmla="*/ 1272697 w 1333657"/>
              <a:gd name="connsiteY1" fmla="*/ 0 h 4564298"/>
              <a:gd name="connsiteX2" fmla="*/ 1333657 w 1333657"/>
              <a:gd name="connsiteY2" fmla="*/ 4564298 h 4564298"/>
              <a:gd name="connsiteX3" fmla="*/ 0 w 1333657"/>
              <a:gd name="connsiteY3" fmla="*/ 4533818 h 4564298"/>
              <a:gd name="connsiteX4" fmla="*/ 60960 w 1333657"/>
              <a:gd name="connsiteY4" fmla="*/ 40640 h 4564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3657" h="4564298">
                <a:moveTo>
                  <a:pt x="60960" y="40640"/>
                </a:moveTo>
                <a:lnTo>
                  <a:pt x="1272697" y="0"/>
                </a:lnTo>
                <a:lnTo>
                  <a:pt x="1333657" y="4564298"/>
                </a:lnTo>
                <a:lnTo>
                  <a:pt x="0" y="4533818"/>
                </a:lnTo>
                <a:lnTo>
                  <a:pt x="60960" y="4064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D812F740-B526-40D6-958C-DE8633962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9022" y="10086476"/>
            <a:ext cx="1343493" cy="1866746"/>
          </a:xfrm>
          <a:custGeom>
            <a:avLst/>
            <a:gdLst>
              <a:gd name="T0" fmla="*/ 429061 w 1258"/>
              <a:gd name="T1" fmla="*/ 589427 h 1747"/>
              <a:gd name="T2" fmla="*/ 74088 w 1258"/>
              <a:gd name="T3" fmla="*/ 589427 h 1747"/>
              <a:gd name="T4" fmla="*/ 23737 w 1258"/>
              <a:gd name="T5" fmla="*/ 589427 h 1747"/>
              <a:gd name="T6" fmla="*/ 34167 w 1258"/>
              <a:gd name="T7" fmla="*/ 595904 h 1747"/>
              <a:gd name="T8" fmla="*/ 34167 w 1258"/>
              <a:gd name="T9" fmla="*/ 79166 h 1747"/>
              <a:gd name="T10" fmla="*/ 34167 w 1258"/>
              <a:gd name="T11" fmla="*/ 6477 h 1747"/>
              <a:gd name="T12" fmla="*/ 10789 w 1258"/>
              <a:gd name="T13" fmla="*/ 29507 h 1747"/>
              <a:gd name="T14" fmla="*/ 365763 w 1258"/>
              <a:gd name="T15" fmla="*/ 29507 h 1747"/>
              <a:gd name="T16" fmla="*/ 415754 w 1258"/>
              <a:gd name="T17" fmla="*/ 29507 h 1747"/>
              <a:gd name="T18" fmla="*/ 405324 w 1258"/>
              <a:gd name="T19" fmla="*/ 23030 h 1747"/>
              <a:gd name="T20" fmla="*/ 405324 w 1258"/>
              <a:gd name="T21" fmla="*/ 539408 h 1747"/>
              <a:gd name="T22" fmla="*/ 405324 w 1258"/>
              <a:gd name="T23" fmla="*/ 612097 h 1747"/>
              <a:gd name="T24" fmla="*/ 439491 w 1258"/>
              <a:gd name="T25" fmla="*/ 595904 h 1747"/>
              <a:gd name="T26" fmla="*/ 439491 w 1258"/>
              <a:gd name="T27" fmla="*/ 79166 h 1747"/>
              <a:gd name="T28" fmla="*/ 439491 w 1258"/>
              <a:gd name="T29" fmla="*/ 6477 h 1747"/>
              <a:gd name="T30" fmla="*/ 429061 w 1258"/>
              <a:gd name="T31" fmla="*/ 0 h 1747"/>
              <a:gd name="T32" fmla="*/ 74088 w 1258"/>
              <a:gd name="T33" fmla="*/ 0 h 1747"/>
              <a:gd name="T34" fmla="*/ 23737 w 1258"/>
              <a:gd name="T35" fmla="*/ 0 h 1747"/>
              <a:gd name="T36" fmla="*/ 0 w 1258"/>
              <a:gd name="T37" fmla="*/ 23030 h 1747"/>
              <a:gd name="T38" fmla="*/ 0 w 1258"/>
              <a:gd name="T39" fmla="*/ 539408 h 1747"/>
              <a:gd name="T40" fmla="*/ 0 w 1258"/>
              <a:gd name="T41" fmla="*/ 612097 h 1747"/>
              <a:gd name="T42" fmla="*/ 10789 w 1258"/>
              <a:gd name="T43" fmla="*/ 618934 h 1747"/>
              <a:gd name="T44" fmla="*/ 365763 w 1258"/>
              <a:gd name="T45" fmla="*/ 618934 h 1747"/>
              <a:gd name="T46" fmla="*/ 415754 w 1258"/>
              <a:gd name="T47" fmla="*/ 618934 h 1747"/>
              <a:gd name="T48" fmla="*/ 429061 w 1258"/>
              <a:gd name="T49" fmla="*/ 589427 h 1747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1258" h="1747">
                <a:moveTo>
                  <a:pt x="1193" y="1638"/>
                </a:moveTo>
                <a:lnTo>
                  <a:pt x="206" y="1638"/>
                </a:lnTo>
                <a:lnTo>
                  <a:pt x="66" y="1638"/>
                </a:lnTo>
                <a:cubicBezTo>
                  <a:pt x="76" y="1644"/>
                  <a:pt x="86" y="1650"/>
                  <a:pt x="95" y="1656"/>
                </a:cubicBezTo>
                <a:lnTo>
                  <a:pt x="95" y="220"/>
                </a:lnTo>
                <a:lnTo>
                  <a:pt x="95" y="18"/>
                </a:lnTo>
                <a:cubicBezTo>
                  <a:pt x="73" y="39"/>
                  <a:pt x="52" y="60"/>
                  <a:pt x="30" y="82"/>
                </a:cubicBezTo>
                <a:lnTo>
                  <a:pt x="1017" y="82"/>
                </a:lnTo>
                <a:lnTo>
                  <a:pt x="1156" y="82"/>
                </a:lnTo>
                <a:cubicBezTo>
                  <a:pt x="1146" y="76"/>
                  <a:pt x="1137" y="69"/>
                  <a:pt x="1127" y="64"/>
                </a:cubicBezTo>
                <a:lnTo>
                  <a:pt x="1127" y="1499"/>
                </a:lnTo>
                <a:lnTo>
                  <a:pt x="1127" y="1701"/>
                </a:lnTo>
                <a:cubicBezTo>
                  <a:pt x="1127" y="1746"/>
                  <a:pt x="1222" y="1698"/>
                  <a:pt x="1222" y="1656"/>
                </a:cubicBezTo>
                <a:lnTo>
                  <a:pt x="1222" y="220"/>
                </a:lnTo>
                <a:lnTo>
                  <a:pt x="1222" y="18"/>
                </a:lnTo>
                <a:cubicBezTo>
                  <a:pt x="1222" y="4"/>
                  <a:pt x="1204" y="0"/>
                  <a:pt x="1193" y="0"/>
                </a:cubicBezTo>
                <a:lnTo>
                  <a:pt x="206" y="0"/>
                </a:lnTo>
                <a:lnTo>
                  <a:pt x="66" y="0"/>
                </a:lnTo>
                <a:cubicBezTo>
                  <a:pt x="33" y="0"/>
                  <a:pt x="0" y="32"/>
                  <a:pt x="0" y="64"/>
                </a:cubicBezTo>
                <a:lnTo>
                  <a:pt x="0" y="1499"/>
                </a:lnTo>
                <a:lnTo>
                  <a:pt x="0" y="1701"/>
                </a:lnTo>
                <a:cubicBezTo>
                  <a:pt x="0" y="1716"/>
                  <a:pt x="20" y="1720"/>
                  <a:pt x="30" y="1720"/>
                </a:cubicBezTo>
                <a:lnTo>
                  <a:pt x="1017" y="1720"/>
                </a:lnTo>
                <a:lnTo>
                  <a:pt x="1156" y="1720"/>
                </a:lnTo>
                <a:cubicBezTo>
                  <a:pt x="1198" y="1720"/>
                  <a:pt x="1257" y="1638"/>
                  <a:pt x="1193" y="1638"/>
                </a:cubicBezTo>
              </a:path>
            </a:pathLst>
          </a:custGeo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7AE21566-EC85-497E-BFB8-8AB6CA58D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4919" y="8917402"/>
            <a:ext cx="1343493" cy="3035819"/>
          </a:xfrm>
          <a:custGeom>
            <a:avLst/>
            <a:gdLst>
              <a:gd name="T0" fmla="*/ 429042 w 1257"/>
              <a:gd name="T1" fmla="*/ 983140 h 2842"/>
              <a:gd name="T2" fmla="*/ 73787 w 1257"/>
              <a:gd name="T3" fmla="*/ 983140 h 2842"/>
              <a:gd name="T4" fmla="*/ 23396 w 1257"/>
              <a:gd name="T5" fmla="*/ 983140 h 2842"/>
              <a:gd name="T6" fmla="*/ 34194 w 1257"/>
              <a:gd name="T7" fmla="*/ 989615 h 2842"/>
              <a:gd name="T8" fmla="*/ 34194 w 1257"/>
              <a:gd name="T9" fmla="*/ 656506 h 2842"/>
              <a:gd name="T10" fmla="*/ 34194 w 1257"/>
              <a:gd name="T11" fmla="*/ 128064 h 2842"/>
              <a:gd name="T12" fmla="*/ 34194 w 1257"/>
              <a:gd name="T13" fmla="*/ 6115 h 2842"/>
              <a:gd name="T14" fmla="*/ 10438 w 1257"/>
              <a:gd name="T15" fmla="*/ 29138 h 2842"/>
              <a:gd name="T16" fmla="*/ 366054 w 1257"/>
              <a:gd name="T17" fmla="*/ 29138 h 2842"/>
              <a:gd name="T18" fmla="*/ 416085 w 1257"/>
              <a:gd name="T19" fmla="*/ 29138 h 2842"/>
              <a:gd name="T20" fmla="*/ 405287 w 1257"/>
              <a:gd name="T21" fmla="*/ 22663 h 2842"/>
              <a:gd name="T22" fmla="*/ 405287 w 1257"/>
              <a:gd name="T23" fmla="*/ 355772 h 2842"/>
              <a:gd name="T24" fmla="*/ 405287 w 1257"/>
              <a:gd name="T25" fmla="*/ 884214 h 2842"/>
              <a:gd name="T26" fmla="*/ 405287 w 1257"/>
              <a:gd name="T27" fmla="*/ 1005802 h 2842"/>
              <a:gd name="T28" fmla="*/ 439480 w 1257"/>
              <a:gd name="T29" fmla="*/ 989615 h 2842"/>
              <a:gd name="T30" fmla="*/ 439480 w 1257"/>
              <a:gd name="T31" fmla="*/ 656506 h 2842"/>
              <a:gd name="T32" fmla="*/ 439480 w 1257"/>
              <a:gd name="T33" fmla="*/ 128064 h 2842"/>
              <a:gd name="T34" fmla="*/ 439480 w 1257"/>
              <a:gd name="T35" fmla="*/ 6115 h 2842"/>
              <a:gd name="T36" fmla="*/ 429042 w 1257"/>
              <a:gd name="T37" fmla="*/ 0 h 2842"/>
              <a:gd name="T38" fmla="*/ 73787 w 1257"/>
              <a:gd name="T39" fmla="*/ 0 h 2842"/>
              <a:gd name="T40" fmla="*/ 23396 w 1257"/>
              <a:gd name="T41" fmla="*/ 0 h 2842"/>
              <a:gd name="T42" fmla="*/ 0 w 1257"/>
              <a:gd name="T43" fmla="*/ 22663 h 2842"/>
              <a:gd name="T44" fmla="*/ 0 w 1257"/>
              <a:gd name="T45" fmla="*/ 355772 h 2842"/>
              <a:gd name="T46" fmla="*/ 0 w 1257"/>
              <a:gd name="T47" fmla="*/ 884214 h 2842"/>
              <a:gd name="T48" fmla="*/ 0 w 1257"/>
              <a:gd name="T49" fmla="*/ 1005802 h 2842"/>
              <a:gd name="T50" fmla="*/ 10438 w 1257"/>
              <a:gd name="T51" fmla="*/ 1012637 h 2842"/>
              <a:gd name="T52" fmla="*/ 366054 w 1257"/>
              <a:gd name="T53" fmla="*/ 1012637 h 2842"/>
              <a:gd name="T54" fmla="*/ 416085 w 1257"/>
              <a:gd name="T55" fmla="*/ 1012637 h 2842"/>
              <a:gd name="T56" fmla="*/ 429042 w 1257"/>
              <a:gd name="T57" fmla="*/ 983140 h 284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1257" h="2842">
                <a:moveTo>
                  <a:pt x="1192" y="2733"/>
                </a:moveTo>
                <a:lnTo>
                  <a:pt x="205" y="2733"/>
                </a:lnTo>
                <a:lnTo>
                  <a:pt x="65" y="2733"/>
                </a:lnTo>
                <a:cubicBezTo>
                  <a:pt x="75" y="2739"/>
                  <a:pt x="85" y="2745"/>
                  <a:pt x="95" y="2751"/>
                </a:cubicBezTo>
                <a:lnTo>
                  <a:pt x="95" y="1825"/>
                </a:lnTo>
                <a:lnTo>
                  <a:pt x="95" y="356"/>
                </a:lnTo>
                <a:lnTo>
                  <a:pt x="95" y="17"/>
                </a:lnTo>
                <a:cubicBezTo>
                  <a:pt x="73" y="38"/>
                  <a:pt x="51" y="59"/>
                  <a:pt x="29" y="81"/>
                </a:cubicBezTo>
                <a:lnTo>
                  <a:pt x="1017" y="81"/>
                </a:lnTo>
                <a:lnTo>
                  <a:pt x="1156" y="81"/>
                </a:lnTo>
                <a:cubicBezTo>
                  <a:pt x="1146" y="75"/>
                  <a:pt x="1136" y="69"/>
                  <a:pt x="1126" y="63"/>
                </a:cubicBezTo>
                <a:lnTo>
                  <a:pt x="1126" y="989"/>
                </a:lnTo>
                <a:lnTo>
                  <a:pt x="1126" y="2458"/>
                </a:lnTo>
                <a:lnTo>
                  <a:pt x="1126" y="2796"/>
                </a:lnTo>
                <a:cubicBezTo>
                  <a:pt x="1126" y="2841"/>
                  <a:pt x="1221" y="2793"/>
                  <a:pt x="1221" y="2751"/>
                </a:cubicBezTo>
                <a:lnTo>
                  <a:pt x="1221" y="1825"/>
                </a:lnTo>
                <a:lnTo>
                  <a:pt x="1221" y="356"/>
                </a:lnTo>
                <a:lnTo>
                  <a:pt x="1221" y="17"/>
                </a:lnTo>
                <a:cubicBezTo>
                  <a:pt x="1221" y="3"/>
                  <a:pt x="1203" y="0"/>
                  <a:pt x="1192" y="0"/>
                </a:cubicBezTo>
                <a:lnTo>
                  <a:pt x="205" y="0"/>
                </a:lnTo>
                <a:lnTo>
                  <a:pt x="65" y="0"/>
                </a:lnTo>
                <a:cubicBezTo>
                  <a:pt x="33" y="0"/>
                  <a:pt x="0" y="31"/>
                  <a:pt x="0" y="63"/>
                </a:cubicBezTo>
                <a:lnTo>
                  <a:pt x="0" y="989"/>
                </a:lnTo>
                <a:lnTo>
                  <a:pt x="0" y="2458"/>
                </a:lnTo>
                <a:lnTo>
                  <a:pt x="0" y="2796"/>
                </a:lnTo>
                <a:cubicBezTo>
                  <a:pt x="0" y="2811"/>
                  <a:pt x="19" y="2815"/>
                  <a:pt x="29" y="2815"/>
                </a:cubicBezTo>
                <a:lnTo>
                  <a:pt x="1017" y="2815"/>
                </a:lnTo>
                <a:lnTo>
                  <a:pt x="1156" y="2815"/>
                </a:lnTo>
                <a:cubicBezTo>
                  <a:pt x="1198" y="2815"/>
                  <a:pt x="1256" y="2733"/>
                  <a:pt x="1192" y="2733"/>
                </a:cubicBezTo>
              </a:path>
            </a:pathLst>
          </a:custGeo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B831E287-C1C3-4DCC-9BE6-585EB8724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0817" y="7564484"/>
            <a:ext cx="1343493" cy="4388737"/>
          </a:xfrm>
          <a:custGeom>
            <a:avLst/>
            <a:gdLst>
              <a:gd name="T0" fmla="*/ 429042 w 1257"/>
              <a:gd name="T1" fmla="*/ 1438727 h 4106"/>
              <a:gd name="T2" fmla="*/ 73787 w 1257"/>
              <a:gd name="T3" fmla="*/ 1438727 h 4106"/>
              <a:gd name="T4" fmla="*/ 23756 w 1257"/>
              <a:gd name="T5" fmla="*/ 1438727 h 4106"/>
              <a:gd name="T6" fmla="*/ 34194 w 1257"/>
              <a:gd name="T7" fmla="*/ 1445206 h 4106"/>
              <a:gd name="T8" fmla="*/ 34194 w 1257"/>
              <a:gd name="T9" fmla="*/ 957112 h 4106"/>
              <a:gd name="T10" fmla="*/ 34194 w 1257"/>
              <a:gd name="T11" fmla="*/ 183935 h 4106"/>
              <a:gd name="T12" fmla="*/ 34194 w 1257"/>
              <a:gd name="T13" fmla="*/ 6479 h 4106"/>
              <a:gd name="T14" fmla="*/ 10798 w 1257"/>
              <a:gd name="T15" fmla="*/ 29156 h 4106"/>
              <a:gd name="T16" fmla="*/ 366054 w 1257"/>
              <a:gd name="T17" fmla="*/ 29156 h 4106"/>
              <a:gd name="T18" fmla="*/ 416445 w 1257"/>
              <a:gd name="T19" fmla="*/ 29156 h 4106"/>
              <a:gd name="T20" fmla="*/ 405646 w 1257"/>
              <a:gd name="T21" fmla="*/ 22677 h 4106"/>
              <a:gd name="T22" fmla="*/ 405646 w 1257"/>
              <a:gd name="T23" fmla="*/ 511132 h 4106"/>
              <a:gd name="T24" fmla="*/ 405646 w 1257"/>
              <a:gd name="T25" fmla="*/ 1283948 h 4106"/>
              <a:gd name="T26" fmla="*/ 405646 w 1257"/>
              <a:gd name="T27" fmla="*/ 1461404 h 4106"/>
              <a:gd name="T28" fmla="*/ 439840 w 1257"/>
              <a:gd name="T29" fmla="*/ 1445206 h 4106"/>
              <a:gd name="T30" fmla="*/ 439840 w 1257"/>
              <a:gd name="T31" fmla="*/ 957112 h 4106"/>
              <a:gd name="T32" fmla="*/ 439840 w 1257"/>
              <a:gd name="T33" fmla="*/ 183935 h 4106"/>
              <a:gd name="T34" fmla="*/ 439840 w 1257"/>
              <a:gd name="T35" fmla="*/ 6479 h 4106"/>
              <a:gd name="T36" fmla="*/ 429042 w 1257"/>
              <a:gd name="T37" fmla="*/ 0 h 4106"/>
              <a:gd name="T38" fmla="*/ 73787 w 1257"/>
              <a:gd name="T39" fmla="*/ 0 h 4106"/>
              <a:gd name="T40" fmla="*/ 23756 w 1257"/>
              <a:gd name="T41" fmla="*/ 0 h 4106"/>
              <a:gd name="T42" fmla="*/ 0 w 1257"/>
              <a:gd name="T43" fmla="*/ 22677 h 4106"/>
              <a:gd name="T44" fmla="*/ 0 w 1257"/>
              <a:gd name="T45" fmla="*/ 511132 h 4106"/>
              <a:gd name="T46" fmla="*/ 0 w 1257"/>
              <a:gd name="T47" fmla="*/ 1283948 h 4106"/>
              <a:gd name="T48" fmla="*/ 0 w 1257"/>
              <a:gd name="T49" fmla="*/ 1461404 h 4106"/>
              <a:gd name="T50" fmla="*/ 10798 w 1257"/>
              <a:gd name="T51" fmla="*/ 1468243 h 4106"/>
              <a:gd name="T52" fmla="*/ 366054 w 1257"/>
              <a:gd name="T53" fmla="*/ 1468243 h 4106"/>
              <a:gd name="T54" fmla="*/ 416445 w 1257"/>
              <a:gd name="T55" fmla="*/ 1468243 h 4106"/>
              <a:gd name="T56" fmla="*/ 429042 w 1257"/>
              <a:gd name="T57" fmla="*/ 1438727 h 410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1257" h="4106">
                <a:moveTo>
                  <a:pt x="1192" y="3997"/>
                </a:moveTo>
                <a:lnTo>
                  <a:pt x="205" y="3997"/>
                </a:lnTo>
                <a:lnTo>
                  <a:pt x="66" y="3997"/>
                </a:lnTo>
                <a:cubicBezTo>
                  <a:pt x="75" y="4003"/>
                  <a:pt x="85" y="4009"/>
                  <a:pt x="95" y="4015"/>
                </a:cubicBezTo>
                <a:lnTo>
                  <a:pt x="95" y="2659"/>
                </a:lnTo>
                <a:lnTo>
                  <a:pt x="95" y="511"/>
                </a:lnTo>
                <a:lnTo>
                  <a:pt x="95" y="18"/>
                </a:lnTo>
                <a:cubicBezTo>
                  <a:pt x="73" y="39"/>
                  <a:pt x="51" y="60"/>
                  <a:pt x="30" y="81"/>
                </a:cubicBezTo>
                <a:lnTo>
                  <a:pt x="1017" y="81"/>
                </a:lnTo>
                <a:lnTo>
                  <a:pt x="1157" y="81"/>
                </a:lnTo>
                <a:cubicBezTo>
                  <a:pt x="1147" y="75"/>
                  <a:pt x="1137" y="69"/>
                  <a:pt x="1127" y="63"/>
                </a:cubicBezTo>
                <a:lnTo>
                  <a:pt x="1127" y="1420"/>
                </a:lnTo>
                <a:lnTo>
                  <a:pt x="1127" y="3567"/>
                </a:lnTo>
                <a:lnTo>
                  <a:pt x="1127" y="4060"/>
                </a:lnTo>
                <a:cubicBezTo>
                  <a:pt x="1127" y="4105"/>
                  <a:pt x="1222" y="4057"/>
                  <a:pt x="1222" y="4015"/>
                </a:cubicBezTo>
                <a:lnTo>
                  <a:pt x="1222" y="2659"/>
                </a:lnTo>
                <a:lnTo>
                  <a:pt x="1222" y="511"/>
                </a:lnTo>
                <a:lnTo>
                  <a:pt x="1222" y="18"/>
                </a:lnTo>
                <a:cubicBezTo>
                  <a:pt x="1222" y="3"/>
                  <a:pt x="1203" y="0"/>
                  <a:pt x="1192" y="0"/>
                </a:cubicBezTo>
                <a:lnTo>
                  <a:pt x="205" y="0"/>
                </a:lnTo>
                <a:lnTo>
                  <a:pt x="66" y="0"/>
                </a:lnTo>
                <a:cubicBezTo>
                  <a:pt x="34" y="0"/>
                  <a:pt x="0" y="31"/>
                  <a:pt x="0" y="63"/>
                </a:cubicBezTo>
                <a:lnTo>
                  <a:pt x="0" y="1420"/>
                </a:lnTo>
                <a:lnTo>
                  <a:pt x="0" y="3567"/>
                </a:lnTo>
                <a:lnTo>
                  <a:pt x="0" y="4060"/>
                </a:lnTo>
                <a:cubicBezTo>
                  <a:pt x="0" y="4075"/>
                  <a:pt x="19" y="4079"/>
                  <a:pt x="30" y="4079"/>
                </a:cubicBezTo>
                <a:lnTo>
                  <a:pt x="1017" y="4079"/>
                </a:lnTo>
                <a:lnTo>
                  <a:pt x="1157" y="4079"/>
                </a:lnTo>
                <a:cubicBezTo>
                  <a:pt x="1198" y="4079"/>
                  <a:pt x="1256" y="3997"/>
                  <a:pt x="1192" y="3997"/>
                </a:cubicBezTo>
              </a:path>
            </a:pathLst>
          </a:custGeo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A575DBB3-4852-491B-B040-2453884E2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5035" y="5490322"/>
            <a:ext cx="5114696" cy="3375228"/>
          </a:xfrm>
          <a:custGeom>
            <a:avLst/>
            <a:gdLst>
              <a:gd name="T0" fmla="*/ 1670974 w 4786"/>
              <a:gd name="T1" fmla="*/ 9004 h 3156"/>
              <a:gd name="T2" fmla="*/ 1669534 w 4786"/>
              <a:gd name="T3" fmla="*/ 9724 h 3156"/>
              <a:gd name="T4" fmla="*/ 1661976 w 4786"/>
              <a:gd name="T5" fmla="*/ 13686 h 3156"/>
              <a:gd name="T6" fmla="*/ 1491028 w 4786"/>
              <a:gd name="T7" fmla="*/ 93280 h 3156"/>
              <a:gd name="T8" fmla="*/ 1349231 w 4786"/>
              <a:gd name="T9" fmla="*/ 156307 h 3156"/>
              <a:gd name="T10" fmla="*/ 1372264 w 4786"/>
              <a:gd name="T11" fmla="*/ 176836 h 3156"/>
              <a:gd name="T12" fmla="*/ 1452520 w 4786"/>
              <a:gd name="T13" fmla="*/ 142621 h 3156"/>
              <a:gd name="T14" fmla="*/ 1524858 w 4786"/>
              <a:gd name="T15" fmla="*/ 111648 h 3156"/>
              <a:gd name="T16" fmla="*/ 1610512 w 4786"/>
              <a:gd name="T17" fmla="*/ 74912 h 3156"/>
              <a:gd name="T18" fmla="*/ 1315761 w 4786"/>
              <a:gd name="T19" fmla="*/ 407696 h 3156"/>
              <a:gd name="T20" fmla="*/ 1155610 w 4786"/>
              <a:gd name="T21" fmla="*/ 592455 h 3156"/>
              <a:gd name="T22" fmla="*/ 1079313 w 4786"/>
              <a:gd name="T23" fmla="*/ 681414 h 3156"/>
              <a:gd name="T24" fmla="*/ 1045483 w 4786"/>
              <a:gd name="T25" fmla="*/ 717789 h 3156"/>
              <a:gd name="T26" fmla="*/ 989340 w 4786"/>
              <a:gd name="T27" fmla="*/ 694379 h 3156"/>
              <a:gd name="T28" fmla="*/ 735977 w 4786"/>
              <a:gd name="T29" fmla="*/ 490531 h 3156"/>
              <a:gd name="T30" fmla="*/ 402358 w 4786"/>
              <a:gd name="T31" fmla="*/ 707345 h 3156"/>
              <a:gd name="T32" fmla="*/ 211976 w 4786"/>
              <a:gd name="T33" fmla="*/ 901829 h 3156"/>
              <a:gd name="T34" fmla="*/ 15115 w 4786"/>
              <a:gd name="T35" fmla="*/ 1098834 h 3156"/>
              <a:gd name="T36" fmla="*/ 57223 w 4786"/>
              <a:gd name="T37" fmla="*/ 1120803 h 3156"/>
              <a:gd name="T38" fmla="*/ 403798 w 4786"/>
              <a:gd name="T39" fmla="*/ 755606 h 3156"/>
              <a:gd name="T40" fmla="*/ 566828 w 4786"/>
              <a:gd name="T41" fmla="*/ 593176 h 3156"/>
              <a:gd name="T42" fmla="*/ 762969 w 4786"/>
              <a:gd name="T43" fmla="*/ 530509 h 3156"/>
              <a:gd name="T44" fmla="*/ 887491 w 4786"/>
              <a:gd name="T45" fmla="*/ 640356 h 3156"/>
              <a:gd name="T46" fmla="*/ 937876 w 4786"/>
              <a:gd name="T47" fmla="*/ 707705 h 3156"/>
              <a:gd name="T48" fmla="*/ 1003016 w 4786"/>
              <a:gd name="T49" fmla="*/ 758847 h 3156"/>
              <a:gd name="T50" fmla="*/ 1148052 w 4786"/>
              <a:gd name="T51" fmla="*/ 650080 h 3156"/>
              <a:gd name="T52" fmla="*/ 1308204 w 4786"/>
              <a:gd name="T53" fmla="*/ 463520 h 3156"/>
              <a:gd name="T54" fmla="*/ 1649740 w 4786"/>
              <a:gd name="T55" fmla="*/ 76713 h 3156"/>
              <a:gd name="T56" fmla="*/ 1602234 w 4786"/>
              <a:gd name="T57" fmla="*/ 341427 h 3156"/>
              <a:gd name="T58" fmla="*/ 1650100 w 4786"/>
              <a:gd name="T59" fmla="*/ 339266 h 3156"/>
              <a:gd name="T60" fmla="*/ 1705163 w 4786"/>
              <a:gd name="T61" fmla="*/ 39617 h 3156"/>
              <a:gd name="T62" fmla="*/ 1670974 w 4786"/>
              <a:gd name="T63" fmla="*/ 9004 h 315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4786" h="3156">
                <a:moveTo>
                  <a:pt x="4643" y="25"/>
                </a:moveTo>
                <a:cubicBezTo>
                  <a:pt x="4641" y="26"/>
                  <a:pt x="4640" y="26"/>
                  <a:pt x="4639" y="27"/>
                </a:cubicBezTo>
                <a:cubicBezTo>
                  <a:pt x="4630" y="29"/>
                  <a:pt x="4623" y="32"/>
                  <a:pt x="4618" y="38"/>
                </a:cubicBezTo>
                <a:cubicBezTo>
                  <a:pt x="4462" y="117"/>
                  <a:pt x="4303" y="188"/>
                  <a:pt x="4143" y="259"/>
                </a:cubicBezTo>
                <a:cubicBezTo>
                  <a:pt x="4014" y="316"/>
                  <a:pt x="3871" y="363"/>
                  <a:pt x="3749" y="434"/>
                </a:cubicBezTo>
                <a:cubicBezTo>
                  <a:pt x="3672" y="478"/>
                  <a:pt x="3754" y="529"/>
                  <a:pt x="3813" y="491"/>
                </a:cubicBezTo>
                <a:cubicBezTo>
                  <a:pt x="3879" y="450"/>
                  <a:pt x="3965" y="426"/>
                  <a:pt x="4036" y="396"/>
                </a:cubicBezTo>
                <a:cubicBezTo>
                  <a:pt x="4103" y="367"/>
                  <a:pt x="4170" y="338"/>
                  <a:pt x="4237" y="310"/>
                </a:cubicBezTo>
                <a:cubicBezTo>
                  <a:pt x="4315" y="276"/>
                  <a:pt x="4395" y="241"/>
                  <a:pt x="4475" y="208"/>
                </a:cubicBezTo>
                <a:cubicBezTo>
                  <a:pt x="4199" y="514"/>
                  <a:pt x="3926" y="823"/>
                  <a:pt x="3656" y="1132"/>
                </a:cubicBezTo>
                <a:cubicBezTo>
                  <a:pt x="3507" y="1302"/>
                  <a:pt x="3358" y="1473"/>
                  <a:pt x="3211" y="1645"/>
                </a:cubicBezTo>
                <a:cubicBezTo>
                  <a:pt x="3140" y="1727"/>
                  <a:pt x="3070" y="1810"/>
                  <a:pt x="2999" y="1892"/>
                </a:cubicBezTo>
                <a:cubicBezTo>
                  <a:pt x="2970" y="1926"/>
                  <a:pt x="2941" y="1967"/>
                  <a:pt x="2905" y="1993"/>
                </a:cubicBezTo>
                <a:cubicBezTo>
                  <a:pt x="2842" y="2039"/>
                  <a:pt x="2788" y="1973"/>
                  <a:pt x="2749" y="1928"/>
                </a:cubicBezTo>
                <a:cubicBezTo>
                  <a:pt x="2546" y="1698"/>
                  <a:pt x="2400" y="1361"/>
                  <a:pt x="2045" y="1362"/>
                </a:cubicBezTo>
                <a:cubicBezTo>
                  <a:pt x="1658" y="1362"/>
                  <a:pt x="1364" y="1711"/>
                  <a:pt x="1118" y="1964"/>
                </a:cubicBezTo>
                <a:cubicBezTo>
                  <a:pt x="942" y="2144"/>
                  <a:pt x="765" y="2324"/>
                  <a:pt x="589" y="2504"/>
                </a:cubicBezTo>
                <a:cubicBezTo>
                  <a:pt x="409" y="2688"/>
                  <a:pt x="233" y="2878"/>
                  <a:pt x="42" y="3051"/>
                </a:cubicBezTo>
                <a:cubicBezTo>
                  <a:pt x="0" y="3088"/>
                  <a:pt x="122" y="3155"/>
                  <a:pt x="159" y="3112"/>
                </a:cubicBezTo>
                <a:cubicBezTo>
                  <a:pt x="467" y="2763"/>
                  <a:pt x="799" y="2433"/>
                  <a:pt x="1122" y="2098"/>
                </a:cubicBezTo>
                <a:cubicBezTo>
                  <a:pt x="1269" y="1945"/>
                  <a:pt x="1411" y="1783"/>
                  <a:pt x="1575" y="1647"/>
                </a:cubicBezTo>
                <a:cubicBezTo>
                  <a:pt x="1726" y="1523"/>
                  <a:pt x="1920" y="1407"/>
                  <a:pt x="2120" y="1473"/>
                </a:cubicBezTo>
                <a:cubicBezTo>
                  <a:pt x="2272" y="1525"/>
                  <a:pt x="2375" y="1654"/>
                  <a:pt x="2466" y="1778"/>
                </a:cubicBezTo>
                <a:cubicBezTo>
                  <a:pt x="2512" y="1841"/>
                  <a:pt x="2557" y="1905"/>
                  <a:pt x="2606" y="1965"/>
                </a:cubicBezTo>
                <a:cubicBezTo>
                  <a:pt x="2654" y="2023"/>
                  <a:pt x="2708" y="2095"/>
                  <a:pt x="2787" y="2107"/>
                </a:cubicBezTo>
                <a:cubicBezTo>
                  <a:pt x="2964" y="2134"/>
                  <a:pt x="3094" y="1918"/>
                  <a:pt x="3190" y="1805"/>
                </a:cubicBezTo>
                <a:cubicBezTo>
                  <a:pt x="3337" y="1632"/>
                  <a:pt x="3485" y="1460"/>
                  <a:pt x="3635" y="1287"/>
                </a:cubicBezTo>
                <a:cubicBezTo>
                  <a:pt x="3947" y="926"/>
                  <a:pt x="4264" y="568"/>
                  <a:pt x="4584" y="213"/>
                </a:cubicBezTo>
                <a:cubicBezTo>
                  <a:pt x="4542" y="458"/>
                  <a:pt x="4499" y="703"/>
                  <a:pt x="4452" y="948"/>
                </a:cubicBezTo>
                <a:cubicBezTo>
                  <a:pt x="4441" y="1008"/>
                  <a:pt x="4574" y="993"/>
                  <a:pt x="4585" y="942"/>
                </a:cubicBezTo>
                <a:cubicBezTo>
                  <a:pt x="4641" y="665"/>
                  <a:pt x="4694" y="388"/>
                  <a:pt x="4738" y="110"/>
                </a:cubicBezTo>
                <a:cubicBezTo>
                  <a:pt x="4785" y="85"/>
                  <a:pt x="4691" y="0"/>
                  <a:pt x="4643" y="2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8">
            <a:extLst>
              <a:ext uri="{FF2B5EF4-FFF2-40B4-BE49-F238E27FC236}">
                <a16:creationId xmlns:a16="http://schemas.microsoft.com/office/drawing/2014/main" id="{CEC59414-40DE-4DD5-85D8-7B4FC3658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3796" y="6305843"/>
            <a:ext cx="494969" cy="6500615"/>
          </a:xfrm>
          <a:custGeom>
            <a:avLst/>
            <a:gdLst>
              <a:gd name="T0" fmla="*/ 68338 w 461"/>
              <a:gd name="T1" fmla="*/ 184320 h 6081"/>
              <a:gd name="T2" fmla="*/ 52429 w 461"/>
              <a:gd name="T3" fmla="*/ 186480 h 6081"/>
              <a:gd name="T4" fmla="*/ 70508 w 461"/>
              <a:gd name="T5" fmla="*/ 131760 h 6081"/>
              <a:gd name="T6" fmla="*/ 68338 w 461"/>
              <a:gd name="T7" fmla="*/ 184320 h 6081"/>
              <a:gd name="T8" fmla="*/ 105580 w 461"/>
              <a:gd name="T9" fmla="*/ 182520 h 6081"/>
              <a:gd name="T10" fmla="*/ 106304 w 461"/>
              <a:gd name="T11" fmla="*/ 143280 h 6081"/>
              <a:gd name="T12" fmla="*/ 121490 w 461"/>
              <a:gd name="T13" fmla="*/ 182880 h 6081"/>
              <a:gd name="T14" fmla="*/ 105580 w 461"/>
              <a:gd name="T15" fmla="*/ 182520 h 6081"/>
              <a:gd name="T16" fmla="*/ 34711 w 461"/>
              <a:gd name="T17" fmla="*/ 219240 h 6081"/>
              <a:gd name="T18" fmla="*/ 67253 w 461"/>
              <a:gd name="T19" fmla="*/ 211680 h 6081"/>
              <a:gd name="T20" fmla="*/ 57129 w 461"/>
              <a:gd name="T21" fmla="*/ 556921 h 6081"/>
              <a:gd name="T22" fmla="*/ 45920 w 461"/>
              <a:gd name="T23" fmla="*/ 1356122 h 6081"/>
              <a:gd name="T24" fmla="*/ 50621 w 461"/>
              <a:gd name="T25" fmla="*/ 2171523 h 6081"/>
              <a:gd name="T26" fmla="*/ 89310 w 461"/>
              <a:gd name="T27" fmla="*/ 2171523 h 6081"/>
              <a:gd name="T28" fmla="*/ 84609 w 461"/>
              <a:gd name="T29" fmla="*/ 1717562 h 6081"/>
              <a:gd name="T30" fmla="*/ 104857 w 461"/>
              <a:gd name="T31" fmla="*/ 208080 h 6081"/>
              <a:gd name="T32" fmla="*/ 132699 w 461"/>
              <a:gd name="T33" fmla="*/ 208800 h 6081"/>
              <a:gd name="T34" fmla="*/ 146077 w 461"/>
              <a:gd name="T35" fmla="*/ 210240 h 6081"/>
              <a:gd name="T36" fmla="*/ 148247 w 461"/>
              <a:gd name="T37" fmla="*/ 210240 h 6081"/>
              <a:gd name="T38" fmla="*/ 163433 w 461"/>
              <a:gd name="T39" fmla="*/ 198360 h 6081"/>
              <a:gd name="T40" fmla="*/ 165241 w 461"/>
              <a:gd name="T41" fmla="*/ 188280 h 6081"/>
              <a:gd name="T42" fmla="*/ 98711 w 461"/>
              <a:gd name="T43" fmla="*/ 14040 h 6081"/>
              <a:gd name="T44" fmla="*/ 60022 w 461"/>
              <a:gd name="T45" fmla="*/ 14760 h 6081"/>
              <a:gd name="T46" fmla="*/ 5062 w 461"/>
              <a:gd name="T47" fmla="*/ 202320 h 6081"/>
              <a:gd name="T48" fmla="*/ 34711 w 461"/>
              <a:gd name="T49" fmla="*/ 219240 h 6081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461" h="6081">
                <a:moveTo>
                  <a:pt x="189" y="512"/>
                </a:moveTo>
                <a:cubicBezTo>
                  <a:pt x="175" y="514"/>
                  <a:pt x="159" y="516"/>
                  <a:pt x="145" y="518"/>
                </a:cubicBezTo>
                <a:cubicBezTo>
                  <a:pt x="163" y="468"/>
                  <a:pt x="180" y="417"/>
                  <a:pt x="195" y="366"/>
                </a:cubicBezTo>
                <a:cubicBezTo>
                  <a:pt x="193" y="415"/>
                  <a:pt x="191" y="464"/>
                  <a:pt x="189" y="512"/>
                </a:cubicBezTo>
                <a:close/>
                <a:moveTo>
                  <a:pt x="292" y="507"/>
                </a:moveTo>
                <a:cubicBezTo>
                  <a:pt x="293" y="470"/>
                  <a:pt x="294" y="434"/>
                  <a:pt x="294" y="398"/>
                </a:cubicBezTo>
                <a:cubicBezTo>
                  <a:pt x="308" y="435"/>
                  <a:pt x="322" y="472"/>
                  <a:pt x="336" y="508"/>
                </a:cubicBezTo>
                <a:cubicBezTo>
                  <a:pt x="321" y="507"/>
                  <a:pt x="307" y="507"/>
                  <a:pt x="292" y="507"/>
                </a:cubicBezTo>
                <a:close/>
                <a:moveTo>
                  <a:pt x="96" y="609"/>
                </a:moveTo>
                <a:cubicBezTo>
                  <a:pt x="126" y="600"/>
                  <a:pt x="156" y="594"/>
                  <a:pt x="186" y="588"/>
                </a:cubicBezTo>
                <a:cubicBezTo>
                  <a:pt x="175" y="908"/>
                  <a:pt x="166" y="1228"/>
                  <a:pt x="158" y="1547"/>
                </a:cubicBezTo>
                <a:cubicBezTo>
                  <a:pt x="140" y="2287"/>
                  <a:pt x="130" y="3027"/>
                  <a:pt x="127" y="3767"/>
                </a:cubicBezTo>
                <a:cubicBezTo>
                  <a:pt x="124" y="4523"/>
                  <a:pt x="139" y="5277"/>
                  <a:pt x="140" y="6032"/>
                </a:cubicBezTo>
                <a:cubicBezTo>
                  <a:pt x="140" y="6080"/>
                  <a:pt x="249" y="6079"/>
                  <a:pt x="247" y="6032"/>
                </a:cubicBezTo>
                <a:cubicBezTo>
                  <a:pt x="231" y="5613"/>
                  <a:pt x="236" y="5191"/>
                  <a:pt x="234" y="4771"/>
                </a:cubicBezTo>
                <a:cubicBezTo>
                  <a:pt x="229" y="3373"/>
                  <a:pt x="256" y="1976"/>
                  <a:pt x="290" y="578"/>
                </a:cubicBezTo>
                <a:cubicBezTo>
                  <a:pt x="316" y="578"/>
                  <a:pt x="341" y="578"/>
                  <a:pt x="367" y="580"/>
                </a:cubicBezTo>
                <a:cubicBezTo>
                  <a:pt x="375" y="587"/>
                  <a:pt x="389" y="588"/>
                  <a:pt x="404" y="584"/>
                </a:cubicBezTo>
                <a:cubicBezTo>
                  <a:pt x="406" y="584"/>
                  <a:pt x="408" y="584"/>
                  <a:pt x="410" y="584"/>
                </a:cubicBezTo>
                <a:cubicBezTo>
                  <a:pt x="450" y="589"/>
                  <a:pt x="460" y="570"/>
                  <a:pt x="452" y="551"/>
                </a:cubicBezTo>
                <a:cubicBezTo>
                  <a:pt x="457" y="542"/>
                  <a:pt x="460" y="533"/>
                  <a:pt x="457" y="523"/>
                </a:cubicBezTo>
                <a:cubicBezTo>
                  <a:pt x="397" y="361"/>
                  <a:pt x="336" y="200"/>
                  <a:pt x="273" y="39"/>
                </a:cubicBezTo>
                <a:cubicBezTo>
                  <a:pt x="258" y="3"/>
                  <a:pt x="175" y="0"/>
                  <a:pt x="166" y="41"/>
                </a:cubicBezTo>
                <a:cubicBezTo>
                  <a:pt x="128" y="219"/>
                  <a:pt x="80" y="393"/>
                  <a:pt x="14" y="562"/>
                </a:cubicBezTo>
                <a:cubicBezTo>
                  <a:pt x="0" y="599"/>
                  <a:pt x="74" y="616"/>
                  <a:pt x="96" y="609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39">
            <a:extLst>
              <a:ext uri="{FF2B5EF4-FFF2-40B4-BE49-F238E27FC236}">
                <a16:creationId xmlns:a16="http://schemas.microsoft.com/office/drawing/2014/main" id="{C812C4B0-5873-4623-B300-48E7BB955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2100" y="12179494"/>
            <a:ext cx="7575404" cy="546825"/>
          </a:xfrm>
          <a:custGeom>
            <a:avLst/>
            <a:gdLst>
              <a:gd name="T0" fmla="*/ 2362154 w 7088"/>
              <a:gd name="T1" fmla="*/ 152375 h 510"/>
              <a:gd name="T2" fmla="*/ 2368273 w 7088"/>
              <a:gd name="T3" fmla="*/ 117712 h 510"/>
              <a:gd name="T4" fmla="*/ 2381950 w 7088"/>
              <a:gd name="T5" fmla="*/ 129988 h 510"/>
              <a:gd name="T6" fmla="*/ 2402465 w 7088"/>
              <a:gd name="T7" fmla="*/ 135404 h 510"/>
              <a:gd name="T8" fmla="*/ 2419381 w 7088"/>
              <a:gd name="T9" fmla="*/ 136849 h 510"/>
              <a:gd name="T10" fmla="*/ 2362154 w 7088"/>
              <a:gd name="T11" fmla="*/ 152375 h 510"/>
              <a:gd name="T12" fmla="*/ 2491725 w 7088"/>
              <a:gd name="T13" fmla="*/ 104713 h 510"/>
              <a:gd name="T14" fmla="*/ 2488126 w 7088"/>
              <a:gd name="T15" fmla="*/ 106879 h 510"/>
              <a:gd name="T16" fmla="*/ 2484887 w 7088"/>
              <a:gd name="T17" fmla="*/ 105435 h 510"/>
              <a:gd name="T18" fmla="*/ 2463651 w 7088"/>
              <a:gd name="T19" fmla="*/ 111934 h 510"/>
              <a:gd name="T20" fmla="*/ 2462212 w 7088"/>
              <a:gd name="T21" fmla="*/ 111573 h 510"/>
              <a:gd name="T22" fmla="*/ 2443856 w 7088"/>
              <a:gd name="T23" fmla="*/ 101463 h 510"/>
              <a:gd name="T24" fmla="*/ 2449615 w 7088"/>
              <a:gd name="T25" fmla="*/ 86298 h 510"/>
              <a:gd name="T26" fmla="*/ 2449615 w 7088"/>
              <a:gd name="T27" fmla="*/ 85937 h 510"/>
              <a:gd name="T28" fmla="*/ 2491725 w 7088"/>
              <a:gd name="T29" fmla="*/ 104713 h 510"/>
              <a:gd name="T30" fmla="*/ 2361074 w 7088"/>
              <a:gd name="T31" fmla="*/ 40802 h 510"/>
              <a:gd name="T32" fmla="*/ 2401745 w 7088"/>
              <a:gd name="T33" fmla="*/ 62467 h 510"/>
              <a:gd name="T34" fmla="*/ 2389148 w 7088"/>
              <a:gd name="T35" fmla="*/ 66077 h 510"/>
              <a:gd name="T36" fmla="*/ 2386629 w 7088"/>
              <a:gd name="T37" fmla="*/ 67522 h 510"/>
              <a:gd name="T38" fmla="*/ 2362514 w 7088"/>
              <a:gd name="T39" fmla="*/ 64272 h 510"/>
              <a:gd name="T40" fmla="*/ 2358555 w 7088"/>
              <a:gd name="T41" fmla="*/ 62467 h 510"/>
              <a:gd name="T42" fmla="*/ 2361074 w 7088"/>
              <a:gd name="T43" fmla="*/ 40802 h 510"/>
              <a:gd name="T44" fmla="*/ 29873 w 7088"/>
              <a:gd name="T45" fmla="*/ 120961 h 510"/>
              <a:gd name="T46" fmla="*/ 543839 w 7088"/>
              <a:gd name="T47" fmla="*/ 113740 h 510"/>
              <a:gd name="T48" fmla="*/ 1445798 w 7088"/>
              <a:gd name="T49" fmla="*/ 110129 h 510"/>
              <a:gd name="T50" fmla="*/ 1896418 w 7088"/>
              <a:gd name="T51" fmla="*/ 111934 h 510"/>
              <a:gd name="T52" fmla="*/ 2122088 w 7088"/>
              <a:gd name="T53" fmla="*/ 113740 h 510"/>
              <a:gd name="T54" fmla="*/ 2317524 w 7088"/>
              <a:gd name="T55" fmla="*/ 116628 h 510"/>
              <a:gd name="T56" fmla="*/ 2317884 w 7088"/>
              <a:gd name="T57" fmla="*/ 128544 h 510"/>
              <a:gd name="T58" fmla="*/ 2325802 w 7088"/>
              <a:gd name="T59" fmla="*/ 136849 h 510"/>
              <a:gd name="T60" fmla="*/ 2319684 w 7088"/>
              <a:gd name="T61" fmla="*/ 163930 h 510"/>
              <a:gd name="T62" fmla="*/ 2348117 w 7088"/>
              <a:gd name="T63" fmla="*/ 182345 h 510"/>
              <a:gd name="T64" fmla="*/ 2490645 w 7088"/>
              <a:gd name="T65" fmla="*/ 141543 h 510"/>
              <a:gd name="T66" fmla="*/ 2496044 w 7088"/>
              <a:gd name="T67" fmla="*/ 142626 h 510"/>
              <a:gd name="T68" fmla="*/ 2522678 w 7088"/>
              <a:gd name="T69" fmla="*/ 124933 h 510"/>
              <a:gd name="T70" fmla="*/ 2537795 w 7088"/>
              <a:gd name="T71" fmla="*/ 116267 h 510"/>
              <a:gd name="T72" fmla="*/ 2527357 w 7088"/>
              <a:gd name="T73" fmla="*/ 94603 h 510"/>
              <a:gd name="T74" fmla="*/ 2359635 w 7088"/>
              <a:gd name="T75" fmla="*/ 9749 h 510"/>
              <a:gd name="T76" fmla="*/ 2325802 w 7088"/>
              <a:gd name="T77" fmla="*/ 14443 h 510"/>
              <a:gd name="T78" fmla="*/ 2317884 w 7088"/>
              <a:gd name="T79" fmla="*/ 89547 h 510"/>
              <a:gd name="T80" fmla="*/ 1847109 w 7088"/>
              <a:gd name="T81" fmla="*/ 85576 h 510"/>
              <a:gd name="T82" fmla="*/ 942630 w 7088"/>
              <a:gd name="T83" fmla="*/ 84853 h 510"/>
              <a:gd name="T84" fmla="*/ 25194 w 7088"/>
              <a:gd name="T85" fmla="*/ 94241 h 510"/>
              <a:gd name="T86" fmla="*/ 29873 w 7088"/>
              <a:gd name="T87" fmla="*/ 120961 h 510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7088" h="510">
                <a:moveTo>
                  <a:pt x="6563" y="422"/>
                </a:moveTo>
                <a:cubicBezTo>
                  <a:pt x="6569" y="390"/>
                  <a:pt x="6575" y="358"/>
                  <a:pt x="6580" y="326"/>
                </a:cubicBezTo>
                <a:cubicBezTo>
                  <a:pt x="6590" y="339"/>
                  <a:pt x="6603" y="350"/>
                  <a:pt x="6618" y="360"/>
                </a:cubicBezTo>
                <a:cubicBezTo>
                  <a:pt x="6632" y="370"/>
                  <a:pt x="6654" y="377"/>
                  <a:pt x="6675" y="375"/>
                </a:cubicBezTo>
                <a:cubicBezTo>
                  <a:pt x="6690" y="378"/>
                  <a:pt x="6707" y="379"/>
                  <a:pt x="6722" y="379"/>
                </a:cubicBezTo>
                <a:cubicBezTo>
                  <a:pt x="6670" y="396"/>
                  <a:pt x="6617" y="411"/>
                  <a:pt x="6563" y="422"/>
                </a:cubicBezTo>
                <a:close/>
                <a:moveTo>
                  <a:pt x="6923" y="290"/>
                </a:moveTo>
                <a:cubicBezTo>
                  <a:pt x="6920" y="292"/>
                  <a:pt x="6916" y="294"/>
                  <a:pt x="6913" y="296"/>
                </a:cubicBezTo>
                <a:cubicBezTo>
                  <a:pt x="6910" y="295"/>
                  <a:pt x="6907" y="294"/>
                  <a:pt x="6904" y="292"/>
                </a:cubicBezTo>
                <a:cubicBezTo>
                  <a:pt x="6887" y="285"/>
                  <a:pt x="6863" y="295"/>
                  <a:pt x="6845" y="310"/>
                </a:cubicBezTo>
                <a:cubicBezTo>
                  <a:pt x="6843" y="310"/>
                  <a:pt x="6842" y="309"/>
                  <a:pt x="6841" y="309"/>
                </a:cubicBezTo>
                <a:cubicBezTo>
                  <a:pt x="6835" y="295"/>
                  <a:pt x="6809" y="285"/>
                  <a:pt x="6790" y="281"/>
                </a:cubicBezTo>
                <a:cubicBezTo>
                  <a:pt x="6811" y="272"/>
                  <a:pt x="6823" y="255"/>
                  <a:pt x="6806" y="239"/>
                </a:cubicBezTo>
                <a:cubicBezTo>
                  <a:pt x="6806" y="238"/>
                  <a:pt x="6806" y="238"/>
                  <a:pt x="6806" y="238"/>
                </a:cubicBezTo>
                <a:cubicBezTo>
                  <a:pt x="6845" y="256"/>
                  <a:pt x="6884" y="274"/>
                  <a:pt x="6923" y="290"/>
                </a:cubicBezTo>
                <a:close/>
                <a:moveTo>
                  <a:pt x="6560" y="113"/>
                </a:moveTo>
                <a:cubicBezTo>
                  <a:pt x="6597" y="133"/>
                  <a:pt x="6635" y="153"/>
                  <a:pt x="6673" y="173"/>
                </a:cubicBezTo>
                <a:cubicBezTo>
                  <a:pt x="6661" y="174"/>
                  <a:pt x="6650" y="177"/>
                  <a:pt x="6638" y="183"/>
                </a:cubicBezTo>
                <a:cubicBezTo>
                  <a:pt x="6635" y="184"/>
                  <a:pt x="6633" y="185"/>
                  <a:pt x="6631" y="187"/>
                </a:cubicBezTo>
                <a:cubicBezTo>
                  <a:pt x="6613" y="176"/>
                  <a:pt x="6584" y="172"/>
                  <a:pt x="6564" y="178"/>
                </a:cubicBezTo>
                <a:cubicBezTo>
                  <a:pt x="6561" y="177"/>
                  <a:pt x="6557" y="175"/>
                  <a:pt x="6553" y="173"/>
                </a:cubicBezTo>
                <a:cubicBezTo>
                  <a:pt x="6554" y="153"/>
                  <a:pt x="6557" y="133"/>
                  <a:pt x="6560" y="113"/>
                </a:cubicBezTo>
                <a:close/>
                <a:moveTo>
                  <a:pt x="83" y="335"/>
                </a:moveTo>
                <a:cubicBezTo>
                  <a:pt x="559" y="321"/>
                  <a:pt x="1035" y="320"/>
                  <a:pt x="1511" y="315"/>
                </a:cubicBezTo>
                <a:cubicBezTo>
                  <a:pt x="2346" y="307"/>
                  <a:pt x="3181" y="303"/>
                  <a:pt x="4017" y="305"/>
                </a:cubicBezTo>
                <a:cubicBezTo>
                  <a:pt x="4434" y="305"/>
                  <a:pt x="4852" y="307"/>
                  <a:pt x="5269" y="310"/>
                </a:cubicBezTo>
                <a:cubicBezTo>
                  <a:pt x="5478" y="312"/>
                  <a:pt x="5687" y="313"/>
                  <a:pt x="5896" y="315"/>
                </a:cubicBezTo>
                <a:cubicBezTo>
                  <a:pt x="6076" y="318"/>
                  <a:pt x="6259" y="315"/>
                  <a:pt x="6439" y="323"/>
                </a:cubicBezTo>
                <a:cubicBezTo>
                  <a:pt x="6439" y="334"/>
                  <a:pt x="6440" y="345"/>
                  <a:pt x="6440" y="356"/>
                </a:cubicBezTo>
                <a:cubicBezTo>
                  <a:pt x="6440" y="368"/>
                  <a:pt x="6450" y="376"/>
                  <a:pt x="6462" y="379"/>
                </a:cubicBezTo>
                <a:cubicBezTo>
                  <a:pt x="6457" y="404"/>
                  <a:pt x="6451" y="429"/>
                  <a:pt x="6445" y="454"/>
                </a:cubicBezTo>
                <a:cubicBezTo>
                  <a:pt x="6434" y="494"/>
                  <a:pt x="6498" y="509"/>
                  <a:pt x="6524" y="505"/>
                </a:cubicBezTo>
                <a:cubicBezTo>
                  <a:pt x="6662" y="488"/>
                  <a:pt x="6795" y="450"/>
                  <a:pt x="6920" y="392"/>
                </a:cubicBezTo>
                <a:cubicBezTo>
                  <a:pt x="6925" y="393"/>
                  <a:pt x="6930" y="394"/>
                  <a:pt x="6935" y="395"/>
                </a:cubicBezTo>
                <a:cubicBezTo>
                  <a:pt x="6954" y="399"/>
                  <a:pt x="7034" y="371"/>
                  <a:pt x="7009" y="346"/>
                </a:cubicBezTo>
                <a:cubicBezTo>
                  <a:pt x="7023" y="339"/>
                  <a:pt x="7037" y="330"/>
                  <a:pt x="7051" y="322"/>
                </a:cubicBezTo>
                <a:cubicBezTo>
                  <a:pt x="7087" y="301"/>
                  <a:pt x="7043" y="270"/>
                  <a:pt x="7022" y="262"/>
                </a:cubicBezTo>
                <a:cubicBezTo>
                  <a:pt x="6861" y="197"/>
                  <a:pt x="6702" y="120"/>
                  <a:pt x="6556" y="27"/>
                </a:cubicBezTo>
                <a:cubicBezTo>
                  <a:pt x="6533" y="12"/>
                  <a:pt x="6469" y="0"/>
                  <a:pt x="6462" y="40"/>
                </a:cubicBezTo>
                <a:cubicBezTo>
                  <a:pt x="6450" y="109"/>
                  <a:pt x="6443" y="178"/>
                  <a:pt x="6440" y="248"/>
                </a:cubicBezTo>
                <a:cubicBezTo>
                  <a:pt x="6004" y="254"/>
                  <a:pt x="5568" y="240"/>
                  <a:pt x="5132" y="237"/>
                </a:cubicBezTo>
                <a:cubicBezTo>
                  <a:pt x="4294" y="232"/>
                  <a:pt x="3456" y="231"/>
                  <a:pt x="2619" y="235"/>
                </a:cubicBezTo>
                <a:cubicBezTo>
                  <a:pt x="1769" y="239"/>
                  <a:pt x="919" y="260"/>
                  <a:pt x="70" y="261"/>
                </a:cubicBezTo>
                <a:cubicBezTo>
                  <a:pt x="0" y="261"/>
                  <a:pt x="29" y="337"/>
                  <a:pt x="83" y="335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Freeform 73">
            <a:extLst>
              <a:ext uri="{FF2B5EF4-FFF2-40B4-BE49-F238E27FC236}">
                <a16:creationId xmlns:a16="http://schemas.microsoft.com/office/drawing/2014/main" id="{39FB69F5-1B1D-4DCF-B72D-13823C71B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25137" y="10039335"/>
            <a:ext cx="1367061" cy="1899746"/>
          </a:xfrm>
          <a:custGeom>
            <a:avLst/>
            <a:gdLst>
              <a:gd name="T0" fmla="*/ 436655 w 1281"/>
              <a:gd name="T1" fmla="*/ 600183 h 1778"/>
              <a:gd name="T2" fmla="*/ 75112 w 1281"/>
              <a:gd name="T3" fmla="*/ 600183 h 1778"/>
              <a:gd name="T4" fmla="*/ 24079 w 1281"/>
              <a:gd name="T5" fmla="*/ 600183 h 1778"/>
              <a:gd name="T6" fmla="*/ 34861 w 1281"/>
              <a:gd name="T7" fmla="*/ 606659 h 1778"/>
              <a:gd name="T8" fmla="*/ 34861 w 1281"/>
              <a:gd name="T9" fmla="*/ 80600 h 1778"/>
              <a:gd name="T10" fmla="*/ 34861 w 1281"/>
              <a:gd name="T11" fmla="*/ 6477 h 1778"/>
              <a:gd name="T12" fmla="*/ 10782 w 1281"/>
              <a:gd name="T13" fmla="*/ 29865 h 1778"/>
              <a:gd name="T14" fmla="*/ 372325 w 1281"/>
              <a:gd name="T15" fmla="*/ 29865 h 1778"/>
              <a:gd name="T16" fmla="*/ 423358 w 1281"/>
              <a:gd name="T17" fmla="*/ 29865 h 1778"/>
              <a:gd name="T18" fmla="*/ 412577 w 1281"/>
              <a:gd name="T19" fmla="*/ 23388 h 1778"/>
              <a:gd name="T20" fmla="*/ 412577 w 1281"/>
              <a:gd name="T21" fmla="*/ 549448 h 1778"/>
              <a:gd name="T22" fmla="*/ 412577 w 1281"/>
              <a:gd name="T23" fmla="*/ 623571 h 1778"/>
              <a:gd name="T24" fmla="*/ 447437 w 1281"/>
              <a:gd name="T25" fmla="*/ 606659 h 1778"/>
              <a:gd name="T26" fmla="*/ 447437 w 1281"/>
              <a:gd name="T27" fmla="*/ 80600 h 1778"/>
              <a:gd name="T28" fmla="*/ 447437 w 1281"/>
              <a:gd name="T29" fmla="*/ 6477 h 1778"/>
              <a:gd name="T30" fmla="*/ 436655 w 1281"/>
              <a:gd name="T31" fmla="*/ 0 h 1778"/>
              <a:gd name="T32" fmla="*/ 75112 w 1281"/>
              <a:gd name="T33" fmla="*/ 0 h 1778"/>
              <a:gd name="T34" fmla="*/ 24079 w 1281"/>
              <a:gd name="T35" fmla="*/ 0 h 1778"/>
              <a:gd name="T36" fmla="*/ 0 w 1281"/>
              <a:gd name="T37" fmla="*/ 23388 h 1778"/>
              <a:gd name="T38" fmla="*/ 0 w 1281"/>
              <a:gd name="T39" fmla="*/ 549448 h 1778"/>
              <a:gd name="T40" fmla="*/ 0 w 1281"/>
              <a:gd name="T41" fmla="*/ 623571 h 1778"/>
              <a:gd name="T42" fmla="*/ 10782 w 1281"/>
              <a:gd name="T43" fmla="*/ 630048 h 1778"/>
              <a:gd name="T44" fmla="*/ 372325 w 1281"/>
              <a:gd name="T45" fmla="*/ 630048 h 1778"/>
              <a:gd name="T46" fmla="*/ 423358 w 1281"/>
              <a:gd name="T47" fmla="*/ 630048 h 1778"/>
              <a:gd name="T48" fmla="*/ 436655 w 1281"/>
              <a:gd name="T49" fmla="*/ 600183 h 177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1281" h="1778">
                <a:moveTo>
                  <a:pt x="1215" y="1668"/>
                </a:moveTo>
                <a:lnTo>
                  <a:pt x="209" y="1668"/>
                </a:lnTo>
                <a:lnTo>
                  <a:pt x="67" y="1668"/>
                </a:lnTo>
                <a:cubicBezTo>
                  <a:pt x="77" y="1674"/>
                  <a:pt x="87" y="1680"/>
                  <a:pt x="97" y="1686"/>
                </a:cubicBezTo>
                <a:lnTo>
                  <a:pt x="97" y="224"/>
                </a:lnTo>
                <a:lnTo>
                  <a:pt x="97" y="18"/>
                </a:lnTo>
                <a:cubicBezTo>
                  <a:pt x="75" y="39"/>
                  <a:pt x="52" y="61"/>
                  <a:pt x="30" y="83"/>
                </a:cubicBezTo>
                <a:lnTo>
                  <a:pt x="1036" y="83"/>
                </a:lnTo>
                <a:lnTo>
                  <a:pt x="1178" y="83"/>
                </a:lnTo>
                <a:cubicBezTo>
                  <a:pt x="1168" y="76"/>
                  <a:pt x="1158" y="70"/>
                  <a:pt x="1148" y="65"/>
                </a:cubicBezTo>
                <a:lnTo>
                  <a:pt x="1148" y="1527"/>
                </a:lnTo>
                <a:lnTo>
                  <a:pt x="1148" y="1733"/>
                </a:lnTo>
                <a:cubicBezTo>
                  <a:pt x="1148" y="1777"/>
                  <a:pt x="1245" y="1729"/>
                  <a:pt x="1245" y="1686"/>
                </a:cubicBezTo>
                <a:lnTo>
                  <a:pt x="1245" y="224"/>
                </a:lnTo>
                <a:lnTo>
                  <a:pt x="1245" y="18"/>
                </a:lnTo>
                <a:cubicBezTo>
                  <a:pt x="1245" y="3"/>
                  <a:pt x="1225" y="0"/>
                  <a:pt x="1215" y="0"/>
                </a:cubicBezTo>
                <a:lnTo>
                  <a:pt x="209" y="0"/>
                </a:lnTo>
                <a:lnTo>
                  <a:pt x="67" y="0"/>
                </a:lnTo>
                <a:cubicBezTo>
                  <a:pt x="35" y="0"/>
                  <a:pt x="0" y="32"/>
                  <a:pt x="0" y="65"/>
                </a:cubicBezTo>
                <a:lnTo>
                  <a:pt x="0" y="1527"/>
                </a:lnTo>
                <a:lnTo>
                  <a:pt x="0" y="1733"/>
                </a:lnTo>
                <a:cubicBezTo>
                  <a:pt x="0" y="1748"/>
                  <a:pt x="20" y="1751"/>
                  <a:pt x="30" y="1751"/>
                </a:cubicBezTo>
                <a:lnTo>
                  <a:pt x="1036" y="1751"/>
                </a:lnTo>
                <a:lnTo>
                  <a:pt x="1178" y="1751"/>
                </a:lnTo>
                <a:cubicBezTo>
                  <a:pt x="1220" y="1751"/>
                  <a:pt x="1280" y="1668"/>
                  <a:pt x="1215" y="1668"/>
                </a:cubicBezTo>
              </a:path>
            </a:pathLst>
          </a:custGeo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Freeform 74">
            <a:extLst>
              <a:ext uri="{FF2B5EF4-FFF2-40B4-BE49-F238E27FC236}">
                <a16:creationId xmlns:a16="http://schemas.microsoft.com/office/drawing/2014/main" id="{3777908F-76F8-4185-B9AA-49C5BF573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01823" y="8846694"/>
            <a:ext cx="1367061" cy="3092387"/>
          </a:xfrm>
          <a:custGeom>
            <a:avLst/>
            <a:gdLst>
              <a:gd name="T0" fmla="*/ 436296 w 1281"/>
              <a:gd name="T1" fmla="*/ 1001817 h 2894"/>
              <a:gd name="T2" fmla="*/ 74753 w 1281"/>
              <a:gd name="T3" fmla="*/ 1001817 h 2894"/>
              <a:gd name="T4" fmla="*/ 23720 w 1281"/>
              <a:gd name="T5" fmla="*/ 1001817 h 2894"/>
              <a:gd name="T6" fmla="*/ 34501 w 1281"/>
              <a:gd name="T7" fmla="*/ 1008294 h 2894"/>
              <a:gd name="T8" fmla="*/ 34501 w 1281"/>
              <a:gd name="T9" fmla="*/ 669317 h 2894"/>
              <a:gd name="T10" fmla="*/ 34501 w 1281"/>
              <a:gd name="T11" fmla="*/ 130625 h 2894"/>
              <a:gd name="T12" fmla="*/ 34501 w 1281"/>
              <a:gd name="T13" fmla="*/ 6477 h 2894"/>
              <a:gd name="T14" fmla="*/ 10782 w 1281"/>
              <a:gd name="T15" fmla="*/ 29867 h 2894"/>
              <a:gd name="T16" fmla="*/ 372325 w 1281"/>
              <a:gd name="T17" fmla="*/ 29867 h 2894"/>
              <a:gd name="T18" fmla="*/ 423358 w 1281"/>
              <a:gd name="T19" fmla="*/ 29867 h 2894"/>
              <a:gd name="T20" fmla="*/ 412577 w 1281"/>
              <a:gd name="T21" fmla="*/ 23390 h 2894"/>
              <a:gd name="T22" fmla="*/ 412577 w 1281"/>
              <a:gd name="T23" fmla="*/ 362367 h 2894"/>
              <a:gd name="T24" fmla="*/ 412577 w 1281"/>
              <a:gd name="T25" fmla="*/ 900699 h 2894"/>
              <a:gd name="T26" fmla="*/ 412577 w 1281"/>
              <a:gd name="T27" fmla="*/ 1025207 h 2894"/>
              <a:gd name="T28" fmla="*/ 447437 w 1281"/>
              <a:gd name="T29" fmla="*/ 1008294 h 2894"/>
              <a:gd name="T30" fmla="*/ 447437 w 1281"/>
              <a:gd name="T31" fmla="*/ 669317 h 2894"/>
              <a:gd name="T32" fmla="*/ 447437 w 1281"/>
              <a:gd name="T33" fmla="*/ 130625 h 2894"/>
              <a:gd name="T34" fmla="*/ 447437 w 1281"/>
              <a:gd name="T35" fmla="*/ 6477 h 2894"/>
              <a:gd name="T36" fmla="*/ 436296 w 1281"/>
              <a:gd name="T37" fmla="*/ 0 h 2894"/>
              <a:gd name="T38" fmla="*/ 74753 w 1281"/>
              <a:gd name="T39" fmla="*/ 0 h 2894"/>
              <a:gd name="T40" fmla="*/ 23720 w 1281"/>
              <a:gd name="T41" fmla="*/ 0 h 2894"/>
              <a:gd name="T42" fmla="*/ 0 w 1281"/>
              <a:gd name="T43" fmla="*/ 23390 h 2894"/>
              <a:gd name="T44" fmla="*/ 0 w 1281"/>
              <a:gd name="T45" fmla="*/ 362367 h 2894"/>
              <a:gd name="T46" fmla="*/ 0 w 1281"/>
              <a:gd name="T47" fmla="*/ 900699 h 2894"/>
              <a:gd name="T48" fmla="*/ 0 w 1281"/>
              <a:gd name="T49" fmla="*/ 1025207 h 2894"/>
              <a:gd name="T50" fmla="*/ 10782 w 1281"/>
              <a:gd name="T51" fmla="*/ 1031684 h 2894"/>
              <a:gd name="T52" fmla="*/ 372325 w 1281"/>
              <a:gd name="T53" fmla="*/ 1031684 h 2894"/>
              <a:gd name="T54" fmla="*/ 423358 w 1281"/>
              <a:gd name="T55" fmla="*/ 1031684 h 2894"/>
              <a:gd name="T56" fmla="*/ 436296 w 1281"/>
              <a:gd name="T57" fmla="*/ 1001817 h 28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1281" h="2894">
                <a:moveTo>
                  <a:pt x="1214" y="2784"/>
                </a:moveTo>
                <a:lnTo>
                  <a:pt x="208" y="2784"/>
                </a:lnTo>
                <a:lnTo>
                  <a:pt x="66" y="2784"/>
                </a:lnTo>
                <a:cubicBezTo>
                  <a:pt x="76" y="2790"/>
                  <a:pt x="86" y="2796"/>
                  <a:pt x="96" y="2802"/>
                </a:cubicBezTo>
                <a:lnTo>
                  <a:pt x="96" y="1860"/>
                </a:lnTo>
                <a:lnTo>
                  <a:pt x="96" y="363"/>
                </a:lnTo>
                <a:lnTo>
                  <a:pt x="96" y="18"/>
                </a:lnTo>
                <a:lnTo>
                  <a:pt x="30" y="83"/>
                </a:lnTo>
                <a:lnTo>
                  <a:pt x="1036" y="83"/>
                </a:lnTo>
                <a:lnTo>
                  <a:pt x="1178" y="83"/>
                </a:lnTo>
                <a:lnTo>
                  <a:pt x="1148" y="65"/>
                </a:lnTo>
                <a:lnTo>
                  <a:pt x="1148" y="1007"/>
                </a:lnTo>
                <a:lnTo>
                  <a:pt x="1148" y="2503"/>
                </a:lnTo>
                <a:lnTo>
                  <a:pt x="1148" y="2849"/>
                </a:lnTo>
                <a:cubicBezTo>
                  <a:pt x="1148" y="2893"/>
                  <a:pt x="1245" y="2845"/>
                  <a:pt x="1245" y="2802"/>
                </a:cubicBezTo>
                <a:lnTo>
                  <a:pt x="1245" y="1860"/>
                </a:lnTo>
                <a:lnTo>
                  <a:pt x="1245" y="363"/>
                </a:lnTo>
                <a:lnTo>
                  <a:pt x="1245" y="18"/>
                </a:lnTo>
                <a:cubicBezTo>
                  <a:pt x="1245" y="3"/>
                  <a:pt x="1225" y="0"/>
                  <a:pt x="1214" y="0"/>
                </a:cubicBezTo>
                <a:lnTo>
                  <a:pt x="208" y="0"/>
                </a:lnTo>
                <a:lnTo>
                  <a:pt x="66" y="0"/>
                </a:lnTo>
                <a:cubicBezTo>
                  <a:pt x="34" y="0"/>
                  <a:pt x="0" y="32"/>
                  <a:pt x="0" y="65"/>
                </a:cubicBezTo>
                <a:lnTo>
                  <a:pt x="0" y="1007"/>
                </a:lnTo>
                <a:lnTo>
                  <a:pt x="0" y="2503"/>
                </a:lnTo>
                <a:lnTo>
                  <a:pt x="0" y="2849"/>
                </a:lnTo>
                <a:cubicBezTo>
                  <a:pt x="0" y="2864"/>
                  <a:pt x="19" y="2867"/>
                  <a:pt x="30" y="2867"/>
                </a:cubicBezTo>
                <a:lnTo>
                  <a:pt x="1036" y="2867"/>
                </a:lnTo>
                <a:lnTo>
                  <a:pt x="1178" y="2867"/>
                </a:lnTo>
                <a:cubicBezTo>
                  <a:pt x="1220" y="2867"/>
                  <a:pt x="1280" y="2784"/>
                  <a:pt x="1214" y="2784"/>
                </a:cubicBezTo>
              </a:path>
            </a:pathLst>
          </a:custGeo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Freeform 75">
            <a:extLst>
              <a:ext uri="{FF2B5EF4-FFF2-40B4-BE49-F238E27FC236}">
                <a16:creationId xmlns:a16="http://schemas.microsoft.com/office/drawing/2014/main" id="{214A4FDF-7989-44FB-8E0C-23D1BC003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11505" y="7470204"/>
            <a:ext cx="1367061" cy="4468877"/>
          </a:xfrm>
          <a:custGeom>
            <a:avLst/>
            <a:gdLst>
              <a:gd name="T0" fmla="*/ 436655 w 1281"/>
              <a:gd name="T1" fmla="*/ 1465356 h 4181"/>
              <a:gd name="T2" fmla="*/ 75112 w 1281"/>
              <a:gd name="T3" fmla="*/ 1465356 h 4181"/>
              <a:gd name="T4" fmla="*/ 24079 w 1281"/>
              <a:gd name="T5" fmla="*/ 1465356 h 4181"/>
              <a:gd name="T6" fmla="*/ 34861 w 1281"/>
              <a:gd name="T7" fmla="*/ 1471835 h 4181"/>
              <a:gd name="T8" fmla="*/ 34861 w 1281"/>
              <a:gd name="T9" fmla="*/ 974744 h 4181"/>
              <a:gd name="T10" fmla="*/ 34861 w 1281"/>
              <a:gd name="T11" fmla="*/ 187534 h 4181"/>
              <a:gd name="T12" fmla="*/ 34861 w 1281"/>
              <a:gd name="T13" fmla="*/ 6479 h 4181"/>
              <a:gd name="T14" fmla="*/ 10782 w 1281"/>
              <a:gd name="T15" fmla="*/ 29876 h 4181"/>
              <a:gd name="T16" fmla="*/ 371966 w 1281"/>
              <a:gd name="T17" fmla="*/ 29876 h 4181"/>
              <a:gd name="T18" fmla="*/ 422999 w 1281"/>
              <a:gd name="T19" fmla="*/ 29876 h 4181"/>
              <a:gd name="T20" fmla="*/ 412217 w 1281"/>
              <a:gd name="T21" fmla="*/ 23397 h 4181"/>
              <a:gd name="T22" fmla="*/ 412217 w 1281"/>
              <a:gd name="T23" fmla="*/ 520487 h 4181"/>
              <a:gd name="T24" fmla="*/ 412217 w 1281"/>
              <a:gd name="T25" fmla="*/ 1307698 h 4181"/>
              <a:gd name="T26" fmla="*/ 412217 w 1281"/>
              <a:gd name="T27" fmla="*/ 1488752 h 4181"/>
              <a:gd name="T28" fmla="*/ 447078 w 1281"/>
              <a:gd name="T29" fmla="*/ 1471835 h 4181"/>
              <a:gd name="T30" fmla="*/ 447078 w 1281"/>
              <a:gd name="T31" fmla="*/ 974744 h 4181"/>
              <a:gd name="T32" fmla="*/ 447078 w 1281"/>
              <a:gd name="T33" fmla="*/ 187534 h 4181"/>
              <a:gd name="T34" fmla="*/ 447078 w 1281"/>
              <a:gd name="T35" fmla="*/ 6479 h 4181"/>
              <a:gd name="T36" fmla="*/ 436655 w 1281"/>
              <a:gd name="T37" fmla="*/ 0 h 4181"/>
              <a:gd name="T38" fmla="*/ 75112 w 1281"/>
              <a:gd name="T39" fmla="*/ 0 h 4181"/>
              <a:gd name="T40" fmla="*/ 24079 w 1281"/>
              <a:gd name="T41" fmla="*/ 0 h 4181"/>
              <a:gd name="T42" fmla="*/ 0 w 1281"/>
              <a:gd name="T43" fmla="*/ 23397 h 4181"/>
              <a:gd name="T44" fmla="*/ 0 w 1281"/>
              <a:gd name="T45" fmla="*/ 520487 h 4181"/>
              <a:gd name="T46" fmla="*/ 0 w 1281"/>
              <a:gd name="T47" fmla="*/ 1307698 h 4181"/>
              <a:gd name="T48" fmla="*/ 0 w 1281"/>
              <a:gd name="T49" fmla="*/ 1488752 h 4181"/>
              <a:gd name="T50" fmla="*/ 10782 w 1281"/>
              <a:gd name="T51" fmla="*/ 1495231 h 4181"/>
              <a:gd name="T52" fmla="*/ 371966 w 1281"/>
              <a:gd name="T53" fmla="*/ 1495231 h 4181"/>
              <a:gd name="T54" fmla="*/ 422999 w 1281"/>
              <a:gd name="T55" fmla="*/ 1495231 h 4181"/>
              <a:gd name="T56" fmla="*/ 436655 w 1281"/>
              <a:gd name="T57" fmla="*/ 1465356 h 4181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1281" h="4181">
                <a:moveTo>
                  <a:pt x="1215" y="4071"/>
                </a:moveTo>
                <a:lnTo>
                  <a:pt x="209" y="4071"/>
                </a:lnTo>
                <a:lnTo>
                  <a:pt x="67" y="4071"/>
                </a:lnTo>
                <a:cubicBezTo>
                  <a:pt x="77" y="4077"/>
                  <a:pt x="87" y="4083"/>
                  <a:pt x="97" y="4089"/>
                </a:cubicBezTo>
                <a:lnTo>
                  <a:pt x="97" y="2708"/>
                </a:lnTo>
                <a:lnTo>
                  <a:pt x="97" y="521"/>
                </a:lnTo>
                <a:lnTo>
                  <a:pt x="97" y="18"/>
                </a:lnTo>
                <a:cubicBezTo>
                  <a:pt x="74" y="40"/>
                  <a:pt x="52" y="61"/>
                  <a:pt x="30" y="83"/>
                </a:cubicBezTo>
                <a:lnTo>
                  <a:pt x="1035" y="83"/>
                </a:lnTo>
                <a:lnTo>
                  <a:pt x="1177" y="83"/>
                </a:lnTo>
                <a:cubicBezTo>
                  <a:pt x="1167" y="77"/>
                  <a:pt x="1157" y="71"/>
                  <a:pt x="1147" y="65"/>
                </a:cubicBezTo>
                <a:lnTo>
                  <a:pt x="1147" y="1446"/>
                </a:lnTo>
                <a:lnTo>
                  <a:pt x="1147" y="3633"/>
                </a:lnTo>
                <a:lnTo>
                  <a:pt x="1147" y="4136"/>
                </a:lnTo>
                <a:cubicBezTo>
                  <a:pt x="1147" y="4180"/>
                  <a:pt x="1244" y="4132"/>
                  <a:pt x="1244" y="4089"/>
                </a:cubicBezTo>
                <a:lnTo>
                  <a:pt x="1244" y="2708"/>
                </a:lnTo>
                <a:lnTo>
                  <a:pt x="1244" y="521"/>
                </a:lnTo>
                <a:lnTo>
                  <a:pt x="1244" y="18"/>
                </a:lnTo>
                <a:cubicBezTo>
                  <a:pt x="1244" y="3"/>
                  <a:pt x="1225" y="0"/>
                  <a:pt x="1215" y="0"/>
                </a:cubicBezTo>
                <a:lnTo>
                  <a:pt x="209" y="0"/>
                </a:lnTo>
                <a:lnTo>
                  <a:pt x="67" y="0"/>
                </a:lnTo>
                <a:cubicBezTo>
                  <a:pt x="34" y="0"/>
                  <a:pt x="0" y="32"/>
                  <a:pt x="0" y="65"/>
                </a:cubicBezTo>
                <a:lnTo>
                  <a:pt x="0" y="1446"/>
                </a:lnTo>
                <a:lnTo>
                  <a:pt x="0" y="3633"/>
                </a:lnTo>
                <a:lnTo>
                  <a:pt x="0" y="4136"/>
                </a:lnTo>
                <a:cubicBezTo>
                  <a:pt x="0" y="4151"/>
                  <a:pt x="19" y="4154"/>
                  <a:pt x="30" y="4154"/>
                </a:cubicBezTo>
                <a:lnTo>
                  <a:pt x="1035" y="4154"/>
                </a:lnTo>
                <a:lnTo>
                  <a:pt x="1177" y="4154"/>
                </a:lnTo>
                <a:cubicBezTo>
                  <a:pt x="1220" y="4154"/>
                  <a:pt x="1280" y="4071"/>
                  <a:pt x="1215" y="4071"/>
                </a:cubicBezTo>
              </a:path>
            </a:pathLst>
          </a:custGeo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Freeform 76">
            <a:extLst>
              <a:ext uri="{FF2B5EF4-FFF2-40B4-BE49-F238E27FC236}">
                <a16:creationId xmlns:a16="http://schemas.microsoft.com/office/drawing/2014/main" id="{AF49FE9C-AB32-481E-A1F8-849DBDEC7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49848" y="6187995"/>
            <a:ext cx="504400" cy="6618463"/>
          </a:xfrm>
          <a:custGeom>
            <a:avLst/>
            <a:gdLst>
              <a:gd name="T0" fmla="*/ 69752 w 470"/>
              <a:gd name="T1" fmla="*/ 187897 h 6192"/>
              <a:gd name="T2" fmla="*/ 53489 w 470"/>
              <a:gd name="T3" fmla="*/ 190417 h 6192"/>
              <a:gd name="T4" fmla="*/ 72282 w 470"/>
              <a:gd name="T5" fmla="*/ 134264 h 6192"/>
              <a:gd name="T6" fmla="*/ 69752 w 470"/>
              <a:gd name="T7" fmla="*/ 187897 h 6192"/>
              <a:gd name="T8" fmla="*/ 107700 w 470"/>
              <a:gd name="T9" fmla="*/ 186097 h 6192"/>
              <a:gd name="T10" fmla="*/ 108785 w 470"/>
              <a:gd name="T11" fmla="*/ 146142 h 6192"/>
              <a:gd name="T12" fmla="*/ 123602 w 470"/>
              <a:gd name="T13" fmla="*/ 186817 h 6192"/>
              <a:gd name="T14" fmla="*/ 107700 w 470"/>
              <a:gd name="T15" fmla="*/ 186097 h 6192"/>
              <a:gd name="T16" fmla="*/ 35780 w 470"/>
              <a:gd name="T17" fmla="*/ 223533 h 6192"/>
              <a:gd name="T18" fmla="*/ 68668 w 470"/>
              <a:gd name="T19" fmla="*/ 215974 h 6192"/>
              <a:gd name="T20" fmla="*/ 58549 w 470"/>
              <a:gd name="T21" fmla="*/ 567291 h 6192"/>
              <a:gd name="T22" fmla="*/ 46983 w 470"/>
              <a:gd name="T23" fmla="*/ 1380793 h 6192"/>
              <a:gd name="T24" fmla="*/ 51682 w 470"/>
              <a:gd name="T25" fmla="*/ 2210852 h 6192"/>
              <a:gd name="T26" fmla="*/ 91437 w 470"/>
              <a:gd name="T27" fmla="*/ 2211212 h 6192"/>
              <a:gd name="T28" fmla="*/ 86377 w 470"/>
              <a:gd name="T29" fmla="*/ 1748668 h 6192"/>
              <a:gd name="T30" fmla="*/ 106978 w 470"/>
              <a:gd name="T31" fmla="*/ 212374 h 6192"/>
              <a:gd name="T32" fmla="*/ 135168 w 470"/>
              <a:gd name="T33" fmla="*/ 212734 h 6192"/>
              <a:gd name="T34" fmla="*/ 148901 w 470"/>
              <a:gd name="T35" fmla="*/ 214174 h 6192"/>
              <a:gd name="T36" fmla="*/ 151070 w 470"/>
              <a:gd name="T37" fmla="*/ 214174 h 6192"/>
              <a:gd name="T38" fmla="*/ 166249 w 470"/>
              <a:gd name="T39" fmla="*/ 201936 h 6192"/>
              <a:gd name="T40" fmla="*/ 168056 w 470"/>
              <a:gd name="T41" fmla="*/ 191857 h 6192"/>
              <a:gd name="T42" fmla="*/ 100472 w 470"/>
              <a:gd name="T43" fmla="*/ 14398 h 6192"/>
              <a:gd name="T44" fmla="*/ 61440 w 470"/>
              <a:gd name="T45" fmla="*/ 15118 h 6192"/>
              <a:gd name="T46" fmla="*/ 5060 w 470"/>
              <a:gd name="T47" fmla="*/ 206615 h 6192"/>
              <a:gd name="T48" fmla="*/ 35780 w 470"/>
              <a:gd name="T49" fmla="*/ 223533 h 619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470" h="6192">
                <a:moveTo>
                  <a:pt x="193" y="522"/>
                </a:moveTo>
                <a:cubicBezTo>
                  <a:pt x="178" y="524"/>
                  <a:pt x="163" y="526"/>
                  <a:pt x="148" y="529"/>
                </a:cubicBezTo>
                <a:cubicBezTo>
                  <a:pt x="166" y="477"/>
                  <a:pt x="183" y="426"/>
                  <a:pt x="200" y="373"/>
                </a:cubicBezTo>
                <a:cubicBezTo>
                  <a:pt x="197" y="423"/>
                  <a:pt x="196" y="473"/>
                  <a:pt x="193" y="522"/>
                </a:cubicBezTo>
                <a:close/>
                <a:moveTo>
                  <a:pt x="298" y="517"/>
                </a:moveTo>
                <a:cubicBezTo>
                  <a:pt x="299" y="480"/>
                  <a:pt x="299" y="443"/>
                  <a:pt x="301" y="406"/>
                </a:cubicBezTo>
                <a:cubicBezTo>
                  <a:pt x="315" y="443"/>
                  <a:pt x="328" y="481"/>
                  <a:pt x="342" y="519"/>
                </a:cubicBezTo>
                <a:cubicBezTo>
                  <a:pt x="328" y="517"/>
                  <a:pt x="313" y="517"/>
                  <a:pt x="298" y="517"/>
                </a:cubicBezTo>
                <a:close/>
                <a:moveTo>
                  <a:pt x="99" y="621"/>
                </a:moveTo>
                <a:cubicBezTo>
                  <a:pt x="129" y="612"/>
                  <a:pt x="160" y="605"/>
                  <a:pt x="190" y="600"/>
                </a:cubicBezTo>
                <a:cubicBezTo>
                  <a:pt x="178" y="925"/>
                  <a:pt x="170" y="1251"/>
                  <a:pt x="162" y="1576"/>
                </a:cubicBezTo>
                <a:cubicBezTo>
                  <a:pt x="143" y="2330"/>
                  <a:pt x="133" y="3082"/>
                  <a:pt x="130" y="3836"/>
                </a:cubicBezTo>
                <a:cubicBezTo>
                  <a:pt x="127" y="4605"/>
                  <a:pt x="142" y="5374"/>
                  <a:pt x="143" y="6142"/>
                </a:cubicBezTo>
                <a:cubicBezTo>
                  <a:pt x="143" y="6191"/>
                  <a:pt x="255" y="6190"/>
                  <a:pt x="253" y="6143"/>
                </a:cubicBezTo>
                <a:cubicBezTo>
                  <a:pt x="236" y="5715"/>
                  <a:pt x="241" y="5286"/>
                  <a:pt x="239" y="4858"/>
                </a:cubicBezTo>
                <a:cubicBezTo>
                  <a:pt x="234" y="3435"/>
                  <a:pt x="261" y="2013"/>
                  <a:pt x="296" y="590"/>
                </a:cubicBezTo>
                <a:cubicBezTo>
                  <a:pt x="322" y="589"/>
                  <a:pt x="348" y="590"/>
                  <a:pt x="374" y="591"/>
                </a:cubicBezTo>
                <a:cubicBezTo>
                  <a:pt x="383" y="598"/>
                  <a:pt x="397" y="599"/>
                  <a:pt x="412" y="595"/>
                </a:cubicBezTo>
                <a:cubicBezTo>
                  <a:pt x="414" y="595"/>
                  <a:pt x="416" y="595"/>
                  <a:pt x="418" y="595"/>
                </a:cubicBezTo>
                <a:cubicBezTo>
                  <a:pt x="459" y="600"/>
                  <a:pt x="469" y="581"/>
                  <a:pt x="460" y="561"/>
                </a:cubicBezTo>
                <a:cubicBezTo>
                  <a:pt x="466" y="553"/>
                  <a:pt x="469" y="543"/>
                  <a:pt x="465" y="533"/>
                </a:cubicBezTo>
                <a:cubicBezTo>
                  <a:pt x="405" y="368"/>
                  <a:pt x="343" y="203"/>
                  <a:pt x="278" y="40"/>
                </a:cubicBezTo>
                <a:cubicBezTo>
                  <a:pt x="264" y="3"/>
                  <a:pt x="179" y="0"/>
                  <a:pt x="170" y="42"/>
                </a:cubicBezTo>
                <a:cubicBezTo>
                  <a:pt x="131" y="224"/>
                  <a:pt x="82" y="400"/>
                  <a:pt x="14" y="574"/>
                </a:cubicBezTo>
                <a:cubicBezTo>
                  <a:pt x="0" y="611"/>
                  <a:pt x="76" y="628"/>
                  <a:pt x="99" y="62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reeform 77">
            <a:extLst>
              <a:ext uri="{FF2B5EF4-FFF2-40B4-BE49-F238E27FC236}">
                <a16:creationId xmlns:a16="http://schemas.microsoft.com/office/drawing/2014/main" id="{D905E9B5-5831-498E-9DAB-6472B486C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38727" y="12170069"/>
            <a:ext cx="7716827" cy="556253"/>
          </a:xfrm>
          <a:custGeom>
            <a:avLst/>
            <a:gdLst>
              <a:gd name="T0" fmla="*/ 2406452 w 7217"/>
              <a:gd name="T1" fmla="*/ 155202 h 519"/>
              <a:gd name="T2" fmla="*/ 2412574 w 7217"/>
              <a:gd name="T3" fmla="*/ 119830 h 519"/>
              <a:gd name="T4" fmla="*/ 2426617 w 7217"/>
              <a:gd name="T5" fmla="*/ 132102 h 519"/>
              <a:gd name="T6" fmla="*/ 2447502 w 7217"/>
              <a:gd name="T7" fmla="*/ 137516 h 519"/>
              <a:gd name="T8" fmla="*/ 2465146 w 7217"/>
              <a:gd name="T9" fmla="*/ 138960 h 519"/>
              <a:gd name="T10" fmla="*/ 2406452 w 7217"/>
              <a:gd name="T11" fmla="*/ 155202 h 519"/>
              <a:gd name="T12" fmla="*/ 2538604 w 7217"/>
              <a:gd name="T13" fmla="*/ 106476 h 519"/>
              <a:gd name="T14" fmla="*/ 2534643 w 7217"/>
              <a:gd name="T15" fmla="*/ 108641 h 519"/>
              <a:gd name="T16" fmla="*/ 2531762 w 7217"/>
              <a:gd name="T17" fmla="*/ 107198 h 519"/>
              <a:gd name="T18" fmla="*/ 2509797 w 7217"/>
              <a:gd name="T19" fmla="*/ 113694 h 519"/>
              <a:gd name="T20" fmla="*/ 2508357 w 7217"/>
              <a:gd name="T21" fmla="*/ 113333 h 519"/>
              <a:gd name="T22" fmla="*/ 2489632 w 7217"/>
              <a:gd name="T23" fmla="*/ 103227 h 519"/>
              <a:gd name="T24" fmla="*/ 2495754 w 7217"/>
              <a:gd name="T25" fmla="*/ 87707 h 519"/>
              <a:gd name="T26" fmla="*/ 2495393 w 7217"/>
              <a:gd name="T27" fmla="*/ 87346 h 519"/>
              <a:gd name="T28" fmla="*/ 2538604 w 7217"/>
              <a:gd name="T29" fmla="*/ 106476 h 519"/>
              <a:gd name="T30" fmla="*/ 2405372 w 7217"/>
              <a:gd name="T31" fmla="*/ 41147 h 519"/>
              <a:gd name="T32" fmla="*/ 2446782 w 7217"/>
              <a:gd name="T33" fmla="*/ 63524 h 519"/>
              <a:gd name="T34" fmla="*/ 2433819 w 7217"/>
              <a:gd name="T35" fmla="*/ 66773 h 519"/>
              <a:gd name="T36" fmla="*/ 2431298 w 7217"/>
              <a:gd name="T37" fmla="*/ 68578 h 519"/>
              <a:gd name="T38" fmla="*/ 2407172 w 7217"/>
              <a:gd name="T39" fmla="*/ 65329 h 519"/>
              <a:gd name="T40" fmla="*/ 2402851 w 7217"/>
              <a:gd name="T41" fmla="*/ 63524 h 519"/>
              <a:gd name="T42" fmla="*/ 2405372 w 7217"/>
              <a:gd name="T43" fmla="*/ 41147 h 519"/>
              <a:gd name="T44" fmla="*/ 30247 w 7217"/>
              <a:gd name="T45" fmla="*/ 123440 h 519"/>
              <a:gd name="T46" fmla="*/ 553812 w 7217"/>
              <a:gd name="T47" fmla="*/ 115860 h 519"/>
              <a:gd name="T48" fmla="*/ 1472750 w 7217"/>
              <a:gd name="T49" fmla="*/ 111890 h 519"/>
              <a:gd name="T50" fmla="*/ 1931859 w 7217"/>
              <a:gd name="T51" fmla="*/ 113694 h 519"/>
              <a:gd name="T52" fmla="*/ 2161954 w 7217"/>
              <a:gd name="T53" fmla="*/ 115860 h 519"/>
              <a:gd name="T54" fmla="*/ 2361081 w 7217"/>
              <a:gd name="T55" fmla="*/ 118747 h 519"/>
              <a:gd name="T56" fmla="*/ 2361442 w 7217"/>
              <a:gd name="T57" fmla="*/ 130658 h 519"/>
              <a:gd name="T58" fmla="*/ 2369724 w 7217"/>
              <a:gd name="T59" fmla="*/ 138960 h 519"/>
              <a:gd name="T60" fmla="*/ 2362882 w 7217"/>
              <a:gd name="T61" fmla="*/ 167113 h 519"/>
              <a:gd name="T62" fmla="*/ 2392409 w 7217"/>
              <a:gd name="T63" fmla="*/ 185520 h 519"/>
              <a:gd name="T64" fmla="*/ 2537163 w 7217"/>
              <a:gd name="T65" fmla="*/ 144013 h 519"/>
              <a:gd name="T66" fmla="*/ 2542565 w 7217"/>
              <a:gd name="T67" fmla="*/ 145096 h 519"/>
              <a:gd name="T68" fmla="*/ 2569931 w 7217"/>
              <a:gd name="T69" fmla="*/ 127410 h 519"/>
              <a:gd name="T70" fmla="*/ 2585415 w 7217"/>
              <a:gd name="T71" fmla="*/ 118387 h 519"/>
              <a:gd name="T72" fmla="*/ 2574612 w 7217"/>
              <a:gd name="T73" fmla="*/ 96009 h 519"/>
              <a:gd name="T74" fmla="*/ 2403932 w 7217"/>
              <a:gd name="T75" fmla="*/ 9745 h 519"/>
              <a:gd name="T76" fmla="*/ 2369724 w 7217"/>
              <a:gd name="T77" fmla="*/ 14437 h 519"/>
              <a:gd name="T78" fmla="*/ 2361442 w 7217"/>
              <a:gd name="T79" fmla="*/ 90955 h 519"/>
              <a:gd name="T80" fmla="*/ 1881808 w 7217"/>
              <a:gd name="T81" fmla="*/ 86985 h 519"/>
              <a:gd name="T82" fmla="*/ 959988 w 7217"/>
              <a:gd name="T83" fmla="*/ 86263 h 519"/>
              <a:gd name="T84" fmla="*/ 25206 w 7217"/>
              <a:gd name="T85" fmla="*/ 96009 h 519"/>
              <a:gd name="T86" fmla="*/ 30247 w 7217"/>
              <a:gd name="T87" fmla="*/ 123440 h 519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7217" h="519">
                <a:moveTo>
                  <a:pt x="6683" y="430"/>
                </a:moveTo>
                <a:cubicBezTo>
                  <a:pt x="6689" y="396"/>
                  <a:pt x="6695" y="364"/>
                  <a:pt x="6700" y="332"/>
                </a:cubicBezTo>
                <a:cubicBezTo>
                  <a:pt x="6711" y="344"/>
                  <a:pt x="6724" y="356"/>
                  <a:pt x="6739" y="366"/>
                </a:cubicBezTo>
                <a:cubicBezTo>
                  <a:pt x="6753" y="376"/>
                  <a:pt x="6776" y="383"/>
                  <a:pt x="6797" y="381"/>
                </a:cubicBezTo>
                <a:cubicBezTo>
                  <a:pt x="6812" y="385"/>
                  <a:pt x="6829" y="386"/>
                  <a:pt x="6846" y="385"/>
                </a:cubicBezTo>
                <a:cubicBezTo>
                  <a:pt x="6792" y="403"/>
                  <a:pt x="6738" y="418"/>
                  <a:pt x="6683" y="430"/>
                </a:cubicBezTo>
                <a:close/>
                <a:moveTo>
                  <a:pt x="7050" y="295"/>
                </a:moveTo>
                <a:cubicBezTo>
                  <a:pt x="7046" y="297"/>
                  <a:pt x="7043" y="299"/>
                  <a:pt x="7039" y="301"/>
                </a:cubicBezTo>
                <a:cubicBezTo>
                  <a:pt x="7036" y="300"/>
                  <a:pt x="7033" y="299"/>
                  <a:pt x="7031" y="297"/>
                </a:cubicBezTo>
                <a:cubicBezTo>
                  <a:pt x="7013" y="290"/>
                  <a:pt x="6988" y="300"/>
                  <a:pt x="6970" y="315"/>
                </a:cubicBezTo>
                <a:cubicBezTo>
                  <a:pt x="6969" y="315"/>
                  <a:pt x="6968" y="315"/>
                  <a:pt x="6966" y="314"/>
                </a:cubicBezTo>
                <a:cubicBezTo>
                  <a:pt x="6960" y="300"/>
                  <a:pt x="6933" y="290"/>
                  <a:pt x="6914" y="286"/>
                </a:cubicBezTo>
                <a:cubicBezTo>
                  <a:pt x="6936" y="277"/>
                  <a:pt x="6949" y="260"/>
                  <a:pt x="6931" y="243"/>
                </a:cubicBezTo>
                <a:cubicBezTo>
                  <a:pt x="6931" y="243"/>
                  <a:pt x="6931" y="242"/>
                  <a:pt x="6930" y="242"/>
                </a:cubicBezTo>
                <a:cubicBezTo>
                  <a:pt x="6970" y="260"/>
                  <a:pt x="7010" y="279"/>
                  <a:pt x="7050" y="295"/>
                </a:cubicBezTo>
                <a:close/>
                <a:moveTo>
                  <a:pt x="6680" y="114"/>
                </a:moveTo>
                <a:cubicBezTo>
                  <a:pt x="6718" y="135"/>
                  <a:pt x="6756" y="156"/>
                  <a:pt x="6795" y="176"/>
                </a:cubicBezTo>
                <a:cubicBezTo>
                  <a:pt x="6783" y="176"/>
                  <a:pt x="6771" y="179"/>
                  <a:pt x="6759" y="185"/>
                </a:cubicBezTo>
                <a:cubicBezTo>
                  <a:pt x="6757" y="187"/>
                  <a:pt x="6755" y="188"/>
                  <a:pt x="6752" y="190"/>
                </a:cubicBezTo>
                <a:cubicBezTo>
                  <a:pt x="6733" y="178"/>
                  <a:pt x="6705" y="174"/>
                  <a:pt x="6685" y="181"/>
                </a:cubicBezTo>
                <a:cubicBezTo>
                  <a:pt x="6681" y="179"/>
                  <a:pt x="6677" y="178"/>
                  <a:pt x="6673" y="176"/>
                </a:cubicBezTo>
                <a:cubicBezTo>
                  <a:pt x="6675" y="155"/>
                  <a:pt x="6677" y="135"/>
                  <a:pt x="6680" y="114"/>
                </a:cubicBezTo>
                <a:close/>
                <a:moveTo>
                  <a:pt x="84" y="342"/>
                </a:moveTo>
                <a:cubicBezTo>
                  <a:pt x="569" y="327"/>
                  <a:pt x="1053" y="325"/>
                  <a:pt x="1538" y="321"/>
                </a:cubicBezTo>
                <a:cubicBezTo>
                  <a:pt x="2389" y="312"/>
                  <a:pt x="3239" y="309"/>
                  <a:pt x="4090" y="310"/>
                </a:cubicBezTo>
                <a:cubicBezTo>
                  <a:pt x="4515" y="311"/>
                  <a:pt x="4940" y="313"/>
                  <a:pt x="5365" y="315"/>
                </a:cubicBezTo>
                <a:cubicBezTo>
                  <a:pt x="5579" y="317"/>
                  <a:pt x="5791" y="319"/>
                  <a:pt x="6004" y="321"/>
                </a:cubicBezTo>
                <a:cubicBezTo>
                  <a:pt x="6188" y="323"/>
                  <a:pt x="6373" y="320"/>
                  <a:pt x="6557" y="329"/>
                </a:cubicBezTo>
                <a:cubicBezTo>
                  <a:pt x="6557" y="340"/>
                  <a:pt x="6558" y="351"/>
                  <a:pt x="6558" y="362"/>
                </a:cubicBezTo>
                <a:cubicBezTo>
                  <a:pt x="6558" y="374"/>
                  <a:pt x="6568" y="382"/>
                  <a:pt x="6581" y="385"/>
                </a:cubicBezTo>
                <a:cubicBezTo>
                  <a:pt x="6575" y="411"/>
                  <a:pt x="6569" y="436"/>
                  <a:pt x="6562" y="463"/>
                </a:cubicBezTo>
                <a:cubicBezTo>
                  <a:pt x="6552" y="502"/>
                  <a:pt x="6617" y="518"/>
                  <a:pt x="6644" y="514"/>
                </a:cubicBezTo>
                <a:cubicBezTo>
                  <a:pt x="6784" y="496"/>
                  <a:pt x="6920" y="458"/>
                  <a:pt x="7046" y="399"/>
                </a:cubicBezTo>
                <a:cubicBezTo>
                  <a:pt x="7052" y="400"/>
                  <a:pt x="7056" y="401"/>
                  <a:pt x="7061" y="402"/>
                </a:cubicBezTo>
                <a:cubicBezTo>
                  <a:pt x="7082" y="406"/>
                  <a:pt x="7163" y="378"/>
                  <a:pt x="7137" y="353"/>
                </a:cubicBezTo>
                <a:cubicBezTo>
                  <a:pt x="7152" y="344"/>
                  <a:pt x="7166" y="337"/>
                  <a:pt x="7180" y="328"/>
                </a:cubicBezTo>
                <a:cubicBezTo>
                  <a:pt x="7216" y="306"/>
                  <a:pt x="7172" y="274"/>
                  <a:pt x="7150" y="266"/>
                </a:cubicBezTo>
                <a:cubicBezTo>
                  <a:pt x="6986" y="201"/>
                  <a:pt x="6826" y="122"/>
                  <a:pt x="6676" y="27"/>
                </a:cubicBezTo>
                <a:cubicBezTo>
                  <a:pt x="6653" y="12"/>
                  <a:pt x="6588" y="0"/>
                  <a:pt x="6581" y="40"/>
                </a:cubicBezTo>
                <a:cubicBezTo>
                  <a:pt x="6568" y="111"/>
                  <a:pt x="6561" y="181"/>
                  <a:pt x="6558" y="252"/>
                </a:cubicBezTo>
                <a:cubicBezTo>
                  <a:pt x="6114" y="259"/>
                  <a:pt x="5670" y="244"/>
                  <a:pt x="5226" y="241"/>
                </a:cubicBezTo>
                <a:cubicBezTo>
                  <a:pt x="4373" y="236"/>
                  <a:pt x="3520" y="234"/>
                  <a:pt x="2666" y="239"/>
                </a:cubicBezTo>
                <a:cubicBezTo>
                  <a:pt x="1801" y="243"/>
                  <a:pt x="935" y="265"/>
                  <a:pt x="70" y="266"/>
                </a:cubicBezTo>
                <a:cubicBezTo>
                  <a:pt x="0" y="266"/>
                  <a:pt x="29" y="343"/>
                  <a:pt x="84" y="34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Freeform 78">
            <a:extLst>
              <a:ext uri="{FF2B5EF4-FFF2-40B4-BE49-F238E27FC236}">
                <a16:creationId xmlns:a16="http://schemas.microsoft.com/office/drawing/2014/main" id="{E90A05C7-1E8D-4B07-8851-5A6E6AD5B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43185" y="5042490"/>
            <a:ext cx="4355740" cy="4025760"/>
          </a:xfrm>
          <a:custGeom>
            <a:avLst/>
            <a:gdLst>
              <a:gd name="T0" fmla="*/ 1442360 w 4073"/>
              <a:gd name="T1" fmla="*/ 1079685 h 3767"/>
              <a:gd name="T2" fmla="*/ 1420392 w 4073"/>
              <a:gd name="T3" fmla="*/ 827759 h 3767"/>
              <a:gd name="T4" fmla="*/ 1377535 w 4073"/>
              <a:gd name="T5" fmla="*/ 834957 h 3767"/>
              <a:gd name="T6" fmla="*/ 1414630 w 4073"/>
              <a:gd name="T7" fmla="*/ 1250276 h 3767"/>
              <a:gd name="T8" fmla="*/ 1401305 w 4073"/>
              <a:gd name="T9" fmla="*/ 1230841 h 3767"/>
              <a:gd name="T10" fmla="*/ 1359528 w 4073"/>
              <a:gd name="T11" fmla="*/ 1176137 h 3767"/>
              <a:gd name="T12" fmla="*/ 1275616 w 4073"/>
              <a:gd name="T13" fmla="*/ 1067089 h 3767"/>
              <a:gd name="T14" fmla="*/ 1110672 w 4073"/>
              <a:gd name="T15" fmla="*/ 852592 h 3767"/>
              <a:gd name="T16" fmla="*/ 775741 w 4073"/>
              <a:gd name="T17" fmla="*/ 416759 h 3767"/>
              <a:gd name="T18" fmla="*/ 736126 w 4073"/>
              <a:gd name="T19" fmla="*/ 433314 h 3767"/>
              <a:gd name="T20" fmla="*/ 690748 w 4073"/>
              <a:gd name="T21" fmla="*/ 780613 h 3767"/>
              <a:gd name="T22" fmla="*/ 661937 w 4073"/>
              <a:gd name="T23" fmla="*/ 924571 h 3767"/>
              <a:gd name="T24" fmla="*/ 563259 w 4073"/>
              <a:gd name="T25" fmla="*/ 877784 h 3767"/>
              <a:gd name="T26" fmla="*/ 216084 w 4073"/>
              <a:gd name="T27" fmla="*/ 349458 h 3767"/>
              <a:gd name="T28" fmla="*/ 50059 w 4073"/>
              <a:gd name="T29" fmla="*/ 19434 h 3767"/>
              <a:gd name="T30" fmla="*/ 9003 w 4073"/>
              <a:gd name="T31" fmla="*/ 20874 h 3767"/>
              <a:gd name="T32" fmla="*/ 355098 w 4073"/>
              <a:gd name="T33" fmla="*/ 656809 h 3767"/>
              <a:gd name="T34" fmla="*/ 455577 w 4073"/>
              <a:gd name="T35" fmla="*/ 803286 h 3767"/>
              <a:gd name="T36" fmla="*/ 558577 w 4073"/>
              <a:gd name="T37" fmla="*/ 938966 h 3767"/>
              <a:gd name="T38" fmla="*/ 669140 w 4073"/>
              <a:gd name="T39" fmla="*/ 960920 h 3767"/>
              <a:gd name="T40" fmla="*/ 722081 w 4073"/>
              <a:gd name="T41" fmla="*/ 861949 h 3767"/>
              <a:gd name="T42" fmla="*/ 771420 w 4073"/>
              <a:gd name="T43" fmla="*/ 481900 h 3767"/>
              <a:gd name="T44" fmla="*/ 1368892 w 4073"/>
              <a:gd name="T45" fmla="*/ 1261432 h 3767"/>
              <a:gd name="T46" fmla="*/ 1400584 w 4073"/>
              <a:gd name="T47" fmla="*/ 1298502 h 3767"/>
              <a:gd name="T48" fmla="*/ 1095546 w 4073"/>
              <a:gd name="T49" fmla="*/ 1111716 h 3767"/>
              <a:gd name="T50" fmla="*/ 1078259 w 4073"/>
              <a:gd name="T51" fmla="*/ 1134030 h 3767"/>
              <a:gd name="T52" fmla="*/ 1427595 w 4073"/>
              <a:gd name="T53" fmla="*/ 1351406 h 3767"/>
              <a:gd name="T54" fmla="*/ 1465409 w 4073"/>
              <a:gd name="T55" fmla="*/ 1335211 h 3767"/>
              <a:gd name="T56" fmla="*/ 1442360 w 4073"/>
              <a:gd name="T57" fmla="*/ 1079685 h 3767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4073" h="3767">
                <a:moveTo>
                  <a:pt x="4005" y="3000"/>
                </a:moveTo>
                <a:cubicBezTo>
                  <a:pt x="3985" y="2767"/>
                  <a:pt x="3955" y="2533"/>
                  <a:pt x="3944" y="2300"/>
                </a:cubicBezTo>
                <a:cubicBezTo>
                  <a:pt x="3942" y="2242"/>
                  <a:pt x="3819" y="2274"/>
                  <a:pt x="3825" y="2320"/>
                </a:cubicBezTo>
                <a:cubicBezTo>
                  <a:pt x="3869" y="2704"/>
                  <a:pt x="3896" y="3089"/>
                  <a:pt x="3928" y="3474"/>
                </a:cubicBezTo>
                <a:cubicBezTo>
                  <a:pt x="3913" y="3452"/>
                  <a:pt x="3900" y="3431"/>
                  <a:pt x="3891" y="3420"/>
                </a:cubicBezTo>
                <a:cubicBezTo>
                  <a:pt x="3852" y="3369"/>
                  <a:pt x="3814" y="3319"/>
                  <a:pt x="3775" y="3268"/>
                </a:cubicBezTo>
                <a:cubicBezTo>
                  <a:pt x="3697" y="3167"/>
                  <a:pt x="3619" y="3066"/>
                  <a:pt x="3542" y="2965"/>
                </a:cubicBezTo>
                <a:cubicBezTo>
                  <a:pt x="3389" y="2766"/>
                  <a:pt x="3237" y="2567"/>
                  <a:pt x="3084" y="2369"/>
                </a:cubicBezTo>
                <a:cubicBezTo>
                  <a:pt x="2774" y="1965"/>
                  <a:pt x="2464" y="1561"/>
                  <a:pt x="2154" y="1158"/>
                </a:cubicBezTo>
                <a:cubicBezTo>
                  <a:pt x="2126" y="1121"/>
                  <a:pt x="2049" y="1170"/>
                  <a:pt x="2044" y="1204"/>
                </a:cubicBezTo>
                <a:cubicBezTo>
                  <a:pt x="2002" y="1525"/>
                  <a:pt x="1960" y="1847"/>
                  <a:pt x="1918" y="2169"/>
                </a:cubicBezTo>
                <a:cubicBezTo>
                  <a:pt x="1901" y="2295"/>
                  <a:pt x="1904" y="2455"/>
                  <a:pt x="1838" y="2569"/>
                </a:cubicBezTo>
                <a:cubicBezTo>
                  <a:pt x="1754" y="2714"/>
                  <a:pt x="1619" y="2511"/>
                  <a:pt x="1564" y="2439"/>
                </a:cubicBezTo>
                <a:cubicBezTo>
                  <a:pt x="1208" y="1972"/>
                  <a:pt x="885" y="1481"/>
                  <a:pt x="600" y="971"/>
                </a:cubicBezTo>
                <a:cubicBezTo>
                  <a:pt x="433" y="672"/>
                  <a:pt x="280" y="366"/>
                  <a:pt x="139" y="54"/>
                </a:cubicBezTo>
                <a:cubicBezTo>
                  <a:pt x="120" y="12"/>
                  <a:pt x="0" y="0"/>
                  <a:pt x="25" y="58"/>
                </a:cubicBezTo>
                <a:cubicBezTo>
                  <a:pt x="297" y="672"/>
                  <a:pt x="617" y="1263"/>
                  <a:pt x="986" y="1825"/>
                </a:cubicBezTo>
                <a:cubicBezTo>
                  <a:pt x="1076" y="1962"/>
                  <a:pt x="1169" y="2098"/>
                  <a:pt x="1265" y="2232"/>
                </a:cubicBezTo>
                <a:cubicBezTo>
                  <a:pt x="1355" y="2357"/>
                  <a:pt x="1442" y="2497"/>
                  <a:pt x="1551" y="2609"/>
                </a:cubicBezTo>
                <a:cubicBezTo>
                  <a:pt x="1633" y="2694"/>
                  <a:pt x="1749" y="2735"/>
                  <a:pt x="1858" y="2670"/>
                </a:cubicBezTo>
                <a:cubicBezTo>
                  <a:pt x="1955" y="2615"/>
                  <a:pt x="1989" y="2498"/>
                  <a:pt x="2005" y="2395"/>
                </a:cubicBezTo>
                <a:cubicBezTo>
                  <a:pt x="2058" y="2045"/>
                  <a:pt x="2097" y="1691"/>
                  <a:pt x="2142" y="1339"/>
                </a:cubicBezTo>
                <a:cubicBezTo>
                  <a:pt x="2695" y="2061"/>
                  <a:pt x="3248" y="2783"/>
                  <a:pt x="3801" y="3505"/>
                </a:cubicBezTo>
                <a:cubicBezTo>
                  <a:pt x="3824" y="3535"/>
                  <a:pt x="3854" y="3579"/>
                  <a:pt x="3889" y="3608"/>
                </a:cubicBezTo>
                <a:cubicBezTo>
                  <a:pt x="3597" y="3452"/>
                  <a:pt x="3350" y="3219"/>
                  <a:pt x="3042" y="3089"/>
                </a:cubicBezTo>
                <a:cubicBezTo>
                  <a:pt x="2984" y="3065"/>
                  <a:pt x="2917" y="3118"/>
                  <a:pt x="2994" y="3151"/>
                </a:cubicBezTo>
                <a:cubicBezTo>
                  <a:pt x="3345" y="3305"/>
                  <a:pt x="3606" y="3610"/>
                  <a:pt x="3964" y="3755"/>
                </a:cubicBezTo>
                <a:cubicBezTo>
                  <a:pt x="3991" y="3766"/>
                  <a:pt x="4072" y="3752"/>
                  <a:pt x="4069" y="3710"/>
                </a:cubicBezTo>
                <a:cubicBezTo>
                  <a:pt x="4047" y="3473"/>
                  <a:pt x="4026" y="3236"/>
                  <a:pt x="4005" y="300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TextBox 29">
            <a:extLst>
              <a:ext uri="{FF2B5EF4-FFF2-40B4-BE49-F238E27FC236}">
                <a16:creationId xmlns:a16="http://schemas.microsoft.com/office/drawing/2014/main" id="{202718C3-656B-47ED-8110-14BF2A432852}"/>
              </a:ext>
            </a:extLst>
          </p:cNvPr>
          <p:cNvSpPr txBox="1"/>
          <p:nvPr/>
        </p:nvSpPr>
        <p:spPr>
          <a:xfrm>
            <a:off x="5719751" y="2853294"/>
            <a:ext cx="1780102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05C41D6B-4058-4253-9387-369A1D50B973}"/>
              </a:ext>
            </a:extLst>
          </p:cNvPr>
          <p:cNvSpPr txBox="1">
            <a:spLocks/>
          </p:cNvSpPr>
          <p:nvPr/>
        </p:nvSpPr>
        <p:spPr>
          <a:xfrm>
            <a:off x="4500706" y="351403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2" name="TextBox 29">
            <a:extLst>
              <a:ext uri="{FF2B5EF4-FFF2-40B4-BE49-F238E27FC236}">
                <a16:creationId xmlns:a16="http://schemas.microsoft.com/office/drawing/2014/main" id="{DFA899AC-7559-42CF-BB70-E26625953C29}"/>
              </a:ext>
            </a:extLst>
          </p:cNvPr>
          <p:cNvSpPr txBox="1"/>
          <p:nvPr/>
        </p:nvSpPr>
        <p:spPr>
          <a:xfrm>
            <a:off x="17063093" y="2853294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E1DD7A0D-A129-4241-9E06-9E63EDA48C7A}"/>
              </a:ext>
            </a:extLst>
          </p:cNvPr>
          <p:cNvSpPr txBox="1">
            <a:spLocks/>
          </p:cNvSpPr>
          <p:nvPr/>
        </p:nvSpPr>
        <p:spPr>
          <a:xfrm>
            <a:off x="15588044" y="351403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906941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ED68AC1-94BA-4E1C-B507-983FFB80CA9C}"/>
              </a:ext>
            </a:extLst>
          </p:cNvPr>
          <p:cNvSpPr/>
          <p:nvPr/>
        </p:nvSpPr>
        <p:spPr>
          <a:xfrm>
            <a:off x="1878224" y="9425355"/>
            <a:ext cx="2066926" cy="35286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E15676C-133D-492F-AC68-9FCF7218FE00}"/>
              </a:ext>
            </a:extLst>
          </p:cNvPr>
          <p:cNvSpPr/>
          <p:nvPr/>
        </p:nvSpPr>
        <p:spPr>
          <a:xfrm>
            <a:off x="4326389" y="8042031"/>
            <a:ext cx="2066926" cy="49119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D85EF9F8-1C83-4AEB-91E7-3322ED63F8F4}"/>
              </a:ext>
            </a:extLst>
          </p:cNvPr>
          <p:cNvSpPr/>
          <p:nvPr/>
        </p:nvSpPr>
        <p:spPr>
          <a:xfrm>
            <a:off x="6774554" y="6858001"/>
            <a:ext cx="2066926" cy="6096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BDA676E-E028-4561-90A7-B34416449AE4}"/>
              </a:ext>
            </a:extLst>
          </p:cNvPr>
          <p:cNvSpPr/>
          <p:nvPr/>
        </p:nvSpPr>
        <p:spPr>
          <a:xfrm>
            <a:off x="9222719" y="5287511"/>
            <a:ext cx="2066926" cy="76862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orma libre: forma 32">
            <a:extLst>
              <a:ext uri="{FF2B5EF4-FFF2-40B4-BE49-F238E27FC236}">
                <a16:creationId xmlns:a16="http://schemas.microsoft.com/office/drawing/2014/main" id="{B2D7A58A-3B3D-4C85-89F4-9749A9796073}"/>
              </a:ext>
            </a:extLst>
          </p:cNvPr>
          <p:cNvSpPr/>
          <p:nvPr/>
        </p:nvSpPr>
        <p:spPr>
          <a:xfrm rot="10389199">
            <a:off x="2263822" y="4410533"/>
            <a:ext cx="7141616" cy="3898283"/>
          </a:xfrm>
          <a:custGeom>
            <a:avLst/>
            <a:gdLst>
              <a:gd name="connsiteX0" fmla="*/ 0 w 7141616"/>
              <a:gd name="connsiteY0" fmla="*/ 3898283 h 3898283"/>
              <a:gd name="connsiteX1" fmla="*/ 0 w 7141616"/>
              <a:gd name="connsiteY1" fmla="*/ 3248164 h 3898283"/>
              <a:gd name="connsiteX2" fmla="*/ 129023 w 7141616"/>
              <a:gd name="connsiteY2" fmla="*/ 3248164 h 3898283"/>
              <a:gd name="connsiteX3" fmla="*/ 129023 w 7141616"/>
              <a:gd name="connsiteY3" fmla="*/ 3675679 h 3898283"/>
              <a:gd name="connsiteX4" fmla="*/ 1564438 w 7141616"/>
              <a:gd name="connsiteY4" fmla="*/ 2019584 h 3898283"/>
              <a:gd name="connsiteX5" fmla="*/ 1556837 w 7141616"/>
              <a:gd name="connsiteY5" fmla="*/ 2012884 h 3898283"/>
              <a:gd name="connsiteX6" fmla="*/ 1635706 w 7141616"/>
              <a:gd name="connsiteY6" fmla="*/ 1923415 h 3898283"/>
              <a:gd name="connsiteX7" fmla="*/ 2694418 w 7141616"/>
              <a:gd name="connsiteY7" fmla="*/ 2856704 h 3898283"/>
              <a:gd name="connsiteX8" fmla="*/ 4168551 w 7141616"/>
              <a:gd name="connsiteY8" fmla="*/ 1155939 h 3898283"/>
              <a:gd name="connsiteX9" fmla="*/ 4159606 w 7141616"/>
              <a:gd name="connsiteY9" fmla="*/ 1148053 h 3898283"/>
              <a:gd name="connsiteX10" fmla="*/ 4238475 w 7141616"/>
              <a:gd name="connsiteY10" fmla="*/ 1058584 h 3898283"/>
              <a:gd name="connsiteX11" fmla="*/ 5312975 w 7141616"/>
              <a:gd name="connsiteY11" fmla="*/ 2005791 h 3898283"/>
              <a:gd name="connsiteX12" fmla="*/ 7051490 w 7141616"/>
              <a:gd name="connsiteY12" fmla="*/ 0 h 3898283"/>
              <a:gd name="connsiteX13" fmla="*/ 7141616 w 7141616"/>
              <a:gd name="connsiteY13" fmla="*/ 78117 h 3898283"/>
              <a:gd name="connsiteX14" fmla="*/ 5322231 w 7141616"/>
              <a:gd name="connsiteY14" fmla="*/ 2177213 h 3898283"/>
              <a:gd name="connsiteX15" fmla="*/ 5232104 w 7141616"/>
              <a:gd name="connsiteY15" fmla="*/ 2099096 h 3898283"/>
              <a:gd name="connsiteX16" fmla="*/ 5234855 w 7141616"/>
              <a:gd name="connsiteY16" fmla="*/ 2095921 h 3898283"/>
              <a:gd name="connsiteX17" fmla="*/ 4258023 w 7141616"/>
              <a:gd name="connsiteY17" fmla="*/ 1234811 h 3898283"/>
              <a:gd name="connsiteX18" fmla="*/ 2731296 w 7141616"/>
              <a:gd name="connsiteY18" fmla="*/ 2996257 h 3898283"/>
              <a:gd name="connsiteX19" fmla="*/ 2729200 w 7141616"/>
              <a:gd name="connsiteY19" fmla="*/ 2994440 h 3898283"/>
              <a:gd name="connsiteX20" fmla="*/ 2703446 w 7141616"/>
              <a:gd name="connsiteY20" fmla="*/ 3023656 h 3898283"/>
              <a:gd name="connsiteX21" fmla="*/ 1653910 w 7141616"/>
              <a:gd name="connsiteY21" fmla="*/ 2098457 h 3898283"/>
              <a:gd name="connsiteX22" fmla="*/ 218318 w 7141616"/>
              <a:gd name="connsiteY22" fmla="*/ 3754756 h 3898283"/>
              <a:gd name="connsiteX23" fmla="*/ 650119 w 7141616"/>
              <a:gd name="connsiteY23" fmla="*/ 3754756 h 3898283"/>
              <a:gd name="connsiteX24" fmla="*/ 650119 w 7141616"/>
              <a:gd name="connsiteY24" fmla="*/ 3898283 h 3898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141616" h="3898283">
                <a:moveTo>
                  <a:pt x="0" y="3898283"/>
                </a:moveTo>
                <a:lnTo>
                  <a:pt x="0" y="3248164"/>
                </a:lnTo>
                <a:lnTo>
                  <a:pt x="129023" y="3248164"/>
                </a:lnTo>
                <a:lnTo>
                  <a:pt x="129023" y="3675679"/>
                </a:lnTo>
                <a:lnTo>
                  <a:pt x="1564438" y="2019584"/>
                </a:lnTo>
                <a:lnTo>
                  <a:pt x="1556837" y="2012884"/>
                </a:lnTo>
                <a:lnTo>
                  <a:pt x="1635706" y="1923415"/>
                </a:lnTo>
                <a:lnTo>
                  <a:pt x="2694418" y="2856704"/>
                </a:lnTo>
                <a:lnTo>
                  <a:pt x="4168551" y="1155939"/>
                </a:lnTo>
                <a:lnTo>
                  <a:pt x="4159606" y="1148053"/>
                </a:lnTo>
                <a:lnTo>
                  <a:pt x="4238475" y="1058584"/>
                </a:lnTo>
                <a:lnTo>
                  <a:pt x="5312975" y="2005791"/>
                </a:lnTo>
                <a:lnTo>
                  <a:pt x="7051490" y="0"/>
                </a:lnTo>
                <a:lnTo>
                  <a:pt x="7141616" y="78117"/>
                </a:lnTo>
                <a:lnTo>
                  <a:pt x="5322231" y="2177213"/>
                </a:lnTo>
                <a:lnTo>
                  <a:pt x="5232104" y="2099096"/>
                </a:lnTo>
                <a:lnTo>
                  <a:pt x="5234855" y="2095921"/>
                </a:lnTo>
                <a:lnTo>
                  <a:pt x="4258023" y="1234811"/>
                </a:lnTo>
                <a:lnTo>
                  <a:pt x="2731296" y="2996257"/>
                </a:lnTo>
                <a:lnTo>
                  <a:pt x="2729200" y="2994440"/>
                </a:lnTo>
                <a:lnTo>
                  <a:pt x="2703446" y="3023656"/>
                </a:lnTo>
                <a:lnTo>
                  <a:pt x="1653910" y="2098457"/>
                </a:lnTo>
                <a:lnTo>
                  <a:pt x="218318" y="3754756"/>
                </a:lnTo>
                <a:lnTo>
                  <a:pt x="650119" y="3754756"/>
                </a:lnTo>
                <a:lnTo>
                  <a:pt x="650119" y="38982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34912529-D66B-4D24-BC2C-530AF0D5A920}"/>
              </a:ext>
            </a:extLst>
          </p:cNvPr>
          <p:cNvSpPr/>
          <p:nvPr/>
        </p:nvSpPr>
        <p:spPr>
          <a:xfrm flipH="1">
            <a:off x="20611199" y="8884557"/>
            <a:ext cx="2066926" cy="41077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BE45A281-8517-4B47-A28B-64203419DA4C}"/>
              </a:ext>
            </a:extLst>
          </p:cNvPr>
          <p:cNvSpPr/>
          <p:nvPr/>
        </p:nvSpPr>
        <p:spPr>
          <a:xfrm flipH="1">
            <a:off x="18163034" y="8353805"/>
            <a:ext cx="2066926" cy="463853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8008F10D-880D-41CD-AB87-59811F0F3D82}"/>
              </a:ext>
            </a:extLst>
          </p:cNvPr>
          <p:cNvSpPr/>
          <p:nvPr/>
        </p:nvSpPr>
        <p:spPr>
          <a:xfrm flipH="1">
            <a:off x="15771417" y="7235687"/>
            <a:ext cx="2066926" cy="575665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1C77DFC2-A3DC-4464-808A-04A7B2825FE6}"/>
              </a:ext>
            </a:extLst>
          </p:cNvPr>
          <p:cNvSpPr/>
          <p:nvPr/>
        </p:nvSpPr>
        <p:spPr>
          <a:xfrm flipH="1">
            <a:off x="13266704" y="5733951"/>
            <a:ext cx="2066926" cy="7258384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orma libre: forma 38">
            <a:extLst>
              <a:ext uri="{FF2B5EF4-FFF2-40B4-BE49-F238E27FC236}">
                <a16:creationId xmlns:a16="http://schemas.microsoft.com/office/drawing/2014/main" id="{9B179A96-FAA4-415E-9231-75F5FF38EEAC}"/>
              </a:ext>
            </a:extLst>
          </p:cNvPr>
          <p:cNvSpPr/>
          <p:nvPr/>
        </p:nvSpPr>
        <p:spPr>
          <a:xfrm rot="10800000" flipV="1">
            <a:off x="14949766" y="4501059"/>
            <a:ext cx="7141616" cy="3898283"/>
          </a:xfrm>
          <a:custGeom>
            <a:avLst/>
            <a:gdLst>
              <a:gd name="connsiteX0" fmla="*/ 0 w 7141616"/>
              <a:gd name="connsiteY0" fmla="*/ 3898283 h 3898283"/>
              <a:gd name="connsiteX1" fmla="*/ 0 w 7141616"/>
              <a:gd name="connsiteY1" fmla="*/ 3248164 h 3898283"/>
              <a:gd name="connsiteX2" fmla="*/ 129023 w 7141616"/>
              <a:gd name="connsiteY2" fmla="*/ 3248164 h 3898283"/>
              <a:gd name="connsiteX3" fmla="*/ 129023 w 7141616"/>
              <a:gd name="connsiteY3" fmla="*/ 3675679 h 3898283"/>
              <a:gd name="connsiteX4" fmla="*/ 1564438 w 7141616"/>
              <a:gd name="connsiteY4" fmla="*/ 2019584 h 3898283"/>
              <a:gd name="connsiteX5" fmla="*/ 1556837 w 7141616"/>
              <a:gd name="connsiteY5" fmla="*/ 2012884 h 3898283"/>
              <a:gd name="connsiteX6" fmla="*/ 1635706 w 7141616"/>
              <a:gd name="connsiteY6" fmla="*/ 1923415 h 3898283"/>
              <a:gd name="connsiteX7" fmla="*/ 2694418 w 7141616"/>
              <a:gd name="connsiteY7" fmla="*/ 2856704 h 3898283"/>
              <a:gd name="connsiteX8" fmla="*/ 4168551 w 7141616"/>
              <a:gd name="connsiteY8" fmla="*/ 1155939 h 3898283"/>
              <a:gd name="connsiteX9" fmla="*/ 4159606 w 7141616"/>
              <a:gd name="connsiteY9" fmla="*/ 1148053 h 3898283"/>
              <a:gd name="connsiteX10" fmla="*/ 4238475 w 7141616"/>
              <a:gd name="connsiteY10" fmla="*/ 1058584 h 3898283"/>
              <a:gd name="connsiteX11" fmla="*/ 5312975 w 7141616"/>
              <a:gd name="connsiteY11" fmla="*/ 2005791 h 3898283"/>
              <a:gd name="connsiteX12" fmla="*/ 7051490 w 7141616"/>
              <a:gd name="connsiteY12" fmla="*/ 0 h 3898283"/>
              <a:gd name="connsiteX13" fmla="*/ 7141616 w 7141616"/>
              <a:gd name="connsiteY13" fmla="*/ 78117 h 3898283"/>
              <a:gd name="connsiteX14" fmla="*/ 5322231 w 7141616"/>
              <a:gd name="connsiteY14" fmla="*/ 2177213 h 3898283"/>
              <a:gd name="connsiteX15" fmla="*/ 5232104 w 7141616"/>
              <a:gd name="connsiteY15" fmla="*/ 2099096 h 3898283"/>
              <a:gd name="connsiteX16" fmla="*/ 5234855 w 7141616"/>
              <a:gd name="connsiteY16" fmla="*/ 2095921 h 3898283"/>
              <a:gd name="connsiteX17" fmla="*/ 4258023 w 7141616"/>
              <a:gd name="connsiteY17" fmla="*/ 1234811 h 3898283"/>
              <a:gd name="connsiteX18" fmla="*/ 2731296 w 7141616"/>
              <a:gd name="connsiteY18" fmla="*/ 2996257 h 3898283"/>
              <a:gd name="connsiteX19" fmla="*/ 2729200 w 7141616"/>
              <a:gd name="connsiteY19" fmla="*/ 2994440 h 3898283"/>
              <a:gd name="connsiteX20" fmla="*/ 2703446 w 7141616"/>
              <a:gd name="connsiteY20" fmla="*/ 3023656 h 3898283"/>
              <a:gd name="connsiteX21" fmla="*/ 1653910 w 7141616"/>
              <a:gd name="connsiteY21" fmla="*/ 2098457 h 3898283"/>
              <a:gd name="connsiteX22" fmla="*/ 218318 w 7141616"/>
              <a:gd name="connsiteY22" fmla="*/ 3754756 h 3898283"/>
              <a:gd name="connsiteX23" fmla="*/ 650119 w 7141616"/>
              <a:gd name="connsiteY23" fmla="*/ 3754756 h 3898283"/>
              <a:gd name="connsiteX24" fmla="*/ 650119 w 7141616"/>
              <a:gd name="connsiteY24" fmla="*/ 3898283 h 3898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141616" h="3898283">
                <a:moveTo>
                  <a:pt x="0" y="3898283"/>
                </a:moveTo>
                <a:lnTo>
                  <a:pt x="0" y="3248164"/>
                </a:lnTo>
                <a:lnTo>
                  <a:pt x="129023" y="3248164"/>
                </a:lnTo>
                <a:lnTo>
                  <a:pt x="129023" y="3675679"/>
                </a:lnTo>
                <a:lnTo>
                  <a:pt x="1564438" y="2019584"/>
                </a:lnTo>
                <a:lnTo>
                  <a:pt x="1556837" y="2012884"/>
                </a:lnTo>
                <a:lnTo>
                  <a:pt x="1635706" y="1923415"/>
                </a:lnTo>
                <a:lnTo>
                  <a:pt x="2694418" y="2856704"/>
                </a:lnTo>
                <a:lnTo>
                  <a:pt x="4168551" y="1155939"/>
                </a:lnTo>
                <a:lnTo>
                  <a:pt x="4159606" y="1148053"/>
                </a:lnTo>
                <a:lnTo>
                  <a:pt x="4238475" y="1058584"/>
                </a:lnTo>
                <a:lnTo>
                  <a:pt x="5312975" y="2005791"/>
                </a:lnTo>
                <a:lnTo>
                  <a:pt x="7051490" y="0"/>
                </a:lnTo>
                <a:lnTo>
                  <a:pt x="7141616" y="78117"/>
                </a:lnTo>
                <a:lnTo>
                  <a:pt x="5322231" y="2177213"/>
                </a:lnTo>
                <a:lnTo>
                  <a:pt x="5232104" y="2099096"/>
                </a:lnTo>
                <a:lnTo>
                  <a:pt x="5234855" y="2095921"/>
                </a:lnTo>
                <a:lnTo>
                  <a:pt x="4258023" y="1234811"/>
                </a:lnTo>
                <a:lnTo>
                  <a:pt x="2731296" y="2996257"/>
                </a:lnTo>
                <a:lnTo>
                  <a:pt x="2729200" y="2994440"/>
                </a:lnTo>
                <a:lnTo>
                  <a:pt x="2703446" y="3023656"/>
                </a:lnTo>
                <a:lnTo>
                  <a:pt x="1653910" y="2098457"/>
                </a:lnTo>
                <a:lnTo>
                  <a:pt x="218318" y="3754756"/>
                </a:lnTo>
                <a:lnTo>
                  <a:pt x="650119" y="3754756"/>
                </a:lnTo>
                <a:lnTo>
                  <a:pt x="650119" y="389828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1">
            <a:extLst>
              <a:ext uri="{FF2B5EF4-FFF2-40B4-BE49-F238E27FC236}">
                <a16:creationId xmlns:a16="http://schemas.microsoft.com/office/drawing/2014/main" id="{1DF35E3B-441A-4944-86F0-5914F777B7FF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42" name="TextBox 2">
            <a:extLst>
              <a:ext uri="{FF2B5EF4-FFF2-40B4-BE49-F238E27FC236}">
                <a16:creationId xmlns:a16="http://schemas.microsoft.com/office/drawing/2014/main" id="{943DF277-1976-4F42-9217-7DF7801B841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3" name="TextBox 46">
            <a:extLst>
              <a:ext uri="{FF2B5EF4-FFF2-40B4-BE49-F238E27FC236}">
                <a16:creationId xmlns:a16="http://schemas.microsoft.com/office/drawing/2014/main" id="{82F36668-40D1-4278-9D10-9E34CD0DEA6E}"/>
              </a:ext>
            </a:extLst>
          </p:cNvPr>
          <p:cNvSpPr txBox="1"/>
          <p:nvPr/>
        </p:nvSpPr>
        <p:spPr>
          <a:xfrm>
            <a:off x="2421810" y="9952167"/>
            <a:ext cx="97975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$60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4" name="TextBox 46">
            <a:extLst>
              <a:ext uri="{FF2B5EF4-FFF2-40B4-BE49-F238E27FC236}">
                <a16:creationId xmlns:a16="http://schemas.microsoft.com/office/drawing/2014/main" id="{990F6DE0-4B96-463E-9014-0083A9154C61}"/>
              </a:ext>
            </a:extLst>
          </p:cNvPr>
          <p:cNvSpPr txBox="1"/>
          <p:nvPr/>
        </p:nvSpPr>
        <p:spPr>
          <a:xfrm>
            <a:off x="4670400" y="8568843"/>
            <a:ext cx="13789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+$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120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D3A50D3-2D90-4419-9042-EA0B258362B8}"/>
              </a:ext>
            </a:extLst>
          </p:cNvPr>
          <p:cNvSpPr txBox="1"/>
          <p:nvPr/>
        </p:nvSpPr>
        <p:spPr>
          <a:xfrm>
            <a:off x="7104138" y="7380100"/>
            <a:ext cx="14077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+$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150</a:t>
            </a:r>
          </a:p>
        </p:txBody>
      </p:sp>
      <p:sp>
        <p:nvSpPr>
          <p:cNvPr id="48" name="TextBox 46">
            <a:extLst>
              <a:ext uri="{FF2B5EF4-FFF2-40B4-BE49-F238E27FC236}">
                <a16:creationId xmlns:a16="http://schemas.microsoft.com/office/drawing/2014/main" id="{8EF81FFA-C5F4-437F-BD38-5F67EFF8132A}"/>
              </a:ext>
            </a:extLst>
          </p:cNvPr>
          <p:cNvSpPr txBox="1"/>
          <p:nvPr/>
        </p:nvSpPr>
        <p:spPr>
          <a:xfrm>
            <a:off x="9652492" y="5798491"/>
            <a:ext cx="120738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$330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9" name="TextBox 46">
            <a:extLst>
              <a:ext uri="{FF2B5EF4-FFF2-40B4-BE49-F238E27FC236}">
                <a16:creationId xmlns:a16="http://schemas.microsoft.com/office/drawing/2014/main" id="{33FC2911-0E3F-487E-A400-DAA1013CA546}"/>
              </a:ext>
            </a:extLst>
          </p:cNvPr>
          <p:cNvSpPr txBox="1"/>
          <p:nvPr/>
        </p:nvSpPr>
        <p:spPr>
          <a:xfrm>
            <a:off x="13744567" y="6264703"/>
            <a:ext cx="111120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$135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0" name="TextBox 46">
            <a:extLst>
              <a:ext uri="{FF2B5EF4-FFF2-40B4-BE49-F238E27FC236}">
                <a16:creationId xmlns:a16="http://schemas.microsoft.com/office/drawing/2014/main" id="{BE8AE46B-8D94-4823-956A-A17D64F05CFC}"/>
              </a:ext>
            </a:extLst>
          </p:cNvPr>
          <p:cNvSpPr txBox="1"/>
          <p:nvPr/>
        </p:nvSpPr>
        <p:spPr>
          <a:xfrm>
            <a:off x="16147847" y="7766439"/>
            <a:ext cx="12009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-$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35</a:t>
            </a:r>
          </a:p>
        </p:txBody>
      </p:sp>
      <p:sp>
        <p:nvSpPr>
          <p:cNvPr id="52" name="TextBox 46">
            <a:extLst>
              <a:ext uri="{FF2B5EF4-FFF2-40B4-BE49-F238E27FC236}">
                <a16:creationId xmlns:a16="http://schemas.microsoft.com/office/drawing/2014/main" id="{EBEC0A48-2951-4813-8F4E-5E90CE157D10}"/>
              </a:ext>
            </a:extLst>
          </p:cNvPr>
          <p:cNvSpPr txBox="1"/>
          <p:nvPr/>
        </p:nvSpPr>
        <p:spPr>
          <a:xfrm>
            <a:off x="18600821" y="8884557"/>
            <a:ext cx="119135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-$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</a:t>
            </a:r>
          </a:p>
        </p:txBody>
      </p:sp>
      <p:sp>
        <p:nvSpPr>
          <p:cNvPr id="53" name="TextBox 46">
            <a:extLst>
              <a:ext uri="{FF2B5EF4-FFF2-40B4-BE49-F238E27FC236}">
                <a16:creationId xmlns:a16="http://schemas.microsoft.com/office/drawing/2014/main" id="{0A44F90D-500D-468E-8E62-B568E4B5A87A}"/>
              </a:ext>
            </a:extLst>
          </p:cNvPr>
          <p:cNvSpPr txBox="1"/>
          <p:nvPr/>
        </p:nvSpPr>
        <p:spPr>
          <a:xfrm>
            <a:off x="21153982" y="9425355"/>
            <a:ext cx="98135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$80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2" name="TextBox 29">
            <a:extLst>
              <a:ext uri="{FF2B5EF4-FFF2-40B4-BE49-F238E27FC236}">
                <a16:creationId xmlns:a16="http://schemas.microsoft.com/office/drawing/2014/main" id="{96E50275-B743-4CC4-AE8B-75D91DBB9C10}"/>
              </a:ext>
            </a:extLst>
          </p:cNvPr>
          <p:cNvSpPr txBox="1"/>
          <p:nvPr/>
        </p:nvSpPr>
        <p:spPr>
          <a:xfrm>
            <a:off x="4701478" y="2697513"/>
            <a:ext cx="1649333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17D28E9A-1888-4ECD-A693-4038CC9AA799}"/>
              </a:ext>
            </a:extLst>
          </p:cNvPr>
          <p:cNvSpPr txBox="1">
            <a:spLocks/>
          </p:cNvSpPr>
          <p:nvPr/>
        </p:nvSpPr>
        <p:spPr>
          <a:xfrm>
            <a:off x="2175123" y="3358256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9">
            <a:extLst>
              <a:ext uri="{FF2B5EF4-FFF2-40B4-BE49-F238E27FC236}">
                <a16:creationId xmlns:a16="http://schemas.microsoft.com/office/drawing/2014/main" id="{5DB94D05-D6B6-47F7-A625-4819AD4F82EC}"/>
              </a:ext>
            </a:extLst>
          </p:cNvPr>
          <p:cNvSpPr txBox="1"/>
          <p:nvPr/>
        </p:nvSpPr>
        <p:spPr>
          <a:xfrm>
            <a:off x="17984337" y="2698913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11B433F5-7E3C-4F1A-8470-2AA4A6462A0D}"/>
              </a:ext>
            </a:extLst>
          </p:cNvPr>
          <p:cNvSpPr txBox="1">
            <a:spLocks/>
          </p:cNvSpPr>
          <p:nvPr/>
        </p:nvSpPr>
        <p:spPr>
          <a:xfrm>
            <a:off x="17984337" y="3359656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8533744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D05F2BD2-DA90-4215-9082-F7E89BA71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3598" y="7005967"/>
            <a:ext cx="529158" cy="1759370"/>
          </a:xfrm>
          <a:custGeom>
            <a:avLst/>
            <a:gdLst>
              <a:gd name="T0" fmla="*/ 248876 w 691"/>
              <a:gd name="T1" fmla="*/ 0 h 2304"/>
              <a:gd name="T2" fmla="*/ 248876 w 691"/>
              <a:gd name="T3" fmla="*/ 629059 h 2304"/>
              <a:gd name="T4" fmla="*/ 248876 w 691"/>
              <a:gd name="T5" fmla="*/ 752066 h 2304"/>
              <a:gd name="T6" fmla="*/ 0 w 691"/>
              <a:gd name="T7" fmla="*/ 828315 h 2304"/>
              <a:gd name="T8" fmla="*/ 0 w 691"/>
              <a:gd name="T9" fmla="*/ 75890 h 2304"/>
              <a:gd name="T10" fmla="*/ 248876 w 691"/>
              <a:gd name="T11" fmla="*/ 0 h 230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2304">
                <a:moveTo>
                  <a:pt x="690" y="0"/>
                </a:moveTo>
                <a:lnTo>
                  <a:pt x="690" y="1749"/>
                </a:lnTo>
                <a:lnTo>
                  <a:pt x="690" y="2091"/>
                </a:lnTo>
                <a:lnTo>
                  <a:pt x="0" y="2303"/>
                </a:lnTo>
                <a:lnTo>
                  <a:pt x="0" y="211"/>
                </a:lnTo>
                <a:lnTo>
                  <a:pt x="69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FE9FCA6A-9446-4B5D-B3C3-5E5DE24AC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1778" y="8677706"/>
            <a:ext cx="529158" cy="694311"/>
          </a:xfrm>
          <a:custGeom>
            <a:avLst/>
            <a:gdLst>
              <a:gd name="T0" fmla="*/ 248876 w 691"/>
              <a:gd name="T1" fmla="*/ 250395 h 909"/>
              <a:gd name="T2" fmla="*/ 0 w 691"/>
              <a:gd name="T3" fmla="*/ 326665 h 909"/>
              <a:gd name="T4" fmla="*/ 0 w 691"/>
              <a:gd name="T5" fmla="*/ 75550 h 909"/>
              <a:gd name="T6" fmla="*/ 248876 w 691"/>
              <a:gd name="T7" fmla="*/ 0 h 909"/>
              <a:gd name="T8" fmla="*/ 248876 w 691"/>
              <a:gd name="T9" fmla="*/ 127716 h 909"/>
              <a:gd name="T10" fmla="*/ 248876 w 691"/>
              <a:gd name="T11" fmla="*/ 250395 h 90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909">
                <a:moveTo>
                  <a:pt x="690" y="696"/>
                </a:moveTo>
                <a:lnTo>
                  <a:pt x="0" y="908"/>
                </a:lnTo>
                <a:lnTo>
                  <a:pt x="0" y="210"/>
                </a:lnTo>
                <a:lnTo>
                  <a:pt x="690" y="0"/>
                </a:lnTo>
                <a:lnTo>
                  <a:pt x="690" y="355"/>
                </a:lnTo>
                <a:lnTo>
                  <a:pt x="690" y="696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A8F63085-159C-4FC5-B66E-15ED24D9DB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7877" y="6170098"/>
            <a:ext cx="529160" cy="2295272"/>
          </a:xfrm>
          <a:custGeom>
            <a:avLst/>
            <a:gdLst>
              <a:gd name="T0" fmla="*/ 248878 w 692"/>
              <a:gd name="T1" fmla="*/ 0 h 3001"/>
              <a:gd name="T2" fmla="*/ 248878 w 692"/>
              <a:gd name="T3" fmla="*/ 881514 h 3001"/>
              <a:gd name="T4" fmla="*/ 248878 w 692"/>
              <a:gd name="T5" fmla="*/ 1004356 h 3001"/>
              <a:gd name="T6" fmla="*/ 0 w 692"/>
              <a:gd name="T7" fmla="*/ 1080728 h 3001"/>
              <a:gd name="T8" fmla="*/ 0 w 692"/>
              <a:gd name="T9" fmla="*/ 76371 h 3001"/>
              <a:gd name="T10" fmla="*/ 248878 w 692"/>
              <a:gd name="T11" fmla="*/ 0 h 300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2" h="3001">
                <a:moveTo>
                  <a:pt x="691" y="0"/>
                </a:moveTo>
                <a:lnTo>
                  <a:pt x="691" y="2447"/>
                </a:lnTo>
                <a:lnTo>
                  <a:pt x="691" y="2788"/>
                </a:lnTo>
                <a:lnTo>
                  <a:pt x="0" y="3000"/>
                </a:lnTo>
                <a:lnTo>
                  <a:pt x="0" y="212"/>
                </a:lnTo>
                <a:lnTo>
                  <a:pt x="691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2CB6AD20-A13D-4B3F-BA1A-F28545C4C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9696" y="4494989"/>
            <a:ext cx="529160" cy="3360329"/>
          </a:xfrm>
          <a:custGeom>
            <a:avLst/>
            <a:gdLst>
              <a:gd name="T0" fmla="*/ 248877 w 691"/>
              <a:gd name="T1" fmla="*/ 0 h 4395"/>
              <a:gd name="T2" fmla="*/ 248877 w 691"/>
              <a:gd name="T3" fmla="*/ 1383589 h 4395"/>
              <a:gd name="T4" fmla="*/ 248877 w 691"/>
              <a:gd name="T5" fmla="*/ 1506391 h 4395"/>
              <a:gd name="T6" fmla="*/ 0 w 691"/>
              <a:gd name="T7" fmla="*/ 1582377 h 4395"/>
              <a:gd name="T8" fmla="*/ 0 w 691"/>
              <a:gd name="T9" fmla="*/ 76346 h 4395"/>
              <a:gd name="T10" fmla="*/ 248877 w 691"/>
              <a:gd name="T11" fmla="*/ 0 h 439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4395">
                <a:moveTo>
                  <a:pt x="690" y="0"/>
                </a:moveTo>
                <a:lnTo>
                  <a:pt x="690" y="3842"/>
                </a:lnTo>
                <a:lnTo>
                  <a:pt x="690" y="4183"/>
                </a:lnTo>
                <a:lnTo>
                  <a:pt x="0" y="4394"/>
                </a:lnTo>
                <a:lnTo>
                  <a:pt x="0" y="212"/>
                </a:lnTo>
                <a:lnTo>
                  <a:pt x="69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71AE6C0D-9A00-4F84-887E-2D2A3EA28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2688" y="7841837"/>
            <a:ext cx="529158" cy="1226841"/>
          </a:xfrm>
          <a:custGeom>
            <a:avLst/>
            <a:gdLst>
              <a:gd name="T0" fmla="*/ 248876 w 691"/>
              <a:gd name="T1" fmla="*/ 0 h 1607"/>
              <a:gd name="T2" fmla="*/ 248876 w 691"/>
              <a:gd name="T3" fmla="*/ 378641 h 1607"/>
              <a:gd name="T4" fmla="*/ 248876 w 691"/>
              <a:gd name="T5" fmla="*/ 501259 h 1607"/>
              <a:gd name="T6" fmla="*/ 0 w 691"/>
              <a:gd name="T7" fmla="*/ 577490 h 1607"/>
              <a:gd name="T8" fmla="*/ 0 w 691"/>
              <a:gd name="T9" fmla="*/ 75872 h 1607"/>
              <a:gd name="T10" fmla="*/ 248876 w 691"/>
              <a:gd name="T11" fmla="*/ 0 h 160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1607">
                <a:moveTo>
                  <a:pt x="690" y="0"/>
                </a:moveTo>
                <a:lnTo>
                  <a:pt x="690" y="1053"/>
                </a:lnTo>
                <a:lnTo>
                  <a:pt x="690" y="1394"/>
                </a:lnTo>
                <a:lnTo>
                  <a:pt x="0" y="1606"/>
                </a:lnTo>
                <a:lnTo>
                  <a:pt x="0" y="211"/>
                </a:lnTo>
                <a:lnTo>
                  <a:pt x="69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E2A43DA8-2731-4CD1-A421-F48B5C5D9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8786" y="5334228"/>
            <a:ext cx="529160" cy="2827801"/>
          </a:xfrm>
          <a:custGeom>
            <a:avLst/>
            <a:gdLst>
              <a:gd name="T0" fmla="*/ 248877 w 691"/>
              <a:gd name="T1" fmla="*/ 0 h 3698"/>
              <a:gd name="T2" fmla="*/ 248877 w 691"/>
              <a:gd name="T3" fmla="*/ 1132378 h 3698"/>
              <a:gd name="T4" fmla="*/ 248877 w 691"/>
              <a:gd name="T5" fmla="*/ 1255197 h 3698"/>
              <a:gd name="T6" fmla="*/ 0 w 691"/>
              <a:gd name="T7" fmla="*/ 1331553 h 3698"/>
              <a:gd name="T8" fmla="*/ 0 w 691"/>
              <a:gd name="T9" fmla="*/ 75996 h 3698"/>
              <a:gd name="T10" fmla="*/ 248877 w 691"/>
              <a:gd name="T11" fmla="*/ 0 h 369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3698">
                <a:moveTo>
                  <a:pt x="690" y="0"/>
                </a:moveTo>
                <a:lnTo>
                  <a:pt x="690" y="3144"/>
                </a:lnTo>
                <a:lnTo>
                  <a:pt x="690" y="3485"/>
                </a:lnTo>
                <a:lnTo>
                  <a:pt x="0" y="3697"/>
                </a:lnTo>
                <a:lnTo>
                  <a:pt x="0" y="211"/>
                </a:lnTo>
                <a:lnTo>
                  <a:pt x="69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D95CC163-CB63-42CC-BE63-7DF4A6B92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0606" y="3659120"/>
            <a:ext cx="529160" cy="3892859"/>
          </a:xfrm>
          <a:custGeom>
            <a:avLst/>
            <a:gdLst>
              <a:gd name="T0" fmla="*/ 248878 w 692"/>
              <a:gd name="T1" fmla="*/ 0 h 5092"/>
              <a:gd name="T2" fmla="*/ 248878 w 692"/>
              <a:gd name="T3" fmla="*/ 1757224 h 5092"/>
              <a:gd name="T4" fmla="*/ 0 w 692"/>
              <a:gd name="T5" fmla="*/ 1833202 h 5092"/>
              <a:gd name="T6" fmla="*/ 0 w 692"/>
              <a:gd name="T7" fmla="*/ 76338 h 5092"/>
              <a:gd name="T8" fmla="*/ 248878 w 692"/>
              <a:gd name="T9" fmla="*/ 0 h 50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2" h="5092">
                <a:moveTo>
                  <a:pt x="691" y="0"/>
                </a:moveTo>
                <a:lnTo>
                  <a:pt x="691" y="4880"/>
                </a:lnTo>
                <a:lnTo>
                  <a:pt x="0" y="5091"/>
                </a:lnTo>
                <a:lnTo>
                  <a:pt x="0" y="212"/>
                </a:lnTo>
                <a:lnTo>
                  <a:pt x="691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551F15D2-39F5-4CB0-85C8-03FC9462E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4081" y="2911790"/>
            <a:ext cx="7067817" cy="5699415"/>
          </a:xfrm>
          <a:custGeom>
            <a:avLst/>
            <a:gdLst>
              <a:gd name="T0" fmla="*/ 3276421 w 9246"/>
              <a:gd name="T1" fmla="*/ 0 h 7456"/>
              <a:gd name="T2" fmla="*/ 2813762 w 9246"/>
              <a:gd name="T3" fmla="*/ 108012 h 7456"/>
              <a:gd name="T4" fmla="*/ 2813042 w 9246"/>
              <a:gd name="T5" fmla="*/ 115933 h 7456"/>
              <a:gd name="T6" fmla="*/ 2927176 w 9246"/>
              <a:gd name="T7" fmla="*/ 145456 h 7456"/>
              <a:gd name="T8" fmla="*/ 1804912 w 9246"/>
              <a:gd name="T9" fmla="*/ 1091643 h 7456"/>
              <a:gd name="T10" fmla="*/ 1379337 w 9246"/>
              <a:gd name="T11" fmla="*/ 1450963 h 7456"/>
              <a:gd name="T12" fmla="*/ 1379337 w 9246"/>
              <a:gd name="T13" fmla="*/ 1450963 h 7456"/>
              <a:gd name="T14" fmla="*/ 0 w 9246"/>
              <a:gd name="T15" fmla="*/ 2614614 h 7456"/>
              <a:gd name="T16" fmla="*/ 271475 w 9246"/>
              <a:gd name="T17" fmla="*/ 2684102 h 7456"/>
              <a:gd name="T18" fmla="*/ 3198651 w 9246"/>
              <a:gd name="T19" fmla="*/ 214944 h 7456"/>
              <a:gd name="T20" fmla="*/ 3328628 w 9246"/>
              <a:gd name="T21" fmla="*/ 248428 h 7456"/>
              <a:gd name="T22" fmla="*/ 3276421 w 9246"/>
              <a:gd name="T23" fmla="*/ 0 h 745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9246" h="7456">
                <a:moveTo>
                  <a:pt x="9100" y="0"/>
                </a:moveTo>
                <a:lnTo>
                  <a:pt x="7815" y="300"/>
                </a:lnTo>
                <a:lnTo>
                  <a:pt x="7813" y="322"/>
                </a:lnTo>
                <a:lnTo>
                  <a:pt x="8130" y="404"/>
                </a:lnTo>
                <a:lnTo>
                  <a:pt x="5013" y="3032"/>
                </a:lnTo>
                <a:lnTo>
                  <a:pt x="3831" y="4030"/>
                </a:lnTo>
                <a:lnTo>
                  <a:pt x="0" y="7262"/>
                </a:lnTo>
                <a:lnTo>
                  <a:pt x="754" y="7455"/>
                </a:lnTo>
                <a:lnTo>
                  <a:pt x="8884" y="597"/>
                </a:lnTo>
                <a:lnTo>
                  <a:pt x="9245" y="690"/>
                </a:lnTo>
                <a:lnTo>
                  <a:pt x="910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798DC57C-E36E-4236-8709-7E5D3FC7D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45612" y="8550214"/>
            <a:ext cx="529158" cy="1759370"/>
          </a:xfrm>
          <a:custGeom>
            <a:avLst/>
            <a:gdLst>
              <a:gd name="T0" fmla="*/ 248877 w 692"/>
              <a:gd name="T1" fmla="*/ 0 h 2303"/>
              <a:gd name="T2" fmla="*/ 248877 w 692"/>
              <a:gd name="T3" fmla="*/ 629692 h 2303"/>
              <a:gd name="T4" fmla="*/ 248877 w 692"/>
              <a:gd name="T5" fmla="*/ 752392 h 2303"/>
              <a:gd name="T6" fmla="*/ 0 w 692"/>
              <a:gd name="T7" fmla="*/ 828315 h 2303"/>
              <a:gd name="T8" fmla="*/ 0 w 692"/>
              <a:gd name="T9" fmla="*/ 75923 h 2303"/>
              <a:gd name="T10" fmla="*/ 248877 w 692"/>
              <a:gd name="T11" fmla="*/ 0 h 230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2" h="2303">
                <a:moveTo>
                  <a:pt x="691" y="0"/>
                </a:moveTo>
                <a:lnTo>
                  <a:pt x="691" y="1750"/>
                </a:lnTo>
                <a:lnTo>
                  <a:pt x="691" y="2091"/>
                </a:lnTo>
                <a:lnTo>
                  <a:pt x="0" y="2302"/>
                </a:lnTo>
                <a:lnTo>
                  <a:pt x="0" y="211"/>
                </a:lnTo>
                <a:lnTo>
                  <a:pt x="691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8DB811BD-D3F1-46BF-81AD-C9A978436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3793" y="10225322"/>
            <a:ext cx="529158" cy="694311"/>
          </a:xfrm>
          <a:custGeom>
            <a:avLst/>
            <a:gdLst>
              <a:gd name="T0" fmla="*/ 248876 w 691"/>
              <a:gd name="T1" fmla="*/ 250480 h 910"/>
              <a:gd name="T2" fmla="*/ 0 w 691"/>
              <a:gd name="T3" fmla="*/ 326666 h 910"/>
              <a:gd name="T4" fmla="*/ 0 w 691"/>
              <a:gd name="T5" fmla="*/ 76186 h 910"/>
              <a:gd name="T6" fmla="*/ 248876 w 691"/>
              <a:gd name="T7" fmla="*/ 0 h 910"/>
              <a:gd name="T8" fmla="*/ 248876 w 691"/>
              <a:gd name="T9" fmla="*/ 127935 h 910"/>
              <a:gd name="T10" fmla="*/ 248876 w 691"/>
              <a:gd name="T11" fmla="*/ 250480 h 91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910">
                <a:moveTo>
                  <a:pt x="690" y="697"/>
                </a:moveTo>
                <a:lnTo>
                  <a:pt x="0" y="909"/>
                </a:lnTo>
                <a:lnTo>
                  <a:pt x="0" y="212"/>
                </a:lnTo>
                <a:lnTo>
                  <a:pt x="690" y="0"/>
                </a:lnTo>
                <a:lnTo>
                  <a:pt x="690" y="356"/>
                </a:lnTo>
                <a:lnTo>
                  <a:pt x="690" y="697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Freeform 41">
            <a:extLst>
              <a:ext uri="{FF2B5EF4-FFF2-40B4-BE49-F238E27FC236}">
                <a16:creationId xmlns:a16="http://schemas.microsoft.com/office/drawing/2014/main" id="{5F37641B-C604-45C1-AD2A-105C7C8DD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9891" y="7714344"/>
            <a:ext cx="529160" cy="2295269"/>
          </a:xfrm>
          <a:custGeom>
            <a:avLst/>
            <a:gdLst>
              <a:gd name="T0" fmla="*/ 248877 w 691"/>
              <a:gd name="T1" fmla="*/ 0 h 3001"/>
              <a:gd name="T2" fmla="*/ 248877 w 691"/>
              <a:gd name="T3" fmla="*/ 881513 h 3001"/>
              <a:gd name="T4" fmla="*/ 248877 w 691"/>
              <a:gd name="T5" fmla="*/ 1004716 h 3001"/>
              <a:gd name="T6" fmla="*/ 0 w 691"/>
              <a:gd name="T7" fmla="*/ 1080727 h 3001"/>
              <a:gd name="T8" fmla="*/ 0 w 691"/>
              <a:gd name="T9" fmla="*/ 76371 h 3001"/>
              <a:gd name="T10" fmla="*/ 248877 w 691"/>
              <a:gd name="T11" fmla="*/ 0 h 300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3001">
                <a:moveTo>
                  <a:pt x="690" y="0"/>
                </a:moveTo>
                <a:lnTo>
                  <a:pt x="690" y="2447"/>
                </a:lnTo>
                <a:lnTo>
                  <a:pt x="690" y="2789"/>
                </a:lnTo>
                <a:lnTo>
                  <a:pt x="0" y="3000"/>
                </a:lnTo>
                <a:lnTo>
                  <a:pt x="0" y="212"/>
                </a:lnTo>
                <a:lnTo>
                  <a:pt x="69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43">
            <a:extLst>
              <a:ext uri="{FF2B5EF4-FFF2-40B4-BE49-F238E27FC236}">
                <a16:creationId xmlns:a16="http://schemas.microsoft.com/office/drawing/2014/main" id="{EABF532A-7253-4315-9DF3-5D1229911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1711" y="6042605"/>
            <a:ext cx="529160" cy="3360329"/>
          </a:xfrm>
          <a:custGeom>
            <a:avLst/>
            <a:gdLst>
              <a:gd name="T0" fmla="*/ 248877 w 691"/>
              <a:gd name="T1" fmla="*/ 0 h 4395"/>
              <a:gd name="T2" fmla="*/ 248877 w 691"/>
              <a:gd name="T3" fmla="*/ 1383229 h 4395"/>
              <a:gd name="T4" fmla="*/ 248877 w 691"/>
              <a:gd name="T5" fmla="*/ 1506031 h 4395"/>
              <a:gd name="T6" fmla="*/ 0 w 691"/>
              <a:gd name="T7" fmla="*/ 1582377 h 4395"/>
              <a:gd name="T8" fmla="*/ 0 w 691"/>
              <a:gd name="T9" fmla="*/ 75986 h 4395"/>
              <a:gd name="T10" fmla="*/ 248877 w 691"/>
              <a:gd name="T11" fmla="*/ 0 h 439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4395">
                <a:moveTo>
                  <a:pt x="690" y="0"/>
                </a:moveTo>
                <a:lnTo>
                  <a:pt x="690" y="3841"/>
                </a:lnTo>
                <a:lnTo>
                  <a:pt x="690" y="4182"/>
                </a:lnTo>
                <a:lnTo>
                  <a:pt x="0" y="4394"/>
                </a:lnTo>
                <a:lnTo>
                  <a:pt x="0" y="211"/>
                </a:lnTo>
                <a:lnTo>
                  <a:pt x="69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45">
            <a:extLst>
              <a:ext uri="{FF2B5EF4-FFF2-40B4-BE49-F238E27FC236}">
                <a16:creationId xmlns:a16="http://schemas.microsoft.com/office/drawing/2014/main" id="{67EEB813-E37E-4850-A26C-07841A89B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702" y="9386083"/>
            <a:ext cx="529158" cy="1226841"/>
          </a:xfrm>
          <a:custGeom>
            <a:avLst/>
            <a:gdLst>
              <a:gd name="T0" fmla="*/ 248876 w 691"/>
              <a:gd name="T1" fmla="*/ 0 h 1607"/>
              <a:gd name="T2" fmla="*/ 248876 w 691"/>
              <a:gd name="T3" fmla="*/ 378641 h 1607"/>
              <a:gd name="T4" fmla="*/ 248876 w 691"/>
              <a:gd name="T5" fmla="*/ 501618 h 1607"/>
              <a:gd name="T6" fmla="*/ 0 w 691"/>
              <a:gd name="T7" fmla="*/ 577490 h 1607"/>
              <a:gd name="T8" fmla="*/ 0 w 691"/>
              <a:gd name="T9" fmla="*/ 76232 h 1607"/>
              <a:gd name="T10" fmla="*/ 248876 w 691"/>
              <a:gd name="T11" fmla="*/ 0 h 160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1607">
                <a:moveTo>
                  <a:pt x="690" y="0"/>
                </a:moveTo>
                <a:lnTo>
                  <a:pt x="690" y="1053"/>
                </a:lnTo>
                <a:lnTo>
                  <a:pt x="690" y="1395"/>
                </a:lnTo>
                <a:lnTo>
                  <a:pt x="0" y="1606"/>
                </a:lnTo>
                <a:lnTo>
                  <a:pt x="0" y="212"/>
                </a:lnTo>
                <a:lnTo>
                  <a:pt x="69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857236C8-0D97-440C-ADD8-7DA2014F4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30801" y="6878475"/>
            <a:ext cx="529160" cy="2827799"/>
          </a:xfrm>
          <a:custGeom>
            <a:avLst/>
            <a:gdLst>
              <a:gd name="T0" fmla="*/ 248877 w 691"/>
              <a:gd name="T1" fmla="*/ 0 h 3698"/>
              <a:gd name="T2" fmla="*/ 248877 w 691"/>
              <a:gd name="T3" fmla="*/ 1132377 h 3698"/>
              <a:gd name="T4" fmla="*/ 248877 w 691"/>
              <a:gd name="T5" fmla="*/ 1255196 h 3698"/>
              <a:gd name="T6" fmla="*/ 0 w 691"/>
              <a:gd name="T7" fmla="*/ 1331552 h 3698"/>
              <a:gd name="T8" fmla="*/ 0 w 691"/>
              <a:gd name="T9" fmla="*/ 75996 h 3698"/>
              <a:gd name="T10" fmla="*/ 248877 w 691"/>
              <a:gd name="T11" fmla="*/ 0 h 369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91" h="3698">
                <a:moveTo>
                  <a:pt x="690" y="0"/>
                </a:moveTo>
                <a:lnTo>
                  <a:pt x="690" y="3144"/>
                </a:lnTo>
                <a:lnTo>
                  <a:pt x="690" y="3485"/>
                </a:lnTo>
                <a:lnTo>
                  <a:pt x="0" y="3697"/>
                </a:lnTo>
                <a:lnTo>
                  <a:pt x="0" y="211"/>
                </a:lnTo>
                <a:lnTo>
                  <a:pt x="69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Freeform 49">
            <a:extLst>
              <a:ext uri="{FF2B5EF4-FFF2-40B4-BE49-F238E27FC236}">
                <a16:creationId xmlns:a16="http://schemas.microsoft.com/office/drawing/2014/main" id="{6F046F81-1BFD-47CB-B677-0F30DF89C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2621" y="5206736"/>
            <a:ext cx="529160" cy="3892859"/>
          </a:xfrm>
          <a:custGeom>
            <a:avLst/>
            <a:gdLst>
              <a:gd name="T0" fmla="*/ 248877 w 691"/>
              <a:gd name="T1" fmla="*/ 0 h 5092"/>
              <a:gd name="T2" fmla="*/ 248877 w 691"/>
              <a:gd name="T3" fmla="*/ 1756864 h 5092"/>
              <a:gd name="T4" fmla="*/ 0 w 691"/>
              <a:gd name="T5" fmla="*/ 1833202 h 5092"/>
              <a:gd name="T6" fmla="*/ 0 w 691"/>
              <a:gd name="T7" fmla="*/ 75618 h 5092"/>
              <a:gd name="T8" fmla="*/ 248877 w 691"/>
              <a:gd name="T9" fmla="*/ 0 h 50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1" h="5092">
                <a:moveTo>
                  <a:pt x="690" y="0"/>
                </a:moveTo>
                <a:lnTo>
                  <a:pt x="690" y="4879"/>
                </a:lnTo>
                <a:lnTo>
                  <a:pt x="0" y="5091"/>
                </a:lnTo>
                <a:lnTo>
                  <a:pt x="0" y="210"/>
                </a:lnTo>
                <a:lnTo>
                  <a:pt x="69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50">
            <a:extLst>
              <a:ext uri="{FF2B5EF4-FFF2-40B4-BE49-F238E27FC236}">
                <a16:creationId xmlns:a16="http://schemas.microsoft.com/office/drawing/2014/main" id="{9068D7B2-8533-4D5F-AFAC-F21050B38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6693" y="4425117"/>
            <a:ext cx="7077927" cy="5706158"/>
          </a:xfrm>
          <a:custGeom>
            <a:avLst/>
            <a:gdLst>
              <a:gd name="T0" fmla="*/ 401821 w 9259"/>
              <a:gd name="T1" fmla="*/ 2542205 h 7466"/>
              <a:gd name="T2" fmla="*/ 3333390 w 9259"/>
              <a:gd name="T3" fmla="*/ 69477 h 7466"/>
              <a:gd name="T4" fmla="*/ 3061908 w 9259"/>
              <a:gd name="T5" fmla="*/ 0 h 7466"/>
              <a:gd name="T6" fmla="*/ 553405 w 9259"/>
              <a:gd name="T7" fmla="*/ 2115624 h 7466"/>
              <a:gd name="T8" fmla="*/ 553405 w 9259"/>
              <a:gd name="T9" fmla="*/ 2115624 h 7466"/>
              <a:gd name="T10" fmla="*/ 546564 w 9259"/>
              <a:gd name="T11" fmla="*/ 2121384 h 7466"/>
              <a:gd name="T12" fmla="*/ 129980 w 9259"/>
              <a:gd name="T13" fmla="*/ 2472728 h 7466"/>
              <a:gd name="T14" fmla="*/ 0 w 9259"/>
              <a:gd name="T15" fmla="*/ 2439249 h 7466"/>
              <a:gd name="T16" fmla="*/ 52208 w 9259"/>
              <a:gd name="T17" fmla="*/ 2687278 h 7466"/>
              <a:gd name="T18" fmla="*/ 531441 w 9259"/>
              <a:gd name="T19" fmla="*/ 2575683 h 7466"/>
              <a:gd name="T20" fmla="*/ 470592 w 9259"/>
              <a:gd name="T21" fmla="*/ 2559844 h 7466"/>
              <a:gd name="T22" fmla="*/ 401821 w 9259"/>
              <a:gd name="T23" fmla="*/ 2542205 h 746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9259" h="7466">
                <a:moveTo>
                  <a:pt x="1116" y="7062"/>
                </a:moveTo>
                <a:lnTo>
                  <a:pt x="9258" y="193"/>
                </a:lnTo>
                <a:lnTo>
                  <a:pt x="8504" y="0"/>
                </a:lnTo>
                <a:lnTo>
                  <a:pt x="1537" y="5877"/>
                </a:lnTo>
                <a:lnTo>
                  <a:pt x="1518" y="5893"/>
                </a:lnTo>
                <a:lnTo>
                  <a:pt x="361" y="6869"/>
                </a:lnTo>
                <a:lnTo>
                  <a:pt x="0" y="6776"/>
                </a:lnTo>
                <a:lnTo>
                  <a:pt x="145" y="7465"/>
                </a:lnTo>
                <a:lnTo>
                  <a:pt x="1476" y="7155"/>
                </a:lnTo>
                <a:lnTo>
                  <a:pt x="1307" y="7111"/>
                </a:lnTo>
                <a:lnTo>
                  <a:pt x="1116" y="706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Box 29">
            <a:extLst>
              <a:ext uri="{FF2B5EF4-FFF2-40B4-BE49-F238E27FC236}">
                <a16:creationId xmlns:a16="http://schemas.microsoft.com/office/drawing/2014/main" id="{370C1080-FD76-4971-89F6-340D8EAD3C58}"/>
              </a:ext>
            </a:extLst>
          </p:cNvPr>
          <p:cNvSpPr txBox="1"/>
          <p:nvPr/>
        </p:nvSpPr>
        <p:spPr>
          <a:xfrm>
            <a:off x="3204994" y="3119530"/>
            <a:ext cx="172678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F9238D49-9ECF-486E-8D3F-FA7A8A53369F}"/>
              </a:ext>
            </a:extLst>
          </p:cNvPr>
          <p:cNvSpPr txBox="1">
            <a:spLocks/>
          </p:cNvSpPr>
          <p:nvPr/>
        </p:nvSpPr>
        <p:spPr>
          <a:xfrm>
            <a:off x="1959290" y="3780273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TextBox 29">
            <a:extLst>
              <a:ext uri="{FF2B5EF4-FFF2-40B4-BE49-F238E27FC236}">
                <a16:creationId xmlns:a16="http://schemas.microsoft.com/office/drawing/2014/main" id="{C7C7E6A3-75B3-4F34-A108-92DB7EDA360E}"/>
              </a:ext>
            </a:extLst>
          </p:cNvPr>
          <p:cNvSpPr txBox="1"/>
          <p:nvPr/>
        </p:nvSpPr>
        <p:spPr>
          <a:xfrm>
            <a:off x="19675217" y="10526064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35D52B35-36C9-4958-B9E5-52A69C63185F}"/>
              </a:ext>
            </a:extLst>
          </p:cNvPr>
          <p:cNvSpPr txBox="1">
            <a:spLocks/>
          </p:cNvSpPr>
          <p:nvPr/>
        </p:nvSpPr>
        <p:spPr>
          <a:xfrm>
            <a:off x="18200168" y="1118680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Shape 2818">
            <a:extLst>
              <a:ext uri="{FF2B5EF4-FFF2-40B4-BE49-F238E27FC236}">
                <a16:creationId xmlns:a16="http://schemas.microsoft.com/office/drawing/2014/main" id="{F1874491-9374-4295-BA5D-82AC9006BF2E}"/>
              </a:ext>
            </a:extLst>
          </p:cNvPr>
          <p:cNvSpPr>
            <a:spLocks noChangeAspect="1"/>
          </p:cNvSpPr>
          <p:nvPr/>
        </p:nvSpPr>
        <p:spPr>
          <a:xfrm>
            <a:off x="12174262" y="10432537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10453" y="7402"/>
                </a:moveTo>
                <a:cubicBezTo>
                  <a:pt x="10542" y="7500"/>
                  <a:pt x="10665" y="7560"/>
                  <a:pt x="10800" y="7560"/>
                </a:cubicBezTo>
                <a:cubicBezTo>
                  <a:pt x="10936" y="7560"/>
                  <a:pt x="11058" y="7500"/>
                  <a:pt x="11147" y="7402"/>
                </a:cubicBezTo>
                <a:lnTo>
                  <a:pt x="13111" y="5242"/>
                </a:lnTo>
                <a:cubicBezTo>
                  <a:pt x="13200" y="5144"/>
                  <a:pt x="13255" y="5009"/>
                  <a:pt x="13255" y="4860"/>
                </a:cubicBezTo>
                <a:cubicBezTo>
                  <a:pt x="13255" y="4562"/>
                  <a:pt x="13035" y="4320"/>
                  <a:pt x="12764" y="4320"/>
                </a:cubicBezTo>
                <a:cubicBezTo>
                  <a:pt x="12628" y="4320"/>
                  <a:pt x="12506" y="4381"/>
                  <a:pt x="12417" y="4478"/>
                </a:cubicBezTo>
                <a:lnTo>
                  <a:pt x="11291" y="57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5716"/>
                </a:lnTo>
                <a:lnTo>
                  <a:pt x="9183" y="4478"/>
                </a:lnTo>
                <a:cubicBezTo>
                  <a:pt x="9095" y="4381"/>
                  <a:pt x="8972" y="4320"/>
                  <a:pt x="8836" y="4320"/>
                </a:cubicBezTo>
                <a:cubicBezTo>
                  <a:pt x="8565" y="4320"/>
                  <a:pt x="8345" y="4562"/>
                  <a:pt x="8345" y="4860"/>
                </a:cubicBezTo>
                <a:cubicBezTo>
                  <a:pt x="8345" y="5009"/>
                  <a:pt x="8400" y="5144"/>
                  <a:pt x="8489" y="5242"/>
                </a:cubicBezTo>
                <a:cubicBezTo>
                  <a:pt x="8489" y="5242"/>
                  <a:pt x="10453" y="7402"/>
                  <a:pt x="10453" y="740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819">
            <a:extLst>
              <a:ext uri="{FF2B5EF4-FFF2-40B4-BE49-F238E27FC236}">
                <a16:creationId xmlns:a16="http://schemas.microsoft.com/office/drawing/2014/main" id="{F21013A8-F2E5-4E43-8FF6-5F032A8F3A92}"/>
              </a:ext>
            </a:extLst>
          </p:cNvPr>
          <p:cNvSpPr>
            <a:spLocks noChangeAspect="1"/>
          </p:cNvSpPr>
          <p:nvPr/>
        </p:nvSpPr>
        <p:spPr>
          <a:xfrm>
            <a:off x="4088701" y="8861978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8836" y="3240"/>
                </a:moveTo>
                <a:cubicBezTo>
                  <a:pt x="8972" y="3240"/>
                  <a:pt x="9095" y="3179"/>
                  <a:pt x="9183" y="3082"/>
                </a:cubicBezTo>
                <a:lnTo>
                  <a:pt x="10309" y="1844"/>
                </a:lnTo>
                <a:lnTo>
                  <a:pt x="10309" y="7020"/>
                </a:lnTo>
                <a:cubicBezTo>
                  <a:pt x="10309" y="7318"/>
                  <a:pt x="10529" y="7560"/>
                  <a:pt x="10800" y="7560"/>
                </a:cubicBezTo>
                <a:cubicBezTo>
                  <a:pt x="11071" y="7560"/>
                  <a:pt x="11291" y="7318"/>
                  <a:pt x="11291" y="7020"/>
                </a:cubicBezTo>
                <a:lnTo>
                  <a:pt x="11291" y="1844"/>
                </a:lnTo>
                <a:lnTo>
                  <a:pt x="12417" y="3082"/>
                </a:lnTo>
                <a:cubicBezTo>
                  <a:pt x="12505" y="3179"/>
                  <a:pt x="12628" y="3240"/>
                  <a:pt x="12764" y="3240"/>
                </a:cubicBezTo>
                <a:cubicBezTo>
                  <a:pt x="13035" y="3240"/>
                  <a:pt x="13255" y="2998"/>
                  <a:pt x="13255" y="2700"/>
                </a:cubicBezTo>
                <a:cubicBezTo>
                  <a:pt x="13255" y="2551"/>
                  <a:pt x="13199" y="2416"/>
                  <a:pt x="13111" y="2318"/>
                </a:cubicBezTo>
                <a:lnTo>
                  <a:pt x="11147" y="158"/>
                </a:lnTo>
                <a:cubicBezTo>
                  <a:pt x="11058" y="61"/>
                  <a:pt x="10936" y="0"/>
                  <a:pt x="10800" y="0"/>
                </a:cubicBezTo>
                <a:cubicBezTo>
                  <a:pt x="10664" y="0"/>
                  <a:pt x="10542" y="60"/>
                  <a:pt x="10453" y="158"/>
                </a:cubicBezTo>
                <a:lnTo>
                  <a:pt x="8489" y="2318"/>
                </a:lnTo>
                <a:cubicBezTo>
                  <a:pt x="8400" y="2416"/>
                  <a:pt x="8345" y="2551"/>
                  <a:pt x="8345" y="2700"/>
                </a:cubicBezTo>
                <a:cubicBezTo>
                  <a:pt x="8345" y="2998"/>
                  <a:pt x="8565" y="3240"/>
                  <a:pt x="8836" y="3240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0171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5352CF29-0D18-474B-88E7-8A2956F8092F}"/>
              </a:ext>
            </a:extLst>
          </p:cNvPr>
          <p:cNvGrpSpPr/>
          <p:nvPr/>
        </p:nvGrpSpPr>
        <p:grpSpPr>
          <a:xfrm>
            <a:off x="2302818" y="4234966"/>
            <a:ext cx="9329346" cy="7617450"/>
            <a:chOff x="2302818" y="4234966"/>
            <a:chExt cx="9329346" cy="7617450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BE7F8999-1E14-46B7-9BF8-8BAB814ED4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9735" y="8133468"/>
              <a:ext cx="1859474" cy="3718948"/>
            </a:xfrm>
            <a:custGeom>
              <a:avLst/>
              <a:gdLst>
                <a:gd name="T0" fmla="*/ 1199790 w 3333"/>
                <a:gd name="T1" fmla="*/ 2399940 h 6666"/>
                <a:gd name="T2" fmla="*/ 0 w 3333"/>
                <a:gd name="T3" fmla="*/ 2399940 h 6666"/>
                <a:gd name="T4" fmla="*/ 0 w 3333"/>
                <a:gd name="T5" fmla="*/ 0 h 6666"/>
                <a:gd name="T6" fmla="*/ 1199790 w 3333"/>
                <a:gd name="T7" fmla="*/ 0 h 6666"/>
                <a:gd name="T8" fmla="*/ 1199790 w 3333"/>
                <a:gd name="T9" fmla="*/ 2399940 h 66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33" h="6666">
                  <a:moveTo>
                    <a:pt x="3332" y="6665"/>
                  </a:moveTo>
                  <a:lnTo>
                    <a:pt x="0" y="6665"/>
                  </a:lnTo>
                  <a:lnTo>
                    <a:pt x="0" y="0"/>
                  </a:lnTo>
                  <a:lnTo>
                    <a:pt x="3332" y="0"/>
                  </a:lnTo>
                  <a:lnTo>
                    <a:pt x="3332" y="6665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7F3A758E-DB90-47F6-BFB6-54E19B1591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8097" y="5531187"/>
              <a:ext cx="1859474" cy="6321229"/>
            </a:xfrm>
            <a:custGeom>
              <a:avLst/>
              <a:gdLst>
                <a:gd name="T0" fmla="*/ 1199790 w 3333"/>
                <a:gd name="T1" fmla="*/ 4079515 h 11331"/>
                <a:gd name="T2" fmla="*/ 0 w 3333"/>
                <a:gd name="T3" fmla="*/ 4079515 h 11331"/>
                <a:gd name="T4" fmla="*/ 0 w 3333"/>
                <a:gd name="T5" fmla="*/ 0 h 11331"/>
                <a:gd name="T6" fmla="*/ 1199790 w 3333"/>
                <a:gd name="T7" fmla="*/ 0 h 11331"/>
                <a:gd name="T8" fmla="*/ 1199790 w 3333"/>
                <a:gd name="T9" fmla="*/ 4079515 h 113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33" h="11331">
                  <a:moveTo>
                    <a:pt x="3332" y="11330"/>
                  </a:moveTo>
                  <a:lnTo>
                    <a:pt x="0" y="11330"/>
                  </a:lnTo>
                  <a:lnTo>
                    <a:pt x="0" y="0"/>
                  </a:lnTo>
                  <a:lnTo>
                    <a:pt x="3332" y="0"/>
                  </a:lnTo>
                  <a:lnTo>
                    <a:pt x="3332" y="11330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EB711F93-FF8D-411A-B334-453DD6FDA6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6861" y="6893818"/>
              <a:ext cx="1859474" cy="4958598"/>
            </a:xfrm>
            <a:custGeom>
              <a:avLst/>
              <a:gdLst>
                <a:gd name="T0" fmla="*/ 1199790 w 3334"/>
                <a:gd name="T1" fmla="*/ 3200040 h 8888"/>
                <a:gd name="T2" fmla="*/ 0 w 3334"/>
                <a:gd name="T3" fmla="*/ 3200040 h 8888"/>
                <a:gd name="T4" fmla="*/ 0 w 3334"/>
                <a:gd name="T5" fmla="*/ 0 h 8888"/>
                <a:gd name="T6" fmla="*/ 1199790 w 3334"/>
                <a:gd name="T7" fmla="*/ 0 h 8888"/>
                <a:gd name="T8" fmla="*/ 1199790 w 3334"/>
                <a:gd name="T9" fmla="*/ 3200040 h 88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34" h="8888">
                  <a:moveTo>
                    <a:pt x="3333" y="8887"/>
                  </a:moveTo>
                  <a:lnTo>
                    <a:pt x="0" y="8887"/>
                  </a:lnTo>
                  <a:lnTo>
                    <a:pt x="0" y="0"/>
                  </a:lnTo>
                  <a:lnTo>
                    <a:pt x="3333" y="0"/>
                  </a:lnTo>
                  <a:lnTo>
                    <a:pt x="3333" y="888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17EE9460-4FC1-4C90-8595-470E5034EC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2818" y="4234966"/>
              <a:ext cx="9329346" cy="7583016"/>
            </a:xfrm>
            <a:custGeom>
              <a:avLst/>
              <a:gdLst>
                <a:gd name="T0" fmla="*/ 6021028 w 16724"/>
                <a:gd name="T1" fmla="*/ 1376140 h 13593"/>
                <a:gd name="T2" fmla="*/ 5716430 w 16724"/>
                <a:gd name="T3" fmla="*/ 0 h 13593"/>
                <a:gd name="T4" fmla="*/ 4676621 w 16724"/>
                <a:gd name="T5" fmla="*/ 951992 h 13593"/>
                <a:gd name="T6" fmla="*/ 5198326 w 16724"/>
                <a:gd name="T7" fmla="*/ 1116539 h 13593"/>
                <a:gd name="T8" fmla="*/ 2351092 w 16724"/>
                <a:gd name="T9" fmla="*/ 3818771 h 13593"/>
                <a:gd name="T10" fmla="*/ 717209 w 16724"/>
                <a:gd name="T11" fmla="*/ 4402064 h 13593"/>
                <a:gd name="T12" fmla="*/ 0 w 16724"/>
                <a:gd name="T13" fmla="*/ 4565170 h 13593"/>
                <a:gd name="T14" fmla="*/ 27003 w 16724"/>
                <a:gd name="T15" fmla="*/ 4729357 h 13593"/>
                <a:gd name="T16" fmla="*/ 53647 w 16724"/>
                <a:gd name="T17" fmla="*/ 4893903 h 13593"/>
                <a:gd name="T18" fmla="*/ 795699 w 16724"/>
                <a:gd name="T19" fmla="*/ 4726116 h 13593"/>
                <a:gd name="T20" fmla="*/ 2482508 w 16724"/>
                <a:gd name="T21" fmla="*/ 4125180 h 13593"/>
                <a:gd name="T22" fmla="*/ 4345380 w 16724"/>
                <a:gd name="T23" fmla="*/ 2930869 h 13593"/>
                <a:gd name="T24" fmla="*/ 5516605 w 16724"/>
                <a:gd name="T25" fmla="*/ 1216995 h 13593"/>
                <a:gd name="T26" fmla="*/ 6021028 w 16724"/>
                <a:gd name="T27" fmla="*/ 1376140 h 1359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724" h="13593">
                  <a:moveTo>
                    <a:pt x="16723" y="3822"/>
                  </a:moveTo>
                  <a:lnTo>
                    <a:pt x="15877" y="0"/>
                  </a:lnTo>
                  <a:lnTo>
                    <a:pt x="12989" y="2644"/>
                  </a:lnTo>
                  <a:lnTo>
                    <a:pt x="14438" y="3101"/>
                  </a:lnTo>
                  <a:cubicBezTo>
                    <a:pt x="13065" y="6922"/>
                    <a:pt x="9425" y="9281"/>
                    <a:pt x="6530" y="10606"/>
                  </a:cubicBezTo>
                  <a:cubicBezTo>
                    <a:pt x="4773" y="11411"/>
                    <a:pt x="3093" y="11931"/>
                    <a:pt x="1992" y="12226"/>
                  </a:cubicBezTo>
                  <a:cubicBezTo>
                    <a:pt x="801" y="12545"/>
                    <a:pt x="14" y="12676"/>
                    <a:pt x="0" y="12679"/>
                  </a:cubicBezTo>
                  <a:lnTo>
                    <a:pt x="75" y="13135"/>
                  </a:lnTo>
                  <a:lnTo>
                    <a:pt x="149" y="13592"/>
                  </a:lnTo>
                  <a:cubicBezTo>
                    <a:pt x="183" y="13587"/>
                    <a:pt x="978" y="13455"/>
                    <a:pt x="2210" y="13126"/>
                  </a:cubicBezTo>
                  <a:cubicBezTo>
                    <a:pt x="3345" y="12823"/>
                    <a:pt x="5078" y="12287"/>
                    <a:pt x="6895" y="11457"/>
                  </a:cubicBezTo>
                  <a:cubicBezTo>
                    <a:pt x="8949" y="10518"/>
                    <a:pt x="10689" y="9403"/>
                    <a:pt x="12069" y="8140"/>
                  </a:cubicBezTo>
                  <a:cubicBezTo>
                    <a:pt x="13610" y="6729"/>
                    <a:pt x="14702" y="5130"/>
                    <a:pt x="15322" y="3380"/>
                  </a:cubicBezTo>
                  <a:lnTo>
                    <a:pt x="16723" y="3822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57150"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id="{C2ED72C4-FD09-4B22-80CC-0D76224774B8}"/>
              </a:ext>
            </a:extLst>
          </p:cNvPr>
          <p:cNvGrpSpPr/>
          <p:nvPr/>
        </p:nvGrpSpPr>
        <p:grpSpPr>
          <a:xfrm>
            <a:off x="13648156" y="4027128"/>
            <a:ext cx="7749338" cy="9329346"/>
            <a:chOff x="13781284" y="4027128"/>
            <a:chExt cx="7749338" cy="9329346"/>
          </a:xfrm>
        </p:grpSpPr>
        <p:sp>
          <p:nvSpPr>
            <p:cNvPr id="11" name="Freeform 1">
              <a:extLst>
                <a:ext uri="{FF2B5EF4-FFF2-40B4-BE49-F238E27FC236}">
                  <a16:creationId xmlns:a16="http://schemas.microsoft.com/office/drawing/2014/main" id="{F89E233A-7506-4406-A26F-7C323D14AC7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449646" y="8381403"/>
              <a:ext cx="1859474" cy="3718948"/>
            </a:xfrm>
            <a:custGeom>
              <a:avLst/>
              <a:gdLst>
                <a:gd name="T0" fmla="*/ 1199790 w 3333"/>
                <a:gd name="T1" fmla="*/ 2399940 h 6666"/>
                <a:gd name="T2" fmla="*/ 0 w 3333"/>
                <a:gd name="T3" fmla="*/ 2399940 h 6666"/>
                <a:gd name="T4" fmla="*/ 0 w 3333"/>
                <a:gd name="T5" fmla="*/ 0 h 6666"/>
                <a:gd name="T6" fmla="*/ 1199790 w 3333"/>
                <a:gd name="T7" fmla="*/ 0 h 6666"/>
                <a:gd name="T8" fmla="*/ 1199790 w 3333"/>
                <a:gd name="T9" fmla="*/ 2399940 h 66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33" h="6666">
                  <a:moveTo>
                    <a:pt x="3332" y="6665"/>
                  </a:moveTo>
                  <a:lnTo>
                    <a:pt x="0" y="6665"/>
                  </a:lnTo>
                  <a:lnTo>
                    <a:pt x="0" y="0"/>
                  </a:lnTo>
                  <a:lnTo>
                    <a:pt x="3332" y="0"/>
                  </a:lnTo>
                  <a:lnTo>
                    <a:pt x="3332" y="6665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2">
              <a:extLst>
                <a:ext uri="{FF2B5EF4-FFF2-40B4-BE49-F238E27FC236}">
                  <a16:creationId xmlns:a16="http://schemas.microsoft.com/office/drawing/2014/main" id="{E89AF808-B7C6-4CE6-8394-B3EFE54B8E6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781284" y="5779123"/>
              <a:ext cx="1859474" cy="6321228"/>
            </a:xfrm>
            <a:custGeom>
              <a:avLst/>
              <a:gdLst>
                <a:gd name="T0" fmla="*/ 1199790 w 3333"/>
                <a:gd name="T1" fmla="*/ 4079515 h 11331"/>
                <a:gd name="T2" fmla="*/ 0 w 3333"/>
                <a:gd name="T3" fmla="*/ 4079515 h 11331"/>
                <a:gd name="T4" fmla="*/ 0 w 3333"/>
                <a:gd name="T5" fmla="*/ 0 h 11331"/>
                <a:gd name="T6" fmla="*/ 1199790 w 3333"/>
                <a:gd name="T7" fmla="*/ 0 h 11331"/>
                <a:gd name="T8" fmla="*/ 1199790 w 3333"/>
                <a:gd name="T9" fmla="*/ 4079515 h 113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33" h="11331">
                  <a:moveTo>
                    <a:pt x="3332" y="11330"/>
                  </a:moveTo>
                  <a:lnTo>
                    <a:pt x="0" y="11330"/>
                  </a:lnTo>
                  <a:lnTo>
                    <a:pt x="0" y="0"/>
                  </a:lnTo>
                  <a:lnTo>
                    <a:pt x="3332" y="0"/>
                  </a:lnTo>
                  <a:lnTo>
                    <a:pt x="3332" y="11330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3">
              <a:extLst>
                <a:ext uri="{FF2B5EF4-FFF2-40B4-BE49-F238E27FC236}">
                  <a16:creationId xmlns:a16="http://schemas.microsoft.com/office/drawing/2014/main" id="{251EECBD-B6E1-4C7D-8AC0-691462D97DF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142520" y="7141754"/>
              <a:ext cx="1859474" cy="4958597"/>
            </a:xfrm>
            <a:custGeom>
              <a:avLst/>
              <a:gdLst>
                <a:gd name="T0" fmla="*/ 1199790 w 3334"/>
                <a:gd name="T1" fmla="*/ 3200040 h 8888"/>
                <a:gd name="T2" fmla="*/ 0 w 3334"/>
                <a:gd name="T3" fmla="*/ 3200040 h 8888"/>
                <a:gd name="T4" fmla="*/ 0 w 3334"/>
                <a:gd name="T5" fmla="*/ 0 h 8888"/>
                <a:gd name="T6" fmla="*/ 1199790 w 3334"/>
                <a:gd name="T7" fmla="*/ 0 h 8888"/>
                <a:gd name="T8" fmla="*/ 1199790 w 3334"/>
                <a:gd name="T9" fmla="*/ 3200040 h 88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34" h="8888">
                  <a:moveTo>
                    <a:pt x="3333" y="8887"/>
                  </a:moveTo>
                  <a:lnTo>
                    <a:pt x="0" y="8887"/>
                  </a:lnTo>
                  <a:lnTo>
                    <a:pt x="0" y="0"/>
                  </a:lnTo>
                  <a:lnTo>
                    <a:pt x="3333" y="0"/>
                  </a:lnTo>
                  <a:lnTo>
                    <a:pt x="3333" y="888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4FC9038C-4056-4275-8A32-CA7F58D2487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5122016" flipH="1" flipV="1">
              <a:off x="13074442" y="4900294"/>
              <a:ext cx="9329346" cy="7583014"/>
            </a:xfrm>
            <a:custGeom>
              <a:avLst/>
              <a:gdLst>
                <a:gd name="T0" fmla="*/ 6021028 w 16724"/>
                <a:gd name="T1" fmla="*/ 1376140 h 13593"/>
                <a:gd name="T2" fmla="*/ 5716430 w 16724"/>
                <a:gd name="T3" fmla="*/ 0 h 13593"/>
                <a:gd name="T4" fmla="*/ 4676621 w 16724"/>
                <a:gd name="T5" fmla="*/ 951992 h 13593"/>
                <a:gd name="T6" fmla="*/ 5198326 w 16724"/>
                <a:gd name="T7" fmla="*/ 1116539 h 13593"/>
                <a:gd name="T8" fmla="*/ 2351092 w 16724"/>
                <a:gd name="T9" fmla="*/ 3818771 h 13593"/>
                <a:gd name="T10" fmla="*/ 717209 w 16724"/>
                <a:gd name="T11" fmla="*/ 4402064 h 13593"/>
                <a:gd name="T12" fmla="*/ 0 w 16724"/>
                <a:gd name="T13" fmla="*/ 4565170 h 13593"/>
                <a:gd name="T14" fmla="*/ 27003 w 16724"/>
                <a:gd name="T15" fmla="*/ 4729357 h 13593"/>
                <a:gd name="T16" fmla="*/ 53647 w 16724"/>
                <a:gd name="T17" fmla="*/ 4893903 h 13593"/>
                <a:gd name="T18" fmla="*/ 795699 w 16724"/>
                <a:gd name="T19" fmla="*/ 4726116 h 13593"/>
                <a:gd name="T20" fmla="*/ 2482508 w 16724"/>
                <a:gd name="T21" fmla="*/ 4125180 h 13593"/>
                <a:gd name="T22" fmla="*/ 4345380 w 16724"/>
                <a:gd name="T23" fmla="*/ 2930869 h 13593"/>
                <a:gd name="T24" fmla="*/ 5516605 w 16724"/>
                <a:gd name="T25" fmla="*/ 1216995 h 13593"/>
                <a:gd name="T26" fmla="*/ 6021028 w 16724"/>
                <a:gd name="T27" fmla="*/ 1376140 h 1359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724" h="13593">
                  <a:moveTo>
                    <a:pt x="16723" y="3822"/>
                  </a:moveTo>
                  <a:lnTo>
                    <a:pt x="15877" y="0"/>
                  </a:lnTo>
                  <a:lnTo>
                    <a:pt x="12989" y="2644"/>
                  </a:lnTo>
                  <a:lnTo>
                    <a:pt x="14438" y="3101"/>
                  </a:lnTo>
                  <a:cubicBezTo>
                    <a:pt x="13065" y="6922"/>
                    <a:pt x="9425" y="9281"/>
                    <a:pt x="6530" y="10606"/>
                  </a:cubicBezTo>
                  <a:cubicBezTo>
                    <a:pt x="4773" y="11411"/>
                    <a:pt x="3093" y="11931"/>
                    <a:pt x="1992" y="12226"/>
                  </a:cubicBezTo>
                  <a:cubicBezTo>
                    <a:pt x="801" y="12545"/>
                    <a:pt x="14" y="12676"/>
                    <a:pt x="0" y="12679"/>
                  </a:cubicBezTo>
                  <a:lnTo>
                    <a:pt x="75" y="13135"/>
                  </a:lnTo>
                  <a:lnTo>
                    <a:pt x="149" y="13592"/>
                  </a:lnTo>
                  <a:cubicBezTo>
                    <a:pt x="183" y="13587"/>
                    <a:pt x="978" y="13455"/>
                    <a:pt x="2210" y="13126"/>
                  </a:cubicBezTo>
                  <a:cubicBezTo>
                    <a:pt x="3345" y="12823"/>
                    <a:pt x="5078" y="12287"/>
                    <a:pt x="6895" y="11457"/>
                  </a:cubicBezTo>
                  <a:cubicBezTo>
                    <a:pt x="8949" y="10518"/>
                    <a:pt x="10689" y="9403"/>
                    <a:pt x="12069" y="8140"/>
                  </a:cubicBezTo>
                  <a:cubicBezTo>
                    <a:pt x="13610" y="6729"/>
                    <a:pt x="14702" y="5130"/>
                    <a:pt x="15322" y="3380"/>
                  </a:cubicBezTo>
                  <a:lnTo>
                    <a:pt x="16723" y="3822"/>
                  </a:ln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57150"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" name="TextBox 29">
            <a:extLst>
              <a:ext uri="{FF2B5EF4-FFF2-40B4-BE49-F238E27FC236}">
                <a16:creationId xmlns:a16="http://schemas.microsoft.com/office/drawing/2014/main" id="{F5A4DE4A-C235-41C0-A4C8-79775B036699}"/>
              </a:ext>
            </a:extLst>
          </p:cNvPr>
          <p:cNvSpPr txBox="1"/>
          <p:nvPr/>
        </p:nvSpPr>
        <p:spPr>
          <a:xfrm>
            <a:off x="6166885" y="2853294"/>
            <a:ext cx="1601212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36E62D02-A13E-43E9-BB72-CF05089C0288}"/>
              </a:ext>
            </a:extLst>
          </p:cNvPr>
          <p:cNvSpPr txBox="1">
            <a:spLocks/>
          </p:cNvSpPr>
          <p:nvPr/>
        </p:nvSpPr>
        <p:spPr>
          <a:xfrm>
            <a:off x="4858395" y="351403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29">
            <a:extLst>
              <a:ext uri="{FF2B5EF4-FFF2-40B4-BE49-F238E27FC236}">
                <a16:creationId xmlns:a16="http://schemas.microsoft.com/office/drawing/2014/main" id="{E8BE6D3E-0BF1-42AE-9CF5-B5E9B9E3A0E5}"/>
              </a:ext>
            </a:extLst>
          </p:cNvPr>
          <p:cNvSpPr txBox="1"/>
          <p:nvPr/>
        </p:nvSpPr>
        <p:spPr>
          <a:xfrm>
            <a:off x="16888778" y="2853294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469598C-A69D-4C2C-8BF7-9330808379A3}"/>
              </a:ext>
            </a:extLst>
          </p:cNvPr>
          <p:cNvSpPr txBox="1">
            <a:spLocks/>
          </p:cNvSpPr>
          <p:nvPr/>
        </p:nvSpPr>
        <p:spPr>
          <a:xfrm>
            <a:off x="15413729" y="351403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315002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7" name="Grupo 26">
            <a:extLst>
              <a:ext uri="{FF2B5EF4-FFF2-40B4-BE49-F238E27FC236}">
                <a16:creationId xmlns:a16="http://schemas.microsoft.com/office/drawing/2014/main" id="{B9967E19-C7A9-42C8-9EB3-46649EF83895}"/>
              </a:ext>
            </a:extLst>
          </p:cNvPr>
          <p:cNvGrpSpPr/>
          <p:nvPr/>
        </p:nvGrpSpPr>
        <p:grpSpPr>
          <a:xfrm>
            <a:off x="4323036" y="2727225"/>
            <a:ext cx="4532378" cy="7214312"/>
            <a:chOff x="3497736" y="2709823"/>
            <a:chExt cx="6182977" cy="9841617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B8CB7ECB-8CFC-4E76-AC92-FB1FDDF58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7736" y="7329825"/>
              <a:ext cx="6182977" cy="4604294"/>
            </a:xfrm>
            <a:custGeom>
              <a:avLst/>
              <a:gdLst>
                <a:gd name="T0" fmla="*/ 903817 w 11176"/>
                <a:gd name="T1" fmla="*/ 0 h 8320"/>
                <a:gd name="T2" fmla="*/ 3119268 w 11176"/>
                <a:gd name="T3" fmla="*/ 0 h 8320"/>
                <a:gd name="T4" fmla="*/ 4022365 w 11176"/>
                <a:gd name="T5" fmla="*/ 2995253 h 8320"/>
                <a:gd name="T6" fmla="*/ 0 w 11176"/>
                <a:gd name="T7" fmla="*/ 2995253 h 8320"/>
                <a:gd name="T8" fmla="*/ 903817 w 11176"/>
                <a:gd name="T9" fmla="*/ 0 h 8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176" h="8320">
                  <a:moveTo>
                    <a:pt x="2511" y="0"/>
                  </a:moveTo>
                  <a:lnTo>
                    <a:pt x="8666" y="0"/>
                  </a:lnTo>
                  <a:lnTo>
                    <a:pt x="11175" y="8319"/>
                  </a:lnTo>
                  <a:lnTo>
                    <a:pt x="0" y="8319"/>
                  </a:lnTo>
                  <a:lnTo>
                    <a:pt x="2511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27A6C213-84C5-4E06-B839-6F4A9A6329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7736" y="11931678"/>
              <a:ext cx="6182977" cy="619762"/>
            </a:xfrm>
            <a:custGeom>
              <a:avLst/>
              <a:gdLst>
                <a:gd name="T0" fmla="*/ 0 w 11176"/>
                <a:gd name="T1" fmla="*/ 0 h 1119"/>
                <a:gd name="T2" fmla="*/ 4022365 w 11176"/>
                <a:gd name="T3" fmla="*/ 0 h 1119"/>
                <a:gd name="T4" fmla="*/ 3943897 w 11176"/>
                <a:gd name="T5" fmla="*/ 402865 h 1119"/>
                <a:gd name="T6" fmla="*/ 78828 w 11176"/>
                <a:gd name="T7" fmla="*/ 402865 h 1119"/>
                <a:gd name="T8" fmla="*/ 0 w 11176"/>
                <a:gd name="T9" fmla="*/ 0 h 1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176" h="1119">
                  <a:moveTo>
                    <a:pt x="0" y="0"/>
                  </a:moveTo>
                  <a:lnTo>
                    <a:pt x="11175" y="0"/>
                  </a:lnTo>
                  <a:lnTo>
                    <a:pt x="10957" y="1118"/>
                  </a:lnTo>
                  <a:lnTo>
                    <a:pt x="219" y="1118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C901FBCF-1F93-47D4-889F-6EDFA5B5CE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4457" y="6865154"/>
              <a:ext cx="5509535" cy="3008529"/>
            </a:xfrm>
            <a:custGeom>
              <a:avLst/>
              <a:gdLst>
                <a:gd name="T0" fmla="*/ 658810 w 9957"/>
                <a:gd name="T1" fmla="*/ 0 h 5439"/>
                <a:gd name="T2" fmla="*/ 2925765 w 9957"/>
                <a:gd name="T3" fmla="*/ 0 h 5439"/>
                <a:gd name="T4" fmla="*/ 3584215 w 9957"/>
                <a:gd name="T5" fmla="*/ 1957028 h 5439"/>
                <a:gd name="T6" fmla="*/ 0 w 9957"/>
                <a:gd name="T7" fmla="*/ 1957028 h 5439"/>
                <a:gd name="T8" fmla="*/ 658810 w 9957"/>
                <a:gd name="T9" fmla="*/ 0 h 54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57" h="5439">
                  <a:moveTo>
                    <a:pt x="1830" y="0"/>
                  </a:moveTo>
                  <a:lnTo>
                    <a:pt x="8127" y="0"/>
                  </a:lnTo>
                  <a:lnTo>
                    <a:pt x="9956" y="5438"/>
                  </a:lnTo>
                  <a:lnTo>
                    <a:pt x="0" y="5438"/>
                  </a:lnTo>
                  <a:lnTo>
                    <a:pt x="1830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2D70C713-1950-47D3-BD0A-4036DE764D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4457" y="9873683"/>
              <a:ext cx="5509535" cy="624642"/>
            </a:xfrm>
            <a:custGeom>
              <a:avLst/>
              <a:gdLst>
                <a:gd name="T0" fmla="*/ 0 w 9957"/>
                <a:gd name="T1" fmla="*/ 0 h 1131"/>
                <a:gd name="T2" fmla="*/ 3584215 w 9957"/>
                <a:gd name="T3" fmla="*/ 0 h 1131"/>
                <a:gd name="T4" fmla="*/ 3521934 w 9957"/>
                <a:gd name="T5" fmla="*/ 406041 h 1131"/>
                <a:gd name="T6" fmla="*/ 63001 w 9957"/>
                <a:gd name="T7" fmla="*/ 406041 h 1131"/>
                <a:gd name="T8" fmla="*/ 0 w 9957"/>
                <a:gd name="T9" fmla="*/ 0 h 11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57" h="1131">
                  <a:moveTo>
                    <a:pt x="0" y="0"/>
                  </a:moveTo>
                  <a:lnTo>
                    <a:pt x="9956" y="0"/>
                  </a:lnTo>
                  <a:lnTo>
                    <a:pt x="9783" y="1130"/>
                  </a:lnTo>
                  <a:lnTo>
                    <a:pt x="175" y="113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7AF7093D-548C-4561-B3A5-E7F3EE5FE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1378" y="4756988"/>
              <a:ext cx="3835691" cy="566082"/>
            </a:xfrm>
            <a:custGeom>
              <a:avLst/>
              <a:gdLst>
                <a:gd name="T0" fmla="*/ 0 w 6934"/>
                <a:gd name="T1" fmla="*/ 0 h 1025"/>
                <a:gd name="T2" fmla="*/ 2495190 w 6934"/>
                <a:gd name="T3" fmla="*/ 0 h 1025"/>
                <a:gd name="T4" fmla="*/ 2464239 w 6934"/>
                <a:gd name="T5" fmla="*/ 367941 h 1025"/>
                <a:gd name="T6" fmla="*/ 30951 w 6934"/>
                <a:gd name="T7" fmla="*/ 367941 h 1025"/>
                <a:gd name="T8" fmla="*/ 0 w 6934"/>
                <a:gd name="T9" fmla="*/ 0 h 10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934" h="1025">
                  <a:moveTo>
                    <a:pt x="0" y="0"/>
                  </a:moveTo>
                  <a:lnTo>
                    <a:pt x="6933" y="0"/>
                  </a:lnTo>
                  <a:lnTo>
                    <a:pt x="6847" y="1024"/>
                  </a:lnTo>
                  <a:lnTo>
                    <a:pt x="86" y="1024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9F547115-04C0-42EB-ACAE-6A5416386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5297" y="6374713"/>
              <a:ext cx="4967854" cy="1842204"/>
            </a:xfrm>
            <a:custGeom>
              <a:avLst/>
              <a:gdLst>
                <a:gd name="T0" fmla="*/ 456130 w 8978"/>
                <a:gd name="T1" fmla="*/ 0 h 3330"/>
                <a:gd name="T2" fmla="*/ 2776020 w 8978"/>
                <a:gd name="T3" fmla="*/ 0 h 3330"/>
                <a:gd name="T4" fmla="*/ 3231790 w 8978"/>
                <a:gd name="T5" fmla="*/ 1198202 h 3330"/>
                <a:gd name="T6" fmla="*/ 0 w 8978"/>
                <a:gd name="T7" fmla="*/ 1198202 h 3330"/>
                <a:gd name="T8" fmla="*/ 456130 w 8978"/>
                <a:gd name="T9" fmla="*/ 0 h 33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978" h="3330">
                  <a:moveTo>
                    <a:pt x="1267" y="0"/>
                  </a:moveTo>
                  <a:lnTo>
                    <a:pt x="7711" y="0"/>
                  </a:lnTo>
                  <a:lnTo>
                    <a:pt x="8977" y="3329"/>
                  </a:lnTo>
                  <a:lnTo>
                    <a:pt x="0" y="3329"/>
                  </a:lnTo>
                  <a:lnTo>
                    <a:pt x="1267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43104997-5CA6-4737-B206-10361C3066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5297" y="8216918"/>
              <a:ext cx="4967854" cy="619762"/>
            </a:xfrm>
            <a:custGeom>
              <a:avLst/>
              <a:gdLst>
                <a:gd name="T0" fmla="*/ 0 w 8978"/>
                <a:gd name="T1" fmla="*/ 0 h 1119"/>
                <a:gd name="T2" fmla="*/ 3231790 w 8978"/>
                <a:gd name="T3" fmla="*/ 0 h 1119"/>
                <a:gd name="T4" fmla="*/ 3180669 w 8978"/>
                <a:gd name="T5" fmla="*/ 402865 h 1119"/>
                <a:gd name="T6" fmla="*/ 51121 w 8978"/>
                <a:gd name="T7" fmla="*/ 402865 h 1119"/>
                <a:gd name="T8" fmla="*/ 0 w 8978"/>
                <a:gd name="T9" fmla="*/ 0 h 1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978" h="1119">
                  <a:moveTo>
                    <a:pt x="0" y="0"/>
                  </a:moveTo>
                  <a:lnTo>
                    <a:pt x="8977" y="0"/>
                  </a:lnTo>
                  <a:lnTo>
                    <a:pt x="8835" y="1118"/>
                  </a:lnTo>
                  <a:lnTo>
                    <a:pt x="142" y="1118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0333B237-86AA-41D7-AB2F-43E603533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7338" y="5862312"/>
              <a:ext cx="4523772" cy="995523"/>
            </a:xfrm>
            <a:custGeom>
              <a:avLst/>
              <a:gdLst>
                <a:gd name="T0" fmla="*/ 283376 w 8174"/>
                <a:gd name="T1" fmla="*/ 0 h 1800"/>
                <a:gd name="T2" fmla="*/ 2659489 w 8174"/>
                <a:gd name="T3" fmla="*/ 0 h 1800"/>
                <a:gd name="T4" fmla="*/ 2942865 w 8174"/>
                <a:gd name="T5" fmla="*/ 647340 h 1800"/>
                <a:gd name="T6" fmla="*/ 0 w 8174"/>
                <a:gd name="T7" fmla="*/ 647340 h 1800"/>
                <a:gd name="T8" fmla="*/ 283376 w 8174"/>
                <a:gd name="T9" fmla="*/ 0 h 18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74" h="1800">
                  <a:moveTo>
                    <a:pt x="787" y="0"/>
                  </a:moveTo>
                  <a:lnTo>
                    <a:pt x="7386" y="0"/>
                  </a:lnTo>
                  <a:lnTo>
                    <a:pt x="8173" y="1799"/>
                  </a:lnTo>
                  <a:lnTo>
                    <a:pt x="0" y="1799"/>
                  </a:lnTo>
                  <a:lnTo>
                    <a:pt x="787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6C420030-7100-4561-AEB7-20013EC99D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5218" y="5720791"/>
              <a:ext cx="4150452" cy="585602"/>
            </a:xfrm>
            <a:custGeom>
              <a:avLst/>
              <a:gdLst>
                <a:gd name="T0" fmla="*/ 0 w 7502"/>
                <a:gd name="T1" fmla="*/ 0 h 1059"/>
                <a:gd name="T2" fmla="*/ 2699978 w 7502"/>
                <a:gd name="T3" fmla="*/ 0 h 1059"/>
                <a:gd name="T4" fmla="*/ 2663983 w 7502"/>
                <a:gd name="T5" fmla="*/ 380640 h 1059"/>
                <a:gd name="T6" fmla="*/ 35995 w 7502"/>
                <a:gd name="T7" fmla="*/ 380640 h 1059"/>
                <a:gd name="T8" fmla="*/ 0 w 7502"/>
                <a:gd name="T9" fmla="*/ 0 h 10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02" h="1059">
                  <a:moveTo>
                    <a:pt x="0" y="0"/>
                  </a:moveTo>
                  <a:lnTo>
                    <a:pt x="7501" y="0"/>
                  </a:lnTo>
                  <a:lnTo>
                    <a:pt x="7401" y="1058"/>
                  </a:lnTo>
                  <a:lnTo>
                    <a:pt x="100" y="1058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19CCA914-3D53-4953-914D-ABCB6B1791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5218" y="5323070"/>
              <a:ext cx="4150452" cy="397722"/>
            </a:xfrm>
            <a:custGeom>
              <a:avLst/>
              <a:gdLst>
                <a:gd name="T0" fmla="*/ 133181 w 7502"/>
                <a:gd name="T1" fmla="*/ 0 h 720"/>
                <a:gd name="T2" fmla="*/ 2566797 w 7502"/>
                <a:gd name="T3" fmla="*/ 0 h 720"/>
                <a:gd name="T4" fmla="*/ 2699978 w 7502"/>
                <a:gd name="T5" fmla="*/ 258404 h 720"/>
                <a:gd name="T6" fmla="*/ 0 w 7502"/>
                <a:gd name="T7" fmla="*/ 258404 h 720"/>
                <a:gd name="T8" fmla="*/ 133181 w 7502"/>
                <a:gd name="T9" fmla="*/ 0 h 7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02" h="720">
                  <a:moveTo>
                    <a:pt x="370" y="0"/>
                  </a:moveTo>
                  <a:lnTo>
                    <a:pt x="7131" y="0"/>
                  </a:lnTo>
                  <a:lnTo>
                    <a:pt x="7501" y="719"/>
                  </a:lnTo>
                  <a:lnTo>
                    <a:pt x="0" y="719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2009DA5E-2D27-4D19-A4E1-9B034BFD9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7338" y="6857835"/>
              <a:ext cx="4523772" cy="605122"/>
            </a:xfrm>
            <a:custGeom>
              <a:avLst/>
              <a:gdLst>
                <a:gd name="T0" fmla="*/ 0 w 8174"/>
                <a:gd name="T1" fmla="*/ 0 h 1092"/>
                <a:gd name="T2" fmla="*/ 2942865 w 8174"/>
                <a:gd name="T3" fmla="*/ 0 h 1092"/>
                <a:gd name="T4" fmla="*/ 2900376 w 8174"/>
                <a:gd name="T5" fmla="*/ 393339 h 1092"/>
                <a:gd name="T6" fmla="*/ 42488 w 8174"/>
                <a:gd name="T7" fmla="*/ 393339 h 1092"/>
                <a:gd name="T8" fmla="*/ 0 w 8174"/>
                <a:gd name="T9" fmla="*/ 0 h 10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74" h="1092">
                  <a:moveTo>
                    <a:pt x="0" y="0"/>
                  </a:moveTo>
                  <a:lnTo>
                    <a:pt x="8173" y="0"/>
                  </a:lnTo>
                  <a:lnTo>
                    <a:pt x="8055" y="1091"/>
                  </a:lnTo>
                  <a:lnTo>
                    <a:pt x="118" y="1091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6375017E-1AFA-492A-8C7D-9E045173C7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3101" y="6306393"/>
              <a:ext cx="2554686" cy="551442"/>
            </a:xfrm>
            <a:custGeom>
              <a:avLst/>
              <a:gdLst>
                <a:gd name="T0" fmla="*/ 1504759 w 4616"/>
                <a:gd name="T1" fmla="*/ 0 h 997"/>
                <a:gd name="T2" fmla="*/ 156993 w 4616"/>
                <a:gd name="T3" fmla="*/ 0 h 997"/>
                <a:gd name="T4" fmla="*/ 0 w 4616"/>
                <a:gd name="T5" fmla="*/ 358415 h 997"/>
                <a:gd name="T6" fmla="*/ 1661752 w 4616"/>
                <a:gd name="T7" fmla="*/ 358415 h 997"/>
                <a:gd name="T8" fmla="*/ 1504759 w 4616"/>
                <a:gd name="T9" fmla="*/ 0 h 9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616" h="997">
                  <a:moveTo>
                    <a:pt x="4179" y="0"/>
                  </a:moveTo>
                  <a:lnTo>
                    <a:pt x="436" y="0"/>
                  </a:lnTo>
                  <a:lnTo>
                    <a:pt x="0" y="996"/>
                  </a:lnTo>
                  <a:lnTo>
                    <a:pt x="4615" y="996"/>
                  </a:lnTo>
                  <a:lnTo>
                    <a:pt x="4179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3DE37B01-4C14-4304-9B90-6E7374671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3101" y="6857835"/>
              <a:ext cx="2554686" cy="605122"/>
            </a:xfrm>
            <a:custGeom>
              <a:avLst/>
              <a:gdLst>
                <a:gd name="T0" fmla="*/ 1619263 w 4616"/>
                <a:gd name="T1" fmla="*/ 393339 h 1092"/>
                <a:gd name="T2" fmla="*/ 1661752 w 4616"/>
                <a:gd name="T3" fmla="*/ 0 h 1092"/>
                <a:gd name="T4" fmla="*/ 0 w 4616"/>
                <a:gd name="T5" fmla="*/ 0 h 1092"/>
                <a:gd name="T6" fmla="*/ 42489 w 4616"/>
                <a:gd name="T7" fmla="*/ 393339 h 1092"/>
                <a:gd name="T8" fmla="*/ 1619263 w 4616"/>
                <a:gd name="T9" fmla="*/ 393339 h 10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616" h="1092">
                  <a:moveTo>
                    <a:pt x="4497" y="1091"/>
                  </a:moveTo>
                  <a:lnTo>
                    <a:pt x="4615" y="0"/>
                  </a:lnTo>
                  <a:lnTo>
                    <a:pt x="0" y="0"/>
                  </a:lnTo>
                  <a:lnTo>
                    <a:pt x="118" y="1091"/>
                  </a:lnTo>
                  <a:lnTo>
                    <a:pt x="4497" y="1091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A958B753-2DFB-451D-A004-0FAFA16D0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8542" y="5720791"/>
              <a:ext cx="2181366" cy="585602"/>
            </a:xfrm>
            <a:custGeom>
              <a:avLst/>
              <a:gdLst>
                <a:gd name="T0" fmla="*/ 1418865 w 3944"/>
                <a:gd name="T1" fmla="*/ 0 h 1059"/>
                <a:gd name="T2" fmla="*/ 0 w 3944"/>
                <a:gd name="T3" fmla="*/ 0 h 1059"/>
                <a:gd name="T4" fmla="*/ 35984 w 3944"/>
                <a:gd name="T5" fmla="*/ 380640 h 1059"/>
                <a:gd name="T6" fmla="*/ 1382881 w 3944"/>
                <a:gd name="T7" fmla="*/ 380640 h 1059"/>
                <a:gd name="T8" fmla="*/ 1418865 w 3944"/>
                <a:gd name="T9" fmla="*/ 0 h 10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44" h="1059">
                  <a:moveTo>
                    <a:pt x="3943" y="0"/>
                  </a:moveTo>
                  <a:lnTo>
                    <a:pt x="0" y="0"/>
                  </a:lnTo>
                  <a:lnTo>
                    <a:pt x="100" y="1058"/>
                  </a:lnTo>
                  <a:lnTo>
                    <a:pt x="3843" y="1058"/>
                  </a:lnTo>
                  <a:lnTo>
                    <a:pt x="3943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86FE1219-A921-4E06-8309-4704C80F62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7141" y="4756988"/>
              <a:ext cx="1866606" cy="566082"/>
            </a:xfrm>
            <a:custGeom>
              <a:avLst/>
              <a:gdLst>
                <a:gd name="T0" fmla="*/ 30595 w 3374"/>
                <a:gd name="T1" fmla="*/ 367941 h 1025"/>
                <a:gd name="T2" fmla="*/ 1183483 w 3374"/>
                <a:gd name="T3" fmla="*/ 367941 h 1025"/>
                <a:gd name="T4" fmla="*/ 1214078 w 3374"/>
                <a:gd name="T5" fmla="*/ 0 h 1025"/>
                <a:gd name="T6" fmla="*/ 0 w 3374"/>
                <a:gd name="T7" fmla="*/ 0 h 1025"/>
                <a:gd name="T8" fmla="*/ 30595 w 3374"/>
                <a:gd name="T9" fmla="*/ 367941 h 10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74" h="1025">
                  <a:moveTo>
                    <a:pt x="85" y="1024"/>
                  </a:moveTo>
                  <a:lnTo>
                    <a:pt x="3288" y="1024"/>
                  </a:lnTo>
                  <a:lnTo>
                    <a:pt x="3373" y="0"/>
                  </a:lnTo>
                  <a:lnTo>
                    <a:pt x="0" y="0"/>
                  </a:lnTo>
                  <a:lnTo>
                    <a:pt x="85" y="1024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4A399E64-8DCA-4056-B190-13C008F50C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7820" y="2709823"/>
              <a:ext cx="3342809" cy="2049606"/>
            </a:xfrm>
            <a:custGeom>
              <a:avLst/>
              <a:gdLst>
                <a:gd name="T0" fmla="*/ 1767626 w 6040"/>
                <a:gd name="T1" fmla="*/ 458548 h 3702"/>
                <a:gd name="T2" fmla="*/ 1087438 w 6040"/>
                <a:gd name="T3" fmla="*/ 0 h 3702"/>
                <a:gd name="T4" fmla="*/ 406889 w 6040"/>
                <a:gd name="T5" fmla="*/ 458548 h 3702"/>
                <a:gd name="T6" fmla="*/ 0 w 6040"/>
                <a:gd name="T7" fmla="*/ 732669 h 3702"/>
                <a:gd name="T8" fmla="*/ 429934 w 6040"/>
                <a:gd name="T9" fmla="*/ 732669 h 3702"/>
                <a:gd name="T10" fmla="*/ 479985 w 6040"/>
                <a:gd name="T11" fmla="*/ 1333140 h 3702"/>
                <a:gd name="T12" fmla="*/ 1694530 w 6040"/>
                <a:gd name="T13" fmla="*/ 1333140 h 3702"/>
                <a:gd name="T14" fmla="*/ 1744581 w 6040"/>
                <a:gd name="T15" fmla="*/ 732669 h 3702"/>
                <a:gd name="T16" fmla="*/ 2174515 w 6040"/>
                <a:gd name="T17" fmla="*/ 732669 h 3702"/>
                <a:gd name="T18" fmla="*/ 1767626 w 6040"/>
                <a:gd name="T19" fmla="*/ 458548 h 370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040" h="3702">
                  <a:moveTo>
                    <a:pt x="4909" y="1273"/>
                  </a:moveTo>
                  <a:lnTo>
                    <a:pt x="3020" y="0"/>
                  </a:lnTo>
                  <a:lnTo>
                    <a:pt x="1130" y="1273"/>
                  </a:lnTo>
                  <a:lnTo>
                    <a:pt x="0" y="2034"/>
                  </a:lnTo>
                  <a:lnTo>
                    <a:pt x="1194" y="2034"/>
                  </a:lnTo>
                  <a:lnTo>
                    <a:pt x="1333" y="3701"/>
                  </a:lnTo>
                  <a:lnTo>
                    <a:pt x="4706" y="3701"/>
                  </a:lnTo>
                  <a:lnTo>
                    <a:pt x="4845" y="2034"/>
                  </a:lnTo>
                  <a:lnTo>
                    <a:pt x="6039" y="2034"/>
                  </a:lnTo>
                  <a:lnTo>
                    <a:pt x="4909" y="127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BED5BD85-D4F2-4B66-ABF3-E494B743CD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8542" y="5323070"/>
              <a:ext cx="2181366" cy="397722"/>
            </a:xfrm>
            <a:custGeom>
              <a:avLst/>
              <a:gdLst>
                <a:gd name="T0" fmla="*/ 1285723 w 3944"/>
                <a:gd name="T1" fmla="*/ 0 h 720"/>
                <a:gd name="T2" fmla="*/ 133142 w 3944"/>
                <a:gd name="T3" fmla="*/ 0 h 720"/>
                <a:gd name="T4" fmla="*/ 0 w 3944"/>
                <a:gd name="T5" fmla="*/ 258404 h 720"/>
                <a:gd name="T6" fmla="*/ 1418865 w 3944"/>
                <a:gd name="T7" fmla="*/ 258404 h 720"/>
                <a:gd name="T8" fmla="*/ 1285723 w 3944"/>
                <a:gd name="T9" fmla="*/ 0 h 7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44" h="720">
                  <a:moveTo>
                    <a:pt x="3573" y="0"/>
                  </a:moveTo>
                  <a:lnTo>
                    <a:pt x="370" y="0"/>
                  </a:lnTo>
                  <a:lnTo>
                    <a:pt x="0" y="719"/>
                  </a:lnTo>
                  <a:lnTo>
                    <a:pt x="3943" y="719"/>
                  </a:lnTo>
                  <a:lnTo>
                    <a:pt x="3573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A513FFEF-C58F-481A-9C14-B78C6F0C4E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1060" y="8216918"/>
              <a:ext cx="2998769" cy="619762"/>
            </a:xfrm>
            <a:custGeom>
              <a:avLst/>
              <a:gdLst>
                <a:gd name="T0" fmla="*/ 1950678 w 5418"/>
                <a:gd name="T1" fmla="*/ 0 h 1119"/>
                <a:gd name="T2" fmla="*/ 0 w 5418"/>
                <a:gd name="T3" fmla="*/ 0 h 1119"/>
                <a:gd name="T4" fmla="*/ 51135 w 5418"/>
                <a:gd name="T5" fmla="*/ 402865 h 1119"/>
                <a:gd name="T6" fmla="*/ 1899543 w 5418"/>
                <a:gd name="T7" fmla="*/ 402865 h 1119"/>
                <a:gd name="T8" fmla="*/ 1950678 w 5418"/>
                <a:gd name="T9" fmla="*/ 0 h 1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18" h="1119">
                  <a:moveTo>
                    <a:pt x="5417" y="0"/>
                  </a:moveTo>
                  <a:lnTo>
                    <a:pt x="0" y="0"/>
                  </a:lnTo>
                  <a:lnTo>
                    <a:pt x="142" y="1118"/>
                  </a:lnTo>
                  <a:lnTo>
                    <a:pt x="5275" y="1118"/>
                  </a:lnTo>
                  <a:lnTo>
                    <a:pt x="5417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A7E8F4E5-B516-4705-B7A4-95722D9A75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1060" y="7460516"/>
              <a:ext cx="2998769" cy="756402"/>
            </a:xfrm>
            <a:custGeom>
              <a:avLst/>
              <a:gdLst>
                <a:gd name="T0" fmla="*/ 1763784 w 5418"/>
                <a:gd name="T1" fmla="*/ 0 h 1368"/>
                <a:gd name="T2" fmla="*/ 186893 w 5418"/>
                <a:gd name="T3" fmla="*/ 0 h 1368"/>
                <a:gd name="T4" fmla="*/ 0 w 5418"/>
                <a:gd name="T5" fmla="*/ 491765 h 1368"/>
                <a:gd name="T6" fmla="*/ 1950678 w 5418"/>
                <a:gd name="T7" fmla="*/ 491765 h 1368"/>
                <a:gd name="T8" fmla="*/ 1763784 w 5418"/>
                <a:gd name="T9" fmla="*/ 0 h 1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18" h="1368">
                  <a:moveTo>
                    <a:pt x="4898" y="0"/>
                  </a:moveTo>
                  <a:lnTo>
                    <a:pt x="519" y="0"/>
                  </a:lnTo>
                  <a:lnTo>
                    <a:pt x="0" y="1367"/>
                  </a:lnTo>
                  <a:lnTo>
                    <a:pt x="5417" y="1367"/>
                  </a:lnTo>
                  <a:lnTo>
                    <a:pt x="4898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6657E0B1-F98F-4DF7-831F-B9FC7CE60D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1058" y="10496954"/>
              <a:ext cx="4216332" cy="1437165"/>
            </a:xfrm>
            <a:custGeom>
              <a:avLst/>
              <a:gdLst>
                <a:gd name="T0" fmla="*/ 2460526 w 7618"/>
                <a:gd name="T1" fmla="*/ 0 h 2598"/>
                <a:gd name="T2" fmla="*/ 282314 w 7618"/>
                <a:gd name="T3" fmla="*/ 0 h 2598"/>
                <a:gd name="T4" fmla="*/ 0 w 7618"/>
                <a:gd name="T5" fmla="*/ 934678 h 2598"/>
                <a:gd name="T6" fmla="*/ 2742840 w 7618"/>
                <a:gd name="T7" fmla="*/ 934678 h 2598"/>
                <a:gd name="T8" fmla="*/ 2460526 w 7618"/>
                <a:gd name="T9" fmla="*/ 0 h 25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18" h="2598">
                  <a:moveTo>
                    <a:pt x="6833" y="0"/>
                  </a:moveTo>
                  <a:lnTo>
                    <a:pt x="784" y="0"/>
                  </a:lnTo>
                  <a:lnTo>
                    <a:pt x="0" y="2597"/>
                  </a:lnTo>
                  <a:lnTo>
                    <a:pt x="7617" y="2597"/>
                  </a:lnTo>
                  <a:lnTo>
                    <a:pt x="6833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027436F2-FEDB-48DA-B236-B02C1CD99F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1058" y="11931678"/>
              <a:ext cx="4216332" cy="619762"/>
            </a:xfrm>
            <a:custGeom>
              <a:avLst/>
              <a:gdLst>
                <a:gd name="T0" fmla="*/ 0 w 7618"/>
                <a:gd name="T1" fmla="*/ 0 h 1119"/>
                <a:gd name="T2" fmla="*/ 78861 w 7618"/>
                <a:gd name="T3" fmla="*/ 402865 h 1119"/>
                <a:gd name="T4" fmla="*/ 2663979 w 7618"/>
                <a:gd name="T5" fmla="*/ 402865 h 1119"/>
                <a:gd name="T6" fmla="*/ 2742840 w 7618"/>
                <a:gd name="T7" fmla="*/ 0 h 1119"/>
                <a:gd name="T8" fmla="*/ 0 w 7618"/>
                <a:gd name="T9" fmla="*/ 0 h 1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18" h="1119">
                  <a:moveTo>
                    <a:pt x="0" y="0"/>
                  </a:moveTo>
                  <a:lnTo>
                    <a:pt x="219" y="1118"/>
                  </a:lnTo>
                  <a:lnTo>
                    <a:pt x="7398" y="1118"/>
                  </a:lnTo>
                  <a:lnTo>
                    <a:pt x="7617" y="0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7338A26F-E4C8-4E1C-A37B-D3A3425632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0220" y="9873683"/>
              <a:ext cx="3540449" cy="624642"/>
            </a:xfrm>
            <a:custGeom>
              <a:avLst/>
              <a:gdLst>
                <a:gd name="T0" fmla="*/ 2303102 w 6398"/>
                <a:gd name="T1" fmla="*/ 0 h 1131"/>
                <a:gd name="T2" fmla="*/ 0 w 6398"/>
                <a:gd name="T3" fmla="*/ 0 h 1131"/>
                <a:gd name="T4" fmla="*/ 62645 w 6398"/>
                <a:gd name="T5" fmla="*/ 406041 h 1131"/>
                <a:gd name="T6" fmla="*/ 2240457 w 6398"/>
                <a:gd name="T7" fmla="*/ 406041 h 1131"/>
                <a:gd name="T8" fmla="*/ 2303102 w 6398"/>
                <a:gd name="T9" fmla="*/ 0 h 11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98" h="1131">
                  <a:moveTo>
                    <a:pt x="6397" y="0"/>
                  </a:moveTo>
                  <a:lnTo>
                    <a:pt x="0" y="0"/>
                  </a:lnTo>
                  <a:lnTo>
                    <a:pt x="174" y="1130"/>
                  </a:lnTo>
                  <a:lnTo>
                    <a:pt x="6223" y="1130"/>
                  </a:lnTo>
                  <a:lnTo>
                    <a:pt x="6397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32F4F82F-F319-43C9-B091-477224D8B3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0220" y="8836680"/>
              <a:ext cx="3540449" cy="1039443"/>
            </a:xfrm>
            <a:custGeom>
              <a:avLst/>
              <a:gdLst>
                <a:gd name="T0" fmla="*/ 2075564 w 6398"/>
                <a:gd name="T1" fmla="*/ 0 h 1878"/>
                <a:gd name="T2" fmla="*/ 227538 w 6398"/>
                <a:gd name="T3" fmla="*/ 0 h 1878"/>
                <a:gd name="T4" fmla="*/ 0 w 6398"/>
                <a:gd name="T5" fmla="*/ 675915 h 1878"/>
                <a:gd name="T6" fmla="*/ 2303102 w 6398"/>
                <a:gd name="T7" fmla="*/ 675915 h 1878"/>
                <a:gd name="T8" fmla="*/ 2075564 w 6398"/>
                <a:gd name="T9" fmla="*/ 0 h 18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98" h="1878">
                  <a:moveTo>
                    <a:pt x="5765" y="0"/>
                  </a:moveTo>
                  <a:lnTo>
                    <a:pt x="632" y="0"/>
                  </a:lnTo>
                  <a:lnTo>
                    <a:pt x="0" y="1877"/>
                  </a:lnTo>
                  <a:lnTo>
                    <a:pt x="6397" y="1877"/>
                  </a:lnTo>
                  <a:lnTo>
                    <a:pt x="5765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" name="Grupo 27">
            <a:extLst>
              <a:ext uri="{FF2B5EF4-FFF2-40B4-BE49-F238E27FC236}">
                <a16:creationId xmlns:a16="http://schemas.microsoft.com/office/drawing/2014/main" id="{AC6459AE-B9CC-4AAF-B681-977C433F1220}"/>
              </a:ext>
            </a:extLst>
          </p:cNvPr>
          <p:cNvGrpSpPr/>
          <p:nvPr/>
        </p:nvGrpSpPr>
        <p:grpSpPr>
          <a:xfrm>
            <a:off x="15193727" y="5308840"/>
            <a:ext cx="5252840" cy="7204322"/>
            <a:chOff x="14237238" y="2695183"/>
            <a:chExt cx="7165818" cy="9827990"/>
          </a:xfrm>
        </p:grpSpPr>
        <p:sp>
          <p:nvSpPr>
            <p:cNvPr id="29" name="Freeform 1">
              <a:extLst>
                <a:ext uri="{FF2B5EF4-FFF2-40B4-BE49-F238E27FC236}">
                  <a16:creationId xmlns:a16="http://schemas.microsoft.com/office/drawing/2014/main" id="{D249CF04-731A-4E91-8321-7A14E4F90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8660" y="5271830"/>
              <a:ext cx="6182977" cy="4604294"/>
            </a:xfrm>
            <a:custGeom>
              <a:avLst/>
              <a:gdLst>
                <a:gd name="T0" fmla="*/ 903817 w 11176"/>
                <a:gd name="T1" fmla="*/ 0 h 8320"/>
                <a:gd name="T2" fmla="*/ 3119268 w 11176"/>
                <a:gd name="T3" fmla="*/ 0 h 8320"/>
                <a:gd name="T4" fmla="*/ 4022365 w 11176"/>
                <a:gd name="T5" fmla="*/ 2995253 h 8320"/>
                <a:gd name="T6" fmla="*/ 0 w 11176"/>
                <a:gd name="T7" fmla="*/ 2995253 h 8320"/>
                <a:gd name="T8" fmla="*/ 903817 w 11176"/>
                <a:gd name="T9" fmla="*/ 0 h 8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176" h="8320">
                  <a:moveTo>
                    <a:pt x="2511" y="0"/>
                  </a:moveTo>
                  <a:lnTo>
                    <a:pt x="8666" y="0"/>
                  </a:lnTo>
                  <a:lnTo>
                    <a:pt x="11175" y="8319"/>
                  </a:lnTo>
                  <a:lnTo>
                    <a:pt x="0" y="8319"/>
                  </a:lnTo>
                  <a:lnTo>
                    <a:pt x="2511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Freeform 2">
              <a:extLst>
                <a:ext uri="{FF2B5EF4-FFF2-40B4-BE49-F238E27FC236}">
                  <a16:creationId xmlns:a16="http://schemas.microsoft.com/office/drawing/2014/main" id="{CF981EF7-951A-4FFC-83A0-C0678E75F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8660" y="9853805"/>
              <a:ext cx="6182977" cy="619762"/>
            </a:xfrm>
            <a:custGeom>
              <a:avLst/>
              <a:gdLst>
                <a:gd name="T0" fmla="*/ 0 w 11176"/>
                <a:gd name="T1" fmla="*/ 0 h 1119"/>
                <a:gd name="T2" fmla="*/ 4022365 w 11176"/>
                <a:gd name="T3" fmla="*/ 0 h 1119"/>
                <a:gd name="T4" fmla="*/ 3943897 w 11176"/>
                <a:gd name="T5" fmla="*/ 402865 h 1119"/>
                <a:gd name="T6" fmla="*/ 78828 w 11176"/>
                <a:gd name="T7" fmla="*/ 402865 h 1119"/>
                <a:gd name="T8" fmla="*/ 0 w 11176"/>
                <a:gd name="T9" fmla="*/ 0 h 1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176" h="1119">
                  <a:moveTo>
                    <a:pt x="0" y="0"/>
                  </a:moveTo>
                  <a:lnTo>
                    <a:pt x="11175" y="0"/>
                  </a:lnTo>
                  <a:lnTo>
                    <a:pt x="10957" y="1118"/>
                  </a:lnTo>
                  <a:lnTo>
                    <a:pt x="219" y="1118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3">
              <a:extLst>
                <a:ext uri="{FF2B5EF4-FFF2-40B4-BE49-F238E27FC236}">
                  <a16:creationId xmlns:a16="http://schemas.microsoft.com/office/drawing/2014/main" id="{E9FFE2F6-A9B8-4F2B-A260-AA69265DBC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5381" y="4803349"/>
              <a:ext cx="5509535" cy="3008529"/>
            </a:xfrm>
            <a:custGeom>
              <a:avLst/>
              <a:gdLst>
                <a:gd name="T0" fmla="*/ 658810 w 9957"/>
                <a:gd name="T1" fmla="*/ 0 h 5439"/>
                <a:gd name="T2" fmla="*/ 2925765 w 9957"/>
                <a:gd name="T3" fmla="*/ 0 h 5439"/>
                <a:gd name="T4" fmla="*/ 3584215 w 9957"/>
                <a:gd name="T5" fmla="*/ 1957028 h 5439"/>
                <a:gd name="T6" fmla="*/ 0 w 9957"/>
                <a:gd name="T7" fmla="*/ 1957028 h 5439"/>
                <a:gd name="T8" fmla="*/ 658810 w 9957"/>
                <a:gd name="T9" fmla="*/ 0 h 54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57" h="5439">
                  <a:moveTo>
                    <a:pt x="1830" y="0"/>
                  </a:moveTo>
                  <a:lnTo>
                    <a:pt x="8127" y="0"/>
                  </a:lnTo>
                  <a:lnTo>
                    <a:pt x="9956" y="5438"/>
                  </a:lnTo>
                  <a:lnTo>
                    <a:pt x="0" y="5438"/>
                  </a:lnTo>
                  <a:lnTo>
                    <a:pt x="1830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4">
              <a:extLst>
                <a:ext uri="{FF2B5EF4-FFF2-40B4-BE49-F238E27FC236}">
                  <a16:creationId xmlns:a16="http://schemas.microsoft.com/office/drawing/2014/main" id="{9720AD6E-AAEC-4EF4-A625-D7A32DC005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5381" y="7811878"/>
              <a:ext cx="5509535" cy="624642"/>
            </a:xfrm>
            <a:custGeom>
              <a:avLst/>
              <a:gdLst>
                <a:gd name="T0" fmla="*/ 0 w 9957"/>
                <a:gd name="T1" fmla="*/ 0 h 1131"/>
                <a:gd name="T2" fmla="*/ 3584215 w 9957"/>
                <a:gd name="T3" fmla="*/ 0 h 1131"/>
                <a:gd name="T4" fmla="*/ 3521934 w 9957"/>
                <a:gd name="T5" fmla="*/ 406041 h 1131"/>
                <a:gd name="T6" fmla="*/ 63001 w 9957"/>
                <a:gd name="T7" fmla="*/ 406041 h 1131"/>
                <a:gd name="T8" fmla="*/ 0 w 9957"/>
                <a:gd name="T9" fmla="*/ 0 h 11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57" h="1131">
                  <a:moveTo>
                    <a:pt x="0" y="0"/>
                  </a:moveTo>
                  <a:lnTo>
                    <a:pt x="9956" y="0"/>
                  </a:lnTo>
                  <a:lnTo>
                    <a:pt x="9783" y="1130"/>
                  </a:lnTo>
                  <a:lnTo>
                    <a:pt x="175" y="113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C59BDD7F-4255-48C9-8DE3-9DCE973FF7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2302" y="2695183"/>
              <a:ext cx="3835691" cy="566082"/>
            </a:xfrm>
            <a:custGeom>
              <a:avLst/>
              <a:gdLst>
                <a:gd name="T0" fmla="*/ 0 w 6934"/>
                <a:gd name="T1" fmla="*/ 0 h 1025"/>
                <a:gd name="T2" fmla="*/ 2495190 w 6934"/>
                <a:gd name="T3" fmla="*/ 0 h 1025"/>
                <a:gd name="T4" fmla="*/ 2464239 w 6934"/>
                <a:gd name="T5" fmla="*/ 367941 h 1025"/>
                <a:gd name="T6" fmla="*/ 30951 w 6934"/>
                <a:gd name="T7" fmla="*/ 367941 h 1025"/>
                <a:gd name="T8" fmla="*/ 0 w 6934"/>
                <a:gd name="T9" fmla="*/ 0 h 10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934" h="1025">
                  <a:moveTo>
                    <a:pt x="0" y="0"/>
                  </a:moveTo>
                  <a:lnTo>
                    <a:pt x="6933" y="0"/>
                  </a:lnTo>
                  <a:lnTo>
                    <a:pt x="6847" y="1024"/>
                  </a:lnTo>
                  <a:lnTo>
                    <a:pt x="86" y="1024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20887CA2-5A18-4298-AE32-613D2A7AF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36221" y="4312908"/>
              <a:ext cx="4967854" cy="1842204"/>
            </a:xfrm>
            <a:custGeom>
              <a:avLst/>
              <a:gdLst>
                <a:gd name="T0" fmla="*/ 456130 w 8978"/>
                <a:gd name="T1" fmla="*/ 0 h 3330"/>
                <a:gd name="T2" fmla="*/ 2776020 w 8978"/>
                <a:gd name="T3" fmla="*/ 0 h 3330"/>
                <a:gd name="T4" fmla="*/ 3231790 w 8978"/>
                <a:gd name="T5" fmla="*/ 1198202 h 3330"/>
                <a:gd name="T6" fmla="*/ 0 w 8978"/>
                <a:gd name="T7" fmla="*/ 1198202 h 3330"/>
                <a:gd name="T8" fmla="*/ 456130 w 8978"/>
                <a:gd name="T9" fmla="*/ 0 h 33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978" h="3330">
                  <a:moveTo>
                    <a:pt x="1267" y="0"/>
                  </a:moveTo>
                  <a:lnTo>
                    <a:pt x="7711" y="0"/>
                  </a:lnTo>
                  <a:lnTo>
                    <a:pt x="8977" y="3329"/>
                  </a:lnTo>
                  <a:lnTo>
                    <a:pt x="0" y="3329"/>
                  </a:lnTo>
                  <a:lnTo>
                    <a:pt x="1267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C5BEE9A1-E497-4A10-BD1F-3900CC3951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36221" y="6155113"/>
              <a:ext cx="4967854" cy="619762"/>
            </a:xfrm>
            <a:custGeom>
              <a:avLst/>
              <a:gdLst>
                <a:gd name="T0" fmla="*/ 0 w 8978"/>
                <a:gd name="T1" fmla="*/ 0 h 1119"/>
                <a:gd name="T2" fmla="*/ 3231790 w 8978"/>
                <a:gd name="T3" fmla="*/ 0 h 1119"/>
                <a:gd name="T4" fmla="*/ 3180669 w 8978"/>
                <a:gd name="T5" fmla="*/ 402865 h 1119"/>
                <a:gd name="T6" fmla="*/ 51121 w 8978"/>
                <a:gd name="T7" fmla="*/ 402865 h 1119"/>
                <a:gd name="T8" fmla="*/ 0 w 8978"/>
                <a:gd name="T9" fmla="*/ 0 h 1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978" h="1119">
                  <a:moveTo>
                    <a:pt x="0" y="0"/>
                  </a:moveTo>
                  <a:lnTo>
                    <a:pt x="8977" y="0"/>
                  </a:lnTo>
                  <a:lnTo>
                    <a:pt x="8835" y="1118"/>
                  </a:lnTo>
                  <a:lnTo>
                    <a:pt x="142" y="1118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78246F1B-9F99-49B2-A80C-5A85839AC8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58262" y="3800507"/>
              <a:ext cx="4523772" cy="995523"/>
            </a:xfrm>
            <a:custGeom>
              <a:avLst/>
              <a:gdLst>
                <a:gd name="T0" fmla="*/ 283376 w 8174"/>
                <a:gd name="T1" fmla="*/ 0 h 1800"/>
                <a:gd name="T2" fmla="*/ 2659489 w 8174"/>
                <a:gd name="T3" fmla="*/ 0 h 1800"/>
                <a:gd name="T4" fmla="*/ 2942865 w 8174"/>
                <a:gd name="T5" fmla="*/ 647340 h 1800"/>
                <a:gd name="T6" fmla="*/ 0 w 8174"/>
                <a:gd name="T7" fmla="*/ 647340 h 1800"/>
                <a:gd name="T8" fmla="*/ 283376 w 8174"/>
                <a:gd name="T9" fmla="*/ 0 h 18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74" h="1800">
                  <a:moveTo>
                    <a:pt x="787" y="0"/>
                  </a:moveTo>
                  <a:lnTo>
                    <a:pt x="7386" y="0"/>
                  </a:lnTo>
                  <a:lnTo>
                    <a:pt x="8173" y="1799"/>
                  </a:lnTo>
                  <a:lnTo>
                    <a:pt x="0" y="1799"/>
                  </a:lnTo>
                  <a:lnTo>
                    <a:pt x="787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FC63CFC3-9C91-416D-8CAD-39613D35CC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6142" y="3658986"/>
              <a:ext cx="4150452" cy="585602"/>
            </a:xfrm>
            <a:custGeom>
              <a:avLst/>
              <a:gdLst>
                <a:gd name="T0" fmla="*/ 0 w 7502"/>
                <a:gd name="T1" fmla="*/ 0 h 1059"/>
                <a:gd name="T2" fmla="*/ 2699978 w 7502"/>
                <a:gd name="T3" fmla="*/ 0 h 1059"/>
                <a:gd name="T4" fmla="*/ 2663983 w 7502"/>
                <a:gd name="T5" fmla="*/ 380640 h 1059"/>
                <a:gd name="T6" fmla="*/ 35995 w 7502"/>
                <a:gd name="T7" fmla="*/ 380640 h 1059"/>
                <a:gd name="T8" fmla="*/ 0 w 7502"/>
                <a:gd name="T9" fmla="*/ 0 h 10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02" h="1059">
                  <a:moveTo>
                    <a:pt x="0" y="0"/>
                  </a:moveTo>
                  <a:lnTo>
                    <a:pt x="7501" y="0"/>
                  </a:lnTo>
                  <a:lnTo>
                    <a:pt x="7401" y="1058"/>
                  </a:lnTo>
                  <a:lnTo>
                    <a:pt x="100" y="1058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Freeform 10">
              <a:extLst>
                <a:ext uri="{FF2B5EF4-FFF2-40B4-BE49-F238E27FC236}">
                  <a16:creationId xmlns:a16="http://schemas.microsoft.com/office/drawing/2014/main" id="{28BEF5F9-441A-47EC-B95A-351683044C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6142" y="3261265"/>
              <a:ext cx="4150452" cy="397722"/>
            </a:xfrm>
            <a:custGeom>
              <a:avLst/>
              <a:gdLst>
                <a:gd name="T0" fmla="*/ 133181 w 7502"/>
                <a:gd name="T1" fmla="*/ 0 h 720"/>
                <a:gd name="T2" fmla="*/ 2566797 w 7502"/>
                <a:gd name="T3" fmla="*/ 0 h 720"/>
                <a:gd name="T4" fmla="*/ 2699978 w 7502"/>
                <a:gd name="T5" fmla="*/ 258404 h 720"/>
                <a:gd name="T6" fmla="*/ 0 w 7502"/>
                <a:gd name="T7" fmla="*/ 258404 h 720"/>
                <a:gd name="T8" fmla="*/ 133181 w 7502"/>
                <a:gd name="T9" fmla="*/ 0 h 7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02" h="720">
                  <a:moveTo>
                    <a:pt x="370" y="0"/>
                  </a:moveTo>
                  <a:lnTo>
                    <a:pt x="7131" y="0"/>
                  </a:lnTo>
                  <a:lnTo>
                    <a:pt x="7501" y="719"/>
                  </a:lnTo>
                  <a:lnTo>
                    <a:pt x="0" y="719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11">
              <a:extLst>
                <a:ext uri="{FF2B5EF4-FFF2-40B4-BE49-F238E27FC236}">
                  <a16:creationId xmlns:a16="http://schemas.microsoft.com/office/drawing/2014/main" id="{07E6E2C8-E35D-4501-BE41-E3C1377D1E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58262" y="4796030"/>
              <a:ext cx="4523772" cy="605122"/>
            </a:xfrm>
            <a:custGeom>
              <a:avLst/>
              <a:gdLst>
                <a:gd name="T0" fmla="*/ 0 w 8174"/>
                <a:gd name="T1" fmla="*/ 0 h 1092"/>
                <a:gd name="T2" fmla="*/ 2942865 w 8174"/>
                <a:gd name="T3" fmla="*/ 0 h 1092"/>
                <a:gd name="T4" fmla="*/ 2900376 w 8174"/>
                <a:gd name="T5" fmla="*/ 393339 h 1092"/>
                <a:gd name="T6" fmla="*/ 42488 w 8174"/>
                <a:gd name="T7" fmla="*/ 393339 h 1092"/>
                <a:gd name="T8" fmla="*/ 0 w 8174"/>
                <a:gd name="T9" fmla="*/ 0 h 10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74" h="1092">
                  <a:moveTo>
                    <a:pt x="0" y="0"/>
                  </a:moveTo>
                  <a:lnTo>
                    <a:pt x="8173" y="0"/>
                  </a:lnTo>
                  <a:lnTo>
                    <a:pt x="8055" y="1091"/>
                  </a:lnTo>
                  <a:lnTo>
                    <a:pt x="118" y="1091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Freeform 12">
              <a:extLst>
                <a:ext uri="{FF2B5EF4-FFF2-40B4-BE49-F238E27FC236}">
                  <a16:creationId xmlns:a16="http://schemas.microsoft.com/office/drawing/2014/main" id="{960CD001-D571-4D52-9ED4-BC555B8F0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44025" y="4244588"/>
              <a:ext cx="2554686" cy="551442"/>
            </a:xfrm>
            <a:custGeom>
              <a:avLst/>
              <a:gdLst>
                <a:gd name="T0" fmla="*/ 1504759 w 4616"/>
                <a:gd name="T1" fmla="*/ 0 h 997"/>
                <a:gd name="T2" fmla="*/ 156993 w 4616"/>
                <a:gd name="T3" fmla="*/ 0 h 997"/>
                <a:gd name="T4" fmla="*/ 0 w 4616"/>
                <a:gd name="T5" fmla="*/ 358415 h 997"/>
                <a:gd name="T6" fmla="*/ 1661752 w 4616"/>
                <a:gd name="T7" fmla="*/ 358415 h 997"/>
                <a:gd name="T8" fmla="*/ 1504759 w 4616"/>
                <a:gd name="T9" fmla="*/ 0 h 9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616" h="997">
                  <a:moveTo>
                    <a:pt x="4179" y="0"/>
                  </a:moveTo>
                  <a:lnTo>
                    <a:pt x="436" y="0"/>
                  </a:lnTo>
                  <a:lnTo>
                    <a:pt x="0" y="996"/>
                  </a:lnTo>
                  <a:lnTo>
                    <a:pt x="4615" y="996"/>
                  </a:lnTo>
                  <a:lnTo>
                    <a:pt x="4179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Freeform 13">
              <a:extLst>
                <a:ext uri="{FF2B5EF4-FFF2-40B4-BE49-F238E27FC236}">
                  <a16:creationId xmlns:a16="http://schemas.microsoft.com/office/drawing/2014/main" id="{813ACA55-5138-4CB7-8FB6-E9DE04655B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44025" y="4796030"/>
              <a:ext cx="2554686" cy="605122"/>
            </a:xfrm>
            <a:custGeom>
              <a:avLst/>
              <a:gdLst>
                <a:gd name="T0" fmla="*/ 1619263 w 4616"/>
                <a:gd name="T1" fmla="*/ 393339 h 1092"/>
                <a:gd name="T2" fmla="*/ 1661752 w 4616"/>
                <a:gd name="T3" fmla="*/ 0 h 1092"/>
                <a:gd name="T4" fmla="*/ 0 w 4616"/>
                <a:gd name="T5" fmla="*/ 0 h 1092"/>
                <a:gd name="T6" fmla="*/ 42489 w 4616"/>
                <a:gd name="T7" fmla="*/ 393339 h 1092"/>
                <a:gd name="T8" fmla="*/ 1619263 w 4616"/>
                <a:gd name="T9" fmla="*/ 393339 h 10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616" h="1092">
                  <a:moveTo>
                    <a:pt x="4497" y="1091"/>
                  </a:moveTo>
                  <a:lnTo>
                    <a:pt x="4615" y="0"/>
                  </a:lnTo>
                  <a:lnTo>
                    <a:pt x="0" y="0"/>
                  </a:lnTo>
                  <a:lnTo>
                    <a:pt x="118" y="1091"/>
                  </a:lnTo>
                  <a:lnTo>
                    <a:pt x="4497" y="1091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14">
              <a:extLst>
                <a:ext uri="{FF2B5EF4-FFF2-40B4-BE49-F238E27FC236}">
                  <a16:creationId xmlns:a16="http://schemas.microsoft.com/office/drawing/2014/main" id="{9ED01A33-80A9-48F7-9329-BADBF1245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29466" y="3658986"/>
              <a:ext cx="2181366" cy="585602"/>
            </a:xfrm>
            <a:custGeom>
              <a:avLst/>
              <a:gdLst>
                <a:gd name="T0" fmla="*/ 1418865 w 3944"/>
                <a:gd name="T1" fmla="*/ 0 h 1059"/>
                <a:gd name="T2" fmla="*/ 0 w 3944"/>
                <a:gd name="T3" fmla="*/ 0 h 1059"/>
                <a:gd name="T4" fmla="*/ 35984 w 3944"/>
                <a:gd name="T5" fmla="*/ 380640 h 1059"/>
                <a:gd name="T6" fmla="*/ 1382881 w 3944"/>
                <a:gd name="T7" fmla="*/ 380640 h 1059"/>
                <a:gd name="T8" fmla="*/ 1418865 w 3944"/>
                <a:gd name="T9" fmla="*/ 0 h 10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44" h="1059">
                  <a:moveTo>
                    <a:pt x="3943" y="0"/>
                  </a:moveTo>
                  <a:lnTo>
                    <a:pt x="0" y="0"/>
                  </a:lnTo>
                  <a:lnTo>
                    <a:pt x="100" y="1058"/>
                  </a:lnTo>
                  <a:lnTo>
                    <a:pt x="3843" y="1058"/>
                  </a:lnTo>
                  <a:lnTo>
                    <a:pt x="3943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Freeform 15">
              <a:extLst>
                <a:ext uri="{FF2B5EF4-FFF2-40B4-BE49-F238E27FC236}">
                  <a16:creationId xmlns:a16="http://schemas.microsoft.com/office/drawing/2014/main" id="{671F00D1-A2B6-462F-9BA4-366CDF3A34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88065" y="2695183"/>
              <a:ext cx="1866606" cy="566082"/>
            </a:xfrm>
            <a:custGeom>
              <a:avLst/>
              <a:gdLst>
                <a:gd name="T0" fmla="*/ 30595 w 3374"/>
                <a:gd name="T1" fmla="*/ 367941 h 1025"/>
                <a:gd name="T2" fmla="*/ 1183483 w 3374"/>
                <a:gd name="T3" fmla="*/ 367941 h 1025"/>
                <a:gd name="T4" fmla="*/ 1214078 w 3374"/>
                <a:gd name="T5" fmla="*/ 0 h 1025"/>
                <a:gd name="T6" fmla="*/ 0 w 3374"/>
                <a:gd name="T7" fmla="*/ 0 h 1025"/>
                <a:gd name="T8" fmla="*/ 30595 w 3374"/>
                <a:gd name="T9" fmla="*/ 367941 h 10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74" h="1025">
                  <a:moveTo>
                    <a:pt x="85" y="1024"/>
                  </a:moveTo>
                  <a:lnTo>
                    <a:pt x="3288" y="1024"/>
                  </a:lnTo>
                  <a:lnTo>
                    <a:pt x="3373" y="0"/>
                  </a:lnTo>
                  <a:lnTo>
                    <a:pt x="0" y="0"/>
                  </a:lnTo>
                  <a:lnTo>
                    <a:pt x="85" y="1024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Freeform 17">
              <a:extLst>
                <a:ext uri="{FF2B5EF4-FFF2-40B4-BE49-F238E27FC236}">
                  <a16:creationId xmlns:a16="http://schemas.microsoft.com/office/drawing/2014/main" id="{0EDF06BC-7D97-435B-8DC8-CBB7B7CF6F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29466" y="3261265"/>
              <a:ext cx="2181366" cy="397722"/>
            </a:xfrm>
            <a:custGeom>
              <a:avLst/>
              <a:gdLst>
                <a:gd name="T0" fmla="*/ 1285723 w 3944"/>
                <a:gd name="T1" fmla="*/ 0 h 720"/>
                <a:gd name="T2" fmla="*/ 133142 w 3944"/>
                <a:gd name="T3" fmla="*/ 0 h 720"/>
                <a:gd name="T4" fmla="*/ 0 w 3944"/>
                <a:gd name="T5" fmla="*/ 258404 h 720"/>
                <a:gd name="T6" fmla="*/ 1418865 w 3944"/>
                <a:gd name="T7" fmla="*/ 258404 h 720"/>
                <a:gd name="T8" fmla="*/ 1285723 w 3944"/>
                <a:gd name="T9" fmla="*/ 0 h 7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44" h="720">
                  <a:moveTo>
                    <a:pt x="3573" y="0"/>
                  </a:moveTo>
                  <a:lnTo>
                    <a:pt x="370" y="0"/>
                  </a:lnTo>
                  <a:lnTo>
                    <a:pt x="0" y="719"/>
                  </a:lnTo>
                  <a:lnTo>
                    <a:pt x="3943" y="719"/>
                  </a:lnTo>
                  <a:lnTo>
                    <a:pt x="3573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Freeform 18">
              <a:extLst>
                <a:ext uri="{FF2B5EF4-FFF2-40B4-BE49-F238E27FC236}">
                  <a16:creationId xmlns:a16="http://schemas.microsoft.com/office/drawing/2014/main" id="{7EF73A15-CCA0-4E18-8249-3AD2FCC2E9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1984" y="6155113"/>
              <a:ext cx="2998769" cy="619762"/>
            </a:xfrm>
            <a:custGeom>
              <a:avLst/>
              <a:gdLst>
                <a:gd name="T0" fmla="*/ 1950678 w 5418"/>
                <a:gd name="T1" fmla="*/ 0 h 1119"/>
                <a:gd name="T2" fmla="*/ 0 w 5418"/>
                <a:gd name="T3" fmla="*/ 0 h 1119"/>
                <a:gd name="T4" fmla="*/ 51135 w 5418"/>
                <a:gd name="T5" fmla="*/ 402865 h 1119"/>
                <a:gd name="T6" fmla="*/ 1899543 w 5418"/>
                <a:gd name="T7" fmla="*/ 402865 h 1119"/>
                <a:gd name="T8" fmla="*/ 1950678 w 5418"/>
                <a:gd name="T9" fmla="*/ 0 h 1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18" h="1119">
                  <a:moveTo>
                    <a:pt x="5417" y="0"/>
                  </a:moveTo>
                  <a:lnTo>
                    <a:pt x="0" y="0"/>
                  </a:lnTo>
                  <a:lnTo>
                    <a:pt x="142" y="1118"/>
                  </a:lnTo>
                  <a:lnTo>
                    <a:pt x="5275" y="1118"/>
                  </a:lnTo>
                  <a:lnTo>
                    <a:pt x="5417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Freeform 19">
              <a:extLst>
                <a:ext uri="{FF2B5EF4-FFF2-40B4-BE49-F238E27FC236}">
                  <a16:creationId xmlns:a16="http://schemas.microsoft.com/office/drawing/2014/main" id="{6CE6CA08-4818-4643-880D-0A55E4EC8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1984" y="5398711"/>
              <a:ext cx="2998769" cy="756402"/>
            </a:xfrm>
            <a:custGeom>
              <a:avLst/>
              <a:gdLst>
                <a:gd name="T0" fmla="*/ 1763784 w 5418"/>
                <a:gd name="T1" fmla="*/ 0 h 1368"/>
                <a:gd name="T2" fmla="*/ 186893 w 5418"/>
                <a:gd name="T3" fmla="*/ 0 h 1368"/>
                <a:gd name="T4" fmla="*/ 0 w 5418"/>
                <a:gd name="T5" fmla="*/ 491765 h 1368"/>
                <a:gd name="T6" fmla="*/ 1950678 w 5418"/>
                <a:gd name="T7" fmla="*/ 491765 h 1368"/>
                <a:gd name="T8" fmla="*/ 1763784 w 5418"/>
                <a:gd name="T9" fmla="*/ 0 h 1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18" h="1368">
                  <a:moveTo>
                    <a:pt x="4898" y="0"/>
                  </a:moveTo>
                  <a:lnTo>
                    <a:pt x="519" y="0"/>
                  </a:lnTo>
                  <a:lnTo>
                    <a:pt x="0" y="1367"/>
                  </a:lnTo>
                  <a:lnTo>
                    <a:pt x="5417" y="1367"/>
                  </a:lnTo>
                  <a:lnTo>
                    <a:pt x="4898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20">
              <a:extLst>
                <a:ext uri="{FF2B5EF4-FFF2-40B4-BE49-F238E27FC236}">
                  <a16:creationId xmlns:a16="http://schemas.microsoft.com/office/drawing/2014/main" id="{0EF1EB2D-0357-4535-A97D-3B542074F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1982" y="8419081"/>
              <a:ext cx="4216332" cy="1437165"/>
            </a:xfrm>
            <a:custGeom>
              <a:avLst/>
              <a:gdLst>
                <a:gd name="T0" fmla="*/ 2460526 w 7618"/>
                <a:gd name="T1" fmla="*/ 0 h 2598"/>
                <a:gd name="T2" fmla="*/ 282314 w 7618"/>
                <a:gd name="T3" fmla="*/ 0 h 2598"/>
                <a:gd name="T4" fmla="*/ 0 w 7618"/>
                <a:gd name="T5" fmla="*/ 934678 h 2598"/>
                <a:gd name="T6" fmla="*/ 2742840 w 7618"/>
                <a:gd name="T7" fmla="*/ 934678 h 2598"/>
                <a:gd name="T8" fmla="*/ 2460526 w 7618"/>
                <a:gd name="T9" fmla="*/ 0 h 25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18" h="2598">
                  <a:moveTo>
                    <a:pt x="6833" y="0"/>
                  </a:moveTo>
                  <a:lnTo>
                    <a:pt x="784" y="0"/>
                  </a:lnTo>
                  <a:lnTo>
                    <a:pt x="0" y="2597"/>
                  </a:lnTo>
                  <a:lnTo>
                    <a:pt x="7617" y="2597"/>
                  </a:lnTo>
                  <a:lnTo>
                    <a:pt x="6833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21">
              <a:extLst>
                <a:ext uri="{FF2B5EF4-FFF2-40B4-BE49-F238E27FC236}">
                  <a16:creationId xmlns:a16="http://schemas.microsoft.com/office/drawing/2014/main" id="{16835489-2143-4011-B67A-F3E15397E0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1982" y="9853805"/>
              <a:ext cx="4216332" cy="619762"/>
            </a:xfrm>
            <a:custGeom>
              <a:avLst/>
              <a:gdLst>
                <a:gd name="T0" fmla="*/ 0 w 7618"/>
                <a:gd name="T1" fmla="*/ 0 h 1119"/>
                <a:gd name="T2" fmla="*/ 78861 w 7618"/>
                <a:gd name="T3" fmla="*/ 402865 h 1119"/>
                <a:gd name="T4" fmla="*/ 2663979 w 7618"/>
                <a:gd name="T5" fmla="*/ 402865 h 1119"/>
                <a:gd name="T6" fmla="*/ 2742840 w 7618"/>
                <a:gd name="T7" fmla="*/ 0 h 1119"/>
                <a:gd name="T8" fmla="*/ 0 w 7618"/>
                <a:gd name="T9" fmla="*/ 0 h 1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18" h="1119">
                  <a:moveTo>
                    <a:pt x="0" y="0"/>
                  </a:moveTo>
                  <a:lnTo>
                    <a:pt x="219" y="1118"/>
                  </a:lnTo>
                  <a:lnTo>
                    <a:pt x="7398" y="1118"/>
                  </a:lnTo>
                  <a:lnTo>
                    <a:pt x="7617" y="0"/>
                  </a:lnTo>
                  <a:lnTo>
                    <a:pt x="0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22">
              <a:extLst>
                <a:ext uri="{FF2B5EF4-FFF2-40B4-BE49-F238E27FC236}">
                  <a16:creationId xmlns:a16="http://schemas.microsoft.com/office/drawing/2014/main" id="{C484276C-34B6-44F4-9941-1C0DB893E1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51144" y="7811878"/>
              <a:ext cx="3540449" cy="624642"/>
            </a:xfrm>
            <a:custGeom>
              <a:avLst/>
              <a:gdLst>
                <a:gd name="T0" fmla="*/ 2303102 w 6398"/>
                <a:gd name="T1" fmla="*/ 0 h 1131"/>
                <a:gd name="T2" fmla="*/ 0 w 6398"/>
                <a:gd name="T3" fmla="*/ 0 h 1131"/>
                <a:gd name="T4" fmla="*/ 62645 w 6398"/>
                <a:gd name="T5" fmla="*/ 406041 h 1131"/>
                <a:gd name="T6" fmla="*/ 2240457 w 6398"/>
                <a:gd name="T7" fmla="*/ 406041 h 1131"/>
                <a:gd name="T8" fmla="*/ 2303102 w 6398"/>
                <a:gd name="T9" fmla="*/ 0 h 11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98" h="1131">
                  <a:moveTo>
                    <a:pt x="6397" y="0"/>
                  </a:moveTo>
                  <a:lnTo>
                    <a:pt x="0" y="0"/>
                  </a:lnTo>
                  <a:lnTo>
                    <a:pt x="174" y="1130"/>
                  </a:lnTo>
                  <a:lnTo>
                    <a:pt x="6223" y="1130"/>
                  </a:lnTo>
                  <a:lnTo>
                    <a:pt x="6397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23">
              <a:extLst>
                <a:ext uri="{FF2B5EF4-FFF2-40B4-BE49-F238E27FC236}">
                  <a16:creationId xmlns:a16="http://schemas.microsoft.com/office/drawing/2014/main" id="{35524A8C-05ED-4923-BFF6-E77EAE98A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51144" y="6774875"/>
              <a:ext cx="3540449" cy="1039443"/>
            </a:xfrm>
            <a:custGeom>
              <a:avLst/>
              <a:gdLst>
                <a:gd name="T0" fmla="*/ 2075564 w 6398"/>
                <a:gd name="T1" fmla="*/ 0 h 1878"/>
                <a:gd name="T2" fmla="*/ 227538 w 6398"/>
                <a:gd name="T3" fmla="*/ 0 h 1878"/>
                <a:gd name="T4" fmla="*/ 0 w 6398"/>
                <a:gd name="T5" fmla="*/ 675915 h 1878"/>
                <a:gd name="T6" fmla="*/ 2303102 w 6398"/>
                <a:gd name="T7" fmla="*/ 675915 h 1878"/>
                <a:gd name="T8" fmla="*/ 2075564 w 6398"/>
                <a:gd name="T9" fmla="*/ 0 h 18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98" h="1878">
                  <a:moveTo>
                    <a:pt x="5765" y="0"/>
                  </a:moveTo>
                  <a:lnTo>
                    <a:pt x="632" y="0"/>
                  </a:lnTo>
                  <a:lnTo>
                    <a:pt x="0" y="1877"/>
                  </a:lnTo>
                  <a:lnTo>
                    <a:pt x="6397" y="1877"/>
                  </a:lnTo>
                  <a:lnTo>
                    <a:pt x="5765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16">
              <a:extLst>
                <a:ext uri="{FF2B5EF4-FFF2-40B4-BE49-F238E27FC236}">
                  <a16:creationId xmlns:a16="http://schemas.microsoft.com/office/drawing/2014/main" id="{B22EF143-079C-43DB-B052-BCEEFE39D69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4237238" y="10473567"/>
              <a:ext cx="7165818" cy="2049606"/>
            </a:xfrm>
            <a:custGeom>
              <a:avLst/>
              <a:gdLst>
                <a:gd name="T0" fmla="*/ 1767626 w 6040"/>
                <a:gd name="T1" fmla="*/ 458548 h 3702"/>
                <a:gd name="T2" fmla="*/ 1087438 w 6040"/>
                <a:gd name="T3" fmla="*/ 0 h 3702"/>
                <a:gd name="T4" fmla="*/ 406889 w 6040"/>
                <a:gd name="T5" fmla="*/ 458548 h 3702"/>
                <a:gd name="T6" fmla="*/ 0 w 6040"/>
                <a:gd name="T7" fmla="*/ 732669 h 3702"/>
                <a:gd name="T8" fmla="*/ 429934 w 6040"/>
                <a:gd name="T9" fmla="*/ 732669 h 3702"/>
                <a:gd name="T10" fmla="*/ 479985 w 6040"/>
                <a:gd name="T11" fmla="*/ 1333140 h 3702"/>
                <a:gd name="T12" fmla="*/ 1694530 w 6040"/>
                <a:gd name="T13" fmla="*/ 1333140 h 3702"/>
                <a:gd name="T14" fmla="*/ 1744581 w 6040"/>
                <a:gd name="T15" fmla="*/ 732669 h 3702"/>
                <a:gd name="T16" fmla="*/ 2174515 w 6040"/>
                <a:gd name="T17" fmla="*/ 732669 h 3702"/>
                <a:gd name="T18" fmla="*/ 1767626 w 6040"/>
                <a:gd name="T19" fmla="*/ 458548 h 370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040" h="3702">
                  <a:moveTo>
                    <a:pt x="4909" y="1273"/>
                  </a:moveTo>
                  <a:lnTo>
                    <a:pt x="3020" y="0"/>
                  </a:lnTo>
                  <a:lnTo>
                    <a:pt x="1130" y="1273"/>
                  </a:lnTo>
                  <a:lnTo>
                    <a:pt x="0" y="2034"/>
                  </a:lnTo>
                  <a:lnTo>
                    <a:pt x="1194" y="2034"/>
                  </a:lnTo>
                  <a:lnTo>
                    <a:pt x="1333" y="3701"/>
                  </a:lnTo>
                  <a:lnTo>
                    <a:pt x="4706" y="3701"/>
                  </a:lnTo>
                  <a:lnTo>
                    <a:pt x="4845" y="2034"/>
                  </a:lnTo>
                  <a:lnTo>
                    <a:pt x="6039" y="2034"/>
                  </a:lnTo>
                  <a:lnTo>
                    <a:pt x="4909" y="127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4" name="TextBox 29">
            <a:extLst>
              <a:ext uri="{FF2B5EF4-FFF2-40B4-BE49-F238E27FC236}">
                <a16:creationId xmlns:a16="http://schemas.microsoft.com/office/drawing/2014/main" id="{F4656784-AF1D-4979-A15A-52989C0E7DFD}"/>
              </a:ext>
            </a:extLst>
          </p:cNvPr>
          <p:cNvSpPr txBox="1"/>
          <p:nvPr/>
        </p:nvSpPr>
        <p:spPr>
          <a:xfrm>
            <a:off x="5651985" y="10549059"/>
            <a:ext cx="1874480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74A01523-3987-493E-BFF3-196688594633}"/>
              </a:ext>
            </a:extLst>
          </p:cNvPr>
          <p:cNvSpPr txBox="1">
            <a:spLocks/>
          </p:cNvSpPr>
          <p:nvPr/>
        </p:nvSpPr>
        <p:spPr>
          <a:xfrm>
            <a:off x="4480129" y="11209802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29">
            <a:extLst>
              <a:ext uri="{FF2B5EF4-FFF2-40B4-BE49-F238E27FC236}">
                <a16:creationId xmlns:a16="http://schemas.microsoft.com/office/drawing/2014/main" id="{252C448D-9FB7-4AAB-BDE8-17E9DEE545C3}"/>
              </a:ext>
            </a:extLst>
          </p:cNvPr>
          <p:cNvSpPr txBox="1"/>
          <p:nvPr/>
        </p:nvSpPr>
        <p:spPr>
          <a:xfrm>
            <a:off x="17186100" y="2901535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oss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02F56537-2CC7-466E-A418-7B2AE9B5A291}"/>
              </a:ext>
            </a:extLst>
          </p:cNvPr>
          <p:cNvSpPr txBox="1">
            <a:spLocks/>
          </p:cNvSpPr>
          <p:nvPr/>
        </p:nvSpPr>
        <p:spPr>
          <a:xfrm>
            <a:off x="15711051" y="3562278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7834080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997D5AE5-093B-477C-AD97-CF5609096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4574" y="3737000"/>
            <a:ext cx="1916532" cy="3067900"/>
          </a:xfrm>
          <a:custGeom>
            <a:avLst/>
            <a:gdLst>
              <a:gd name="T0" fmla="*/ 1235647 w 3503"/>
              <a:gd name="T1" fmla="*/ 572735 h 5605"/>
              <a:gd name="T2" fmla="*/ 1192468 w 3503"/>
              <a:gd name="T3" fmla="*/ 648332 h 5605"/>
              <a:gd name="T4" fmla="*/ 1130937 w 3503"/>
              <a:gd name="T5" fmla="*/ 649052 h 5605"/>
              <a:gd name="T6" fmla="*/ 933752 w 3503"/>
              <a:gd name="T7" fmla="*/ 1551532 h 5605"/>
              <a:gd name="T8" fmla="*/ 744842 w 3503"/>
              <a:gd name="T9" fmla="*/ 2017352 h 5605"/>
              <a:gd name="T10" fmla="*/ 568527 w 3503"/>
              <a:gd name="T11" fmla="*/ 1298463 h 5605"/>
              <a:gd name="T12" fmla="*/ 520310 w 3503"/>
              <a:gd name="T13" fmla="*/ 1270745 h 5605"/>
              <a:gd name="T14" fmla="*/ 0 w 3503"/>
              <a:gd name="T15" fmla="*/ 1465856 h 5605"/>
              <a:gd name="T16" fmla="*/ 219135 w 3503"/>
              <a:gd name="T17" fmla="*/ 687210 h 5605"/>
              <a:gd name="T18" fmla="*/ 223813 w 3503"/>
              <a:gd name="T19" fmla="*/ 642572 h 5605"/>
              <a:gd name="T20" fmla="*/ 242524 w 3503"/>
              <a:gd name="T21" fmla="*/ 514058 h 5605"/>
              <a:gd name="T22" fmla="*/ 172717 w 3503"/>
              <a:gd name="T23" fmla="*/ 508298 h 5605"/>
              <a:gd name="T24" fmla="*/ 141412 w 3503"/>
              <a:gd name="T25" fmla="*/ 476979 h 5605"/>
              <a:gd name="T26" fmla="*/ 222733 w 3503"/>
              <a:gd name="T27" fmla="*/ 356384 h 5605"/>
              <a:gd name="T28" fmla="*/ 392931 w 3503"/>
              <a:gd name="T29" fmla="*/ 241549 h 5605"/>
              <a:gd name="T30" fmla="*/ 744123 w 3503"/>
              <a:gd name="T31" fmla="*/ 11160 h 5605"/>
              <a:gd name="T32" fmla="*/ 803854 w 3503"/>
              <a:gd name="T33" fmla="*/ 19079 h 5605"/>
              <a:gd name="T34" fmla="*/ 1235647 w 3503"/>
              <a:gd name="T35" fmla="*/ 572735 h 560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503" h="5605">
                <a:moveTo>
                  <a:pt x="3434" y="1591"/>
                </a:moveTo>
                <a:cubicBezTo>
                  <a:pt x="3502" y="1686"/>
                  <a:pt x="3408" y="1790"/>
                  <a:pt x="3314" y="1801"/>
                </a:cubicBezTo>
                <a:cubicBezTo>
                  <a:pt x="3255" y="1807"/>
                  <a:pt x="3199" y="1807"/>
                  <a:pt x="3143" y="1803"/>
                </a:cubicBezTo>
                <a:cubicBezTo>
                  <a:pt x="3057" y="2662"/>
                  <a:pt x="2884" y="3497"/>
                  <a:pt x="2595" y="4310"/>
                </a:cubicBezTo>
                <a:cubicBezTo>
                  <a:pt x="2441" y="4749"/>
                  <a:pt x="2264" y="5180"/>
                  <a:pt x="2070" y="5604"/>
                </a:cubicBezTo>
                <a:cubicBezTo>
                  <a:pt x="1913" y="4936"/>
                  <a:pt x="1811" y="4254"/>
                  <a:pt x="1580" y="3607"/>
                </a:cubicBezTo>
                <a:cubicBezTo>
                  <a:pt x="1561" y="3555"/>
                  <a:pt x="1504" y="3509"/>
                  <a:pt x="1446" y="3530"/>
                </a:cubicBezTo>
                <a:cubicBezTo>
                  <a:pt x="963" y="3708"/>
                  <a:pt x="492" y="3922"/>
                  <a:pt x="0" y="4072"/>
                </a:cubicBezTo>
                <a:cubicBezTo>
                  <a:pt x="276" y="3373"/>
                  <a:pt x="492" y="2652"/>
                  <a:pt x="609" y="1909"/>
                </a:cubicBezTo>
                <a:cubicBezTo>
                  <a:pt x="613" y="1868"/>
                  <a:pt x="618" y="1826"/>
                  <a:pt x="622" y="1785"/>
                </a:cubicBezTo>
                <a:cubicBezTo>
                  <a:pt x="623" y="1661"/>
                  <a:pt x="640" y="1542"/>
                  <a:pt x="674" y="1428"/>
                </a:cubicBezTo>
                <a:cubicBezTo>
                  <a:pt x="610" y="1426"/>
                  <a:pt x="546" y="1422"/>
                  <a:pt x="480" y="1412"/>
                </a:cubicBezTo>
                <a:cubicBezTo>
                  <a:pt x="441" y="1407"/>
                  <a:pt x="401" y="1363"/>
                  <a:pt x="393" y="1325"/>
                </a:cubicBezTo>
                <a:cubicBezTo>
                  <a:pt x="358" y="1155"/>
                  <a:pt x="494" y="1075"/>
                  <a:pt x="619" y="990"/>
                </a:cubicBezTo>
                <a:cubicBezTo>
                  <a:pt x="776" y="881"/>
                  <a:pt x="934" y="777"/>
                  <a:pt x="1092" y="671"/>
                </a:cubicBezTo>
                <a:cubicBezTo>
                  <a:pt x="1416" y="455"/>
                  <a:pt x="1740" y="242"/>
                  <a:pt x="2068" y="31"/>
                </a:cubicBezTo>
                <a:cubicBezTo>
                  <a:pt x="2116" y="0"/>
                  <a:pt x="2196" y="9"/>
                  <a:pt x="2234" y="53"/>
                </a:cubicBezTo>
                <a:cubicBezTo>
                  <a:pt x="2663" y="543"/>
                  <a:pt x="3060" y="1058"/>
                  <a:pt x="3434" y="1591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5133C43-3C07-4E5A-956D-6BEEF001D6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0447" y="5803186"/>
            <a:ext cx="2273770" cy="3026866"/>
          </a:xfrm>
          <a:custGeom>
            <a:avLst/>
            <a:gdLst>
              <a:gd name="T0" fmla="*/ 1485343 w 4153"/>
              <a:gd name="T1" fmla="*/ 890929 h 5528"/>
              <a:gd name="T2" fmla="*/ 1436371 w 4153"/>
              <a:gd name="T3" fmla="*/ 928381 h 5528"/>
              <a:gd name="T4" fmla="*/ 1384879 w 4153"/>
              <a:gd name="T5" fmla="*/ 894530 h 5528"/>
              <a:gd name="T6" fmla="*/ 1317904 w 4153"/>
              <a:gd name="T7" fmla="*/ 1024892 h 5528"/>
              <a:gd name="T8" fmla="*/ 705763 w 4153"/>
              <a:gd name="T9" fmla="*/ 1990365 h 5528"/>
              <a:gd name="T10" fmla="*/ 589816 w 4153"/>
              <a:gd name="T11" fmla="*/ 1316947 h 5528"/>
              <a:gd name="T12" fmla="*/ 541925 w 4153"/>
              <a:gd name="T13" fmla="*/ 1289218 h 5528"/>
              <a:gd name="T14" fmla="*/ 0 w 4153"/>
              <a:gd name="T15" fmla="*/ 1426422 h 5528"/>
              <a:gd name="T16" fmla="*/ 631946 w 4153"/>
              <a:gd name="T17" fmla="*/ 372721 h 5528"/>
              <a:gd name="T18" fmla="*/ 558849 w 4153"/>
              <a:gd name="T19" fmla="*/ 308620 h 5528"/>
              <a:gd name="T20" fmla="*/ 563890 w 4153"/>
              <a:gd name="T21" fmla="*/ 276209 h 5528"/>
              <a:gd name="T22" fmla="*/ 581174 w 4153"/>
              <a:gd name="T23" fmla="*/ 253162 h 5528"/>
              <a:gd name="T24" fmla="*/ 790742 w 4153"/>
              <a:gd name="T25" fmla="*/ 176457 h 5528"/>
              <a:gd name="T26" fmla="*/ 1259571 w 4153"/>
              <a:gd name="T27" fmla="*/ 0 h 5528"/>
              <a:gd name="T28" fmla="*/ 1445734 w 4153"/>
              <a:gd name="T29" fmla="*/ 770650 h 5528"/>
              <a:gd name="T30" fmla="*/ 1445373 w 4153"/>
              <a:gd name="T31" fmla="*/ 771370 h 5528"/>
              <a:gd name="T32" fmla="*/ 1485343 w 4153"/>
              <a:gd name="T33" fmla="*/ 890929 h 552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153" h="5528">
                <a:moveTo>
                  <a:pt x="4125" y="2474"/>
                </a:moveTo>
                <a:cubicBezTo>
                  <a:pt x="4152" y="2550"/>
                  <a:pt x="4054" y="2619"/>
                  <a:pt x="3989" y="2578"/>
                </a:cubicBezTo>
                <a:cubicBezTo>
                  <a:pt x="3943" y="2549"/>
                  <a:pt x="3894" y="2517"/>
                  <a:pt x="3846" y="2484"/>
                </a:cubicBezTo>
                <a:cubicBezTo>
                  <a:pt x="3785" y="2605"/>
                  <a:pt x="3723" y="2726"/>
                  <a:pt x="3660" y="2846"/>
                </a:cubicBezTo>
                <a:cubicBezTo>
                  <a:pt x="3163" y="3786"/>
                  <a:pt x="2591" y="4676"/>
                  <a:pt x="1960" y="5527"/>
                </a:cubicBezTo>
                <a:cubicBezTo>
                  <a:pt x="1949" y="4895"/>
                  <a:pt x="1834" y="4253"/>
                  <a:pt x="1638" y="3657"/>
                </a:cubicBezTo>
                <a:cubicBezTo>
                  <a:pt x="1618" y="3595"/>
                  <a:pt x="1565" y="3572"/>
                  <a:pt x="1505" y="3580"/>
                </a:cubicBezTo>
                <a:cubicBezTo>
                  <a:pt x="990" y="3651"/>
                  <a:pt x="497" y="3816"/>
                  <a:pt x="0" y="3961"/>
                </a:cubicBezTo>
                <a:cubicBezTo>
                  <a:pt x="667" y="3039"/>
                  <a:pt x="1260" y="2059"/>
                  <a:pt x="1755" y="1035"/>
                </a:cubicBezTo>
                <a:cubicBezTo>
                  <a:pt x="1681" y="986"/>
                  <a:pt x="1602" y="932"/>
                  <a:pt x="1552" y="857"/>
                </a:cubicBezTo>
                <a:cubicBezTo>
                  <a:pt x="1533" y="827"/>
                  <a:pt x="1542" y="790"/>
                  <a:pt x="1566" y="767"/>
                </a:cubicBezTo>
                <a:cubicBezTo>
                  <a:pt x="1570" y="743"/>
                  <a:pt x="1585" y="721"/>
                  <a:pt x="1614" y="703"/>
                </a:cubicBezTo>
                <a:cubicBezTo>
                  <a:pt x="1784" y="601"/>
                  <a:pt x="1992" y="535"/>
                  <a:pt x="2196" y="490"/>
                </a:cubicBezTo>
                <a:cubicBezTo>
                  <a:pt x="2638" y="352"/>
                  <a:pt x="3064" y="163"/>
                  <a:pt x="3498" y="0"/>
                </a:cubicBezTo>
                <a:cubicBezTo>
                  <a:pt x="3731" y="697"/>
                  <a:pt x="3827" y="1431"/>
                  <a:pt x="4015" y="2140"/>
                </a:cubicBezTo>
                <a:cubicBezTo>
                  <a:pt x="4015" y="2141"/>
                  <a:pt x="4014" y="2141"/>
                  <a:pt x="4014" y="2142"/>
                </a:cubicBezTo>
                <a:cubicBezTo>
                  <a:pt x="4054" y="2251"/>
                  <a:pt x="4085" y="2364"/>
                  <a:pt x="4125" y="2474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5D523882-4B4C-4416-AA00-F87D945B7A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7013" y="7886268"/>
            <a:ext cx="2449975" cy="2804800"/>
          </a:xfrm>
          <a:custGeom>
            <a:avLst/>
            <a:gdLst>
              <a:gd name="T0" fmla="*/ 1599797 w 4478"/>
              <a:gd name="T1" fmla="*/ 775397 h 5122"/>
              <a:gd name="T2" fmla="*/ 1591881 w 4478"/>
              <a:gd name="T3" fmla="*/ 838063 h 5122"/>
              <a:gd name="T4" fmla="*/ 1562015 w 4478"/>
              <a:gd name="T5" fmla="*/ 842025 h 5122"/>
              <a:gd name="T6" fmla="*/ 1516317 w 4478"/>
              <a:gd name="T7" fmla="*/ 803489 h 5122"/>
              <a:gd name="T8" fmla="*/ 1464502 w 4478"/>
              <a:gd name="T9" fmla="*/ 869396 h 5122"/>
              <a:gd name="T10" fmla="*/ 516714 w 4478"/>
              <a:gd name="T11" fmla="*/ 1836752 h 5122"/>
              <a:gd name="T12" fmla="*/ 507358 w 4478"/>
              <a:gd name="T13" fmla="*/ 1844315 h 5122"/>
              <a:gd name="T14" fmla="*/ 553776 w 4478"/>
              <a:gd name="T15" fmla="*/ 1153912 h 5122"/>
              <a:gd name="T16" fmla="*/ 514555 w 4478"/>
              <a:gd name="T17" fmla="*/ 1114656 h 5122"/>
              <a:gd name="T18" fmla="*/ 0 w 4478"/>
              <a:gd name="T19" fmla="*/ 1087645 h 5122"/>
              <a:gd name="T20" fmla="*/ 775430 w 4478"/>
              <a:gd name="T21" fmla="*/ 284156 h 5122"/>
              <a:gd name="T22" fmla="*/ 729732 w 4478"/>
              <a:gd name="T23" fmla="*/ 229774 h 5122"/>
              <a:gd name="T24" fmla="*/ 751322 w 4478"/>
              <a:gd name="T25" fmla="*/ 196280 h 5122"/>
              <a:gd name="T26" fmla="*/ 752401 w 4478"/>
              <a:gd name="T27" fmla="*/ 195920 h 5122"/>
              <a:gd name="T28" fmla="*/ 873664 w 4478"/>
              <a:gd name="T29" fmla="*/ 159905 h 5122"/>
              <a:gd name="T30" fmla="*/ 875103 w 4478"/>
              <a:gd name="T31" fmla="*/ 158105 h 5122"/>
              <a:gd name="T32" fmla="*/ 1474937 w 4478"/>
              <a:gd name="T33" fmla="*/ 0 h 5122"/>
              <a:gd name="T34" fmla="*/ 1570651 w 4478"/>
              <a:gd name="T35" fmla="*/ 489080 h 5122"/>
              <a:gd name="T36" fmla="*/ 1594760 w 4478"/>
              <a:gd name="T37" fmla="*/ 652587 h 5122"/>
              <a:gd name="T38" fmla="*/ 1599797 w 4478"/>
              <a:gd name="T39" fmla="*/ 775397 h 512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478" h="5122">
                <a:moveTo>
                  <a:pt x="4446" y="2153"/>
                </a:moveTo>
                <a:cubicBezTo>
                  <a:pt x="4462" y="2215"/>
                  <a:pt x="4477" y="2279"/>
                  <a:pt x="4424" y="2327"/>
                </a:cubicBezTo>
                <a:cubicBezTo>
                  <a:pt x="4403" y="2348"/>
                  <a:pt x="4367" y="2355"/>
                  <a:pt x="4341" y="2338"/>
                </a:cubicBezTo>
                <a:cubicBezTo>
                  <a:pt x="4295" y="2308"/>
                  <a:pt x="4251" y="2272"/>
                  <a:pt x="4214" y="2231"/>
                </a:cubicBezTo>
                <a:cubicBezTo>
                  <a:pt x="4166" y="2292"/>
                  <a:pt x="4118" y="2353"/>
                  <a:pt x="4070" y="2414"/>
                </a:cubicBezTo>
                <a:cubicBezTo>
                  <a:pt x="3287" y="3396"/>
                  <a:pt x="2407" y="4302"/>
                  <a:pt x="1436" y="5100"/>
                </a:cubicBezTo>
                <a:cubicBezTo>
                  <a:pt x="1427" y="5107"/>
                  <a:pt x="1419" y="5114"/>
                  <a:pt x="1410" y="5121"/>
                </a:cubicBezTo>
                <a:cubicBezTo>
                  <a:pt x="1504" y="4488"/>
                  <a:pt x="1538" y="3843"/>
                  <a:pt x="1539" y="3204"/>
                </a:cubicBezTo>
                <a:cubicBezTo>
                  <a:pt x="1539" y="3145"/>
                  <a:pt x="1489" y="3095"/>
                  <a:pt x="1430" y="3095"/>
                </a:cubicBezTo>
                <a:cubicBezTo>
                  <a:pt x="952" y="3093"/>
                  <a:pt x="477" y="3039"/>
                  <a:pt x="0" y="3020"/>
                </a:cubicBezTo>
                <a:cubicBezTo>
                  <a:pt x="781" y="2340"/>
                  <a:pt x="1500" y="1592"/>
                  <a:pt x="2155" y="789"/>
                </a:cubicBezTo>
                <a:cubicBezTo>
                  <a:pt x="2106" y="751"/>
                  <a:pt x="2040" y="702"/>
                  <a:pt x="2028" y="638"/>
                </a:cubicBezTo>
                <a:cubicBezTo>
                  <a:pt x="2020" y="595"/>
                  <a:pt x="2044" y="552"/>
                  <a:pt x="2088" y="545"/>
                </a:cubicBezTo>
                <a:cubicBezTo>
                  <a:pt x="2089" y="545"/>
                  <a:pt x="2090" y="544"/>
                  <a:pt x="2091" y="544"/>
                </a:cubicBezTo>
                <a:cubicBezTo>
                  <a:pt x="2194" y="494"/>
                  <a:pt x="2311" y="464"/>
                  <a:pt x="2428" y="444"/>
                </a:cubicBezTo>
                <a:cubicBezTo>
                  <a:pt x="2429" y="443"/>
                  <a:pt x="2430" y="441"/>
                  <a:pt x="2432" y="439"/>
                </a:cubicBezTo>
                <a:cubicBezTo>
                  <a:pt x="2987" y="291"/>
                  <a:pt x="3531" y="92"/>
                  <a:pt x="4099" y="0"/>
                </a:cubicBezTo>
                <a:cubicBezTo>
                  <a:pt x="4236" y="438"/>
                  <a:pt x="4327" y="897"/>
                  <a:pt x="4365" y="1358"/>
                </a:cubicBezTo>
                <a:cubicBezTo>
                  <a:pt x="4398" y="1509"/>
                  <a:pt x="4422" y="1661"/>
                  <a:pt x="4432" y="1812"/>
                </a:cubicBezTo>
                <a:cubicBezTo>
                  <a:pt x="4436" y="1863"/>
                  <a:pt x="4462" y="2031"/>
                  <a:pt x="4446" y="215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740AD4B-0552-42D3-ACFF-F3E19260C0DA}"/>
              </a:ext>
            </a:extLst>
          </p:cNvPr>
          <p:cNvSpPr>
            <a:spLocks noChangeArrowheads="1"/>
          </p:cNvSpPr>
          <p:nvPr/>
        </p:nvSpPr>
        <p:spPr bwMode="auto">
          <a:xfrm rot="21121978">
            <a:off x="4324274" y="9673364"/>
            <a:ext cx="2766179" cy="1829637"/>
          </a:xfrm>
          <a:custGeom>
            <a:avLst/>
            <a:gdLst>
              <a:gd name="T0" fmla="*/ 1818915 w 5052"/>
              <a:gd name="T1" fmla="*/ 150775 h 3344"/>
              <a:gd name="T2" fmla="*/ 1627336 w 5052"/>
              <a:gd name="T3" fmla="*/ 862191 h 3344"/>
              <a:gd name="T4" fmla="*/ 1625176 w 5052"/>
              <a:gd name="T5" fmla="*/ 862911 h 3344"/>
              <a:gd name="T6" fmla="*/ 1622295 w 5052"/>
              <a:gd name="T7" fmla="*/ 872986 h 3344"/>
              <a:gd name="T8" fmla="*/ 1583763 w 5052"/>
              <a:gd name="T9" fmla="*/ 951073 h 3344"/>
              <a:gd name="T10" fmla="*/ 1550993 w 5052"/>
              <a:gd name="T11" fmla="*/ 937759 h 3344"/>
              <a:gd name="T12" fmla="*/ 1550273 w 5052"/>
              <a:gd name="T13" fmla="*/ 937399 h 3344"/>
              <a:gd name="T14" fmla="*/ 1526146 w 5052"/>
              <a:gd name="T15" fmla="*/ 904653 h 3344"/>
              <a:gd name="T16" fmla="*/ 580137 w 5052"/>
              <a:gd name="T17" fmla="*/ 1182094 h 3344"/>
              <a:gd name="T18" fmla="*/ 344625 w 5052"/>
              <a:gd name="T19" fmla="*/ 1182094 h 3344"/>
              <a:gd name="T20" fmla="*/ 238393 w 5052"/>
              <a:gd name="T21" fmla="*/ 1137113 h 3344"/>
              <a:gd name="T22" fmla="*/ 34571 w 5052"/>
              <a:gd name="T23" fmla="*/ 872267 h 3344"/>
              <a:gd name="T24" fmla="*/ 79584 w 5052"/>
              <a:gd name="T25" fmla="*/ 530413 h 3344"/>
              <a:gd name="T26" fmla="*/ 344625 w 5052"/>
              <a:gd name="T27" fmla="*/ 327100 h 3344"/>
              <a:gd name="T28" fmla="*/ 1127144 w 5052"/>
              <a:gd name="T29" fmla="*/ 86003 h 3344"/>
              <a:gd name="T30" fmla="*/ 1122823 w 5052"/>
              <a:gd name="T31" fmla="*/ 74848 h 3344"/>
              <a:gd name="T32" fmla="*/ 1108778 w 5052"/>
              <a:gd name="T33" fmla="*/ 56496 h 3344"/>
              <a:gd name="T34" fmla="*/ 1112019 w 5052"/>
              <a:gd name="T35" fmla="*/ 25549 h 3344"/>
              <a:gd name="T36" fmla="*/ 1130745 w 5052"/>
              <a:gd name="T37" fmla="*/ 7917 h 3344"/>
              <a:gd name="T38" fmla="*/ 1338168 w 5052"/>
              <a:gd name="T39" fmla="*/ 54697 h 3344"/>
              <a:gd name="T40" fmla="*/ 1373099 w 5052"/>
              <a:gd name="T41" fmla="*/ 65492 h 3344"/>
              <a:gd name="T42" fmla="*/ 1818915 w 5052"/>
              <a:gd name="T43" fmla="*/ 150775 h 3344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5052" h="3344">
                <a:moveTo>
                  <a:pt x="5051" y="419"/>
                </a:moveTo>
                <a:cubicBezTo>
                  <a:pt x="5024" y="1100"/>
                  <a:pt x="4783" y="1775"/>
                  <a:pt x="4519" y="2396"/>
                </a:cubicBezTo>
                <a:cubicBezTo>
                  <a:pt x="4516" y="2397"/>
                  <a:pt x="4515" y="2398"/>
                  <a:pt x="4513" y="2398"/>
                </a:cubicBezTo>
                <a:cubicBezTo>
                  <a:pt x="4511" y="2408"/>
                  <a:pt x="4507" y="2417"/>
                  <a:pt x="4505" y="2426"/>
                </a:cubicBezTo>
                <a:cubicBezTo>
                  <a:pt x="4482" y="2506"/>
                  <a:pt x="4451" y="2578"/>
                  <a:pt x="4398" y="2643"/>
                </a:cubicBezTo>
                <a:cubicBezTo>
                  <a:pt x="4365" y="2684"/>
                  <a:pt x="4310" y="2648"/>
                  <a:pt x="4307" y="2606"/>
                </a:cubicBezTo>
                <a:cubicBezTo>
                  <a:pt x="4306" y="2605"/>
                  <a:pt x="4306" y="2605"/>
                  <a:pt x="4305" y="2605"/>
                </a:cubicBezTo>
                <a:cubicBezTo>
                  <a:pt x="4279" y="2580"/>
                  <a:pt x="4257" y="2548"/>
                  <a:pt x="4238" y="2514"/>
                </a:cubicBezTo>
                <a:cubicBezTo>
                  <a:pt x="3390" y="2862"/>
                  <a:pt x="2509" y="3143"/>
                  <a:pt x="1611" y="3285"/>
                </a:cubicBezTo>
                <a:cubicBezTo>
                  <a:pt x="1393" y="3343"/>
                  <a:pt x="1175" y="3343"/>
                  <a:pt x="957" y="3285"/>
                </a:cubicBezTo>
                <a:cubicBezTo>
                  <a:pt x="859" y="3243"/>
                  <a:pt x="760" y="3201"/>
                  <a:pt x="662" y="3160"/>
                </a:cubicBezTo>
                <a:cubicBezTo>
                  <a:pt x="378" y="3009"/>
                  <a:pt x="192" y="2722"/>
                  <a:pt x="96" y="2424"/>
                </a:cubicBezTo>
                <a:cubicBezTo>
                  <a:pt x="0" y="2128"/>
                  <a:pt x="66" y="1739"/>
                  <a:pt x="221" y="1474"/>
                </a:cubicBezTo>
                <a:cubicBezTo>
                  <a:pt x="375" y="1210"/>
                  <a:pt x="659" y="987"/>
                  <a:pt x="957" y="909"/>
                </a:cubicBezTo>
                <a:cubicBezTo>
                  <a:pt x="1691" y="715"/>
                  <a:pt x="2419" y="504"/>
                  <a:pt x="3130" y="239"/>
                </a:cubicBezTo>
                <a:cubicBezTo>
                  <a:pt x="3126" y="229"/>
                  <a:pt x="3122" y="219"/>
                  <a:pt x="3118" y="208"/>
                </a:cubicBezTo>
                <a:cubicBezTo>
                  <a:pt x="3105" y="192"/>
                  <a:pt x="3092" y="174"/>
                  <a:pt x="3079" y="157"/>
                </a:cubicBezTo>
                <a:cubicBezTo>
                  <a:pt x="3059" y="126"/>
                  <a:pt x="3067" y="94"/>
                  <a:pt x="3088" y="71"/>
                </a:cubicBezTo>
                <a:cubicBezTo>
                  <a:pt x="3090" y="47"/>
                  <a:pt x="3110" y="26"/>
                  <a:pt x="3140" y="22"/>
                </a:cubicBezTo>
                <a:cubicBezTo>
                  <a:pt x="3320" y="0"/>
                  <a:pt x="3545" y="98"/>
                  <a:pt x="3716" y="152"/>
                </a:cubicBezTo>
                <a:cubicBezTo>
                  <a:pt x="3749" y="162"/>
                  <a:pt x="3781" y="172"/>
                  <a:pt x="3813" y="182"/>
                </a:cubicBezTo>
                <a:cubicBezTo>
                  <a:pt x="4224" y="271"/>
                  <a:pt x="4634" y="362"/>
                  <a:pt x="5051" y="419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Box 29">
            <a:extLst>
              <a:ext uri="{FF2B5EF4-FFF2-40B4-BE49-F238E27FC236}">
                <a16:creationId xmlns:a16="http://schemas.microsoft.com/office/drawing/2014/main" id="{9D4CE2F6-0A0A-4F2D-AADE-E836D18777BB}"/>
              </a:ext>
            </a:extLst>
          </p:cNvPr>
          <p:cNvSpPr txBox="1"/>
          <p:nvPr/>
        </p:nvSpPr>
        <p:spPr>
          <a:xfrm>
            <a:off x="3572256" y="6718927"/>
            <a:ext cx="208200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3B6A020C-5038-440E-88BB-E9C53FFCC6E5}"/>
              </a:ext>
            </a:extLst>
          </p:cNvPr>
          <p:cNvSpPr txBox="1">
            <a:spLocks/>
          </p:cNvSpPr>
          <p:nvPr/>
        </p:nvSpPr>
        <p:spPr>
          <a:xfrm>
            <a:off x="2504162" y="7379670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9">
            <a:extLst>
              <a:ext uri="{FF2B5EF4-FFF2-40B4-BE49-F238E27FC236}">
                <a16:creationId xmlns:a16="http://schemas.microsoft.com/office/drawing/2014/main" id="{7F6C6E79-271A-4531-B9F9-470DB7A52606}"/>
              </a:ext>
            </a:extLst>
          </p:cNvPr>
          <p:cNvSpPr txBox="1"/>
          <p:nvPr/>
        </p:nvSpPr>
        <p:spPr>
          <a:xfrm>
            <a:off x="19130345" y="6718927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oss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D0C72B8E-029B-4790-96A5-362760DCB7F3}"/>
              </a:ext>
            </a:extLst>
          </p:cNvPr>
          <p:cNvSpPr txBox="1">
            <a:spLocks/>
          </p:cNvSpPr>
          <p:nvPr/>
        </p:nvSpPr>
        <p:spPr>
          <a:xfrm>
            <a:off x="17655296" y="7379670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Freeform 1">
            <a:extLst>
              <a:ext uri="{FF2B5EF4-FFF2-40B4-BE49-F238E27FC236}">
                <a16:creationId xmlns:a16="http://schemas.microsoft.com/office/drawing/2014/main" id="{E24F95E3-6512-469B-8151-D4BA311C6D56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709992" y="8435101"/>
            <a:ext cx="1916532" cy="3067900"/>
          </a:xfrm>
          <a:custGeom>
            <a:avLst/>
            <a:gdLst>
              <a:gd name="T0" fmla="*/ 1235647 w 3503"/>
              <a:gd name="T1" fmla="*/ 572735 h 5605"/>
              <a:gd name="T2" fmla="*/ 1192468 w 3503"/>
              <a:gd name="T3" fmla="*/ 648332 h 5605"/>
              <a:gd name="T4" fmla="*/ 1130937 w 3503"/>
              <a:gd name="T5" fmla="*/ 649052 h 5605"/>
              <a:gd name="T6" fmla="*/ 933752 w 3503"/>
              <a:gd name="T7" fmla="*/ 1551532 h 5605"/>
              <a:gd name="T8" fmla="*/ 744842 w 3503"/>
              <a:gd name="T9" fmla="*/ 2017352 h 5605"/>
              <a:gd name="T10" fmla="*/ 568527 w 3503"/>
              <a:gd name="T11" fmla="*/ 1298463 h 5605"/>
              <a:gd name="T12" fmla="*/ 520310 w 3503"/>
              <a:gd name="T13" fmla="*/ 1270745 h 5605"/>
              <a:gd name="T14" fmla="*/ 0 w 3503"/>
              <a:gd name="T15" fmla="*/ 1465856 h 5605"/>
              <a:gd name="T16" fmla="*/ 219135 w 3503"/>
              <a:gd name="T17" fmla="*/ 687210 h 5605"/>
              <a:gd name="T18" fmla="*/ 223813 w 3503"/>
              <a:gd name="T19" fmla="*/ 642572 h 5605"/>
              <a:gd name="T20" fmla="*/ 242524 w 3503"/>
              <a:gd name="T21" fmla="*/ 514058 h 5605"/>
              <a:gd name="T22" fmla="*/ 172717 w 3503"/>
              <a:gd name="T23" fmla="*/ 508298 h 5605"/>
              <a:gd name="T24" fmla="*/ 141412 w 3503"/>
              <a:gd name="T25" fmla="*/ 476979 h 5605"/>
              <a:gd name="T26" fmla="*/ 222733 w 3503"/>
              <a:gd name="T27" fmla="*/ 356384 h 5605"/>
              <a:gd name="T28" fmla="*/ 392931 w 3503"/>
              <a:gd name="T29" fmla="*/ 241549 h 5605"/>
              <a:gd name="T30" fmla="*/ 744123 w 3503"/>
              <a:gd name="T31" fmla="*/ 11160 h 5605"/>
              <a:gd name="T32" fmla="*/ 803854 w 3503"/>
              <a:gd name="T33" fmla="*/ 19079 h 5605"/>
              <a:gd name="T34" fmla="*/ 1235647 w 3503"/>
              <a:gd name="T35" fmla="*/ 572735 h 560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503" h="5605">
                <a:moveTo>
                  <a:pt x="3434" y="1591"/>
                </a:moveTo>
                <a:cubicBezTo>
                  <a:pt x="3502" y="1686"/>
                  <a:pt x="3408" y="1790"/>
                  <a:pt x="3314" y="1801"/>
                </a:cubicBezTo>
                <a:cubicBezTo>
                  <a:pt x="3255" y="1807"/>
                  <a:pt x="3199" y="1807"/>
                  <a:pt x="3143" y="1803"/>
                </a:cubicBezTo>
                <a:cubicBezTo>
                  <a:pt x="3057" y="2662"/>
                  <a:pt x="2884" y="3497"/>
                  <a:pt x="2595" y="4310"/>
                </a:cubicBezTo>
                <a:cubicBezTo>
                  <a:pt x="2441" y="4749"/>
                  <a:pt x="2264" y="5180"/>
                  <a:pt x="2070" y="5604"/>
                </a:cubicBezTo>
                <a:cubicBezTo>
                  <a:pt x="1913" y="4936"/>
                  <a:pt x="1811" y="4254"/>
                  <a:pt x="1580" y="3607"/>
                </a:cubicBezTo>
                <a:cubicBezTo>
                  <a:pt x="1561" y="3555"/>
                  <a:pt x="1504" y="3509"/>
                  <a:pt x="1446" y="3530"/>
                </a:cubicBezTo>
                <a:cubicBezTo>
                  <a:pt x="963" y="3708"/>
                  <a:pt x="492" y="3922"/>
                  <a:pt x="0" y="4072"/>
                </a:cubicBezTo>
                <a:cubicBezTo>
                  <a:pt x="276" y="3373"/>
                  <a:pt x="492" y="2652"/>
                  <a:pt x="609" y="1909"/>
                </a:cubicBezTo>
                <a:cubicBezTo>
                  <a:pt x="613" y="1868"/>
                  <a:pt x="618" y="1826"/>
                  <a:pt x="622" y="1785"/>
                </a:cubicBezTo>
                <a:cubicBezTo>
                  <a:pt x="623" y="1661"/>
                  <a:pt x="640" y="1542"/>
                  <a:pt x="674" y="1428"/>
                </a:cubicBezTo>
                <a:cubicBezTo>
                  <a:pt x="610" y="1426"/>
                  <a:pt x="546" y="1422"/>
                  <a:pt x="480" y="1412"/>
                </a:cubicBezTo>
                <a:cubicBezTo>
                  <a:pt x="441" y="1407"/>
                  <a:pt x="401" y="1363"/>
                  <a:pt x="393" y="1325"/>
                </a:cubicBezTo>
                <a:cubicBezTo>
                  <a:pt x="358" y="1155"/>
                  <a:pt x="494" y="1075"/>
                  <a:pt x="619" y="990"/>
                </a:cubicBezTo>
                <a:cubicBezTo>
                  <a:pt x="776" y="881"/>
                  <a:pt x="934" y="777"/>
                  <a:pt x="1092" y="671"/>
                </a:cubicBezTo>
                <a:cubicBezTo>
                  <a:pt x="1416" y="455"/>
                  <a:pt x="1740" y="242"/>
                  <a:pt x="2068" y="31"/>
                </a:cubicBezTo>
                <a:cubicBezTo>
                  <a:pt x="2116" y="0"/>
                  <a:pt x="2196" y="9"/>
                  <a:pt x="2234" y="53"/>
                </a:cubicBezTo>
                <a:cubicBezTo>
                  <a:pt x="2663" y="543"/>
                  <a:pt x="3060" y="1058"/>
                  <a:pt x="3434" y="1591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">
            <a:extLst>
              <a:ext uri="{FF2B5EF4-FFF2-40B4-BE49-F238E27FC236}">
                <a16:creationId xmlns:a16="http://schemas.microsoft.com/office/drawing/2014/main" id="{C7DD5399-0FCE-4472-9135-FA6ABDE58D15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4496881" y="6409949"/>
            <a:ext cx="2273770" cy="3026866"/>
          </a:xfrm>
          <a:custGeom>
            <a:avLst/>
            <a:gdLst>
              <a:gd name="T0" fmla="*/ 1485343 w 4153"/>
              <a:gd name="T1" fmla="*/ 890929 h 5528"/>
              <a:gd name="T2" fmla="*/ 1436371 w 4153"/>
              <a:gd name="T3" fmla="*/ 928381 h 5528"/>
              <a:gd name="T4" fmla="*/ 1384879 w 4153"/>
              <a:gd name="T5" fmla="*/ 894530 h 5528"/>
              <a:gd name="T6" fmla="*/ 1317904 w 4153"/>
              <a:gd name="T7" fmla="*/ 1024892 h 5528"/>
              <a:gd name="T8" fmla="*/ 705763 w 4153"/>
              <a:gd name="T9" fmla="*/ 1990365 h 5528"/>
              <a:gd name="T10" fmla="*/ 589816 w 4153"/>
              <a:gd name="T11" fmla="*/ 1316947 h 5528"/>
              <a:gd name="T12" fmla="*/ 541925 w 4153"/>
              <a:gd name="T13" fmla="*/ 1289218 h 5528"/>
              <a:gd name="T14" fmla="*/ 0 w 4153"/>
              <a:gd name="T15" fmla="*/ 1426422 h 5528"/>
              <a:gd name="T16" fmla="*/ 631946 w 4153"/>
              <a:gd name="T17" fmla="*/ 372721 h 5528"/>
              <a:gd name="T18" fmla="*/ 558849 w 4153"/>
              <a:gd name="T19" fmla="*/ 308620 h 5528"/>
              <a:gd name="T20" fmla="*/ 563890 w 4153"/>
              <a:gd name="T21" fmla="*/ 276209 h 5528"/>
              <a:gd name="T22" fmla="*/ 581174 w 4153"/>
              <a:gd name="T23" fmla="*/ 253162 h 5528"/>
              <a:gd name="T24" fmla="*/ 790742 w 4153"/>
              <a:gd name="T25" fmla="*/ 176457 h 5528"/>
              <a:gd name="T26" fmla="*/ 1259571 w 4153"/>
              <a:gd name="T27" fmla="*/ 0 h 5528"/>
              <a:gd name="T28" fmla="*/ 1445734 w 4153"/>
              <a:gd name="T29" fmla="*/ 770650 h 5528"/>
              <a:gd name="T30" fmla="*/ 1445373 w 4153"/>
              <a:gd name="T31" fmla="*/ 771370 h 5528"/>
              <a:gd name="T32" fmla="*/ 1485343 w 4153"/>
              <a:gd name="T33" fmla="*/ 890929 h 552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153" h="5528">
                <a:moveTo>
                  <a:pt x="4125" y="2474"/>
                </a:moveTo>
                <a:cubicBezTo>
                  <a:pt x="4152" y="2550"/>
                  <a:pt x="4054" y="2619"/>
                  <a:pt x="3989" y="2578"/>
                </a:cubicBezTo>
                <a:cubicBezTo>
                  <a:pt x="3943" y="2549"/>
                  <a:pt x="3894" y="2517"/>
                  <a:pt x="3846" y="2484"/>
                </a:cubicBezTo>
                <a:cubicBezTo>
                  <a:pt x="3785" y="2605"/>
                  <a:pt x="3723" y="2726"/>
                  <a:pt x="3660" y="2846"/>
                </a:cubicBezTo>
                <a:cubicBezTo>
                  <a:pt x="3163" y="3786"/>
                  <a:pt x="2591" y="4676"/>
                  <a:pt x="1960" y="5527"/>
                </a:cubicBezTo>
                <a:cubicBezTo>
                  <a:pt x="1949" y="4895"/>
                  <a:pt x="1834" y="4253"/>
                  <a:pt x="1638" y="3657"/>
                </a:cubicBezTo>
                <a:cubicBezTo>
                  <a:pt x="1618" y="3595"/>
                  <a:pt x="1565" y="3572"/>
                  <a:pt x="1505" y="3580"/>
                </a:cubicBezTo>
                <a:cubicBezTo>
                  <a:pt x="990" y="3651"/>
                  <a:pt x="497" y="3816"/>
                  <a:pt x="0" y="3961"/>
                </a:cubicBezTo>
                <a:cubicBezTo>
                  <a:pt x="667" y="3039"/>
                  <a:pt x="1260" y="2059"/>
                  <a:pt x="1755" y="1035"/>
                </a:cubicBezTo>
                <a:cubicBezTo>
                  <a:pt x="1681" y="986"/>
                  <a:pt x="1602" y="932"/>
                  <a:pt x="1552" y="857"/>
                </a:cubicBezTo>
                <a:cubicBezTo>
                  <a:pt x="1533" y="827"/>
                  <a:pt x="1542" y="790"/>
                  <a:pt x="1566" y="767"/>
                </a:cubicBezTo>
                <a:cubicBezTo>
                  <a:pt x="1570" y="743"/>
                  <a:pt x="1585" y="721"/>
                  <a:pt x="1614" y="703"/>
                </a:cubicBezTo>
                <a:cubicBezTo>
                  <a:pt x="1784" y="601"/>
                  <a:pt x="1992" y="535"/>
                  <a:pt x="2196" y="490"/>
                </a:cubicBezTo>
                <a:cubicBezTo>
                  <a:pt x="2638" y="352"/>
                  <a:pt x="3064" y="163"/>
                  <a:pt x="3498" y="0"/>
                </a:cubicBezTo>
                <a:cubicBezTo>
                  <a:pt x="3731" y="697"/>
                  <a:pt x="3827" y="1431"/>
                  <a:pt x="4015" y="2140"/>
                </a:cubicBezTo>
                <a:cubicBezTo>
                  <a:pt x="4015" y="2141"/>
                  <a:pt x="4014" y="2141"/>
                  <a:pt x="4014" y="2142"/>
                </a:cubicBezTo>
                <a:cubicBezTo>
                  <a:pt x="4054" y="2251"/>
                  <a:pt x="4085" y="2364"/>
                  <a:pt x="4125" y="247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3">
            <a:extLst>
              <a:ext uri="{FF2B5EF4-FFF2-40B4-BE49-F238E27FC236}">
                <a16:creationId xmlns:a16="http://schemas.microsoft.com/office/drawing/2014/main" id="{26500F3E-97F9-4447-AA00-C81FF617DB3B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5764110" y="4548933"/>
            <a:ext cx="2449975" cy="2804800"/>
          </a:xfrm>
          <a:custGeom>
            <a:avLst/>
            <a:gdLst>
              <a:gd name="T0" fmla="*/ 1599797 w 4478"/>
              <a:gd name="T1" fmla="*/ 775397 h 5122"/>
              <a:gd name="T2" fmla="*/ 1591881 w 4478"/>
              <a:gd name="T3" fmla="*/ 838063 h 5122"/>
              <a:gd name="T4" fmla="*/ 1562015 w 4478"/>
              <a:gd name="T5" fmla="*/ 842025 h 5122"/>
              <a:gd name="T6" fmla="*/ 1516317 w 4478"/>
              <a:gd name="T7" fmla="*/ 803489 h 5122"/>
              <a:gd name="T8" fmla="*/ 1464502 w 4478"/>
              <a:gd name="T9" fmla="*/ 869396 h 5122"/>
              <a:gd name="T10" fmla="*/ 516714 w 4478"/>
              <a:gd name="T11" fmla="*/ 1836752 h 5122"/>
              <a:gd name="T12" fmla="*/ 507358 w 4478"/>
              <a:gd name="T13" fmla="*/ 1844315 h 5122"/>
              <a:gd name="T14" fmla="*/ 553776 w 4478"/>
              <a:gd name="T15" fmla="*/ 1153912 h 5122"/>
              <a:gd name="T16" fmla="*/ 514555 w 4478"/>
              <a:gd name="T17" fmla="*/ 1114656 h 5122"/>
              <a:gd name="T18" fmla="*/ 0 w 4478"/>
              <a:gd name="T19" fmla="*/ 1087645 h 5122"/>
              <a:gd name="T20" fmla="*/ 775430 w 4478"/>
              <a:gd name="T21" fmla="*/ 284156 h 5122"/>
              <a:gd name="T22" fmla="*/ 729732 w 4478"/>
              <a:gd name="T23" fmla="*/ 229774 h 5122"/>
              <a:gd name="T24" fmla="*/ 751322 w 4478"/>
              <a:gd name="T25" fmla="*/ 196280 h 5122"/>
              <a:gd name="T26" fmla="*/ 752401 w 4478"/>
              <a:gd name="T27" fmla="*/ 195920 h 5122"/>
              <a:gd name="T28" fmla="*/ 873664 w 4478"/>
              <a:gd name="T29" fmla="*/ 159905 h 5122"/>
              <a:gd name="T30" fmla="*/ 875103 w 4478"/>
              <a:gd name="T31" fmla="*/ 158105 h 5122"/>
              <a:gd name="T32" fmla="*/ 1474937 w 4478"/>
              <a:gd name="T33" fmla="*/ 0 h 5122"/>
              <a:gd name="T34" fmla="*/ 1570651 w 4478"/>
              <a:gd name="T35" fmla="*/ 489080 h 5122"/>
              <a:gd name="T36" fmla="*/ 1594760 w 4478"/>
              <a:gd name="T37" fmla="*/ 652587 h 5122"/>
              <a:gd name="T38" fmla="*/ 1599797 w 4478"/>
              <a:gd name="T39" fmla="*/ 775397 h 512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478" h="5122">
                <a:moveTo>
                  <a:pt x="4446" y="2153"/>
                </a:moveTo>
                <a:cubicBezTo>
                  <a:pt x="4462" y="2215"/>
                  <a:pt x="4477" y="2279"/>
                  <a:pt x="4424" y="2327"/>
                </a:cubicBezTo>
                <a:cubicBezTo>
                  <a:pt x="4403" y="2348"/>
                  <a:pt x="4367" y="2355"/>
                  <a:pt x="4341" y="2338"/>
                </a:cubicBezTo>
                <a:cubicBezTo>
                  <a:pt x="4295" y="2308"/>
                  <a:pt x="4251" y="2272"/>
                  <a:pt x="4214" y="2231"/>
                </a:cubicBezTo>
                <a:cubicBezTo>
                  <a:pt x="4166" y="2292"/>
                  <a:pt x="4118" y="2353"/>
                  <a:pt x="4070" y="2414"/>
                </a:cubicBezTo>
                <a:cubicBezTo>
                  <a:pt x="3287" y="3396"/>
                  <a:pt x="2407" y="4302"/>
                  <a:pt x="1436" y="5100"/>
                </a:cubicBezTo>
                <a:cubicBezTo>
                  <a:pt x="1427" y="5107"/>
                  <a:pt x="1419" y="5114"/>
                  <a:pt x="1410" y="5121"/>
                </a:cubicBezTo>
                <a:cubicBezTo>
                  <a:pt x="1504" y="4488"/>
                  <a:pt x="1538" y="3843"/>
                  <a:pt x="1539" y="3204"/>
                </a:cubicBezTo>
                <a:cubicBezTo>
                  <a:pt x="1539" y="3145"/>
                  <a:pt x="1489" y="3095"/>
                  <a:pt x="1430" y="3095"/>
                </a:cubicBezTo>
                <a:cubicBezTo>
                  <a:pt x="952" y="3093"/>
                  <a:pt x="477" y="3039"/>
                  <a:pt x="0" y="3020"/>
                </a:cubicBezTo>
                <a:cubicBezTo>
                  <a:pt x="781" y="2340"/>
                  <a:pt x="1500" y="1592"/>
                  <a:pt x="2155" y="789"/>
                </a:cubicBezTo>
                <a:cubicBezTo>
                  <a:pt x="2106" y="751"/>
                  <a:pt x="2040" y="702"/>
                  <a:pt x="2028" y="638"/>
                </a:cubicBezTo>
                <a:cubicBezTo>
                  <a:pt x="2020" y="595"/>
                  <a:pt x="2044" y="552"/>
                  <a:pt x="2088" y="545"/>
                </a:cubicBezTo>
                <a:cubicBezTo>
                  <a:pt x="2089" y="545"/>
                  <a:pt x="2090" y="544"/>
                  <a:pt x="2091" y="544"/>
                </a:cubicBezTo>
                <a:cubicBezTo>
                  <a:pt x="2194" y="494"/>
                  <a:pt x="2311" y="464"/>
                  <a:pt x="2428" y="444"/>
                </a:cubicBezTo>
                <a:cubicBezTo>
                  <a:pt x="2429" y="443"/>
                  <a:pt x="2430" y="441"/>
                  <a:pt x="2432" y="439"/>
                </a:cubicBezTo>
                <a:cubicBezTo>
                  <a:pt x="2987" y="291"/>
                  <a:pt x="3531" y="92"/>
                  <a:pt x="4099" y="0"/>
                </a:cubicBezTo>
                <a:cubicBezTo>
                  <a:pt x="4236" y="438"/>
                  <a:pt x="4327" y="897"/>
                  <a:pt x="4365" y="1358"/>
                </a:cubicBezTo>
                <a:cubicBezTo>
                  <a:pt x="4398" y="1509"/>
                  <a:pt x="4422" y="1661"/>
                  <a:pt x="4432" y="1812"/>
                </a:cubicBezTo>
                <a:cubicBezTo>
                  <a:pt x="4436" y="1863"/>
                  <a:pt x="4462" y="2031"/>
                  <a:pt x="4446" y="2153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5">
            <a:extLst>
              <a:ext uri="{FF2B5EF4-FFF2-40B4-BE49-F238E27FC236}">
                <a16:creationId xmlns:a16="http://schemas.microsoft.com/office/drawing/2014/main" id="{B1355F2A-5D36-422B-B78C-CDBE01CAB032}"/>
              </a:ext>
            </a:extLst>
          </p:cNvPr>
          <p:cNvSpPr>
            <a:spLocks noChangeArrowheads="1"/>
          </p:cNvSpPr>
          <p:nvPr/>
        </p:nvSpPr>
        <p:spPr bwMode="auto">
          <a:xfrm rot="21121978" flipH="1" flipV="1">
            <a:off x="17400645" y="3737000"/>
            <a:ext cx="2766179" cy="1829637"/>
          </a:xfrm>
          <a:custGeom>
            <a:avLst/>
            <a:gdLst>
              <a:gd name="T0" fmla="*/ 1818915 w 5052"/>
              <a:gd name="T1" fmla="*/ 150775 h 3344"/>
              <a:gd name="T2" fmla="*/ 1627336 w 5052"/>
              <a:gd name="T3" fmla="*/ 862191 h 3344"/>
              <a:gd name="T4" fmla="*/ 1625176 w 5052"/>
              <a:gd name="T5" fmla="*/ 862911 h 3344"/>
              <a:gd name="T6" fmla="*/ 1622295 w 5052"/>
              <a:gd name="T7" fmla="*/ 872986 h 3344"/>
              <a:gd name="T8" fmla="*/ 1583763 w 5052"/>
              <a:gd name="T9" fmla="*/ 951073 h 3344"/>
              <a:gd name="T10" fmla="*/ 1550993 w 5052"/>
              <a:gd name="T11" fmla="*/ 937759 h 3344"/>
              <a:gd name="T12" fmla="*/ 1550273 w 5052"/>
              <a:gd name="T13" fmla="*/ 937399 h 3344"/>
              <a:gd name="T14" fmla="*/ 1526146 w 5052"/>
              <a:gd name="T15" fmla="*/ 904653 h 3344"/>
              <a:gd name="T16" fmla="*/ 580137 w 5052"/>
              <a:gd name="T17" fmla="*/ 1182094 h 3344"/>
              <a:gd name="T18" fmla="*/ 344625 w 5052"/>
              <a:gd name="T19" fmla="*/ 1182094 h 3344"/>
              <a:gd name="T20" fmla="*/ 238393 w 5052"/>
              <a:gd name="T21" fmla="*/ 1137113 h 3344"/>
              <a:gd name="T22" fmla="*/ 34571 w 5052"/>
              <a:gd name="T23" fmla="*/ 872267 h 3344"/>
              <a:gd name="T24" fmla="*/ 79584 w 5052"/>
              <a:gd name="T25" fmla="*/ 530413 h 3344"/>
              <a:gd name="T26" fmla="*/ 344625 w 5052"/>
              <a:gd name="T27" fmla="*/ 327100 h 3344"/>
              <a:gd name="T28" fmla="*/ 1127144 w 5052"/>
              <a:gd name="T29" fmla="*/ 86003 h 3344"/>
              <a:gd name="T30" fmla="*/ 1122823 w 5052"/>
              <a:gd name="T31" fmla="*/ 74848 h 3344"/>
              <a:gd name="T32" fmla="*/ 1108778 w 5052"/>
              <a:gd name="T33" fmla="*/ 56496 h 3344"/>
              <a:gd name="T34" fmla="*/ 1112019 w 5052"/>
              <a:gd name="T35" fmla="*/ 25549 h 3344"/>
              <a:gd name="T36" fmla="*/ 1130745 w 5052"/>
              <a:gd name="T37" fmla="*/ 7917 h 3344"/>
              <a:gd name="T38" fmla="*/ 1338168 w 5052"/>
              <a:gd name="T39" fmla="*/ 54697 h 3344"/>
              <a:gd name="T40" fmla="*/ 1373099 w 5052"/>
              <a:gd name="T41" fmla="*/ 65492 h 3344"/>
              <a:gd name="T42" fmla="*/ 1818915 w 5052"/>
              <a:gd name="T43" fmla="*/ 150775 h 3344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5052" h="3344">
                <a:moveTo>
                  <a:pt x="5051" y="419"/>
                </a:moveTo>
                <a:cubicBezTo>
                  <a:pt x="5024" y="1100"/>
                  <a:pt x="4783" y="1775"/>
                  <a:pt x="4519" y="2396"/>
                </a:cubicBezTo>
                <a:cubicBezTo>
                  <a:pt x="4516" y="2397"/>
                  <a:pt x="4515" y="2398"/>
                  <a:pt x="4513" y="2398"/>
                </a:cubicBezTo>
                <a:cubicBezTo>
                  <a:pt x="4511" y="2408"/>
                  <a:pt x="4507" y="2417"/>
                  <a:pt x="4505" y="2426"/>
                </a:cubicBezTo>
                <a:cubicBezTo>
                  <a:pt x="4482" y="2506"/>
                  <a:pt x="4451" y="2578"/>
                  <a:pt x="4398" y="2643"/>
                </a:cubicBezTo>
                <a:cubicBezTo>
                  <a:pt x="4365" y="2684"/>
                  <a:pt x="4310" y="2648"/>
                  <a:pt x="4307" y="2606"/>
                </a:cubicBezTo>
                <a:cubicBezTo>
                  <a:pt x="4306" y="2605"/>
                  <a:pt x="4306" y="2605"/>
                  <a:pt x="4305" y="2605"/>
                </a:cubicBezTo>
                <a:cubicBezTo>
                  <a:pt x="4279" y="2580"/>
                  <a:pt x="4257" y="2548"/>
                  <a:pt x="4238" y="2514"/>
                </a:cubicBezTo>
                <a:cubicBezTo>
                  <a:pt x="3390" y="2862"/>
                  <a:pt x="2509" y="3143"/>
                  <a:pt x="1611" y="3285"/>
                </a:cubicBezTo>
                <a:cubicBezTo>
                  <a:pt x="1393" y="3343"/>
                  <a:pt x="1175" y="3343"/>
                  <a:pt x="957" y="3285"/>
                </a:cubicBezTo>
                <a:cubicBezTo>
                  <a:pt x="859" y="3243"/>
                  <a:pt x="760" y="3201"/>
                  <a:pt x="662" y="3160"/>
                </a:cubicBezTo>
                <a:cubicBezTo>
                  <a:pt x="378" y="3009"/>
                  <a:pt x="192" y="2722"/>
                  <a:pt x="96" y="2424"/>
                </a:cubicBezTo>
                <a:cubicBezTo>
                  <a:pt x="0" y="2128"/>
                  <a:pt x="66" y="1739"/>
                  <a:pt x="221" y="1474"/>
                </a:cubicBezTo>
                <a:cubicBezTo>
                  <a:pt x="375" y="1210"/>
                  <a:pt x="659" y="987"/>
                  <a:pt x="957" y="909"/>
                </a:cubicBezTo>
                <a:cubicBezTo>
                  <a:pt x="1691" y="715"/>
                  <a:pt x="2419" y="504"/>
                  <a:pt x="3130" y="239"/>
                </a:cubicBezTo>
                <a:cubicBezTo>
                  <a:pt x="3126" y="229"/>
                  <a:pt x="3122" y="219"/>
                  <a:pt x="3118" y="208"/>
                </a:cubicBezTo>
                <a:cubicBezTo>
                  <a:pt x="3105" y="192"/>
                  <a:pt x="3092" y="174"/>
                  <a:pt x="3079" y="157"/>
                </a:cubicBezTo>
                <a:cubicBezTo>
                  <a:pt x="3059" y="126"/>
                  <a:pt x="3067" y="94"/>
                  <a:pt x="3088" y="71"/>
                </a:cubicBezTo>
                <a:cubicBezTo>
                  <a:pt x="3090" y="47"/>
                  <a:pt x="3110" y="26"/>
                  <a:pt x="3140" y="22"/>
                </a:cubicBezTo>
                <a:cubicBezTo>
                  <a:pt x="3320" y="0"/>
                  <a:pt x="3545" y="98"/>
                  <a:pt x="3716" y="152"/>
                </a:cubicBezTo>
                <a:cubicBezTo>
                  <a:pt x="3749" y="162"/>
                  <a:pt x="3781" y="172"/>
                  <a:pt x="3813" y="182"/>
                </a:cubicBezTo>
                <a:cubicBezTo>
                  <a:pt x="4224" y="271"/>
                  <a:pt x="4634" y="362"/>
                  <a:pt x="5051" y="419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Shape 2822">
            <a:extLst>
              <a:ext uri="{FF2B5EF4-FFF2-40B4-BE49-F238E27FC236}">
                <a16:creationId xmlns:a16="http://schemas.microsoft.com/office/drawing/2014/main" id="{6CF042FF-D3C9-4D0E-AB2C-F3A9499EDF89}"/>
              </a:ext>
            </a:extLst>
          </p:cNvPr>
          <p:cNvSpPr>
            <a:spLocks noChangeAspect="1"/>
          </p:cNvSpPr>
          <p:nvPr/>
        </p:nvSpPr>
        <p:spPr>
          <a:xfrm>
            <a:off x="9558308" y="2578274"/>
            <a:ext cx="953098" cy="8664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8345" y="3780"/>
                </a:moveTo>
                <a:lnTo>
                  <a:pt x="10309" y="3780"/>
                </a:lnTo>
                <a:lnTo>
                  <a:pt x="10309" y="5940"/>
                </a:lnTo>
                <a:cubicBezTo>
                  <a:pt x="10309" y="6238"/>
                  <a:pt x="10529" y="6480"/>
                  <a:pt x="10800" y="6480"/>
                </a:cubicBezTo>
                <a:cubicBezTo>
                  <a:pt x="11071" y="6480"/>
                  <a:pt x="11291" y="6238"/>
                  <a:pt x="11291" y="5940"/>
                </a:cubicBezTo>
                <a:lnTo>
                  <a:pt x="11291" y="3780"/>
                </a:lnTo>
                <a:lnTo>
                  <a:pt x="13255" y="3780"/>
                </a:lnTo>
                <a:cubicBezTo>
                  <a:pt x="13525" y="3780"/>
                  <a:pt x="13745" y="3538"/>
                  <a:pt x="13745" y="3240"/>
                </a:cubicBezTo>
                <a:cubicBezTo>
                  <a:pt x="13745" y="2942"/>
                  <a:pt x="13525" y="2700"/>
                  <a:pt x="13255" y="2700"/>
                </a:cubicBezTo>
                <a:lnTo>
                  <a:pt x="11291" y="2700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2700"/>
                </a:lnTo>
                <a:lnTo>
                  <a:pt x="8345" y="2700"/>
                </a:lnTo>
                <a:cubicBezTo>
                  <a:pt x="8075" y="2700"/>
                  <a:pt x="7855" y="2942"/>
                  <a:pt x="7855" y="3240"/>
                </a:cubicBezTo>
                <a:cubicBezTo>
                  <a:pt x="7855" y="3538"/>
                  <a:pt x="8075" y="3780"/>
                  <a:pt x="8345" y="3780"/>
                </a:cubicBezTo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823">
            <a:extLst>
              <a:ext uri="{FF2B5EF4-FFF2-40B4-BE49-F238E27FC236}">
                <a16:creationId xmlns:a16="http://schemas.microsoft.com/office/drawing/2014/main" id="{7B783161-921D-41C5-A869-67CAEB388DD5}"/>
              </a:ext>
            </a:extLst>
          </p:cNvPr>
          <p:cNvSpPr>
            <a:spLocks noChangeAspect="1"/>
          </p:cNvSpPr>
          <p:nvPr/>
        </p:nvSpPr>
        <p:spPr>
          <a:xfrm>
            <a:off x="13982103" y="11849427"/>
            <a:ext cx="953098" cy="758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257"/>
                </a:moveTo>
                <a:lnTo>
                  <a:pt x="982" y="9257"/>
                </a:lnTo>
                <a:lnTo>
                  <a:pt x="982" y="8023"/>
                </a:lnTo>
                <a:lnTo>
                  <a:pt x="20618" y="8023"/>
                </a:lnTo>
                <a:cubicBezTo>
                  <a:pt x="20618" y="8023"/>
                  <a:pt x="20618" y="9257"/>
                  <a:pt x="20618" y="9257"/>
                </a:cubicBezTo>
                <a:close/>
                <a:moveTo>
                  <a:pt x="19006" y="12960"/>
                </a:moveTo>
                <a:lnTo>
                  <a:pt x="15735" y="12960"/>
                </a:lnTo>
                <a:lnTo>
                  <a:pt x="16045" y="10491"/>
                </a:lnTo>
                <a:lnTo>
                  <a:pt x="19419" y="10491"/>
                </a:lnTo>
                <a:cubicBezTo>
                  <a:pt x="19419" y="10491"/>
                  <a:pt x="19006" y="12960"/>
                  <a:pt x="19006" y="12960"/>
                </a:cubicBezTo>
                <a:close/>
                <a:moveTo>
                  <a:pt x="18386" y="16663"/>
                </a:moveTo>
                <a:lnTo>
                  <a:pt x="15270" y="16663"/>
                </a:lnTo>
                <a:lnTo>
                  <a:pt x="15580" y="14194"/>
                </a:lnTo>
                <a:lnTo>
                  <a:pt x="18799" y="14194"/>
                </a:lnTo>
                <a:cubicBezTo>
                  <a:pt x="18799" y="14194"/>
                  <a:pt x="18386" y="16663"/>
                  <a:pt x="18386" y="16663"/>
                </a:cubicBezTo>
                <a:close/>
                <a:moveTo>
                  <a:pt x="17765" y="20366"/>
                </a:moveTo>
                <a:lnTo>
                  <a:pt x="14805" y="20366"/>
                </a:lnTo>
                <a:lnTo>
                  <a:pt x="15115" y="17897"/>
                </a:lnTo>
                <a:lnTo>
                  <a:pt x="18179" y="17897"/>
                </a:lnTo>
                <a:cubicBezTo>
                  <a:pt x="18179" y="17897"/>
                  <a:pt x="17765" y="20366"/>
                  <a:pt x="17765" y="20366"/>
                </a:cubicBezTo>
                <a:close/>
                <a:moveTo>
                  <a:pt x="11291" y="12960"/>
                </a:moveTo>
                <a:lnTo>
                  <a:pt x="11291" y="10491"/>
                </a:lnTo>
                <a:lnTo>
                  <a:pt x="15063" y="10491"/>
                </a:lnTo>
                <a:lnTo>
                  <a:pt x="14753" y="12960"/>
                </a:lnTo>
                <a:cubicBezTo>
                  <a:pt x="14753" y="12960"/>
                  <a:pt x="11291" y="12960"/>
                  <a:pt x="11291" y="12960"/>
                </a:cubicBezTo>
                <a:close/>
                <a:moveTo>
                  <a:pt x="14288" y="16663"/>
                </a:moveTo>
                <a:lnTo>
                  <a:pt x="11291" y="16663"/>
                </a:lnTo>
                <a:lnTo>
                  <a:pt x="11291" y="14194"/>
                </a:lnTo>
                <a:lnTo>
                  <a:pt x="14598" y="14194"/>
                </a:lnTo>
                <a:cubicBezTo>
                  <a:pt x="14598" y="14194"/>
                  <a:pt x="14288" y="16663"/>
                  <a:pt x="14288" y="16663"/>
                </a:cubicBezTo>
                <a:close/>
                <a:moveTo>
                  <a:pt x="13823" y="20366"/>
                </a:moveTo>
                <a:lnTo>
                  <a:pt x="11291" y="20366"/>
                </a:lnTo>
                <a:lnTo>
                  <a:pt x="11291" y="17897"/>
                </a:lnTo>
                <a:lnTo>
                  <a:pt x="14133" y="17897"/>
                </a:lnTo>
                <a:cubicBezTo>
                  <a:pt x="14133" y="17897"/>
                  <a:pt x="13823" y="20366"/>
                  <a:pt x="13823" y="20366"/>
                </a:cubicBezTo>
                <a:close/>
                <a:moveTo>
                  <a:pt x="10309" y="12960"/>
                </a:moveTo>
                <a:lnTo>
                  <a:pt x="6847" y="12960"/>
                </a:lnTo>
                <a:lnTo>
                  <a:pt x="6537" y="10491"/>
                </a:lnTo>
                <a:lnTo>
                  <a:pt x="10309" y="10491"/>
                </a:lnTo>
                <a:cubicBezTo>
                  <a:pt x="10309" y="10491"/>
                  <a:pt x="10309" y="12960"/>
                  <a:pt x="10309" y="12960"/>
                </a:cubicBezTo>
                <a:close/>
                <a:moveTo>
                  <a:pt x="10309" y="16663"/>
                </a:moveTo>
                <a:lnTo>
                  <a:pt x="7312" y="16663"/>
                </a:lnTo>
                <a:lnTo>
                  <a:pt x="7002" y="14194"/>
                </a:lnTo>
                <a:lnTo>
                  <a:pt x="10309" y="14194"/>
                </a:lnTo>
                <a:cubicBezTo>
                  <a:pt x="10309" y="14194"/>
                  <a:pt x="10309" y="16663"/>
                  <a:pt x="10309" y="16663"/>
                </a:cubicBezTo>
                <a:close/>
                <a:moveTo>
                  <a:pt x="10309" y="20366"/>
                </a:moveTo>
                <a:lnTo>
                  <a:pt x="7777" y="20366"/>
                </a:lnTo>
                <a:lnTo>
                  <a:pt x="7467" y="17897"/>
                </a:lnTo>
                <a:lnTo>
                  <a:pt x="10309" y="17897"/>
                </a:lnTo>
                <a:cubicBezTo>
                  <a:pt x="10309" y="17897"/>
                  <a:pt x="10309" y="20366"/>
                  <a:pt x="10309" y="20366"/>
                </a:cubicBezTo>
                <a:close/>
                <a:moveTo>
                  <a:pt x="3834" y="20366"/>
                </a:moveTo>
                <a:lnTo>
                  <a:pt x="3421" y="17897"/>
                </a:lnTo>
                <a:lnTo>
                  <a:pt x="6485" y="17897"/>
                </a:lnTo>
                <a:lnTo>
                  <a:pt x="6795" y="20366"/>
                </a:lnTo>
                <a:cubicBezTo>
                  <a:pt x="6795" y="20366"/>
                  <a:pt x="3834" y="20366"/>
                  <a:pt x="3834" y="20366"/>
                </a:cubicBezTo>
                <a:close/>
                <a:moveTo>
                  <a:pt x="2801" y="14194"/>
                </a:moveTo>
                <a:lnTo>
                  <a:pt x="6020" y="14194"/>
                </a:lnTo>
                <a:lnTo>
                  <a:pt x="6330" y="16663"/>
                </a:lnTo>
                <a:lnTo>
                  <a:pt x="3214" y="16663"/>
                </a:lnTo>
                <a:cubicBezTo>
                  <a:pt x="3214" y="16663"/>
                  <a:pt x="2801" y="14194"/>
                  <a:pt x="2801" y="14194"/>
                </a:cubicBezTo>
                <a:close/>
                <a:moveTo>
                  <a:pt x="2181" y="10491"/>
                </a:moveTo>
                <a:lnTo>
                  <a:pt x="5555" y="10491"/>
                </a:lnTo>
                <a:lnTo>
                  <a:pt x="5865" y="12960"/>
                </a:lnTo>
                <a:lnTo>
                  <a:pt x="2594" y="12960"/>
                </a:lnTo>
                <a:cubicBezTo>
                  <a:pt x="2594" y="12960"/>
                  <a:pt x="2181" y="10491"/>
                  <a:pt x="2181" y="10491"/>
                </a:cubicBezTo>
                <a:close/>
                <a:moveTo>
                  <a:pt x="20618" y="6789"/>
                </a:moveTo>
                <a:lnTo>
                  <a:pt x="982" y="6789"/>
                </a:lnTo>
                <a:cubicBezTo>
                  <a:pt x="440" y="6789"/>
                  <a:pt x="0" y="7342"/>
                  <a:pt x="0" y="8023"/>
                </a:cubicBezTo>
                <a:lnTo>
                  <a:pt x="0" y="9257"/>
                </a:lnTo>
                <a:cubicBezTo>
                  <a:pt x="0" y="9939"/>
                  <a:pt x="440" y="10491"/>
                  <a:pt x="982" y="10491"/>
                </a:cubicBezTo>
                <a:lnTo>
                  <a:pt x="1178" y="10491"/>
                </a:lnTo>
                <a:lnTo>
                  <a:pt x="2960" y="21133"/>
                </a:lnTo>
                <a:lnTo>
                  <a:pt x="2969" y="21130"/>
                </a:lnTo>
                <a:cubicBezTo>
                  <a:pt x="3023" y="21398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398"/>
                  <a:pt x="18631" y="21130"/>
                </a:cubicBezTo>
                <a:lnTo>
                  <a:pt x="18640" y="21133"/>
                </a:lnTo>
                <a:lnTo>
                  <a:pt x="20422" y="10491"/>
                </a:lnTo>
                <a:lnTo>
                  <a:pt x="20618" y="10491"/>
                </a:lnTo>
                <a:cubicBezTo>
                  <a:pt x="21160" y="10491"/>
                  <a:pt x="21600" y="9939"/>
                  <a:pt x="21600" y="9257"/>
                </a:cubicBezTo>
                <a:lnTo>
                  <a:pt x="21600" y="8023"/>
                </a:lnTo>
                <a:cubicBezTo>
                  <a:pt x="21600" y="7342"/>
                  <a:pt x="21160" y="6789"/>
                  <a:pt x="20618" y="6789"/>
                </a:cubicBezTo>
                <a:moveTo>
                  <a:pt x="8345" y="1234"/>
                </a:moveTo>
                <a:lnTo>
                  <a:pt x="13255" y="1234"/>
                </a:lnTo>
                <a:cubicBezTo>
                  <a:pt x="13525" y="1234"/>
                  <a:pt x="13745" y="958"/>
                  <a:pt x="13745" y="617"/>
                </a:cubicBezTo>
                <a:cubicBezTo>
                  <a:pt x="13745" y="276"/>
                  <a:pt x="13525" y="0"/>
                  <a:pt x="13255" y="0"/>
                </a:cubicBezTo>
                <a:lnTo>
                  <a:pt x="8345" y="0"/>
                </a:lnTo>
                <a:cubicBezTo>
                  <a:pt x="8075" y="0"/>
                  <a:pt x="7855" y="276"/>
                  <a:pt x="7855" y="617"/>
                </a:cubicBezTo>
                <a:cubicBezTo>
                  <a:pt x="7855" y="958"/>
                  <a:pt x="8075" y="1234"/>
                  <a:pt x="8345" y="1234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0791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76451762-0001-4DE4-97EE-4C99261F7C12}"/>
              </a:ext>
            </a:extLst>
          </p:cNvPr>
          <p:cNvGrpSpPr/>
          <p:nvPr/>
        </p:nvGrpSpPr>
        <p:grpSpPr>
          <a:xfrm>
            <a:off x="8697224" y="8614740"/>
            <a:ext cx="2235820" cy="3730144"/>
            <a:chOff x="8697224" y="8614740"/>
            <a:chExt cx="2235820" cy="3730144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DB165D95-074A-40B2-88CB-FB01B671858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8205163" y="9542173"/>
              <a:ext cx="3428558" cy="2027204"/>
            </a:xfrm>
            <a:custGeom>
              <a:avLst/>
              <a:gdLst>
                <a:gd name="T0" fmla="*/ 1823450 w 6666"/>
                <a:gd name="T1" fmla="*/ 1418865 h 3942"/>
                <a:gd name="T2" fmla="*/ 0 w 6666"/>
                <a:gd name="T3" fmla="*/ 1418865 h 3942"/>
                <a:gd name="T4" fmla="*/ 0 w 6666"/>
                <a:gd name="T5" fmla="*/ 1375662 h 3942"/>
                <a:gd name="T6" fmla="*/ 1812288 w 6666"/>
                <a:gd name="T7" fmla="*/ 1375662 h 3942"/>
                <a:gd name="T8" fmla="*/ 1899787 w 6666"/>
                <a:gd name="T9" fmla="*/ 1247492 h 3942"/>
                <a:gd name="T10" fmla="*/ 2350249 w 6666"/>
                <a:gd name="T11" fmla="*/ 636167 h 3942"/>
                <a:gd name="T12" fmla="*/ 1900147 w 6666"/>
                <a:gd name="T13" fmla="*/ 25202 h 3942"/>
                <a:gd name="T14" fmla="*/ 1935075 w 6666"/>
                <a:gd name="T15" fmla="*/ 0 h 3942"/>
                <a:gd name="T16" fmla="*/ 2394539 w 6666"/>
                <a:gd name="T17" fmla="*/ 623566 h 3942"/>
                <a:gd name="T18" fmla="*/ 2394539 w 6666"/>
                <a:gd name="T19" fmla="*/ 648768 h 3942"/>
                <a:gd name="T20" fmla="*/ 1935075 w 6666"/>
                <a:gd name="T21" fmla="*/ 1272334 h 3942"/>
                <a:gd name="T22" fmla="*/ 1841454 w 6666"/>
                <a:gd name="T23" fmla="*/ 1409504 h 3942"/>
                <a:gd name="T24" fmla="*/ 1823450 w 6666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6" h="3942">
                  <a:moveTo>
                    <a:pt x="5064" y="3941"/>
                  </a:moveTo>
                  <a:lnTo>
                    <a:pt x="0" y="3941"/>
                  </a:lnTo>
                  <a:lnTo>
                    <a:pt x="0" y="3821"/>
                  </a:lnTo>
                  <a:lnTo>
                    <a:pt x="5033" y="3821"/>
                  </a:lnTo>
                  <a:lnTo>
                    <a:pt x="5276" y="3465"/>
                  </a:lnTo>
                  <a:lnTo>
                    <a:pt x="6527" y="1767"/>
                  </a:lnTo>
                  <a:lnTo>
                    <a:pt x="5277" y="70"/>
                  </a:lnTo>
                  <a:lnTo>
                    <a:pt x="5374" y="0"/>
                  </a:lnTo>
                  <a:lnTo>
                    <a:pt x="6650" y="1732"/>
                  </a:lnTo>
                  <a:cubicBezTo>
                    <a:pt x="6665" y="1752"/>
                    <a:pt x="6665" y="1781"/>
                    <a:pt x="6650" y="1802"/>
                  </a:cubicBezTo>
                  <a:lnTo>
                    <a:pt x="5374" y="3534"/>
                  </a:lnTo>
                  <a:lnTo>
                    <a:pt x="5114" y="3915"/>
                  </a:lnTo>
                  <a:cubicBezTo>
                    <a:pt x="5102" y="3931"/>
                    <a:pt x="5084" y="3941"/>
                    <a:pt x="5064" y="3941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A8F9C10E-91AE-4854-988C-86EBE151BC3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845754" y="9466210"/>
              <a:ext cx="3730144" cy="2027204"/>
            </a:xfrm>
            <a:custGeom>
              <a:avLst/>
              <a:gdLst>
                <a:gd name="T0" fmla="*/ 2146678 w 7254"/>
                <a:gd name="T1" fmla="*/ 1418865 h 3942"/>
                <a:gd name="T2" fmla="*/ 2111758 w 7254"/>
                <a:gd name="T3" fmla="*/ 1393663 h 3942"/>
                <a:gd name="T4" fmla="*/ 2561398 w 7254"/>
                <a:gd name="T5" fmla="*/ 782698 h 3942"/>
                <a:gd name="T6" fmla="*/ 2111758 w 7254"/>
                <a:gd name="T7" fmla="*/ 171733 h 3942"/>
                <a:gd name="T8" fmla="*/ 2023558 w 7254"/>
                <a:gd name="T9" fmla="*/ 42843 h 3942"/>
                <a:gd name="T10" fmla="*/ 63360 w 7254"/>
                <a:gd name="T11" fmla="*/ 42843 h 3942"/>
                <a:gd name="T12" fmla="*/ 134280 w 7254"/>
                <a:gd name="T13" fmla="*/ 146891 h 3942"/>
                <a:gd name="T14" fmla="*/ 593280 w 7254"/>
                <a:gd name="T15" fmla="*/ 770097 h 3942"/>
                <a:gd name="T16" fmla="*/ 593280 w 7254"/>
                <a:gd name="T17" fmla="*/ 795299 h 3942"/>
                <a:gd name="T18" fmla="*/ 133920 w 7254"/>
                <a:gd name="T19" fmla="*/ 1418865 h 3942"/>
                <a:gd name="T20" fmla="*/ 99360 w 7254"/>
                <a:gd name="T21" fmla="*/ 1393663 h 3942"/>
                <a:gd name="T22" fmla="*/ 549360 w 7254"/>
                <a:gd name="T23" fmla="*/ 782698 h 3942"/>
                <a:gd name="T24" fmla="*/ 99360 w 7254"/>
                <a:gd name="T25" fmla="*/ 171733 h 3942"/>
                <a:gd name="T26" fmla="*/ 4680 w 7254"/>
                <a:gd name="T27" fmla="*/ 33482 h 3942"/>
                <a:gd name="T28" fmla="*/ 3600 w 7254"/>
                <a:gd name="T29" fmla="*/ 11161 h 3942"/>
                <a:gd name="T30" fmla="*/ 22320 w 7254"/>
                <a:gd name="T31" fmla="*/ 0 h 3942"/>
                <a:gd name="T32" fmla="*/ 2035078 w 7254"/>
                <a:gd name="T33" fmla="*/ 0 h 3942"/>
                <a:gd name="T34" fmla="*/ 2052718 w 7254"/>
                <a:gd name="T35" fmla="*/ 9361 h 3942"/>
                <a:gd name="T36" fmla="*/ 2147038 w 7254"/>
                <a:gd name="T37" fmla="*/ 146891 h 3942"/>
                <a:gd name="T38" fmla="*/ 2605318 w 7254"/>
                <a:gd name="T39" fmla="*/ 770097 h 3942"/>
                <a:gd name="T40" fmla="*/ 2605318 w 7254"/>
                <a:gd name="T41" fmla="*/ 795299 h 3942"/>
                <a:gd name="T42" fmla="*/ 2146678 w 7254"/>
                <a:gd name="T43" fmla="*/ 1418865 h 394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254" h="3942">
                  <a:moveTo>
                    <a:pt x="5963" y="3941"/>
                  </a:moveTo>
                  <a:lnTo>
                    <a:pt x="5866" y="3871"/>
                  </a:lnTo>
                  <a:lnTo>
                    <a:pt x="7115" y="2174"/>
                  </a:lnTo>
                  <a:lnTo>
                    <a:pt x="5866" y="477"/>
                  </a:lnTo>
                  <a:lnTo>
                    <a:pt x="5621" y="119"/>
                  </a:lnTo>
                  <a:lnTo>
                    <a:pt x="176" y="119"/>
                  </a:lnTo>
                  <a:lnTo>
                    <a:pt x="373" y="408"/>
                  </a:lnTo>
                  <a:lnTo>
                    <a:pt x="1648" y="2139"/>
                  </a:lnTo>
                  <a:cubicBezTo>
                    <a:pt x="1663" y="2159"/>
                    <a:pt x="1663" y="2188"/>
                    <a:pt x="1648" y="2209"/>
                  </a:cubicBezTo>
                  <a:lnTo>
                    <a:pt x="372" y="3941"/>
                  </a:lnTo>
                  <a:lnTo>
                    <a:pt x="276" y="3871"/>
                  </a:lnTo>
                  <a:lnTo>
                    <a:pt x="1526" y="2174"/>
                  </a:lnTo>
                  <a:lnTo>
                    <a:pt x="276" y="477"/>
                  </a:lnTo>
                  <a:lnTo>
                    <a:pt x="13" y="93"/>
                  </a:lnTo>
                  <a:cubicBezTo>
                    <a:pt x="1" y="75"/>
                    <a:pt x="0" y="51"/>
                    <a:pt x="10" y="31"/>
                  </a:cubicBezTo>
                  <a:cubicBezTo>
                    <a:pt x="20" y="12"/>
                    <a:pt x="41" y="0"/>
                    <a:pt x="62" y="0"/>
                  </a:cubicBezTo>
                  <a:lnTo>
                    <a:pt x="5653" y="0"/>
                  </a:lnTo>
                  <a:cubicBezTo>
                    <a:pt x="5672" y="0"/>
                    <a:pt x="5691" y="10"/>
                    <a:pt x="5702" y="26"/>
                  </a:cubicBezTo>
                  <a:lnTo>
                    <a:pt x="5964" y="408"/>
                  </a:lnTo>
                  <a:lnTo>
                    <a:pt x="7237" y="2139"/>
                  </a:lnTo>
                  <a:cubicBezTo>
                    <a:pt x="7253" y="2159"/>
                    <a:pt x="7253" y="2188"/>
                    <a:pt x="7237" y="2209"/>
                  </a:cubicBezTo>
                  <a:lnTo>
                    <a:pt x="5963" y="3941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7FC4642A-BB8C-4146-BFF9-E77CD651DB0F}"/>
              </a:ext>
            </a:extLst>
          </p:cNvPr>
          <p:cNvGrpSpPr/>
          <p:nvPr/>
        </p:nvGrpSpPr>
        <p:grpSpPr>
          <a:xfrm>
            <a:off x="8697224" y="5739468"/>
            <a:ext cx="2235820" cy="3657582"/>
            <a:chOff x="8697224" y="5739468"/>
            <a:chExt cx="2235820" cy="3657582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CD92B36A-0336-4AAA-93AD-7EAA364AE47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8205163" y="6669169"/>
              <a:ext cx="3428558" cy="2027204"/>
            </a:xfrm>
            <a:custGeom>
              <a:avLst/>
              <a:gdLst>
                <a:gd name="T0" fmla="*/ 1823810 w 6666"/>
                <a:gd name="T1" fmla="*/ 1418865 h 3942"/>
                <a:gd name="T2" fmla="*/ 0 w 6666"/>
                <a:gd name="T3" fmla="*/ 1418865 h 3942"/>
                <a:gd name="T4" fmla="*/ 0 w 6666"/>
                <a:gd name="T5" fmla="*/ 1375662 h 3942"/>
                <a:gd name="T6" fmla="*/ 1812288 w 6666"/>
                <a:gd name="T7" fmla="*/ 1375662 h 3942"/>
                <a:gd name="T8" fmla="*/ 1900147 w 6666"/>
                <a:gd name="T9" fmla="*/ 1247492 h 3942"/>
                <a:gd name="T10" fmla="*/ 2350609 w 6666"/>
                <a:gd name="T11" fmla="*/ 636167 h 3942"/>
                <a:gd name="T12" fmla="*/ 1900508 w 6666"/>
                <a:gd name="T13" fmla="*/ 25202 h 3942"/>
                <a:gd name="T14" fmla="*/ 1935075 w 6666"/>
                <a:gd name="T15" fmla="*/ 0 h 3942"/>
                <a:gd name="T16" fmla="*/ 2394539 w 6666"/>
                <a:gd name="T17" fmla="*/ 623566 h 3942"/>
                <a:gd name="T18" fmla="*/ 2394539 w 6666"/>
                <a:gd name="T19" fmla="*/ 648768 h 3942"/>
                <a:gd name="T20" fmla="*/ 1935075 w 6666"/>
                <a:gd name="T21" fmla="*/ 1272334 h 3942"/>
                <a:gd name="T22" fmla="*/ 1841454 w 6666"/>
                <a:gd name="T23" fmla="*/ 1409504 h 3942"/>
                <a:gd name="T24" fmla="*/ 1823810 w 6666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6" h="3942">
                  <a:moveTo>
                    <a:pt x="5065" y="3941"/>
                  </a:moveTo>
                  <a:lnTo>
                    <a:pt x="0" y="3941"/>
                  </a:lnTo>
                  <a:lnTo>
                    <a:pt x="0" y="3821"/>
                  </a:lnTo>
                  <a:lnTo>
                    <a:pt x="5033" y="3821"/>
                  </a:lnTo>
                  <a:lnTo>
                    <a:pt x="5277" y="3465"/>
                  </a:lnTo>
                  <a:lnTo>
                    <a:pt x="6528" y="1767"/>
                  </a:lnTo>
                  <a:lnTo>
                    <a:pt x="5278" y="70"/>
                  </a:lnTo>
                  <a:lnTo>
                    <a:pt x="5374" y="0"/>
                  </a:lnTo>
                  <a:lnTo>
                    <a:pt x="6650" y="1732"/>
                  </a:lnTo>
                  <a:cubicBezTo>
                    <a:pt x="6665" y="1752"/>
                    <a:pt x="6665" y="1781"/>
                    <a:pt x="6650" y="1802"/>
                  </a:cubicBezTo>
                  <a:lnTo>
                    <a:pt x="5374" y="3534"/>
                  </a:lnTo>
                  <a:lnTo>
                    <a:pt x="5114" y="3915"/>
                  </a:lnTo>
                  <a:cubicBezTo>
                    <a:pt x="5103" y="3931"/>
                    <a:pt x="5084" y="3941"/>
                    <a:pt x="5065" y="394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ACD5FCF9-9488-42EB-9EA1-B8F4F9D2B0C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996547" y="6440145"/>
              <a:ext cx="3428558" cy="2027204"/>
            </a:xfrm>
            <a:custGeom>
              <a:avLst/>
              <a:gdLst>
                <a:gd name="T0" fmla="*/ 1935075 w 6666"/>
                <a:gd name="T1" fmla="*/ 1418865 h 3942"/>
                <a:gd name="T2" fmla="*/ 1900147 w 6666"/>
                <a:gd name="T3" fmla="*/ 1393663 h 3942"/>
                <a:gd name="T4" fmla="*/ 2350609 w 6666"/>
                <a:gd name="T5" fmla="*/ 782698 h 3942"/>
                <a:gd name="T6" fmla="*/ 1900147 w 6666"/>
                <a:gd name="T7" fmla="*/ 171733 h 3942"/>
                <a:gd name="T8" fmla="*/ 1812288 w 6666"/>
                <a:gd name="T9" fmla="*/ 42843 h 3942"/>
                <a:gd name="T10" fmla="*/ 0 w 6666"/>
                <a:gd name="T11" fmla="*/ 42843 h 3942"/>
                <a:gd name="T12" fmla="*/ 0 w 6666"/>
                <a:gd name="T13" fmla="*/ 0 h 3942"/>
                <a:gd name="T14" fmla="*/ 1823450 w 6666"/>
                <a:gd name="T15" fmla="*/ 0 h 3942"/>
                <a:gd name="T16" fmla="*/ 1841094 w 6666"/>
                <a:gd name="T17" fmla="*/ 9361 h 3942"/>
                <a:gd name="T18" fmla="*/ 1935435 w 6666"/>
                <a:gd name="T19" fmla="*/ 146891 h 3942"/>
                <a:gd name="T20" fmla="*/ 2394539 w 6666"/>
                <a:gd name="T21" fmla="*/ 770097 h 3942"/>
                <a:gd name="T22" fmla="*/ 2394539 w 6666"/>
                <a:gd name="T23" fmla="*/ 795299 h 3942"/>
                <a:gd name="T24" fmla="*/ 1935075 w 6666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6" h="3942">
                  <a:moveTo>
                    <a:pt x="5374" y="3941"/>
                  </a:moveTo>
                  <a:lnTo>
                    <a:pt x="5277" y="3871"/>
                  </a:lnTo>
                  <a:lnTo>
                    <a:pt x="6528" y="2174"/>
                  </a:lnTo>
                  <a:lnTo>
                    <a:pt x="5277" y="477"/>
                  </a:lnTo>
                  <a:lnTo>
                    <a:pt x="5033" y="119"/>
                  </a:lnTo>
                  <a:lnTo>
                    <a:pt x="0" y="119"/>
                  </a:lnTo>
                  <a:lnTo>
                    <a:pt x="0" y="0"/>
                  </a:lnTo>
                  <a:lnTo>
                    <a:pt x="5064" y="0"/>
                  </a:lnTo>
                  <a:cubicBezTo>
                    <a:pt x="5084" y="0"/>
                    <a:pt x="5102" y="10"/>
                    <a:pt x="5113" y="26"/>
                  </a:cubicBezTo>
                  <a:lnTo>
                    <a:pt x="5375" y="408"/>
                  </a:lnTo>
                  <a:lnTo>
                    <a:pt x="6650" y="2139"/>
                  </a:lnTo>
                  <a:cubicBezTo>
                    <a:pt x="6665" y="2159"/>
                    <a:pt x="6665" y="2188"/>
                    <a:pt x="6650" y="2209"/>
                  </a:cubicBezTo>
                  <a:lnTo>
                    <a:pt x="5374" y="394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4DB94AD2-D8A4-4880-94B6-F4CEA617B215}"/>
              </a:ext>
            </a:extLst>
          </p:cNvPr>
          <p:cNvGrpSpPr/>
          <p:nvPr/>
        </p:nvGrpSpPr>
        <p:grpSpPr>
          <a:xfrm>
            <a:off x="8697224" y="2864196"/>
            <a:ext cx="2235820" cy="3657583"/>
            <a:chOff x="8697224" y="2864196"/>
            <a:chExt cx="2235820" cy="3657583"/>
          </a:xfrm>
          <a:solidFill>
            <a:schemeClr val="accent1">
              <a:lumMod val="75000"/>
            </a:schemeClr>
          </a:solidFill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6BC3606A-CD1D-4298-99C9-4C697A16F7F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8205163" y="3793898"/>
              <a:ext cx="3428558" cy="2027204"/>
            </a:xfrm>
            <a:custGeom>
              <a:avLst/>
              <a:gdLst>
                <a:gd name="T0" fmla="*/ 1823537 w 6667"/>
                <a:gd name="T1" fmla="*/ 1418865 h 3942"/>
                <a:gd name="T2" fmla="*/ 0 w 6667"/>
                <a:gd name="T3" fmla="*/ 1418865 h 3942"/>
                <a:gd name="T4" fmla="*/ 0 w 6667"/>
                <a:gd name="T5" fmla="*/ 1375662 h 3942"/>
                <a:gd name="T6" fmla="*/ 1812016 w 6667"/>
                <a:gd name="T7" fmla="*/ 1375662 h 3942"/>
                <a:gd name="T8" fmla="*/ 1899862 w 6667"/>
                <a:gd name="T9" fmla="*/ 1247492 h 3942"/>
                <a:gd name="T10" fmla="*/ 2350256 w 6667"/>
                <a:gd name="T11" fmla="*/ 636167 h 3942"/>
                <a:gd name="T12" fmla="*/ 1900222 w 6667"/>
                <a:gd name="T13" fmla="*/ 25202 h 3942"/>
                <a:gd name="T14" fmla="*/ 1934785 w 6667"/>
                <a:gd name="T15" fmla="*/ 0 h 3942"/>
                <a:gd name="T16" fmla="*/ 2394540 w 6667"/>
                <a:gd name="T17" fmla="*/ 623566 h 3942"/>
                <a:gd name="T18" fmla="*/ 2394540 w 6667"/>
                <a:gd name="T19" fmla="*/ 648768 h 3942"/>
                <a:gd name="T20" fmla="*/ 1934785 w 6667"/>
                <a:gd name="T21" fmla="*/ 1272334 h 3942"/>
                <a:gd name="T22" fmla="*/ 1841178 w 6667"/>
                <a:gd name="T23" fmla="*/ 1409504 h 3942"/>
                <a:gd name="T24" fmla="*/ 1823537 w 6667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7" h="3942">
                  <a:moveTo>
                    <a:pt x="5065" y="3941"/>
                  </a:moveTo>
                  <a:lnTo>
                    <a:pt x="0" y="3941"/>
                  </a:lnTo>
                  <a:lnTo>
                    <a:pt x="0" y="3821"/>
                  </a:lnTo>
                  <a:lnTo>
                    <a:pt x="5033" y="3821"/>
                  </a:lnTo>
                  <a:lnTo>
                    <a:pt x="5277" y="3465"/>
                  </a:lnTo>
                  <a:lnTo>
                    <a:pt x="6528" y="1767"/>
                  </a:lnTo>
                  <a:lnTo>
                    <a:pt x="5278" y="70"/>
                  </a:lnTo>
                  <a:lnTo>
                    <a:pt x="5374" y="0"/>
                  </a:lnTo>
                  <a:lnTo>
                    <a:pt x="6651" y="1732"/>
                  </a:lnTo>
                  <a:cubicBezTo>
                    <a:pt x="6666" y="1752"/>
                    <a:pt x="6666" y="1781"/>
                    <a:pt x="6651" y="1802"/>
                  </a:cubicBezTo>
                  <a:lnTo>
                    <a:pt x="5374" y="3534"/>
                  </a:lnTo>
                  <a:lnTo>
                    <a:pt x="5114" y="3915"/>
                  </a:lnTo>
                  <a:cubicBezTo>
                    <a:pt x="5103" y="3931"/>
                    <a:pt x="5085" y="3941"/>
                    <a:pt x="5065" y="3941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12045873-D46D-42B3-A891-A33C9D0C7F2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996547" y="3564873"/>
              <a:ext cx="3428558" cy="2027204"/>
            </a:xfrm>
            <a:custGeom>
              <a:avLst/>
              <a:gdLst>
                <a:gd name="T0" fmla="*/ 1934785 w 6667"/>
                <a:gd name="T1" fmla="*/ 1418865 h 3942"/>
                <a:gd name="T2" fmla="*/ 1900222 w 6667"/>
                <a:gd name="T3" fmla="*/ 1393663 h 3942"/>
                <a:gd name="T4" fmla="*/ 2350256 w 6667"/>
                <a:gd name="T5" fmla="*/ 782698 h 3942"/>
                <a:gd name="T6" fmla="*/ 1900222 w 6667"/>
                <a:gd name="T7" fmla="*/ 171733 h 3942"/>
                <a:gd name="T8" fmla="*/ 1812016 w 6667"/>
                <a:gd name="T9" fmla="*/ 42843 h 3942"/>
                <a:gd name="T10" fmla="*/ 0 w 6667"/>
                <a:gd name="T11" fmla="*/ 42843 h 3942"/>
                <a:gd name="T12" fmla="*/ 0 w 6667"/>
                <a:gd name="T13" fmla="*/ 0 h 3942"/>
                <a:gd name="T14" fmla="*/ 1823537 w 6667"/>
                <a:gd name="T15" fmla="*/ 0 h 3942"/>
                <a:gd name="T16" fmla="*/ 1841178 w 6667"/>
                <a:gd name="T17" fmla="*/ 9361 h 3942"/>
                <a:gd name="T18" fmla="*/ 1935145 w 6667"/>
                <a:gd name="T19" fmla="*/ 146891 h 3942"/>
                <a:gd name="T20" fmla="*/ 2394180 w 6667"/>
                <a:gd name="T21" fmla="*/ 770097 h 3942"/>
                <a:gd name="T22" fmla="*/ 2394180 w 6667"/>
                <a:gd name="T23" fmla="*/ 795299 h 3942"/>
                <a:gd name="T24" fmla="*/ 1934785 w 6667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7" h="3942">
                  <a:moveTo>
                    <a:pt x="5374" y="3941"/>
                  </a:moveTo>
                  <a:lnTo>
                    <a:pt x="5278" y="3871"/>
                  </a:lnTo>
                  <a:lnTo>
                    <a:pt x="6528" y="2174"/>
                  </a:lnTo>
                  <a:lnTo>
                    <a:pt x="5278" y="477"/>
                  </a:lnTo>
                  <a:lnTo>
                    <a:pt x="5033" y="119"/>
                  </a:lnTo>
                  <a:lnTo>
                    <a:pt x="0" y="119"/>
                  </a:lnTo>
                  <a:lnTo>
                    <a:pt x="0" y="0"/>
                  </a:lnTo>
                  <a:lnTo>
                    <a:pt x="5065" y="0"/>
                  </a:lnTo>
                  <a:cubicBezTo>
                    <a:pt x="5084" y="0"/>
                    <a:pt x="5103" y="10"/>
                    <a:pt x="5114" y="26"/>
                  </a:cubicBezTo>
                  <a:lnTo>
                    <a:pt x="5375" y="408"/>
                  </a:lnTo>
                  <a:lnTo>
                    <a:pt x="6650" y="2139"/>
                  </a:lnTo>
                  <a:cubicBezTo>
                    <a:pt x="6666" y="2159"/>
                    <a:pt x="6666" y="2188"/>
                    <a:pt x="6650" y="2209"/>
                  </a:cubicBezTo>
                  <a:lnTo>
                    <a:pt x="5374" y="3941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" name="Grupo 25">
            <a:extLst>
              <a:ext uri="{FF2B5EF4-FFF2-40B4-BE49-F238E27FC236}">
                <a16:creationId xmlns:a16="http://schemas.microsoft.com/office/drawing/2014/main" id="{2E990B93-3953-49E9-9BD2-8ED2B645F80D}"/>
              </a:ext>
            </a:extLst>
          </p:cNvPr>
          <p:cNvGrpSpPr/>
          <p:nvPr/>
        </p:nvGrpSpPr>
        <p:grpSpPr>
          <a:xfrm>
            <a:off x="13448128" y="2864195"/>
            <a:ext cx="2235820" cy="3730144"/>
            <a:chOff x="13448128" y="2864195"/>
            <a:chExt cx="2235820" cy="3730144"/>
          </a:xfrm>
        </p:grpSpPr>
        <p:sp>
          <p:nvSpPr>
            <p:cNvPr id="12" name="Freeform 1">
              <a:extLst>
                <a:ext uri="{FF2B5EF4-FFF2-40B4-BE49-F238E27FC236}">
                  <a16:creationId xmlns:a16="http://schemas.microsoft.com/office/drawing/2014/main" id="{AB5C442C-E62B-473A-B1F0-0C69065AE89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2956067" y="3639702"/>
              <a:ext cx="3428558" cy="2027204"/>
            </a:xfrm>
            <a:custGeom>
              <a:avLst/>
              <a:gdLst>
                <a:gd name="T0" fmla="*/ 1823450 w 6666"/>
                <a:gd name="T1" fmla="*/ 1418865 h 3942"/>
                <a:gd name="T2" fmla="*/ 0 w 6666"/>
                <a:gd name="T3" fmla="*/ 1418865 h 3942"/>
                <a:gd name="T4" fmla="*/ 0 w 6666"/>
                <a:gd name="T5" fmla="*/ 1375662 h 3942"/>
                <a:gd name="T6" fmla="*/ 1812288 w 6666"/>
                <a:gd name="T7" fmla="*/ 1375662 h 3942"/>
                <a:gd name="T8" fmla="*/ 1899787 w 6666"/>
                <a:gd name="T9" fmla="*/ 1247492 h 3942"/>
                <a:gd name="T10" fmla="*/ 2350249 w 6666"/>
                <a:gd name="T11" fmla="*/ 636167 h 3942"/>
                <a:gd name="T12" fmla="*/ 1900147 w 6666"/>
                <a:gd name="T13" fmla="*/ 25202 h 3942"/>
                <a:gd name="T14" fmla="*/ 1935075 w 6666"/>
                <a:gd name="T15" fmla="*/ 0 h 3942"/>
                <a:gd name="T16" fmla="*/ 2394539 w 6666"/>
                <a:gd name="T17" fmla="*/ 623566 h 3942"/>
                <a:gd name="T18" fmla="*/ 2394539 w 6666"/>
                <a:gd name="T19" fmla="*/ 648768 h 3942"/>
                <a:gd name="T20" fmla="*/ 1935075 w 6666"/>
                <a:gd name="T21" fmla="*/ 1272334 h 3942"/>
                <a:gd name="T22" fmla="*/ 1841454 w 6666"/>
                <a:gd name="T23" fmla="*/ 1409504 h 3942"/>
                <a:gd name="T24" fmla="*/ 1823450 w 6666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6" h="3942">
                  <a:moveTo>
                    <a:pt x="5064" y="3941"/>
                  </a:moveTo>
                  <a:lnTo>
                    <a:pt x="0" y="3941"/>
                  </a:lnTo>
                  <a:lnTo>
                    <a:pt x="0" y="3821"/>
                  </a:lnTo>
                  <a:lnTo>
                    <a:pt x="5033" y="3821"/>
                  </a:lnTo>
                  <a:lnTo>
                    <a:pt x="5276" y="3465"/>
                  </a:lnTo>
                  <a:lnTo>
                    <a:pt x="6527" y="1767"/>
                  </a:lnTo>
                  <a:lnTo>
                    <a:pt x="5277" y="70"/>
                  </a:lnTo>
                  <a:lnTo>
                    <a:pt x="5374" y="0"/>
                  </a:lnTo>
                  <a:lnTo>
                    <a:pt x="6650" y="1732"/>
                  </a:lnTo>
                  <a:cubicBezTo>
                    <a:pt x="6665" y="1752"/>
                    <a:pt x="6665" y="1781"/>
                    <a:pt x="6650" y="1802"/>
                  </a:cubicBezTo>
                  <a:lnTo>
                    <a:pt x="5374" y="3534"/>
                  </a:lnTo>
                  <a:lnTo>
                    <a:pt x="5114" y="3915"/>
                  </a:lnTo>
                  <a:cubicBezTo>
                    <a:pt x="5102" y="3931"/>
                    <a:pt x="5084" y="3941"/>
                    <a:pt x="5064" y="3941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2">
              <a:extLst>
                <a:ext uri="{FF2B5EF4-FFF2-40B4-BE49-F238E27FC236}">
                  <a16:creationId xmlns:a16="http://schemas.microsoft.com/office/drawing/2014/main" id="{0DCEBC95-11BC-4A85-8023-8E90BC65BCE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2596658" y="3715665"/>
              <a:ext cx="3730144" cy="2027204"/>
            </a:xfrm>
            <a:custGeom>
              <a:avLst/>
              <a:gdLst>
                <a:gd name="T0" fmla="*/ 2146678 w 7254"/>
                <a:gd name="T1" fmla="*/ 1418865 h 3942"/>
                <a:gd name="T2" fmla="*/ 2111758 w 7254"/>
                <a:gd name="T3" fmla="*/ 1393663 h 3942"/>
                <a:gd name="T4" fmla="*/ 2561398 w 7254"/>
                <a:gd name="T5" fmla="*/ 782698 h 3942"/>
                <a:gd name="T6" fmla="*/ 2111758 w 7254"/>
                <a:gd name="T7" fmla="*/ 171733 h 3942"/>
                <a:gd name="T8" fmla="*/ 2023558 w 7254"/>
                <a:gd name="T9" fmla="*/ 42843 h 3942"/>
                <a:gd name="T10" fmla="*/ 63360 w 7254"/>
                <a:gd name="T11" fmla="*/ 42843 h 3942"/>
                <a:gd name="T12" fmla="*/ 134280 w 7254"/>
                <a:gd name="T13" fmla="*/ 146891 h 3942"/>
                <a:gd name="T14" fmla="*/ 593280 w 7254"/>
                <a:gd name="T15" fmla="*/ 770097 h 3942"/>
                <a:gd name="T16" fmla="*/ 593280 w 7254"/>
                <a:gd name="T17" fmla="*/ 795299 h 3942"/>
                <a:gd name="T18" fmla="*/ 133920 w 7254"/>
                <a:gd name="T19" fmla="*/ 1418865 h 3942"/>
                <a:gd name="T20" fmla="*/ 99360 w 7254"/>
                <a:gd name="T21" fmla="*/ 1393663 h 3942"/>
                <a:gd name="T22" fmla="*/ 549360 w 7254"/>
                <a:gd name="T23" fmla="*/ 782698 h 3942"/>
                <a:gd name="T24" fmla="*/ 99360 w 7254"/>
                <a:gd name="T25" fmla="*/ 171733 h 3942"/>
                <a:gd name="T26" fmla="*/ 4680 w 7254"/>
                <a:gd name="T27" fmla="*/ 33482 h 3942"/>
                <a:gd name="T28" fmla="*/ 3600 w 7254"/>
                <a:gd name="T29" fmla="*/ 11161 h 3942"/>
                <a:gd name="T30" fmla="*/ 22320 w 7254"/>
                <a:gd name="T31" fmla="*/ 0 h 3942"/>
                <a:gd name="T32" fmla="*/ 2035078 w 7254"/>
                <a:gd name="T33" fmla="*/ 0 h 3942"/>
                <a:gd name="T34" fmla="*/ 2052718 w 7254"/>
                <a:gd name="T35" fmla="*/ 9361 h 3942"/>
                <a:gd name="T36" fmla="*/ 2147038 w 7254"/>
                <a:gd name="T37" fmla="*/ 146891 h 3942"/>
                <a:gd name="T38" fmla="*/ 2605318 w 7254"/>
                <a:gd name="T39" fmla="*/ 770097 h 3942"/>
                <a:gd name="T40" fmla="*/ 2605318 w 7254"/>
                <a:gd name="T41" fmla="*/ 795299 h 3942"/>
                <a:gd name="T42" fmla="*/ 2146678 w 7254"/>
                <a:gd name="T43" fmla="*/ 1418865 h 394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254" h="3942">
                  <a:moveTo>
                    <a:pt x="5963" y="3941"/>
                  </a:moveTo>
                  <a:lnTo>
                    <a:pt x="5866" y="3871"/>
                  </a:lnTo>
                  <a:lnTo>
                    <a:pt x="7115" y="2174"/>
                  </a:lnTo>
                  <a:lnTo>
                    <a:pt x="5866" y="477"/>
                  </a:lnTo>
                  <a:lnTo>
                    <a:pt x="5621" y="119"/>
                  </a:lnTo>
                  <a:lnTo>
                    <a:pt x="176" y="119"/>
                  </a:lnTo>
                  <a:lnTo>
                    <a:pt x="373" y="408"/>
                  </a:lnTo>
                  <a:lnTo>
                    <a:pt x="1648" y="2139"/>
                  </a:lnTo>
                  <a:cubicBezTo>
                    <a:pt x="1663" y="2159"/>
                    <a:pt x="1663" y="2188"/>
                    <a:pt x="1648" y="2209"/>
                  </a:cubicBezTo>
                  <a:lnTo>
                    <a:pt x="372" y="3941"/>
                  </a:lnTo>
                  <a:lnTo>
                    <a:pt x="276" y="3871"/>
                  </a:lnTo>
                  <a:lnTo>
                    <a:pt x="1526" y="2174"/>
                  </a:lnTo>
                  <a:lnTo>
                    <a:pt x="276" y="477"/>
                  </a:lnTo>
                  <a:lnTo>
                    <a:pt x="13" y="93"/>
                  </a:lnTo>
                  <a:cubicBezTo>
                    <a:pt x="1" y="75"/>
                    <a:pt x="0" y="51"/>
                    <a:pt x="10" y="31"/>
                  </a:cubicBezTo>
                  <a:cubicBezTo>
                    <a:pt x="20" y="12"/>
                    <a:pt x="41" y="0"/>
                    <a:pt x="62" y="0"/>
                  </a:cubicBezTo>
                  <a:lnTo>
                    <a:pt x="5653" y="0"/>
                  </a:lnTo>
                  <a:cubicBezTo>
                    <a:pt x="5672" y="0"/>
                    <a:pt x="5691" y="10"/>
                    <a:pt x="5702" y="26"/>
                  </a:cubicBezTo>
                  <a:lnTo>
                    <a:pt x="5964" y="408"/>
                  </a:lnTo>
                  <a:lnTo>
                    <a:pt x="7237" y="2139"/>
                  </a:lnTo>
                  <a:cubicBezTo>
                    <a:pt x="7253" y="2159"/>
                    <a:pt x="7253" y="2188"/>
                    <a:pt x="7237" y="2209"/>
                  </a:cubicBezTo>
                  <a:lnTo>
                    <a:pt x="5963" y="3941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" name="Grupo 26">
            <a:extLst>
              <a:ext uri="{FF2B5EF4-FFF2-40B4-BE49-F238E27FC236}">
                <a16:creationId xmlns:a16="http://schemas.microsoft.com/office/drawing/2014/main" id="{AA88E2E5-2F1A-48EA-BA2A-D533223B3A26}"/>
              </a:ext>
            </a:extLst>
          </p:cNvPr>
          <p:cNvGrpSpPr/>
          <p:nvPr/>
        </p:nvGrpSpPr>
        <p:grpSpPr>
          <a:xfrm>
            <a:off x="13448128" y="5812029"/>
            <a:ext cx="2235820" cy="3657582"/>
            <a:chOff x="13448128" y="5812029"/>
            <a:chExt cx="2235820" cy="3657582"/>
          </a:xfrm>
        </p:grpSpPr>
        <p:sp>
          <p:nvSpPr>
            <p:cNvPr id="14" name="Freeform 3">
              <a:extLst>
                <a:ext uri="{FF2B5EF4-FFF2-40B4-BE49-F238E27FC236}">
                  <a16:creationId xmlns:a16="http://schemas.microsoft.com/office/drawing/2014/main" id="{B4386198-4882-4DB1-B2D8-564A3B620D2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2956067" y="6512706"/>
              <a:ext cx="3428558" cy="2027204"/>
            </a:xfrm>
            <a:custGeom>
              <a:avLst/>
              <a:gdLst>
                <a:gd name="T0" fmla="*/ 1823810 w 6666"/>
                <a:gd name="T1" fmla="*/ 1418865 h 3942"/>
                <a:gd name="T2" fmla="*/ 0 w 6666"/>
                <a:gd name="T3" fmla="*/ 1418865 h 3942"/>
                <a:gd name="T4" fmla="*/ 0 w 6666"/>
                <a:gd name="T5" fmla="*/ 1375662 h 3942"/>
                <a:gd name="T6" fmla="*/ 1812288 w 6666"/>
                <a:gd name="T7" fmla="*/ 1375662 h 3942"/>
                <a:gd name="T8" fmla="*/ 1900147 w 6666"/>
                <a:gd name="T9" fmla="*/ 1247492 h 3942"/>
                <a:gd name="T10" fmla="*/ 2350609 w 6666"/>
                <a:gd name="T11" fmla="*/ 636167 h 3942"/>
                <a:gd name="T12" fmla="*/ 1900508 w 6666"/>
                <a:gd name="T13" fmla="*/ 25202 h 3942"/>
                <a:gd name="T14" fmla="*/ 1935075 w 6666"/>
                <a:gd name="T15" fmla="*/ 0 h 3942"/>
                <a:gd name="T16" fmla="*/ 2394539 w 6666"/>
                <a:gd name="T17" fmla="*/ 623566 h 3942"/>
                <a:gd name="T18" fmla="*/ 2394539 w 6666"/>
                <a:gd name="T19" fmla="*/ 648768 h 3942"/>
                <a:gd name="T20" fmla="*/ 1935075 w 6666"/>
                <a:gd name="T21" fmla="*/ 1272334 h 3942"/>
                <a:gd name="T22" fmla="*/ 1841454 w 6666"/>
                <a:gd name="T23" fmla="*/ 1409504 h 3942"/>
                <a:gd name="T24" fmla="*/ 1823810 w 6666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6" h="3942">
                  <a:moveTo>
                    <a:pt x="5065" y="3941"/>
                  </a:moveTo>
                  <a:lnTo>
                    <a:pt x="0" y="3941"/>
                  </a:lnTo>
                  <a:lnTo>
                    <a:pt x="0" y="3821"/>
                  </a:lnTo>
                  <a:lnTo>
                    <a:pt x="5033" y="3821"/>
                  </a:lnTo>
                  <a:lnTo>
                    <a:pt x="5277" y="3465"/>
                  </a:lnTo>
                  <a:lnTo>
                    <a:pt x="6528" y="1767"/>
                  </a:lnTo>
                  <a:lnTo>
                    <a:pt x="5278" y="70"/>
                  </a:lnTo>
                  <a:lnTo>
                    <a:pt x="5374" y="0"/>
                  </a:lnTo>
                  <a:lnTo>
                    <a:pt x="6650" y="1732"/>
                  </a:lnTo>
                  <a:cubicBezTo>
                    <a:pt x="6665" y="1752"/>
                    <a:pt x="6665" y="1781"/>
                    <a:pt x="6650" y="1802"/>
                  </a:cubicBezTo>
                  <a:lnTo>
                    <a:pt x="5374" y="3534"/>
                  </a:lnTo>
                  <a:lnTo>
                    <a:pt x="5114" y="3915"/>
                  </a:lnTo>
                  <a:cubicBezTo>
                    <a:pt x="5103" y="3931"/>
                    <a:pt x="5084" y="3941"/>
                    <a:pt x="5065" y="394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4230D7D5-5E7F-4036-AC37-5EFF4EB7FFD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2747451" y="6741730"/>
              <a:ext cx="3428558" cy="2027204"/>
            </a:xfrm>
            <a:custGeom>
              <a:avLst/>
              <a:gdLst>
                <a:gd name="T0" fmla="*/ 1935075 w 6666"/>
                <a:gd name="T1" fmla="*/ 1418865 h 3942"/>
                <a:gd name="T2" fmla="*/ 1900147 w 6666"/>
                <a:gd name="T3" fmla="*/ 1393663 h 3942"/>
                <a:gd name="T4" fmla="*/ 2350609 w 6666"/>
                <a:gd name="T5" fmla="*/ 782698 h 3942"/>
                <a:gd name="T6" fmla="*/ 1900147 w 6666"/>
                <a:gd name="T7" fmla="*/ 171733 h 3942"/>
                <a:gd name="T8" fmla="*/ 1812288 w 6666"/>
                <a:gd name="T9" fmla="*/ 42843 h 3942"/>
                <a:gd name="T10" fmla="*/ 0 w 6666"/>
                <a:gd name="T11" fmla="*/ 42843 h 3942"/>
                <a:gd name="T12" fmla="*/ 0 w 6666"/>
                <a:gd name="T13" fmla="*/ 0 h 3942"/>
                <a:gd name="T14" fmla="*/ 1823450 w 6666"/>
                <a:gd name="T15" fmla="*/ 0 h 3942"/>
                <a:gd name="T16" fmla="*/ 1841094 w 6666"/>
                <a:gd name="T17" fmla="*/ 9361 h 3942"/>
                <a:gd name="T18" fmla="*/ 1935435 w 6666"/>
                <a:gd name="T19" fmla="*/ 146891 h 3942"/>
                <a:gd name="T20" fmla="*/ 2394539 w 6666"/>
                <a:gd name="T21" fmla="*/ 770097 h 3942"/>
                <a:gd name="T22" fmla="*/ 2394539 w 6666"/>
                <a:gd name="T23" fmla="*/ 795299 h 3942"/>
                <a:gd name="T24" fmla="*/ 1935075 w 6666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6" h="3942">
                  <a:moveTo>
                    <a:pt x="5374" y="3941"/>
                  </a:moveTo>
                  <a:lnTo>
                    <a:pt x="5277" y="3871"/>
                  </a:lnTo>
                  <a:lnTo>
                    <a:pt x="6528" y="2174"/>
                  </a:lnTo>
                  <a:lnTo>
                    <a:pt x="5277" y="477"/>
                  </a:lnTo>
                  <a:lnTo>
                    <a:pt x="5033" y="119"/>
                  </a:lnTo>
                  <a:lnTo>
                    <a:pt x="0" y="119"/>
                  </a:lnTo>
                  <a:lnTo>
                    <a:pt x="0" y="0"/>
                  </a:lnTo>
                  <a:lnTo>
                    <a:pt x="5064" y="0"/>
                  </a:lnTo>
                  <a:cubicBezTo>
                    <a:pt x="5084" y="0"/>
                    <a:pt x="5102" y="10"/>
                    <a:pt x="5113" y="26"/>
                  </a:cubicBezTo>
                  <a:lnTo>
                    <a:pt x="5375" y="408"/>
                  </a:lnTo>
                  <a:lnTo>
                    <a:pt x="6650" y="2139"/>
                  </a:lnTo>
                  <a:cubicBezTo>
                    <a:pt x="6665" y="2159"/>
                    <a:pt x="6665" y="2188"/>
                    <a:pt x="6650" y="2209"/>
                  </a:cubicBezTo>
                  <a:lnTo>
                    <a:pt x="5374" y="3941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" name="Grupo 27">
            <a:extLst>
              <a:ext uri="{FF2B5EF4-FFF2-40B4-BE49-F238E27FC236}">
                <a16:creationId xmlns:a16="http://schemas.microsoft.com/office/drawing/2014/main" id="{8FF74D6A-28A7-4E59-BE23-DB535B45C988}"/>
              </a:ext>
            </a:extLst>
          </p:cNvPr>
          <p:cNvGrpSpPr/>
          <p:nvPr/>
        </p:nvGrpSpPr>
        <p:grpSpPr>
          <a:xfrm>
            <a:off x="13448128" y="8687301"/>
            <a:ext cx="2235820" cy="3657582"/>
            <a:chOff x="13448128" y="8687301"/>
            <a:chExt cx="2235820" cy="3657582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30A9B9BF-2D1A-4E1E-A030-F0A2C4A9BD8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2956067" y="9387978"/>
              <a:ext cx="3428558" cy="2027204"/>
            </a:xfrm>
            <a:custGeom>
              <a:avLst/>
              <a:gdLst>
                <a:gd name="T0" fmla="*/ 1823537 w 6667"/>
                <a:gd name="T1" fmla="*/ 1418865 h 3942"/>
                <a:gd name="T2" fmla="*/ 0 w 6667"/>
                <a:gd name="T3" fmla="*/ 1418865 h 3942"/>
                <a:gd name="T4" fmla="*/ 0 w 6667"/>
                <a:gd name="T5" fmla="*/ 1375662 h 3942"/>
                <a:gd name="T6" fmla="*/ 1812016 w 6667"/>
                <a:gd name="T7" fmla="*/ 1375662 h 3942"/>
                <a:gd name="T8" fmla="*/ 1899862 w 6667"/>
                <a:gd name="T9" fmla="*/ 1247492 h 3942"/>
                <a:gd name="T10" fmla="*/ 2350256 w 6667"/>
                <a:gd name="T11" fmla="*/ 636167 h 3942"/>
                <a:gd name="T12" fmla="*/ 1900222 w 6667"/>
                <a:gd name="T13" fmla="*/ 25202 h 3942"/>
                <a:gd name="T14" fmla="*/ 1934785 w 6667"/>
                <a:gd name="T15" fmla="*/ 0 h 3942"/>
                <a:gd name="T16" fmla="*/ 2394540 w 6667"/>
                <a:gd name="T17" fmla="*/ 623566 h 3942"/>
                <a:gd name="T18" fmla="*/ 2394540 w 6667"/>
                <a:gd name="T19" fmla="*/ 648768 h 3942"/>
                <a:gd name="T20" fmla="*/ 1934785 w 6667"/>
                <a:gd name="T21" fmla="*/ 1272334 h 3942"/>
                <a:gd name="T22" fmla="*/ 1841178 w 6667"/>
                <a:gd name="T23" fmla="*/ 1409504 h 3942"/>
                <a:gd name="T24" fmla="*/ 1823537 w 6667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7" h="3942">
                  <a:moveTo>
                    <a:pt x="5065" y="3941"/>
                  </a:moveTo>
                  <a:lnTo>
                    <a:pt x="0" y="3941"/>
                  </a:lnTo>
                  <a:lnTo>
                    <a:pt x="0" y="3821"/>
                  </a:lnTo>
                  <a:lnTo>
                    <a:pt x="5033" y="3821"/>
                  </a:lnTo>
                  <a:lnTo>
                    <a:pt x="5277" y="3465"/>
                  </a:lnTo>
                  <a:lnTo>
                    <a:pt x="6528" y="1767"/>
                  </a:lnTo>
                  <a:lnTo>
                    <a:pt x="5278" y="70"/>
                  </a:lnTo>
                  <a:lnTo>
                    <a:pt x="5374" y="0"/>
                  </a:lnTo>
                  <a:lnTo>
                    <a:pt x="6651" y="1732"/>
                  </a:lnTo>
                  <a:cubicBezTo>
                    <a:pt x="6666" y="1752"/>
                    <a:pt x="6666" y="1781"/>
                    <a:pt x="6651" y="1802"/>
                  </a:cubicBezTo>
                  <a:lnTo>
                    <a:pt x="5374" y="3534"/>
                  </a:lnTo>
                  <a:lnTo>
                    <a:pt x="5114" y="3915"/>
                  </a:lnTo>
                  <a:cubicBezTo>
                    <a:pt x="5103" y="3931"/>
                    <a:pt x="5085" y="3941"/>
                    <a:pt x="5065" y="3941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66AC78A9-B4CA-4D84-B1FD-98897CCEF86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2747451" y="9617002"/>
              <a:ext cx="3428558" cy="2027204"/>
            </a:xfrm>
            <a:custGeom>
              <a:avLst/>
              <a:gdLst>
                <a:gd name="T0" fmla="*/ 1934785 w 6667"/>
                <a:gd name="T1" fmla="*/ 1418865 h 3942"/>
                <a:gd name="T2" fmla="*/ 1900222 w 6667"/>
                <a:gd name="T3" fmla="*/ 1393663 h 3942"/>
                <a:gd name="T4" fmla="*/ 2350256 w 6667"/>
                <a:gd name="T5" fmla="*/ 782698 h 3942"/>
                <a:gd name="T6" fmla="*/ 1900222 w 6667"/>
                <a:gd name="T7" fmla="*/ 171733 h 3942"/>
                <a:gd name="T8" fmla="*/ 1812016 w 6667"/>
                <a:gd name="T9" fmla="*/ 42843 h 3942"/>
                <a:gd name="T10" fmla="*/ 0 w 6667"/>
                <a:gd name="T11" fmla="*/ 42843 h 3942"/>
                <a:gd name="T12" fmla="*/ 0 w 6667"/>
                <a:gd name="T13" fmla="*/ 0 h 3942"/>
                <a:gd name="T14" fmla="*/ 1823537 w 6667"/>
                <a:gd name="T15" fmla="*/ 0 h 3942"/>
                <a:gd name="T16" fmla="*/ 1841178 w 6667"/>
                <a:gd name="T17" fmla="*/ 9361 h 3942"/>
                <a:gd name="T18" fmla="*/ 1935145 w 6667"/>
                <a:gd name="T19" fmla="*/ 146891 h 3942"/>
                <a:gd name="T20" fmla="*/ 2394180 w 6667"/>
                <a:gd name="T21" fmla="*/ 770097 h 3942"/>
                <a:gd name="T22" fmla="*/ 2394180 w 6667"/>
                <a:gd name="T23" fmla="*/ 795299 h 3942"/>
                <a:gd name="T24" fmla="*/ 1934785 w 6667"/>
                <a:gd name="T25" fmla="*/ 1418865 h 39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667" h="3942">
                  <a:moveTo>
                    <a:pt x="5374" y="3941"/>
                  </a:moveTo>
                  <a:lnTo>
                    <a:pt x="5278" y="3871"/>
                  </a:lnTo>
                  <a:lnTo>
                    <a:pt x="6528" y="2174"/>
                  </a:lnTo>
                  <a:lnTo>
                    <a:pt x="5278" y="477"/>
                  </a:lnTo>
                  <a:lnTo>
                    <a:pt x="5033" y="119"/>
                  </a:lnTo>
                  <a:lnTo>
                    <a:pt x="0" y="119"/>
                  </a:lnTo>
                  <a:lnTo>
                    <a:pt x="0" y="0"/>
                  </a:lnTo>
                  <a:lnTo>
                    <a:pt x="5065" y="0"/>
                  </a:lnTo>
                  <a:cubicBezTo>
                    <a:pt x="5084" y="0"/>
                    <a:pt x="5103" y="10"/>
                    <a:pt x="5114" y="26"/>
                  </a:cubicBezTo>
                  <a:lnTo>
                    <a:pt x="5375" y="408"/>
                  </a:lnTo>
                  <a:lnTo>
                    <a:pt x="6650" y="2139"/>
                  </a:lnTo>
                  <a:cubicBezTo>
                    <a:pt x="6666" y="2159"/>
                    <a:pt x="6666" y="2188"/>
                    <a:pt x="6650" y="2209"/>
                  </a:cubicBezTo>
                  <a:lnTo>
                    <a:pt x="5374" y="3941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" name="TextBox 29">
            <a:extLst>
              <a:ext uri="{FF2B5EF4-FFF2-40B4-BE49-F238E27FC236}">
                <a16:creationId xmlns:a16="http://schemas.microsoft.com/office/drawing/2014/main" id="{DD2C4588-D02E-41B3-B196-96DECC8A96E1}"/>
              </a:ext>
            </a:extLst>
          </p:cNvPr>
          <p:cNvSpPr txBox="1"/>
          <p:nvPr/>
        </p:nvSpPr>
        <p:spPr>
          <a:xfrm>
            <a:off x="3807023" y="6703467"/>
            <a:ext cx="1612470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F97BC5B2-5D73-47B4-A23E-C58B2BF768CD}"/>
              </a:ext>
            </a:extLst>
          </p:cNvPr>
          <p:cNvSpPr txBox="1">
            <a:spLocks/>
          </p:cNvSpPr>
          <p:nvPr/>
        </p:nvSpPr>
        <p:spPr>
          <a:xfrm>
            <a:off x="2504162" y="7364210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29">
            <a:extLst>
              <a:ext uri="{FF2B5EF4-FFF2-40B4-BE49-F238E27FC236}">
                <a16:creationId xmlns:a16="http://schemas.microsoft.com/office/drawing/2014/main" id="{17582073-6F45-4D2D-8995-4B3E9F6B6546}"/>
              </a:ext>
            </a:extLst>
          </p:cNvPr>
          <p:cNvSpPr txBox="1"/>
          <p:nvPr/>
        </p:nvSpPr>
        <p:spPr>
          <a:xfrm>
            <a:off x="19130345" y="6703466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F88FAA9D-560F-4604-A6EB-6E269B06F5CC}"/>
              </a:ext>
            </a:extLst>
          </p:cNvPr>
          <p:cNvSpPr txBox="1">
            <a:spLocks/>
          </p:cNvSpPr>
          <p:nvPr/>
        </p:nvSpPr>
        <p:spPr>
          <a:xfrm>
            <a:off x="17655296" y="7364209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Shape 2816">
            <a:extLst>
              <a:ext uri="{FF2B5EF4-FFF2-40B4-BE49-F238E27FC236}">
                <a16:creationId xmlns:a16="http://schemas.microsoft.com/office/drawing/2014/main" id="{8F305F95-C432-4F31-85A7-94A9A3D234B3}"/>
              </a:ext>
            </a:extLst>
          </p:cNvPr>
          <p:cNvSpPr>
            <a:spLocks noChangeAspect="1"/>
          </p:cNvSpPr>
          <p:nvPr/>
        </p:nvSpPr>
        <p:spPr>
          <a:xfrm>
            <a:off x="9328607" y="7081732"/>
            <a:ext cx="973056" cy="973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824">
            <a:extLst>
              <a:ext uri="{FF2B5EF4-FFF2-40B4-BE49-F238E27FC236}">
                <a16:creationId xmlns:a16="http://schemas.microsoft.com/office/drawing/2014/main" id="{2AB38AC9-4D9A-4CB2-90F8-4FB65BD2698A}"/>
              </a:ext>
            </a:extLst>
          </p:cNvPr>
          <p:cNvSpPr>
            <a:spLocks noChangeAspect="1"/>
          </p:cNvSpPr>
          <p:nvPr/>
        </p:nvSpPr>
        <p:spPr>
          <a:xfrm>
            <a:off x="9328607" y="4206540"/>
            <a:ext cx="973056" cy="9728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88" extrusionOk="0">
                <a:moveTo>
                  <a:pt x="10309" y="9720"/>
                </a:moveTo>
                <a:lnTo>
                  <a:pt x="9327" y="9720"/>
                </a:lnTo>
                <a:cubicBezTo>
                  <a:pt x="9056" y="9720"/>
                  <a:pt x="8836" y="9937"/>
                  <a:pt x="8836" y="10206"/>
                </a:cubicBezTo>
                <a:cubicBezTo>
                  <a:pt x="8836" y="10475"/>
                  <a:pt x="9056" y="10692"/>
                  <a:pt x="9327" y="10692"/>
                </a:cubicBezTo>
                <a:lnTo>
                  <a:pt x="10309" y="10692"/>
                </a:lnTo>
                <a:cubicBezTo>
                  <a:pt x="10580" y="10692"/>
                  <a:pt x="10800" y="10475"/>
                  <a:pt x="10800" y="10206"/>
                </a:cubicBezTo>
                <a:cubicBezTo>
                  <a:pt x="10800" y="9937"/>
                  <a:pt x="10580" y="9720"/>
                  <a:pt x="10309" y="9720"/>
                </a:cubicBezTo>
                <a:moveTo>
                  <a:pt x="13255" y="18471"/>
                </a:moveTo>
                <a:lnTo>
                  <a:pt x="12273" y="18471"/>
                </a:lnTo>
                <a:cubicBezTo>
                  <a:pt x="12002" y="18471"/>
                  <a:pt x="11782" y="18689"/>
                  <a:pt x="11782" y="18957"/>
                </a:cubicBezTo>
                <a:cubicBezTo>
                  <a:pt x="11782" y="19226"/>
                  <a:pt x="12002" y="19443"/>
                  <a:pt x="12273" y="19443"/>
                </a:cubicBezTo>
                <a:lnTo>
                  <a:pt x="13255" y="19443"/>
                </a:lnTo>
                <a:cubicBezTo>
                  <a:pt x="13525" y="19443"/>
                  <a:pt x="13745" y="19226"/>
                  <a:pt x="13745" y="18957"/>
                </a:cubicBezTo>
                <a:cubicBezTo>
                  <a:pt x="13745" y="18689"/>
                  <a:pt x="13525" y="18471"/>
                  <a:pt x="13255" y="18471"/>
                </a:cubicBezTo>
                <a:moveTo>
                  <a:pt x="10309" y="18471"/>
                </a:moveTo>
                <a:lnTo>
                  <a:pt x="9327" y="18471"/>
                </a:lnTo>
                <a:cubicBezTo>
                  <a:pt x="9056" y="18471"/>
                  <a:pt x="8836" y="18689"/>
                  <a:pt x="8836" y="18957"/>
                </a:cubicBezTo>
                <a:cubicBezTo>
                  <a:pt x="8836" y="19226"/>
                  <a:pt x="9056" y="19443"/>
                  <a:pt x="9327" y="19443"/>
                </a:cubicBezTo>
                <a:lnTo>
                  <a:pt x="10309" y="19443"/>
                </a:lnTo>
                <a:cubicBezTo>
                  <a:pt x="10580" y="19443"/>
                  <a:pt x="10800" y="19226"/>
                  <a:pt x="10800" y="18957"/>
                </a:cubicBezTo>
                <a:cubicBezTo>
                  <a:pt x="10800" y="18689"/>
                  <a:pt x="10580" y="18471"/>
                  <a:pt x="10309" y="18471"/>
                </a:cubicBezTo>
                <a:moveTo>
                  <a:pt x="20618" y="15554"/>
                </a:moveTo>
                <a:cubicBezTo>
                  <a:pt x="20618" y="16091"/>
                  <a:pt x="20178" y="16526"/>
                  <a:pt x="19636" y="16526"/>
                </a:cubicBezTo>
                <a:lnTo>
                  <a:pt x="16691" y="16526"/>
                </a:lnTo>
                <a:cubicBezTo>
                  <a:pt x="16149" y="16526"/>
                  <a:pt x="15709" y="16091"/>
                  <a:pt x="15709" y="15554"/>
                </a:cubicBezTo>
                <a:lnTo>
                  <a:pt x="15709" y="13609"/>
                </a:lnTo>
                <a:cubicBezTo>
                  <a:pt x="15709" y="13073"/>
                  <a:pt x="16149" y="12637"/>
                  <a:pt x="16691" y="12637"/>
                </a:cubicBezTo>
                <a:lnTo>
                  <a:pt x="19636" y="12637"/>
                </a:lnTo>
                <a:cubicBezTo>
                  <a:pt x="20178" y="12637"/>
                  <a:pt x="20618" y="13073"/>
                  <a:pt x="20618" y="13609"/>
                </a:cubicBezTo>
                <a:cubicBezTo>
                  <a:pt x="20618" y="13609"/>
                  <a:pt x="20618" y="15554"/>
                  <a:pt x="20618" y="15554"/>
                </a:cubicBezTo>
                <a:close/>
                <a:moveTo>
                  <a:pt x="18655" y="19443"/>
                </a:moveTo>
                <a:cubicBezTo>
                  <a:pt x="18655" y="19980"/>
                  <a:pt x="18215" y="20416"/>
                  <a:pt x="17673" y="20416"/>
                </a:cubicBezTo>
                <a:lnTo>
                  <a:pt x="1964" y="20416"/>
                </a:lnTo>
                <a:cubicBezTo>
                  <a:pt x="1422" y="20416"/>
                  <a:pt x="982" y="19980"/>
                  <a:pt x="982" y="19443"/>
                </a:cubicBezTo>
                <a:lnTo>
                  <a:pt x="982" y="9720"/>
                </a:lnTo>
                <a:cubicBezTo>
                  <a:pt x="982" y="9183"/>
                  <a:pt x="1422" y="8747"/>
                  <a:pt x="1964" y="8747"/>
                </a:cubicBezTo>
                <a:lnTo>
                  <a:pt x="17673" y="8747"/>
                </a:lnTo>
                <a:cubicBezTo>
                  <a:pt x="18215" y="8747"/>
                  <a:pt x="18655" y="9183"/>
                  <a:pt x="18655" y="9720"/>
                </a:cubicBezTo>
                <a:lnTo>
                  <a:pt x="18655" y="11664"/>
                </a:lnTo>
                <a:lnTo>
                  <a:pt x="16691" y="11664"/>
                </a:lnTo>
                <a:cubicBezTo>
                  <a:pt x="15606" y="11664"/>
                  <a:pt x="14727" y="12535"/>
                  <a:pt x="14727" y="13609"/>
                </a:cubicBezTo>
                <a:lnTo>
                  <a:pt x="14727" y="15554"/>
                </a:lnTo>
                <a:cubicBezTo>
                  <a:pt x="14727" y="16628"/>
                  <a:pt x="15606" y="17499"/>
                  <a:pt x="16691" y="17499"/>
                </a:cubicBezTo>
                <a:lnTo>
                  <a:pt x="18655" y="17499"/>
                </a:lnTo>
                <a:cubicBezTo>
                  <a:pt x="18655" y="17499"/>
                  <a:pt x="18655" y="19443"/>
                  <a:pt x="18655" y="19443"/>
                </a:cubicBezTo>
                <a:close/>
                <a:moveTo>
                  <a:pt x="982" y="7775"/>
                </a:moveTo>
                <a:cubicBezTo>
                  <a:pt x="982" y="7238"/>
                  <a:pt x="1422" y="6803"/>
                  <a:pt x="1964" y="6803"/>
                </a:cubicBezTo>
                <a:lnTo>
                  <a:pt x="2555" y="6803"/>
                </a:lnTo>
                <a:lnTo>
                  <a:pt x="2817" y="7775"/>
                </a:lnTo>
                <a:lnTo>
                  <a:pt x="1964" y="7775"/>
                </a:lnTo>
                <a:cubicBezTo>
                  <a:pt x="1604" y="7775"/>
                  <a:pt x="1271" y="7878"/>
                  <a:pt x="982" y="8045"/>
                </a:cubicBezTo>
                <a:cubicBezTo>
                  <a:pt x="982" y="8045"/>
                  <a:pt x="982" y="7775"/>
                  <a:pt x="982" y="7775"/>
                </a:cubicBezTo>
                <a:close/>
                <a:moveTo>
                  <a:pt x="3721" y="3600"/>
                </a:moveTo>
                <a:lnTo>
                  <a:pt x="13629" y="1005"/>
                </a:lnTo>
                <a:cubicBezTo>
                  <a:pt x="14152" y="866"/>
                  <a:pt x="14690" y="1174"/>
                  <a:pt x="14831" y="1693"/>
                </a:cubicBezTo>
                <a:lnTo>
                  <a:pt x="15085" y="2631"/>
                </a:lnTo>
                <a:lnTo>
                  <a:pt x="3281" y="5731"/>
                </a:lnTo>
                <a:lnTo>
                  <a:pt x="3026" y="4791"/>
                </a:lnTo>
                <a:cubicBezTo>
                  <a:pt x="2886" y="4272"/>
                  <a:pt x="3197" y="3739"/>
                  <a:pt x="3721" y="3600"/>
                </a:cubicBezTo>
                <a:moveTo>
                  <a:pt x="15847" y="5448"/>
                </a:moveTo>
                <a:lnTo>
                  <a:pt x="16476" y="7775"/>
                </a:lnTo>
                <a:lnTo>
                  <a:pt x="6989" y="7775"/>
                </a:lnTo>
                <a:cubicBezTo>
                  <a:pt x="6989" y="7775"/>
                  <a:pt x="15847" y="5448"/>
                  <a:pt x="15847" y="5448"/>
                </a:cubicBezTo>
                <a:close/>
                <a:moveTo>
                  <a:pt x="17673" y="6803"/>
                </a:moveTo>
                <a:cubicBezTo>
                  <a:pt x="18215" y="6803"/>
                  <a:pt x="18655" y="7238"/>
                  <a:pt x="18655" y="7775"/>
                </a:cubicBezTo>
                <a:lnTo>
                  <a:pt x="18655" y="8045"/>
                </a:lnTo>
                <a:cubicBezTo>
                  <a:pt x="18365" y="7878"/>
                  <a:pt x="18032" y="7775"/>
                  <a:pt x="17673" y="7775"/>
                </a:cubicBezTo>
                <a:lnTo>
                  <a:pt x="17493" y="7775"/>
                </a:lnTo>
                <a:lnTo>
                  <a:pt x="17230" y="6803"/>
                </a:lnTo>
                <a:cubicBezTo>
                  <a:pt x="17230" y="6803"/>
                  <a:pt x="17673" y="6803"/>
                  <a:pt x="17673" y="6803"/>
                </a:cubicBezTo>
                <a:close/>
                <a:moveTo>
                  <a:pt x="19636" y="11664"/>
                </a:moveTo>
                <a:lnTo>
                  <a:pt x="19636" y="7775"/>
                </a:lnTo>
                <a:cubicBezTo>
                  <a:pt x="19636" y="6701"/>
                  <a:pt x="18757" y="5830"/>
                  <a:pt x="17673" y="5830"/>
                </a:cubicBezTo>
                <a:lnTo>
                  <a:pt x="16967" y="5830"/>
                </a:lnTo>
                <a:lnTo>
                  <a:pt x="15779" y="1441"/>
                </a:lnTo>
                <a:cubicBezTo>
                  <a:pt x="15498" y="404"/>
                  <a:pt x="14422" y="-212"/>
                  <a:pt x="13374" y="66"/>
                </a:cubicBezTo>
                <a:lnTo>
                  <a:pt x="3467" y="2660"/>
                </a:lnTo>
                <a:cubicBezTo>
                  <a:pt x="2419" y="2939"/>
                  <a:pt x="1798" y="4005"/>
                  <a:pt x="2078" y="5042"/>
                </a:cubicBezTo>
                <a:lnTo>
                  <a:pt x="2291" y="5830"/>
                </a:lnTo>
                <a:lnTo>
                  <a:pt x="1964" y="5830"/>
                </a:lnTo>
                <a:cubicBezTo>
                  <a:pt x="879" y="5830"/>
                  <a:pt x="0" y="6701"/>
                  <a:pt x="0" y="7775"/>
                </a:cubicBezTo>
                <a:lnTo>
                  <a:pt x="0" y="19443"/>
                </a:lnTo>
                <a:cubicBezTo>
                  <a:pt x="0" y="20517"/>
                  <a:pt x="879" y="21388"/>
                  <a:pt x="1964" y="21388"/>
                </a:cubicBezTo>
                <a:lnTo>
                  <a:pt x="17673" y="21388"/>
                </a:lnTo>
                <a:cubicBezTo>
                  <a:pt x="18757" y="21388"/>
                  <a:pt x="19636" y="20517"/>
                  <a:pt x="19636" y="19443"/>
                </a:cubicBezTo>
                <a:lnTo>
                  <a:pt x="19636" y="17499"/>
                </a:lnTo>
                <a:cubicBezTo>
                  <a:pt x="20721" y="17499"/>
                  <a:pt x="21600" y="16628"/>
                  <a:pt x="21600" y="15554"/>
                </a:cubicBezTo>
                <a:lnTo>
                  <a:pt x="21600" y="13609"/>
                </a:lnTo>
                <a:cubicBezTo>
                  <a:pt x="21600" y="12535"/>
                  <a:pt x="20721" y="11664"/>
                  <a:pt x="19636" y="11664"/>
                </a:cubicBezTo>
                <a:moveTo>
                  <a:pt x="13255" y="9720"/>
                </a:moveTo>
                <a:lnTo>
                  <a:pt x="12273" y="9720"/>
                </a:lnTo>
                <a:cubicBezTo>
                  <a:pt x="12002" y="9720"/>
                  <a:pt x="11782" y="9937"/>
                  <a:pt x="11782" y="10206"/>
                </a:cubicBezTo>
                <a:cubicBezTo>
                  <a:pt x="11782" y="10475"/>
                  <a:pt x="12002" y="10692"/>
                  <a:pt x="12273" y="10692"/>
                </a:cubicBezTo>
                <a:lnTo>
                  <a:pt x="13255" y="10692"/>
                </a:lnTo>
                <a:cubicBezTo>
                  <a:pt x="13525" y="10692"/>
                  <a:pt x="13745" y="10475"/>
                  <a:pt x="13745" y="10206"/>
                </a:cubicBezTo>
                <a:cubicBezTo>
                  <a:pt x="13745" y="9937"/>
                  <a:pt x="13525" y="9720"/>
                  <a:pt x="13255" y="9720"/>
                </a:cubicBezTo>
                <a:moveTo>
                  <a:pt x="7364" y="9720"/>
                </a:moveTo>
                <a:lnTo>
                  <a:pt x="6382" y="9720"/>
                </a:lnTo>
                <a:cubicBezTo>
                  <a:pt x="6111" y="9720"/>
                  <a:pt x="5891" y="9937"/>
                  <a:pt x="5891" y="10206"/>
                </a:cubicBezTo>
                <a:cubicBezTo>
                  <a:pt x="5891" y="10475"/>
                  <a:pt x="6111" y="10692"/>
                  <a:pt x="6382" y="10692"/>
                </a:cubicBezTo>
                <a:lnTo>
                  <a:pt x="7364" y="10692"/>
                </a:lnTo>
                <a:cubicBezTo>
                  <a:pt x="7634" y="10692"/>
                  <a:pt x="7855" y="10475"/>
                  <a:pt x="7855" y="10206"/>
                </a:cubicBezTo>
                <a:cubicBezTo>
                  <a:pt x="7855" y="9937"/>
                  <a:pt x="7634" y="9720"/>
                  <a:pt x="7364" y="9720"/>
                </a:cubicBezTo>
                <a:moveTo>
                  <a:pt x="17182" y="14095"/>
                </a:moveTo>
                <a:cubicBezTo>
                  <a:pt x="16911" y="14095"/>
                  <a:pt x="16691" y="14313"/>
                  <a:pt x="16691" y="14581"/>
                </a:cubicBezTo>
                <a:cubicBezTo>
                  <a:pt x="16691" y="14850"/>
                  <a:pt x="16911" y="15068"/>
                  <a:pt x="17182" y="15068"/>
                </a:cubicBezTo>
                <a:cubicBezTo>
                  <a:pt x="17453" y="15068"/>
                  <a:pt x="17673" y="14850"/>
                  <a:pt x="17673" y="14581"/>
                </a:cubicBezTo>
                <a:cubicBezTo>
                  <a:pt x="17673" y="14313"/>
                  <a:pt x="17453" y="14095"/>
                  <a:pt x="17182" y="14095"/>
                </a:cubicBezTo>
                <a:moveTo>
                  <a:pt x="16200" y="18471"/>
                </a:moveTo>
                <a:lnTo>
                  <a:pt x="15218" y="18471"/>
                </a:lnTo>
                <a:cubicBezTo>
                  <a:pt x="14947" y="18471"/>
                  <a:pt x="14727" y="18689"/>
                  <a:pt x="14727" y="18957"/>
                </a:cubicBezTo>
                <a:cubicBezTo>
                  <a:pt x="14727" y="19226"/>
                  <a:pt x="14947" y="19443"/>
                  <a:pt x="15218" y="19443"/>
                </a:cubicBezTo>
                <a:lnTo>
                  <a:pt x="16200" y="19443"/>
                </a:lnTo>
                <a:cubicBezTo>
                  <a:pt x="16471" y="19443"/>
                  <a:pt x="16691" y="19226"/>
                  <a:pt x="16691" y="18957"/>
                </a:cubicBezTo>
                <a:cubicBezTo>
                  <a:pt x="16691" y="18689"/>
                  <a:pt x="16471" y="18471"/>
                  <a:pt x="16200" y="18471"/>
                </a:cubicBezTo>
                <a:moveTo>
                  <a:pt x="15218" y="10692"/>
                </a:moveTo>
                <a:lnTo>
                  <a:pt x="16200" y="10692"/>
                </a:lnTo>
                <a:cubicBezTo>
                  <a:pt x="16471" y="10692"/>
                  <a:pt x="16691" y="10475"/>
                  <a:pt x="16691" y="10206"/>
                </a:cubicBezTo>
                <a:cubicBezTo>
                  <a:pt x="16691" y="9937"/>
                  <a:pt x="16471" y="9720"/>
                  <a:pt x="16200" y="9720"/>
                </a:cubicBezTo>
                <a:lnTo>
                  <a:pt x="15218" y="9720"/>
                </a:lnTo>
                <a:cubicBezTo>
                  <a:pt x="14947" y="9720"/>
                  <a:pt x="14727" y="9937"/>
                  <a:pt x="14727" y="10206"/>
                </a:cubicBezTo>
                <a:cubicBezTo>
                  <a:pt x="14727" y="10475"/>
                  <a:pt x="14947" y="10692"/>
                  <a:pt x="15218" y="10692"/>
                </a:cubicBezTo>
                <a:moveTo>
                  <a:pt x="4418" y="18471"/>
                </a:moveTo>
                <a:lnTo>
                  <a:pt x="3436" y="18471"/>
                </a:lnTo>
                <a:cubicBezTo>
                  <a:pt x="3166" y="18471"/>
                  <a:pt x="2945" y="18689"/>
                  <a:pt x="2945" y="18957"/>
                </a:cubicBezTo>
                <a:cubicBezTo>
                  <a:pt x="2945" y="19226"/>
                  <a:pt x="3166" y="19443"/>
                  <a:pt x="3436" y="19443"/>
                </a:cubicBezTo>
                <a:lnTo>
                  <a:pt x="4418" y="19443"/>
                </a:lnTo>
                <a:cubicBezTo>
                  <a:pt x="4689" y="19443"/>
                  <a:pt x="4909" y="19226"/>
                  <a:pt x="4909" y="18957"/>
                </a:cubicBezTo>
                <a:cubicBezTo>
                  <a:pt x="4909" y="18689"/>
                  <a:pt x="4689" y="18471"/>
                  <a:pt x="4418" y="18471"/>
                </a:cubicBezTo>
                <a:moveTo>
                  <a:pt x="7364" y="18471"/>
                </a:moveTo>
                <a:lnTo>
                  <a:pt x="6382" y="18471"/>
                </a:lnTo>
                <a:cubicBezTo>
                  <a:pt x="6111" y="18471"/>
                  <a:pt x="5891" y="18689"/>
                  <a:pt x="5891" y="18957"/>
                </a:cubicBezTo>
                <a:cubicBezTo>
                  <a:pt x="5891" y="19226"/>
                  <a:pt x="6111" y="19443"/>
                  <a:pt x="6382" y="19443"/>
                </a:cubicBezTo>
                <a:lnTo>
                  <a:pt x="7364" y="19443"/>
                </a:lnTo>
                <a:cubicBezTo>
                  <a:pt x="7634" y="19443"/>
                  <a:pt x="7855" y="19226"/>
                  <a:pt x="7855" y="18957"/>
                </a:cubicBezTo>
                <a:cubicBezTo>
                  <a:pt x="7855" y="18689"/>
                  <a:pt x="7634" y="18471"/>
                  <a:pt x="7364" y="18471"/>
                </a:cubicBezTo>
                <a:moveTo>
                  <a:pt x="4418" y="9720"/>
                </a:moveTo>
                <a:lnTo>
                  <a:pt x="3436" y="9720"/>
                </a:lnTo>
                <a:cubicBezTo>
                  <a:pt x="3166" y="9720"/>
                  <a:pt x="2945" y="9937"/>
                  <a:pt x="2945" y="10206"/>
                </a:cubicBezTo>
                <a:cubicBezTo>
                  <a:pt x="2945" y="10475"/>
                  <a:pt x="3166" y="10692"/>
                  <a:pt x="3436" y="10692"/>
                </a:cubicBezTo>
                <a:lnTo>
                  <a:pt x="4418" y="10692"/>
                </a:lnTo>
                <a:cubicBezTo>
                  <a:pt x="4689" y="10692"/>
                  <a:pt x="4909" y="10475"/>
                  <a:pt x="4909" y="10206"/>
                </a:cubicBezTo>
                <a:cubicBezTo>
                  <a:pt x="4909" y="9937"/>
                  <a:pt x="4689" y="9720"/>
                  <a:pt x="4418" y="9720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827">
            <a:extLst>
              <a:ext uri="{FF2B5EF4-FFF2-40B4-BE49-F238E27FC236}">
                <a16:creationId xmlns:a16="http://schemas.microsoft.com/office/drawing/2014/main" id="{A1BB0444-C91A-44EC-853D-56A4CA48E01E}"/>
              </a:ext>
            </a:extLst>
          </p:cNvPr>
          <p:cNvSpPr>
            <a:spLocks noChangeAspect="1"/>
          </p:cNvSpPr>
          <p:nvPr/>
        </p:nvSpPr>
        <p:spPr>
          <a:xfrm>
            <a:off x="9461295" y="9993285"/>
            <a:ext cx="707680" cy="973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816">
            <a:extLst>
              <a:ext uri="{FF2B5EF4-FFF2-40B4-BE49-F238E27FC236}">
                <a16:creationId xmlns:a16="http://schemas.microsoft.com/office/drawing/2014/main" id="{37B4E686-1B71-452D-876A-1091146B1598}"/>
              </a:ext>
            </a:extLst>
          </p:cNvPr>
          <p:cNvSpPr>
            <a:spLocks noChangeAspect="1"/>
          </p:cNvSpPr>
          <p:nvPr/>
        </p:nvSpPr>
        <p:spPr>
          <a:xfrm>
            <a:off x="14079511" y="7136175"/>
            <a:ext cx="973056" cy="973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824">
            <a:extLst>
              <a:ext uri="{FF2B5EF4-FFF2-40B4-BE49-F238E27FC236}">
                <a16:creationId xmlns:a16="http://schemas.microsoft.com/office/drawing/2014/main" id="{82DD90FD-C2E8-46C4-8397-88D5EF311790}"/>
              </a:ext>
            </a:extLst>
          </p:cNvPr>
          <p:cNvSpPr>
            <a:spLocks noChangeAspect="1"/>
          </p:cNvSpPr>
          <p:nvPr/>
        </p:nvSpPr>
        <p:spPr>
          <a:xfrm>
            <a:off x="14079511" y="10011527"/>
            <a:ext cx="973056" cy="9728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88" extrusionOk="0">
                <a:moveTo>
                  <a:pt x="10309" y="9720"/>
                </a:moveTo>
                <a:lnTo>
                  <a:pt x="9327" y="9720"/>
                </a:lnTo>
                <a:cubicBezTo>
                  <a:pt x="9056" y="9720"/>
                  <a:pt x="8836" y="9937"/>
                  <a:pt x="8836" y="10206"/>
                </a:cubicBezTo>
                <a:cubicBezTo>
                  <a:pt x="8836" y="10475"/>
                  <a:pt x="9056" y="10692"/>
                  <a:pt x="9327" y="10692"/>
                </a:cubicBezTo>
                <a:lnTo>
                  <a:pt x="10309" y="10692"/>
                </a:lnTo>
                <a:cubicBezTo>
                  <a:pt x="10580" y="10692"/>
                  <a:pt x="10800" y="10475"/>
                  <a:pt x="10800" y="10206"/>
                </a:cubicBezTo>
                <a:cubicBezTo>
                  <a:pt x="10800" y="9937"/>
                  <a:pt x="10580" y="9720"/>
                  <a:pt x="10309" y="9720"/>
                </a:cubicBezTo>
                <a:moveTo>
                  <a:pt x="13255" y="18471"/>
                </a:moveTo>
                <a:lnTo>
                  <a:pt x="12273" y="18471"/>
                </a:lnTo>
                <a:cubicBezTo>
                  <a:pt x="12002" y="18471"/>
                  <a:pt x="11782" y="18689"/>
                  <a:pt x="11782" y="18957"/>
                </a:cubicBezTo>
                <a:cubicBezTo>
                  <a:pt x="11782" y="19226"/>
                  <a:pt x="12002" y="19443"/>
                  <a:pt x="12273" y="19443"/>
                </a:cubicBezTo>
                <a:lnTo>
                  <a:pt x="13255" y="19443"/>
                </a:lnTo>
                <a:cubicBezTo>
                  <a:pt x="13525" y="19443"/>
                  <a:pt x="13745" y="19226"/>
                  <a:pt x="13745" y="18957"/>
                </a:cubicBezTo>
                <a:cubicBezTo>
                  <a:pt x="13745" y="18689"/>
                  <a:pt x="13525" y="18471"/>
                  <a:pt x="13255" y="18471"/>
                </a:cubicBezTo>
                <a:moveTo>
                  <a:pt x="10309" y="18471"/>
                </a:moveTo>
                <a:lnTo>
                  <a:pt x="9327" y="18471"/>
                </a:lnTo>
                <a:cubicBezTo>
                  <a:pt x="9056" y="18471"/>
                  <a:pt x="8836" y="18689"/>
                  <a:pt x="8836" y="18957"/>
                </a:cubicBezTo>
                <a:cubicBezTo>
                  <a:pt x="8836" y="19226"/>
                  <a:pt x="9056" y="19443"/>
                  <a:pt x="9327" y="19443"/>
                </a:cubicBezTo>
                <a:lnTo>
                  <a:pt x="10309" y="19443"/>
                </a:lnTo>
                <a:cubicBezTo>
                  <a:pt x="10580" y="19443"/>
                  <a:pt x="10800" y="19226"/>
                  <a:pt x="10800" y="18957"/>
                </a:cubicBezTo>
                <a:cubicBezTo>
                  <a:pt x="10800" y="18689"/>
                  <a:pt x="10580" y="18471"/>
                  <a:pt x="10309" y="18471"/>
                </a:cubicBezTo>
                <a:moveTo>
                  <a:pt x="20618" y="15554"/>
                </a:moveTo>
                <a:cubicBezTo>
                  <a:pt x="20618" y="16091"/>
                  <a:pt x="20178" y="16526"/>
                  <a:pt x="19636" y="16526"/>
                </a:cubicBezTo>
                <a:lnTo>
                  <a:pt x="16691" y="16526"/>
                </a:lnTo>
                <a:cubicBezTo>
                  <a:pt x="16149" y="16526"/>
                  <a:pt x="15709" y="16091"/>
                  <a:pt x="15709" y="15554"/>
                </a:cubicBezTo>
                <a:lnTo>
                  <a:pt x="15709" y="13609"/>
                </a:lnTo>
                <a:cubicBezTo>
                  <a:pt x="15709" y="13073"/>
                  <a:pt x="16149" y="12637"/>
                  <a:pt x="16691" y="12637"/>
                </a:cubicBezTo>
                <a:lnTo>
                  <a:pt x="19636" y="12637"/>
                </a:lnTo>
                <a:cubicBezTo>
                  <a:pt x="20178" y="12637"/>
                  <a:pt x="20618" y="13073"/>
                  <a:pt x="20618" y="13609"/>
                </a:cubicBezTo>
                <a:cubicBezTo>
                  <a:pt x="20618" y="13609"/>
                  <a:pt x="20618" y="15554"/>
                  <a:pt x="20618" y="15554"/>
                </a:cubicBezTo>
                <a:close/>
                <a:moveTo>
                  <a:pt x="18655" y="19443"/>
                </a:moveTo>
                <a:cubicBezTo>
                  <a:pt x="18655" y="19980"/>
                  <a:pt x="18215" y="20416"/>
                  <a:pt x="17673" y="20416"/>
                </a:cubicBezTo>
                <a:lnTo>
                  <a:pt x="1964" y="20416"/>
                </a:lnTo>
                <a:cubicBezTo>
                  <a:pt x="1422" y="20416"/>
                  <a:pt x="982" y="19980"/>
                  <a:pt x="982" y="19443"/>
                </a:cubicBezTo>
                <a:lnTo>
                  <a:pt x="982" y="9720"/>
                </a:lnTo>
                <a:cubicBezTo>
                  <a:pt x="982" y="9183"/>
                  <a:pt x="1422" y="8747"/>
                  <a:pt x="1964" y="8747"/>
                </a:cubicBezTo>
                <a:lnTo>
                  <a:pt x="17673" y="8747"/>
                </a:lnTo>
                <a:cubicBezTo>
                  <a:pt x="18215" y="8747"/>
                  <a:pt x="18655" y="9183"/>
                  <a:pt x="18655" y="9720"/>
                </a:cubicBezTo>
                <a:lnTo>
                  <a:pt x="18655" y="11664"/>
                </a:lnTo>
                <a:lnTo>
                  <a:pt x="16691" y="11664"/>
                </a:lnTo>
                <a:cubicBezTo>
                  <a:pt x="15606" y="11664"/>
                  <a:pt x="14727" y="12535"/>
                  <a:pt x="14727" y="13609"/>
                </a:cubicBezTo>
                <a:lnTo>
                  <a:pt x="14727" y="15554"/>
                </a:lnTo>
                <a:cubicBezTo>
                  <a:pt x="14727" y="16628"/>
                  <a:pt x="15606" y="17499"/>
                  <a:pt x="16691" y="17499"/>
                </a:cubicBezTo>
                <a:lnTo>
                  <a:pt x="18655" y="17499"/>
                </a:lnTo>
                <a:cubicBezTo>
                  <a:pt x="18655" y="17499"/>
                  <a:pt x="18655" y="19443"/>
                  <a:pt x="18655" y="19443"/>
                </a:cubicBezTo>
                <a:close/>
                <a:moveTo>
                  <a:pt x="982" y="7775"/>
                </a:moveTo>
                <a:cubicBezTo>
                  <a:pt x="982" y="7238"/>
                  <a:pt x="1422" y="6803"/>
                  <a:pt x="1964" y="6803"/>
                </a:cubicBezTo>
                <a:lnTo>
                  <a:pt x="2555" y="6803"/>
                </a:lnTo>
                <a:lnTo>
                  <a:pt x="2817" y="7775"/>
                </a:lnTo>
                <a:lnTo>
                  <a:pt x="1964" y="7775"/>
                </a:lnTo>
                <a:cubicBezTo>
                  <a:pt x="1604" y="7775"/>
                  <a:pt x="1271" y="7878"/>
                  <a:pt x="982" y="8045"/>
                </a:cubicBezTo>
                <a:cubicBezTo>
                  <a:pt x="982" y="8045"/>
                  <a:pt x="982" y="7775"/>
                  <a:pt x="982" y="7775"/>
                </a:cubicBezTo>
                <a:close/>
                <a:moveTo>
                  <a:pt x="3721" y="3600"/>
                </a:moveTo>
                <a:lnTo>
                  <a:pt x="13629" y="1005"/>
                </a:lnTo>
                <a:cubicBezTo>
                  <a:pt x="14152" y="866"/>
                  <a:pt x="14690" y="1174"/>
                  <a:pt x="14831" y="1693"/>
                </a:cubicBezTo>
                <a:lnTo>
                  <a:pt x="15085" y="2631"/>
                </a:lnTo>
                <a:lnTo>
                  <a:pt x="3281" y="5731"/>
                </a:lnTo>
                <a:lnTo>
                  <a:pt x="3026" y="4791"/>
                </a:lnTo>
                <a:cubicBezTo>
                  <a:pt x="2886" y="4272"/>
                  <a:pt x="3197" y="3739"/>
                  <a:pt x="3721" y="3600"/>
                </a:cubicBezTo>
                <a:moveTo>
                  <a:pt x="15847" y="5448"/>
                </a:moveTo>
                <a:lnTo>
                  <a:pt x="16476" y="7775"/>
                </a:lnTo>
                <a:lnTo>
                  <a:pt x="6989" y="7775"/>
                </a:lnTo>
                <a:cubicBezTo>
                  <a:pt x="6989" y="7775"/>
                  <a:pt x="15847" y="5448"/>
                  <a:pt x="15847" y="5448"/>
                </a:cubicBezTo>
                <a:close/>
                <a:moveTo>
                  <a:pt x="17673" y="6803"/>
                </a:moveTo>
                <a:cubicBezTo>
                  <a:pt x="18215" y="6803"/>
                  <a:pt x="18655" y="7238"/>
                  <a:pt x="18655" y="7775"/>
                </a:cubicBezTo>
                <a:lnTo>
                  <a:pt x="18655" y="8045"/>
                </a:lnTo>
                <a:cubicBezTo>
                  <a:pt x="18365" y="7878"/>
                  <a:pt x="18032" y="7775"/>
                  <a:pt x="17673" y="7775"/>
                </a:cubicBezTo>
                <a:lnTo>
                  <a:pt x="17493" y="7775"/>
                </a:lnTo>
                <a:lnTo>
                  <a:pt x="17230" y="6803"/>
                </a:lnTo>
                <a:cubicBezTo>
                  <a:pt x="17230" y="6803"/>
                  <a:pt x="17673" y="6803"/>
                  <a:pt x="17673" y="6803"/>
                </a:cubicBezTo>
                <a:close/>
                <a:moveTo>
                  <a:pt x="19636" y="11664"/>
                </a:moveTo>
                <a:lnTo>
                  <a:pt x="19636" y="7775"/>
                </a:lnTo>
                <a:cubicBezTo>
                  <a:pt x="19636" y="6701"/>
                  <a:pt x="18757" y="5830"/>
                  <a:pt x="17673" y="5830"/>
                </a:cubicBezTo>
                <a:lnTo>
                  <a:pt x="16967" y="5830"/>
                </a:lnTo>
                <a:lnTo>
                  <a:pt x="15779" y="1441"/>
                </a:lnTo>
                <a:cubicBezTo>
                  <a:pt x="15498" y="404"/>
                  <a:pt x="14422" y="-212"/>
                  <a:pt x="13374" y="66"/>
                </a:cubicBezTo>
                <a:lnTo>
                  <a:pt x="3467" y="2660"/>
                </a:lnTo>
                <a:cubicBezTo>
                  <a:pt x="2419" y="2939"/>
                  <a:pt x="1798" y="4005"/>
                  <a:pt x="2078" y="5042"/>
                </a:cubicBezTo>
                <a:lnTo>
                  <a:pt x="2291" y="5830"/>
                </a:lnTo>
                <a:lnTo>
                  <a:pt x="1964" y="5830"/>
                </a:lnTo>
                <a:cubicBezTo>
                  <a:pt x="879" y="5830"/>
                  <a:pt x="0" y="6701"/>
                  <a:pt x="0" y="7775"/>
                </a:cubicBezTo>
                <a:lnTo>
                  <a:pt x="0" y="19443"/>
                </a:lnTo>
                <a:cubicBezTo>
                  <a:pt x="0" y="20517"/>
                  <a:pt x="879" y="21388"/>
                  <a:pt x="1964" y="21388"/>
                </a:cubicBezTo>
                <a:lnTo>
                  <a:pt x="17673" y="21388"/>
                </a:lnTo>
                <a:cubicBezTo>
                  <a:pt x="18757" y="21388"/>
                  <a:pt x="19636" y="20517"/>
                  <a:pt x="19636" y="19443"/>
                </a:cubicBezTo>
                <a:lnTo>
                  <a:pt x="19636" y="17499"/>
                </a:lnTo>
                <a:cubicBezTo>
                  <a:pt x="20721" y="17499"/>
                  <a:pt x="21600" y="16628"/>
                  <a:pt x="21600" y="15554"/>
                </a:cubicBezTo>
                <a:lnTo>
                  <a:pt x="21600" y="13609"/>
                </a:lnTo>
                <a:cubicBezTo>
                  <a:pt x="21600" y="12535"/>
                  <a:pt x="20721" y="11664"/>
                  <a:pt x="19636" y="11664"/>
                </a:cubicBezTo>
                <a:moveTo>
                  <a:pt x="13255" y="9720"/>
                </a:moveTo>
                <a:lnTo>
                  <a:pt x="12273" y="9720"/>
                </a:lnTo>
                <a:cubicBezTo>
                  <a:pt x="12002" y="9720"/>
                  <a:pt x="11782" y="9937"/>
                  <a:pt x="11782" y="10206"/>
                </a:cubicBezTo>
                <a:cubicBezTo>
                  <a:pt x="11782" y="10475"/>
                  <a:pt x="12002" y="10692"/>
                  <a:pt x="12273" y="10692"/>
                </a:cubicBezTo>
                <a:lnTo>
                  <a:pt x="13255" y="10692"/>
                </a:lnTo>
                <a:cubicBezTo>
                  <a:pt x="13525" y="10692"/>
                  <a:pt x="13745" y="10475"/>
                  <a:pt x="13745" y="10206"/>
                </a:cubicBezTo>
                <a:cubicBezTo>
                  <a:pt x="13745" y="9937"/>
                  <a:pt x="13525" y="9720"/>
                  <a:pt x="13255" y="9720"/>
                </a:cubicBezTo>
                <a:moveTo>
                  <a:pt x="7364" y="9720"/>
                </a:moveTo>
                <a:lnTo>
                  <a:pt x="6382" y="9720"/>
                </a:lnTo>
                <a:cubicBezTo>
                  <a:pt x="6111" y="9720"/>
                  <a:pt x="5891" y="9937"/>
                  <a:pt x="5891" y="10206"/>
                </a:cubicBezTo>
                <a:cubicBezTo>
                  <a:pt x="5891" y="10475"/>
                  <a:pt x="6111" y="10692"/>
                  <a:pt x="6382" y="10692"/>
                </a:cubicBezTo>
                <a:lnTo>
                  <a:pt x="7364" y="10692"/>
                </a:lnTo>
                <a:cubicBezTo>
                  <a:pt x="7634" y="10692"/>
                  <a:pt x="7855" y="10475"/>
                  <a:pt x="7855" y="10206"/>
                </a:cubicBezTo>
                <a:cubicBezTo>
                  <a:pt x="7855" y="9937"/>
                  <a:pt x="7634" y="9720"/>
                  <a:pt x="7364" y="9720"/>
                </a:cubicBezTo>
                <a:moveTo>
                  <a:pt x="17182" y="14095"/>
                </a:moveTo>
                <a:cubicBezTo>
                  <a:pt x="16911" y="14095"/>
                  <a:pt x="16691" y="14313"/>
                  <a:pt x="16691" y="14581"/>
                </a:cubicBezTo>
                <a:cubicBezTo>
                  <a:pt x="16691" y="14850"/>
                  <a:pt x="16911" y="15068"/>
                  <a:pt x="17182" y="15068"/>
                </a:cubicBezTo>
                <a:cubicBezTo>
                  <a:pt x="17453" y="15068"/>
                  <a:pt x="17673" y="14850"/>
                  <a:pt x="17673" y="14581"/>
                </a:cubicBezTo>
                <a:cubicBezTo>
                  <a:pt x="17673" y="14313"/>
                  <a:pt x="17453" y="14095"/>
                  <a:pt x="17182" y="14095"/>
                </a:cubicBezTo>
                <a:moveTo>
                  <a:pt x="16200" y="18471"/>
                </a:moveTo>
                <a:lnTo>
                  <a:pt x="15218" y="18471"/>
                </a:lnTo>
                <a:cubicBezTo>
                  <a:pt x="14947" y="18471"/>
                  <a:pt x="14727" y="18689"/>
                  <a:pt x="14727" y="18957"/>
                </a:cubicBezTo>
                <a:cubicBezTo>
                  <a:pt x="14727" y="19226"/>
                  <a:pt x="14947" y="19443"/>
                  <a:pt x="15218" y="19443"/>
                </a:cubicBezTo>
                <a:lnTo>
                  <a:pt x="16200" y="19443"/>
                </a:lnTo>
                <a:cubicBezTo>
                  <a:pt x="16471" y="19443"/>
                  <a:pt x="16691" y="19226"/>
                  <a:pt x="16691" y="18957"/>
                </a:cubicBezTo>
                <a:cubicBezTo>
                  <a:pt x="16691" y="18689"/>
                  <a:pt x="16471" y="18471"/>
                  <a:pt x="16200" y="18471"/>
                </a:cubicBezTo>
                <a:moveTo>
                  <a:pt x="15218" y="10692"/>
                </a:moveTo>
                <a:lnTo>
                  <a:pt x="16200" y="10692"/>
                </a:lnTo>
                <a:cubicBezTo>
                  <a:pt x="16471" y="10692"/>
                  <a:pt x="16691" y="10475"/>
                  <a:pt x="16691" y="10206"/>
                </a:cubicBezTo>
                <a:cubicBezTo>
                  <a:pt x="16691" y="9937"/>
                  <a:pt x="16471" y="9720"/>
                  <a:pt x="16200" y="9720"/>
                </a:cubicBezTo>
                <a:lnTo>
                  <a:pt x="15218" y="9720"/>
                </a:lnTo>
                <a:cubicBezTo>
                  <a:pt x="14947" y="9720"/>
                  <a:pt x="14727" y="9937"/>
                  <a:pt x="14727" y="10206"/>
                </a:cubicBezTo>
                <a:cubicBezTo>
                  <a:pt x="14727" y="10475"/>
                  <a:pt x="14947" y="10692"/>
                  <a:pt x="15218" y="10692"/>
                </a:cubicBezTo>
                <a:moveTo>
                  <a:pt x="4418" y="18471"/>
                </a:moveTo>
                <a:lnTo>
                  <a:pt x="3436" y="18471"/>
                </a:lnTo>
                <a:cubicBezTo>
                  <a:pt x="3166" y="18471"/>
                  <a:pt x="2945" y="18689"/>
                  <a:pt x="2945" y="18957"/>
                </a:cubicBezTo>
                <a:cubicBezTo>
                  <a:pt x="2945" y="19226"/>
                  <a:pt x="3166" y="19443"/>
                  <a:pt x="3436" y="19443"/>
                </a:cubicBezTo>
                <a:lnTo>
                  <a:pt x="4418" y="19443"/>
                </a:lnTo>
                <a:cubicBezTo>
                  <a:pt x="4689" y="19443"/>
                  <a:pt x="4909" y="19226"/>
                  <a:pt x="4909" y="18957"/>
                </a:cubicBezTo>
                <a:cubicBezTo>
                  <a:pt x="4909" y="18689"/>
                  <a:pt x="4689" y="18471"/>
                  <a:pt x="4418" y="18471"/>
                </a:cubicBezTo>
                <a:moveTo>
                  <a:pt x="7364" y="18471"/>
                </a:moveTo>
                <a:lnTo>
                  <a:pt x="6382" y="18471"/>
                </a:lnTo>
                <a:cubicBezTo>
                  <a:pt x="6111" y="18471"/>
                  <a:pt x="5891" y="18689"/>
                  <a:pt x="5891" y="18957"/>
                </a:cubicBezTo>
                <a:cubicBezTo>
                  <a:pt x="5891" y="19226"/>
                  <a:pt x="6111" y="19443"/>
                  <a:pt x="6382" y="19443"/>
                </a:cubicBezTo>
                <a:lnTo>
                  <a:pt x="7364" y="19443"/>
                </a:lnTo>
                <a:cubicBezTo>
                  <a:pt x="7634" y="19443"/>
                  <a:pt x="7855" y="19226"/>
                  <a:pt x="7855" y="18957"/>
                </a:cubicBezTo>
                <a:cubicBezTo>
                  <a:pt x="7855" y="18689"/>
                  <a:pt x="7634" y="18471"/>
                  <a:pt x="7364" y="18471"/>
                </a:cubicBezTo>
                <a:moveTo>
                  <a:pt x="4418" y="9720"/>
                </a:moveTo>
                <a:lnTo>
                  <a:pt x="3436" y="9720"/>
                </a:lnTo>
                <a:cubicBezTo>
                  <a:pt x="3166" y="9720"/>
                  <a:pt x="2945" y="9937"/>
                  <a:pt x="2945" y="10206"/>
                </a:cubicBezTo>
                <a:cubicBezTo>
                  <a:pt x="2945" y="10475"/>
                  <a:pt x="3166" y="10692"/>
                  <a:pt x="3436" y="10692"/>
                </a:cubicBezTo>
                <a:lnTo>
                  <a:pt x="4418" y="10692"/>
                </a:lnTo>
                <a:cubicBezTo>
                  <a:pt x="4689" y="10692"/>
                  <a:pt x="4909" y="10475"/>
                  <a:pt x="4909" y="10206"/>
                </a:cubicBezTo>
                <a:cubicBezTo>
                  <a:pt x="4909" y="9937"/>
                  <a:pt x="4689" y="9720"/>
                  <a:pt x="4418" y="972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827">
            <a:extLst>
              <a:ext uri="{FF2B5EF4-FFF2-40B4-BE49-F238E27FC236}">
                <a16:creationId xmlns:a16="http://schemas.microsoft.com/office/drawing/2014/main" id="{786D4C4F-8EA7-4546-B36A-CD5BC6B36F6F}"/>
              </a:ext>
            </a:extLst>
          </p:cNvPr>
          <p:cNvSpPr>
            <a:spLocks noChangeAspect="1"/>
          </p:cNvSpPr>
          <p:nvPr/>
        </p:nvSpPr>
        <p:spPr>
          <a:xfrm>
            <a:off x="14212199" y="4224622"/>
            <a:ext cx="707680" cy="973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7325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245407AE-764B-4815-86D1-9CA59F8B5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0245" y="5629309"/>
            <a:ext cx="406766" cy="6379394"/>
          </a:xfrm>
          <a:custGeom>
            <a:avLst/>
            <a:gdLst>
              <a:gd name="T0" fmla="*/ 0 w 709"/>
              <a:gd name="T1" fmla="*/ 79211 h 11133"/>
              <a:gd name="T2" fmla="*/ 247657 w 709"/>
              <a:gd name="T3" fmla="*/ 0 h 11133"/>
              <a:gd name="T4" fmla="*/ 255228 w 709"/>
              <a:gd name="T5" fmla="*/ 3928867 h 11133"/>
              <a:gd name="T6" fmla="*/ 7570 w 709"/>
              <a:gd name="T7" fmla="*/ 4008078 h 11133"/>
              <a:gd name="T8" fmla="*/ 0 w 709"/>
              <a:gd name="T9" fmla="*/ 79211 h 11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09" h="11133">
                <a:moveTo>
                  <a:pt x="0" y="220"/>
                </a:moveTo>
                <a:lnTo>
                  <a:pt x="687" y="0"/>
                </a:lnTo>
                <a:lnTo>
                  <a:pt x="708" y="10912"/>
                </a:lnTo>
                <a:lnTo>
                  <a:pt x="21" y="11132"/>
                </a:lnTo>
                <a:lnTo>
                  <a:pt x="0" y="22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81D290F-58C7-4C0E-8D61-7423A73DD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4266" y="3219036"/>
            <a:ext cx="3569933" cy="8789668"/>
          </a:xfrm>
          <a:custGeom>
            <a:avLst/>
            <a:gdLst>
              <a:gd name="T0" fmla="*/ 1114370 w 6232"/>
              <a:gd name="T1" fmla="*/ 0 h 15342"/>
              <a:gd name="T2" fmla="*/ 2242777 w 6232"/>
              <a:gd name="T3" fmla="*/ 1633619 h 15342"/>
              <a:gd name="T4" fmla="*/ 1706469 w 6232"/>
              <a:gd name="T5" fmla="*/ 1594380 h 15342"/>
              <a:gd name="T6" fmla="*/ 1714027 w 6232"/>
              <a:gd name="T7" fmla="*/ 5522553 h 15342"/>
              <a:gd name="T8" fmla="*/ 544227 w 6232"/>
              <a:gd name="T9" fmla="*/ 5437596 h 15342"/>
              <a:gd name="T10" fmla="*/ 536668 w 6232"/>
              <a:gd name="T11" fmla="*/ 1509423 h 15342"/>
              <a:gd name="T12" fmla="*/ 0 w 6232"/>
              <a:gd name="T13" fmla="*/ 1470545 h 15342"/>
              <a:gd name="T14" fmla="*/ 1114370 w 6232"/>
              <a:gd name="T15" fmla="*/ 0 h 153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32" h="15342">
                <a:moveTo>
                  <a:pt x="3096" y="0"/>
                </a:moveTo>
                <a:lnTo>
                  <a:pt x="6231" y="4538"/>
                </a:lnTo>
                <a:lnTo>
                  <a:pt x="4741" y="4429"/>
                </a:lnTo>
                <a:lnTo>
                  <a:pt x="4762" y="15341"/>
                </a:lnTo>
                <a:lnTo>
                  <a:pt x="1512" y="15105"/>
                </a:lnTo>
                <a:lnTo>
                  <a:pt x="1491" y="4193"/>
                </a:lnTo>
                <a:lnTo>
                  <a:pt x="0" y="4085"/>
                </a:lnTo>
                <a:lnTo>
                  <a:pt x="3096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C405ED7-E7A0-468B-84C7-55A7AE91D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7864" y="3092711"/>
            <a:ext cx="2190468" cy="2726086"/>
          </a:xfrm>
          <a:custGeom>
            <a:avLst/>
            <a:gdLst>
              <a:gd name="T0" fmla="*/ 0 w 3823"/>
              <a:gd name="T1" fmla="*/ 78842 h 4758"/>
              <a:gd name="T2" fmla="*/ 247335 w 3823"/>
              <a:gd name="T3" fmla="*/ 0 h 4758"/>
              <a:gd name="T4" fmla="*/ 1376002 w 3823"/>
              <a:gd name="T5" fmla="*/ 1632991 h 4758"/>
              <a:gd name="T6" fmla="*/ 1128667 w 3823"/>
              <a:gd name="T7" fmla="*/ 1712553 h 4758"/>
              <a:gd name="T8" fmla="*/ 0 w 3823"/>
              <a:gd name="T9" fmla="*/ 78842 h 47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23" h="4758">
                <a:moveTo>
                  <a:pt x="0" y="219"/>
                </a:moveTo>
                <a:lnTo>
                  <a:pt x="687" y="0"/>
                </a:lnTo>
                <a:lnTo>
                  <a:pt x="3822" y="4536"/>
                </a:lnTo>
                <a:lnTo>
                  <a:pt x="3135" y="4757"/>
                </a:lnTo>
                <a:lnTo>
                  <a:pt x="0" y="219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3A5F53B2-2129-4686-B22D-184AECB22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9999" y="7635344"/>
            <a:ext cx="406766" cy="4562845"/>
          </a:xfrm>
          <a:custGeom>
            <a:avLst/>
            <a:gdLst>
              <a:gd name="T0" fmla="*/ 0 w 710"/>
              <a:gd name="T1" fmla="*/ 79180 h 7966"/>
              <a:gd name="T2" fmla="*/ 247668 w 710"/>
              <a:gd name="T3" fmla="*/ 0 h 7966"/>
              <a:gd name="T4" fmla="*/ 255228 w 710"/>
              <a:gd name="T5" fmla="*/ 2787485 h 7966"/>
              <a:gd name="T6" fmla="*/ 7920 w 710"/>
              <a:gd name="T7" fmla="*/ 2866665 h 7966"/>
              <a:gd name="T8" fmla="*/ 0 w 710"/>
              <a:gd name="T9" fmla="*/ 79180 h 79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10" h="7966">
                <a:moveTo>
                  <a:pt x="0" y="220"/>
                </a:moveTo>
                <a:lnTo>
                  <a:pt x="688" y="0"/>
                </a:lnTo>
                <a:lnTo>
                  <a:pt x="709" y="7745"/>
                </a:lnTo>
                <a:lnTo>
                  <a:pt x="22" y="7965"/>
                </a:lnTo>
                <a:lnTo>
                  <a:pt x="0" y="22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E507F9F7-4274-4572-9726-A3D698D996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4021" y="5222545"/>
            <a:ext cx="3569933" cy="6973119"/>
          </a:xfrm>
          <a:custGeom>
            <a:avLst/>
            <a:gdLst>
              <a:gd name="T0" fmla="*/ 1114189 w 6231"/>
              <a:gd name="T1" fmla="*/ 0 h 12173"/>
              <a:gd name="T2" fmla="*/ 2242777 w 6231"/>
              <a:gd name="T3" fmla="*/ 1633029 h 12173"/>
              <a:gd name="T4" fmla="*/ 1706383 w 6231"/>
              <a:gd name="T5" fmla="*/ 1593796 h 12173"/>
              <a:gd name="T6" fmla="*/ 1714302 w 6231"/>
              <a:gd name="T7" fmla="*/ 4381140 h 12173"/>
              <a:gd name="T8" fmla="*/ 544314 w 6231"/>
              <a:gd name="T9" fmla="*/ 4296195 h 12173"/>
              <a:gd name="T10" fmla="*/ 536754 w 6231"/>
              <a:gd name="T11" fmla="*/ 1508851 h 12173"/>
              <a:gd name="T12" fmla="*/ 0 w 6231"/>
              <a:gd name="T13" fmla="*/ 1469978 h 12173"/>
              <a:gd name="T14" fmla="*/ 1114189 w 6231"/>
              <a:gd name="T15" fmla="*/ 0 h 1217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31" h="12173">
                <a:moveTo>
                  <a:pt x="3095" y="0"/>
                </a:moveTo>
                <a:lnTo>
                  <a:pt x="6230" y="4537"/>
                </a:lnTo>
                <a:lnTo>
                  <a:pt x="4740" y="4428"/>
                </a:lnTo>
                <a:lnTo>
                  <a:pt x="4762" y="12172"/>
                </a:lnTo>
                <a:lnTo>
                  <a:pt x="1512" y="11936"/>
                </a:lnTo>
                <a:lnTo>
                  <a:pt x="1491" y="4192"/>
                </a:lnTo>
                <a:lnTo>
                  <a:pt x="0" y="4084"/>
                </a:lnTo>
                <a:lnTo>
                  <a:pt x="3095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891FD1F3-DF99-437A-8305-85E20B71C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7618" y="5096220"/>
            <a:ext cx="2190468" cy="2726085"/>
          </a:xfrm>
          <a:custGeom>
            <a:avLst/>
            <a:gdLst>
              <a:gd name="T0" fmla="*/ 0 w 3824"/>
              <a:gd name="T1" fmla="*/ 79201 h 4758"/>
              <a:gd name="T2" fmla="*/ 247270 w 3824"/>
              <a:gd name="T3" fmla="*/ 0 h 4758"/>
              <a:gd name="T4" fmla="*/ 1376002 w 3824"/>
              <a:gd name="T5" fmla="*/ 1633351 h 4758"/>
              <a:gd name="T6" fmla="*/ 1128372 w 3824"/>
              <a:gd name="T7" fmla="*/ 1712552 h 4758"/>
              <a:gd name="T8" fmla="*/ 0 w 3824"/>
              <a:gd name="T9" fmla="*/ 79201 h 47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24" h="4758">
                <a:moveTo>
                  <a:pt x="0" y="220"/>
                </a:moveTo>
                <a:lnTo>
                  <a:pt x="687" y="0"/>
                </a:lnTo>
                <a:lnTo>
                  <a:pt x="3823" y="4537"/>
                </a:lnTo>
                <a:lnTo>
                  <a:pt x="3135" y="4757"/>
                </a:lnTo>
                <a:lnTo>
                  <a:pt x="0" y="22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AA6F1C8C-8DCD-4511-94A3-5CF00A035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2387" y="9659066"/>
            <a:ext cx="406764" cy="2748824"/>
          </a:xfrm>
          <a:custGeom>
            <a:avLst/>
            <a:gdLst>
              <a:gd name="T0" fmla="*/ 0 w 710"/>
              <a:gd name="T1" fmla="*/ 79196 h 4798"/>
              <a:gd name="T2" fmla="*/ 247307 w 710"/>
              <a:gd name="T3" fmla="*/ 0 h 4798"/>
              <a:gd name="T4" fmla="*/ 255227 w 710"/>
              <a:gd name="T5" fmla="*/ 1647644 h 4798"/>
              <a:gd name="T6" fmla="*/ 7560 w 710"/>
              <a:gd name="T7" fmla="*/ 1726840 h 4798"/>
              <a:gd name="T8" fmla="*/ 0 w 710"/>
              <a:gd name="T9" fmla="*/ 79196 h 47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10" h="4798">
                <a:moveTo>
                  <a:pt x="0" y="220"/>
                </a:moveTo>
                <a:lnTo>
                  <a:pt x="687" y="0"/>
                </a:lnTo>
                <a:lnTo>
                  <a:pt x="709" y="4577"/>
                </a:lnTo>
                <a:lnTo>
                  <a:pt x="21" y="4797"/>
                </a:lnTo>
                <a:lnTo>
                  <a:pt x="0" y="22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7DF16EEB-595C-46C3-8BDD-8B6220581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8934" y="7248792"/>
            <a:ext cx="3569933" cy="5161623"/>
          </a:xfrm>
          <a:custGeom>
            <a:avLst/>
            <a:gdLst>
              <a:gd name="T0" fmla="*/ 1114189 w 6231"/>
              <a:gd name="T1" fmla="*/ 0 h 9007"/>
              <a:gd name="T2" fmla="*/ 2242777 w 6231"/>
              <a:gd name="T3" fmla="*/ 1633694 h 9007"/>
              <a:gd name="T4" fmla="*/ 1706383 w 6231"/>
              <a:gd name="T5" fmla="*/ 1594805 h 9007"/>
              <a:gd name="T6" fmla="*/ 1713942 w 6231"/>
              <a:gd name="T7" fmla="*/ 3242902 h 9007"/>
              <a:gd name="T8" fmla="*/ 544314 w 6231"/>
              <a:gd name="T9" fmla="*/ 3157922 h 9007"/>
              <a:gd name="T10" fmla="*/ 536754 w 6231"/>
              <a:gd name="T11" fmla="*/ 1509825 h 9007"/>
              <a:gd name="T12" fmla="*/ 0 w 6231"/>
              <a:gd name="T13" fmla="*/ 1470937 h 9007"/>
              <a:gd name="T14" fmla="*/ 1114189 w 6231"/>
              <a:gd name="T15" fmla="*/ 0 h 900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31" h="9007">
                <a:moveTo>
                  <a:pt x="3095" y="0"/>
                </a:moveTo>
                <a:lnTo>
                  <a:pt x="6230" y="4537"/>
                </a:lnTo>
                <a:lnTo>
                  <a:pt x="4740" y="4429"/>
                </a:lnTo>
                <a:lnTo>
                  <a:pt x="4761" y="9006"/>
                </a:lnTo>
                <a:lnTo>
                  <a:pt x="1512" y="8770"/>
                </a:lnTo>
                <a:lnTo>
                  <a:pt x="1491" y="4193"/>
                </a:lnTo>
                <a:lnTo>
                  <a:pt x="0" y="4085"/>
                </a:lnTo>
                <a:lnTo>
                  <a:pt x="3095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11131E22-DC19-473E-8A9C-EA890A0C8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2532" y="7122467"/>
            <a:ext cx="2190468" cy="2726085"/>
          </a:xfrm>
          <a:custGeom>
            <a:avLst/>
            <a:gdLst>
              <a:gd name="T0" fmla="*/ 0 w 3824"/>
              <a:gd name="T1" fmla="*/ 79201 h 4758"/>
              <a:gd name="T2" fmla="*/ 247270 w 3824"/>
              <a:gd name="T3" fmla="*/ 0 h 4758"/>
              <a:gd name="T4" fmla="*/ 1376002 w 3824"/>
              <a:gd name="T5" fmla="*/ 1633351 h 4758"/>
              <a:gd name="T6" fmla="*/ 1128372 w 3824"/>
              <a:gd name="T7" fmla="*/ 1712552 h 4758"/>
              <a:gd name="T8" fmla="*/ 0 w 3824"/>
              <a:gd name="T9" fmla="*/ 79201 h 47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24" h="4758">
                <a:moveTo>
                  <a:pt x="0" y="220"/>
                </a:moveTo>
                <a:lnTo>
                  <a:pt x="687" y="0"/>
                </a:lnTo>
                <a:lnTo>
                  <a:pt x="3823" y="4537"/>
                </a:lnTo>
                <a:lnTo>
                  <a:pt x="3135" y="4757"/>
                </a:lnTo>
                <a:lnTo>
                  <a:pt x="0" y="22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">
            <a:extLst>
              <a:ext uri="{FF2B5EF4-FFF2-40B4-BE49-F238E27FC236}">
                <a16:creationId xmlns:a16="http://schemas.microsoft.com/office/drawing/2014/main" id="{CA14E744-3F20-4EFD-B57F-E4F551C5C080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546808" y="3491897"/>
            <a:ext cx="406766" cy="6379394"/>
          </a:xfrm>
          <a:custGeom>
            <a:avLst/>
            <a:gdLst>
              <a:gd name="T0" fmla="*/ 0 w 709"/>
              <a:gd name="T1" fmla="*/ 79211 h 11133"/>
              <a:gd name="T2" fmla="*/ 247657 w 709"/>
              <a:gd name="T3" fmla="*/ 0 h 11133"/>
              <a:gd name="T4" fmla="*/ 255228 w 709"/>
              <a:gd name="T5" fmla="*/ 3928867 h 11133"/>
              <a:gd name="T6" fmla="*/ 7570 w 709"/>
              <a:gd name="T7" fmla="*/ 4008078 h 11133"/>
              <a:gd name="T8" fmla="*/ 0 w 709"/>
              <a:gd name="T9" fmla="*/ 79211 h 11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09" h="11133">
                <a:moveTo>
                  <a:pt x="0" y="220"/>
                </a:moveTo>
                <a:lnTo>
                  <a:pt x="687" y="0"/>
                </a:lnTo>
                <a:lnTo>
                  <a:pt x="708" y="10912"/>
                </a:lnTo>
                <a:lnTo>
                  <a:pt x="21" y="11132"/>
                </a:lnTo>
                <a:lnTo>
                  <a:pt x="0" y="22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2">
            <a:extLst>
              <a:ext uri="{FF2B5EF4-FFF2-40B4-BE49-F238E27FC236}">
                <a16:creationId xmlns:a16="http://schemas.microsoft.com/office/drawing/2014/main" id="{EAEDC3EE-FB9A-4670-83F9-F177AF00258A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099620" y="3491897"/>
            <a:ext cx="3569933" cy="8789668"/>
          </a:xfrm>
          <a:custGeom>
            <a:avLst/>
            <a:gdLst>
              <a:gd name="T0" fmla="*/ 1114370 w 6232"/>
              <a:gd name="T1" fmla="*/ 0 h 15342"/>
              <a:gd name="T2" fmla="*/ 2242777 w 6232"/>
              <a:gd name="T3" fmla="*/ 1633619 h 15342"/>
              <a:gd name="T4" fmla="*/ 1706469 w 6232"/>
              <a:gd name="T5" fmla="*/ 1594380 h 15342"/>
              <a:gd name="T6" fmla="*/ 1714027 w 6232"/>
              <a:gd name="T7" fmla="*/ 5522553 h 15342"/>
              <a:gd name="T8" fmla="*/ 544227 w 6232"/>
              <a:gd name="T9" fmla="*/ 5437596 h 15342"/>
              <a:gd name="T10" fmla="*/ 536668 w 6232"/>
              <a:gd name="T11" fmla="*/ 1509423 h 15342"/>
              <a:gd name="T12" fmla="*/ 0 w 6232"/>
              <a:gd name="T13" fmla="*/ 1470545 h 15342"/>
              <a:gd name="T14" fmla="*/ 1114370 w 6232"/>
              <a:gd name="T15" fmla="*/ 0 h 153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32" h="15342">
                <a:moveTo>
                  <a:pt x="3096" y="0"/>
                </a:moveTo>
                <a:lnTo>
                  <a:pt x="6231" y="4538"/>
                </a:lnTo>
                <a:lnTo>
                  <a:pt x="4741" y="4429"/>
                </a:lnTo>
                <a:lnTo>
                  <a:pt x="4762" y="15341"/>
                </a:lnTo>
                <a:lnTo>
                  <a:pt x="1512" y="15105"/>
                </a:lnTo>
                <a:lnTo>
                  <a:pt x="1491" y="4193"/>
                </a:lnTo>
                <a:lnTo>
                  <a:pt x="0" y="4085"/>
                </a:lnTo>
                <a:lnTo>
                  <a:pt x="3096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3">
            <a:extLst>
              <a:ext uri="{FF2B5EF4-FFF2-40B4-BE49-F238E27FC236}">
                <a16:creationId xmlns:a16="http://schemas.microsoft.com/office/drawing/2014/main" id="{A07CB6DB-2B32-423D-B32D-51A76598E164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2705487" y="9681804"/>
            <a:ext cx="2190468" cy="2726086"/>
          </a:xfrm>
          <a:custGeom>
            <a:avLst/>
            <a:gdLst>
              <a:gd name="T0" fmla="*/ 0 w 3823"/>
              <a:gd name="T1" fmla="*/ 78842 h 4758"/>
              <a:gd name="T2" fmla="*/ 247335 w 3823"/>
              <a:gd name="T3" fmla="*/ 0 h 4758"/>
              <a:gd name="T4" fmla="*/ 1376002 w 3823"/>
              <a:gd name="T5" fmla="*/ 1632991 h 4758"/>
              <a:gd name="T6" fmla="*/ 1128667 w 3823"/>
              <a:gd name="T7" fmla="*/ 1712553 h 4758"/>
              <a:gd name="T8" fmla="*/ 0 w 3823"/>
              <a:gd name="T9" fmla="*/ 78842 h 47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23" h="4758">
                <a:moveTo>
                  <a:pt x="0" y="219"/>
                </a:moveTo>
                <a:lnTo>
                  <a:pt x="687" y="0"/>
                </a:lnTo>
                <a:lnTo>
                  <a:pt x="3822" y="4536"/>
                </a:lnTo>
                <a:lnTo>
                  <a:pt x="3135" y="4757"/>
                </a:lnTo>
                <a:lnTo>
                  <a:pt x="0" y="219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4">
            <a:extLst>
              <a:ext uri="{FF2B5EF4-FFF2-40B4-BE49-F238E27FC236}">
                <a16:creationId xmlns:a16="http://schemas.microsoft.com/office/drawing/2014/main" id="{7693833F-32C2-4D56-95AC-5553B6505D2F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4047054" y="3302411"/>
            <a:ext cx="406766" cy="4562845"/>
          </a:xfrm>
          <a:custGeom>
            <a:avLst/>
            <a:gdLst>
              <a:gd name="T0" fmla="*/ 0 w 710"/>
              <a:gd name="T1" fmla="*/ 79180 h 7966"/>
              <a:gd name="T2" fmla="*/ 247668 w 710"/>
              <a:gd name="T3" fmla="*/ 0 h 7966"/>
              <a:gd name="T4" fmla="*/ 255228 w 710"/>
              <a:gd name="T5" fmla="*/ 2787485 h 7966"/>
              <a:gd name="T6" fmla="*/ 7920 w 710"/>
              <a:gd name="T7" fmla="*/ 2866665 h 7966"/>
              <a:gd name="T8" fmla="*/ 0 w 710"/>
              <a:gd name="T9" fmla="*/ 79180 h 79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10" h="7966">
                <a:moveTo>
                  <a:pt x="0" y="220"/>
                </a:moveTo>
                <a:lnTo>
                  <a:pt x="688" y="0"/>
                </a:lnTo>
                <a:lnTo>
                  <a:pt x="709" y="7745"/>
                </a:lnTo>
                <a:lnTo>
                  <a:pt x="22" y="7965"/>
                </a:lnTo>
                <a:lnTo>
                  <a:pt x="0" y="22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FB700CE6-3494-4052-981D-BA7ED6D3B5D5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599865" y="3304937"/>
            <a:ext cx="3569933" cy="6973119"/>
          </a:xfrm>
          <a:custGeom>
            <a:avLst/>
            <a:gdLst>
              <a:gd name="T0" fmla="*/ 1114189 w 6231"/>
              <a:gd name="T1" fmla="*/ 0 h 12173"/>
              <a:gd name="T2" fmla="*/ 2242777 w 6231"/>
              <a:gd name="T3" fmla="*/ 1633029 h 12173"/>
              <a:gd name="T4" fmla="*/ 1706383 w 6231"/>
              <a:gd name="T5" fmla="*/ 1593796 h 12173"/>
              <a:gd name="T6" fmla="*/ 1714302 w 6231"/>
              <a:gd name="T7" fmla="*/ 4381140 h 12173"/>
              <a:gd name="T8" fmla="*/ 544314 w 6231"/>
              <a:gd name="T9" fmla="*/ 4296195 h 12173"/>
              <a:gd name="T10" fmla="*/ 536754 w 6231"/>
              <a:gd name="T11" fmla="*/ 1508851 h 12173"/>
              <a:gd name="T12" fmla="*/ 0 w 6231"/>
              <a:gd name="T13" fmla="*/ 1469978 h 12173"/>
              <a:gd name="T14" fmla="*/ 1114189 w 6231"/>
              <a:gd name="T15" fmla="*/ 0 h 1217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31" h="12173">
                <a:moveTo>
                  <a:pt x="3095" y="0"/>
                </a:moveTo>
                <a:lnTo>
                  <a:pt x="6230" y="4537"/>
                </a:lnTo>
                <a:lnTo>
                  <a:pt x="4740" y="4428"/>
                </a:lnTo>
                <a:lnTo>
                  <a:pt x="4762" y="12172"/>
                </a:lnTo>
                <a:lnTo>
                  <a:pt x="1512" y="11936"/>
                </a:lnTo>
                <a:lnTo>
                  <a:pt x="1491" y="4192"/>
                </a:lnTo>
                <a:lnTo>
                  <a:pt x="0" y="4084"/>
                </a:lnTo>
                <a:lnTo>
                  <a:pt x="3095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6">
            <a:extLst>
              <a:ext uri="{FF2B5EF4-FFF2-40B4-BE49-F238E27FC236}">
                <a16:creationId xmlns:a16="http://schemas.microsoft.com/office/drawing/2014/main" id="{C7860F6D-0E7D-49C5-9E34-C3E0A39E9A35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205733" y="7678296"/>
            <a:ext cx="2190468" cy="2726085"/>
          </a:xfrm>
          <a:custGeom>
            <a:avLst/>
            <a:gdLst>
              <a:gd name="T0" fmla="*/ 0 w 3824"/>
              <a:gd name="T1" fmla="*/ 79201 h 4758"/>
              <a:gd name="T2" fmla="*/ 247270 w 3824"/>
              <a:gd name="T3" fmla="*/ 0 h 4758"/>
              <a:gd name="T4" fmla="*/ 1376002 w 3824"/>
              <a:gd name="T5" fmla="*/ 1633351 h 4758"/>
              <a:gd name="T6" fmla="*/ 1128372 w 3824"/>
              <a:gd name="T7" fmla="*/ 1712552 h 4758"/>
              <a:gd name="T8" fmla="*/ 0 w 3824"/>
              <a:gd name="T9" fmla="*/ 79201 h 47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24" h="4758">
                <a:moveTo>
                  <a:pt x="0" y="220"/>
                </a:moveTo>
                <a:lnTo>
                  <a:pt x="687" y="0"/>
                </a:lnTo>
                <a:lnTo>
                  <a:pt x="3823" y="4537"/>
                </a:lnTo>
                <a:lnTo>
                  <a:pt x="3135" y="4757"/>
                </a:lnTo>
                <a:lnTo>
                  <a:pt x="0" y="22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7">
            <a:extLst>
              <a:ext uri="{FF2B5EF4-FFF2-40B4-BE49-F238E27FC236}">
                <a16:creationId xmlns:a16="http://schemas.microsoft.com/office/drawing/2014/main" id="{AE68DC1B-7636-4E23-A231-91543AB85C89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4534668" y="3092712"/>
            <a:ext cx="406764" cy="2748824"/>
          </a:xfrm>
          <a:custGeom>
            <a:avLst/>
            <a:gdLst>
              <a:gd name="T0" fmla="*/ 0 w 710"/>
              <a:gd name="T1" fmla="*/ 79196 h 4798"/>
              <a:gd name="T2" fmla="*/ 247307 w 710"/>
              <a:gd name="T3" fmla="*/ 0 h 4798"/>
              <a:gd name="T4" fmla="*/ 255227 w 710"/>
              <a:gd name="T5" fmla="*/ 1647644 h 4798"/>
              <a:gd name="T6" fmla="*/ 7560 w 710"/>
              <a:gd name="T7" fmla="*/ 1726840 h 4798"/>
              <a:gd name="T8" fmla="*/ 0 w 710"/>
              <a:gd name="T9" fmla="*/ 79196 h 47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10" h="4798">
                <a:moveTo>
                  <a:pt x="0" y="220"/>
                </a:moveTo>
                <a:lnTo>
                  <a:pt x="687" y="0"/>
                </a:lnTo>
                <a:lnTo>
                  <a:pt x="709" y="4577"/>
                </a:lnTo>
                <a:lnTo>
                  <a:pt x="21" y="4797"/>
                </a:lnTo>
                <a:lnTo>
                  <a:pt x="0" y="22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8">
            <a:extLst>
              <a:ext uri="{FF2B5EF4-FFF2-40B4-BE49-F238E27FC236}">
                <a16:creationId xmlns:a16="http://schemas.microsoft.com/office/drawing/2014/main" id="{0DF73649-050F-4D89-9594-EDC6017872A7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4084952" y="3090186"/>
            <a:ext cx="3569933" cy="5161623"/>
          </a:xfrm>
          <a:custGeom>
            <a:avLst/>
            <a:gdLst>
              <a:gd name="T0" fmla="*/ 1114189 w 6231"/>
              <a:gd name="T1" fmla="*/ 0 h 9007"/>
              <a:gd name="T2" fmla="*/ 2242777 w 6231"/>
              <a:gd name="T3" fmla="*/ 1633694 h 9007"/>
              <a:gd name="T4" fmla="*/ 1706383 w 6231"/>
              <a:gd name="T5" fmla="*/ 1594805 h 9007"/>
              <a:gd name="T6" fmla="*/ 1713942 w 6231"/>
              <a:gd name="T7" fmla="*/ 3242902 h 9007"/>
              <a:gd name="T8" fmla="*/ 544314 w 6231"/>
              <a:gd name="T9" fmla="*/ 3157922 h 9007"/>
              <a:gd name="T10" fmla="*/ 536754 w 6231"/>
              <a:gd name="T11" fmla="*/ 1509825 h 9007"/>
              <a:gd name="T12" fmla="*/ 0 w 6231"/>
              <a:gd name="T13" fmla="*/ 1470937 h 9007"/>
              <a:gd name="T14" fmla="*/ 1114189 w 6231"/>
              <a:gd name="T15" fmla="*/ 0 h 900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31" h="9007">
                <a:moveTo>
                  <a:pt x="3095" y="0"/>
                </a:moveTo>
                <a:lnTo>
                  <a:pt x="6230" y="4537"/>
                </a:lnTo>
                <a:lnTo>
                  <a:pt x="4740" y="4429"/>
                </a:lnTo>
                <a:lnTo>
                  <a:pt x="4761" y="9006"/>
                </a:lnTo>
                <a:lnTo>
                  <a:pt x="1512" y="8770"/>
                </a:lnTo>
                <a:lnTo>
                  <a:pt x="1491" y="4193"/>
                </a:lnTo>
                <a:lnTo>
                  <a:pt x="0" y="4085"/>
                </a:lnTo>
                <a:lnTo>
                  <a:pt x="3095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9">
            <a:extLst>
              <a:ext uri="{FF2B5EF4-FFF2-40B4-BE49-F238E27FC236}">
                <a16:creationId xmlns:a16="http://schemas.microsoft.com/office/drawing/2014/main" id="{FCC79255-8DE6-4031-92D3-2ECB8E301D00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690819" y="5652049"/>
            <a:ext cx="2190468" cy="2726085"/>
          </a:xfrm>
          <a:custGeom>
            <a:avLst/>
            <a:gdLst>
              <a:gd name="T0" fmla="*/ 0 w 3824"/>
              <a:gd name="T1" fmla="*/ 79201 h 4758"/>
              <a:gd name="T2" fmla="*/ 247270 w 3824"/>
              <a:gd name="T3" fmla="*/ 0 h 4758"/>
              <a:gd name="T4" fmla="*/ 1376002 w 3824"/>
              <a:gd name="T5" fmla="*/ 1633351 h 4758"/>
              <a:gd name="T6" fmla="*/ 1128372 w 3824"/>
              <a:gd name="T7" fmla="*/ 1712552 h 4758"/>
              <a:gd name="T8" fmla="*/ 0 w 3824"/>
              <a:gd name="T9" fmla="*/ 79201 h 47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24" h="4758">
                <a:moveTo>
                  <a:pt x="0" y="220"/>
                </a:moveTo>
                <a:lnTo>
                  <a:pt x="687" y="0"/>
                </a:lnTo>
                <a:lnTo>
                  <a:pt x="3823" y="4537"/>
                </a:lnTo>
                <a:lnTo>
                  <a:pt x="3135" y="4757"/>
                </a:lnTo>
                <a:lnTo>
                  <a:pt x="0" y="22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Box 29">
            <a:extLst>
              <a:ext uri="{FF2B5EF4-FFF2-40B4-BE49-F238E27FC236}">
                <a16:creationId xmlns:a16="http://schemas.microsoft.com/office/drawing/2014/main" id="{E1B6486C-A2F1-4CB8-91DD-9BE78D7E0B28}"/>
              </a:ext>
            </a:extLst>
          </p:cNvPr>
          <p:cNvSpPr txBox="1"/>
          <p:nvPr/>
        </p:nvSpPr>
        <p:spPr>
          <a:xfrm>
            <a:off x="19508150" y="6847965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5BC7B8E1-9049-4996-85F9-AD292FD4880E}"/>
              </a:ext>
            </a:extLst>
          </p:cNvPr>
          <p:cNvSpPr txBox="1">
            <a:spLocks/>
          </p:cNvSpPr>
          <p:nvPr/>
        </p:nvSpPr>
        <p:spPr>
          <a:xfrm>
            <a:off x="18033101" y="7508708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E6C4C300-3128-458F-9415-AF9F6C7BC385}"/>
              </a:ext>
            </a:extLst>
          </p:cNvPr>
          <p:cNvSpPr txBox="1"/>
          <p:nvPr/>
        </p:nvSpPr>
        <p:spPr>
          <a:xfrm>
            <a:off x="3406430" y="6847965"/>
            <a:ext cx="165622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09590DEA-0A7A-4B16-97AF-A897C5DEA8FC}"/>
              </a:ext>
            </a:extLst>
          </p:cNvPr>
          <p:cNvSpPr txBox="1">
            <a:spLocks/>
          </p:cNvSpPr>
          <p:nvPr/>
        </p:nvSpPr>
        <p:spPr>
          <a:xfrm>
            <a:off x="2125446" y="7508708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hape 2545">
            <a:extLst>
              <a:ext uri="{FF2B5EF4-FFF2-40B4-BE49-F238E27FC236}">
                <a16:creationId xmlns:a16="http://schemas.microsoft.com/office/drawing/2014/main" id="{50C6B1A4-9C96-4CD8-922D-B6924A878AE1}"/>
              </a:ext>
            </a:extLst>
          </p:cNvPr>
          <p:cNvSpPr>
            <a:spLocks noChangeAspect="1"/>
          </p:cNvSpPr>
          <p:nvPr/>
        </p:nvSpPr>
        <p:spPr>
          <a:xfrm>
            <a:off x="8224573" y="812388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53">
            <a:extLst>
              <a:ext uri="{FF2B5EF4-FFF2-40B4-BE49-F238E27FC236}">
                <a16:creationId xmlns:a16="http://schemas.microsoft.com/office/drawing/2014/main" id="{CC436ED6-5722-4E77-9713-2DF6086C8622}"/>
              </a:ext>
            </a:extLst>
          </p:cNvPr>
          <p:cNvSpPr>
            <a:spLocks noChangeAspect="1"/>
          </p:cNvSpPr>
          <p:nvPr/>
        </p:nvSpPr>
        <p:spPr>
          <a:xfrm>
            <a:off x="8709660" y="6095480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588">
            <a:extLst>
              <a:ext uri="{FF2B5EF4-FFF2-40B4-BE49-F238E27FC236}">
                <a16:creationId xmlns:a16="http://schemas.microsoft.com/office/drawing/2014/main" id="{23527243-E815-4D02-B7EB-6D0D5C166F93}"/>
              </a:ext>
            </a:extLst>
          </p:cNvPr>
          <p:cNvSpPr>
            <a:spLocks noChangeAspect="1"/>
          </p:cNvSpPr>
          <p:nvPr/>
        </p:nvSpPr>
        <p:spPr>
          <a:xfrm>
            <a:off x="9209905" y="4095393"/>
            <a:ext cx="558655" cy="507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545">
            <a:extLst>
              <a:ext uri="{FF2B5EF4-FFF2-40B4-BE49-F238E27FC236}">
                <a16:creationId xmlns:a16="http://schemas.microsoft.com/office/drawing/2014/main" id="{A14D1C3A-BC11-4037-B867-AAD3DBF05FDD}"/>
              </a:ext>
            </a:extLst>
          </p:cNvPr>
          <p:cNvSpPr>
            <a:spLocks noChangeAspect="1"/>
          </p:cNvSpPr>
          <p:nvPr/>
        </p:nvSpPr>
        <p:spPr>
          <a:xfrm>
            <a:off x="15590591" y="680112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553">
            <a:extLst>
              <a:ext uri="{FF2B5EF4-FFF2-40B4-BE49-F238E27FC236}">
                <a16:creationId xmlns:a16="http://schemas.microsoft.com/office/drawing/2014/main" id="{EB95ABBA-ED69-4D59-9984-4B04E6AE93B1}"/>
              </a:ext>
            </a:extLst>
          </p:cNvPr>
          <p:cNvSpPr>
            <a:spLocks noChangeAspect="1"/>
          </p:cNvSpPr>
          <p:nvPr/>
        </p:nvSpPr>
        <p:spPr>
          <a:xfrm>
            <a:off x="15105504" y="8895708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88">
            <a:extLst>
              <a:ext uri="{FF2B5EF4-FFF2-40B4-BE49-F238E27FC236}">
                <a16:creationId xmlns:a16="http://schemas.microsoft.com/office/drawing/2014/main" id="{913DEE22-6E08-4B98-ACC3-360C7438F8B1}"/>
              </a:ext>
            </a:extLst>
          </p:cNvPr>
          <p:cNvSpPr>
            <a:spLocks noChangeAspect="1"/>
          </p:cNvSpPr>
          <p:nvPr/>
        </p:nvSpPr>
        <p:spPr>
          <a:xfrm>
            <a:off x="14605259" y="10893061"/>
            <a:ext cx="558655" cy="507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9219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">
            <a:extLst>
              <a:ext uri="{FF2B5EF4-FFF2-40B4-BE49-F238E27FC236}">
                <a16:creationId xmlns:a16="http://schemas.microsoft.com/office/drawing/2014/main" id="{8B010521-2598-4B4F-939B-A003382A9201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0970267" y="9467094"/>
            <a:ext cx="11516400" cy="3005645"/>
          </a:xfrm>
          <a:custGeom>
            <a:avLst/>
            <a:gdLst>
              <a:gd name="T0" fmla="*/ 6392502 w 17759"/>
              <a:gd name="T1" fmla="*/ 197709 h 4633"/>
              <a:gd name="T2" fmla="*/ 5606309 w 17759"/>
              <a:gd name="T3" fmla="*/ 0 h 4633"/>
              <a:gd name="T4" fmla="*/ 5666425 w 17759"/>
              <a:gd name="T5" fmla="*/ 212474 h 4633"/>
              <a:gd name="T6" fmla="*/ 2201270 w 17759"/>
              <a:gd name="T7" fmla="*/ 1206781 h 4633"/>
              <a:gd name="T8" fmla="*/ 1990682 w 17759"/>
              <a:gd name="T9" fmla="*/ 330235 h 4633"/>
              <a:gd name="T10" fmla="*/ 0 w 17759"/>
              <a:gd name="T11" fmla="*/ 861781 h 4633"/>
              <a:gd name="T12" fmla="*/ 96834 w 17759"/>
              <a:gd name="T13" fmla="*/ 1219025 h 4633"/>
              <a:gd name="T14" fmla="*/ 1720338 w 17759"/>
              <a:gd name="T15" fmla="*/ 786514 h 4633"/>
              <a:gd name="T16" fmla="*/ 1932006 w 17759"/>
              <a:gd name="T17" fmla="*/ 1668102 h 4633"/>
              <a:gd name="T18" fmla="*/ 5767939 w 17759"/>
              <a:gd name="T19" fmla="*/ 567918 h 4633"/>
              <a:gd name="T20" fmla="*/ 5828415 w 17759"/>
              <a:gd name="T21" fmla="*/ 780392 h 4633"/>
              <a:gd name="T22" fmla="*/ 6392502 w 17759"/>
              <a:gd name="T23" fmla="*/ 197709 h 463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7759" h="4633">
                <a:moveTo>
                  <a:pt x="17758" y="549"/>
                </a:moveTo>
                <a:lnTo>
                  <a:pt x="15574" y="0"/>
                </a:lnTo>
                <a:lnTo>
                  <a:pt x="15741" y="590"/>
                </a:lnTo>
                <a:lnTo>
                  <a:pt x="6115" y="3351"/>
                </a:lnTo>
                <a:lnTo>
                  <a:pt x="5530" y="917"/>
                </a:lnTo>
                <a:lnTo>
                  <a:pt x="0" y="2393"/>
                </a:lnTo>
                <a:lnTo>
                  <a:pt x="269" y="3385"/>
                </a:lnTo>
                <a:lnTo>
                  <a:pt x="4779" y="2184"/>
                </a:lnTo>
                <a:lnTo>
                  <a:pt x="5367" y="4632"/>
                </a:lnTo>
                <a:lnTo>
                  <a:pt x="16023" y="1577"/>
                </a:lnTo>
                <a:lnTo>
                  <a:pt x="16191" y="2167"/>
                </a:lnTo>
                <a:lnTo>
                  <a:pt x="17758" y="549"/>
                </a:ln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F76C5C3B-8C3C-4B8C-A53D-88E66FEEA509}"/>
              </a:ext>
            </a:extLst>
          </p:cNvPr>
          <p:cNvSpPr/>
          <p:nvPr/>
        </p:nvSpPr>
        <p:spPr>
          <a:xfrm>
            <a:off x="12734760" y="9746336"/>
            <a:ext cx="1790234" cy="179023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644D4072-4557-4B2C-9C85-09ABB0296C85}"/>
              </a:ext>
            </a:extLst>
          </p:cNvPr>
          <p:cNvSpPr/>
          <p:nvPr/>
        </p:nvSpPr>
        <p:spPr>
          <a:xfrm>
            <a:off x="15257101" y="8965285"/>
            <a:ext cx="1790234" cy="179023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EDB7A6ED-B0CE-47E5-BE7D-56F560553F99}"/>
              </a:ext>
            </a:extLst>
          </p:cNvPr>
          <p:cNvSpPr/>
          <p:nvPr/>
        </p:nvSpPr>
        <p:spPr>
          <a:xfrm>
            <a:off x="17742961" y="8345036"/>
            <a:ext cx="1790234" cy="179023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267CB0AF-4E3A-468D-BA1C-7105F29EC5A8}"/>
              </a:ext>
            </a:extLst>
          </p:cNvPr>
          <p:cNvSpPr/>
          <p:nvPr/>
        </p:nvSpPr>
        <p:spPr>
          <a:xfrm>
            <a:off x="20247445" y="9219561"/>
            <a:ext cx="1790234" cy="1790234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51B689E5-D18D-4DFE-ADE4-C9858EF84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0983" y="3859054"/>
            <a:ext cx="11516400" cy="3005645"/>
          </a:xfrm>
          <a:custGeom>
            <a:avLst/>
            <a:gdLst>
              <a:gd name="T0" fmla="*/ 6392502 w 17759"/>
              <a:gd name="T1" fmla="*/ 197709 h 4633"/>
              <a:gd name="T2" fmla="*/ 5606309 w 17759"/>
              <a:gd name="T3" fmla="*/ 0 h 4633"/>
              <a:gd name="T4" fmla="*/ 5666425 w 17759"/>
              <a:gd name="T5" fmla="*/ 212474 h 4633"/>
              <a:gd name="T6" fmla="*/ 2201270 w 17759"/>
              <a:gd name="T7" fmla="*/ 1206781 h 4633"/>
              <a:gd name="T8" fmla="*/ 1990682 w 17759"/>
              <a:gd name="T9" fmla="*/ 330235 h 4633"/>
              <a:gd name="T10" fmla="*/ 0 w 17759"/>
              <a:gd name="T11" fmla="*/ 861781 h 4633"/>
              <a:gd name="T12" fmla="*/ 96834 w 17759"/>
              <a:gd name="T13" fmla="*/ 1219025 h 4633"/>
              <a:gd name="T14" fmla="*/ 1720338 w 17759"/>
              <a:gd name="T15" fmla="*/ 786514 h 4633"/>
              <a:gd name="T16" fmla="*/ 1932006 w 17759"/>
              <a:gd name="T17" fmla="*/ 1668102 h 4633"/>
              <a:gd name="T18" fmla="*/ 5767939 w 17759"/>
              <a:gd name="T19" fmla="*/ 567918 h 4633"/>
              <a:gd name="T20" fmla="*/ 5828415 w 17759"/>
              <a:gd name="T21" fmla="*/ 780392 h 4633"/>
              <a:gd name="T22" fmla="*/ 6392502 w 17759"/>
              <a:gd name="T23" fmla="*/ 197709 h 463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7759" h="4633">
                <a:moveTo>
                  <a:pt x="17758" y="549"/>
                </a:moveTo>
                <a:lnTo>
                  <a:pt x="15574" y="0"/>
                </a:lnTo>
                <a:lnTo>
                  <a:pt x="15741" y="590"/>
                </a:lnTo>
                <a:lnTo>
                  <a:pt x="6115" y="3351"/>
                </a:lnTo>
                <a:lnTo>
                  <a:pt x="5530" y="917"/>
                </a:lnTo>
                <a:lnTo>
                  <a:pt x="0" y="2393"/>
                </a:lnTo>
                <a:lnTo>
                  <a:pt x="269" y="3385"/>
                </a:lnTo>
                <a:lnTo>
                  <a:pt x="4779" y="2184"/>
                </a:lnTo>
                <a:lnTo>
                  <a:pt x="5367" y="4632"/>
                </a:lnTo>
                <a:lnTo>
                  <a:pt x="16023" y="1577"/>
                </a:lnTo>
                <a:lnTo>
                  <a:pt x="16191" y="2167"/>
                </a:lnTo>
                <a:lnTo>
                  <a:pt x="17758" y="549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04F7F0FF-8FD5-4A63-95F2-311644ACAD7E}"/>
              </a:ext>
            </a:extLst>
          </p:cNvPr>
          <p:cNvSpPr/>
          <p:nvPr/>
        </p:nvSpPr>
        <p:spPr>
          <a:xfrm>
            <a:off x="2341399" y="3750380"/>
            <a:ext cx="1790234" cy="179023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56AD95C7-D953-4E4C-B8D2-65E70E1DA93E}"/>
              </a:ext>
            </a:extLst>
          </p:cNvPr>
          <p:cNvSpPr/>
          <p:nvPr/>
        </p:nvSpPr>
        <p:spPr>
          <a:xfrm>
            <a:off x="4842291" y="4705553"/>
            <a:ext cx="1790234" cy="179023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3E35A0C6-8037-4CFF-A9E4-D2F4E77DFA5E}"/>
              </a:ext>
            </a:extLst>
          </p:cNvPr>
          <p:cNvSpPr/>
          <p:nvPr/>
        </p:nvSpPr>
        <p:spPr>
          <a:xfrm>
            <a:off x="7330316" y="4027781"/>
            <a:ext cx="1790234" cy="179023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5C03A7C4-30E1-40DD-A344-F273F41DAA89}"/>
              </a:ext>
            </a:extLst>
          </p:cNvPr>
          <p:cNvSpPr/>
          <p:nvPr/>
        </p:nvSpPr>
        <p:spPr>
          <a:xfrm>
            <a:off x="9852657" y="3307112"/>
            <a:ext cx="1790234" cy="1790234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" name="TextBox 29">
            <a:extLst>
              <a:ext uri="{FF2B5EF4-FFF2-40B4-BE49-F238E27FC236}">
                <a16:creationId xmlns:a16="http://schemas.microsoft.com/office/drawing/2014/main" id="{FFC9C65B-394C-4F8B-8E06-2A8D10677055}"/>
              </a:ext>
            </a:extLst>
          </p:cNvPr>
          <p:cNvSpPr txBox="1"/>
          <p:nvPr/>
        </p:nvSpPr>
        <p:spPr>
          <a:xfrm>
            <a:off x="6657696" y="7664948"/>
            <a:ext cx="198297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A3D8979F-FD67-4D98-ABC1-1734CA3D83C0}"/>
              </a:ext>
            </a:extLst>
          </p:cNvPr>
          <p:cNvSpPr txBox="1">
            <a:spLocks/>
          </p:cNvSpPr>
          <p:nvPr/>
        </p:nvSpPr>
        <p:spPr>
          <a:xfrm>
            <a:off x="5540087" y="832569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9">
            <a:extLst>
              <a:ext uri="{FF2B5EF4-FFF2-40B4-BE49-F238E27FC236}">
                <a16:creationId xmlns:a16="http://schemas.microsoft.com/office/drawing/2014/main" id="{FD1F9512-2ACB-4C6B-92B5-D4E493B302C5}"/>
              </a:ext>
            </a:extLst>
          </p:cNvPr>
          <p:cNvSpPr txBox="1"/>
          <p:nvPr/>
        </p:nvSpPr>
        <p:spPr>
          <a:xfrm>
            <a:off x="16094420" y="5742641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234DCADD-EAAB-4F74-A904-D7992953E8C1}"/>
              </a:ext>
            </a:extLst>
          </p:cNvPr>
          <p:cNvSpPr txBox="1">
            <a:spLocks/>
          </p:cNvSpPr>
          <p:nvPr/>
        </p:nvSpPr>
        <p:spPr>
          <a:xfrm>
            <a:off x="14619371" y="6403384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hape 2791">
            <a:extLst>
              <a:ext uri="{FF2B5EF4-FFF2-40B4-BE49-F238E27FC236}">
                <a16:creationId xmlns:a16="http://schemas.microsoft.com/office/drawing/2014/main" id="{E9CB06F6-5F35-4349-BCD0-F942E42C9AA8}"/>
              </a:ext>
            </a:extLst>
          </p:cNvPr>
          <p:cNvSpPr>
            <a:spLocks noChangeAspect="1"/>
          </p:cNvSpPr>
          <p:nvPr/>
        </p:nvSpPr>
        <p:spPr>
          <a:xfrm>
            <a:off x="2821281" y="4305759"/>
            <a:ext cx="830472" cy="6794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793">
            <a:extLst>
              <a:ext uri="{FF2B5EF4-FFF2-40B4-BE49-F238E27FC236}">
                <a16:creationId xmlns:a16="http://schemas.microsoft.com/office/drawing/2014/main" id="{3535C8C3-3E59-4400-A1B4-CB180056BF0A}"/>
              </a:ext>
            </a:extLst>
          </p:cNvPr>
          <p:cNvSpPr>
            <a:spLocks noChangeAspect="1"/>
          </p:cNvSpPr>
          <p:nvPr/>
        </p:nvSpPr>
        <p:spPr>
          <a:xfrm>
            <a:off x="5322172" y="5185434"/>
            <a:ext cx="830472" cy="830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86" y="14720"/>
                </a:moveTo>
                <a:cubicBezTo>
                  <a:pt x="9513" y="14863"/>
                  <a:pt x="9355" y="14945"/>
                  <a:pt x="9084" y="14965"/>
                </a:cubicBezTo>
                <a:lnTo>
                  <a:pt x="9084" y="13151"/>
                </a:lnTo>
                <a:cubicBezTo>
                  <a:pt x="9199" y="13182"/>
                  <a:pt x="9248" y="13219"/>
                  <a:pt x="9358" y="13260"/>
                </a:cubicBezTo>
                <a:cubicBezTo>
                  <a:pt x="9469" y="13302"/>
                  <a:pt x="9568" y="13357"/>
                  <a:pt x="9656" y="13424"/>
                </a:cubicBezTo>
                <a:cubicBezTo>
                  <a:pt x="9744" y="13491"/>
                  <a:pt x="9814" y="13575"/>
                  <a:pt x="9867" y="13673"/>
                </a:cubicBezTo>
                <a:cubicBezTo>
                  <a:pt x="9920" y="13772"/>
                  <a:pt x="9946" y="13894"/>
                  <a:pt x="9946" y="14039"/>
                </a:cubicBezTo>
                <a:cubicBezTo>
                  <a:pt x="9946" y="14350"/>
                  <a:pt x="9859" y="14577"/>
                  <a:pt x="9686" y="14720"/>
                </a:cubicBezTo>
                <a:moveTo>
                  <a:pt x="8631" y="12100"/>
                </a:moveTo>
                <a:cubicBezTo>
                  <a:pt x="8526" y="12074"/>
                  <a:pt x="8486" y="12041"/>
                  <a:pt x="8383" y="12003"/>
                </a:cubicBezTo>
                <a:cubicBezTo>
                  <a:pt x="8280" y="11964"/>
                  <a:pt x="8189" y="11913"/>
                  <a:pt x="8112" y="11851"/>
                </a:cubicBezTo>
                <a:cubicBezTo>
                  <a:pt x="8034" y="11789"/>
                  <a:pt x="7969" y="11714"/>
                  <a:pt x="7919" y="11625"/>
                </a:cubicBezTo>
                <a:cubicBezTo>
                  <a:pt x="7869" y="11537"/>
                  <a:pt x="7844" y="11431"/>
                  <a:pt x="7844" y="11306"/>
                </a:cubicBezTo>
                <a:cubicBezTo>
                  <a:pt x="7844" y="11031"/>
                  <a:pt x="7918" y="10835"/>
                  <a:pt x="8067" y="10718"/>
                </a:cubicBezTo>
                <a:cubicBezTo>
                  <a:pt x="8214" y="10601"/>
                  <a:pt x="8360" y="10543"/>
                  <a:pt x="8631" y="10543"/>
                </a:cubicBezTo>
                <a:cubicBezTo>
                  <a:pt x="8631" y="10543"/>
                  <a:pt x="8631" y="12100"/>
                  <a:pt x="8631" y="12100"/>
                </a:cubicBezTo>
                <a:close/>
                <a:moveTo>
                  <a:pt x="10255" y="12723"/>
                </a:moveTo>
                <a:cubicBezTo>
                  <a:pt x="10089" y="12593"/>
                  <a:pt x="9898" y="12487"/>
                  <a:pt x="9683" y="12404"/>
                </a:cubicBezTo>
                <a:cubicBezTo>
                  <a:pt x="9466" y="12321"/>
                  <a:pt x="9310" y="12248"/>
                  <a:pt x="9084" y="12186"/>
                </a:cubicBezTo>
                <a:lnTo>
                  <a:pt x="9084" y="10543"/>
                </a:lnTo>
                <a:cubicBezTo>
                  <a:pt x="9355" y="10543"/>
                  <a:pt x="9488" y="10613"/>
                  <a:pt x="9611" y="10753"/>
                </a:cubicBezTo>
                <a:cubicBezTo>
                  <a:pt x="9734" y="10893"/>
                  <a:pt x="9800" y="11096"/>
                  <a:pt x="9810" y="11361"/>
                </a:cubicBezTo>
                <a:lnTo>
                  <a:pt x="10669" y="11361"/>
                </a:lnTo>
                <a:cubicBezTo>
                  <a:pt x="10669" y="11106"/>
                  <a:pt x="10625" y="10883"/>
                  <a:pt x="10537" y="10690"/>
                </a:cubicBezTo>
                <a:cubicBezTo>
                  <a:pt x="10450" y="10499"/>
                  <a:pt x="10331" y="10340"/>
                  <a:pt x="10183" y="10216"/>
                </a:cubicBezTo>
                <a:cubicBezTo>
                  <a:pt x="10035" y="10091"/>
                  <a:pt x="9860" y="9998"/>
                  <a:pt x="9659" y="9935"/>
                </a:cubicBezTo>
                <a:cubicBezTo>
                  <a:pt x="9459" y="9873"/>
                  <a:pt x="9310" y="9842"/>
                  <a:pt x="9084" y="9842"/>
                </a:cubicBezTo>
                <a:lnTo>
                  <a:pt x="9084" y="9331"/>
                </a:lnTo>
                <a:lnTo>
                  <a:pt x="8631" y="9331"/>
                </a:lnTo>
                <a:lnTo>
                  <a:pt x="8631" y="9842"/>
                </a:lnTo>
                <a:cubicBezTo>
                  <a:pt x="8405" y="9842"/>
                  <a:pt x="8253" y="9876"/>
                  <a:pt x="8048" y="9943"/>
                </a:cubicBezTo>
                <a:cubicBezTo>
                  <a:pt x="7842" y="10011"/>
                  <a:pt x="7660" y="10108"/>
                  <a:pt x="7501" y="10235"/>
                </a:cubicBezTo>
                <a:cubicBezTo>
                  <a:pt x="7343" y="10363"/>
                  <a:pt x="7218" y="10521"/>
                  <a:pt x="7125" y="10710"/>
                </a:cubicBezTo>
                <a:cubicBezTo>
                  <a:pt x="7032" y="10899"/>
                  <a:pt x="6985" y="11119"/>
                  <a:pt x="6985" y="11368"/>
                </a:cubicBezTo>
                <a:cubicBezTo>
                  <a:pt x="6985" y="11654"/>
                  <a:pt x="7035" y="11892"/>
                  <a:pt x="7136" y="12085"/>
                </a:cubicBezTo>
                <a:cubicBezTo>
                  <a:pt x="7237" y="12277"/>
                  <a:pt x="7368" y="12436"/>
                  <a:pt x="7531" y="12563"/>
                </a:cubicBezTo>
                <a:cubicBezTo>
                  <a:pt x="7694" y="12691"/>
                  <a:pt x="7878" y="12794"/>
                  <a:pt x="8081" y="12875"/>
                </a:cubicBezTo>
                <a:cubicBezTo>
                  <a:pt x="8285" y="12956"/>
                  <a:pt x="8426" y="13024"/>
                  <a:pt x="8631" y="13081"/>
                </a:cubicBezTo>
                <a:lnTo>
                  <a:pt x="8631" y="14965"/>
                </a:lnTo>
                <a:cubicBezTo>
                  <a:pt x="8285" y="14955"/>
                  <a:pt x="8100" y="14852"/>
                  <a:pt x="7950" y="14654"/>
                </a:cubicBezTo>
                <a:cubicBezTo>
                  <a:pt x="7799" y="14457"/>
                  <a:pt x="7726" y="14187"/>
                  <a:pt x="7731" y="13844"/>
                </a:cubicBezTo>
                <a:lnTo>
                  <a:pt x="6872" y="13844"/>
                </a:lnTo>
                <a:cubicBezTo>
                  <a:pt x="6867" y="14135"/>
                  <a:pt x="6908" y="14392"/>
                  <a:pt x="6996" y="14615"/>
                </a:cubicBezTo>
                <a:cubicBezTo>
                  <a:pt x="7085" y="14839"/>
                  <a:pt x="7209" y="15027"/>
                  <a:pt x="7369" y="15180"/>
                </a:cubicBezTo>
                <a:cubicBezTo>
                  <a:pt x="7530" y="15333"/>
                  <a:pt x="7723" y="15451"/>
                  <a:pt x="7950" y="15534"/>
                </a:cubicBezTo>
                <a:cubicBezTo>
                  <a:pt x="8176" y="15617"/>
                  <a:pt x="8360" y="15661"/>
                  <a:pt x="8631" y="15667"/>
                </a:cubicBezTo>
                <a:lnTo>
                  <a:pt x="8631" y="16199"/>
                </a:lnTo>
                <a:lnTo>
                  <a:pt x="9084" y="16199"/>
                </a:lnTo>
                <a:lnTo>
                  <a:pt x="9084" y="15667"/>
                </a:lnTo>
                <a:cubicBezTo>
                  <a:pt x="9335" y="15656"/>
                  <a:pt x="9504" y="15613"/>
                  <a:pt x="9720" y="15538"/>
                </a:cubicBezTo>
                <a:cubicBezTo>
                  <a:pt x="9936" y="15463"/>
                  <a:pt x="10124" y="15354"/>
                  <a:pt x="10285" y="15211"/>
                </a:cubicBezTo>
                <a:cubicBezTo>
                  <a:pt x="10445" y="15068"/>
                  <a:pt x="10573" y="14889"/>
                  <a:pt x="10666" y="14673"/>
                </a:cubicBezTo>
                <a:cubicBezTo>
                  <a:pt x="10758" y="14459"/>
                  <a:pt x="10805" y="14205"/>
                  <a:pt x="10805" y="13914"/>
                </a:cubicBezTo>
                <a:cubicBezTo>
                  <a:pt x="10805" y="13634"/>
                  <a:pt x="10755" y="13398"/>
                  <a:pt x="10654" y="13206"/>
                </a:cubicBezTo>
                <a:cubicBezTo>
                  <a:pt x="10554" y="13014"/>
                  <a:pt x="10421" y="12853"/>
                  <a:pt x="10255" y="12723"/>
                </a:cubicBezTo>
                <a:moveTo>
                  <a:pt x="12764" y="0"/>
                </a:moveTo>
                <a:cubicBezTo>
                  <a:pt x="9919" y="0"/>
                  <a:pt x="7396" y="1350"/>
                  <a:pt x="5779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9" y="987"/>
                  <a:pt x="20613" y="4502"/>
                  <a:pt x="20613" y="8836"/>
                </a:cubicBezTo>
                <a:cubicBezTo>
                  <a:pt x="20613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8836" y="20613"/>
                </a:moveTo>
                <a:cubicBezTo>
                  <a:pt x="4501" y="20613"/>
                  <a:pt x="987" y="17098"/>
                  <a:pt x="987" y="12764"/>
                </a:cubicBezTo>
                <a:cubicBezTo>
                  <a:pt x="987" y="8429"/>
                  <a:pt x="4501" y="4915"/>
                  <a:pt x="8836" y="4915"/>
                </a:cubicBezTo>
                <a:cubicBezTo>
                  <a:pt x="13172" y="4915"/>
                  <a:pt x="16685" y="8429"/>
                  <a:pt x="16685" y="12764"/>
                </a:cubicBezTo>
                <a:cubicBezTo>
                  <a:pt x="16685" y="17098"/>
                  <a:pt x="13172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6" y="21600"/>
                  <a:pt x="17673" y="17644"/>
                  <a:pt x="17673" y="12764"/>
                </a:cubicBezTo>
                <a:cubicBezTo>
                  <a:pt x="17673" y="7884"/>
                  <a:pt x="13716" y="3927"/>
                  <a:pt x="8836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799">
            <a:extLst>
              <a:ext uri="{FF2B5EF4-FFF2-40B4-BE49-F238E27FC236}">
                <a16:creationId xmlns:a16="http://schemas.microsoft.com/office/drawing/2014/main" id="{97E03FDD-54BD-452F-AAEB-403C6C947830}"/>
              </a:ext>
            </a:extLst>
          </p:cNvPr>
          <p:cNvSpPr>
            <a:spLocks noChangeAspect="1"/>
          </p:cNvSpPr>
          <p:nvPr/>
        </p:nvSpPr>
        <p:spPr>
          <a:xfrm>
            <a:off x="7810198" y="4620909"/>
            <a:ext cx="830472" cy="603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816">
            <a:extLst>
              <a:ext uri="{FF2B5EF4-FFF2-40B4-BE49-F238E27FC236}">
                <a16:creationId xmlns:a16="http://schemas.microsoft.com/office/drawing/2014/main" id="{17D85B61-42CC-4CB6-A81A-F00020108D4E}"/>
              </a:ext>
            </a:extLst>
          </p:cNvPr>
          <p:cNvSpPr>
            <a:spLocks noChangeAspect="1"/>
          </p:cNvSpPr>
          <p:nvPr/>
        </p:nvSpPr>
        <p:spPr>
          <a:xfrm>
            <a:off x="10332539" y="3786994"/>
            <a:ext cx="830472" cy="830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791">
            <a:extLst>
              <a:ext uri="{FF2B5EF4-FFF2-40B4-BE49-F238E27FC236}">
                <a16:creationId xmlns:a16="http://schemas.microsoft.com/office/drawing/2014/main" id="{A8E8E23B-D2E8-4DFB-BB79-B029D46755BB}"/>
              </a:ext>
            </a:extLst>
          </p:cNvPr>
          <p:cNvSpPr>
            <a:spLocks noChangeAspect="1"/>
          </p:cNvSpPr>
          <p:nvPr/>
        </p:nvSpPr>
        <p:spPr>
          <a:xfrm>
            <a:off x="20727326" y="9774940"/>
            <a:ext cx="830472" cy="6794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793">
            <a:extLst>
              <a:ext uri="{FF2B5EF4-FFF2-40B4-BE49-F238E27FC236}">
                <a16:creationId xmlns:a16="http://schemas.microsoft.com/office/drawing/2014/main" id="{0A3FF648-65C5-4C3C-AEBA-52101DCB49B5}"/>
              </a:ext>
            </a:extLst>
          </p:cNvPr>
          <p:cNvSpPr>
            <a:spLocks noChangeAspect="1"/>
          </p:cNvSpPr>
          <p:nvPr/>
        </p:nvSpPr>
        <p:spPr>
          <a:xfrm>
            <a:off x="18222842" y="8824917"/>
            <a:ext cx="830472" cy="830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86" y="14720"/>
                </a:moveTo>
                <a:cubicBezTo>
                  <a:pt x="9513" y="14863"/>
                  <a:pt x="9355" y="14945"/>
                  <a:pt x="9084" y="14965"/>
                </a:cubicBezTo>
                <a:lnTo>
                  <a:pt x="9084" y="13151"/>
                </a:lnTo>
                <a:cubicBezTo>
                  <a:pt x="9199" y="13182"/>
                  <a:pt x="9248" y="13219"/>
                  <a:pt x="9358" y="13260"/>
                </a:cubicBezTo>
                <a:cubicBezTo>
                  <a:pt x="9469" y="13302"/>
                  <a:pt x="9568" y="13357"/>
                  <a:pt x="9656" y="13424"/>
                </a:cubicBezTo>
                <a:cubicBezTo>
                  <a:pt x="9744" y="13491"/>
                  <a:pt x="9814" y="13575"/>
                  <a:pt x="9867" y="13673"/>
                </a:cubicBezTo>
                <a:cubicBezTo>
                  <a:pt x="9920" y="13772"/>
                  <a:pt x="9946" y="13894"/>
                  <a:pt x="9946" y="14039"/>
                </a:cubicBezTo>
                <a:cubicBezTo>
                  <a:pt x="9946" y="14350"/>
                  <a:pt x="9859" y="14577"/>
                  <a:pt x="9686" y="14720"/>
                </a:cubicBezTo>
                <a:moveTo>
                  <a:pt x="8631" y="12100"/>
                </a:moveTo>
                <a:cubicBezTo>
                  <a:pt x="8526" y="12074"/>
                  <a:pt x="8486" y="12041"/>
                  <a:pt x="8383" y="12003"/>
                </a:cubicBezTo>
                <a:cubicBezTo>
                  <a:pt x="8280" y="11964"/>
                  <a:pt x="8189" y="11913"/>
                  <a:pt x="8112" y="11851"/>
                </a:cubicBezTo>
                <a:cubicBezTo>
                  <a:pt x="8034" y="11789"/>
                  <a:pt x="7969" y="11714"/>
                  <a:pt x="7919" y="11625"/>
                </a:cubicBezTo>
                <a:cubicBezTo>
                  <a:pt x="7869" y="11537"/>
                  <a:pt x="7844" y="11431"/>
                  <a:pt x="7844" y="11306"/>
                </a:cubicBezTo>
                <a:cubicBezTo>
                  <a:pt x="7844" y="11031"/>
                  <a:pt x="7918" y="10835"/>
                  <a:pt x="8067" y="10718"/>
                </a:cubicBezTo>
                <a:cubicBezTo>
                  <a:pt x="8214" y="10601"/>
                  <a:pt x="8360" y="10543"/>
                  <a:pt x="8631" y="10543"/>
                </a:cubicBezTo>
                <a:cubicBezTo>
                  <a:pt x="8631" y="10543"/>
                  <a:pt x="8631" y="12100"/>
                  <a:pt x="8631" y="12100"/>
                </a:cubicBezTo>
                <a:close/>
                <a:moveTo>
                  <a:pt x="10255" y="12723"/>
                </a:moveTo>
                <a:cubicBezTo>
                  <a:pt x="10089" y="12593"/>
                  <a:pt x="9898" y="12487"/>
                  <a:pt x="9683" y="12404"/>
                </a:cubicBezTo>
                <a:cubicBezTo>
                  <a:pt x="9466" y="12321"/>
                  <a:pt x="9310" y="12248"/>
                  <a:pt x="9084" y="12186"/>
                </a:cubicBezTo>
                <a:lnTo>
                  <a:pt x="9084" y="10543"/>
                </a:lnTo>
                <a:cubicBezTo>
                  <a:pt x="9355" y="10543"/>
                  <a:pt x="9488" y="10613"/>
                  <a:pt x="9611" y="10753"/>
                </a:cubicBezTo>
                <a:cubicBezTo>
                  <a:pt x="9734" y="10893"/>
                  <a:pt x="9800" y="11096"/>
                  <a:pt x="9810" y="11361"/>
                </a:cubicBezTo>
                <a:lnTo>
                  <a:pt x="10669" y="11361"/>
                </a:lnTo>
                <a:cubicBezTo>
                  <a:pt x="10669" y="11106"/>
                  <a:pt x="10625" y="10883"/>
                  <a:pt x="10537" y="10690"/>
                </a:cubicBezTo>
                <a:cubicBezTo>
                  <a:pt x="10450" y="10499"/>
                  <a:pt x="10331" y="10340"/>
                  <a:pt x="10183" y="10216"/>
                </a:cubicBezTo>
                <a:cubicBezTo>
                  <a:pt x="10035" y="10091"/>
                  <a:pt x="9860" y="9998"/>
                  <a:pt x="9659" y="9935"/>
                </a:cubicBezTo>
                <a:cubicBezTo>
                  <a:pt x="9459" y="9873"/>
                  <a:pt x="9310" y="9842"/>
                  <a:pt x="9084" y="9842"/>
                </a:cubicBezTo>
                <a:lnTo>
                  <a:pt x="9084" y="9331"/>
                </a:lnTo>
                <a:lnTo>
                  <a:pt x="8631" y="9331"/>
                </a:lnTo>
                <a:lnTo>
                  <a:pt x="8631" y="9842"/>
                </a:lnTo>
                <a:cubicBezTo>
                  <a:pt x="8405" y="9842"/>
                  <a:pt x="8253" y="9876"/>
                  <a:pt x="8048" y="9943"/>
                </a:cubicBezTo>
                <a:cubicBezTo>
                  <a:pt x="7842" y="10011"/>
                  <a:pt x="7660" y="10108"/>
                  <a:pt x="7501" y="10235"/>
                </a:cubicBezTo>
                <a:cubicBezTo>
                  <a:pt x="7343" y="10363"/>
                  <a:pt x="7218" y="10521"/>
                  <a:pt x="7125" y="10710"/>
                </a:cubicBezTo>
                <a:cubicBezTo>
                  <a:pt x="7032" y="10899"/>
                  <a:pt x="6985" y="11119"/>
                  <a:pt x="6985" y="11368"/>
                </a:cubicBezTo>
                <a:cubicBezTo>
                  <a:pt x="6985" y="11654"/>
                  <a:pt x="7035" y="11892"/>
                  <a:pt x="7136" y="12085"/>
                </a:cubicBezTo>
                <a:cubicBezTo>
                  <a:pt x="7237" y="12277"/>
                  <a:pt x="7368" y="12436"/>
                  <a:pt x="7531" y="12563"/>
                </a:cubicBezTo>
                <a:cubicBezTo>
                  <a:pt x="7694" y="12691"/>
                  <a:pt x="7878" y="12794"/>
                  <a:pt x="8081" y="12875"/>
                </a:cubicBezTo>
                <a:cubicBezTo>
                  <a:pt x="8285" y="12956"/>
                  <a:pt x="8426" y="13024"/>
                  <a:pt x="8631" y="13081"/>
                </a:cubicBezTo>
                <a:lnTo>
                  <a:pt x="8631" y="14965"/>
                </a:lnTo>
                <a:cubicBezTo>
                  <a:pt x="8285" y="14955"/>
                  <a:pt x="8100" y="14852"/>
                  <a:pt x="7950" y="14654"/>
                </a:cubicBezTo>
                <a:cubicBezTo>
                  <a:pt x="7799" y="14457"/>
                  <a:pt x="7726" y="14187"/>
                  <a:pt x="7731" y="13844"/>
                </a:cubicBezTo>
                <a:lnTo>
                  <a:pt x="6872" y="13844"/>
                </a:lnTo>
                <a:cubicBezTo>
                  <a:pt x="6867" y="14135"/>
                  <a:pt x="6908" y="14392"/>
                  <a:pt x="6996" y="14615"/>
                </a:cubicBezTo>
                <a:cubicBezTo>
                  <a:pt x="7085" y="14839"/>
                  <a:pt x="7209" y="15027"/>
                  <a:pt x="7369" y="15180"/>
                </a:cubicBezTo>
                <a:cubicBezTo>
                  <a:pt x="7530" y="15333"/>
                  <a:pt x="7723" y="15451"/>
                  <a:pt x="7950" y="15534"/>
                </a:cubicBezTo>
                <a:cubicBezTo>
                  <a:pt x="8176" y="15617"/>
                  <a:pt x="8360" y="15661"/>
                  <a:pt x="8631" y="15667"/>
                </a:cubicBezTo>
                <a:lnTo>
                  <a:pt x="8631" y="16199"/>
                </a:lnTo>
                <a:lnTo>
                  <a:pt x="9084" y="16199"/>
                </a:lnTo>
                <a:lnTo>
                  <a:pt x="9084" y="15667"/>
                </a:lnTo>
                <a:cubicBezTo>
                  <a:pt x="9335" y="15656"/>
                  <a:pt x="9504" y="15613"/>
                  <a:pt x="9720" y="15538"/>
                </a:cubicBezTo>
                <a:cubicBezTo>
                  <a:pt x="9936" y="15463"/>
                  <a:pt x="10124" y="15354"/>
                  <a:pt x="10285" y="15211"/>
                </a:cubicBezTo>
                <a:cubicBezTo>
                  <a:pt x="10445" y="15068"/>
                  <a:pt x="10573" y="14889"/>
                  <a:pt x="10666" y="14673"/>
                </a:cubicBezTo>
                <a:cubicBezTo>
                  <a:pt x="10758" y="14459"/>
                  <a:pt x="10805" y="14205"/>
                  <a:pt x="10805" y="13914"/>
                </a:cubicBezTo>
                <a:cubicBezTo>
                  <a:pt x="10805" y="13634"/>
                  <a:pt x="10755" y="13398"/>
                  <a:pt x="10654" y="13206"/>
                </a:cubicBezTo>
                <a:cubicBezTo>
                  <a:pt x="10554" y="13014"/>
                  <a:pt x="10421" y="12853"/>
                  <a:pt x="10255" y="12723"/>
                </a:cubicBezTo>
                <a:moveTo>
                  <a:pt x="12764" y="0"/>
                </a:moveTo>
                <a:cubicBezTo>
                  <a:pt x="9919" y="0"/>
                  <a:pt x="7396" y="1350"/>
                  <a:pt x="5779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9" y="987"/>
                  <a:pt x="20613" y="4502"/>
                  <a:pt x="20613" y="8836"/>
                </a:cubicBezTo>
                <a:cubicBezTo>
                  <a:pt x="20613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8836" y="20613"/>
                </a:moveTo>
                <a:cubicBezTo>
                  <a:pt x="4501" y="20613"/>
                  <a:pt x="987" y="17098"/>
                  <a:pt x="987" y="12764"/>
                </a:cubicBezTo>
                <a:cubicBezTo>
                  <a:pt x="987" y="8429"/>
                  <a:pt x="4501" y="4915"/>
                  <a:pt x="8836" y="4915"/>
                </a:cubicBezTo>
                <a:cubicBezTo>
                  <a:pt x="13172" y="4915"/>
                  <a:pt x="16685" y="8429"/>
                  <a:pt x="16685" y="12764"/>
                </a:cubicBezTo>
                <a:cubicBezTo>
                  <a:pt x="16685" y="17098"/>
                  <a:pt x="13172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6" y="21600"/>
                  <a:pt x="17673" y="17644"/>
                  <a:pt x="17673" y="12764"/>
                </a:cubicBezTo>
                <a:cubicBezTo>
                  <a:pt x="17673" y="7884"/>
                  <a:pt x="13716" y="3927"/>
                  <a:pt x="8836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799">
            <a:extLst>
              <a:ext uri="{FF2B5EF4-FFF2-40B4-BE49-F238E27FC236}">
                <a16:creationId xmlns:a16="http://schemas.microsoft.com/office/drawing/2014/main" id="{94C86ED8-3F40-4493-9D34-AAB0735B684F}"/>
              </a:ext>
            </a:extLst>
          </p:cNvPr>
          <p:cNvSpPr>
            <a:spLocks noChangeAspect="1"/>
          </p:cNvSpPr>
          <p:nvPr/>
        </p:nvSpPr>
        <p:spPr>
          <a:xfrm>
            <a:off x="15736982" y="9558412"/>
            <a:ext cx="830472" cy="603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816">
            <a:extLst>
              <a:ext uri="{FF2B5EF4-FFF2-40B4-BE49-F238E27FC236}">
                <a16:creationId xmlns:a16="http://schemas.microsoft.com/office/drawing/2014/main" id="{A99B8882-6E69-4441-9E50-BC2061D804C0}"/>
              </a:ext>
            </a:extLst>
          </p:cNvPr>
          <p:cNvSpPr>
            <a:spLocks noChangeAspect="1"/>
          </p:cNvSpPr>
          <p:nvPr/>
        </p:nvSpPr>
        <p:spPr>
          <a:xfrm>
            <a:off x="13214641" y="10226217"/>
            <a:ext cx="830472" cy="830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8149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375AD1-4C66-4D91-A01D-700552906B67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8110CB-BF1D-47AF-AFDC-406A096BD74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5985CB77-FEF9-4445-BB1D-DE5F1424A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1137" y="9480809"/>
            <a:ext cx="2777219" cy="2404634"/>
          </a:xfrm>
          <a:custGeom>
            <a:avLst/>
            <a:gdLst>
              <a:gd name="T0" fmla="*/ 899139 w 4995"/>
              <a:gd name="T1" fmla="*/ 0 h 4326"/>
              <a:gd name="T2" fmla="*/ 0 w 4995"/>
              <a:gd name="T3" fmla="*/ 1556977 h 4326"/>
              <a:gd name="T4" fmla="*/ 1798278 w 4995"/>
              <a:gd name="T5" fmla="*/ 1556977 h 4326"/>
              <a:gd name="T6" fmla="*/ 899139 w 4995"/>
              <a:gd name="T7" fmla="*/ 0 h 432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995" h="4326">
                <a:moveTo>
                  <a:pt x="2497" y="0"/>
                </a:moveTo>
                <a:lnTo>
                  <a:pt x="0" y="4325"/>
                </a:lnTo>
                <a:lnTo>
                  <a:pt x="4994" y="4325"/>
                </a:lnTo>
                <a:lnTo>
                  <a:pt x="2497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341FBBF6-1BE0-42F8-9A70-01B97D831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78" y="7899779"/>
            <a:ext cx="2777219" cy="3988116"/>
          </a:xfrm>
          <a:custGeom>
            <a:avLst/>
            <a:gdLst>
              <a:gd name="T0" fmla="*/ 899139 w 4995"/>
              <a:gd name="T1" fmla="*/ 0 h 7173"/>
              <a:gd name="T2" fmla="*/ 0 w 4995"/>
              <a:gd name="T3" fmla="*/ 2582503 h 7173"/>
              <a:gd name="T4" fmla="*/ 1798278 w 4995"/>
              <a:gd name="T5" fmla="*/ 2582503 h 7173"/>
              <a:gd name="T6" fmla="*/ 899139 w 4995"/>
              <a:gd name="T7" fmla="*/ 0 h 717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995" h="7173">
                <a:moveTo>
                  <a:pt x="2497" y="0"/>
                </a:moveTo>
                <a:lnTo>
                  <a:pt x="0" y="7172"/>
                </a:lnTo>
                <a:lnTo>
                  <a:pt x="4994" y="7172"/>
                </a:lnTo>
                <a:lnTo>
                  <a:pt x="2497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7DE9032A-A743-4DF8-BB77-627BF0229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4254" y="6080983"/>
            <a:ext cx="2777219" cy="5804460"/>
          </a:xfrm>
          <a:custGeom>
            <a:avLst/>
            <a:gdLst>
              <a:gd name="T0" fmla="*/ 898959 w 4996"/>
              <a:gd name="T1" fmla="*/ 0 h 10443"/>
              <a:gd name="T2" fmla="*/ 0 w 4996"/>
              <a:gd name="T3" fmla="*/ 3758840 h 10443"/>
              <a:gd name="T4" fmla="*/ 1798278 w 4996"/>
              <a:gd name="T5" fmla="*/ 3758840 h 10443"/>
              <a:gd name="T6" fmla="*/ 898959 w 4996"/>
              <a:gd name="T7" fmla="*/ 0 h 104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996" h="10443">
                <a:moveTo>
                  <a:pt x="2497" y="0"/>
                </a:moveTo>
                <a:lnTo>
                  <a:pt x="0" y="10442"/>
                </a:lnTo>
                <a:lnTo>
                  <a:pt x="4995" y="10442"/>
                </a:lnTo>
                <a:lnTo>
                  <a:pt x="2497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46CCA931-FE61-40E5-8775-65D49AF50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6939" y="7569693"/>
            <a:ext cx="1309738" cy="1309744"/>
          </a:xfrm>
          <a:custGeom>
            <a:avLst/>
            <a:gdLst>
              <a:gd name="T0" fmla="*/ 280627 w 781"/>
              <a:gd name="T1" fmla="*/ 140314 h 781"/>
              <a:gd name="T2" fmla="*/ 140314 w 781"/>
              <a:gd name="T3" fmla="*/ 280628 h 781"/>
              <a:gd name="T4" fmla="*/ 0 w 781"/>
              <a:gd name="T5" fmla="*/ 140314 h 781"/>
              <a:gd name="T6" fmla="*/ 140314 w 781"/>
              <a:gd name="T7" fmla="*/ 0 h 781"/>
              <a:gd name="T8" fmla="*/ 280627 w 781"/>
              <a:gd name="T9" fmla="*/ 140314 h 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1" h="781">
                <a:moveTo>
                  <a:pt x="780" y="390"/>
                </a:moveTo>
                <a:cubicBezTo>
                  <a:pt x="780" y="605"/>
                  <a:pt x="606" y="780"/>
                  <a:pt x="390" y="780"/>
                </a:cubicBezTo>
                <a:cubicBezTo>
                  <a:pt x="174" y="780"/>
                  <a:pt x="0" y="605"/>
                  <a:pt x="0" y="390"/>
                </a:cubicBezTo>
                <a:cubicBezTo>
                  <a:pt x="0" y="174"/>
                  <a:pt x="174" y="0"/>
                  <a:pt x="390" y="0"/>
                </a:cubicBezTo>
                <a:cubicBezTo>
                  <a:pt x="606" y="0"/>
                  <a:pt x="780" y="174"/>
                  <a:pt x="780" y="39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5B8342FC-2505-467F-828F-BDF114B1C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49" y="5760702"/>
            <a:ext cx="1309738" cy="1309744"/>
          </a:xfrm>
          <a:custGeom>
            <a:avLst/>
            <a:gdLst>
              <a:gd name="T0" fmla="*/ 280627 w 781"/>
              <a:gd name="T1" fmla="*/ 140314 h 781"/>
              <a:gd name="T2" fmla="*/ 140314 w 781"/>
              <a:gd name="T3" fmla="*/ 280628 h 781"/>
              <a:gd name="T4" fmla="*/ 0 w 781"/>
              <a:gd name="T5" fmla="*/ 140314 h 781"/>
              <a:gd name="T6" fmla="*/ 140314 w 781"/>
              <a:gd name="T7" fmla="*/ 0 h 781"/>
              <a:gd name="T8" fmla="*/ 280627 w 781"/>
              <a:gd name="T9" fmla="*/ 140314 h 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1" h="781">
                <a:moveTo>
                  <a:pt x="780" y="390"/>
                </a:moveTo>
                <a:cubicBezTo>
                  <a:pt x="780" y="606"/>
                  <a:pt x="606" y="780"/>
                  <a:pt x="390" y="780"/>
                </a:cubicBezTo>
                <a:cubicBezTo>
                  <a:pt x="175" y="780"/>
                  <a:pt x="0" y="606"/>
                  <a:pt x="0" y="390"/>
                </a:cubicBezTo>
                <a:cubicBezTo>
                  <a:pt x="0" y="174"/>
                  <a:pt x="175" y="0"/>
                  <a:pt x="390" y="0"/>
                </a:cubicBezTo>
                <a:cubicBezTo>
                  <a:pt x="606" y="0"/>
                  <a:pt x="780" y="174"/>
                  <a:pt x="780" y="39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2C400E21-0664-4C29-9DB1-F5164D527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6715" y="3934555"/>
            <a:ext cx="1309738" cy="1309738"/>
          </a:xfrm>
          <a:custGeom>
            <a:avLst/>
            <a:gdLst>
              <a:gd name="T0" fmla="*/ 280627 w 781"/>
              <a:gd name="T1" fmla="*/ 140134 h 782"/>
              <a:gd name="T2" fmla="*/ 140314 w 781"/>
              <a:gd name="T3" fmla="*/ 280628 h 782"/>
              <a:gd name="T4" fmla="*/ 0 w 781"/>
              <a:gd name="T5" fmla="*/ 140134 h 782"/>
              <a:gd name="T6" fmla="*/ 140314 w 781"/>
              <a:gd name="T7" fmla="*/ 0 h 782"/>
              <a:gd name="T8" fmla="*/ 280627 w 781"/>
              <a:gd name="T9" fmla="*/ 140134 h 7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1" h="782">
                <a:moveTo>
                  <a:pt x="780" y="390"/>
                </a:moveTo>
                <a:cubicBezTo>
                  <a:pt x="780" y="605"/>
                  <a:pt x="605" y="781"/>
                  <a:pt x="390" y="781"/>
                </a:cubicBezTo>
                <a:cubicBezTo>
                  <a:pt x="174" y="781"/>
                  <a:pt x="0" y="605"/>
                  <a:pt x="0" y="390"/>
                </a:cubicBezTo>
                <a:cubicBezTo>
                  <a:pt x="0" y="175"/>
                  <a:pt x="174" y="0"/>
                  <a:pt x="390" y="0"/>
                </a:cubicBezTo>
                <a:cubicBezTo>
                  <a:pt x="605" y="0"/>
                  <a:pt x="780" y="175"/>
                  <a:pt x="780" y="39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109F6F06-50E3-4F35-B976-A78127B56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2332" y="4637222"/>
            <a:ext cx="7226160" cy="5542180"/>
          </a:xfrm>
          <a:custGeom>
            <a:avLst/>
            <a:gdLst>
              <a:gd name="T0" fmla="*/ 0 w 13002"/>
              <a:gd name="T1" fmla="*/ 3513006 h 9969"/>
              <a:gd name="T2" fmla="*/ 788630 w 13002"/>
              <a:gd name="T3" fmla="*/ 2323402 h 9969"/>
              <a:gd name="T4" fmla="*/ 1618294 w 13002"/>
              <a:gd name="T5" fmla="*/ 3588977 h 9969"/>
              <a:gd name="T6" fmla="*/ 2777663 w 13002"/>
              <a:gd name="T7" fmla="*/ 1192485 h 9969"/>
              <a:gd name="T8" fmla="*/ 3741944 w 13002"/>
              <a:gd name="T9" fmla="*/ 3529569 h 9969"/>
              <a:gd name="T10" fmla="*/ 4679590 w 13002"/>
              <a:gd name="T11" fmla="*/ 0 h 996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002" h="9969">
                <a:moveTo>
                  <a:pt x="0" y="9757"/>
                </a:moveTo>
                <a:lnTo>
                  <a:pt x="2191" y="6453"/>
                </a:lnTo>
                <a:lnTo>
                  <a:pt x="4496" y="9968"/>
                </a:lnTo>
                <a:lnTo>
                  <a:pt x="7717" y="3312"/>
                </a:lnTo>
                <a:lnTo>
                  <a:pt x="10396" y="9803"/>
                </a:lnTo>
                <a:lnTo>
                  <a:pt x="13001" y="0"/>
                </a:lnTo>
              </a:path>
            </a:pathLst>
          </a:custGeom>
          <a:noFill/>
          <a:ln w="4680" cap="flat">
            <a:solidFill>
              <a:schemeClr val="accent1">
                <a:lumMod val="50000"/>
              </a:schemeClr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BFABFE0C-101B-4800-8BC0-072F3BD7F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6407" y="11809456"/>
            <a:ext cx="9446954" cy="519656"/>
          </a:xfrm>
          <a:custGeom>
            <a:avLst/>
            <a:gdLst>
              <a:gd name="T0" fmla="*/ 5950114 w 16996"/>
              <a:gd name="T1" fmla="*/ 0 h 934"/>
              <a:gd name="T2" fmla="*/ 168111 w 16996"/>
              <a:gd name="T3" fmla="*/ 0 h 934"/>
              <a:gd name="T4" fmla="*/ 0 w 16996"/>
              <a:gd name="T5" fmla="*/ 167915 h 934"/>
              <a:gd name="T6" fmla="*/ 168111 w 16996"/>
              <a:gd name="T7" fmla="*/ 336190 h 934"/>
              <a:gd name="T8" fmla="*/ 5950114 w 16996"/>
              <a:gd name="T9" fmla="*/ 336190 h 934"/>
              <a:gd name="T10" fmla="*/ 6117865 w 16996"/>
              <a:gd name="T11" fmla="*/ 167915 h 934"/>
              <a:gd name="T12" fmla="*/ 5950114 w 16996"/>
              <a:gd name="T13" fmla="*/ 0 h 9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6996" h="934">
                <a:moveTo>
                  <a:pt x="16529" y="0"/>
                </a:moveTo>
                <a:lnTo>
                  <a:pt x="467" y="0"/>
                </a:lnTo>
                <a:cubicBezTo>
                  <a:pt x="209" y="0"/>
                  <a:pt x="0" y="209"/>
                  <a:pt x="0" y="466"/>
                </a:cubicBezTo>
                <a:cubicBezTo>
                  <a:pt x="0" y="724"/>
                  <a:pt x="209" y="933"/>
                  <a:pt x="467" y="933"/>
                </a:cubicBezTo>
                <a:lnTo>
                  <a:pt x="16529" y="933"/>
                </a:lnTo>
                <a:cubicBezTo>
                  <a:pt x="16786" y="933"/>
                  <a:pt x="16995" y="724"/>
                  <a:pt x="16995" y="466"/>
                </a:cubicBezTo>
                <a:cubicBezTo>
                  <a:pt x="16995" y="209"/>
                  <a:pt x="16786" y="0"/>
                  <a:pt x="16529" y="0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">
            <a:extLst>
              <a:ext uri="{FF2B5EF4-FFF2-40B4-BE49-F238E27FC236}">
                <a16:creationId xmlns:a16="http://schemas.microsoft.com/office/drawing/2014/main" id="{958EA2E6-B06B-4A62-B9E0-7D7E066E820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089296" y="9480809"/>
            <a:ext cx="2777219" cy="2404634"/>
          </a:xfrm>
          <a:custGeom>
            <a:avLst/>
            <a:gdLst>
              <a:gd name="T0" fmla="*/ 899139 w 4995"/>
              <a:gd name="T1" fmla="*/ 0 h 4326"/>
              <a:gd name="T2" fmla="*/ 0 w 4995"/>
              <a:gd name="T3" fmla="*/ 1556977 h 4326"/>
              <a:gd name="T4" fmla="*/ 1798278 w 4995"/>
              <a:gd name="T5" fmla="*/ 1556977 h 4326"/>
              <a:gd name="T6" fmla="*/ 899139 w 4995"/>
              <a:gd name="T7" fmla="*/ 0 h 432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995" h="4326">
                <a:moveTo>
                  <a:pt x="2497" y="0"/>
                </a:moveTo>
                <a:lnTo>
                  <a:pt x="0" y="4325"/>
                </a:lnTo>
                <a:lnTo>
                  <a:pt x="4994" y="4325"/>
                </a:lnTo>
                <a:lnTo>
                  <a:pt x="2497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2">
            <a:extLst>
              <a:ext uri="{FF2B5EF4-FFF2-40B4-BE49-F238E27FC236}">
                <a16:creationId xmlns:a16="http://schemas.microsoft.com/office/drawing/2014/main" id="{25203C0F-170D-4826-AD76-964F6EFF755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961555" y="7899779"/>
            <a:ext cx="2777219" cy="3988116"/>
          </a:xfrm>
          <a:custGeom>
            <a:avLst/>
            <a:gdLst>
              <a:gd name="T0" fmla="*/ 899139 w 4995"/>
              <a:gd name="T1" fmla="*/ 0 h 7173"/>
              <a:gd name="T2" fmla="*/ 0 w 4995"/>
              <a:gd name="T3" fmla="*/ 2582503 h 7173"/>
              <a:gd name="T4" fmla="*/ 1798278 w 4995"/>
              <a:gd name="T5" fmla="*/ 2582503 h 7173"/>
              <a:gd name="T6" fmla="*/ 899139 w 4995"/>
              <a:gd name="T7" fmla="*/ 0 h 717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995" h="7173">
                <a:moveTo>
                  <a:pt x="2497" y="0"/>
                </a:moveTo>
                <a:lnTo>
                  <a:pt x="0" y="7172"/>
                </a:lnTo>
                <a:lnTo>
                  <a:pt x="4994" y="7172"/>
                </a:lnTo>
                <a:lnTo>
                  <a:pt x="249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3">
            <a:extLst>
              <a:ext uri="{FF2B5EF4-FFF2-40B4-BE49-F238E27FC236}">
                <a16:creationId xmlns:a16="http://schemas.microsoft.com/office/drawing/2014/main" id="{0E086BA5-5AB6-4629-970C-92E28557139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966179" y="6080983"/>
            <a:ext cx="2777219" cy="5804460"/>
          </a:xfrm>
          <a:custGeom>
            <a:avLst/>
            <a:gdLst>
              <a:gd name="T0" fmla="*/ 898959 w 4996"/>
              <a:gd name="T1" fmla="*/ 0 h 10443"/>
              <a:gd name="T2" fmla="*/ 0 w 4996"/>
              <a:gd name="T3" fmla="*/ 3758840 h 10443"/>
              <a:gd name="T4" fmla="*/ 1798278 w 4996"/>
              <a:gd name="T5" fmla="*/ 3758840 h 10443"/>
              <a:gd name="T6" fmla="*/ 898959 w 4996"/>
              <a:gd name="T7" fmla="*/ 0 h 104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996" h="10443">
                <a:moveTo>
                  <a:pt x="2497" y="0"/>
                </a:moveTo>
                <a:lnTo>
                  <a:pt x="0" y="10442"/>
                </a:lnTo>
                <a:lnTo>
                  <a:pt x="4995" y="10442"/>
                </a:lnTo>
                <a:lnTo>
                  <a:pt x="2497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9207EA18-B038-4CFA-86F4-3F42350E1C6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800976" y="7569691"/>
            <a:ext cx="1309736" cy="1309748"/>
          </a:xfrm>
          <a:custGeom>
            <a:avLst/>
            <a:gdLst>
              <a:gd name="T0" fmla="*/ 280627 w 781"/>
              <a:gd name="T1" fmla="*/ 140314 h 781"/>
              <a:gd name="T2" fmla="*/ 140314 w 781"/>
              <a:gd name="T3" fmla="*/ 280628 h 781"/>
              <a:gd name="T4" fmla="*/ 0 w 781"/>
              <a:gd name="T5" fmla="*/ 140314 h 781"/>
              <a:gd name="T6" fmla="*/ 140314 w 781"/>
              <a:gd name="T7" fmla="*/ 0 h 781"/>
              <a:gd name="T8" fmla="*/ 280627 w 781"/>
              <a:gd name="T9" fmla="*/ 140314 h 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1" h="781">
                <a:moveTo>
                  <a:pt x="780" y="390"/>
                </a:moveTo>
                <a:cubicBezTo>
                  <a:pt x="780" y="605"/>
                  <a:pt x="606" y="780"/>
                  <a:pt x="390" y="780"/>
                </a:cubicBezTo>
                <a:cubicBezTo>
                  <a:pt x="174" y="780"/>
                  <a:pt x="0" y="605"/>
                  <a:pt x="0" y="390"/>
                </a:cubicBezTo>
                <a:cubicBezTo>
                  <a:pt x="0" y="174"/>
                  <a:pt x="174" y="0"/>
                  <a:pt x="390" y="0"/>
                </a:cubicBezTo>
                <a:cubicBezTo>
                  <a:pt x="606" y="0"/>
                  <a:pt x="780" y="174"/>
                  <a:pt x="780" y="390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8">
            <a:extLst>
              <a:ext uri="{FF2B5EF4-FFF2-40B4-BE49-F238E27FC236}">
                <a16:creationId xmlns:a16="http://schemas.microsoft.com/office/drawing/2014/main" id="{9171B645-0399-4FDA-BF77-301E9E9CCAB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736966" y="5760700"/>
            <a:ext cx="1309736" cy="1309748"/>
          </a:xfrm>
          <a:custGeom>
            <a:avLst/>
            <a:gdLst>
              <a:gd name="T0" fmla="*/ 280627 w 781"/>
              <a:gd name="T1" fmla="*/ 140314 h 781"/>
              <a:gd name="T2" fmla="*/ 140314 w 781"/>
              <a:gd name="T3" fmla="*/ 280628 h 781"/>
              <a:gd name="T4" fmla="*/ 0 w 781"/>
              <a:gd name="T5" fmla="*/ 140314 h 781"/>
              <a:gd name="T6" fmla="*/ 140314 w 781"/>
              <a:gd name="T7" fmla="*/ 0 h 781"/>
              <a:gd name="T8" fmla="*/ 280627 w 781"/>
              <a:gd name="T9" fmla="*/ 140314 h 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1" h="781">
                <a:moveTo>
                  <a:pt x="780" y="390"/>
                </a:moveTo>
                <a:cubicBezTo>
                  <a:pt x="780" y="606"/>
                  <a:pt x="606" y="780"/>
                  <a:pt x="390" y="780"/>
                </a:cubicBezTo>
                <a:cubicBezTo>
                  <a:pt x="175" y="780"/>
                  <a:pt x="0" y="606"/>
                  <a:pt x="0" y="390"/>
                </a:cubicBezTo>
                <a:cubicBezTo>
                  <a:pt x="0" y="174"/>
                  <a:pt x="175" y="0"/>
                  <a:pt x="390" y="0"/>
                </a:cubicBezTo>
                <a:cubicBezTo>
                  <a:pt x="606" y="0"/>
                  <a:pt x="780" y="174"/>
                  <a:pt x="780" y="390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9">
            <a:extLst>
              <a:ext uri="{FF2B5EF4-FFF2-40B4-BE49-F238E27FC236}">
                <a16:creationId xmlns:a16="http://schemas.microsoft.com/office/drawing/2014/main" id="{7B4D0933-557D-492A-91C5-1D13FB194E8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761200" y="3934553"/>
            <a:ext cx="1309736" cy="1309742"/>
          </a:xfrm>
          <a:custGeom>
            <a:avLst/>
            <a:gdLst>
              <a:gd name="T0" fmla="*/ 280627 w 781"/>
              <a:gd name="T1" fmla="*/ 140134 h 782"/>
              <a:gd name="T2" fmla="*/ 140314 w 781"/>
              <a:gd name="T3" fmla="*/ 280628 h 782"/>
              <a:gd name="T4" fmla="*/ 0 w 781"/>
              <a:gd name="T5" fmla="*/ 140134 h 782"/>
              <a:gd name="T6" fmla="*/ 140314 w 781"/>
              <a:gd name="T7" fmla="*/ 0 h 782"/>
              <a:gd name="T8" fmla="*/ 280627 w 781"/>
              <a:gd name="T9" fmla="*/ 140134 h 7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1" h="782">
                <a:moveTo>
                  <a:pt x="780" y="390"/>
                </a:moveTo>
                <a:cubicBezTo>
                  <a:pt x="780" y="605"/>
                  <a:pt x="605" y="781"/>
                  <a:pt x="390" y="781"/>
                </a:cubicBezTo>
                <a:cubicBezTo>
                  <a:pt x="174" y="781"/>
                  <a:pt x="0" y="605"/>
                  <a:pt x="0" y="390"/>
                </a:cubicBezTo>
                <a:cubicBezTo>
                  <a:pt x="0" y="175"/>
                  <a:pt x="174" y="0"/>
                  <a:pt x="390" y="0"/>
                </a:cubicBezTo>
                <a:cubicBezTo>
                  <a:pt x="605" y="0"/>
                  <a:pt x="780" y="175"/>
                  <a:pt x="780" y="390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10">
            <a:extLst>
              <a:ext uri="{FF2B5EF4-FFF2-40B4-BE49-F238E27FC236}">
                <a16:creationId xmlns:a16="http://schemas.microsoft.com/office/drawing/2014/main" id="{81CA1D78-2686-433C-B2EF-BBCB09A859C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449160" y="4637222"/>
            <a:ext cx="7226160" cy="5542180"/>
          </a:xfrm>
          <a:custGeom>
            <a:avLst/>
            <a:gdLst>
              <a:gd name="T0" fmla="*/ 0 w 13002"/>
              <a:gd name="T1" fmla="*/ 3513006 h 9969"/>
              <a:gd name="T2" fmla="*/ 788630 w 13002"/>
              <a:gd name="T3" fmla="*/ 2323402 h 9969"/>
              <a:gd name="T4" fmla="*/ 1618294 w 13002"/>
              <a:gd name="T5" fmla="*/ 3588977 h 9969"/>
              <a:gd name="T6" fmla="*/ 2777663 w 13002"/>
              <a:gd name="T7" fmla="*/ 1192485 h 9969"/>
              <a:gd name="T8" fmla="*/ 3741944 w 13002"/>
              <a:gd name="T9" fmla="*/ 3529569 h 9969"/>
              <a:gd name="T10" fmla="*/ 4679590 w 13002"/>
              <a:gd name="T11" fmla="*/ 0 h 996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002" h="9969">
                <a:moveTo>
                  <a:pt x="0" y="9757"/>
                </a:moveTo>
                <a:lnTo>
                  <a:pt x="2191" y="6453"/>
                </a:lnTo>
                <a:lnTo>
                  <a:pt x="4496" y="9968"/>
                </a:lnTo>
                <a:lnTo>
                  <a:pt x="7717" y="3312"/>
                </a:lnTo>
                <a:lnTo>
                  <a:pt x="10396" y="9803"/>
                </a:lnTo>
                <a:lnTo>
                  <a:pt x="13001" y="0"/>
                </a:lnTo>
              </a:path>
            </a:pathLst>
          </a:custGeom>
          <a:noFill/>
          <a:ln w="4680" cap="flat">
            <a:solidFill>
              <a:schemeClr val="accent2">
                <a:lumMod val="50000"/>
              </a:schemeClr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Freeform 11">
            <a:extLst>
              <a:ext uri="{FF2B5EF4-FFF2-40B4-BE49-F238E27FC236}">
                <a16:creationId xmlns:a16="http://schemas.microsoft.com/office/drawing/2014/main" id="{C03266C0-CE5F-4433-8C2C-676150B660A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684291" y="11809456"/>
            <a:ext cx="9446954" cy="519656"/>
          </a:xfrm>
          <a:custGeom>
            <a:avLst/>
            <a:gdLst>
              <a:gd name="T0" fmla="*/ 5950114 w 16996"/>
              <a:gd name="T1" fmla="*/ 0 h 934"/>
              <a:gd name="T2" fmla="*/ 168111 w 16996"/>
              <a:gd name="T3" fmla="*/ 0 h 934"/>
              <a:gd name="T4" fmla="*/ 0 w 16996"/>
              <a:gd name="T5" fmla="*/ 167915 h 934"/>
              <a:gd name="T6" fmla="*/ 168111 w 16996"/>
              <a:gd name="T7" fmla="*/ 336190 h 934"/>
              <a:gd name="T8" fmla="*/ 5950114 w 16996"/>
              <a:gd name="T9" fmla="*/ 336190 h 934"/>
              <a:gd name="T10" fmla="*/ 6117865 w 16996"/>
              <a:gd name="T11" fmla="*/ 167915 h 934"/>
              <a:gd name="T12" fmla="*/ 5950114 w 16996"/>
              <a:gd name="T13" fmla="*/ 0 h 9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6996" h="934">
                <a:moveTo>
                  <a:pt x="16529" y="0"/>
                </a:moveTo>
                <a:lnTo>
                  <a:pt x="467" y="0"/>
                </a:lnTo>
                <a:cubicBezTo>
                  <a:pt x="209" y="0"/>
                  <a:pt x="0" y="209"/>
                  <a:pt x="0" y="466"/>
                </a:cubicBezTo>
                <a:cubicBezTo>
                  <a:pt x="0" y="724"/>
                  <a:pt x="209" y="933"/>
                  <a:pt x="467" y="933"/>
                </a:cubicBezTo>
                <a:lnTo>
                  <a:pt x="16529" y="933"/>
                </a:lnTo>
                <a:cubicBezTo>
                  <a:pt x="16786" y="933"/>
                  <a:pt x="16995" y="724"/>
                  <a:pt x="16995" y="466"/>
                </a:cubicBezTo>
                <a:cubicBezTo>
                  <a:pt x="16995" y="209"/>
                  <a:pt x="16786" y="0"/>
                  <a:pt x="16529" y="0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Box 29">
            <a:extLst>
              <a:ext uri="{FF2B5EF4-FFF2-40B4-BE49-F238E27FC236}">
                <a16:creationId xmlns:a16="http://schemas.microsoft.com/office/drawing/2014/main" id="{33725DCF-4346-4EAA-BE3E-C6F57236B1B1}"/>
              </a:ext>
            </a:extLst>
          </p:cNvPr>
          <p:cNvSpPr txBox="1"/>
          <p:nvPr/>
        </p:nvSpPr>
        <p:spPr>
          <a:xfrm>
            <a:off x="6000100" y="2757830"/>
            <a:ext cx="1939568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159F9D6-767F-48C4-AE86-6E3A86C088EE}"/>
              </a:ext>
            </a:extLst>
          </p:cNvPr>
          <p:cNvSpPr txBox="1">
            <a:spLocks/>
          </p:cNvSpPr>
          <p:nvPr/>
        </p:nvSpPr>
        <p:spPr>
          <a:xfrm>
            <a:off x="4860788" y="3418573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29">
            <a:extLst>
              <a:ext uri="{FF2B5EF4-FFF2-40B4-BE49-F238E27FC236}">
                <a16:creationId xmlns:a16="http://schemas.microsoft.com/office/drawing/2014/main" id="{3A9B2AF2-ABA3-48B8-AAAF-C9B87345CD1B}"/>
              </a:ext>
            </a:extLst>
          </p:cNvPr>
          <p:cNvSpPr txBox="1"/>
          <p:nvPr/>
        </p:nvSpPr>
        <p:spPr>
          <a:xfrm>
            <a:off x="16773721" y="2757830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398E36E2-DE48-4D20-A671-67A47891ED5D}"/>
              </a:ext>
            </a:extLst>
          </p:cNvPr>
          <p:cNvSpPr txBox="1">
            <a:spLocks/>
          </p:cNvSpPr>
          <p:nvPr/>
        </p:nvSpPr>
        <p:spPr>
          <a:xfrm>
            <a:off x="15298672" y="3418573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5">
            <a:extLst>
              <a:ext uri="{FF2B5EF4-FFF2-40B4-BE49-F238E27FC236}">
                <a16:creationId xmlns:a16="http://schemas.microsoft.com/office/drawing/2014/main" id="{B9D9D612-FEB0-4BB5-8E8A-ABD6611C8C62}"/>
              </a:ext>
            </a:extLst>
          </p:cNvPr>
          <p:cNvSpPr txBox="1"/>
          <p:nvPr/>
        </p:nvSpPr>
        <p:spPr>
          <a:xfrm>
            <a:off x="3408686" y="8009122"/>
            <a:ext cx="102624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+$150</a:t>
            </a:r>
            <a:endParaRPr lang="en-US" sz="2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TextBox 35">
            <a:extLst>
              <a:ext uri="{FF2B5EF4-FFF2-40B4-BE49-F238E27FC236}">
                <a16:creationId xmlns:a16="http://schemas.microsoft.com/office/drawing/2014/main" id="{0DD079F8-D2EB-40D2-8154-59437F264031}"/>
              </a:ext>
            </a:extLst>
          </p:cNvPr>
          <p:cNvSpPr txBox="1"/>
          <p:nvPr/>
        </p:nvSpPr>
        <p:spPr>
          <a:xfrm>
            <a:off x="6456665" y="6200131"/>
            <a:ext cx="105830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+$270</a:t>
            </a:r>
            <a:endParaRPr lang="en-US" sz="2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22ED4ED-B84E-4390-B7B0-F5C5601A8908}"/>
              </a:ext>
            </a:extLst>
          </p:cNvPr>
          <p:cNvSpPr txBox="1"/>
          <p:nvPr/>
        </p:nvSpPr>
        <p:spPr>
          <a:xfrm>
            <a:off x="9511781" y="4373981"/>
            <a:ext cx="89960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$420</a:t>
            </a:r>
            <a:endParaRPr lang="en-US" sz="2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0" name="TextBox 35">
            <a:extLst>
              <a:ext uri="{FF2B5EF4-FFF2-40B4-BE49-F238E27FC236}">
                <a16:creationId xmlns:a16="http://schemas.microsoft.com/office/drawing/2014/main" id="{583B44C9-331A-4077-8E9C-A54CCEB61904}"/>
              </a:ext>
            </a:extLst>
          </p:cNvPr>
          <p:cNvSpPr txBox="1"/>
          <p:nvPr/>
        </p:nvSpPr>
        <p:spPr>
          <a:xfrm>
            <a:off x="13965463" y="4373981"/>
            <a:ext cx="90120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$350</a:t>
            </a:r>
            <a:endParaRPr lang="en-US" sz="2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1" name="TextBox 35">
            <a:extLst>
              <a:ext uri="{FF2B5EF4-FFF2-40B4-BE49-F238E27FC236}">
                <a16:creationId xmlns:a16="http://schemas.microsoft.com/office/drawing/2014/main" id="{B67A7272-D0F7-4151-A446-12B964A8136D}"/>
              </a:ext>
            </a:extLst>
          </p:cNvPr>
          <p:cNvSpPr txBox="1"/>
          <p:nvPr/>
        </p:nvSpPr>
        <p:spPr>
          <a:xfrm>
            <a:off x="16894744" y="6200131"/>
            <a:ext cx="99418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-$195</a:t>
            </a:r>
            <a:endParaRPr lang="en-US" sz="2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7" name="TextBox 35">
            <a:extLst>
              <a:ext uri="{FF2B5EF4-FFF2-40B4-BE49-F238E27FC236}">
                <a16:creationId xmlns:a16="http://schemas.microsoft.com/office/drawing/2014/main" id="{1A11409B-EEF2-4B95-A6A2-368B2B57769E}"/>
              </a:ext>
            </a:extLst>
          </p:cNvPr>
          <p:cNvSpPr txBox="1"/>
          <p:nvPr/>
        </p:nvSpPr>
        <p:spPr>
          <a:xfrm>
            <a:off x="19954746" y="8009122"/>
            <a:ext cx="10021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-$100</a:t>
            </a:r>
            <a:endParaRPr lang="en-US" sz="2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6426451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375AD1-4C66-4D91-A01D-700552906B67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8110CB-BF1D-47AF-AFDC-406A096BD74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8B524A11-DF53-4C2D-BA43-54C0300B4774}"/>
              </a:ext>
            </a:extLst>
          </p:cNvPr>
          <p:cNvGrpSpPr/>
          <p:nvPr/>
        </p:nvGrpSpPr>
        <p:grpSpPr>
          <a:xfrm>
            <a:off x="2975647" y="5378157"/>
            <a:ext cx="7758356" cy="7565202"/>
            <a:chOff x="2429864" y="5225995"/>
            <a:chExt cx="7758356" cy="7565202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A50FEB68-A4C2-4C6B-8044-29E25AEAB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6321" y="5225995"/>
              <a:ext cx="7681899" cy="4233294"/>
            </a:xfrm>
            <a:custGeom>
              <a:avLst/>
              <a:gdLst>
                <a:gd name="T0" fmla="*/ 5944087 w 16838"/>
                <a:gd name="T1" fmla="*/ 8278 h 9280"/>
                <a:gd name="T2" fmla="*/ 4749366 w 16838"/>
                <a:gd name="T3" fmla="*/ 154768 h 9280"/>
                <a:gd name="T4" fmla="*/ 4690692 w 16838"/>
                <a:gd name="T5" fmla="*/ 293339 h 9280"/>
                <a:gd name="T6" fmla="*/ 4925028 w 16838"/>
                <a:gd name="T7" fmla="*/ 604673 h 9280"/>
                <a:gd name="T8" fmla="*/ 1784702 w 16838"/>
                <a:gd name="T9" fmla="*/ 2366504 h 9280"/>
                <a:gd name="T10" fmla="*/ 190061 w 16838"/>
                <a:gd name="T11" fmla="*/ 2908910 h 9280"/>
                <a:gd name="T12" fmla="*/ 27717 w 16838"/>
                <a:gd name="T13" fmla="*/ 3171295 h 9280"/>
                <a:gd name="T14" fmla="*/ 240096 w 16838"/>
                <a:gd name="T15" fmla="*/ 3339740 h 9280"/>
                <a:gd name="T16" fmla="*/ 290491 w 16838"/>
                <a:gd name="T17" fmla="*/ 3334341 h 9280"/>
                <a:gd name="T18" fmla="*/ 1940926 w 16838"/>
                <a:gd name="T19" fmla="*/ 2775018 h 9280"/>
                <a:gd name="T20" fmla="*/ 3592801 w 16838"/>
                <a:gd name="T21" fmla="*/ 1981745 h 9280"/>
                <a:gd name="T22" fmla="*/ 5188162 w 16838"/>
                <a:gd name="T23" fmla="*/ 953800 h 9280"/>
                <a:gd name="T24" fmla="*/ 5415299 w 16838"/>
                <a:gd name="T25" fmla="*/ 1254337 h 9280"/>
                <a:gd name="T26" fmla="*/ 5564325 w 16838"/>
                <a:gd name="T27" fmla="*/ 1236341 h 9280"/>
                <a:gd name="T28" fmla="*/ 6034798 w 16838"/>
                <a:gd name="T29" fmla="*/ 128133 h 9280"/>
                <a:gd name="T30" fmla="*/ 5944087 w 16838"/>
                <a:gd name="T31" fmla="*/ 8278 h 928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838" h="9280">
                  <a:moveTo>
                    <a:pt x="16513" y="23"/>
                  </a:moveTo>
                  <a:lnTo>
                    <a:pt x="13194" y="430"/>
                  </a:lnTo>
                  <a:cubicBezTo>
                    <a:pt x="13010" y="453"/>
                    <a:pt x="12919" y="667"/>
                    <a:pt x="13031" y="815"/>
                  </a:cubicBezTo>
                  <a:lnTo>
                    <a:pt x="13682" y="1680"/>
                  </a:lnTo>
                  <a:cubicBezTo>
                    <a:pt x="10454" y="4082"/>
                    <a:pt x="7191" y="5658"/>
                    <a:pt x="4958" y="6575"/>
                  </a:cubicBezTo>
                  <a:cubicBezTo>
                    <a:pt x="2354" y="7645"/>
                    <a:pt x="546" y="8077"/>
                    <a:pt x="528" y="8082"/>
                  </a:cubicBezTo>
                  <a:cubicBezTo>
                    <a:pt x="202" y="8158"/>
                    <a:pt x="0" y="8486"/>
                    <a:pt x="77" y="8811"/>
                  </a:cubicBezTo>
                  <a:cubicBezTo>
                    <a:pt x="142" y="9091"/>
                    <a:pt x="392" y="9279"/>
                    <a:pt x="667" y="9279"/>
                  </a:cubicBezTo>
                  <a:cubicBezTo>
                    <a:pt x="713" y="9279"/>
                    <a:pt x="760" y="9274"/>
                    <a:pt x="807" y="9264"/>
                  </a:cubicBezTo>
                  <a:cubicBezTo>
                    <a:pt x="883" y="9245"/>
                    <a:pt x="2706" y="8811"/>
                    <a:pt x="5392" y="7710"/>
                  </a:cubicBezTo>
                  <a:cubicBezTo>
                    <a:pt x="6966" y="7065"/>
                    <a:pt x="8510" y="6323"/>
                    <a:pt x="9981" y="5506"/>
                  </a:cubicBezTo>
                  <a:cubicBezTo>
                    <a:pt x="11547" y="4636"/>
                    <a:pt x="13034" y="3677"/>
                    <a:pt x="14413" y="2650"/>
                  </a:cubicBezTo>
                  <a:lnTo>
                    <a:pt x="15044" y="3485"/>
                  </a:lnTo>
                  <a:cubicBezTo>
                    <a:pt x="15155" y="3634"/>
                    <a:pt x="15386" y="3606"/>
                    <a:pt x="15458" y="3435"/>
                  </a:cubicBezTo>
                  <a:lnTo>
                    <a:pt x="16765" y="356"/>
                  </a:lnTo>
                  <a:cubicBezTo>
                    <a:pt x="16837" y="185"/>
                    <a:pt x="16698" y="0"/>
                    <a:pt x="16513" y="23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22508BFC-65D6-410A-BB63-AA0455AB4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92920" y="7968381"/>
              <a:ext cx="1082468" cy="4822816"/>
            </a:xfrm>
            <a:custGeom>
              <a:avLst/>
              <a:gdLst>
                <a:gd name="T0" fmla="*/ 853715 w 2372"/>
                <a:gd name="T1" fmla="*/ 3804877 h 10568"/>
                <a:gd name="T2" fmla="*/ 0 w 2372"/>
                <a:gd name="T3" fmla="*/ 3804877 h 10568"/>
                <a:gd name="T4" fmla="*/ 0 w 2372"/>
                <a:gd name="T5" fmla="*/ 0 h 10568"/>
                <a:gd name="T6" fmla="*/ 853715 w 2372"/>
                <a:gd name="T7" fmla="*/ 0 h 10568"/>
                <a:gd name="T8" fmla="*/ 853715 w 2372"/>
                <a:gd name="T9" fmla="*/ 3804877 h 105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2" h="10568">
                  <a:moveTo>
                    <a:pt x="2371" y="10567"/>
                  </a:moveTo>
                  <a:lnTo>
                    <a:pt x="0" y="10567"/>
                  </a:lnTo>
                  <a:lnTo>
                    <a:pt x="0" y="0"/>
                  </a:lnTo>
                  <a:lnTo>
                    <a:pt x="2371" y="0"/>
                  </a:lnTo>
                  <a:lnTo>
                    <a:pt x="2371" y="1056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5BFCF9BE-A9B3-4032-88CD-E56B0DA1C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9864" y="10167521"/>
              <a:ext cx="1082468" cy="2621665"/>
            </a:xfrm>
            <a:custGeom>
              <a:avLst/>
              <a:gdLst>
                <a:gd name="T0" fmla="*/ 853715 w 2372"/>
                <a:gd name="T1" fmla="*/ 2068153 h 5748"/>
                <a:gd name="T2" fmla="*/ 0 w 2372"/>
                <a:gd name="T3" fmla="*/ 2068153 h 5748"/>
                <a:gd name="T4" fmla="*/ 0 w 2372"/>
                <a:gd name="T5" fmla="*/ 0 h 5748"/>
                <a:gd name="T6" fmla="*/ 853715 w 2372"/>
                <a:gd name="T7" fmla="*/ 0 h 5748"/>
                <a:gd name="T8" fmla="*/ 853715 w 2372"/>
                <a:gd name="T9" fmla="*/ 2068153 h 57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2" h="5748">
                  <a:moveTo>
                    <a:pt x="2371" y="5747"/>
                  </a:moveTo>
                  <a:lnTo>
                    <a:pt x="0" y="5747"/>
                  </a:lnTo>
                  <a:lnTo>
                    <a:pt x="0" y="0"/>
                  </a:lnTo>
                  <a:lnTo>
                    <a:pt x="2371" y="0"/>
                  </a:lnTo>
                  <a:lnTo>
                    <a:pt x="2371" y="5747"/>
                  </a:lnTo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6752AFAC-7C0D-42F7-AB8A-A3ED764DA7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1554" y="9433133"/>
              <a:ext cx="1082468" cy="3356052"/>
            </a:xfrm>
            <a:custGeom>
              <a:avLst/>
              <a:gdLst>
                <a:gd name="T0" fmla="*/ 853715 w 2371"/>
                <a:gd name="T1" fmla="*/ 2647590 h 7355"/>
                <a:gd name="T2" fmla="*/ 0 w 2371"/>
                <a:gd name="T3" fmla="*/ 2647590 h 7355"/>
                <a:gd name="T4" fmla="*/ 0 w 2371"/>
                <a:gd name="T5" fmla="*/ 0 h 7355"/>
                <a:gd name="T6" fmla="*/ 853715 w 2371"/>
                <a:gd name="T7" fmla="*/ 0 h 7355"/>
                <a:gd name="T8" fmla="*/ 853715 w 2371"/>
                <a:gd name="T9" fmla="*/ 2647590 h 73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1" h="7355">
                  <a:moveTo>
                    <a:pt x="2370" y="7354"/>
                  </a:moveTo>
                  <a:lnTo>
                    <a:pt x="0" y="7354"/>
                  </a:lnTo>
                  <a:lnTo>
                    <a:pt x="0" y="0"/>
                  </a:lnTo>
                  <a:lnTo>
                    <a:pt x="2370" y="0"/>
                  </a:lnTo>
                  <a:lnTo>
                    <a:pt x="2370" y="7354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49A7FF43-9F49-47D9-A5BE-B2B2D0E890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1230" y="8700757"/>
              <a:ext cx="1082468" cy="4088428"/>
            </a:xfrm>
            <a:custGeom>
              <a:avLst/>
              <a:gdLst>
                <a:gd name="T0" fmla="*/ 853715 w 2372"/>
                <a:gd name="T1" fmla="*/ 3225440 h 8962"/>
                <a:gd name="T2" fmla="*/ 0 w 2372"/>
                <a:gd name="T3" fmla="*/ 3225440 h 8962"/>
                <a:gd name="T4" fmla="*/ 0 w 2372"/>
                <a:gd name="T5" fmla="*/ 0 h 8962"/>
                <a:gd name="T6" fmla="*/ 853715 w 2372"/>
                <a:gd name="T7" fmla="*/ 0 h 8962"/>
                <a:gd name="T8" fmla="*/ 853715 w 2372"/>
                <a:gd name="T9" fmla="*/ 3225440 h 89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2" h="8962">
                  <a:moveTo>
                    <a:pt x="2371" y="8961"/>
                  </a:moveTo>
                  <a:lnTo>
                    <a:pt x="0" y="8961"/>
                  </a:lnTo>
                  <a:lnTo>
                    <a:pt x="0" y="0"/>
                  </a:lnTo>
                  <a:lnTo>
                    <a:pt x="2371" y="0"/>
                  </a:lnTo>
                  <a:lnTo>
                    <a:pt x="2371" y="896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4BDE26DC-E1FD-44C8-AF68-C68D2151B2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4610" y="7233993"/>
              <a:ext cx="1082468" cy="5555193"/>
            </a:xfrm>
            <a:custGeom>
              <a:avLst/>
              <a:gdLst>
                <a:gd name="T0" fmla="*/ 853715 w 2371"/>
                <a:gd name="T1" fmla="*/ 4382728 h 12176"/>
                <a:gd name="T2" fmla="*/ 0 w 2371"/>
                <a:gd name="T3" fmla="*/ 4382728 h 12176"/>
                <a:gd name="T4" fmla="*/ 0 w 2371"/>
                <a:gd name="T5" fmla="*/ 0 h 12176"/>
                <a:gd name="T6" fmla="*/ 853715 w 2371"/>
                <a:gd name="T7" fmla="*/ 0 h 12176"/>
                <a:gd name="T8" fmla="*/ 853715 w 2371"/>
                <a:gd name="T9" fmla="*/ 4382728 h 121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1" h="12176">
                  <a:moveTo>
                    <a:pt x="2370" y="12175"/>
                  </a:moveTo>
                  <a:lnTo>
                    <a:pt x="0" y="12175"/>
                  </a:lnTo>
                  <a:lnTo>
                    <a:pt x="0" y="0"/>
                  </a:lnTo>
                  <a:lnTo>
                    <a:pt x="2370" y="0"/>
                  </a:lnTo>
                  <a:lnTo>
                    <a:pt x="2370" y="12175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id="{7431B397-E401-4EE6-A433-51592227E7BF}"/>
              </a:ext>
            </a:extLst>
          </p:cNvPr>
          <p:cNvGrpSpPr/>
          <p:nvPr/>
        </p:nvGrpSpPr>
        <p:grpSpPr>
          <a:xfrm>
            <a:off x="13643647" y="5376145"/>
            <a:ext cx="7758356" cy="7565202"/>
            <a:chOff x="15672989" y="5804452"/>
            <a:chExt cx="7758356" cy="7565202"/>
          </a:xfrm>
        </p:grpSpPr>
        <p:sp>
          <p:nvSpPr>
            <p:cNvPr id="10" name="Freeform 1">
              <a:extLst>
                <a:ext uri="{FF2B5EF4-FFF2-40B4-BE49-F238E27FC236}">
                  <a16:creationId xmlns:a16="http://schemas.microsoft.com/office/drawing/2014/main" id="{206E3459-7F96-403D-BA78-A496217FD36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5672989" y="5804452"/>
              <a:ext cx="7681899" cy="4233294"/>
            </a:xfrm>
            <a:custGeom>
              <a:avLst/>
              <a:gdLst>
                <a:gd name="T0" fmla="*/ 5944087 w 16838"/>
                <a:gd name="T1" fmla="*/ 8278 h 9280"/>
                <a:gd name="T2" fmla="*/ 4749366 w 16838"/>
                <a:gd name="T3" fmla="*/ 154768 h 9280"/>
                <a:gd name="T4" fmla="*/ 4690692 w 16838"/>
                <a:gd name="T5" fmla="*/ 293339 h 9280"/>
                <a:gd name="T6" fmla="*/ 4925028 w 16838"/>
                <a:gd name="T7" fmla="*/ 604673 h 9280"/>
                <a:gd name="T8" fmla="*/ 1784702 w 16838"/>
                <a:gd name="T9" fmla="*/ 2366504 h 9280"/>
                <a:gd name="T10" fmla="*/ 190061 w 16838"/>
                <a:gd name="T11" fmla="*/ 2908910 h 9280"/>
                <a:gd name="T12" fmla="*/ 27717 w 16838"/>
                <a:gd name="T13" fmla="*/ 3171295 h 9280"/>
                <a:gd name="T14" fmla="*/ 240096 w 16838"/>
                <a:gd name="T15" fmla="*/ 3339740 h 9280"/>
                <a:gd name="T16" fmla="*/ 290491 w 16838"/>
                <a:gd name="T17" fmla="*/ 3334341 h 9280"/>
                <a:gd name="T18" fmla="*/ 1940926 w 16838"/>
                <a:gd name="T19" fmla="*/ 2775018 h 9280"/>
                <a:gd name="T20" fmla="*/ 3592801 w 16838"/>
                <a:gd name="T21" fmla="*/ 1981745 h 9280"/>
                <a:gd name="T22" fmla="*/ 5188162 w 16838"/>
                <a:gd name="T23" fmla="*/ 953800 h 9280"/>
                <a:gd name="T24" fmla="*/ 5415299 w 16838"/>
                <a:gd name="T25" fmla="*/ 1254337 h 9280"/>
                <a:gd name="T26" fmla="*/ 5564325 w 16838"/>
                <a:gd name="T27" fmla="*/ 1236341 h 9280"/>
                <a:gd name="T28" fmla="*/ 6034798 w 16838"/>
                <a:gd name="T29" fmla="*/ 128133 h 9280"/>
                <a:gd name="T30" fmla="*/ 5944087 w 16838"/>
                <a:gd name="T31" fmla="*/ 8278 h 928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838" h="9280">
                  <a:moveTo>
                    <a:pt x="16513" y="23"/>
                  </a:moveTo>
                  <a:lnTo>
                    <a:pt x="13194" y="430"/>
                  </a:lnTo>
                  <a:cubicBezTo>
                    <a:pt x="13010" y="453"/>
                    <a:pt x="12919" y="667"/>
                    <a:pt x="13031" y="815"/>
                  </a:cubicBezTo>
                  <a:lnTo>
                    <a:pt x="13682" y="1680"/>
                  </a:lnTo>
                  <a:cubicBezTo>
                    <a:pt x="10454" y="4082"/>
                    <a:pt x="7191" y="5658"/>
                    <a:pt x="4958" y="6575"/>
                  </a:cubicBezTo>
                  <a:cubicBezTo>
                    <a:pt x="2354" y="7645"/>
                    <a:pt x="546" y="8077"/>
                    <a:pt x="528" y="8082"/>
                  </a:cubicBezTo>
                  <a:cubicBezTo>
                    <a:pt x="202" y="8158"/>
                    <a:pt x="0" y="8486"/>
                    <a:pt x="77" y="8811"/>
                  </a:cubicBezTo>
                  <a:cubicBezTo>
                    <a:pt x="142" y="9091"/>
                    <a:pt x="392" y="9279"/>
                    <a:pt x="667" y="9279"/>
                  </a:cubicBezTo>
                  <a:cubicBezTo>
                    <a:pt x="713" y="9279"/>
                    <a:pt x="760" y="9274"/>
                    <a:pt x="807" y="9264"/>
                  </a:cubicBezTo>
                  <a:cubicBezTo>
                    <a:pt x="883" y="9245"/>
                    <a:pt x="2706" y="8811"/>
                    <a:pt x="5392" y="7710"/>
                  </a:cubicBezTo>
                  <a:cubicBezTo>
                    <a:pt x="6966" y="7065"/>
                    <a:pt x="8510" y="6323"/>
                    <a:pt x="9981" y="5506"/>
                  </a:cubicBezTo>
                  <a:cubicBezTo>
                    <a:pt x="11547" y="4636"/>
                    <a:pt x="13034" y="3677"/>
                    <a:pt x="14413" y="2650"/>
                  </a:cubicBezTo>
                  <a:lnTo>
                    <a:pt x="15044" y="3485"/>
                  </a:lnTo>
                  <a:cubicBezTo>
                    <a:pt x="15155" y="3634"/>
                    <a:pt x="15386" y="3606"/>
                    <a:pt x="15458" y="3435"/>
                  </a:cubicBezTo>
                  <a:lnTo>
                    <a:pt x="16765" y="356"/>
                  </a:lnTo>
                  <a:cubicBezTo>
                    <a:pt x="16837" y="185"/>
                    <a:pt x="16698" y="0"/>
                    <a:pt x="16513" y="2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2">
              <a:extLst>
                <a:ext uri="{FF2B5EF4-FFF2-40B4-BE49-F238E27FC236}">
                  <a16:creationId xmlns:a16="http://schemas.microsoft.com/office/drawing/2014/main" id="{E86209E5-A6F0-48C8-BCB9-1A23DE380C0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485821" y="8546838"/>
              <a:ext cx="1082468" cy="4822816"/>
            </a:xfrm>
            <a:custGeom>
              <a:avLst/>
              <a:gdLst>
                <a:gd name="T0" fmla="*/ 853715 w 2372"/>
                <a:gd name="T1" fmla="*/ 3804877 h 10568"/>
                <a:gd name="T2" fmla="*/ 0 w 2372"/>
                <a:gd name="T3" fmla="*/ 3804877 h 10568"/>
                <a:gd name="T4" fmla="*/ 0 w 2372"/>
                <a:gd name="T5" fmla="*/ 0 h 10568"/>
                <a:gd name="T6" fmla="*/ 853715 w 2372"/>
                <a:gd name="T7" fmla="*/ 0 h 10568"/>
                <a:gd name="T8" fmla="*/ 853715 w 2372"/>
                <a:gd name="T9" fmla="*/ 3804877 h 105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2" h="10568">
                  <a:moveTo>
                    <a:pt x="2371" y="10567"/>
                  </a:moveTo>
                  <a:lnTo>
                    <a:pt x="0" y="10567"/>
                  </a:lnTo>
                  <a:lnTo>
                    <a:pt x="0" y="0"/>
                  </a:lnTo>
                  <a:lnTo>
                    <a:pt x="2371" y="0"/>
                  </a:lnTo>
                  <a:lnTo>
                    <a:pt x="2371" y="1056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3">
              <a:extLst>
                <a:ext uri="{FF2B5EF4-FFF2-40B4-BE49-F238E27FC236}">
                  <a16:creationId xmlns:a16="http://schemas.microsoft.com/office/drawing/2014/main" id="{30D0936A-748A-4A43-AC2F-B792EE85AB4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348877" y="10745978"/>
              <a:ext cx="1082468" cy="2621665"/>
            </a:xfrm>
            <a:custGeom>
              <a:avLst/>
              <a:gdLst>
                <a:gd name="T0" fmla="*/ 853715 w 2372"/>
                <a:gd name="T1" fmla="*/ 2068153 h 5748"/>
                <a:gd name="T2" fmla="*/ 0 w 2372"/>
                <a:gd name="T3" fmla="*/ 2068153 h 5748"/>
                <a:gd name="T4" fmla="*/ 0 w 2372"/>
                <a:gd name="T5" fmla="*/ 0 h 5748"/>
                <a:gd name="T6" fmla="*/ 853715 w 2372"/>
                <a:gd name="T7" fmla="*/ 0 h 5748"/>
                <a:gd name="T8" fmla="*/ 853715 w 2372"/>
                <a:gd name="T9" fmla="*/ 2068153 h 57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2" h="5748">
                  <a:moveTo>
                    <a:pt x="2371" y="5747"/>
                  </a:moveTo>
                  <a:lnTo>
                    <a:pt x="0" y="5747"/>
                  </a:lnTo>
                  <a:lnTo>
                    <a:pt x="0" y="0"/>
                  </a:lnTo>
                  <a:lnTo>
                    <a:pt x="2371" y="0"/>
                  </a:lnTo>
                  <a:lnTo>
                    <a:pt x="2371" y="5747"/>
                  </a:lnTo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4">
              <a:extLst>
                <a:ext uri="{FF2B5EF4-FFF2-40B4-BE49-F238E27FC236}">
                  <a16:creationId xmlns:a16="http://schemas.microsoft.com/office/drawing/2014/main" id="{F295A8DA-EEE6-450E-810E-7CECE995709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0727188" y="10011590"/>
              <a:ext cx="1082468" cy="3356052"/>
            </a:xfrm>
            <a:custGeom>
              <a:avLst/>
              <a:gdLst>
                <a:gd name="T0" fmla="*/ 853715 w 2371"/>
                <a:gd name="T1" fmla="*/ 2647590 h 7355"/>
                <a:gd name="T2" fmla="*/ 0 w 2371"/>
                <a:gd name="T3" fmla="*/ 2647590 h 7355"/>
                <a:gd name="T4" fmla="*/ 0 w 2371"/>
                <a:gd name="T5" fmla="*/ 0 h 7355"/>
                <a:gd name="T6" fmla="*/ 853715 w 2371"/>
                <a:gd name="T7" fmla="*/ 0 h 7355"/>
                <a:gd name="T8" fmla="*/ 853715 w 2371"/>
                <a:gd name="T9" fmla="*/ 2647590 h 73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1" h="7355">
                  <a:moveTo>
                    <a:pt x="2370" y="7354"/>
                  </a:moveTo>
                  <a:lnTo>
                    <a:pt x="0" y="7354"/>
                  </a:lnTo>
                  <a:lnTo>
                    <a:pt x="0" y="0"/>
                  </a:lnTo>
                  <a:lnTo>
                    <a:pt x="2370" y="0"/>
                  </a:lnTo>
                  <a:lnTo>
                    <a:pt x="2370" y="7354"/>
                  </a:ln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534542FC-00AC-4537-8E7C-264957D4A4B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107511" y="9279214"/>
              <a:ext cx="1082468" cy="4088428"/>
            </a:xfrm>
            <a:custGeom>
              <a:avLst/>
              <a:gdLst>
                <a:gd name="T0" fmla="*/ 853715 w 2372"/>
                <a:gd name="T1" fmla="*/ 3225440 h 8962"/>
                <a:gd name="T2" fmla="*/ 0 w 2372"/>
                <a:gd name="T3" fmla="*/ 3225440 h 8962"/>
                <a:gd name="T4" fmla="*/ 0 w 2372"/>
                <a:gd name="T5" fmla="*/ 0 h 8962"/>
                <a:gd name="T6" fmla="*/ 853715 w 2372"/>
                <a:gd name="T7" fmla="*/ 0 h 8962"/>
                <a:gd name="T8" fmla="*/ 853715 w 2372"/>
                <a:gd name="T9" fmla="*/ 3225440 h 89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2" h="8962">
                  <a:moveTo>
                    <a:pt x="2371" y="8961"/>
                  </a:moveTo>
                  <a:lnTo>
                    <a:pt x="0" y="8961"/>
                  </a:lnTo>
                  <a:lnTo>
                    <a:pt x="0" y="0"/>
                  </a:lnTo>
                  <a:lnTo>
                    <a:pt x="2371" y="0"/>
                  </a:lnTo>
                  <a:lnTo>
                    <a:pt x="2371" y="8961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0D0A412D-4958-4771-B5DE-A79F86F9113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864132" y="7812450"/>
              <a:ext cx="1082468" cy="5555193"/>
            </a:xfrm>
            <a:custGeom>
              <a:avLst/>
              <a:gdLst>
                <a:gd name="T0" fmla="*/ 853715 w 2371"/>
                <a:gd name="T1" fmla="*/ 4382728 h 12176"/>
                <a:gd name="T2" fmla="*/ 0 w 2371"/>
                <a:gd name="T3" fmla="*/ 4382728 h 12176"/>
                <a:gd name="T4" fmla="*/ 0 w 2371"/>
                <a:gd name="T5" fmla="*/ 0 h 12176"/>
                <a:gd name="T6" fmla="*/ 853715 w 2371"/>
                <a:gd name="T7" fmla="*/ 0 h 12176"/>
                <a:gd name="T8" fmla="*/ 853715 w 2371"/>
                <a:gd name="T9" fmla="*/ 4382728 h 121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71" h="12176">
                  <a:moveTo>
                    <a:pt x="2370" y="12175"/>
                  </a:moveTo>
                  <a:lnTo>
                    <a:pt x="0" y="12175"/>
                  </a:lnTo>
                  <a:lnTo>
                    <a:pt x="0" y="0"/>
                  </a:lnTo>
                  <a:lnTo>
                    <a:pt x="2370" y="0"/>
                  </a:lnTo>
                  <a:lnTo>
                    <a:pt x="2370" y="12175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" name="TextBox 29">
            <a:extLst>
              <a:ext uri="{FF2B5EF4-FFF2-40B4-BE49-F238E27FC236}">
                <a16:creationId xmlns:a16="http://schemas.microsoft.com/office/drawing/2014/main" id="{E617F207-1C8B-4B6E-971C-270614A0360B}"/>
              </a:ext>
            </a:extLst>
          </p:cNvPr>
          <p:cNvSpPr txBox="1"/>
          <p:nvPr/>
        </p:nvSpPr>
        <p:spPr>
          <a:xfrm>
            <a:off x="6082216" y="3031389"/>
            <a:ext cx="1545218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946DCAA9-E4ED-4EB7-8758-ADC384FF2C96}"/>
              </a:ext>
            </a:extLst>
          </p:cNvPr>
          <p:cNvSpPr txBox="1">
            <a:spLocks/>
          </p:cNvSpPr>
          <p:nvPr/>
        </p:nvSpPr>
        <p:spPr>
          <a:xfrm>
            <a:off x="4745729" y="3692132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29">
            <a:extLst>
              <a:ext uri="{FF2B5EF4-FFF2-40B4-BE49-F238E27FC236}">
                <a16:creationId xmlns:a16="http://schemas.microsoft.com/office/drawing/2014/main" id="{1CAF4600-1224-40CF-BF58-6517FD46CE03}"/>
              </a:ext>
            </a:extLst>
          </p:cNvPr>
          <p:cNvSpPr txBox="1"/>
          <p:nvPr/>
        </p:nvSpPr>
        <p:spPr>
          <a:xfrm>
            <a:off x="16888778" y="3031389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CC900FCB-D5E3-4A5F-BE34-658792BAA7F0}"/>
              </a:ext>
            </a:extLst>
          </p:cNvPr>
          <p:cNvSpPr txBox="1">
            <a:spLocks/>
          </p:cNvSpPr>
          <p:nvPr/>
        </p:nvSpPr>
        <p:spPr>
          <a:xfrm>
            <a:off x="15413729" y="3692132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96E42072-B08F-4686-BBA3-D317ACEC7CE2}"/>
              </a:ext>
            </a:extLst>
          </p:cNvPr>
          <p:cNvSpPr/>
          <p:nvPr/>
        </p:nvSpPr>
        <p:spPr>
          <a:xfrm>
            <a:off x="2975648" y="12174934"/>
            <a:ext cx="7567214" cy="32948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D6E573B3-8A1B-4592-A126-0D9899839521}"/>
              </a:ext>
            </a:extLst>
          </p:cNvPr>
          <p:cNvSpPr/>
          <p:nvPr/>
        </p:nvSpPr>
        <p:spPr>
          <a:xfrm>
            <a:off x="13835796" y="12174934"/>
            <a:ext cx="7567214" cy="32948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036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375AD1-4C66-4D91-A01D-700552906B67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8110CB-BF1D-47AF-AFDC-406A096BD74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3483BCA8-FBED-48A7-BBE6-C8892BF5B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0736" y="10241006"/>
            <a:ext cx="3375992" cy="2108771"/>
          </a:xfrm>
          <a:custGeom>
            <a:avLst/>
            <a:gdLst>
              <a:gd name="T0" fmla="*/ 1245530 w 6084"/>
              <a:gd name="T1" fmla="*/ 0 h 3802"/>
              <a:gd name="T2" fmla="*/ 1402887 w 6084"/>
              <a:gd name="T3" fmla="*/ 241868 h 3802"/>
              <a:gd name="T4" fmla="*/ 0 w 6084"/>
              <a:gd name="T5" fmla="*/ 796508 h 3802"/>
              <a:gd name="T6" fmla="*/ 449745 w 6084"/>
              <a:gd name="T7" fmla="*/ 972870 h 3802"/>
              <a:gd name="T8" fmla="*/ 139352 w 6084"/>
              <a:gd name="T9" fmla="*/ 1368065 h 3802"/>
              <a:gd name="T10" fmla="*/ 1679071 w 6084"/>
              <a:gd name="T11" fmla="*/ 761596 h 3802"/>
              <a:gd name="T12" fmla="*/ 1788176 w 6084"/>
              <a:gd name="T13" fmla="*/ 1028658 h 3802"/>
              <a:gd name="T14" fmla="*/ 2190390 w 6084"/>
              <a:gd name="T15" fmla="*/ 118774 h 3802"/>
              <a:gd name="T16" fmla="*/ 1245530 w 6084"/>
              <a:gd name="T17" fmla="*/ 0 h 38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84" h="3802">
                <a:moveTo>
                  <a:pt x="3459" y="0"/>
                </a:moveTo>
                <a:cubicBezTo>
                  <a:pt x="3596" y="196"/>
                  <a:pt x="3733" y="404"/>
                  <a:pt x="3896" y="672"/>
                </a:cubicBezTo>
                <a:cubicBezTo>
                  <a:pt x="2285" y="1511"/>
                  <a:pt x="1338" y="1854"/>
                  <a:pt x="0" y="2213"/>
                </a:cubicBezTo>
                <a:cubicBezTo>
                  <a:pt x="556" y="2460"/>
                  <a:pt x="721" y="2519"/>
                  <a:pt x="1249" y="2703"/>
                </a:cubicBezTo>
                <a:cubicBezTo>
                  <a:pt x="901" y="3183"/>
                  <a:pt x="802" y="3316"/>
                  <a:pt x="387" y="3801"/>
                </a:cubicBezTo>
                <a:cubicBezTo>
                  <a:pt x="1818" y="3420"/>
                  <a:pt x="2872" y="3048"/>
                  <a:pt x="4663" y="2116"/>
                </a:cubicBezTo>
                <a:cubicBezTo>
                  <a:pt x="4775" y="2360"/>
                  <a:pt x="4878" y="2607"/>
                  <a:pt x="4966" y="2858"/>
                </a:cubicBezTo>
                <a:cubicBezTo>
                  <a:pt x="5442" y="1945"/>
                  <a:pt x="5761" y="1174"/>
                  <a:pt x="6083" y="330"/>
                </a:cubicBezTo>
                <a:cubicBezTo>
                  <a:pt x="5228" y="267"/>
                  <a:pt x="4423" y="189"/>
                  <a:pt x="3459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14C7D78-A50C-4E73-B189-D6A7B6DE7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475" y="8433137"/>
            <a:ext cx="3062856" cy="2610278"/>
          </a:xfrm>
          <a:custGeom>
            <a:avLst/>
            <a:gdLst>
              <a:gd name="T0" fmla="*/ 1035167 w 5522"/>
              <a:gd name="T1" fmla="*/ 86385 h 4706"/>
              <a:gd name="T2" fmla="*/ 1241769 w 5522"/>
              <a:gd name="T3" fmla="*/ 287950 h 4706"/>
              <a:gd name="T4" fmla="*/ 0 w 5522"/>
              <a:gd name="T5" fmla="*/ 1189951 h 4706"/>
              <a:gd name="T6" fmla="*/ 485910 w 5522"/>
              <a:gd name="T7" fmla="*/ 1230264 h 4706"/>
              <a:gd name="T8" fmla="*/ 304503 w 5522"/>
              <a:gd name="T9" fmla="*/ 1693503 h 4706"/>
              <a:gd name="T10" fmla="*/ 1624738 w 5522"/>
              <a:gd name="T11" fmla="*/ 734631 h 4706"/>
              <a:gd name="T12" fmla="*/ 1789587 w 5522"/>
              <a:gd name="T13" fmla="*/ 971830 h 4706"/>
              <a:gd name="T14" fmla="*/ 1987190 w 5522"/>
              <a:gd name="T15" fmla="*/ 0 h 4706"/>
              <a:gd name="T16" fmla="*/ 1035167 w 5522"/>
              <a:gd name="T17" fmla="*/ 86385 h 470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522" h="4706">
                <a:moveTo>
                  <a:pt x="2876" y="240"/>
                </a:moveTo>
                <a:cubicBezTo>
                  <a:pt x="3055" y="401"/>
                  <a:pt x="3235" y="575"/>
                  <a:pt x="3450" y="800"/>
                </a:cubicBezTo>
                <a:cubicBezTo>
                  <a:pt x="2474" y="1635"/>
                  <a:pt x="1185" y="2595"/>
                  <a:pt x="0" y="3306"/>
                </a:cubicBezTo>
                <a:cubicBezTo>
                  <a:pt x="460" y="3358"/>
                  <a:pt x="1026" y="3402"/>
                  <a:pt x="1350" y="3418"/>
                </a:cubicBezTo>
                <a:cubicBezTo>
                  <a:pt x="1251" y="3701"/>
                  <a:pt x="1045" y="4237"/>
                  <a:pt x="846" y="4705"/>
                </a:cubicBezTo>
                <a:cubicBezTo>
                  <a:pt x="2008" y="4008"/>
                  <a:pt x="3260" y="3114"/>
                  <a:pt x="4514" y="2041"/>
                </a:cubicBezTo>
                <a:cubicBezTo>
                  <a:pt x="4676" y="2255"/>
                  <a:pt x="4830" y="2474"/>
                  <a:pt x="4972" y="2700"/>
                </a:cubicBezTo>
                <a:cubicBezTo>
                  <a:pt x="5160" y="1953"/>
                  <a:pt x="5364" y="1078"/>
                  <a:pt x="5521" y="0"/>
                </a:cubicBezTo>
                <a:cubicBezTo>
                  <a:pt x="4588" y="138"/>
                  <a:pt x="3756" y="202"/>
                  <a:pt x="2876" y="24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401C9B7-BE8A-4635-A0DE-9B0078908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1506" y="5972088"/>
            <a:ext cx="2659206" cy="3094659"/>
          </a:xfrm>
          <a:custGeom>
            <a:avLst/>
            <a:gdLst>
              <a:gd name="T0" fmla="*/ 1693224 w 4795"/>
              <a:gd name="T1" fmla="*/ 0 h 5579"/>
              <a:gd name="T2" fmla="*/ 784893 w 4795"/>
              <a:gd name="T3" fmla="*/ 286884 h 5579"/>
              <a:gd name="T4" fmla="*/ 1029250 w 4795"/>
              <a:gd name="T5" fmla="*/ 440585 h 5579"/>
              <a:gd name="T6" fmla="*/ 0 w 4795"/>
              <a:gd name="T7" fmla="*/ 1579482 h 5579"/>
              <a:gd name="T8" fmla="*/ 483675 w 4795"/>
              <a:gd name="T9" fmla="*/ 1516850 h 5579"/>
              <a:gd name="T10" fmla="*/ 403063 w 4795"/>
              <a:gd name="T11" fmla="*/ 2007828 h 5579"/>
              <a:gd name="T12" fmla="*/ 1497451 w 4795"/>
              <a:gd name="T13" fmla="*/ 797300 h 5579"/>
              <a:gd name="T14" fmla="*/ 1707979 w 4795"/>
              <a:gd name="T15" fmla="*/ 994555 h 5579"/>
              <a:gd name="T16" fmla="*/ 1693224 w 4795"/>
              <a:gd name="T17" fmla="*/ 0 h 55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795" h="5579">
                <a:moveTo>
                  <a:pt x="4705" y="0"/>
                </a:moveTo>
                <a:cubicBezTo>
                  <a:pt x="3906" y="302"/>
                  <a:pt x="3133" y="563"/>
                  <a:pt x="2181" y="797"/>
                </a:cubicBezTo>
                <a:cubicBezTo>
                  <a:pt x="2388" y="917"/>
                  <a:pt x="2600" y="1048"/>
                  <a:pt x="2860" y="1224"/>
                </a:cubicBezTo>
                <a:cubicBezTo>
                  <a:pt x="1744" y="2654"/>
                  <a:pt x="1040" y="3393"/>
                  <a:pt x="0" y="4388"/>
                </a:cubicBezTo>
                <a:cubicBezTo>
                  <a:pt x="686" y="4315"/>
                  <a:pt x="834" y="4292"/>
                  <a:pt x="1344" y="4214"/>
                </a:cubicBezTo>
                <a:cubicBezTo>
                  <a:pt x="1270" y="4737"/>
                  <a:pt x="1251" y="4882"/>
                  <a:pt x="1120" y="5578"/>
                </a:cubicBezTo>
                <a:cubicBezTo>
                  <a:pt x="2491" y="4269"/>
                  <a:pt x="3222" y="3420"/>
                  <a:pt x="4161" y="2215"/>
                </a:cubicBezTo>
                <a:cubicBezTo>
                  <a:pt x="4364" y="2391"/>
                  <a:pt x="4561" y="2572"/>
                  <a:pt x="4746" y="2763"/>
                </a:cubicBezTo>
                <a:cubicBezTo>
                  <a:pt x="4794" y="1754"/>
                  <a:pt x="4769" y="901"/>
                  <a:pt x="4705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D841DF4-10FB-4EAC-91C5-69DF1A465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7745" y="3092711"/>
            <a:ext cx="2350963" cy="3498310"/>
          </a:xfrm>
          <a:custGeom>
            <a:avLst/>
            <a:gdLst>
              <a:gd name="T0" fmla="*/ 1525228 w 4237"/>
              <a:gd name="T1" fmla="*/ 959953 h 6307"/>
              <a:gd name="T2" fmla="*/ 1240418 w 4237"/>
              <a:gd name="T3" fmla="*/ 0 h 6307"/>
              <a:gd name="T4" fmla="*/ 449359 w 4237"/>
              <a:gd name="T5" fmla="*/ 517230 h 6307"/>
              <a:gd name="T6" fmla="*/ 724807 w 4237"/>
              <a:gd name="T7" fmla="*/ 602175 h 6307"/>
              <a:gd name="T8" fmla="*/ 0 w 4237"/>
              <a:gd name="T9" fmla="*/ 1938983 h 6307"/>
              <a:gd name="T10" fmla="*/ 458721 w 4237"/>
              <a:gd name="T11" fmla="*/ 1772692 h 6307"/>
              <a:gd name="T12" fmla="*/ 486806 w 4237"/>
              <a:gd name="T13" fmla="*/ 2269765 h 6307"/>
              <a:gd name="T14" fmla="*/ 1270303 w 4237"/>
              <a:gd name="T15" fmla="*/ 824257 h 6307"/>
              <a:gd name="T16" fmla="*/ 1525228 w 4237"/>
              <a:gd name="T17" fmla="*/ 959953 h 630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237" h="6307">
                <a:moveTo>
                  <a:pt x="4236" y="2667"/>
                </a:moveTo>
                <a:cubicBezTo>
                  <a:pt x="3997" y="1575"/>
                  <a:pt x="3772" y="859"/>
                  <a:pt x="3445" y="0"/>
                </a:cubicBezTo>
                <a:cubicBezTo>
                  <a:pt x="2696" y="575"/>
                  <a:pt x="2108" y="965"/>
                  <a:pt x="1248" y="1437"/>
                </a:cubicBezTo>
                <a:cubicBezTo>
                  <a:pt x="1480" y="1500"/>
                  <a:pt x="1718" y="1572"/>
                  <a:pt x="2013" y="1673"/>
                </a:cubicBezTo>
                <a:cubicBezTo>
                  <a:pt x="1596" y="2733"/>
                  <a:pt x="887" y="4087"/>
                  <a:pt x="0" y="5387"/>
                </a:cubicBezTo>
                <a:cubicBezTo>
                  <a:pt x="281" y="5295"/>
                  <a:pt x="529" y="5217"/>
                  <a:pt x="1274" y="4925"/>
                </a:cubicBezTo>
                <a:cubicBezTo>
                  <a:pt x="1340" y="5730"/>
                  <a:pt x="1344" y="6007"/>
                  <a:pt x="1352" y="6306"/>
                </a:cubicBezTo>
                <a:cubicBezTo>
                  <a:pt x="2304" y="4910"/>
                  <a:pt x="3069" y="3452"/>
                  <a:pt x="3528" y="2290"/>
                </a:cubicBezTo>
                <a:cubicBezTo>
                  <a:pt x="3768" y="2405"/>
                  <a:pt x="4006" y="2529"/>
                  <a:pt x="4236" y="2667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1">
            <a:extLst>
              <a:ext uri="{FF2B5EF4-FFF2-40B4-BE49-F238E27FC236}">
                <a16:creationId xmlns:a16="http://schemas.microsoft.com/office/drawing/2014/main" id="{B112C6BA-86AC-4733-A60E-C9AF8A35AC95}"/>
              </a:ext>
            </a:extLst>
          </p:cNvPr>
          <p:cNvSpPr>
            <a:spLocks noChangeArrowheads="1"/>
          </p:cNvSpPr>
          <p:nvPr/>
        </p:nvSpPr>
        <p:spPr bwMode="auto">
          <a:xfrm rot="16200000" flipH="1" flipV="1">
            <a:off x="12476238" y="3425415"/>
            <a:ext cx="3375992" cy="2108771"/>
          </a:xfrm>
          <a:custGeom>
            <a:avLst/>
            <a:gdLst>
              <a:gd name="T0" fmla="*/ 1245530 w 6084"/>
              <a:gd name="T1" fmla="*/ 0 h 3802"/>
              <a:gd name="T2" fmla="*/ 1402887 w 6084"/>
              <a:gd name="T3" fmla="*/ 241868 h 3802"/>
              <a:gd name="T4" fmla="*/ 0 w 6084"/>
              <a:gd name="T5" fmla="*/ 796508 h 3802"/>
              <a:gd name="T6" fmla="*/ 449745 w 6084"/>
              <a:gd name="T7" fmla="*/ 972870 h 3802"/>
              <a:gd name="T8" fmla="*/ 139352 w 6084"/>
              <a:gd name="T9" fmla="*/ 1368065 h 3802"/>
              <a:gd name="T10" fmla="*/ 1679071 w 6084"/>
              <a:gd name="T11" fmla="*/ 761596 h 3802"/>
              <a:gd name="T12" fmla="*/ 1788176 w 6084"/>
              <a:gd name="T13" fmla="*/ 1028658 h 3802"/>
              <a:gd name="T14" fmla="*/ 2190390 w 6084"/>
              <a:gd name="T15" fmla="*/ 118774 h 3802"/>
              <a:gd name="T16" fmla="*/ 1245530 w 6084"/>
              <a:gd name="T17" fmla="*/ 0 h 38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84" h="3802">
                <a:moveTo>
                  <a:pt x="3459" y="0"/>
                </a:moveTo>
                <a:cubicBezTo>
                  <a:pt x="3596" y="196"/>
                  <a:pt x="3733" y="404"/>
                  <a:pt x="3896" y="672"/>
                </a:cubicBezTo>
                <a:cubicBezTo>
                  <a:pt x="2285" y="1511"/>
                  <a:pt x="1338" y="1854"/>
                  <a:pt x="0" y="2213"/>
                </a:cubicBezTo>
                <a:cubicBezTo>
                  <a:pt x="556" y="2460"/>
                  <a:pt x="721" y="2519"/>
                  <a:pt x="1249" y="2703"/>
                </a:cubicBezTo>
                <a:cubicBezTo>
                  <a:pt x="901" y="3183"/>
                  <a:pt x="802" y="3316"/>
                  <a:pt x="387" y="3801"/>
                </a:cubicBezTo>
                <a:cubicBezTo>
                  <a:pt x="1818" y="3420"/>
                  <a:pt x="2872" y="3048"/>
                  <a:pt x="4663" y="2116"/>
                </a:cubicBezTo>
                <a:cubicBezTo>
                  <a:pt x="4775" y="2360"/>
                  <a:pt x="4878" y="2607"/>
                  <a:pt x="4966" y="2858"/>
                </a:cubicBezTo>
                <a:cubicBezTo>
                  <a:pt x="5442" y="1945"/>
                  <a:pt x="5761" y="1174"/>
                  <a:pt x="6083" y="330"/>
                </a:cubicBezTo>
                <a:cubicBezTo>
                  <a:pt x="5228" y="267"/>
                  <a:pt x="4423" y="189"/>
                  <a:pt x="3459" y="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2">
            <a:extLst>
              <a:ext uri="{FF2B5EF4-FFF2-40B4-BE49-F238E27FC236}">
                <a16:creationId xmlns:a16="http://schemas.microsoft.com/office/drawing/2014/main" id="{B20BE94B-DB05-4F2A-AE28-9D324827BC66}"/>
              </a:ext>
            </a:extLst>
          </p:cNvPr>
          <p:cNvSpPr>
            <a:spLocks noChangeArrowheads="1"/>
          </p:cNvSpPr>
          <p:nvPr/>
        </p:nvSpPr>
        <p:spPr bwMode="auto">
          <a:xfrm rot="16200000" flipH="1" flipV="1">
            <a:off x="14189921" y="5789833"/>
            <a:ext cx="3062856" cy="2610278"/>
          </a:xfrm>
          <a:custGeom>
            <a:avLst/>
            <a:gdLst>
              <a:gd name="T0" fmla="*/ 1035167 w 5522"/>
              <a:gd name="T1" fmla="*/ 86385 h 4706"/>
              <a:gd name="T2" fmla="*/ 1241769 w 5522"/>
              <a:gd name="T3" fmla="*/ 287950 h 4706"/>
              <a:gd name="T4" fmla="*/ 0 w 5522"/>
              <a:gd name="T5" fmla="*/ 1189951 h 4706"/>
              <a:gd name="T6" fmla="*/ 485910 w 5522"/>
              <a:gd name="T7" fmla="*/ 1230264 h 4706"/>
              <a:gd name="T8" fmla="*/ 304503 w 5522"/>
              <a:gd name="T9" fmla="*/ 1693503 h 4706"/>
              <a:gd name="T10" fmla="*/ 1624738 w 5522"/>
              <a:gd name="T11" fmla="*/ 734631 h 4706"/>
              <a:gd name="T12" fmla="*/ 1789587 w 5522"/>
              <a:gd name="T13" fmla="*/ 971830 h 4706"/>
              <a:gd name="T14" fmla="*/ 1987190 w 5522"/>
              <a:gd name="T15" fmla="*/ 0 h 4706"/>
              <a:gd name="T16" fmla="*/ 1035167 w 5522"/>
              <a:gd name="T17" fmla="*/ 86385 h 470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522" h="4706">
                <a:moveTo>
                  <a:pt x="2876" y="240"/>
                </a:moveTo>
                <a:cubicBezTo>
                  <a:pt x="3055" y="401"/>
                  <a:pt x="3235" y="575"/>
                  <a:pt x="3450" y="800"/>
                </a:cubicBezTo>
                <a:cubicBezTo>
                  <a:pt x="2474" y="1635"/>
                  <a:pt x="1185" y="2595"/>
                  <a:pt x="0" y="3306"/>
                </a:cubicBezTo>
                <a:cubicBezTo>
                  <a:pt x="460" y="3358"/>
                  <a:pt x="1026" y="3402"/>
                  <a:pt x="1350" y="3418"/>
                </a:cubicBezTo>
                <a:cubicBezTo>
                  <a:pt x="1251" y="3701"/>
                  <a:pt x="1045" y="4237"/>
                  <a:pt x="846" y="4705"/>
                </a:cubicBezTo>
                <a:cubicBezTo>
                  <a:pt x="2008" y="4008"/>
                  <a:pt x="3260" y="3114"/>
                  <a:pt x="4514" y="2041"/>
                </a:cubicBezTo>
                <a:cubicBezTo>
                  <a:pt x="4676" y="2255"/>
                  <a:pt x="4830" y="2474"/>
                  <a:pt x="4972" y="2700"/>
                </a:cubicBezTo>
                <a:cubicBezTo>
                  <a:pt x="5160" y="1953"/>
                  <a:pt x="5364" y="1078"/>
                  <a:pt x="5521" y="0"/>
                </a:cubicBezTo>
                <a:cubicBezTo>
                  <a:pt x="4588" y="138"/>
                  <a:pt x="3756" y="202"/>
                  <a:pt x="2876" y="24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3">
            <a:extLst>
              <a:ext uri="{FF2B5EF4-FFF2-40B4-BE49-F238E27FC236}">
                <a16:creationId xmlns:a16="http://schemas.microsoft.com/office/drawing/2014/main" id="{C23F4F2E-DF73-4AD3-BF83-1C386363E56E}"/>
              </a:ext>
            </a:extLst>
          </p:cNvPr>
          <p:cNvSpPr>
            <a:spLocks noChangeArrowheads="1"/>
          </p:cNvSpPr>
          <p:nvPr/>
        </p:nvSpPr>
        <p:spPr bwMode="auto">
          <a:xfrm rot="16200000" flipH="1" flipV="1">
            <a:off x="16610604" y="7784848"/>
            <a:ext cx="2659206" cy="3094659"/>
          </a:xfrm>
          <a:custGeom>
            <a:avLst/>
            <a:gdLst>
              <a:gd name="T0" fmla="*/ 1693224 w 4795"/>
              <a:gd name="T1" fmla="*/ 0 h 5579"/>
              <a:gd name="T2" fmla="*/ 784893 w 4795"/>
              <a:gd name="T3" fmla="*/ 286884 h 5579"/>
              <a:gd name="T4" fmla="*/ 1029250 w 4795"/>
              <a:gd name="T5" fmla="*/ 440585 h 5579"/>
              <a:gd name="T6" fmla="*/ 0 w 4795"/>
              <a:gd name="T7" fmla="*/ 1579482 h 5579"/>
              <a:gd name="T8" fmla="*/ 483675 w 4795"/>
              <a:gd name="T9" fmla="*/ 1516850 h 5579"/>
              <a:gd name="T10" fmla="*/ 403063 w 4795"/>
              <a:gd name="T11" fmla="*/ 2007828 h 5579"/>
              <a:gd name="T12" fmla="*/ 1497451 w 4795"/>
              <a:gd name="T13" fmla="*/ 797300 h 5579"/>
              <a:gd name="T14" fmla="*/ 1707979 w 4795"/>
              <a:gd name="T15" fmla="*/ 994555 h 5579"/>
              <a:gd name="T16" fmla="*/ 1693224 w 4795"/>
              <a:gd name="T17" fmla="*/ 0 h 55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795" h="5579">
                <a:moveTo>
                  <a:pt x="4705" y="0"/>
                </a:moveTo>
                <a:cubicBezTo>
                  <a:pt x="3906" y="302"/>
                  <a:pt x="3133" y="563"/>
                  <a:pt x="2181" y="797"/>
                </a:cubicBezTo>
                <a:cubicBezTo>
                  <a:pt x="2388" y="917"/>
                  <a:pt x="2600" y="1048"/>
                  <a:pt x="2860" y="1224"/>
                </a:cubicBezTo>
                <a:cubicBezTo>
                  <a:pt x="1744" y="2654"/>
                  <a:pt x="1040" y="3393"/>
                  <a:pt x="0" y="4388"/>
                </a:cubicBezTo>
                <a:cubicBezTo>
                  <a:pt x="686" y="4315"/>
                  <a:pt x="834" y="4292"/>
                  <a:pt x="1344" y="4214"/>
                </a:cubicBezTo>
                <a:cubicBezTo>
                  <a:pt x="1270" y="4737"/>
                  <a:pt x="1251" y="4882"/>
                  <a:pt x="1120" y="5578"/>
                </a:cubicBezTo>
                <a:cubicBezTo>
                  <a:pt x="2491" y="4269"/>
                  <a:pt x="3222" y="3420"/>
                  <a:pt x="4161" y="2215"/>
                </a:cubicBezTo>
                <a:cubicBezTo>
                  <a:pt x="4364" y="2391"/>
                  <a:pt x="4561" y="2572"/>
                  <a:pt x="4746" y="2763"/>
                </a:cubicBezTo>
                <a:cubicBezTo>
                  <a:pt x="4794" y="1754"/>
                  <a:pt x="4769" y="901"/>
                  <a:pt x="4705" y="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ACE4849E-31F9-4C6F-92B3-8A635F8DD124}"/>
              </a:ext>
            </a:extLst>
          </p:cNvPr>
          <p:cNvSpPr>
            <a:spLocks noChangeArrowheads="1"/>
          </p:cNvSpPr>
          <p:nvPr/>
        </p:nvSpPr>
        <p:spPr bwMode="auto">
          <a:xfrm rot="16200000" flipH="1" flipV="1">
            <a:off x="19442277" y="9425140"/>
            <a:ext cx="2350963" cy="3498310"/>
          </a:xfrm>
          <a:custGeom>
            <a:avLst/>
            <a:gdLst>
              <a:gd name="T0" fmla="*/ 1525228 w 4237"/>
              <a:gd name="T1" fmla="*/ 959953 h 6307"/>
              <a:gd name="T2" fmla="*/ 1240418 w 4237"/>
              <a:gd name="T3" fmla="*/ 0 h 6307"/>
              <a:gd name="T4" fmla="*/ 449359 w 4237"/>
              <a:gd name="T5" fmla="*/ 517230 h 6307"/>
              <a:gd name="T6" fmla="*/ 724807 w 4237"/>
              <a:gd name="T7" fmla="*/ 602175 h 6307"/>
              <a:gd name="T8" fmla="*/ 0 w 4237"/>
              <a:gd name="T9" fmla="*/ 1938983 h 6307"/>
              <a:gd name="T10" fmla="*/ 458721 w 4237"/>
              <a:gd name="T11" fmla="*/ 1772692 h 6307"/>
              <a:gd name="T12" fmla="*/ 486806 w 4237"/>
              <a:gd name="T13" fmla="*/ 2269765 h 6307"/>
              <a:gd name="T14" fmla="*/ 1270303 w 4237"/>
              <a:gd name="T15" fmla="*/ 824257 h 6307"/>
              <a:gd name="T16" fmla="*/ 1525228 w 4237"/>
              <a:gd name="T17" fmla="*/ 959953 h 630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237" h="6307">
                <a:moveTo>
                  <a:pt x="4236" y="2667"/>
                </a:moveTo>
                <a:cubicBezTo>
                  <a:pt x="3997" y="1575"/>
                  <a:pt x="3772" y="859"/>
                  <a:pt x="3445" y="0"/>
                </a:cubicBezTo>
                <a:cubicBezTo>
                  <a:pt x="2696" y="575"/>
                  <a:pt x="2108" y="965"/>
                  <a:pt x="1248" y="1437"/>
                </a:cubicBezTo>
                <a:cubicBezTo>
                  <a:pt x="1480" y="1500"/>
                  <a:pt x="1718" y="1572"/>
                  <a:pt x="2013" y="1673"/>
                </a:cubicBezTo>
                <a:cubicBezTo>
                  <a:pt x="1596" y="2733"/>
                  <a:pt x="887" y="4087"/>
                  <a:pt x="0" y="5387"/>
                </a:cubicBezTo>
                <a:cubicBezTo>
                  <a:pt x="281" y="5295"/>
                  <a:pt x="529" y="5217"/>
                  <a:pt x="1274" y="4925"/>
                </a:cubicBezTo>
                <a:cubicBezTo>
                  <a:pt x="1340" y="5730"/>
                  <a:pt x="1344" y="6007"/>
                  <a:pt x="1352" y="6306"/>
                </a:cubicBezTo>
                <a:cubicBezTo>
                  <a:pt x="2304" y="4910"/>
                  <a:pt x="3069" y="3452"/>
                  <a:pt x="3528" y="2290"/>
                </a:cubicBezTo>
                <a:cubicBezTo>
                  <a:pt x="3768" y="2405"/>
                  <a:pt x="4006" y="2529"/>
                  <a:pt x="4236" y="2667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Box 29">
            <a:extLst>
              <a:ext uri="{FF2B5EF4-FFF2-40B4-BE49-F238E27FC236}">
                <a16:creationId xmlns:a16="http://schemas.microsoft.com/office/drawing/2014/main" id="{E16A18FC-0B0D-4309-BF46-AC9B30E4AB36}"/>
              </a:ext>
            </a:extLst>
          </p:cNvPr>
          <p:cNvSpPr txBox="1"/>
          <p:nvPr/>
        </p:nvSpPr>
        <p:spPr>
          <a:xfrm>
            <a:off x="4197351" y="5335956"/>
            <a:ext cx="138552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79AEB752-9BB8-41CD-809C-D2ED672CAE33}"/>
              </a:ext>
            </a:extLst>
          </p:cNvPr>
          <p:cNvSpPr txBox="1">
            <a:spLocks/>
          </p:cNvSpPr>
          <p:nvPr/>
        </p:nvSpPr>
        <p:spPr>
          <a:xfrm>
            <a:off x="2781017" y="5996699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29">
            <a:extLst>
              <a:ext uri="{FF2B5EF4-FFF2-40B4-BE49-F238E27FC236}">
                <a16:creationId xmlns:a16="http://schemas.microsoft.com/office/drawing/2014/main" id="{CCE860EA-BF90-4591-A6CF-85198C4F6731}"/>
              </a:ext>
            </a:extLst>
          </p:cNvPr>
          <p:cNvSpPr txBox="1"/>
          <p:nvPr/>
        </p:nvSpPr>
        <p:spPr>
          <a:xfrm>
            <a:off x="18853490" y="5335956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FE6D8122-D549-4CFA-8228-4934C68165E9}"/>
              </a:ext>
            </a:extLst>
          </p:cNvPr>
          <p:cNvSpPr txBox="1">
            <a:spLocks/>
          </p:cNvSpPr>
          <p:nvPr/>
        </p:nvSpPr>
        <p:spPr>
          <a:xfrm>
            <a:off x="17378441" y="5996699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D4FA3C89-B7A1-4025-903F-F482A9A92DD4}"/>
              </a:ext>
            </a:extLst>
          </p:cNvPr>
          <p:cNvSpPr/>
          <p:nvPr/>
        </p:nvSpPr>
        <p:spPr>
          <a:xfrm>
            <a:off x="11518399" y="6749601"/>
            <a:ext cx="1340852" cy="134085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F133411F-5F8D-4F34-849E-EECD95958CEF}"/>
              </a:ext>
            </a:extLst>
          </p:cNvPr>
          <p:cNvSpPr/>
          <p:nvPr/>
        </p:nvSpPr>
        <p:spPr>
          <a:xfrm>
            <a:off x="11518399" y="8348423"/>
            <a:ext cx="1340852" cy="134085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C2933DBF-5BB8-483D-94E6-B87393623EC3}"/>
              </a:ext>
            </a:extLst>
          </p:cNvPr>
          <p:cNvSpPr/>
          <p:nvPr/>
        </p:nvSpPr>
        <p:spPr>
          <a:xfrm>
            <a:off x="11518399" y="9947245"/>
            <a:ext cx="1340852" cy="134085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047C8466-3824-4A83-A12C-1CA5F374D0C9}"/>
              </a:ext>
            </a:extLst>
          </p:cNvPr>
          <p:cNvSpPr/>
          <p:nvPr/>
        </p:nvSpPr>
        <p:spPr>
          <a:xfrm>
            <a:off x="11518399" y="11546067"/>
            <a:ext cx="1340852" cy="134085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hape 2537">
            <a:extLst>
              <a:ext uri="{FF2B5EF4-FFF2-40B4-BE49-F238E27FC236}">
                <a16:creationId xmlns:a16="http://schemas.microsoft.com/office/drawing/2014/main" id="{88A22EBA-6E04-4B8B-91EB-1856C15A64D9}"/>
              </a:ext>
            </a:extLst>
          </p:cNvPr>
          <p:cNvSpPr>
            <a:spLocks noChangeAspect="1"/>
          </p:cNvSpPr>
          <p:nvPr/>
        </p:nvSpPr>
        <p:spPr>
          <a:xfrm>
            <a:off x="11960284" y="10338344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49">
            <a:extLst>
              <a:ext uri="{FF2B5EF4-FFF2-40B4-BE49-F238E27FC236}">
                <a16:creationId xmlns:a16="http://schemas.microsoft.com/office/drawing/2014/main" id="{3DAB6987-0B85-4CB0-A58C-D562C743DC40}"/>
              </a:ext>
            </a:extLst>
          </p:cNvPr>
          <p:cNvSpPr>
            <a:spLocks noChangeAspect="1"/>
          </p:cNvSpPr>
          <p:nvPr/>
        </p:nvSpPr>
        <p:spPr>
          <a:xfrm>
            <a:off x="11909498" y="1193716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1291"/>
                </a:moveTo>
                <a:cubicBezTo>
                  <a:pt x="10529" y="11291"/>
                  <a:pt x="10309" y="11072"/>
                  <a:pt x="10309" y="10800"/>
                </a:cubicBezTo>
                <a:cubicBezTo>
                  <a:pt x="10309" y="10529"/>
                  <a:pt x="10529" y="10309"/>
                  <a:pt x="10800" y="10309"/>
                </a:cubicBezTo>
                <a:cubicBezTo>
                  <a:pt x="11071" y="10309"/>
                  <a:pt x="11291" y="10529"/>
                  <a:pt x="11291" y="10800"/>
                </a:cubicBezTo>
                <a:cubicBezTo>
                  <a:pt x="11291" y="11072"/>
                  <a:pt x="11071" y="11291"/>
                  <a:pt x="10800" y="11291"/>
                </a:cubicBezTo>
                <a:moveTo>
                  <a:pt x="10800" y="9327"/>
                </a:moveTo>
                <a:cubicBezTo>
                  <a:pt x="9986" y="9327"/>
                  <a:pt x="9327" y="9987"/>
                  <a:pt x="9327" y="10800"/>
                </a:cubicBezTo>
                <a:cubicBezTo>
                  <a:pt x="9327" y="11614"/>
                  <a:pt x="9986" y="12273"/>
                  <a:pt x="10800" y="12273"/>
                </a:cubicBezTo>
                <a:cubicBezTo>
                  <a:pt x="11614" y="12273"/>
                  <a:pt x="12273" y="11614"/>
                  <a:pt x="12273" y="10800"/>
                </a:cubicBezTo>
                <a:cubicBezTo>
                  <a:pt x="12273" y="9987"/>
                  <a:pt x="11614" y="9327"/>
                  <a:pt x="10800" y="9327"/>
                </a:cubicBezTo>
                <a:moveTo>
                  <a:pt x="5400" y="11291"/>
                </a:moveTo>
                <a:cubicBezTo>
                  <a:pt x="5129" y="11291"/>
                  <a:pt x="4909" y="11072"/>
                  <a:pt x="4909" y="10800"/>
                </a:cubicBezTo>
                <a:cubicBezTo>
                  <a:pt x="4909" y="10529"/>
                  <a:pt x="5129" y="10309"/>
                  <a:pt x="5400" y="10309"/>
                </a:cubicBezTo>
                <a:cubicBezTo>
                  <a:pt x="5671" y="10309"/>
                  <a:pt x="5891" y="10529"/>
                  <a:pt x="5891" y="10800"/>
                </a:cubicBezTo>
                <a:cubicBezTo>
                  <a:pt x="5891" y="11072"/>
                  <a:pt x="5671" y="11291"/>
                  <a:pt x="5400" y="11291"/>
                </a:cubicBezTo>
                <a:moveTo>
                  <a:pt x="5400" y="9327"/>
                </a:moveTo>
                <a:cubicBezTo>
                  <a:pt x="4586" y="9327"/>
                  <a:pt x="3927" y="9987"/>
                  <a:pt x="3927" y="10800"/>
                </a:cubicBezTo>
                <a:cubicBezTo>
                  <a:pt x="3927" y="11614"/>
                  <a:pt x="4586" y="12273"/>
                  <a:pt x="5400" y="12273"/>
                </a:cubicBezTo>
                <a:cubicBezTo>
                  <a:pt x="6214" y="12273"/>
                  <a:pt x="6873" y="11614"/>
                  <a:pt x="6873" y="10800"/>
                </a:cubicBezTo>
                <a:cubicBezTo>
                  <a:pt x="6873" y="9987"/>
                  <a:pt x="6214" y="9327"/>
                  <a:pt x="5400" y="9327"/>
                </a:cubicBezTo>
                <a:moveTo>
                  <a:pt x="16200" y="11291"/>
                </a:moveTo>
                <a:cubicBezTo>
                  <a:pt x="15929" y="11291"/>
                  <a:pt x="15709" y="11072"/>
                  <a:pt x="15709" y="10800"/>
                </a:cubicBezTo>
                <a:cubicBezTo>
                  <a:pt x="15709" y="10529"/>
                  <a:pt x="15929" y="10309"/>
                  <a:pt x="16200" y="10309"/>
                </a:cubicBezTo>
                <a:cubicBezTo>
                  <a:pt x="16471" y="10309"/>
                  <a:pt x="16691" y="10529"/>
                  <a:pt x="16691" y="10800"/>
                </a:cubicBezTo>
                <a:cubicBezTo>
                  <a:pt x="16691" y="11072"/>
                  <a:pt x="16471" y="11291"/>
                  <a:pt x="16200" y="11291"/>
                </a:cubicBezTo>
                <a:moveTo>
                  <a:pt x="16200" y="9327"/>
                </a:moveTo>
                <a:cubicBezTo>
                  <a:pt x="15386" y="9327"/>
                  <a:pt x="14727" y="9987"/>
                  <a:pt x="14727" y="10800"/>
                </a:cubicBezTo>
                <a:cubicBezTo>
                  <a:pt x="14727" y="11614"/>
                  <a:pt x="15386" y="12273"/>
                  <a:pt x="16200" y="12273"/>
                </a:cubicBezTo>
                <a:cubicBezTo>
                  <a:pt x="17014" y="12273"/>
                  <a:pt x="17673" y="11614"/>
                  <a:pt x="17673" y="10800"/>
                </a:cubicBezTo>
                <a:cubicBezTo>
                  <a:pt x="17673" y="9987"/>
                  <a:pt x="17014" y="9327"/>
                  <a:pt x="16200" y="93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02">
            <a:extLst>
              <a:ext uri="{FF2B5EF4-FFF2-40B4-BE49-F238E27FC236}">
                <a16:creationId xmlns:a16="http://schemas.microsoft.com/office/drawing/2014/main" id="{E6D2BA11-C802-41FA-BDCB-91996D4BABAA}"/>
              </a:ext>
            </a:extLst>
          </p:cNvPr>
          <p:cNvSpPr>
            <a:spLocks noChangeAspect="1"/>
          </p:cNvSpPr>
          <p:nvPr/>
        </p:nvSpPr>
        <p:spPr>
          <a:xfrm>
            <a:off x="11909498" y="719148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10">
            <a:extLst>
              <a:ext uri="{FF2B5EF4-FFF2-40B4-BE49-F238E27FC236}">
                <a16:creationId xmlns:a16="http://schemas.microsoft.com/office/drawing/2014/main" id="{C4E737BA-61E8-445C-9DCE-1BA96E8336DE}"/>
              </a:ext>
            </a:extLst>
          </p:cNvPr>
          <p:cNvSpPr>
            <a:spLocks noChangeAspect="1"/>
          </p:cNvSpPr>
          <p:nvPr/>
        </p:nvSpPr>
        <p:spPr>
          <a:xfrm>
            <a:off x="11909498" y="8790315"/>
            <a:ext cx="558655" cy="4570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2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800"/>
                </a:cubicBezTo>
                <a:cubicBezTo>
                  <a:pt x="20618" y="4800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3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3"/>
                  <a:pt x="982" y="19200"/>
                </a:cubicBezTo>
                <a:lnTo>
                  <a:pt x="982" y="7200"/>
                </a:lnTo>
                <a:lnTo>
                  <a:pt x="20618" y="7200"/>
                </a:lnTo>
                <a:cubicBezTo>
                  <a:pt x="20618" y="7200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800"/>
                </a:lnTo>
                <a:cubicBezTo>
                  <a:pt x="21600" y="3474"/>
                  <a:pt x="20721" y="2399"/>
                  <a:pt x="19636" y="2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306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153F933-8BFC-4A3C-9E57-1714DB3DA441}"/>
              </a:ext>
            </a:extLst>
          </p:cNvPr>
          <p:cNvSpPr/>
          <p:nvPr/>
        </p:nvSpPr>
        <p:spPr>
          <a:xfrm>
            <a:off x="3224417" y="7492476"/>
            <a:ext cx="17829654" cy="25504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AD2F49D-7434-4A7F-84E0-ED7DB32DBD24}"/>
              </a:ext>
            </a:extLst>
          </p:cNvPr>
          <p:cNvSpPr/>
          <p:nvPr/>
        </p:nvSpPr>
        <p:spPr>
          <a:xfrm flipH="1">
            <a:off x="18994803" y="7917152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DDF89783-5A03-4A57-91C1-B80A645F182E}"/>
              </a:ext>
            </a:extLst>
          </p:cNvPr>
          <p:cNvSpPr/>
          <p:nvPr/>
        </p:nvSpPr>
        <p:spPr>
          <a:xfrm flipH="1">
            <a:off x="18994803" y="8244661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A099EA8-FDE5-4DD7-902F-BDE3807FC12F}"/>
              </a:ext>
            </a:extLst>
          </p:cNvPr>
          <p:cNvSpPr/>
          <p:nvPr/>
        </p:nvSpPr>
        <p:spPr>
          <a:xfrm flipH="1">
            <a:off x="18994803" y="8572171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CDE08BA-E215-4C84-A53A-343211A01D81}"/>
              </a:ext>
            </a:extLst>
          </p:cNvPr>
          <p:cNvSpPr/>
          <p:nvPr/>
        </p:nvSpPr>
        <p:spPr>
          <a:xfrm flipH="1">
            <a:off x="18994803" y="8899680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083BFF6-5813-4DA6-B628-A6FFD4756666}"/>
              </a:ext>
            </a:extLst>
          </p:cNvPr>
          <p:cNvSpPr/>
          <p:nvPr/>
        </p:nvSpPr>
        <p:spPr>
          <a:xfrm flipH="1">
            <a:off x="18994803" y="9227188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A5F774F3-FBDE-4F44-A4FE-650668EF1E05}"/>
              </a:ext>
            </a:extLst>
          </p:cNvPr>
          <p:cNvSpPr/>
          <p:nvPr/>
        </p:nvSpPr>
        <p:spPr>
          <a:xfrm flipH="1">
            <a:off x="18994803" y="9554697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8D9E318-49CF-4E8F-995F-EEF0061929DB}"/>
              </a:ext>
            </a:extLst>
          </p:cNvPr>
          <p:cNvSpPr/>
          <p:nvPr/>
        </p:nvSpPr>
        <p:spPr>
          <a:xfrm flipH="1">
            <a:off x="18994803" y="9882206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F33A63D-8AC8-40F7-BDF0-CFC05589B587}"/>
              </a:ext>
            </a:extLst>
          </p:cNvPr>
          <p:cNvSpPr/>
          <p:nvPr/>
        </p:nvSpPr>
        <p:spPr>
          <a:xfrm flipH="1">
            <a:off x="18994803" y="10209715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5443EB6E-0322-475F-AA75-568CA31CF9D3}"/>
              </a:ext>
            </a:extLst>
          </p:cNvPr>
          <p:cNvSpPr/>
          <p:nvPr/>
        </p:nvSpPr>
        <p:spPr>
          <a:xfrm flipH="1">
            <a:off x="18994803" y="10537225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6F6E9B69-4140-483D-9177-4416DFA2BC36}"/>
              </a:ext>
            </a:extLst>
          </p:cNvPr>
          <p:cNvSpPr/>
          <p:nvPr/>
        </p:nvSpPr>
        <p:spPr>
          <a:xfrm flipH="1">
            <a:off x="18994803" y="10864733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05E15A4C-D4A7-45B1-A7F6-FC2E116CB1B9}"/>
              </a:ext>
            </a:extLst>
          </p:cNvPr>
          <p:cNvSpPr/>
          <p:nvPr/>
        </p:nvSpPr>
        <p:spPr>
          <a:xfrm flipH="1">
            <a:off x="18994803" y="11192242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6499789-F5FF-4127-B43D-84F2536741FF}"/>
              </a:ext>
            </a:extLst>
          </p:cNvPr>
          <p:cNvSpPr/>
          <p:nvPr/>
        </p:nvSpPr>
        <p:spPr>
          <a:xfrm flipH="1">
            <a:off x="18994804" y="11519755"/>
            <a:ext cx="2059268" cy="255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B61C3705-26DA-40D3-B968-6B4ABF78A35F}"/>
              </a:ext>
            </a:extLst>
          </p:cNvPr>
          <p:cNvSpPr/>
          <p:nvPr/>
        </p:nvSpPr>
        <p:spPr>
          <a:xfrm flipH="1">
            <a:off x="16790883" y="7917153"/>
            <a:ext cx="2059268" cy="255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5E731B24-F469-4E8F-81BE-AF7DF6C8318C}"/>
              </a:ext>
            </a:extLst>
          </p:cNvPr>
          <p:cNvSpPr/>
          <p:nvPr/>
        </p:nvSpPr>
        <p:spPr>
          <a:xfrm flipH="1">
            <a:off x="16790883" y="8244663"/>
            <a:ext cx="2059268" cy="255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A905ACDE-9F8D-4733-B798-092C05E0F5BE}"/>
              </a:ext>
            </a:extLst>
          </p:cNvPr>
          <p:cNvSpPr/>
          <p:nvPr/>
        </p:nvSpPr>
        <p:spPr>
          <a:xfrm flipH="1">
            <a:off x="16790883" y="8572172"/>
            <a:ext cx="2059268" cy="255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078819E6-1569-467D-AEF6-CDB0993D8230}"/>
              </a:ext>
            </a:extLst>
          </p:cNvPr>
          <p:cNvSpPr/>
          <p:nvPr/>
        </p:nvSpPr>
        <p:spPr>
          <a:xfrm flipH="1">
            <a:off x="16790883" y="8899681"/>
            <a:ext cx="2059268" cy="255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D586193-07B2-4298-960C-AEE4B3D48D4A}"/>
              </a:ext>
            </a:extLst>
          </p:cNvPr>
          <p:cNvSpPr/>
          <p:nvPr/>
        </p:nvSpPr>
        <p:spPr>
          <a:xfrm flipH="1">
            <a:off x="16790883" y="9227190"/>
            <a:ext cx="2059268" cy="255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EEC67135-55A4-4ABC-9EC7-07E700E57DD3}"/>
              </a:ext>
            </a:extLst>
          </p:cNvPr>
          <p:cNvSpPr/>
          <p:nvPr/>
        </p:nvSpPr>
        <p:spPr>
          <a:xfrm flipH="1">
            <a:off x="16790883" y="9554700"/>
            <a:ext cx="2059268" cy="255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A4DCBDF9-C8FE-4C8A-B723-CCF82A151250}"/>
              </a:ext>
            </a:extLst>
          </p:cNvPr>
          <p:cNvSpPr/>
          <p:nvPr/>
        </p:nvSpPr>
        <p:spPr>
          <a:xfrm flipH="1">
            <a:off x="16790883" y="9882211"/>
            <a:ext cx="2059268" cy="255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7ABA8CC4-C4DE-4DA8-9658-2BFCA83F3482}"/>
              </a:ext>
            </a:extLst>
          </p:cNvPr>
          <p:cNvSpPr/>
          <p:nvPr/>
        </p:nvSpPr>
        <p:spPr>
          <a:xfrm flipH="1">
            <a:off x="14586966" y="7917156"/>
            <a:ext cx="2059268" cy="255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3B1EF484-C515-42D5-95CB-155EA22A806A}"/>
              </a:ext>
            </a:extLst>
          </p:cNvPr>
          <p:cNvSpPr/>
          <p:nvPr/>
        </p:nvSpPr>
        <p:spPr>
          <a:xfrm flipH="1">
            <a:off x="14586969" y="8244659"/>
            <a:ext cx="2059269" cy="255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3E5A41ED-81D6-4C07-BDE9-1F9502F5BFE2}"/>
              </a:ext>
            </a:extLst>
          </p:cNvPr>
          <p:cNvSpPr/>
          <p:nvPr/>
        </p:nvSpPr>
        <p:spPr>
          <a:xfrm flipH="1">
            <a:off x="14586974" y="8572176"/>
            <a:ext cx="2059269" cy="255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EBD0A4FB-3545-48F0-B1B7-B68396707819}"/>
              </a:ext>
            </a:extLst>
          </p:cNvPr>
          <p:cNvSpPr/>
          <p:nvPr/>
        </p:nvSpPr>
        <p:spPr>
          <a:xfrm flipH="1">
            <a:off x="14586971" y="8899676"/>
            <a:ext cx="2059269" cy="255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D8ED5E1D-DA99-46CE-82A7-A68C97669D44}"/>
              </a:ext>
            </a:extLst>
          </p:cNvPr>
          <p:cNvSpPr/>
          <p:nvPr/>
        </p:nvSpPr>
        <p:spPr>
          <a:xfrm>
            <a:off x="19822603" y="8265312"/>
            <a:ext cx="2462936" cy="246293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15A6C7C2-CC0F-4DAC-8AAC-DEEA5A81CB9F}"/>
              </a:ext>
            </a:extLst>
          </p:cNvPr>
          <p:cNvSpPr/>
          <p:nvPr/>
        </p:nvSpPr>
        <p:spPr>
          <a:xfrm>
            <a:off x="20027900" y="8470609"/>
            <a:ext cx="2052342" cy="205234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9B9CE7F4-FC62-4B91-A8A7-F57D0B661E70}"/>
              </a:ext>
            </a:extLst>
          </p:cNvPr>
          <p:cNvSpPr/>
          <p:nvPr/>
        </p:nvSpPr>
        <p:spPr>
          <a:xfrm flipV="1">
            <a:off x="3323579" y="7067799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8A19CA70-CC74-4C46-B461-C7A599AD2D1A}"/>
              </a:ext>
            </a:extLst>
          </p:cNvPr>
          <p:cNvSpPr/>
          <p:nvPr/>
        </p:nvSpPr>
        <p:spPr>
          <a:xfrm flipV="1">
            <a:off x="3323579" y="6740290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5E5C381B-C8E8-48FC-8F4A-3D4E15959983}"/>
              </a:ext>
            </a:extLst>
          </p:cNvPr>
          <p:cNvSpPr/>
          <p:nvPr/>
        </p:nvSpPr>
        <p:spPr>
          <a:xfrm flipV="1">
            <a:off x="3323579" y="6412781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59DF51A7-A4BC-4CC8-A77D-918916F13519}"/>
              </a:ext>
            </a:extLst>
          </p:cNvPr>
          <p:cNvSpPr/>
          <p:nvPr/>
        </p:nvSpPr>
        <p:spPr>
          <a:xfrm flipV="1">
            <a:off x="3323579" y="6085272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246C8446-8F54-4653-92AF-3C5B9EAB0470}"/>
              </a:ext>
            </a:extLst>
          </p:cNvPr>
          <p:cNvSpPr/>
          <p:nvPr/>
        </p:nvSpPr>
        <p:spPr>
          <a:xfrm flipV="1">
            <a:off x="3323579" y="5757763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2025117E-C0AD-41C6-B75B-067525D1E813}"/>
              </a:ext>
            </a:extLst>
          </p:cNvPr>
          <p:cNvSpPr/>
          <p:nvPr/>
        </p:nvSpPr>
        <p:spPr>
          <a:xfrm flipV="1">
            <a:off x="3323579" y="5430254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2DBE72A7-B46C-463D-A15D-0B408E5E56B3}"/>
              </a:ext>
            </a:extLst>
          </p:cNvPr>
          <p:cNvSpPr/>
          <p:nvPr/>
        </p:nvSpPr>
        <p:spPr>
          <a:xfrm flipV="1">
            <a:off x="3323579" y="5102745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F94BE723-7D16-4764-BA63-85C68FE36D27}"/>
              </a:ext>
            </a:extLst>
          </p:cNvPr>
          <p:cNvSpPr/>
          <p:nvPr/>
        </p:nvSpPr>
        <p:spPr>
          <a:xfrm flipV="1">
            <a:off x="3323579" y="4775236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AE0E1976-75DF-40A0-A27C-B2E167EEA580}"/>
              </a:ext>
            </a:extLst>
          </p:cNvPr>
          <p:cNvSpPr/>
          <p:nvPr/>
        </p:nvSpPr>
        <p:spPr>
          <a:xfrm flipV="1">
            <a:off x="3323579" y="4447727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D78BE04F-CA63-43B8-9C45-1146877E4F1C}"/>
              </a:ext>
            </a:extLst>
          </p:cNvPr>
          <p:cNvSpPr/>
          <p:nvPr/>
        </p:nvSpPr>
        <p:spPr>
          <a:xfrm flipV="1">
            <a:off x="3323579" y="4120218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26D0EA1E-4134-424B-B4BB-73F3F918C9FF}"/>
              </a:ext>
            </a:extLst>
          </p:cNvPr>
          <p:cNvSpPr/>
          <p:nvPr/>
        </p:nvSpPr>
        <p:spPr>
          <a:xfrm flipV="1">
            <a:off x="3323579" y="3792709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FB0BA351-7370-411B-B844-A0E571114947}"/>
              </a:ext>
            </a:extLst>
          </p:cNvPr>
          <p:cNvSpPr/>
          <p:nvPr/>
        </p:nvSpPr>
        <p:spPr>
          <a:xfrm flipV="1">
            <a:off x="3323579" y="3465196"/>
            <a:ext cx="2059268" cy="255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5E037639-A2C6-4842-9DE9-49BAD74AA740}"/>
              </a:ext>
            </a:extLst>
          </p:cNvPr>
          <p:cNvSpPr/>
          <p:nvPr/>
        </p:nvSpPr>
        <p:spPr>
          <a:xfrm flipV="1">
            <a:off x="5527500" y="7067799"/>
            <a:ext cx="2059268" cy="255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50E2EA43-1E4C-4B8B-852C-D62D5901B0F1}"/>
              </a:ext>
            </a:extLst>
          </p:cNvPr>
          <p:cNvSpPr/>
          <p:nvPr/>
        </p:nvSpPr>
        <p:spPr>
          <a:xfrm flipV="1">
            <a:off x="5527500" y="6740290"/>
            <a:ext cx="2059268" cy="255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2FF145A4-0188-4134-8F8C-FD75A06D9B9F}"/>
              </a:ext>
            </a:extLst>
          </p:cNvPr>
          <p:cNvSpPr/>
          <p:nvPr/>
        </p:nvSpPr>
        <p:spPr>
          <a:xfrm flipV="1">
            <a:off x="5527500" y="6412781"/>
            <a:ext cx="2059268" cy="255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9A1075A7-6458-4F39-B4AC-5B1E453C1DC4}"/>
              </a:ext>
            </a:extLst>
          </p:cNvPr>
          <p:cNvSpPr/>
          <p:nvPr/>
        </p:nvSpPr>
        <p:spPr>
          <a:xfrm flipV="1">
            <a:off x="5527500" y="6085272"/>
            <a:ext cx="2059268" cy="255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F22B5C7B-EEE7-4B1D-8E18-1CEE3E4411CD}"/>
              </a:ext>
            </a:extLst>
          </p:cNvPr>
          <p:cNvSpPr/>
          <p:nvPr/>
        </p:nvSpPr>
        <p:spPr>
          <a:xfrm flipV="1">
            <a:off x="5527500" y="5757763"/>
            <a:ext cx="2059268" cy="255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B502EB1A-0884-44B2-A505-24B000458BAD}"/>
              </a:ext>
            </a:extLst>
          </p:cNvPr>
          <p:cNvSpPr/>
          <p:nvPr/>
        </p:nvSpPr>
        <p:spPr>
          <a:xfrm flipV="1">
            <a:off x="5527500" y="5430254"/>
            <a:ext cx="2059268" cy="255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7C641840-6F89-44FD-8833-F42920C22804}"/>
              </a:ext>
            </a:extLst>
          </p:cNvPr>
          <p:cNvSpPr/>
          <p:nvPr/>
        </p:nvSpPr>
        <p:spPr>
          <a:xfrm flipV="1">
            <a:off x="5527500" y="5102741"/>
            <a:ext cx="2059268" cy="255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FBD549C4-D928-4217-8FB6-F146484F3310}"/>
              </a:ext>
            </a:extLst>
          </p:cNvPr>
          <p:cNvSpPr/>
          <p:nvPr/>
        </p:nvSpPr>
        <p:spPr>
          <a:xfrm flipV="1">
            <a:off x="7731421" y="7067799"/>
            <a:ext cx="2059268" cy="2550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381E23E6-6E56-4FD3-B01A-F918F6D17C49}"/>
              </a:ext>
            </a:extLst>
          </p:cNvPr>
          <p:cNvSpPr/>
          <p:nvPr/>
        </p:nvSpPr>
        <p:spPr>
          <a:xfrm flipV="1">
            <a:off x="7731421" y="6740290"/>
            <a:ext cx="2059268" cy="2550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ACFBAE02-51CF-4EB2-946B-C56DFEE486C2}"/>
              </a:ext>
            </a:extLst>
          </p:cNvPr>
          <p:cNvSpPr/>
          <p:nvPr/>
        </p:nvSpPr>
        <p:spPr>
          <a:xfrm flipV="1">
            <a:off x="7731421" y="6412781"/>
            <a:ext cx="2059268" cy="2550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50F6B7CF-2357-48B6-930E-9A1AB6F20598}"/>
              </a:ext>
            </a:extLst>
          </p:cNvPr>
          <p:cNvSpPr/>
          <p:nvPr/>
        </p:nvSpPr>
        <p:spPr>
          <a:xfrm flipV="1">
            <a:off x="7731421" y="6085268"/>
            <a:ext cx="2059268" cy="2550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6840D164-DCB7-4F4D-9506-D2D0ADBFB37E}"/>
              </a:ext>
            </a:extLst>
          </p:cNvPr>
          <p:cNvSpPr/>
          <p:nvPr/>
        </p:nvSpPr>
        <p:spPr>
          <a:xfrm flipH="1" flipV="1">
            <a:off x="2092111" y="4511751"/>
            <a:ext cx="2462936" cy="246293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8B0F0E09-2F36-4904-83B0-3E51A4DE4B91}"/>
              </a:ext>
            </a:extLst>
          </p:cNvPr>
          <p:cNvSpPr/>
          <p:nvPr/>
        </p:nvSpPr>
        <p:spPr>
          <a:xfrm flipH="1" flipV="1">
            <a:off x="2297408" y="4717048"/>
            <a:ext cx="2052342" cy="205234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Cruz 57">
            <a:extLst>
              <a:ext uri="{FF2B5EF4-FFF2-40B4-BE49-F238E27FC236}">
                <a16:creationId xmlns:a16="http://schemas.microsoft.com/office/drawing/2014/main" id="{3B979502-D04C-4D74-AEB5-90FFEA58D1BF}"/>
              </a:ext>
            </a:extLst>
          </p:cNvPr>
          <p:cNvSpPr/>
          <p:nvPr/>
        </p:nvSpPr>
        <p:spPr>
          <a:xfrm flipH="1" flipV="1">
            <a:off x="2738467" y="5158108"/>
            <a:ext cx="1170223" cy="1170223"/>
          </a:xfrm>
          <a:prstGeom prst="plus">
            <a:avLst>
              <a:gd name="adj" fmla="val 3587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83A11F8A-9218-48CE-AC02-B4567A95B5EC}"/>
              </a:ext>
            </a:extLst>
          </p:cNvPr>
          <p:cNvSpPr/>
          <p:nvPr/>
        </p:nvSpPr>
        <p:spPr>
          <a:xfrm>
            <a:off x="20468959" y="9332810"/>
            <a:ext cx="1170223" cy="32750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29">
            <a:extLst>
              <a:ext uri="{FF2B5EF4-FFF2-40B4-BE49-F238E27FC236}">
                <a16:creationId xmlns:a16="http://schemas.microsoft.com/office/drawing/2014/main" id="{435D9B17-78B1-4DD6-A008-6447F76CF4F0}"/>
              </a:ext>
            </a:extLst>
          </p:cNvPr>
          <p:cNvSpPr txBox="1"/>
          <p:nvPr/>
        </p:nvSpPr>
        <p:spPr>
          <a:xfrm>
            <a:off x="5700066" y="8944904"/>
            <a:ext cx="1663681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F6345D91-A9DD-4272-A1A2-9B9D0B882B1A}"/>
              </a:ext>
            </a:extLst>
          </p:cNvPr>
          <p:cNvSpPr txBox="1">
            <a:spLocks/>
          </p:cNvSpPr>
          <p:nvPr/>
        </p:nvSpPr>
        <p:spPr>
          <a:xfrm>
            <a:off x="4448038" y="960564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TextBox 29">
            <a:extLst>
              <a:ext uri="{FF2B5EF4-FFF2-40B4-BE49-F238E27FC236}">
                <a16:creationId xmlns:a16="http://schemas.microsoft.com/office/drawing/2014/main" id="{891EDC74-FEBB-4C34-B2A9-890F61ADBFA5}"/>
              </a:ext>
            </a:extLst>
          </p:cNvPr>
          <p:cNvSpPr txBox="1"/>
          <p:nvPr/>
        </p:nvSpPr>
        <p:spPr>
          <a:xfrm>
            <a:off x="17186472" y="4492948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842BD210-0796-48F2-A4A9-FC6A138D5535}"/>
              </a:ext>
            </a:extLst>
          </p:cNvPr>
          <p:cNvSpPr txBox="1">
            <a:spLocks/>
          </p:cNvSpPr>
          <p:nvPr/>
        </p:nvSpPr>
        <p:spPr>
          <a:xfrm>
            <a:off x="15711423" y="515369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TextBox 46">
            <a:extLst>
              <a:ext uri="{FF2B5EF4-FFF2-40B4-BE49-F238E27FC236}">
                <a16:creationId xmlns:a16="http://schemas.microsoft.com/office/drawing/2014/main" id="{E654C228-5FA9-477E-8D4F-76B4538693BF}"/>
              </a:ext>
            </a:extLst>
          </p:cNvPr>
          <p:cNvSpPr txBox="1"/>
          <p:nvPr/>
        </p:nvSpPr>
        <p:spPr>
          <a:xfrm>
            <a:off x="8110076" y="5497635"/>
            <a:ext cx="130195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+20%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5" name="TextBox 46">
            <a:extLst>
              <a:ext uri="{FF2B5EF4-FFF2-40B4-BE49-F238E27FC236}">
                <a16:creationId xmlns:a16="http://schemas.microsoft.com/office/drawing/2014/main" id="{0AADAA62-67BB-446D-B472-D574CA84B964}"/>
              </a:ext>
            </a:extLst>
          </p:cNvPr>
          <p:cNvSpPr txBox="1"/>
          <p:nvPr/>
        </p:nvSpPr>
        <p:spPr>
          <a:xfrm>
            <a:off x="5901345" y="4521459"/>
            <a:ext cx="131157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+35%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6" name="TextBox 46">
            <a:extLst>
              <a:ext uri="{FF2B5EF4-FFF2-40B4-BE49-F238E27FC236}">
                <a16:creationId xmlns:a16="http://schemas.microsoft.com/office/drawing/2014/main" id="{81FA7403-04F9-4530-B503-4A7455A09811}"/>
              </a:ext>
            </a:extLst>
          </p:cNvPr>
          <p:cNvSpPr txBox="1"/>
          <p:nvPr/>
        </p:nvSpPr>
        <p:spPr>
          <a:xfrm>
            <a:off x="3687806" y="2866056"/>
            <a:ext cx="133081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+55%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7" name="TextBox 46">
            <a:extLst>
              <a:ext uri="{FF2B5EF4-FFF2-40B4-BE49-F238E27FC236}">
                <a16:creationId xmlns:a16="http://schemas.microsoft.com/office/drawing/2014/main" id="{A4504CE9-63B5-4B3B-92B0-86C4810E0B80}"/>
              </a:ext>
            </a:extLst>
          </p:cNvPr>
          <p:cNvSpPr txBox="1"/>
          <p:nvPr/>
        </p:nvSpPr>
        <p:spPr>
          <a:xfrm>
            <a:off x="15028143" y="9155038"/>
            <a:ext cx="117692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-15%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8" name="TextBox 46">
            <a:extLst>
              <a:ext uri="{FF2B5EF4-FFF2-40B4-BE49-F238E27FC236}">
                <a16:creationId xmlns:a16="http://schemas.microsoft.com/office/drawing/2014/main" id="{6D824DCC-C2F5-4786-ADCB-114E17F0C157}"/>
              </a:ext>
            </a:extLst>
          </p:cNvPr>
          <p:cNvSpPr txBox="1"/>
          <p:nvPr/>
        </p:nvSpPr>
        <p:spPr>
          <a:xfrm>
            <a:off x="17188773" y="10128270"/>
            <a:ext cx="126348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-25%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9" name="TextBox 46">
            <a:extLst>
              <a:ext uri="{FF2B5EF4-FFF2-40B4-BE49-F238E27FC236}">
                <a16:creationId xmlns:a16="http://schemas.microsoft.com/office/drawing/2014/main" id="{EC1B5B8E-A590-4393-8CA9-C09E9FFE5550}"/>
              </a:ext>
            </a:extLst>
          </p:cNvPr>
          <p:cNvSpPr txBox="1"/>
          <p:nvPr/>
        </p:nvSpPr>
        <p:spPr>
          <a:xfrm>
            <a:off x="19375062" y="11774803"/>
            <a:ext cx="129875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-40%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484135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375AD1-4C66-4D91-A01D-700552906B67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8110CB-BF1D-47AF-AFDC-406A096BD74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F01A0CBD-BD1E-4A2C-BFF0-5C37F5696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636" y="5906729"/>
            <a:ext cx="2884590" cy="6874066"/>
          </a:xfrm>
          <a:custGeom>
            <a:avLst/>
            <a:gdLst>
              <a:gd name="T0" fmla="*/ 1926865 w 5353"/>
              <a:gd name="T1" fmla="*/ 4592277 h 12757"/>
              <a:gd name="T2" fmla="*/ 0 w 5353"/>
              <a:gd name="T3" fmla="*/ 4592277 h 12757"/>
              <a:gd name="T4" fmla="*/ 963432 w 5353"/>
              <a:gd name="T5" fmla="*/ 0 h 12757"/>
              <a:gd name="T6" fmla="*/ 1926865 w 5353"/>
              <a:gd name="T7" fmla="*/ 4592277 h 1275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353" h="12757">
                <a:moveTo>
                  <a:pt x="5352" y="12756"/>
                </a:moveTo>
                <a:lnTo>
                  <a:pt x="0" y="12756"/>
                </a:lnTo>
                <a:lnTo>
                  <a:pt x="2676" y="0"/>
                </a:lnTo>
                <a:lnTo>
                  <a:pt x="5352" y="12756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BFAE31C1-6EB4-4243-817A-A782F77F9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6421" y="7586633"/>
            <a:ext cx="2181263" cy="5191786"/>
          </a:xfrm>
          <a:custGeom>
            <a:avLst/>
            <a:gdLst>
              <a:gd name="T0" fmla="*/ 1456965 w 4050"/>
              <a:gd name="T1" fmla="*/ 3468328 h 9637"/>
              <a:gd name="T2" fmla="*/ 0 w 4050"/>
              <a:gd name="T3" fmla="*/ 3468328 h 9637"/>
              <a:gd name="T4" fmla="*/ 728663 w 4050"/>
              <a:gd name="T5" fmla="*/ 0 h 9637"/>
              <a:gd name="T6" fmla="*/ 1456965 w 4050"/>
              <a:gd name="T7" fmla="*/ 3468328 h 963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50" h="9637">
                <a:moveTo>
                  <a:pt x="4049" y="9636"/>
                </a:moveTo>
                <a:lnTo>
                  <a:pt x="0" y="9636"/>
                </a:lnTo>
                <a:lnTo>
                  <a:pt x="2025" y="0"/>
                </a:lnTo>
                <a:lnTo>
                  <a:pt x="4049" y="9636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70CAE9E-68B3-4EA3-AAAE-B38C6E02E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3238" y="4248209"/>
            <a:ext cx="2181263" cy="8530211"/>
          </a:xfrm>
          <a:custGeom>
            <a:avLst/>
            <a:gdLst>
              <a:gd name="T0" fmla="*/ 1456965 w 4050"/>
              <a:gd name="T1" fmla="*/ 5698765 h 15833"/>
              <a:gd name="T2" fmla="*/ 0 w 4050"/>
              <a:gd name="T3" fmla="*/ 5698765 h 15833"/>
              <a:gd name="T4" fmla="*/ 728303 w 4050"/>
              <a:gd name="T5" fmla="*/ 0 h 15833"/>
              <a:gd name="T6" fmla="*/ 1456965 w 4050"/>
              <a:gd name="T7" fmla="*/ 5698765 h 158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50" h="15833">
                <a:moveTo>
                  <a:pt x="4049" y="15832"/>
                </a:moveTo>
                <a:lnTo>
                  <a:pt x="0" y="15832"/>
                </a:lnTo>
                <a:lnTo>
                  <a:pt x="2024" y="0"/>
                </a:lnTo>
                <a:lnTo>
                  <a:pt x="4049" y="15832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02A70948-AE38-49E0-AD99-2386B602B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461" y="6213246"/>
            <a:ext cx="2181263" cy="6565174"/>
          </a:xfrm>
          <a:custGeom>
            <a:avLst/>
            <a:gdLst>
              <a:gd name="T0" fmla="*/ 1456965 w 4050"/>
              <a:gd name="T1" fmla="*/ 4385903 h 12186"/>
              <a:gd name="T2" fmla="*/ 0 w 4050"/>
              <a:gd name="T3" fmla="*/ 4385903 h 12186"/>
              <a:gd name="T4" fmla="*/ 728663 w 4050"/>
              <a:gd name="T5" fmla="*/ 0 h 12186"/>
              <a:gd name="T6" fmla="*/ 1456965 w 4050"/>
              <a:gd name="T7" fmla="*/ 4385903 h 121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50" h="12186">
                <a:moveTo>
                  <a:pt x="4049" y="12185"/>
                </a:moveTo>
                <a:lnTo>
                  <a:pt x="0" y="12185"/>
                </a:lnTo>
                <a:lnTo>
                  <a:pt x="2025" y="0"/>
                </a:lnTo>
                <a:lnTo>
                  <a:pt x="4049" y="1218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0354781-7DCF-44CF-B4FA-8CE3C8CC7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8246" y="7793355"/>
            <a:ext cx="2181263" cy="4985064"/>
          </a:xfrm>
          <a:custGeom>
            <a:avLst/>
            <a:gdLst>
              <a:gd name="T0" fmla="*/ 1456965 w 4050"/>
              <a:gd name="T1" fmla="*/ 3330215 h 9253"/>
              <a:gd name="T2" fmla="*/ 0 w 4050"/>
              <a:gd name="T3" fmla="*/ 3330215 h 9253"/>
              <a:gd name="T4" fmla="*/ 728663 w 4050"/>
              <a:gd name="T5" fmla="*/ 0 h 9253"/>
              <a:gd name="T6" fmla="*/ 1456965 w 4050"/>
              <a:gd name="T7" fmla="*/ 3330215 h 925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50" h="9253">
                <a:moveTo>
                  <a:pt x="4049" y="9252"/>
                </a:moveTo>
                <a:lnTo>
                  <a:pt x="0" y="9252"/>
                </a:lnTo>
                <a:lnTo>
                  <a:pt x="2025" y="0"/>
                </a:lnTo>
                <a:lnTo>
                  <a:pt x="4049" y="9252"/>
                </a:ln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24" name="Grupo 123">
            <a:extLst>
              <a:ext uri="{FF2B5EF4-FFF2-40B4-BE49-F238E27FC236}">
                <a16:creationId xmlns:a16="http://schemas.microsoft.com/office/drawing/2014/main" id="{0F18528B-ED9A-4294-A606-D383D12180D5}"/>
              </a:ext>
            </a:extLst>
          </p:cNvPr>
          <p:cNvGrpSpPr/>
          <p:nvPr/>
        </p:nvGrpSpPr>
        <p:grpSpPr>
          <a:xfrm>
            <a:off x="3372515" y="3865589"/>
            <a:ext cx="6723965" cy="6827661"/>
            <a:chOff x="3324211" y="2674166"/>
            <a:chExt cx="7355309" cy="7468742"/>
          </a:xfrm>
        </p:grpSpPr>
        <p:grpSp>
          <p:nvGrpSpPr>
            <p:cNvPr id="123" name="Grupo 122">
              <a:extLst>
                <a:ext uri="{FF2B5EF4-FFF2-40B4-BE49-F238E27FC236}">
                  <a16:creationId xmlns:a16="http://schemas.microsoft.com/office/drawing/2014/main" id="{4662312A-7112-43FA-90C6-49D6912BC6E6}"/>
                </a:ext>
              </a:extLst>
            </p:cNvPr>
            <p:cNvGrpSpPr/>
            <p:nvPr/>
          </p:nvGrpSpPr>
          <p:grpSpPr>
            <a:xfrm>
              <a:off x="3452857" y="2862470"/>
              <a:ext cx="7066783" cy="7147816"/>
              <a:chOff x="3452857" y="2862470"/>
              <a:chExt cx="7066783" cy="7147816"/>
            </a:xfrm>
          </p:grpSpPr>
          <p:cxnSp>
            <p:nvCxnSpPr>
              <p:cNvPr id="33" name="Conector recto 32">
                <a:extLst>
                  <a:ext uri="{FF2B5EF4-FFF2-40B4-BE49-F238E27FC236}">
                    <a16:creationId xmlns:a16="http://schemas.microsoft.com/office/drawing/2014/main" id="{ECC0A57F-C4BC-4647-ADF8-20F409B0A0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52857" y="2862470"/>
                <a:ext cx="663141" cy="4178410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Conector recto 38">
                <a:extLst>
                  <a:ext uri="{FF2B5EF4-FFF2-40B4-BE49-F238E27FC236}">
                    <a16:creationId xmlns:a16="http://schemas.microsoft.com/office/drawing/2014/main" id="{9C936C73-04A5-40E4-98B5-2EB52C008CA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69834" y="3749041"/>
                <a:ext cx="818558" cy="3291839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ector recto 40">
                <a:extLst>
                  <a:ext uri="{FF2B5EF4-FFF2-40B4-BE49-F238E27FC236}">
                    <a16:creationId xmlns:a16="http://schemas.microsoft.com/office/drawing/2014/main" id="{A13EA4DB-F59C-4B68-8282-910789DBFDA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008132" y="3749041"/>
                <a:ext cx="1214594" cy="4917669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ector recto 46">
                <a:extLst>
                  <a:ext uri="{FF2B5EF4-FFF2-40B4-BE49-F238E27FC236}">
                    <a16:creationId xmlns:a16="http://schemas.microsoft.com/office/drawing/2014/main" id="{72B441D4-5137-40B3-976E-D8657BF3C3F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234778" y="3960936"/>
                <a:ext cx="845405" cy="4705774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ector recto 48">
                <a:extLst>
                  <a:ext uri="{FF2B5EF4-FFF2-40B4-BE49-F238E27FC236}">
                    <a16:creationId xmlns:a16="http://schemas.microsoft.com/office/drawing/2014/main" id="{E623214B-5E5B-4715-85A5-ABCE332C7D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42864" y="3960936"/>
                <a:ext cx="795758" cy="4391903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Conector recto 91">
                <a:extLst>
                  <a:ext uri="{FF2B5EF4-FFF2-40B4-BE49-F238E27FC236}">
                    <a16:creationId xmlns:a16="http://schemas.microsoft.com/office/drawing/2014/main" id="{2BA4B663-8A60-4301-8A32-641F000BEDA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970012" y="5963920"/>
                <a:ext cx="569077" cy="2361000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Conector recto 96">
                <a:extLst>
                  <a:ext uri="{FF2B5EF4-FFF2-40B4-BE49-F238E27FC236}">
                    <a16:creationId xmlns:a16="http://schemas.microsoft.com/office/drawing/2014/main" id="{59C91D1F-559A-405C-BA25-54ED7B92CB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604673" y="5963920"/>
                <a:ext cx="961218" cy="4046366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Conector recto 101">
                <a:extLst>
                  <a:ext uri="{FF2B5EF4-FFF2-40B4-BE49-F238E27FC236}">
                    <a16:creationId xmlns:a16="http://schemas.microsoft.com/office/drawing/2014/main" id="{F9A8B5B3-EFAA-4697-83DD-EE0CDBF70FF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593048" y="6122070"/>
                <a:ext cx="926592" cy="3888216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Elipse 74">
              <a:extLst>
                <a:ext uri="{FF2B5EF4-FFF2-40B4-BE49-F238E27FC236}">
                  <a16:creationId xmlns:a16="http://schemas.microsoft.com/office/drawing/2014/main" id="{267B3EF1-1771-4636-8588-B4C8AA74FA07}"/>
                </a:ext>
              </a:extLst>
            </p:cNvPr>
            <p:cNvSpPr/>
            <p:nvPr/>
          </p:nvSpPr>
          <p:spPr>
            <a:xfrm>
              <a:off x="3324211" y="2674166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Elipse 78">
              <a:extLst>
                <a:ext uri="{FF2B5EF4-FFF2-40B4-BE49-F238E27FC236}">
                  <a16:creationId xmlns:a16="http://schemas.microsoft.com/office/drawing/2014/main" id="{4EB70AD9-C84C-4C37-9E1E-EB6E1F138E30}"/>
                </a:ext>
              </a:extLst>
            </p:cNvPr>
            <p:cNvSpPr/>
            <p:nvPr/>
          </p:nvSpPr>
          <p:spPr>
            <a:xfrm>
              <a:off x="6100107" y="8530290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Elipse 111">
              <a:extLst>
                <a:ext uri="{FF2B5EF4-FFF2-40B4-BE49-F238E27FC236}">
                  <a16:creationId xmlns:a16="http://schemas.microsoft.com/office/drawing/2014/main" id="{6FEA13CE-B095-4493-9462-EAA2B75AA79B}"/>
                </a:ext>
              </a:extLst>
            </p:cNvPr>
            <p:cNvSpPr/>
            <p:nvPr/>
          </p:nvSpPr>
          <p:spPr>
            <a:xfrm>
              <a:off x="4025494" y="6944844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Elipse 112">
              <a:extLst>
                <a:ext uri="{FF2B5EF4-FFF2-40B4-BE49-F238E27FC236}">
                  <a16:creationId xmlns:a16="http://schemas.microsoft.com/office/drawing/2014/main" id="{A91A3962-F120-4C30-8171-94F61AFB358D}"/>
                </a:ext>
              </a:extLst>
            </p:cNvPr>
            <p:cNvSpPr/>
            <p:nvPr/>
          </p:nvSpPr>
          <p:spPr>
            <a:xfrm>
              <a:off x="4869616" y="3597691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Elipse 113">
              <a:extLst>
                <a:ext uri="{FF2B5EF4-FFF2-40B4-BE49-F238E27FC236}">
                  <a16:creationId xmlns:a16="http://schemas.microsoft.com/office/drawing/2014/main" id="{05E49874-AE75-4A81-B5A7-F8EA6637186B}"/>
                </a:ext>
              </a:extLst>
            </p:cNvPr>
            <p:cNvSpPr/>
            <p:nvPr/>
          </p:nvSpPr>
          <p:spPr>
            <a:xfrm>
              <a:off x="6982828" y="3744971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Elipse 116">
              <a:extLst>
                <a:ext uri="{FF2B5EF4-FFF2-40B4-BE49-F238E27FC236}">
                  <a16:creationId xmlns:a16="http://schemas.microsoft.com/office/drawing/2014/main" id="{54652591-5214-4ACF-BF88-56095A8F46B5}"/>
                </a:ext>
              </a:extLst>
            </p:cNvPr>
            <p:cNvSpPr/>
            <p:nvPr/>
          </p:nvSpPr>
          <p:spPr>
            <a:xfrm>
              <a:off x="8448871" y="5736134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Elipse 117">
              <a:extLst>
                <a:ext uri="{FF2B5EF4-FFF2-40B4-BE49-F238E27FC236}">
                  <a16:creationId xmlns:a16="http://schemas.microsoft.com/office/drawing/2014/main" id="{0629E930-DB94-4BA7-A809-0642B7155522}"/>
                </a:ext>
              </a:extLst>
            </p:cNvPr>
            <p:cNvSpPr/>
            <p:nvPr/>
          </p:nvSpPr>
          <p:spPr>
            <a:xfrm>
              <a:off x="7818437" y="8238482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Elipse 118">
              <a:extLst>
                <a:ext uri="{FF2B5EF4-FFF2-40B4-BE49-F238E27FC236}">
                  <a16:creationId xmlns:a16="http://schemas.microsoft.com/office/drawing/2014/main" id="{C7E44439-2391-44F8-B89B-8648FF2B5270}"/>
                </a:ext>
              </a:extLst>
            </p:cNvPr>
            <p:cNvSpPr/>
            <p:nvPr/>
          </p:nvSpPr>
          <p:spPr>
            <a:xfrm>
              <a:off x="9437245" y="9885617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Elipse 119">
              <a:extLst>
                <a:ext uri="{FF2B5EF4-FFF2-40B4-BE49-F238E27FC236}">
                  <a16:creationId xmlns:a16="http://schemas.microsoft.com/office/drawing/2014/main" id="{85BFDA90-D89C-4AE7-AC3C-0A52ECA6CAD7}"/>
                </a:ext>
              </a:extLst>
            </p:cNvPr>
            <p:cNvSpPr/>
            <p:nvPr/>
          </p:nvSpPr>
          <p:spPr>
            <a:xfrm>
              <a:off x="10422229" y="5993425"/>
              <a:ext cx="257291" cy="25729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">
            <a:extLst>
              <a:ext uri="{FF2B5EF4-FFF2-40B4-BE49-F238E27FC236}">
                <a16:creationId xmlns:a16="http://schemas.microsoft.com/office/drawing/2014/main" id="{5536739F-EB8A-438E-AB2B-85C4E5A861F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019478" y="5909105"/>
            <a:ext cx="2884590" cy="6874066"/>
          </a:xfrm>
          <a:custGeom>
            <a:avLst/>
            <a:gdLst>
              <a:gd name="T0" fmla="*/ 1926865 w 5353"/>
              <a:gd name="T1" fmla="*/ 4592277 h 12757"/>
              <a:gd name="T2" fmla="*/ 0 w 5353"/>
              <a:gd name="T3" fmla="*/ 4592277 h 12757"/>
              <a:gd name="T4" fmla="*/ 963432 w 5353"/>
              <a:gd name="T5" fmla="*/ 0 h 12757"/>
              <a:gd name="T6" fmla="*/ 1926865 w 5353"/>
              <a:gd name="T7" fmla="*/ 4592277 h 1275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353" h="12757">
                <a:moveTo>
                  <a:pt x="5352" y="12756"/>
                </a:moveTo>
                <a:lnTo>
                  <a:pt x="0" y="12756"/>
                </a:lnTo>
                <a:lnTo>
                  <a:pt x="2676" y="0"/>
                </a:lnTo>
                <a:lnTo>
                  <a:pt x="5352" y="1275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2">
            <a:extLst>
              <a:ext uri="{FF2B5EF4-FFF2-40B4-BE49-F238E27FC236}">
                <a16:creationId xmlns:a16="http://schemas.microsoft.com/office/drawing/2014/main" id="{359D3569-9826-4CBD-9C84-B1C9051128C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117020" y="7589009"/>
            <a:ext cx="2181263" cy="5191786"/>
          </a:xfrm>
          <a:custGeom>
            <a:avLst/>
            <a:gdLst>
              <a:gd name="T0" fmla="*/ 1456965 w 4050"/>
              <a:gd name="T1" fmla="*/ 3468328 h 9637"/>
              <a:gd name="T2" fmla="*/ 0 w 4050"/>
              <a:gd name="T3" fmla="*/ 3468328 h 9637"/>
              <a:gd name="T4" fmla="*/ 728663 w 4050"/>
              <a:gd name="T5" fmla="*/ 0 h 9637"/>
              <a:gd name="T6" fmla="*/ 1456965 w 4050"/>
              <a:gd name="T7" fmla="*/ 3468328 h 963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50" h="9637">
                <a:moveTo>
                  <a:pt x="4049" y="9636"/>
                </a:moveTo>
                <a:lnTo>
                  <a:pt x="0" y="9636"/>
                </a:lnTo>
                <a:lnTo>
                  <a:pt x="2025" y="0"/>
                </a:lnTo>
                <a:lnTo>
                  <a:pt x="4049" y="9636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77D350DF-7141-46E7-8B3B-7ED7E79D272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020203" y="4250585"/>
            <a:ext cx="2181263" cy="8530211"/>
          </a:xfrm>
          <a:custGeom>
            <a:avLst/>
            <a:gdLst>
              <a:gd name="T0" fmla="*/ 1456965 w 4050"/>
              <a:gd name="T1" fmla="*/ 5698765 h 15833"/>
              <a:gd name="T2" fmla="*/ 0 w 4050"/>
              <a:gd name="T3" fmla="*/ 5698765 h 15833"/>
              <a:gd name="T4" fmla="*/ 728303 w 4050"/>
              <a:gd name="T5" fmla="*/ 0 h 15833"/>
              <a:gd name="T6" fmla="*/ 1456965 w 4050"/>
              <a:gd name="T7" fmla="*/ 5698765 h 158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50" h="15833">
                <a:moveTo>
                  <a:pt x="4049" y="15832"/>
                </a:moveTo>
                <a:lnTo>
                  <a:pt x="0" y="15832"/>
                </a:lnTo>
                <a:lnTo>
                  <a:pt x="2024" y="0"/>
                </a:lnTo>
                <a:lnTo>
                  <a:pt x="4049" y="15832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BB85F4AA-A639-4C5A-9BEE-765DB6287B2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477980" y="6215622"/>
            <a:ext cx="2181263" cy="6565174"/>
          </a:xfrm>
          <a:custGeom>
            <a:avLst/>
            <a:gdLst>
              <a:gd name="T0" fmla="*/ 1456965 w 4050"/>
              <a:gd name="T1" fmla="*/ 4385903 h 12186"/>
              <a:gd name="T2" fmla="*/ 0 w 4050"/>
              <a:gd name="T3" fmla="*/ 4385903 h 12186"/>
              <a:gd name="T4" fmla="*/ 728663 w 4050"/>
              <a:gd name="T5" fmla="*/ 0 h 12186"/>
              <a:gd name="T6" fmla="*/ 1456965 w 4050"/>
              <a:gd name="T7" fmla="*/ 4385903 h 121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50" h="12186">
                <a:moveTo>
                  <a:pt x="4049" y="12185"/>
                </a:moveTo>
                <a:lnTo>
                  <a:pt x="0" y="12185"/>
                </a:lnTo>
                <a:lnTo>
                  <a:pt x="2025" y="0"/>
                </a:lnTo>
                <a:lnTo>
                  <a:pt x="4049" y="1218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0E0960B2-A9C4-40A8-9731-070737F221D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305195" y="7795731"/>
            <a:ext cx="2181263" cy="4985064"/>
          </a:xfrm>
          <a:custGeom>
            <a:avLst/>
            <a:gdLst>
              <a:gd name="T0" fmla="*/ 1456965 w 4050"/>
              <a:gd name="T1" fmla="*/ 3330215 h 9253"/>
              <a:gd name="T2" fmla="*/ 0 w 4050"/>
              <a:gd name="T3" fmla="*/ 3330215 h 9253"/>
              <a:gd name="T4" fmla="*/ 728663 w 4050"/>
              <a:gd name="T5" fmla="*/ 0 h 9253"/>
              <a:gd name="T6" fmla="*/ 1456965 w 4050"/>
              <a:gd name="T7" fmla="*/ 3330215 h 925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50" h="9253">
                <a:moveTo>
                  <a:pt x="4049" y="9252"/>
                </a:moveTo>
                <a:lnTo>
                  <a:pt x="0" y="9252"/>
                </a:lnTo>
                <a:lnTo>
                  <a:pt x="2025" y="0"/>
                </a:lnTo>
                <a:lnTo>
                  <a:pt x="4049" y="9252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26" name="Grupo 125">
            <a:extLst>
              <a:ext uri="{FF2B5EF4-FFF2-40B4-BE49-F238E27FC236}">
                <a16:creationId xmlns:a16="http://schemas.microsoft.com/office/drawing/2014/main" id="{D923E0B9-2B19-460F-9295-A06A65CEF75D}"/>
              </a:ext>
            </a:extLst>
          </p:cNvPr>
          <p:cNvGrpSpPr/>
          <p:nvPr/>
        </p:nvGrpSpPr>
        <p:grpSpPr>
          <a:xfrm flipH="1">
            <a:off x="14422792" y="4040106"/>
            <a:ext cx="6460205" cy="6534282"/>
            <a:chOff x="3452857" y="2862470"/>
            <a:chExt cx="7066783" cy="7147816"/>
          </a:xfrm>
          <a:solidFill>
            <a:schemeClr val="accent1"/>
          </a:solidFill>
        </p:grpSpPr>
        <p:cxnSp>
          <p:nvCxnSpPr>
            <p:cNvPr id="136" name="Conector recto 135">
              <a:extLst>
                <a:ext uri="{FF2B5EF4-FFF2-40B4-BE49-F238E27FC236}">
                  <a16:creationId xmlns:a16="http://schemas.microsoft.com/office/drawing/2014/main" id="{B31B04EE-DA34-4A97-9755-C77E6587C621}"/>
                </a:ext>
              </a:extLst>
            </p:cNvPr>
            <p:cNvCxnSpPr>
              <a:cxnSpLocks/>
            </p:cNvCxnSpPr>
            <p:nvPr/>
          </p:nvCxnSpPr>
          <p:spPr>
            <a:xfrm>
              <a:off x="3452857" y="2862470"/>
              <a:ext cx="663141" cy="417841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Conector recto 136">
              <a:extLst>
                <a:ext uri="{FF2B5EF4-FFF2-40B4-BE49-F238E27FC236}">
                  <a16:creationId xmlns:a16="http://schemas.microsoft.com/office/drawing/2014/main" id="{CCB952CF-7C7B-4F12-8723-6DFC2B714F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69834" y="3749041"/>
              <a:ext cx="818558" cy="3291839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Conector recto 137">
              <a:extLst>
                <a:ext uri="{FF2B5EF4-FFF2-40B4-BE49-F238E27FC236}">
                  <a16:creationId xmlns:a16="http://schemas.microsoft.com/office/drawing/2014/main" id="{12D077DB-B58A-4E35-9D0E-967F8F9771B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008132" y="3749041"/>
              <a:ext cx="1214594" cy="4917669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Conector recto 138">
              <a:extLst>
                <a:ext uri="{FF2B5EF4-FFF2-40B4-BE49-F238E27FC236}">
                  <a16:creationId xmlns:a16="http://schemas.microsoft.com/office/drawing/2014/main" id="{B9F547DF-C654-4682-9CCD-04AC8006F13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34778" y="3960936"/>
              <a:ext cx="845405" cy="4705774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Conector recto 139">
              <a:extLst>
                <a:ext uri="{FF2B5EF4-FFF2-40B4-BE49-F238E27FC236}">
                  <a16:creationId xmlns:a16="http://schemas.microsoft.com/office/drawing/2014/main" id="{09AC7C05-9AEA-48AD-931F-526E82DEA502}"/>
                </a:ext>
              </a:extLst>
            </p:cNvPr>
            <p:cNvCxnSpPr>
              <a:cxnSpLocks/>
            </p:cNvCxnSpPr>
            <p:nvPr/>
          </p:nvCxnSpPr>
          <p:spPr>
            <a:xfrm>
              <a:off x="7142864" y="3960936"/>
              <a:ext cx="795758" cy="4391903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Conector recto 140">
              <a:extLst>
                <a:ext uri="{FF2B5EF4-FFF2-40B4-BE49-F238E27FC236}">
                  <a16:creationId xmlns:a16="http://schemas.microsoft.com/office/drawing/2014/main" id="{7EDB3201-BEDF-409F-9740-7887B5B99D4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70012" y="5963920"/>
              <a:ext cx="569077" cy="236100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Conector recto 141">
              <a:extLst>
                <a:ext uri="{FF2B5EF4-FFF2-40B4-BE49-F238E27FC236}">
                  <a16:creationId xmlns:a16="http://schemas.microsoft.com/office/drawing/2014/main" id="{45AB1BBA-4967-43CA-B785-0F98143E0603}"/>
                </a:ext>
              </a:extLst>
            </p:cNvPr>
            <p:cNvCxnSpPr>
              <a:cxnSpLocks/>
            </p:cNvCxnSpPr>
            <p:nvPr/>
          </p:nvCxnSpPr>
          <p:spPr>
            <a:xfrm>
              <a:off x="8604673" y="5963920"/>
              <a:ext cx="961218" cy="4046366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Conector recto 142">
              <a:extLst>
                <a:ext uri="{FF2B5EF4-FFF2-40B4-BE49-F238E27FC236}">
                  <a16:creationId xmlns:a16="http://schemas.microsoft.com/office/drawing/2014/main" id="{B2F80573-2D95-4B1F-A943-64D06B97026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93048" y="6122070"/>
              <a:ext cx="926592" cy="3888216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7" name="Elipse 126">
            <a:extLst>
              <a:ext uri="{FF2B5EF4-FFF2-40B4-BE49-F238E27FC236}">
                <a16:creationId xmlns:a16="http://schemas.microsoft.com/office/drawing/2014/main" id="{F8FFC106-5732-4202-AAE2-F74A7C2F064E}"/>
              </a:ext>
            </a:extLst>
          </p:cNvPr>
          <p:cNvSpPr/>
          <p:nvPr/>
        </p:nvSpPr>
        <p:spPr>
          <a:xfrm flipH="1">
            <a:off x="20765394" y="3867965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Elipse 127">
            <a:extLst>
              <a:ext uri="{FF2B5EF4-FFF2-40B4-BE49-F238E27FC236}">
                <a16:creationId xmlns:a16="http://schemas.microsoft.com/office/drawing/2014/main" id="{617B42B6-AD56-4FBD-9BD2-10DFAF2CA64B}"/>
              </a:ext>
            </a:extLst>
          </p:cNvPr>
          <p:cNvSpPr/>
          <p:nvPr/>
        </p:nvSpPr>
        <p:spPr>
          <a:xfrm flipH="1">
            <a:off x="18227768" y="9221428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Elipse 128">
            <a:extLst>
              <a:ext uri="{FF2B5EF4-FFF2-40B4-BE49-F238E27FC236}">
                <a16:creationId xmlns:a16="http://schemas.microsoft.com/office/drawing/2014/main" id="{73E86FB1-EF0E-4D30-A64F-03441CEA7B7C}"/>
              </a:ext>
            </a:extLst>
          </p:cNvPr>
          <p:cNvSpPr/>
          <p:nvPr/>
        </p:nvSpPr>
        <p:spPr>
          <a:xfrm flipH="1">
            <a:off x="20124306" y="7772069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Elipse 129">
            <a:extLst>
              <a:ext uri="{FF2B5EF4-FFF2-40B4-BE49-F238E27FC236}">
                <a16:creationId xmlns:a16="http://schemas.microsoft.com/office/drawing/2014/main" id="{7720AD75-C7BF-447F-8CB9-B28C466C19BC}"/>
              </a:ext>
            </a:extLst>
          </p:cNvPr>
          <p:cNvSpPr/>
          <p:nvPr/>
        </p:nvSpPr>
        <p:spPr>
          <a:xfrm flipH="1">
            <a:off x="19352639" y="4712219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Elipse 130">
            <a:extLst>
              <a:ext uri="{FF2B5EF4-FFF2-40B4-BE49-F238E27FC236}">
                <a16:creationId xmlns:a16="http://schemas.microsoft.com/office/drawing/2014/main" id="{CDC57473-45CC-435B-B11D-44ABCCC47FA9}"/>
              </a:ext>
            </a:extLst>
          </p:cNvPr>
          <p:cNvSpPr/>
          <p:nvPr/>
        </p:nvSpPr>
        <p:spPr>
          <a:xfrm flipH="1">
            <a:off x="17420815" y="4846857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Elipse 131">
            <a:extLst>
              <a:ext uri="{FF2B5EF4-FFF2-40B4-BE49-F238E27FC236}">
                <a16:creationId xmlns:a16="http://schemas.microsoft.com/office/drawing/2014/main" id="{DA2E0DCB-1807-4768-BC39-064ABEF3C231}"/>
              </a:ext>
            </a:extLst>
          </p:cNvPr>
          <p:cNvSpPr/>
          <p:nvPr/>
        </p:nvSpPr>
        <p:spPr>
          <a:xfrm flipH="1">
            <a:off x="16080610" y="6667108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Elipse 132">
            <a:extLst>
              <a:ext uri="{FF2B5EF4-FFF2-40B4-BE49-F238E27FC236}">
                <a16:creationId xmlns:a16="http://schemas.microsoft.com/office/drawing/2014/main" id="{02DE8F33-35A9-4071-885B-A1F2D4F9BDBF}"/>
              </a:ext>
            </a:extLst>
          </p:cNvPr>
          <p:cNvSpPr/>
          <p:nvPr/>
        </p:nvSpPr>
        <p:spPr>
          <a:xfrm flipH="1">
            <a:off x="16656931" y="8954667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Elipse 133">
            <a:extLst>
              <a:ext uri="{FF2B5EF4-FFF2-40B4-BE49-F238E27FC236}">
                <a16:creationId xmlns:a16="http://schemas.microsoft.com/office/drawing/2014/main" id="{8CBA967B-8AB5-4409-9AB6-78651F8917F1}"/>
              </a:ext>
            </a:extLst>
          </p:cNvPr>
          <p:cNvSpPr/>
          <p:nvPr/>
        </p:nvSpPr>
        <p:spPr>
          <a:xfrm flipH="1">
            <a:off x="15177073" y="10460420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Elipse 134">
            <a:extLst>
              <a:ext uri="{FF2B5EF4-FFF2-40B4-BE49-F238E27FC236}">
                <a16:creationId xmlns:a16="http://schemas.microsoft.com/office/drawing/2014/main" id="{4A9A79F8-59D8-4DFD-B18D-D1882E34C199}"/>
              </a:ext>
            </a:extLst>
          </p:cNvPr>
          <p:cNvSpPr/>
          <p:nvPr/>
        </p:nvSpPr>
        <p:spPr>
          <a:xfrm flipH="1">
            <a:off x="14276636" y="6902315"/>
            <a:ext cx="235206" cy="2352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TextBox 29">
            <a:extLst>
              <a:ext uri="{FF2B5EF4-FFF2-40B4-BE49-F238E27FC236}">
                <a16:creationId xmlns:a16="http://schemas.microsoft.com/office/drawing/2014/main" id="{D25CB2C0-6C99-4380-A715-BF369C374B51}"/>
              </a:ext>
            </a:extLst>
          </p:cNvPr>
          <p:cNvSpPr txBox="1"/>
          <p:nvPr/>
        </p:nvSpPr>
        <p:spPr>
          <a:xfrm>
            <a:off x="8852264" y="2653269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145" name="Subtitle 2">
            <a:extLst>
              <a:ext uri="{FF2B5EF4-FFF2-40B4-BE49-F238E27FC236}">
                <a16:creationId xmlns:a16="http://schemas.microsoft.com/office/drawing/2014/main" id="{4DDD01A7-74D4-456D-B73A-E80C25442EE9}"/>
              </a:ext>
            </a:extLst>
          </p:cNvPr>
          <p:cNvSpPr txBox="1">
            <a:spLocks/>
          </p:cNvSpPr>
          <p:nvPr/>
        </p:nvSpPr>
        <p:spPr>
          <a:xfrm>
            <a:off x="7377215" y="3314012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9" name="TextBox 29">
            <a:extLst>
              <a:ext uri="{FF2B5EF4-FFF2-40B4-BE49-F238E27FC236}">
                <a16:creationId xmlns:a16="http://schemas.microsoft.com/office/drawing/2014/main" id="{B6762387-0EA1-47DC-B998-6815B9111209}"/>
              </a:ext>
            </a:extLst>
          </p:cNvPr>
          <p:cNvSpPr txBox="1"/>
          <p:nvPr/>
        </p:nvSpPr>
        <p:spPr>
          <a:xfrm>
            <a:off x="14005784" y="2653269"/>
            <a:ext cx="1762040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50" name="Subtitle 2">
            <a:extLst>
              <a:ext uri="{FF2B5EF4-FFF2-40B4-BE49-F238E27FC236}">
                <a16:creationId xmlns:a16="http://schemas.microsoft.com/office/drawing/2014/main" id="{5A3D50E8-0F44-44EF-8872-A4AE807EA9A7}"/>
              </a:ext>
            </a:extLst>
          </p:cNvPr>
          <p:cNvSpPr txBox="1">
            <a:spLocks/>
          </p:cNvSpPr>
          <p:nvPr/>
        </p:nvSpPr>
        <p:spPr>
          <a:xfrm>
            <a:off x="12777708" y="3314012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598696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echa: a la derecha 19">
            <a:extLst>
              <a:ext uri="{FF2B5EF4-FFF2-40B4-BE49-F238E27FC236}">
                <a16:creationId xmlns:a16="http://schemas.microsoft.com/office/drawing/2014/main" id="{F8021B3E-4222-46AD-BC59-4AF9893B64CB}"/>
              </a:ext>
            </a:extLst>
          </p:cNvPr>
          <p:cNvSpPr/>
          <p:nvPr/>
        </p:nvSpPr>
        <p:spPr>
          <a:xfrm rot="5400000" flipV="1">
            <a:off x="16460181" y="7156178"/>
            <a:ext cx="5465856" cy="2707386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echa: a la derecha 18">
            <a:extLst>
              <a:ext uri="{FF2B5EF4-FFF2-40B4-BE49-F238E27FC236}">
                <a16:creationId xmlns:a16="http://schemas.microsoft.com/office/drawing/2014/main" id="{243FB99E-8DC1-412F-89D9-79DF41D81763}"/>
              </a:ext>
            </a:extLst>
          </p:cNvPr>
          <p:cNvSpPr/>
          <p:nvPr/>
        </p:nvSpPr>
        <p:spPr>
          <a:xfrm rot="16200000">
            <a:off x="1088035" y="4471946"/>
            <a:ext cx="5465856" cy="2707386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7531ADC3-78F9-4007-BB6A-BA3B23120990}"/>
              </a:ext>
            </a:extLst>
          </p:cNvPr>
          <p:cNvSpPr/>
          <p:nvPr/>
        </p:nvSpPr>
        <p:spPr>
          <a:xfrm>
            <a:off x="4287476" y="3092711"/>
            <a:ext cx="8150088" cy="8150088"/>
          </a:xfrm>
          <a:prstGeom prst="ellipse">
            <a:avLst/>
          </a:prstGeom>
          <a:solidFill>
            <a:schemeClr val="accent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7B64C3C3-DB20-4D7A-A360-FB6B4A3DA34C}"/>
              </a:ext>
            </a:extLst>
          </p:cNvPr>
          <p:cNvSpPr/>
          <p:nvPr/>
        </p:nvSpPr>
        <p:spPr>
          <a:xfrm>
            <a:off x="10576509" y="3092711"/>
            <a:ext cx="8150088" cy="8150088"/>
          </a:xfrm>
          <a:prstGeom prst="ellipse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B31EFE63-617D-4F4A-A948-92C22A5973B8}"/>
              </a:ext>
            </a:extLst>
          </p:cNvPr>
          <p:cNvSpPr/>
          <p:nvPr/>
        </p:nvSpPr>
        <p:spPr>
          <a:xfrm>
            <a:off x="10576510" y="4575668"/>
            <a:ext cx="1861055" cy="5184174"/>
          </a:xfrm>
          <a:custGeom>
            <a:avLst/>
            <a:gdLst>
              <a:gd name="connsiteX0" fmla="*/ 930528 w 1861055"/>
              <a:gd name="connsiteY0" fmla="*/ 0 h 5184174"/>
              <a:gd name="connsiteX1" fmla="*/ 1165102 w 1861055"/>
              <a:gd name="connsiteY1" fmla="*/ 313691 h 5184174"/>
              <a:gd name="connsiteX2" fmla="*/ 1861055 w 1861055"/>
              <a:gd name="connsiteY2" fmla="*/ 2592087 h 5184174"/>
              <a:gd name="connsiteX3" fmla="*/ 1165102 w 1861055"/>
              <a:gd name="connsiteY3" fmla="*/ 4870483 h 5184174"/>
              <a:gd name="connsiteX4" fmla="*/ 930528 w 1861055"/>
              <a:gd name="connsiteY4" fmla="*/ 5184174 h 5184174"/>
              <a:gd name="connsiteX5" fmla="*/ 695954 w 1861055"/>
              <a:gd name="connsiteY5" fmla="*/ 4870483 h 5184174"/>
              <a:gd name="connsiteX6" fmla="*/ 0 w 1861055"/>
              <a:gd name="connsiteY6" fmla="*/ 2592087 h 5184174"/>
              <a:gd name="connsiteX7" fmla="*/ 695954 w 1861055"/>
              <a:gd name="connsiteY7" fmla="*/ 313691 h 5184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61055" h="5184174">
                <a:moveTo>
                  <a:pt x="930528" y="0"/>
                </a:moveTo>
                <a:lnTo>
                  <a:pt x="1165102" y="313691"/>
                </a:lnTo>
                <a:cubicBezTo>
                  <a:pt x="1604490" y="964073"/>
                  <a:pt x="1861055" y="1748118"/>
                  <a:pt x="1861055" y="2592087"/>
                </a:cubicBezTo>
                <a:cubicBezTo>
                  <a:pt x="1861055" y="3436057"/>
                  <a:pt x="1604490" y="4220102"/>
                  <a:pt x="1165102" y="4870483"/>
                </a:cubicBezTo>
                <a:lnTo>
                  <a:pt x="930528" y="5184174"/>
                </a:lnTo>
                <a:lnTo>
                  <a:pt x="695954" y="4870483"/>
                </a:lnTo>
                <a:cubicBezTo>
                  <a:pt x="256565" y="4220102"/>
                  <a:pt x="0" y="3436057"/>
                  <a:pt x="0" y="2592087"/>
                </a:cubicBezTo>
                <a:cubicBezTo>
                  <a:pt x="0" y="1748118"/>
                  <a:pt x="256565" y="964073"/>
                  <a:pt x="695954" y="313691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762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29">
            <a:extLst>
              <a:ext uri="{FF2B5EF4-FFF2-40B4-BE49-F238E27FC236}">
                <a16:creationId xmlns:a16="http://schemas.microsoft.com/office/drawing/2014/main" id="{7F3EE48E-C7C9-4730-8BA7-CF0BA7BE0582}"/>
              </a:ext>
            </a:extLst>
          </p:cNvPr>
          <p:cNvSpPr txBox="1"/>
          <p:nvPr/>
        </p:nvSpPr>
        <p:spPr>
          <a:xfrm>
            <a:off x="6797945" y="6266682"/>
            <a:ext cx="1498562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D932C48-9DDF-400F-8A4A-F8638B7D525A}"/>
              </a:ext>
            </a:extLst>
          </p:cNvPr>
          <p:cNvSpPr txBox="1">
            <a:spLocks/>
          </p:cNvSpPr>
          <p:nvPr/>
        </p:nvSpPr>
        <p:spPr>
          <a:xfrm>
            <a:off x="5322896" y="6927425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TextBox 29">
            <a:extLst>
              <a:ext uri="{FF2B5EF4-FFF2-40B4-BE49-F238E27FC236}">
                <a16:creationId xmlns:a16="http://schemas.microsoft.com/office/drawing/2014/main" id="{F7003A68-6617-464B-B6AA-054AD591D39A}"/>
              </a:ext>
            </a:extLst>
          </p:cNvPr>
          <p:cNvSpPr txBox="1"/>
          <p:nvPr/>
        </p:nvSpPr>
        <p:spPr>
          <a:xfrm>
            <a:off x="14948035" y="6266682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2130793-E255-40B2-9DD4-B082701DC237}"/>
              </a:ext>
            </a:extLst>
          </p:cNvPr>
          <p:cNvSpPr txBox="1">
            <a:spLocks/>
          </p:cNvSpPr>
          <p:nvPr/>
        </p:nvSpPr>
        <p:spPr>
          <a:xfrm>
            <a:off x="13472986" y="6927425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29">
            <a:extLst>
              <a:ext uri="{FF2B5EF4-FFF2-40B4-BE49-F238E27FC236}">
                <a16:creationId xmlns:a16="http://schemas.microsoft.com/office/drawing/2014/main" id="{C9A769C2-BBD5-472B-903F-206BB1D2E580}"/>
              </a:ext>
            </a:extLst>
          </p:cNvPr>
          <p:cNvSpPr txBox="1"/>
          <p:nvPr/>
        </p:nvSpPr>
        <p:spPr>
          <a:xfrm>
            <a:off x="10872990" y="6875368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Risk</a:t>
            </a:r>
          </a:p>
        </p:txBody>
      </p:sp>
    </p:spTree>
    <p:extLst>
      <p:ext uri="{BB962C8B-B14F-4D97-AF65-F5344CB8AC3E}">
        <p14:creationId xmlns:p14="http://schemas.microsoft.com/office/powerpoint/2010/main" val="1084621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8DD1DEC9-A4B1-4F7F-BD8C-18D0575F648A}"/>
              </a:ext>
            </a:extLst>
          </p:cNvPr>
          <p:cNvSpPr/>
          <p:nvPr/>
        </p:nvSpPr>
        <p:spPr>
          <a:xfrm>
            <a:off x="2086708" y="9716048"/>
            <a:ext cx="1962730" cy="239889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52EC8485-8396-467D-BFFF-5C1B444D0FC0}"/>
              </a:ext>
            </a:extLst>
          </p:cNvPr>
          <p:cNvSpPr/>
          <p:nvPr/>
        </p:nvSpPr>
        <p:spPr>
          <a:xfrm>
            <a:off x="4322040" y="8843810"/>
            <a:ext cx="1962730" cy="327112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52153F85-5AFD-4F70-9FBB-D234D53153B5}"/>
              </a:ext>
            </a:extLst>
          </p:cNvPr>
          <p:cNvSpPr/>
          <p:nvPr/>
        </p:nvSpPr>
        <p:spPr>
          <a:xfrm>
            <a:off x="6557372" y="8053267"/>
            <a:ext cx="1962730" cy="4061673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D903FD1-EFA1-45BE-93AF-EF1EE8000FB3}"/>
              </a:ext>
            </a:extLst>
          </p:cNvPr>
          <p:cNvSpPr/>
          <p:nvPr/>
        </p:nvSpPr>
        <p:spPr>
          <a:xfrm>
            <a:off x="8792704" y="7031012"/>
            <a:ext cx="1962730" cy="5083929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orma libre: forma 18">
            <a:extLst>
              <a:ext uri="{FF2B5EF4-FFF2-40B4-BE49-F238E27FC236}">
                <a16:creationId xmlns:a16="http://schemas.microsoft.com/office/drawing/2014/main" id="{FC21AB66-00A6-4FB9-9D14-BD5FFC88B049}"/>
              </a:ext>
            </a:extLst>
          </p:cNvPr>
          <p:cNvSpPr/>
          <p:nvPr/>
        </p:nvSpPr>
        <p:spPr>
          <a:xfrm rot="19571458" flipH="1" flipV="1">
            <a:off x="3777394" y="5794422"/>
            <a:ext cx="3382385" cy="2473181"/>
          </a:xfrm>
          <a:custGeom>
            <a:avLst/>
            <a:gdLst>
              <a:gd name="connsiteX0" fmla="*/ 2909153 w 2909153"/>
              <a:gd name="connsiteY0" fmla="*/ 1063577 h 2127156"/>
              <a:gd name="connsiteX1" fmla="*/ 2580907 w 2909153"/>
              <a:gd name="connsiteY1" fmla="*/ 735331 h 2127156"/>
              <a:gd name="connsiteX2" fmla="*/ 1114845 w 2909153"/>
              <a:gd name="connsiteY2" fmla="*/ 735331 h 2127156"/>
              <a:gd name="connsiteX3" fmla="*/ 1289825 w 2909153"/>
              <a:gd name="connsiteY3" fmla="*/ 560350 h 2127156"/>
              <a:gd name="connsiteX4" fmla="*/ 1385967 w 2909153"/>
              <a:gd name="connsiteY4" fmla="*/ 328245 h 2127156"/>
              <a:gd name="connsiteX5" fmla="*/ 1289825 w 2909153"/>
              <a:gd name="connsiteY5" fmla="*/ 96141 h 2127156"/>
              <a:gd name="connsiteX6" fmla="*/ 825616 w 2909153"/>
              <a:gd name="connsiteY6" fmla="*/ 96141 h 2127156"/>
              <a:gd name="connsiteX7" fmla="*/ 96142 w 2909153"/>
              <a:gd name="connsiteY7" fmla="*/ 825614 h 2127156"/>
              <a:gd name="connsiteX8" fmla="*/ 1 w 2909153"/>
              <a:gd name="connsiteY8" fmla="*/ 1057719 h 2127156"/>
              <a:gd name="connsiteX9" fmla="*/ 562 w 2909153"/>
              <a:gd name="connsiteY9" fmla="*/ 1063572 h 2127156"/>
              <a:gd name="connsiteX10" fmla="*/ 0 w 2909153"/>
              <a:gd name="connsiteY10" fmla="*/ 1069436 h 2127156"/>
              <a:gd name="connsiteX11" fmla="*/ 96142 w 2909153"/>
              <a:gd name="connsiteY11" fmla="*/ 1301541 h 2127156"/>
              <a:gd name="connsiteX12" fmla="*/ 825615 w 2909153"/>
              <a:gd name="connsiteY12" fmla="*/ 2031015 h 2127156"/>
              <a:gd name="connsiteX13" fmla="*/ 1289825 w 2909153"/>
              <a:gd name="connsiteY13" fmla="*/ 2031015 h 2127156"/>
              <a:gd name="connsiteX14" fmla="*/ 1289825 w 2909153"/>
              <a:gd name="connsiteY14" fmla="*/ 1566805 h 2127156"/>
              <a:gd name="connsiteX15" fmla="*/ 1114843 w 2909153"/>
              <a:gd name="connsiteY15" fmla="*/ 1391823 h 2127156"/>
              <a:gd name="connsiteX16" fmla="*/ 2580907 w 2909153"/>
              <a:gd name="connsiteY16" fmla="*/ 1391823 h 2127156"/>
              <a:gd name="connsiteX17" fmla="*/ 2909153 w 2909153"/>
              <a:gd name="connsiteY17" fmla="*/ 1063577 h 2127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09153" h="2127156">
                <a:moveTo>
                  <a:pt x="2909153" y="1063577"/>
                </a:moveTo>
                <a:cubicBezTo>
                  <a:pt x="2909153" y="882292"/>
                  <a:pt x="2762192" y="735331"/>
                  <a:pt x="2580907" y="735331"/>
                </a:cubicBezTo>
                <a:lnTo>
                  <a:pt x="1114845" y="735331"/>
                </a:lnTo>
                <a:lnTo>
                  <a:pt x="1289825" y="560350"/>
                </a:lnTo>
                <a:cubicBezTo>
                  <a:pt x="1353919" y="496257"/>
                  <a:pt x="1385966" y="412250"/>
                  <a:pt x="1385967" y="328245"/>
                </a:cubicBezTo>
                <a:cubicBezTo>
                  <a:pt x="1385966" y="244240"/>
                  <a:pt x="1353920" y="160235"/>
                  <a:pt x="1289825" y="96141"/>
                </a:cubicBezTo>
                <a:cubicBezTo>
                  <a:pt x="1161638" y="-32047"/>
                  <a:pt x="953803" y="-32047"/>
                  <a:pt x="825616" y="96141"/>
                </a:cubicBezTo>
                <a:lnTo>
                  <a:pt x="96142" y="825614"/>
                </a:lnTo>
                <a:cubicBezTo>
                  <a:pt x="32049" y="889707"/>
                  <a:pt x="1" y="973713"/>
                  <a:pt x="1" y="1057719"/>
                </a:cubicBezTo>
                <a:lnTo>
                  <a:pt x="562" y="1063572"/>
                </a:lnTo>
                <a:lnTo>
                  <a:pt x="0" y="1069436"/>
                </a:lnTo>
                <a:cubicBezTo>
                  <a:pt x="0" y="1153442"/>
                  <a:pt x="32048" y="1237448"/>
                  <a:pt x="96142" y="1301541"/>
                </a:cubicBezTo>
                <a:lnTo>
                  <a:pt x="825615" y="2031015"/>
                </a:lnTo>
                <a:cubicBezTo>
                  <a:pt x="953803" y="2159203"/>
                  <a:pt x="1161637" y="2159203"/>
                  <a:pt x="1289825" y="2031015"/>
                </a:cubicBezTo>
                <a:cubicBezTo>
                  <a:pt x="1418012" y="1902828"/>
                  <a:pt x="1418013" y="1694992"/>
                  <a:pt x="1289825" y="1566805"/>
                </a:cubicBezTo>
                <a:lnTo>
                  <a:pt x="1114843" y="1391823"/>
                </a:lnTo>
                <a:lnTo>
                  <a:pt x="2580907" y="1391823"/>
                </a:lnTo>
                <a:cubicBezTo>
                  <a:pt x="2762192" y="1391823"/>
                  <a:pt x="2909153" y="1244862"/>
                  <a:pt x="2909153" y="1063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0F36F601-AAA5-4E0F-AAC4-635E82B4D4A3}"/>
              </a:ext>
            </a:extLst>
          </p:cNvPr>
          <p:cNvSpPr/>
          <p:nvPr/>
        </p:nvSpPr>
        <p:spPr>
          <a:xfrm flipH="1">
            <a:off x="20328214" y="9716048"/>
            <a:ext cx="1962730" cy="239889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7691C77A-159A-4C85-82BF-04698102632E}"/>
              </a:ext>
            </a:extLst>
          </p:cNvPr>
          <p:cNvSpPr/>
          <p:nvPr/>
        </p:nvSpPr>
        <p:spPr>
          <a:xfrm flipH="1">
            <a:off x="18092882" y="8843811"/>
            <a:ext cx="1962730" cy="327112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A7B1918A-ED45-4ED8-8EB8-EC1808F4B1F2}"/>
              </a:ext>
            </a:extLst>
          </p:cNvPr>
          <p:cNvSpPr/>
          <p:nvPr/>
        </p:nvSpPr>
        <p:spPr>
          <a:xfrm flipH="1">
            <a:off x="15857550" y="8053267"/>
            <a:ext cx="1962730" cy="406167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BB414233-0E50-4BED-A5FF-CEE1E16D0526}"/>
              </a:ext>
            </a:extLst>
          </p:cNvPr>
          <p:cNvSpPr/>
          <p:nvPr/>
        </p:nvSpPr>
        <p:spPr>
          <a:xfrm flipH="1">
            <a:off x="13622218" y="7031013"/>
            <a:ext cx="1962730" cy="5083928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orma libre: forma 13">
            <a:extLst>
              <a:ext uri="{FF2B5EF4-FFF2-40B4-BE49-F238E27FC236}">
                <a16:creationId xmlns:a16="http://schemas.microsoft.com/office/drawing/2014/main" id="{71A41F14-5198-4D37-B350-0E438951092E}"/>
              </a:ext>
            </a:extLst>
          </p:cNvPr>
          <p:cNvSpPr/>
          <p:nvPr/>
        </p:nvSpPr>
        <p:spPr>
          <a:xfrm rot="2028542" flipH="1">
            <a:off x="17217870" y="5794421"/>
            <a:ext cx="3382385" cy="2473181"/>
          </a:xfrm>
          <a:custGeom>
            <a:avLst/>
            <a:gdLst>
              <a:gd name="connsiteX0" fmla="*/ 2909153 w 2909153"/>
              <a:gd name="connsiteY0" fmla="*/ 1063577 h 2127156"/>
              <a:gd name="connsiteX1" fmla="*/ 2580907 w 2909153"/>
              <a:gd name="connsiteY1" fmla="*/ 735331 h 2127156"/>
              <a:gd name="connsiteX2" fmla="*/ 1114845 w 2909153"/>
              <a:gd name="connsiteY2" fmla="*/ 735331 h 2127156"/>
              <a:gd name="connsiteX3" fmla="*/ 1289825 w 2909153"/>
              <a:gd name="connsiteY3" fmla="*/ 560350 h 2127156"/>
              <a:gd name="connsiteX4" fmla="*/ 1385967 w 2909153"/>
              <a:gd name="connsiteY4" fmla="*/ 328245 h 2127156"/>
              <a:gd name="connsiteX5" fmla="*/ 1289825 w 2909153"/>
              <a:gd name="connsiteY5" fmla="*/ 96141 h 2127156"/>
              <a:gd name="connsiteX6" fmla="*/ 825616 w 2909153"/>
              <a:gd name="connsiteY6" fmla="*/ 96141 h 2127156"/>
              <a:gd name="connsiteX7" fmla="*/ 96142 w 2909153"/>
              <a:gd name="connsiteY7" fmla="*/ 825614 h 2127156"/>
              <a:gd name="connsiteX8" fmla="*/ 1 w 2909153"/>
              <a:gd name="connsiteY8" fmla="*/ 1057719 h 2127156"/>
              <a:gd name="connsiteX9" fmla="*/ 562 w 2909153"/>
              <a:gd name="connsiteY9" fmla="*/ 1063572 h 2127156"/>
              <a:gd name="connsiteX10" fmla="*/ 0 w 2909153"/>
              <a:gd name="connsiteY10" fmla="*/ 1069436 h 2127156"/>
              <a:gd name="connsiteX11" fmla="*/ 96142 w 2909153"/>
              <a:gd name="connsiteY11" fmla="*/ 1301541 h 2127156"/>
              <a:gd name="connsiteX12" fmla="*/ 825615 w 2909153"/>
              <a:gd name="connsiteY12" fmla="*/ 2031015 h 2127156"/>
              <a:gd name="connsiteX13" fmla="*/ 1289825 w 2909153"/>
              <a:gd name="connsiteY13" fmla="*/ 2031015 h 2127156"/>
              <a:gd name="connsiteX14" fmla="*/ 1289825 w 2909153"/>
              <a:gd name="connsiteY14" fmla="*/ 1566805 h 2127156"/>
              <a:gd name="connsiteX15" fmla="*/ 1114843 w 2909153"/>
              <a:gd name="connsiteY15" fmla="*/ 1391823 h 2127156"/>
              <a:gd name="connsiteX16" fmla="*/ 2580907 w 2909153"/>
              <a:gd name="connsiteY16" fmla="*/ 1391823 h 2127156"/>
              <a:gd name="connsiteX17" fmla="*/ 2909153 w 2909153"/>
              <a:gd name="connsiteY17" fmla="*/ 1063577 h 2127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09153" h="2127156">
                <a:moveTo>
                  <a:pt x="2909153" y="1063577"/>
                </a:moveTo>
                <a:cubicBezTo>
                  <a:pt x="2909153" y="882292"/>
                  <a:pt x="2762192" y="735331"/>
                  <a:pt x="2580907" y="735331"/>
                </a:cubicBezTo>
                <a:lnTo>
                  <a:pt x="1114845" y="735331"/>
                </a:lnTo>
                <a:lnTo>
                  <a:pt x="1289825" y="560350"/>
                </a:lnTo>
                <a:cubicBezTo>
                  <a:pt x="1353919" y="496257"/>
                  <a:pt x="1385966" y="412250"/>
                  <a:pt x="1385967" y="328245"/>
                </a:cubicBezTo>
                <a:cubicBezTo>
                  <a:pt x="1385966" y="244240"/>
                  <a:pt x="1353920" y="160235"/>
                  <a:pt x="1289825" y="96141"/>
                </a:cubicBezTo>
                <a:cubicBezTo>
                  <a:pt x="1161638" y="-32047"/>
                  <a:pt x="953803" y="-32047"/>
                  <a:pt x="825616" y="96141"/>
                </a:cubicBezTo>
                <a:lnTo>
                  <a:pt x="96142" y="825614"/>
                </a:lnTo>
                <a:cubicBezTo>
                  <a:pt x="32049" y="889707"/>
                  <a:pt x="1" y="973713"/>
                  <a:pt x="1" y="1057719"/>
                </a:cubicBezTo>
                <a:lnTo>
                  <a:pt x="562" y="1063572"/>
                </a:lnTo>
                <a:lnTo>
                  <a:pt x="0" y="1069436"/>
                </a:lnTo>
                <a:cubicBezTo>
                  <a:pt x="0" y="1153442"/>
                  <a:pt x="32048" y="1237448"/>
                  <a:pt x="96142" y="1301541"/>
                </a:cubicBezTo>
                <a:lnTo>
                  <a:pt x="825615" y="2031015"/>
                </a:lnTo>
                <a:cubicBezTo>
                  <a:pt x="953803" y="2159203"/>
                  <a:pt x="1161637" y="2159203"/>
                  <a:pt x="1289825" y="2031015"/>
                </a:cubicBezTo>
                <a:cubicBezTo>
                  <a:pt x="1418012" y="1902828"/>
                  <a:pt x="1418013" y="1694992"/>
                  <a:pt x="1289825" y="1566805"/>
                </a:cubicBezTo>
                <a:lnTo>
                  <a:pt x="1114843" y="1391823"/>
                </a:lnTo>
                <a:lnTo>
                  <a:pt x="2580907" y="1391823"/>
                </a:lnTo>
                <a:cubicBezTo>
                  <a:pt x="2762192" y="1391823"/>
                  <a:pt x="2909153" y="1244862"/>
                  <a:pt x="2909153" y="106357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29">
            <a:extLst>
              <a:ext uri="{FF2B5EF4-FFF2-40B4-BE49-F238E27FC236}">
                <a16:creationId xmlns:a16="http://schemas.microsoft.com/office/drawing/2014/main" id="{5822DF1A-2F93-4018-851B-EB983C4605EF}"/>
              </a:ext>
            </a:extLst>
          </p:cNvPr>
          <p:cNvSpPr txBox="1"/>
          <p:nvPr/>
        </p:nvSpPr>
        <p:spPr>
          <a:xfrm>
            <a:off x="5071922" y="3092398"/>
            <a:ext cx="1485450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C82A8B6-203B-4541-AA22-AAB1B61D17EF}"/>
              </a:ext>
            </a:extLst>
          </p:cNvPr>
          <p:cNvSpPr txBox="1">
            <a:spLocks/>
          </p:cNvSpPr>
          <p:nvPr/>
        </p:nvSpPr>
        <p:spPr>
          <a:xfrm>
            <a:off x="3705551" y="375314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TextBox 29">
            <a:extLst>
              <a:ext uri="{FF2B5EF4-FFF2-40B4-BE49-F238E27FC236}">
                <a16:creationId xmlns:a16="http://schemas.microsoft.com/office/drawing/2014/main" id="{98A11A7B-FF88-48F5-A12B-1503B0619110}"/>
              </a:ext>
            </a:extLst>
          </p:cNvPr>
          <p:cNvSpPr txBox="1"/>
          <p:nvPr/>
        </p:nvSpPr>
        <p:spPr>
          <a:xfrm>
            <a:off x="17928958" y="3092398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4DDF963E-11BE-469A-A3BC-947CB05E880A}"/>
              </a:ext>
            </a:extLst>
          </p:cNvPr>
          <p:cNvSpPr txBox="1">
            <a:spLocks/>
          </p:cNvSpPr>
          <p:nvPr/>
        </p:nvSpPr>
        <p:spPr>
          <a:xfrm>
            <a:off x="16453909" y="375314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hape 2790">
            <a:extLst>
              <a:ext uri="{FF2B5EF4-FFF2-40B4-BE49-F238E27FC236}">
                <a16:creationId xmlns:a16="http://schemas.microsoft.com/office/drawing/2014/main" id="{6C895119-E7EB-4EE4-A6AC-609865CFB139}"/>
              </a:ext>
            </a:extLst>
          </p:cNvPr>
          <p:cNvSpPr>
            <a:spLocks noChangeAspect="1"/>
          </p:cNvSpPr>
          <p:nvPr/>
        </p:nvSpPr>
        <p:spPr>
          <a:xfrm>
            <a:off x="2629605" y="10195876"/>
            <a:ext cx="876936" cy="6377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807">
            <a:extLst>
              <a:ext uri="{FF2B5EF4-FFF2-40B4-BE49-F238E27FC236}">
                <a16:creationId xmlns:a16="http://schemas.microsoft.com/office/drawing/2014/main" id="{2B246AFF-E939-4F0E-B4F1-2CF2B56B87F6}"/>
              </a:ext>
            </a:extLst>
          </p:cNvPr>
          <p:cNvSpPr>
            <a:spLocks noChangeAspect="1"/>
          </p:cNvSpPr>
          <p:nvPr/>
        </p:nvSpPr>
        <p:spPr>
          <a:xfrm>
            <a:off x="7100270" y="8533095"/>
            <a:ext cx="876936" cy="6377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828">
            <a:extLst>
              <a:ext uri="{FF2B5EF4-FFF2-40B4-BE49-F238E27FC236}">
                <a16:creationId xmlns:a16="http://schemas.microsoft.com/office/drawing/2014/main" id="{48048357-A31A-43E7-A039-A6F880992C3E}"/>
              </a:ext>
            </a:extLst>
          </p:cNvPr>
          <p:cNvSpPr>
            <a:spLocks noChangeAspect="1"/>
          </p:cNvSpPr>
          <p:nvPr/>
        </p:nvSpPr>
        <p:spPr>
          <a:xfrm>
            <a:off x="9415322" y="7467440"/>
            <a:ext cx="717494" cy="8769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832">
            <a:extLst>
              <a:ext uri="{FF2B5EF4-FFF2-40B4-BE49-F238E27FC236}">
                <a16:creationId xmlns:a16="http://schemas.microsoft.com/office/drawing/2014/main" id="{7751BCB1-EDE6-4B16-BF40-9FA57BFB9C18}"/>
              </a:ext>
            </a:extLst>
          </p:cNvPr>
          <p:cNvSpPr>
            <a:spLocks noChangeAspect="1"/>
          </p:cNvSpPr>
          <p:nvPr/>
        </p:nvSpPr>
        <p:spPr>
          <a:xfrm>
            <a:off x="4984519" y="9280238"/>
            <a:ext cx="637774" cy="8769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4909"/>
                </a:moveTo>
                <a:cubicBezTo>
                  <a:pt x="5586" y="4909"/>
                  <a:pt x="5755" y="4855"/>
                  <a:pt x="5877" y="4765"/>
                </a:cubicBezTo>
                <a:lnTo>
                  <a:pt x="10125" y="1676"/>
                </a:lnTo>
                <a:lnTo>
                  <a:pt x="10125" y="17182"/>
                </a:lnTo>
                <a:cubicBezTo>
                  <a:pt x="10125" y="17453"/>
                  <a:pt x="10428" y="17673"/>
                  <a:pt x="10800" y="17673"/>
                </a:cubicBezTo>
                <a:cubicBezTo>
                  <a:pt x="11172" y="17673"/>
                  <a:pt x="11475" y="17453"/>
                  <a:pt x="11475" y="17182"/>
                </a:cubicBezTo>
                <a:lnTo>
                  <a:pt x="11475" y="1676"/>
                </a:lnTo>
                <a:lnTo>
                  <a:pt x="15723" y="4765"/>
                </a:lnTo>
                <a:cubicBezTo>
                  <a:pt x="15845" y="4855"/>
                  <a:pt x="16014" y="4909"/>
                  <a:pt x="16200" y="4909"/>
                </a:cubicBezTo>
                <a:cubicBezTo>
                  <a:pt x="16572" y="4909"/>
                  <a:pt x="16875" y="4690"/>
                  <a:pt x="16875" y="4418"/>
                </a:cubicBezTo>
                <a:cubicBezTo>
                  <a:pt x="16875" y="4283"/>
                  <a:pt x="16800" y="4161"/>
                  <a:pt x="16677" y="4071"/>
                </a:cubicBezTo>
                <a:lnTo>
                  <a:pt x="11277" y="144"/>
                </a:lnTo>
                <a:cubicBezTo>
                  <a:pt x="11155" y="55"/>
                  <a:pt x="10986" y="0"/>
                  <a:pt x="10800" y="0"/>
                </a:cubicBezTo>
                <a:cubicBezTo>
                  <a:pt x="10614" y="0"/>
                  <a:pt x="10445" y="55"/>
                  <a:pt x="10323" y="144"/>
                </a:cubicBezTo>
                <a:lnTo>
                  <a:pt x="4923" y="4071"/>
                </a:lnTo>
                <a:cubicBezTo>
                  <a:pt x="4800" y="4161"/>
                  <a:pt x="4725" y="4283"/>
                  <a:pt x="4725" y="4418"/>
                </a:cubicBezTo>
                <a:cubicBezTo>
                  <a:pt x="4725" y="4690"/>
                  <a:pt x="5028" y="4909"/>
                  <a:pt x="5400" y="4909"/>
                </a:cubicBezTo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790">
            <a:extLst>
              <a:ext uri="{FF2B5EF4-FFF2-40B4-BE49-F238E27FC236}">
                <a16:creationId xmlns:a16="http://schemas.microsoft.com/office/drawing/2014/main" id="{4513C1D3-A23D-48A8-88EB-6CF2764C2C15}"/>
              </a:ext>
            </a:extLst>
          </p:cNvPr>
          <p:cNvSpPr>
            <a:spLocks noChangeAspect="1"/>
          </p:cNvSpPr>
          <p:nvPr/>
        </p:nvSpPr>
        <p:spPr>
          <a:xfrm>
            <a:off x="18635779" y="9323639"/>
            <a:ext cx="876936" cy="6377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807">
            <a:extLst>
              <a:ext uri="{FF2B5EF4-FFF2-40B4-BE49-F238E27FC236}">
                <a16:creationId xmlns:a16="http://schemas.microsoft.com/office/drawing/2014/main" id="{88545FF7-5402-43E7-AE0D-4F5F46621CF2}"/>
              </a:ext>
            </a:extLst>
          </p:cNvPr>
          <p:cNvSpPr>
            <a:spLocks noChangeAspect="1"/>
          </p:cNvSpPr>
          <p:nvPr/>
        </p:nvSpPr>
        <p:spPr>
          <a:xfrm>
            <a:off x="20871111" y="10195875"/>
            <a:ext cx="876936" cy="6377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828">
            <a:extLst>
              <a:ext uri="{FF2B5EF4-FFF2-40B4-BE49-F238E27FC236}">
                <a16:creationId xmlns:a16="http://schemas.microsoft.com/office/drawing/2014/main" id="{A58A9410-3053-44CB-B0D6-9F0D8E5FFE81}"/>
              </a:ext>
            </a:extLst>
          </p:cNvPr>
          <p:cNvSpPr>
            <a:spLocks noChangeAspect="1"/>
          </p:cNvSpPr>
          <p:nvPr/>
        </p:nvSpPr>
        <p:spPr>
          <a:xfrm>
            <a:off x="16480168" y="8495708"/>
            <a:ext cx="717494" cy="8769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832">
            <a:extLst>
              <a:ext uri="{FF2B5EF4-FFF2-40B4-BE49-F238E27FC236}">
                <a16:creationId xmlns:a16="http://schemas.microsoft.com/office/drawing/2014/main" id="{C9C66D2A-DD02-407F-B13C-83D0078A1444}"/>
              </a:ext>
            </a:extLst>
          </p:cNvPr>
          <p:cNvSpPr>
            <a:spLocks noChangeAspect="1"/>
          </p:cNvSpPr>
          <p:nvPr/>
        </p:nvSpPr>
        <p:spPr>
          <a:xfrm>
            <a:off x="14284697" y="7467438"/>
            <a:ext cx="637774" cy="8769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4909"/>
                </a:moveTo>
                <a:cubicBezTo>
                  <a:pt x="5586" y="4909"/>
                  <a:pt x="5755" y="4855"/>
                  <a:pt x="5877" y="4765"/>
                </a:cubicBezTo>
                <a:lnTo>
                  <a:pt x="10125" y="1676"/>
                </a:lnTo>
                <a:lnTo>
                  <a:pt x="10125" y="17182"/>
                </a:lnTo>
                <a:cubicBezTo>
                  <a:pt x="10125" y="17453"/>
                  <a:pt x="10428" y="17673"/>
                  <a:pt x="10800" y="17673"/>
                </a:cubicBezTo>
                <a:cubicBezTo>
                  <a:pt x="11172" y="17673"/>
                  <a:pt x="11475" y="17453"/>
                  <a:pt x="11475" y="17182"/>
                </a:cubicBezTo>
                <a:lnTo>
                  <a:pt x="11475" y="1676"/>
                </a:lnTo>
                <a:lnTo>
                  <a:pt x="15723" y="4765"/>
                </a:lnTo>
                <a:cubicBezTo>
                  <a:pt x="15845" y="4855"/>
                  <a:pt x="16014" y="4909"/>
                  <a:pt x="16200" y="4909"/>
                </a:cubicBezTo>
                <a:cubicBezTo>
                  <a:pt x="16572" y="4909"/>
                  <a:pt x="16875" y="4690"/>
                  <a:pt x="16875" y="4418"/>
                </a:cubicBezTo>
                <a:cubicBezTo>
                  <a:pt x="16875" y="4283"/>
                  <a:pt x="16800" y="4161"/>
                  <a:pt x="16677" y="4071"/>
                </a:cubicBezTo>
                <a:lnTo>
                  <a:pt x="11277" y="144"/>
                </a:lnTo>
                <a:cubicBezTo>
                  <a:pt x="11155" y="55"/>
                  <a:pt x="10986" y="0"/>
                  <a:pt x="10800" y="0"/>
                </a:cubicBezTo>
                <a:cubicBezTo>
                  <a:pt x="10614" y="0"/>
                  <a:pt x="10445" y="55"/>
                  <a:pt x="10323" y="144"/>
                </a:cubicBezTo>
                <a:lnTo>
                  <a:pt x="4923" y="4071"/>
                </a:lnTo>
                <a:cubicBezTo>
                  <a:pt x="4800" y="4161"/>
                  <a:pt x="4725" y="4283"/>
                  <a:pt x="4725" y="4418"/>
                </a:cubicBezTo>
                <a:cubicBezTo>
                  <a:pt x="4725" y="4690"/>
                  <a:pt x="5028" y="4909"/>
                  <a:pt x="5400" y="4909"/>
                </a:cubicBezTo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181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0E899555-DFB9-4401-BC8B-5A5792A6BB99}"/>
              </a:ext>
            </a:extLst>
          </p:cNvPr>
          <p:cNvGrpSpPr/>
          <p:nvPr/>
        </p:nvGrpSpPr>
        <p:grpSpPr>
          <a:xfrm>
            <a:off x="1772447" y="6858000"/>
            <a:ext cx="3016466" cy="3016466"/>
            <a:chOff x="3057619" y="4837309"/>
            <a:chExt cx="1635048" cy="1635048"/>
          </a:xfrm>
        </p:grpSpPr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7D5B46F2-7093-4457-9FEE-0E7FBDA11B11}"/>
                </a:ext>
              </a:extLst>
            </p:cNvPr>
            <p:cNvSpPr/>
            <p:nvPr/>
          </p:nvSpPr>
          <p:spPr>
            <a:xfrm>
              <a:off x="3179865" y="4959555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FE4CA088-25A1-420E-839F-ECC44DDF901C}"/>
                </a:ext>
              </a:extLst>
            </p:cNvPr>
            <p:cNvSpPr/>
            <p:nvPr/>
          </p:nvSpPr>
          <p:spPr>
            <a:xfrm>
              <a:off x="3179865" y="5634646"/>
              <a:ext cx="1390556" cy="71546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Forma libre: forma 8">
              <a:extLst>
                <a:ext uri="{FF2B5EF4-FFF2-40B4-BE49-F238E27FC236}">
                  <a16:creationId xmlns:a16="http://schemas.microsoft.com/office/drawing/2014/main" id="{010EEBC4-92B4-46D0-9AA6-5583F1E34861}"/>
                </a:ext>
              </a:extLst>
            </p:cNvPr>
            <p:cNvSpPr/>
            <p:nvPr/>
          </p:nvSpPr>
          <p:spPr>
            <a:xfrm>
              <a:off x="3057619" y="4837309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A21B3483-42AF-4B4D-8EBC-EB5295BCD821}"/>
              </a:ext>
            </a:extLst>
          </p:cNvPr>
          <p:cNvGrpSpPr/>
          <p:nvPr/>
        </p:nvGrpSpPr>
        <p:grpSpPr>
          <a:xfrm>
            <a:off x="5030922" y="6858000"/>
            <a:ext cx="3016466" cy="3016466"/>
            <a:chOff x="3057619" y="4837309"/>
            <a:chExt cx="1635048" cy="1635048"/>
          </a:xfrm>
        </p:grpSpPr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5407FE3C-038F-4A83-91A8-C5DBACF79E8E}"/>
                </a:ext>
              </a:extLst>
            </p:cNvPr>
            <p:cNvSpPr/>
            <p:nvPr/>
          </p:nvSpPr>
          <p:spPr>
            <a:xfrm>
              <a:off x="3179865" y="4959555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5AC51591-32EE-40A3-A0ED-A562450E4208}"/>
                </a:ext>
              </a:extLst>
            </p:cNvPr>
            <p:cNvSpPr/>
            <p:nvPr/>
          </p:nvSpPr>
          <p:spPr>
            <a:xfrm>
              <a:off x="3179865" y="5397600"/>
              <a:ext cx="1390556" cy="9525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Forma libre: forma 12">
              <a:extLst>
                <a:ext uri="{FF2B5EF4-FFF2-40B4-BE49-F238E27FC236}">
                  <a16:creationId xmlns:a16="http://schemas.microsoft.com/office/drawing/2014/main" id="{8A751D58-E19B-47EF-A114-5131466463F5}"/>
                </a:ext>
              </a:extLst>
            </p:cNvPr>
            <p:cNvSpPr/>
            <p:nvPr/>
          </p:nvSpPr>
          <p:spPr>
            <a:xfrm>
              <a:off x="3057619" y="4837309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9C64A52C-65FB-4755-BDFA-C2FCD07E8A9C}"/>
              </a:ext>
            </a:extLst>
          </p:cNvPr>
          <p:cNvGrpSpPr/>
          <p:nvPr/>
        </p:nvGrpSpPr>
        <p:grpSpPr>
          <a:xfrm>
            <a:off x="8289397" y="6858000"/>
            <a:ext cx="3016466" cy="3016466"/>
            <a:chOff x="3057619" y="4837309"/>
            <a:chExt cx="1635048" cy="1635048"/>
          </a:xfrm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35CB8529-616E-481D-8528-E0561ED5AC6A}"/>
                </a:ext>
              </a:extLst>
            </p:cNvPr>
            <p:cNvSpPr/>
            <p:nvPr/>
          </p:nvSpPr>
          <p:spPr>
            <a:xfrm>
              <a:off x="3179865" y="4959555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F85EABFB-7FCC-498B-89D9-F74147D72933}"/>
                </a:ext>
              </a:extLst>
            </p:cNvPr>
            <p:cNvSpPr/>
            <p:nvPr/>
          </p:nvSpPr>
          <p:spPr>
            <a:xfrm>
              <a:off x="3179865" y="5139005"/>
              <a:ext cx="1390556" cy="121110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orma libre: forma 16">
              <a:extLst>
                <a:ext uri="{FF2B5EF4-FFF2-40B4-BE49-F238E27FC236}">
                  <a16:creationId xmlns:a16="http://schemas.microsoft.com/office/drawing/2014/main" id="{0666731D-3435-41E4-9D97-AE7A2DAD1E9D}"/>
                </a:ext>
              </a:extLst>
            </p:cNvPr>
            <p:cNvSpPr/>
            <p:nvPr/>
          </p:nvSpPr>
          <p:spPr>
            <a:xfrm>
              <a:off x="3057619" y="4837309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upo 21">
            <a:extLst>
              <a:ext uri="{FF2B5EF4-FFF2-40B4-BE49-F238E27FC236}">
                <a16:creationId xmlns:a16="http://schemas.microsoft.com/office/drawing/2014/main" id="{29864696-98BD-4D8D-9068-D7B159F3E7A8}"/>
              </a:ext>
            </a:extLst>
          </p:cNvPr>
          <p:cNvGrpSpPr/>
          <p:nvPr/>
        </p:nvGrpSpPr>
        <p:grpSpPr>
          <a:xfrm>
            <a:off x="13071789" y="6858000"/>
            <a:ext cx="3016466" cy="3016466"/>
            <a:chOff x="3057619" y="4837309"/>
            <a:chExt cx="1635048" cy="1635048"/>
          </a:xfrm>
        </p:grpSpPr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C2812BF0-8E53-41A6-A5D1-E8A34969E6F1}"/>
                </a:ext>
              </a:extLst>
            </p:cNvPr>
            <p:cNvSpPr/>
            <p:nvPr/>
          </p:nvSpPr>
          <p:spPr>
            <a:xfrm>
              <a:off x="3179865" y="4959555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C8778065-5021-4E2F-AC4F-93D2BBE54248}"/>
                </a:ext>
              </a:extLst>
            </p:cNvPr>
            <p:cNvSpPr/>
            <p:nvPr/>
          </p:nvSpPr>
          <p:spPr>
            <a:xfrm>
              <a:off x="3179865" y="5537674"/>
              <a:ext cx="1390556" cy="81243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Forma libre: forma 24">
              <a:extLst>
                <a:ext uri="{FF2B5EF4-FFF2-40B4-BE49-F238E27FC236}">
                  <a16:creationId xmlns:a16="http://schemas.microsoft.com/office/drawing/2014/main" id="{72411419-D558-4E53-834C-1513ECCB685B}"/>
                </a:ext>
              </a:extLst>
            </p:cNvPr>
            <p:cNvSpPr/>
            <p:nvPr/>
          </p:nvSpPr>
          <p:spPr>
            <a:xfrm>
              <a:off x="3057619" y="4837309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upo 25">
            <a:extLst>
              <a:ext uri="{FF2B5EF4-FFF2-40B4-BE49-F238E27FC236}">
                <a16:creationId xmlns:a16="http://schemas.microsoft.com/office/drawing/2014/main" id="{FB4FC61A-6B8C-4C1A-B47F-07D546D9073B}"/>
              </a:ext>
            </a:extLst>
          </p:cNvPr>
          <p:cNvGrpSpPr/>
          <p:nvPr/>
        </p:nvGrpSpPr>
        <p:grpSpPr>
          <a:xfrm>
            <a:off x="16330264" y="6858000"/>
            <a:ext cx="3016466" cy="3016466"/>
            <a:chOff x="3057619" y="4837309"/>
            <a:chExt cx="1635048" cy="1635048"/>
          </a:xfrm>
        </p:grpSpPr>
        <p:sp>
          <p:nvSpPr>
            <p:cNvPr id="27" name="Rectángulo 26">
              <a:extLst>
                <a:ext uri="{FF2B5EF4-FFF2-40B4-BE49-F238E27FC236}">
                  <a16:creationId xmlns:a16="http://schemas.microsoft.com/office/drawing/2014/main" id="{A50421A1-60F1-4455-9FC1-A09C88637D3D}"/>
                </a:ext>
              </a:extLst>
            </p:cNvPr>
            <p:cNvSpPr/>
            <p:nvPr/>
          </p:nvSpPr>
          <p:spPr>
            <a:xfrm>
              <a:off x="3179865" y="4959555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ángulo 27">
              <a:extLst>
                <a:ext uri="{FF2B5EF4-FFF2-40B4-BE49-F238E27FC236}">
                  <a16:creationId xmlns:a16="http://schemas.microsoft.com/office/drawing/2014/main" id="{2BE060F2-BD7E-462B-91D0-E3E31ADCFA08}"/>
                </a:ext>
              </a:extLst>
            </p:cNvPr>
            <p:cNvSpPr/>
            <p:nvPr/>
          </p:nvSpPr>
          <p:spPr>
            <a:xfrm>
              <a:off x="3179865" y="5774719"/>
              <a:ext cx="1390556" cy="57539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Forma libre: forma 28">
              <a:extLst>
                <a:ext uri="{FF2B5EF4-FFF2-40B4-BE49-F238E27FC236}">
                  <a16:creationId xmlns:a16="http://schemas.microsoft.com/office/drawing/2014/main" id="{1402509A-D1FD-4E05-892D-EFFD5BEBD923}"/>
                </a:ext>
              </a:extLst>
            </p:cNvPr>
            <p:cNvSpPr/>
            <p:nvPr/>
          </p:nvSpPr>
          <p:spPr>
            <a:xfrm>
              <a:off x="3057619" y="4837309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upo 29">
            <a:extLst>
              <a:ext uri="{FF2B5EF4-FFF2-40B4-BE49-F238E27FC236}">
                <a16:creationId xmlns:a16="http://schemas.microsoft.com/office/drawing/2014/main" id="{3DD1F619-6A95-4CB8-9817-C370A969BEA7}"/>
              </a:ext>
            </a:extLst>
          </p:cNvPr>
          <p:cNvGrpSpPr/>
          <p:nvPr/>
        </p:nvGrpSpPr>
        <p:grpSpPr>
          <a:xfrm>
            <a:off x="19588739" y="6858000"/>
            <a:ext cx="3016466" cy="3016466"/>
            <a:chOff x="3057619" y="4837309"/>
            <a:chExt cx="1635048" cy="1635048"/>
          </a:xfrm>
        </p:grpSpPr>
        <p:sp>
          <p:nvSpPr>
            <p:cNvPr id="31" name="Rectángulo 30">
              <a:extLst>
                <a:ext uri="{FF2B5EF4-FFF2-40B4-BE49-F238E27FC236}">
                  <a16:creationId xmlns:a16="http://schemas.microsoft.com/office/drawing/2014/main" id="{E3775AD7-5DCF-49AC-AAFA-5AC0203303CB}"/>
                </a:ext>
              </a:extLst>
            </p:cNvPr>
            <p:cNvSpPr/>
            <p:nvPr/>
          </p:nvSpPr>
          <p:spPr>
            <a:xfrm>
              <a:off x="3179865" y="4959555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ángulo 31">
              <a:extLst>
                <a:ext uri="{FF2B5EF4-FFF2-40B4-BE49-F238E27FC236}">
                  <a16:creationId xmlns:a16="http://schemas.microsoft.com/office/drawing/2014/main" id="{4DFDDD62-9857-4BE6-B173-F30E71837A61}"/>
                </a:ext>
              </a:extLst>
            </p:cNvPr>
            <p:cNvSpPr/>
            <p:nvPr/>
          </p:nvSpPr>
          <p:spPr>
            <a:xfrm>
              <a:off x="3179865" y="6119514"/>
              <a:ext cx="1390556" cy="23059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Forma libre: forma 32">
              <a:extLst>
                <a:ext uri="{FF2B5EF4-FFF2-40B4-BE49-F238E27FC236}">
                  <a16:creationId xmlns:a16="http://schemas.microsoft.com/office/drawing/2014/main" id="{6E9E41E8-CC59-4F36-AC60-A48415D88ACB}"/>
                </a:ext>
              </a:extLst>
            </p:cNvPr>
            <p:cNvSpPr/>
            <p:nvPr/>
          </p:nvSpPr>
          <p:spPr>
            <a:xfrm>
              <a:off x="3057619" y="4837309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extBox 29">
            <a:extLst>
              <a:ext uri="{FF2B5EF4-FFF2-40B4-BE49-F238E27FC236}">
                <a16:creationId xmlns:a16="http://schemas.microsoft.com/office/drawing/2014/main" id="{6C0FB125-7AFC-453E-836E-C8F838A416B6}"/>
              </a:ext>
            </a:extLst>
          </p:cNvPr>
          <p:cNvSpPr txBox="1"/>
          <p:nvPr/>
        </p:nvSpPr>
        <p:spPr>
          <a:xfrm>
            <a:off x="5726692" y="3963253"/>
            <a:ext cx="1588512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166AD38D-C073-443A-85B6-94EB8E04685C}"/>
              </a:ext>
            </a:extLst>
          </p:cNvPr>
          <p:cNvSpPr txBox="1">
            <a:spLocks/>
          </p:cNvSpPr>
          <p:nvPr/>
        </p:nvSpPr>
        <p:spPr>
          <a:xfrm>
            <a:off x="4430059" y="4623996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29">
            <a:extLst>
              <a:ext uri="{FF2B5EF4-FFF2-40B4-BE49-F238E27FC236}">
                <a16:creationId xmlns:a16="http://schemas.microsoft.com/office/drawing/2014/main" id="{CF1C4FDB-1951-4E4D-8178-1E362D408538}"/>
              </a:ext>
            </a:extLst>
          </p:cNvPr>
          <p:cNvSpPr txBox="1"/>
          <p:nvPr/>
        </p:nvSpPr>
        <p:spPr>
          <a:xfrm>
            <a:off x="17204450" y="3963253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7F0C124D-47B1-440A-B79C-149BDCFE9053}"/>
              </a:ext>
            </a:extLst>
          </p:cNvPr>
          <p:cNvSpPr txBox="1">
            <a:spLocks/>
          </p:cNvSpPr>
          <p:nvPr/>
        </p:nvSpPr>
        <p:spPr>
          <a:xfrm>
            <a:off x="15729401" y="4623996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46">
            <a:extLst>
              <a:ext uri="{FF2B5EF4-FFF2-40B4-BE49-F238E27FC236}">
                <a16:creationId xmlns:a16="http://schemas.microsoft.com/office/drawing/2014/main" id="{241454AE-7459-413F-B0C5-437DEFED9137}"/>
              </a:ext>
            </a:extLst>
          </p:cNvPr>
          <p:cNvSpPr txBox="1"/>
          <p:nvPr/>
        </p:nvSpPr>
        <p:spPr>
          <a:xfrm>
            <a:off x="2753934" y="10516711"/>
            <a:ext cx="10534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50%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9" name="TextBox 46">
            <a:extLst>
              <a:ext uri="{FF2B5EF4-FFF2-40B4-BE49-F238E27FC236}">
                <a16:creationId xmlns:a16="http://schemas.microsoft.com/office/drawing/2014/main" id="{F1D63595-0966-4060-A822-1F47011C64FA}"/>
              </a:ext>
            </a:extLst>
          </p:cNvPr>
          <p:cNvSpPr txBox="1"/>
          <p:nvPr/>
        </p:nvSpPr>
        <p:spPr>
          <a:xfrm>
            <a:off x="6032446" y="10516711"/>
            <a:ext cx="101341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78%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TextBox 46">
            <a:extLst>
              <a:ext uri="{FF2B5EF4-FFF2-40B4-BE49-F238E27FC236}">
                <a16:creationId xmlns:a16="http://schemas.microsoft.com/office/drawing/2014/main" id="{E0C503CB-9A27-411E-AA59-15426648CD36}"/>
              </a:ext>
            </a:extLst>
          </p:cNvPr>
          <p:cNvSpPr txBox="1"/>
          <p:nvPr/>
        </p:nvSpPr>
        <p:spPr>
          <a:xfrm>
            <a:off x="9271687" y="10516711"/>
            <a:ext cx="105189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86%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1" name="TextBox 46">
            <a:extLst>
              <a:ext uri="{FF2B5EF4-FFF2-40B4-BE49-F238E27FC236}">
                <a16:creationId xmlns:a16="http://schemas.microsoft.com/office/drawing/2014/main" id="{D8E7D6FE-1E88-49F8-8345-76FFAFA94E07}"/>
              </a:ext>
            </a:extLst>
          </p:cNvPr>
          <p:cNvSpPr txBox="1"/>
          <p:nvPr/>
        </p:nvSpPr>
        <p:spPr>
          <a:xfrm>
            <a:off x="14054075" y="10516711"/>
            <a:ext cx="105189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60%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2" name="TextBox 46">
            <a:extLst>
              <a:ext uri="{FF2B5EF4-FFF2-40B4-BE49-F238E27FC236}">
                <a16:creationId xmlns:a16="http://schemas.microsoft.com/office/drawing/2014/main" id="{23469254-EA0F-4A15-93AD-BFDFD193AD04}"/>
              </a:ext>
            </a:extLst>
          </p:cNvPr>
          <p:cNvSpPr txBox="1"/>
          <p:nvPr/>
        </p:nvSpPr>
        <p:spPr>
          <a:xfrm>
            <a:off x="17321368" y="10516711"/>
            <a:ext cx="103425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35%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3" name="TextBox 46">
            <a:extLst>
              <a:ext uri="{FF2B5EF4-FFF2-40B4-BE49-F238E27FC236}">
                <a16:creationId xmlns:a16="http://schemas.microsoft.com/office/drawing/2014/main" id="{109762F8-1F43-4995-96D4-2838F3C29831}"/>
              </a:ext>
            </a:extLst>
          </p:cNvPr>
          <p:cNvSpPr txBox="1"/>
          <p:nvPr/>
        </p:nvSpPr>
        <p:spPr>
          <a:xfrm>
            <a:off x="20627934" y="10516711"/>
            <a:ext cx="93807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10%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99945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5" name="Grupo 24">
            <a:extLst>
              <a:ext uri="{FF2B5EF4-FFF2-40B4-BE49-F238E27FC236}">
                <a16:creationId xmlns:a16="http://schemas.microsoft.com/office/drawing/2014/main" id="{A96AFE83-FAA7-4BF6-90BD-DA3C62238A4B}"/>
              </a:ext>
            </a:extLst>
          </p:cNvPr>
          <p:cNvGrpSpPr/>
          <p:nvPr/>
        </p:nvGrpSpPr>
        <p:grpSpPr>
          <a:xfrm>
            <a:off x="13064787" y="5980278"/>
            <a:ext cx="8527957" cy="6932145"/>
            <a:chOff x="13064787" y="5980278"/>
            <a:chExt cx="8527957" cy="6932145"/>
          </a:xfrm>
        </p:grpSpPr>
        <p:sp>
          <p:nvSpPr>
            <p:cNvPr id="18" name="Forma libre: forma 17">
              <a:extLst>
                <a:ext uri="{FF2B5EF4-FFF2-40B4-BE49-F238E27FC236}">
                  <a16:creationId xmlns:a16="http://schemas.microsoft.com/office/drawing/2014/main" id="{03B4DA55-3AE1-4AD6-95BD-A9BB7EC5C66D}"/>
                </a:ext>
              </a:extLst>
            </p:cNvPr>
            <p:cNvSpPr/>
            <p:nvPr/>
          </p:nvSpPr>
          <p:spPr>
            <a:xfrm rot="16200000">
              <a:off x="10995652" y="8049413"/>
              <a:ext cx="6932144" cy="2793874"/>
            </a:xfrm>
            <a:custGeom>
              <a:avLst/>
              <a:gdLst>
                <a:gd name="connsiteX0" fmla="*/ 2715407 w 7614288"/>
                <a:gd name="connsiteY0" fmla="*/ 1534400 h 3068800"/>
                <a:gd name="connsiteX1" fmla="*/ 1541487 w 7614288"/>
                <a:gd name="connsiteY1" fmla="*/ 360480 h 3068800"/>
                <a:gd name="connsiteX2" fmla="*/ 367566 w 7614288"/>
                <a:gd name="connsiteY2" fmla="*/ 1534400 h 3068800"/>
                <a:gd name="connsiteX3" fmla="*/ 1541487 w 7614288"/>
                <a:gd name="connsiteY3" fmla="*/ 2708321 h 3068800"/>
                <a:gd name="connsiteX4" fmla="*/ 2715407 w 7614288"/>
                <a:gd name="connsiteY4" fmla="*/ 1534400 h 3068800"/>
                <a:gd name="connsiteX5" fmla="*/ 7614288 w 7614288"/>
                <a:gd name="connsiteY5" fmla="*/ 1534401 h 3068800"/>
                <a:gd name="connsiteX6" fmla="*/ 6407745 w 7614288"/>
                <a:gd name="connsiteY6" fmla="*/ 2740944 h 3068800"/>
                <a:gd name="connsiteX7" fmla="*/ 6407745 w 7614288"/>
                <a:gd name="connsiteY7" fmla="*/ 2137672 h 3068800"/>
                <a:gd name="connsiteX8" fmla="*/ 2945323 w 7614288"/>
                <a:gd name="connsiteY8" fmla="*/ 2137672 h 3068800"/>
                <a:gd name="connsiteX9" fmla="*/ 2883607 w 7614288"/>
                <a:gd name="connsiteY9" fmla="*/ 2265786 h 3068800"/>
                <a:gd name="connsiteX10" fmla="*/ 1534400 w 7614288"/>
                <a:gd name="connsiteY10" fmla="*/ 3068800 h 3068800"/>
                <a:gd name="connsiteX11" fmla="*/ 0 w 7614288"/>
                <a:gd name="connsiteY11" fmla="*/ 1534400 h 3068800"/>
                <a:gd name="connsiteX12" fmla="*/ 1534400 w 7614288"/>
                <a:gd name="connsiteY12" fmla="*/ 0 h 3068800"/>
                <a:gd name="connsiteX13" fmla="*/ 2883607 w 7614288"/>
                <a:gd name="connsiteY13" fmla="*/ 803014 h 3068800"/>
                <a:gd name="connsiteX14" fmla="*/ 2945323 w 7614288"/>
                <a:gd name="connsiteY14" fmla="*/ 931129 h 3068800"/>
                <a:gd name="connsiteX15" fmla="*/ 6407745 w 7614288"/>
                <a:gd name="connsiteY15" fmla="*/ 931129 h 3068800"/>
                <a:gd name="connsiteX16" fmla="*/ 6407745 w 7614288"/>
                <a:gd name="connsiteY16" fmla="*/ 327857 h 306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614288" h="3068800">
                  <a:moveTo>
                    <a:pt x="2715407" y="1534400"/>
                  </a:moveTo>
                  <a:cubicBezTo>
                    <a:pt x="2715407" y="886062"/>
                    <a:pt x="2189825" y="360480"/>
                    <a:pt x="1541487" y="360480"/>
                  </a:cubicBezTo>
                  <a:cubicBezTo>
                    <a:pt x="893148" y="360480"/>
                    <a:pt x="367566" y="886062"/>
                    <a:pt x="367566" y="1534400"/>
                  </a:cubicBezTo>
                  <a:cubicBezTo>
                    <a:pt x="367566" y="2182739"/>
                    <a:pt x="893148" y="2708321"/>
                    <a:pt x="1541487" y="2708321"/>
                  </a:cubicBezTo>
                  <a:cubicBezTo>
                    <a:pt x="2189825" y="2708321"/>
                    <a:pt x="2715407" y="2182739"/>
                    <a:pt x="2715407" y="1534400"/>
                  </a:cubicBezTo>
                  <a:close/>
                  <a:moveTo>
                    <a:pt x="7614288" y="1534401"/>
                  </a:moveTo>
                  <a:lnTo>
                    <a:pt x="6407745" y="2740944"/>
                  </a:lnTo>
                  <a:lnTo>
                    <a:pt x="6407745" y="2137672"/>
                  </a:lnTo>
                  <a:lnTo>
                    <a:pt x="2945323" y="2137672"/>
                  </a:lnTo>
                  <a:lnTo>
                    <a:pt x="2883607" y="2265786"/>
                  </a:lnTo>
                  <a:cubicBezTo>
                    <a:pt x="2623772" y="2744097"/>
                    <a:pt x="2117005" y="3068800"/>
                    <a:pt x="1534400" y="3068800"/>
                  </a:cubicBezTo>
                  <a:cubicBezTo>
                    <a:pt x="686975" y="3068800"/>
                    <a:pt x="0" y="2381825"/>
                    <a:pt x="0" y="1534400"/>
                  </a:cubicBezTo>
                  <a:cubicBezTo>
                    <a:pt x="0" y="686975"/>
                    <a:pt x="686975" y="0"/>
                    <a:pt x="1534400" y="0"/>
                  </a:cubicBezTo>
                  <a:cubicBezTo>
                    <a:pt x="2117005" y="0"/>
                    <a:pt x="2623772" y="324703"/>
                    <a:pt x="2883607" y="803014"/>
                  </a:cubicBezTo>
                  <a:lnTo>
                    <a:pt x="2945323" y="931129"/>
                  </a:lnTo>
                  <a:lnTo>
                    <a:pt x="6407745" y="931129"/>
                  </a:lnTo>
                  <a:lnTo>
                    <a:pt x="6407745" y="327857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orma libre: forma 18">
              <a:extLst>
                <a:ext uri="{FF2B5EF4-FFF2-40B4-BE49-F238E27FC236}">
                  <a16:creationId xmlns:a16="http://schemas.microsoft.com/office/drawing/2014/main" id="{EA2F9C9D-1CAB-4417-BEDE-49C495AF035A}"/>
                </a:ext>
              </a:extLst>
            </p:cNvPr>
            <p:cNvSpPr/>
            <p:nvPr/>
          </p:nvSpPr>
          <p:spPr>
            <a:xfrm>
              <a:off x="15931829" y="6586177"/>
              <a:ext cx="2793874" cy="6326246"/>
            </a:xfrm>
            <a:custGeom>
              <a:avLst/>
              <a:gdLst>
                <a:gd name="connsiteX0" fmla="*/ 1534400 w 3068800"/>
                <a:gd name="connsiteY0" fmla="*/ 4233360 h 6948767"/>
                <a:gd name="connsiteX1" fmla="*/ 360480 w 3068800"/>
                <a:gd name="connsiteY1" fmla="*/ 5407280 h 6948767"/>
                <a:gd name="connsiteX2" fmla="*/ 1534400 w 3068800"/>
                <a:gd name="connsiteY2" fmla="*/ 6581201 h 6948767"/>
                <a:gd name="connsiteX3" fmla="*/ 2708321 w 3068800"/>
                <a:gd name="connsiteY3" fmla="*/ 5407280 h 6948767"/>
                <a:gd name="connsiteX4" fmla="*/ 1534400 w 3068800"/>
                <a:gd name="connsiteY4" fmla="*/ 4233360 h 6948767"/>
                <a:gd name="connsiteX5" fmla="*/ 1534401 w 3068800"/>
                <a:gd name="connsiteY5" fmla="*/ 0 h 6948767"/>
                <a:gd name="connsiteX6" fmla="*/ 2740944 w 3068800"/>
                <a:gd name="connsiteY6" fmla="*/ 1206543 h 6948767"/>
                <a:gd name="connsiteX7" fmla="*/ 2137672 w 3068800"/>
                <a:gd name="connsiteY7" fmla="*/ 1206543 h 6948767"/>
                <a:gd name="connsiteX8" fmla="*/ 2137672 w 3068800"/>
                <a:gd name="connsiteY8" fmla="*/ 4003445 h 6948767"/>
                <a:gd name="connsiteX9" fmla="*/ 2265786 w 3068800"/>
                <a:gd name="connsiteY9" fmla="*/ 4065161 h 6948767"/>
                <a:gd name="connsiteX10" fmla="*/ 3068800 w 3068800"/>
                <a:gd name="connsiteY10" fmla="*/ 5414367 h 6948767"/>
                <a:gd name="connsiteX11" fmla="*/ 1534400 w 3068800"/>
                <a:gd name="connsiteY11" fmla="*/ 6948767 h 6948767"/>
                <a:gd name="connsiteX12" fmla="*/ 0 w 3068800"/>
                <a:gd name="connsiteY12" fmla="*/ 5414367 h 6948767"/>
                <a:gd name="connsiteX13" fmla="*/ 803014 w 3068800"/>
                <a:gd name="connsiteY13" fmla="*/ 4065161 h 6948767"/>
                <a:gd name="connsiteX14" fmla="*/ 931129 w 3068800"/>
                <a:gd name="connsiteY14" fmla="*/ 4003445 h 6948767"/>
                <a:gd name="connsiteX15" fmla="*/ 931129 w 3068800"/>
                <a:gd name="connsiteY15" fmla="*/ 1206543 h 6948767"/>
                <a:gd name="connsiteX16" fmla="*/ 327857 w 3068800"/>
                <a:gd name="connsiteY16" fmla="*/ 1206543 h 6948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68800" h="6948767">
                  <a:moveTo>
                    <a:pt x="1534400" y="4233360"/>
                  </a:moveTo>
                  <a:cubicBezTo>
                    <a:pt x="886061" y="4233360"/>
                    <a:pt x="360480" y="4758942"/>
                    <a:pt x="360480" y="5407280"/>
                  </a:cubicBezTo>
                  <a:cubicBezTo>
                    <a:pt x="360480" y="6055619"/>
                    <a:pt x="886061" y="6581201"/>
                    <a:pt x="1534400" y="6581201"/>
                  </a:cubicBezTo>
                  <a:cubicBezTo>
                    <a:pt x="2182739" y="6581201"/>
                    <a:pt x="2708321" y="6055619"/>
                    <a:pt x="2708321" y="5407280"/>
                  </a:cubicBezTo>
                  <a:cubicBezTo>
                    <a:pt x="2708321" y="4758942"/>
                    <a:pt x="2182739" y="4233360"/>
                    <a:pt x="1534400" y="4233360"/>
                  </a:cubicBezTo>
                  <a:close/>
                  <a:moveTo>
                    <a:pt x="1534401" y="0"/>
                  </a:moveTo>
                  <a:lnTo>
                    <a:pt x="2740944" y="1206543"/>
                  </a:lnTo>
                  <a:lnTo>
                    <a:pt x="2137672" y="1206543"/>
                  </a:lnTo>
                  <a:lnTo>
                    <a:pt x="2137672" y="4003445"/>
                  </a:lnTo>
                  <a:lnTo>
                    <a:pt x="2265786" y="4065161"/>
                  </a:lnTo>
                  <a:cubicBezTo>
                    <a:pt x="2744097" y="4324995"/>
                    <a:pt x="3068800" y="4831762"/>
                    <a:pt x="3068800" y="5414367"/>
                  </a:cubicBezTo>
                  <a:cubicBezTo>
                    <a:pt x="3068800" y="6261792"/>
                    <a:pt x="2381825" y="6948767"/>
                    <a:pt x="1534400" y="6948767"/>
                  </a:cubicBezTo>
                  <a:cubicBezTo>
                    <a:pt x="686975" y="6948767"/>
                    <a:pt x="0" y="6261792"/>
                    <a:pt x="0" y="5414367"/>
                  </a:cubicBezTo>
                  <a:cubicBezTo>
                    <a:pt x="0" y="4831762"/>
                    <a:pt x="324703" y="4324995"/>
                    <a:pt x="803014" y="4065161"/>
                  </a:cubicBezTo>
                  <a:lnTo>
                    <a:pt x="931129" y="4003445"/>
                  </a:lnTo>
                  <a:lnTo>
                    <a:pt x="931129" y="1206543"/>
                  </a:lnTo>
                  <a:lnTo>
                    <a:pt x="327857" y="1206543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orma libre: forma 19">
              <a:extLst>
                <a:ext uri="{FF2B5EF4-FFF2-40B4-BE49-F238E27FC236}">
                  <a16:creationId xmlns:a16="http://schemas.microsoft.com/office/drawing/2014/main" id="{D6A925AE-3ADA-4B60-82B7-C4AC86E5869D}"/>
                </a:ext>
              </a:extLst>
            </p:cNvPr>
            <p:cNvSpPr/>
            <p:nvPr/>
          </p:nvSpPr>
          <p:spPr>
            <a:xfrm rot="16200000">
              <a:off x="17335634" y="8655312"/>
              <a:ext cx="5720346" cy="2793874"/>
            </a:xfrm>
            <a:custGeom>
              <a:avLst/>
              <a:gdLst>
                <a:gd name="connsiteX0" fmla="*/ 2715407 w 6283245"/>
                <a:gd name="connsiteY0" fmla="*/ 1534400 h 3068800"/>
                <a:gd name="connsiteX1" fmla="*/ 1541487 w 6283245"/>
                <a:gd name="connsiteY1" fmla="*/ 360479 h 3068800"/>
                <a:gd name="connsiteX2" fmla="*/ 367566 w 6283245"/>
                <a:gd name="connsiteY2" fmla="*/ 1534400 h 3068800"/>
                <a:gd name="connsiteX3" fmla="*/ 1541487 w 6283245"/>
                <a:gd name="connsiteY3" fmla="*/ 2708321 h 3068800"/>
                <a:gd name="connsiteX4" fmla="*/ 2715407 w 6283245"/>
                <a:gd name="connsiteY4" fmla="*/ 1534400 h 3068800"/>
                <a:gd name="connsiteX5" fmla="*/ 6283245 w 6283245"/>
                <a:gd name="connsiteY5" fmla="*/ 1534400 h 3068800"/>
                <a:gd name="connsiteX6" fmla="*/ 5076702 w 6283245"/>
                <a:gd name="connsiteY6" fmla="*/ 2740943 h 3068800"/>
                <a:gd name="connsiteX7" fmla="*/ 5076702 w 6283245"/>
                <a:gd name="connsiteY7" fmla="*/ 2137671 h 3068800"/>
                <a:gd name="connsiteX8" fmla="*/ 2945322 w 6283245"/>
                <a:gd name="connsiteY8" fmla="*/ 2137671 h 3068800"/>
                <a:gd name="connsiteX9" fmla="*/ 2883606 w 6283245"/>
                <a:gd name="connsiteY9" fmla="*/ 2265786 h 3068800"/>
                <a:gd name="connsiteX10" fmla="*/ 1534400 w 6283245"/>
                <a:gd name="connsiteY10" fmla="*/ 3068800 h 3068800"/>
                <a:gd name="connsiteX11" fmla="*/ 0 w 6283245"/>
                <a:gd name="connsiteY11" fmla="*/ 1534400 h 3068800"/>
                <a:gd name="connsiteX12" fmla="*/ 1534400 w 6283245"/>
                <a:gd name="connsiteY12" fmla="*/ 0 h 3068800"/>
                <a:gd name="connsiteX13" fmla="*/ 2883606 w 6283245"/>
                <a:gd name="connsiteY13" fmla="*/ 803014 h 3068800"/>
                <a:gd name="connsiteX14" fmla="*/ 2945322 w 6283245"/>
                <a:gd name="connsiteY14" fmla="*/ 931128 h 3068800"/>
                <a:gd name="connsiteX15" fmla="*/ 5076702 w 6283245"/>
                <a:gd name="connsiteY15" fmla="*/ 931128 h 3068800"/>
                <a:gd name="connsiteX16" fmla="*/ 5076702 w 6283245"/>
                <a:gd name="connsiteY16" fmla="*/ 327856 h 306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283245" h="3068800">
                  <a:moveTo>
                    <a:pt x="2715407" y="1534400"/>
                  </a:moveTo>
                  <a:cubicBezTo>
                    <a:pt x="2715407" y="886061"/>
                    <a:pt x="2189825" y="360479"/>
                    <a:pt x="1541487" y="360479"/>
                  </a:cubicBezTo>
                  <a:cubicBezTo>
                    <a:pt x="893148" y="360479"/>
                    <a:pt x="367566" y="886061"/>
                    <a:pt x="367566" y="1534400"/>
                  </a:cubicBezTo>
                  <a:cubicBezTo>
                    <a:pt x="367566" y="2182739"/>
                    <a:pt x="893148" y="2708321"/>
                    <a:pt x="1541487" y="2708321"/>
                  </a:cubicBezTo>
                  <a:cubicBezTo>
                    <a:pt x="2189825" y="2708321"/>
                    <a:pt x="2715407" y="2182739"/>
                    <a:pt x="2715407" y="1534400"/>
                  </a:cubicBezTo>
                  <a:close/>
                  <a:moveTo>
                    <a:pt x="6283245" y="1534400"/>
                  </a:moveTo>
                  <a:lnTo>
                    <a:pt x="5076702" y="2740943"/>
                  </a:lnTo>
                  <a:lnTo>
                    <a:pt x="5076702" y="2137671"/>
                  </a:lnTo>
                  <a:lnTo>
                    <a:pt x="2945322" y="2137671"/>
                  </a:lnTo>
                  <a:lnTo>
                    <a:pt x="2883606" y="2265786"/>
                  </a:lnTo>
                  <a:cubicBezTo>
                    <a:pt x="2623772" y="2744097"/>
                    <a:pt x="2117005" y="3068800"/>
                    <a:pt x="1534400" y="3068800"/>
                  </a:cubicBezTo>
                  <a:cubicBezTo>
                    <a:pt x="686975" y="3068800"/>
                    <a:pt x="0" y="2381825"/>
                    <a:pt x="0" y="1534400"/>
                  </a:cubicBezTo>
                  <a:cubicBezTo>
                    <a:pt x="0" y="686975"/>
                    <a:pt x="686975" y="0"/>
                    <a:pt x="1534400" y="0"/>
                  </a:cubicBezTo>
                  <a:cubicBezTo>
                    <a:pt x="2117005" y="0"/>
                    <a:pt x="2623772" y="324703"/>
                    <a:pt x="2883606" y="803014"/>
                  </a:cubicBezTo>
                  <a:lnTo>
                    <a:pt x="2945322" y="931128"/>
                  </a:lnTo>
                  <a:lnTo>
                    <a:pt x="5076702" y="931128"/>
                  </a:lnTo>
                  <a:lnTo>
                    <a:pt x="5076702" y="32785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8" name="Flecha: a la derecha 37">
            <a:extLst>
              <a:ext uri="{FF2B5EF4-FFF2-40B4-BE49-F238E27FC236}">
                <a16:creationId xmlns:a16="http://schemas.microsoft.com/office/drawing/2014/main" id="{0CAB0438-E1AC-42C5-B8D2-DD021B08180F}"/>
              </a:ext>
            </a:extLst>
          </p:cNvPr>
          <p:cNvSpPr/>
          <p:nvPr/>
        </p:nvSpPr>
        <p:spPr>
          <a:xfrm rot="788862">
            <a:off x="13655595" y="5804641"/>
            <a:ext cx="7930987" cy="598368"/>
          </a:xfrm>
          <a:prstGeom prst="rightArrow">
            <a:avLst>
              <a:gd name="adj1" fmla="val 50000"/>
              <a:gd name="adj2" fmla="val 9249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3A9F9F10-3BE0-4C9A-BA33-0E832F024D72}"/>
              </a:ext>
            </a:extLst>
          </p:cNvPr>
          <p:cNvSpPr/>
          <p:nvPr/>
        </p:nvSpPr>
        <p:spPr>
          <a:xfrm rot="5400000" flipH="1">
            <a:off x="6752983" y="8049413"/>
            <a:ext cx="6932144" cy="2793875"/>
          </a:xfrm>
          <a:custGeom>
            <a:avLst/>
            <a:gdLst>
              <a:gd name="connsiteX0" fmla="*/ 2715407 w 7614288"/>
              <a:gd name="connsiteY0" fmla="*/ 1534401 h 3068801"/>
              <a:gd name="connsiteX1" fmla="*/ 1541487 w 7614288"/>
              <a:gd name="connsiteY1" fmla="*/ 2708321 h 3068801"/>
              <a:gd name="connsiteX2" fmla="*/ 367566 w 7614288"/>
              <a:gd name="connsiteY2" fmla="*/ 1534401 h 3068801"/>
              <a:gd name="connsiteX3" fmla="*/ 1541487 w 7614288"/>
              <a:gd name="connsiteY3" fmla="*/ 360481 h 3068801"/>
              <a:gd name="connsiteX4" fmla="*/ 2715407 w 7614288"/>
              <a:gd name="connsiteY4" fmla="*/ 1534401 h 3068801"/>
              <a:gd name="connsiteX5" fmla="*/ 7614288 w 7614288"/>
              <a:gd name="connsiteY5" fmla="*/ 1534401 h 3068801"/>
              <a:gd name="connsiteX6" fmla="*/ 6407745 w 7614288"/>
              <a:gd name="connsiteY6" fmla="*/ 327856 h 3068801"/>
              <a:gd name="connsiteX7" fmla="*/ 6407745 w 7614288"/>
              <a:gd name="connsiteY7" fmla="*/ 931129 h 3068801"/>
              <a:gd name="connsiteX8" fmla="*/ 2945323 w 7614288"/>
              <a:gd name="connsiteY8" fmla="*/ 931129 h 3068801"/>
              <a:gd name="connsiteX9" fmla="*/ 2883607 w 7614288"/>
              <a:gd name="connsiteY9" fmla="*/ 803015 h 3068801"/>
              <a:gd name="connsiteX10" fmla="*/ 1534400 w 7614288"/>
              <a:gd name="connsiteY10" fmla="*/ 0 h 3068801"/>
              <a:gd name="connsiteX11" fmla="*/ 0 w 7614288"/>
              <a:gd name="connsiteY11" fmla="*/ 1534401 h 3068801"/>
              <a:gd name="connsiteX12" fmla="*/ 1534400 w 7614288"/>
              <a:gd name="connsiteY12" fmla="*/ 3068801 h 3068801"/>
              <a:gd name="connsiteX13" fmla="*/ 2883607 w 7614288"/>
              <a:gd name="connsiteY13" fmla="*/ 2265787 h 3068801"/>
              <a:gd name="connsiteX14" fmla="*/ 2945323 w 7614288"/>
              <a:gd name="connsiteY14" fmla="*/ 2137673 h 3068801"/>
              <a:gd name="connsiteX15" fmla="*/ 6407745 w 7614288"/>
              <a:gd name="connsiteY15" fmla="*/ 2137673 h 3068801"/>
              <a:gd name="connsiteX16" fmla="*/ 6407745 w 7614288"/>
              <a:gd name="connsiteY16" fmla="*/ 2740945 h 306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614288" h="3068801">
                <a:moveTo>
                  <a:pt x="2715407" y="1534401"/>
                </a:moveTo>
                <a:cubicBezTo>
                  <a:pt x="2715407" y="2182739"/>
                  <a:pt x="2189825" y="2708321"/>
                  <a:pt x="1541487" y="2708321"/>
                </a:cubicBezTo>
                <a:cubicBezTo>
                  <a:pt x="893148" y="2708321"/>
                  <a:pt x="367566" y="2182739"/>
                  <a:pt x="367566" y="1534401"/>
                </a:cubicBezTo>
                <a:cubicBezTo>
                  <a:pt x="367566" y="886063"/>
                  <a:pt x="893148" y="360481"/>
                  <a:pt x="1541487" y="360481"/>
                </a:cubicBezTo>
                <a:cubicBezTo>
                  <a:pt x="2189825" y="360481"/>
                  <a:pt x="2715407" y="886063"/>
                  <a:pt x="2715407" y="1534401"/>
                </a:cubicBezTo>
                <a:close/>
                <a:moveTo>
                  <a:pt x="7614288" y="1534401"/>
                </a:moveTo>
                <a:lnTo>
                  <a:pt x="6407745" y="327856"/>
                </a:lnTo>
                <a:lnTo>
                  <a:pt x="6407745" y="931129"/>
                </a:lnTo>
                <a:lnTo>
                  <a:pt x="2945323" y="931129"/>
                </a:lnTo>
                <a:lnTo>
                  <a:pt x="2883607" y="803015"/>
                </a:lnTo>
                <a:cubicBezTo>
                  <a:pt x="2623772" y="324702"/>
                  <a:pt x="2117005" y="0"/>
                  <a:pt x="1534400" y="0"/>
                </a:cubicBezTo>
                <a:cubicBezTo>
                  <a:pt x="686975" y="0"/>
                  <a:pt x="0" y="686975"/>
                  <a:pt x="0" y="1534401"/>
                </a:cubicBezTo>
                <a:cubicBezTo>
                  <a:pt x="0" y="2381827"/>
                  <a:pt x="686975" y="3068801"/>
                  <a:pt x="1534400" y="3068801"/>
                </a:cubicBezTo>
                <a:cubicBezTo>
                  <a:pt x="2117005" y="3068801"/>
                  <a:pt x="2623772" y="2744099"/>
                  <a:pt x="2883607" y="2265787"/>
                </a:cubicBezTo>
                <a:lnTo>
                  <a:pt x="2945323" y="2137673"/>
                </a:lnTo>
                <a:lnTo>
                  <a:pt x="6407745" y="2137673"/>
                </a:lnTo>
                <a:lnTo>
                  <a:pt x="6407745" y="2740945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F087F280-6EC5-4101-9106-B5B946E7FA39}"/>
              </a:ext>
            </a:extLst>
          </p:cNvPr>
          <p:cNvSpPr/>
          <p:nvPr/>
        </p:nvSpPr>
        <p:spPr>
          <a:xfrm rot="5400000" flipH="1">
            <a:off x="4188892" y="8352362"/>
            <a:ext cx="6326246" cy="2793874"/>
          </a:xfrm>
          <a:custGeom>
            <a:avLst/>
            <a:gdLst>
              <a:gd name="connsiteX0" fmla="*/ 2715407 w 6948767"/>
              <a:gd name="connsiteY0" fmla="*/ 1534401 h 3068800"/>
              <a:gd name="connsiteX1" fmla="*/ 1541487 w 6948767"/>
              <a:gd name="connsiteY1" fmla="*/ 2708321 h 3068800"/>
              <a:gd name="connsiteX2" fmla="*/ 367566 w 6948767"/>
              <a:gd name="connsiteY2" fmla="*/ 1534401 h 3068800"/>
              <a:gd name="connsiteX3" fmla="*/ 1541487 w 6948767"/>
              <a:gd name="connsiteY3" fmla="*/ 360479 h 3068800"/>
              <a:gd name="connsiteX4" fmla="*/ 2715407 w 6948767"/>
              <a:gd name="connsiteY4" fmla="*/ 1534401 h 3068800"/>
              <a:gd name="connsiteX5" fmla="*/ 6948767 w 6948767"/>
              <a:gd name="connsiteY5" fmla="*/ 1534401 h 3068800"/>
              <a:gd name="connsiteX6" fmla="*/ 5742224 w 6948767"/>
              <a:gd name="connsiteY6" fmla="*/ 327857 h 3068800"/>
              <a:gd name="connsiteX7" fmla="*/ 5742224 w 6948767"/>
              <a:gd name="connsiteY7" fmla="*/ 931129 h 3068800"/>
              <a:gd name="connsiteX8" fmla="*/ 2945323 w 6948767"/>
              <a:gd name="connsiteY8" fmla="*/ 931129 h 3068800"/>
              <a:gd name="connsiteX9" fmla="*/ 2883607 w 6948767"/>
              <a:gd name="connsiteY9" fmla="*/ 803015 h 3068800"/>
              <a:gd name="connsiteX10" fmla="*/ 1534400 w 6948767"/>
              <a:gd name="connsiteY10" fmla="*/ 0 h 3068800"/>
              <a:gd name="connsiteX11" fmla="*/ 0 w 6948767"/>
              <a:gd name="connsiteY11" fmla="*/ 1534401 h 3068800"/>
              <a:gd name="connsiteX12" fmla="*/ 1534400 w 6948767"/>
              <a:gd name="connsiteY12" fmla="*/ 3068800 h 3068800"/>
              <a:gd name="connsiteX13" fmla="*/ 2883607 w 6948767"/>
              <a:gd name="connsiteY13" fmla="*/ 2265786 h 3068800"/>
              <a:gd name="connsiteX14" fmla="*/ 2945323 w 6948767"/>
              <a:gd name="connsiteY14" fmla="*/ 2137671 h 3068800"/>
              <a:gd name="connsiteX15" fmla="*/ 5742224 w 6948767"/>
              <a:gd name="connsiteY15" fmla="*/ 2137671 h 3068800"/>
              <a:gd name="connsiteX16" fmla="*/ 5742224 w 6948767"/>
              <a:gd name="connsiteY16" fmla="*/ 2740943 h 306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948767" h="3068800">
                <a:moveTo>
                  <a:pt x="2715407" y="1534401"/>
                </a:moveTo>
                <a:cubicBezTo>
                  <a:pt x="2715407" y="2182739"/>
                  <a:pt x="2189825" y="2708321"/>
                  <a:pt x="1541487" y="2708321"/>
                </a:cubicBezTo>
                <a:cubicBezTo>
                  <a:pt x="893148" y="2708321"/>
                  <a:pt x="367566" y="2182739"/>
                  <a:pt x="367566" y="1534401"/>
                </a:cubicBezTo>
                <a:cubicBezTo>
                  <a:pt x="367566" y="886061"/>
                  <a:pt x="893148" y="360479"/>
                  <a:pt x="1541487" y="360479"/>
                </a:cubicBezTo>
                <a:cubicBezTo>
                  <a:pt x="2189825" y="360479"/>
                  <a:pt x="2715407" y="886061"/>
                  <a:pt x="2715407" y="1534401"/>
                </a:cubicBezTo>
                <a:close/>
                <a:moveTo>
                  <a:pt x="6948767" y="1534401"/>
                </a:moveTo>
                <a:lnTo>
                  <a:pt x="5742224" y="327857"/>
                </a:lnTo>
                <a:lnTo>
                  <a:pt x="5742224" y="931129"/>
                </a:lnTo>
                <a:lnTo>
                  <a:pt x="2945323" y="931129"/>
                </a:lnTo>
                <a:lnTo>
                  <a:pt x="2883607" y="803015"/>
                </a:lnTo>
                <a:cubicBezTo>
                  <a:pt x="2623772" y="324702"/>
                  <a:pt x="2117005" y="0"/>
                  <a:pt x="1534400" y="0"/>
                </a:cubicBezTo>
                <a:cubicBezTo>
                  <a:pt x="686975" y="0"/>
                  <a:pt x="0" y="686975"/>
                  <a:pt x="0" y="1534401"/>
                </a:cubicBezTo>
                <a:cubicBezTo>
                  <a:pt x="0" y="2381825"/>
                  <a:pt x="686975" y="3068800"/>
                  <a:pt x="1534400" y="3068800"/>
                </a:cubicBezTo>
                <a:cubicBezTo>
                  <a:pt x="2117005" y="3068800"/>
                  <a:pt x="2623772" y="2744097"/>
                  <a:pt x="2883607" y="2265786"/>
                </a:cubicBezTo>
                <a:lnTo>
                  <a:pt x="2945323" y="2137671"/>
                </a:lnTo>
                <a:lnTo>
                  <a:pt x="5742224" y="2137671"/>
                </a:lnTo>
                <a:lnTo>
                  <a:pt x="5742224" y="274094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719CDE13-AB2C-40CB-896C-A8F3353CDEBC}"/>
              </a:ext>
            </a:extLst>
          </p:cNvPr>
          <p:cNvSpPr/>
          <p:nvPr/>
        </p:nvSpPr>
        <p:spPr>
          <a:xfrm rot="5400000" flipH="1">
            <a:off x="1624800" y="8655312"/>
            <a:ext cx="5720346" cy="2793874"/>
          </a:xfrm>
          <a:custGeom>
            <a:avLst/>
            <a:gdLst>
              <a:gd name="connsiteX0" fmla="*/ 2715407 w 6283245"/>
              <a:gd name="connsiteY0" fmla="*/ 1534400 h 3068800"/>
              <a:gd name="connsiteX1" fmla="*/ 1541487 w 6283245"/>
              <a:gd name="connsiteY1" fmla="*/ 2708321 h 3068800"/>
              <a:gd name="connsiteX2" fmla="*/ 367566 w 6283245"/>
              <a:gd name="connsiteY2" fmla="*/ 1534400 h 3068800"/>
              <a:gd name="connsiteX3" fmla="*/ 1541487 w 6283245"/>
              <a:gd name="connsiteY3" fmla="*/ 360479 h 3068800"/>
              <a:gd name="connsiteX4" fmla="*/ 2715407 w 6283245"/>
              <a:gd name="connsiteY4" fmla="*/ 1534400 h 3068800"/>
              <a:gd name="connsiteX5" fmla="*/ 6283245 w 6283245"/>
              <a:gd name="connsiteY5" fmla="*/ 1534400 h 3068800"/>
              <a:gd name="connsiteX6" fmla="*/ 5076702 w 6283245"/>
              <a:gd name="connsiteY6" fmla="*/ 327856 h 3068800"/>
              <a:gd name="connsiteX7" fmla="*/ 5076702 w 6283245"/>
              <a:gd name="connsiteY7" fmla="*/ 931128 h 3068800"/>
              <a:gd name="connsiteX8" fmla="*/ 2945322 w 6283245"/>
              <a:gd name="connsiteY8" fmla="*/ 931128 h 3068800"/>
              <a:gd name="connsiteX9" fmla="*/ 2883606 w 6283245"/>
              <a:gd name="connsiteY9" fmla="*/ 803014 h 3068800"/>
              <a:gd name="connsiteX10" fmla="*/ 1534400 w 6283245"/>
              <a:gd name="connsiteY10" fmla="*/ 0 h 3068800"/>
              <a:gd name="connsiteX11" fmla="*/ 0 w 6283245"/>
              <a:gd name="connsiteY11" fmla="*/ 1534400 h 3068800"/>
              <a:gd name="connsiteX12" fmla="*/ 1534400 w 6283245"/>
              <a:gd name="connsiteY12" fmla="*/ 3068800 h 3068800"/>
              <a:gd name="connsiteX13" fmla="*/ 2883606 w 6283245"/>
              <a:gd name="connsiteY13" fmla="*/ 2265786 h 3068800"/>
              <a:gd name="connsiteX14" fmla="*/ 2945322 w 6283245"/>
              <a:gd name="connsiteY14" fmla="*/ 2137671 h 3068800"/>
              <a:gd name="connsiteX15" fmla="*/ 5076702 w 6283245"/>
              <a:gd name="connsiteY15" fmla="*/ 2137671 h 3068800"/>
              <a:gd name="connsiteX16" fmla="*/ 5076702 w 6283245"/>
              <a:gd name="connsiteY16" fmla="*/ 2740943 h 306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283245" h="3068800">
                <a:moveTo>
                  <a:pt x="2715407" y="1534400"/>
                </a:moveTo>
                <a:cubicBezTo>
                  <a:pt x="2715407" y="2182739"/>
                  <a:pt x="2189825" y="2708321"/>
                  <a:pt x="1541487" y="2708321"/>
                </a:cubicBezTo>
                <a:cubicBezTo>
                  <a:pt x="893148" y="2708321"/>
                  <a:pt x="367566" y="2182739"/>
                  <a:pt x="367566" y="1534400"/>
                </a:cubicBezTo>
                <a:cubicBezTo>
                  <a:pt x="367566" y="886061"/>
                  <a:pt x="893148" y="360479"/>
                  <a:pt x="1541487" y="360479"/>
                </a:cubicBezTo>
                <a:cubicBezTo>
                  <a:pt x="2189825" y="360479"/>
                  <a:pt x="2715407" y="886061"/>
                  <a:pt x="2715407" y="1534400"/>
                </a:cubicBezTo>
                <a:close/>
                <a:moveTo>
                  <a:pt x="6283245" y="1534400"/>
                </a:moveTo>
                <a:lnTo>
                  <a:pt x="5076702" y="327856"/>
                </a:lnTo>
                <a:lnTo>
                  <a:pt x="5076702" y="931128"/>
                </a:lnTo>
                <a:lnTo>
                  <a:pt x="2945322" y="931128"/>
                </a:lnTo>
                <a:lnTo>
                  <a:pt x="2883606" y="803014"/>
                </a:lnTo>
                <a:cubicBezTo>
                  <a:pt x="2623772" y="324703"/>
                  <a:pt x="2117005" y="0"/>
                  <a:pt x="1534400" y="0"/>
                </a:cubicBezTo>
                <a:cubicBezTo>
                  <a:pt x="686975" y="0"/>
                  <a:pt x="0" y="686975"/>
                  <a:pt x="0" y="1534400"/>
                </a:cubicBezTo>
                <a:cubicBezTo>
                  <a:pt x="0" y="2381825"/>
                  <a:pt x="686975" y="3068800"/>
                  <a:pt x="1534400" y="3068800"/>
                </a:cubicBezTo>
                <a:cubicBezTo>
                  <a:pt x="2117005" y="3068800"/>
                  <a:pt x="2623772" y="2744097"/>
                  <a:pt x="2883606" y="2265786"/>
                </a:cubicBezTo>
                <a:lnTo>
                  <a:pt x="2945322" y="2137671"/>
                </a:lnTo>
                <a:lnTo>
                  <a:pt x="5076702" y="2137671"/>
                </a:lnTo>
                <a:lnTo>
                  <a:pt x="5076702" y="274094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Flecha: a la derecha 38">
            <a:extLst>
              <a:ext uri="{FF2B5EF4-FFF2-40B4-BE49-F238E27FC236}">
                <a16:creationId xmlns:a16="http://schemas.microsoft.com/office/drawing/2014/main" id="{87829D19-EE5D-4EF0-82A1-806BDD1C9A9B}"/>
              </a:ext>
            </a:extLst>
          </p:cNvPr>
          <p:cNvSpPr/>
          <p:nvPr/>
        </p:nvSpPr>
        <p:spPr>
          <a:xfrm rot="20811138" flipV="1">
            <a:off x="3422414" y="5804641"/>
            <a:ext cx="7930987" cy="598368"/>
          </a:xfrm>
          <a:prstGeom prst="rightArrow">
            <a:avLst>
              <a:gd name="adj1" fmla="val 50000"/>
              <a:gd name="adj2" fmla="val 9249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29">
            <a:extLst>
              <a:ext uri="{FF2B5EF4-FFF2-40B4-BE49-F238E27FC236}">
                <a16:creationId xmlns:a16="http://schemas.microsoft.com/office/drawing/2014/main" id="{706FC8EC-C119-4063-B191-194B39F476DF}"/>
              </a:ext>
            </a:extLst>
          </p:cNvPr>
          <p:cNvSpPr txBox="1"/>
          <p:nvPr/>
        </p:nvSpPr>
        <p:spPr>
          <a:xfrm>
            <a:off x="6467707" y="3051638"/>
            <a:ext cx="151835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3C6FC75E-4490-4CDC-84EE-B37D5DBEAB90}"/>
              </a:ext>
            </a:extLst>
          </p:cNvPr>
          <p:cNvSpPr txBox="1">
            <a:spLocks/>
          </p:cNvSpPr>
          <p:nvPr/>
        </p:nvSpPr>
        <p:spPr>
          <a:xfrm>
            <a:off x="5242918" y="371238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29">
            <a:extLst>
              <a:ext uri="{FF2B5EF4-FFF2-40B4-BE49-F238E27FC236}">
                <a16:creationId xmlns:a16="http://schemas.microsoft.com/office/drawing/2014/main" id="{3BFB5167-2DA4-4518-8A00-B9814D0F4751}"/>
              </a:ext>
            </a:extLst>
          </p:cNvPr>
          <p:cNvSpPr txBox="1"/>
          <p:nvPr/>
        </p:nvSpPr>
        <p:spPr>
          <a:xfrm>
            <a:off x="16694718" y="3051638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Loss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89172F94-05CF-4382-80D3-4EB4F4DF12A9}"/>
              </a:ext>
            </a:extLst>
          </p:cNvPr>
          <p:cNvSpPr txBox="1">
            <a:spLocks/>
          </p:cNvSpPr>
          <p:nvPr/>
        </p:nvSpPr>
        <p:spPr>
          <a:xfrm>
            <a:off x="15219669" y="371238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hape 2545">
            <a:extLst>
              <a:ext uri="{FF2B5EF4-FFF2-40B4-BE49-F238E27FC236}">
                <a16:creationId xmlns:a16="http://schemas.microsoft.com/office/drawing/2014/main" id="{607ED43E-8F77-42E0-A385-D07608A8BDF0}"/>
              </a:ext>
            </a:extLst>
          </p:cNvPr>
          <p:cNvSpPr>
            <a:spLocks noChangeAspect="1"/>
          </p:cNvSpPr>
          <p:nvPr/>
        </p:nvSpPr>
        <p:spPr>
          <a:xfrm>
            <a:off x="3951487" y="10976856"/>
            <a:ext cx="1066978" cy="10669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546">
            <a:extLst>
              <a:ext uri="{FF2B5EF4-FFF2-40B4-BE49-F238E27FC236}">
                <a16:creationId xmlns:a16="http://schemas.microsoft.com/office/drawing/2014/main" id="{76300B80-4C1A-462A-B370-59BB57C3906D}"/>
              </a:ext>
            </a:extLst>
          </p:cNvPr>
          <p:cNvSpPr>
            <a:spLocks noChangeAspect="1"/>
          </p:cNvSpPr>
          <p:nvPr/>
        </p:nvSpPr>
        <p:spPr>
          <a:xfrm>
            <a:off x="9685567" y="11073853"/>
            <a:ext cx="1066978" cy="8729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87">
            <a:extLst>
              <a:ext uri="{FF2B5EF4-FFF2-40B4-BE49-F238E27FC236}">
                <a16:creationId xmlns:a16="http://schemas.microsoft.com/office/drawing/2014/main" id="{1A78A221-3140-4943-834C-B45648D6BABF}"/>
              </a:ext>
            </a:extLst>
          </p:cNvPr>
          <p:cNvSpPr>
            <a:spLocks noChangeAspect="1"/>
          </p:cNvSpPr>
          <p:nvPr/>
        </p:nvSpPr>
        <p:spPr>
          <a:xfrm>
            <a:off x="6818526" y="10976856"/>
            <a:ext cx="1066978" cy="10669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45">
            <a:extLst>
              <a:ext uri="{FF2B5EF4-FFF2-40B4-BE49-F238E27FC236}">
                <a16:creationId xmlns:a16="http://schemas.microsoft.com/office/drawing/2014/main" id="{468E09BC-4A9B-4BDF-AD18-FCC153E4D713}"/>
              </a:ext>
            </a:extLst>
          </p:cNvPr>
          <p:cNvSpPr>
            <a:spLocks noChangeAspect="1"/>
          </p:cNvSpPr>
          <p:nvPr/>
        </p:nvSpPr>
        <p:spPr>
          <a:xfrm>
            <a:off x="19662316" y="10976856"/>
            <a:ext cx="1066978" cy="10669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46">
            <a:extLst>
              <a:ext uri="{FF2B5EF4-FFF2-40B4-BE49-F238E27FC236}">
                <a16:creationId xmlns:a16="http://schemas.microsoft.com/office/drawing/2014/main" id="{1917E07C-058C-49E7-A8B0-AC0071F812CF}"/>
              </a:ext>
            </a:extLst>
          </p:cNvPr>
          <p:cNvSpPr>
            <a:spLocks noChangeAspect="1"/>
          </p:cNvSpPr>
          <p:nvPr/>
        </p:nvSpPr>
        <p:spPr>
          <a:xfrm>
            <a:off x="13928236" y="11073853"/>
            <a:ext cx="1066978" cy="8729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2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87">
            <a:extLst>
              <a:ext uri="{FF2B5EF4-FFF2-40B4-BE49-F238E27FC236}">
                <a16:creationId xmlns:a16="http://schemas.microsoft.com/office/drawing/2014/main" id="{22205D07-26B0-40C4-934A-DDC16D6F1B1E}"/>
              </a:ext>
            </a:extLst>
          </p:cNvPr>
          <p:cNvSpPr>
            <a:spLocks noChangeAspect="1"/>
          </p:cNvSpPr>
          <p:nvPr/>
        </p:nvSpPr>
        <p:spPr>
          <a:xfrm>
            <a:off x="16795277" y="10976856"/>
            <a:ext cx="1066978" cy="10669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546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9" name="Forma libre: forma 18">
            <a:extLst>
              <a:ext uri="{FF2B5EF4-FFF2-40B4-BE49-F238E27FC236}">
                <a16:creationId xmlns:a16="http://schemas.microsoft.com/office/drawing/2014/main" id="{93851CB4-5D4C-4FE9-97B1-45A8EE96595C}"/>
              </a:ext>
            </a:extLst>
          </p:cNvPr>
          <p:cNvSpPr/>
          <p:nvPr/>
        </p:nvSpPr>
        <p:spPr>
          <a:xfrm rot="18496494" flipV="1">
            <a:off x="7776225" y="3967608"/>
            <a:ext cx="2130329" cy="6020514"/>
          </a:xfrm>
          <a:custGeom>
            <a:avLst/>
            <a:gdLst>
              <a:gd name="connsiteX0" fmla="*/ 1418611 w 1737513"/>
              <a:gd name="connsiteY0" fmla="*/ 0 h 4038830"/>
              <a:gd name="connsiteX1" fmla="*/ 1737513 w 1737513"/>
              <a:gd name="connsiteY1" fmla="*/ 549832 h 4038830"/>
              <a:gd name="connsiteX2" fmla="*/ 1506351 w 1737513"/>
              <a:gd name="connsiteY2" fmla="*/ 549832 h 4038830"/>
              <a:gd name="connsiteX3" fmla="*/ 1469154 w 1737513"/>
              <a:gd name="connsiteY3" fmla="*/ 890019 h 4038830"/>
              <a:gd name="connsiteX4" fmla="*/ 1055609 w 1737513"/>
              <a:gd name="connsiteY4" fmla="*/ 2386148 h 4038830"/>
              <a:gd name="connsiteX5" fmla="*/ 236172 w 1737513"/>
              <a:gd name="connsiteY5" fmla="*/ 3954074 h 4038830"/>
              <a:gd name="connsiteX6" fmla="*/ 171700 w 1737513"/>
              <a:gd name="connsiteY6" fmla="*/ 4038830 h 4038830"/>
              <a:gd name="connsiteX7" fmla="*/ 0 w 1737513"/>
              <a:gd name="connsiteY7" fmla="*/ 3994535 h 4038830"/>
              <a:gd name="connsiteX8" fmla="*/ 21364 w 1737513"/>
              <a:gd name="connsiteY8" fmla="*/ 3972577 h 4038830"/>
              <a:gd name="connsiteX9" fmla="*/ 947116 w 1737513"/>
              <a:gd name="connsiteY9" fmla="*/ 2344422 h 4038830"/>
              <a:gd name="connsiteX10" fmla="*/ 1350721 w 1737513"/>
              <a:gd name="connsiteY10" fmla="*/ 555310 h 4038830"/>
              <a:gd name="connsiteX11" fmla="*/ 1350565 w 1737513"/>
              <a:gd name="connsiteY11" fmla="*/ 549832 h 4038830"/>
              <a:gd name="connsiteX12" fmla="*/ 1099709 w 1737513"/>
              <a:gd name="connsiteY12" fmla="*/ 549832 h 403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37513" h="4038830">
                <a:moveTo>
                  <a:pt x="1418611" y="0"/>
                </a:moveTo>
                <a:lnTo>
                  <a:pt x="1737513" y="549832"/>
                </a:lnTo>
                <a:lnTo>
                  <a:pt x="1506351" y="549832"/>
                </a:lnTo>
                <a:lnTo>
                  <a:pt x="1469154" y="890019"/>
                </a:lnTo>
                <a:cubicBezTo>
                  <a:pt x="1399877" y="1335855"/>
                  <a:pt x="1261027" y="1852035"/>
                  <a:pt x="1055609" y="2386148"/>
                </a:cubicBezTo>
                <a:cubicBezTo>
                  <a:pt x="815956" y="3009280"/>
                  <a:pt x="525401" y="3553583"/>
                  <a:pt x="236172" y="3954074"/>
                </a:cubicBezTo>
                <a:lnTo>
                  <a:pt x="171700" y="4038830"/>
                </a:lnTo>
                <a:lnTo>
                  <a:pt x="0" y="3994535"/>
                </a:lnTo>
                <a:lnTo>
                  <a:pt x="21364" y="3972577"/>
                </a:lnTo>
                <a:cubicBezTo>
                  <a:pt x="338758" y="3623018"/>
                  <a:pt x="679479" y="3040313"/>
                  <a:pt x="947116" y="2344422"/>
                </a:cubicBezTo>
                <a:cubicBezTo>
                  <a:pt x="1207318" y="1667861"/>
                  <a:pt x="1344554" y="1024425"/>
                  <a:pt x="1350721" y="555310"/>
                </a:cubicBezTo>
                <a:lnTo>
                  <a:pt x="1350565" y="549832"/>
                </a:lnTo>
                <a:lnTo>
                  <a:pt x="1099709" y="54983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78D6C406-35BB-4F63-A8B1-02F3B6478FFD}"/>
              </a:ext>
            </a:extLst>
          </p:cNvPr>
          <p:cNvSpPr/>
          <p:nvPr/>
        </p:nvSpPr>
        <p:spPr>
          <a:xfrm>
            <a:off x="4926457" y="6997148"/>
            <a:ext cx="1783877" cy="544635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A5DEFFAE-B9E9-4BB2-8F1C-F95F088AC04C}"/>
              </a:ext>
            </a:extLst>
          </p:cNvPr>
          <p:cNvSpPr/>
          <p:nvPr/>
        </p:nvSpPr>
        <p:spPr>
          <a:xfrm>
            <a:off x="7049935" y="7971182"/>
            <a:ext cx="1783877" cy="44723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9B3A88A5-A70E-4936-A638-B9BCBDDEBCD6}"/>
              </a:ext>
            </a:extLst>
          </p:cNvPr>
          <p:cNvSpPr/>
          <p:nvPr/>
        </p:nvSpPr>
        <p:spPr>
          <a:xfrm>
            <a:off x="9173412" y="8530992"/>
            <a:ext cx="1783877" cy="39125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20DBD6F0-3494-4560-8FD7-9C019D133FB0}"/>
              </a:ext>
            </a:extLst>
          </p:cNvPr>
          <p:cNvSpPr/>
          <p:nvPr/>
        </p:nvSpPr>
        <p:spPr>
          <a:xfrm>
            <a:off x="11296888" y="9799982"/>
            <a:ext cx="1783877" cy="264351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7E5CB888-039C-482C-A3A7-38167ECF4D0C}"/>
              </a:ext>
            </a:extLst>
          </p:cNvPr>
          <p:cNvSpPr/>
          <p:nvPr/>
        </p:nvSpPr>
        <p:spPr>
          <a:xfrm>
            <a:off x="13420364" y="8530992"/>
            <a:ext cx="1783877" cy="39125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3906BDD3-CCB2-47B3-9934-C88502C427BE}"/>
              </a:ext>
            </a:extLst>
          </p:cNvPr>
          <p:cNvSpPr/>
          <p:nvPr/>
        </p:nvSpPr>
        <p:spPr>
          <a:xfrm>
            <a:off x="15543840" y="6858000"/>
            <a:ext cx="1783877" cy="55855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C0436A28-8047-4FD3-A299-4508E7FE01D4}"/>
              </a:ext>
            </a:extLst>
          </p:cNvPr>
          <p:cNvSpPr/>
          <p:nvPr/>
        </p:nvSpPr>
        <p:spPr>
          <a:xfrm>
            <a:off x="17667316" y="5565913"/>
            <a:ext cx="1783877" cy="687758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orma libre: forma 30">
            <a:extLst>
              <a:ext uri="{FF2B5EF4-FFF2-40B4-BE49-F238E27FC236}">
                <a16:creationId xmlns:a16="http://schemas.microsoft.com/office/drawing/2014/main" id="{D218FF7D-6FB0-4042-AAB4-AC22DB0F694D}"/>
              </a:ext>
            </a:extLst>
          </p:cNvPr>
          <p:cNvSpPr/>
          <p:nvPr/>
        </p:nvSpPr>
        <p:spPr>
          <a:xfrm rot="2612680">
            <a:off x="14063229" y="2818311"/>
            <a:ext cx="2130329" cy="6020514"/>
          </a:xfrm>
          <a:custGeom>
            <a:avLst/>
            <a:gdLst>
              <a:gd name="connsiteX0" fmla="*/ 1418611 w 1737513"/>
              <a:gd name="connsiteY0" fmla="*/ 0 h 4038830"/>
              <a:gd name="connsiteX1" fmla="*/ 1737513 w 1737513"/>
              <a:gd name="connsiteY1" fmla="*/ 549832 h 4038830"/>
              <a:gd name="connsiteX2" fmla="*/ 1506351 w 1737513"/>
              <a:gd name="connsiteY2" fmla="*/ 549832 h 4038830"/>
              <a:gd name="connsiteX3" fmla="*/ 1469154 w 1737513"/>
              <a:gd name="connsiteY3" fmla="*/ 890019 h 4038830"/>
              <a:gd name="connsiteX4" fmla="*/ 1055609 w 1737513"/>
              <a:gd name="connsiteY4" fmla="*/ 2386148 h 4038830"/>
              <a:gd name="connsiteX5" fmla="*/ 236172 w 1737513"/>
              <a:gd name="connsiteY5" fmla="*/ 3954074 h 4038830"/>
              <a:gd name="connsiteX6" fmla="*/ 171700 w 1737513"/>
              <a:gd name="connsiteY6" fmla="*/ 4038830 h 4038830"/>
              <a:gd name="connsiteX7" fmla="*/ 0 w 1737513"/>
              <a:gd name="connsiteY7" fmla="*/ 3994535 h 4038830"/>
              <a:gd name="connsiteX8" fmla="*/ 21364 w 1737513"/>
              <a:gd name="connsiteY8" fmla="*/ 3972577 h 4038830"/>
              <a:gd name="connsiteX9" fmla="*/ 947116 w 1737513"/>
              <a:gd name="connsiteY9" fmla="*/ 2344422 h 4038830"/>
              <a:gd name="connsiteX10" fmla="*/ 1350721 w 1737513"/>
              <a:gd name="connsiteY10" fmla="*/ 555310 h 4038830"/>
              <a:gd name="connsiteX11" fmla="*/ 1350565 w 1737513"/>
              <a:gd name="connsiteY11" fmla="*/ 549832 h 4038830"/>
              <a:gd name="connsiteX12" fmla="*/ 1099709 w 1737513"/>
              <a:gd name="connsiteY12" fmla="*/ 549832 h 403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37513" h="4038830">
                <a:moveTo>
                  <a:pt x="1418611" y="0"/>
                </a:moveTo>
                <a:lnTo>
                  <a:pt x="1737513" y="549832"/>
                </a:lnTo>
                <a:lnTo>
                  <a:pt x="1506351" y="549832"/>
                </a:lnTo>
                <a:lnTo>
                  <a:pt x="1469154" y="890019"/>
                </a:lnTo>
                <a:cubicBezTo>
                  <a:pt x="1399877" y="1335855"/>
                  <a:pt x="1261027" y="1852035"/>
                  <a:pt x="1055609" y="2386148"/>
                </a:cubicBezTo>
                <a:cubicBezTo>
                  <a:pt x="815956" y="3009280"/>
                  <a:pt x="525401" y="3553583"/>
                  <a:pt x="236172" y="3954074"/>
                </a:cubicBezTo>
                <a:lnTo>
                  <a:pt x="171700" y="4038830"/>
                </a:lnTo>
                <a:lnTo>
                  <a:pt x="0" y="3994535"/>
                </a:lnTo>
                <a:lnTo>
                  <a:pt x="21364" y="3972577"/>
                </a:lnTo>
                <a:cubicBezTo>
                  <a:pt x="338758" y="3623018"/>
                  <a:pt x="679479" y="3040313"/>
                  <a:pt x="947116" y="2344422"/>
                </a:cubicBezTo>
                <a:cubicBezTo>
                  <a:pt x="1207318" y="1667861"/>
                  <a:pt x="1344554" y="1024425"/>
                  <a:pt x="1350721" y="555310"/>
                </a:cubicBezTo>
                <a:lnTo>
                  <a:pt x="1350565" y="549832"/>
                </a:lnTo>
                <a:lnTo>
                  <a:pt x="1099709" y="54983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29">
            <a:extLst>
              <a:ext uri="{FF2B5EF4-FFF2-40B4-BE49-F238E27FC236}">
                <a16:creationId xmlns:a16="http://schemas.microsoft.com/office/drawing/2014/main" id="{DBC26EA7-9B50-4468-BB39-1186660950E8}"/>
              </a:ext>
            </a:extLst>
          </p:cNvPr>
          <p:cNvSpPr txBox="1"/>
          <p:nvPr/>
        </p:nvSpPr>
        <p:spPr>
          <a:xfrm>
            <a:off x="19648449" y="2912807"/>
            <a:ext cx="1628077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0432C13-73A4-47A9-B3C0-B4404FDD7A22}"/>
              </a:ext>
            </a:extLst>
          </p:cNvPr>
          <p:cNvSpPr txBox="1">
            <a:spLocks/>
          </p:cNvSpPr>
          <p:nvPr/>
        </p:nvSpPr>
        <p:spPr>
          <a:xfrm>
            <a:off x="18328983" y="3573550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29">
            <a:extLst>
              <a:ext uri="{FF2B5EF4-FFF2-40B4-BE49-F238E27FC236}">
                <a16:creationId xmlns:a16="http://schemas.microsoft.com/office/drawing/2014/main" id="{D25FC35E-24ED-4407-BC42-9D17F4ABBFC4}"/>
              </a:ext>
            </a:extLst>
          </p:cNvPr>
          <p:cNvSpPr txBox="1"/>
          <p:nvPr/>
        </p:nvSpPr>
        <p:spPr>
          <a:xfrm>
            <a:off x="3305524" y="2912807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oss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58577270-1C01-45CA-BEEC-061C87DCA274}"/>
              </a:ext>
            </a:extLst>
          </p:cNvPr>
          <p:cNvSpPr txBox="1">
            <a:spLocks/>
          </p:cNvSpPr>
          <p:nvPr/>
        </p:nvSpPr>
        <p:spPr>
          <a:xfrm>
            <a:off x="1830475" y="3573550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Shape 2545">
            <a:extLst>
              <a:ext uri="{FF2B5EF4-FFF2-40B4-BE49-F238E27FC236}">
                <a16:creationId xmlns:a16="http://schemas.microsoft.com/office/drawing/2014/main" id="{8ECDA753-9B62-4B9A-98AE-2CB57B36FA8A}"/>
              </a:ext>
            </a:extLst>
          </p:cNvPr>
          <p:cNvSpPr>
            <a:spLocks noChangeAspect="1"/>
          </p:cNvSpPr>
          <p:nvPr/>
        </p:nvSpPr>
        <p:spPr>
          <a:xfrm>
            <a:off x="16047827" y="7141534"/>
            <a:ext cx="775904" cy="7759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546">
            <a:extLst>
              <a:ext uri="{FF2B5EF4-FFF2-40B4-BE49-F238E27FC236}">
                <a16:creationId xmlns:a16="http://schemas.microsoft.com/office/drawing/2014/main" id="{E30DD58B-B185-410E-99F9-8C0F79980150}"/>
              </a:ext>
            </a:extLst>
          </p:cNvPr>
          <p:cNvSpPr>
            <a:spLocks noChangeAspect="1"/>
          </p:cNvSpPr>
          <p:nvPr/>
        </p:nvSpPr>
        <p:spPr>
          <a:xfrm>
            <a:off x="7553921" y="8276768"/>
            <a:ext cx="775906" cy="6348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87">
            <a:extLst>
              <a:ext uri="{FF2B5EF4-FFF2-40B4-BE49-F238E27FC236}">
                <a16:creationId xmlns:a16="http://schemas.microsoft.com/office/drawing/2014/main" id="{253EDCFA-3EFC-41A9-8643-BA51CF39ACFA}"/>
              </a:ext>
            </a:extLst>
          </p:cNvPr>
          <p:cNvSpPr>
            <a:spLocks noChangeAspect="1"/>
          </p:cNvSpPr>
          <p:nvPr/>
        </p:nvSpPr>
        <p:spPr>
          <a:xfrm>
            <a:off x="9677399" y="8820545"/>
            <a:ext cx="775904" cy="7759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08">
            <a:extLst>
              <a:ext uri="{FF2B5EF4-FFF2-40B4-BE49-F238E27FC236}">
                <a16:creationId xmlns:a16="http://schemas.microsoft.com/office/drawing/2014/main" id="{1F5E913D-468D-4F6A-A9B1-13094DD76662}"/>
              </a:ext>
            </a:extLst>
          </p:cNvPr>
          <p:cNvSpPr>
            <a:spLocks noChangeAspect="1"/>
          </p:cNvSpPr>
          <p:nvPr/>
        </p:nvSpPr>
        <p:spPr>
          <a:xfrm>
            <a:off x="18171302" y="5869196"/>
            <a:ext cx="775906" cy="6348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791">
            <a:extLst>
              <a:ext uri="{FF2B5EF4-FFF2-40B4-BE49-F238E27FC236}">
                <a16:creationId xmlns:a16="http://schemas.microsoft.com/office/drawing/2014/main" id="{F1E76D1F-5462-4A94-AF53-C0EDFE89E7C1}"/>
              </a:ext>
            </a:extLst>
          </p:cNvPr>
          <p:cNvSpPr>
            <a:spLocks noChangeAspect="1"/>
          </p:cNvSpPr>
          <p:nvPr/>
        </p:nvSpPr>
        <p:spPr>
          <a:xfrm>
            <a:off x="5430443" y="7300431"/>
            <a:ext cx="775906" cy="6348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798">
            <a:extLst>
              <a:ext uri="{FF2B5EF4-FFF2-40B4-BE49-F238E27FC236}">
                <a16:creationId xmlns:a16="http://schemas.microsoft.com/office/drawing/2014/main" id="{0B9993AA-C916-4B1C-A998-05630BBD6D6D}"/>
              </a:ext>
            </a:extLst>
          </p:cNvPr>
          <p:cNvSpPr>
            <a:spLocks noChangeAspect="1"/>
          </p:cNvSpPr>
          <p:nvPr/>
        </p:nvSpPr>
        <p:spPr>
          <a:xfrm>
            <a:off x="11800875" y="10132891"/>
            <a:ext cx="775904" cy="4232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809">
            <a:extLst>
              <a:ext uri="{FF2B5EF4-FFF2-40B4-BE49-F238E27FC236}">
                <a16:creationId xmlns:a16="http://schemas.microsoft.com/office/drawing/2014/main" id="{794F358A-7D89-40B2-9F1B-D74706A881DB}"/>
              </a:ext>
            </a:extLst>
          </p:cNvPr>
          <p:cNvSpPr>
            <a:spLocks noChangeAspect="1"/>
          </p:cNvSpPr>
          <p:nvPr/>
        </p:nvSpPr>
        <p:spPr>
          <a:xfrm>
            <a:off x="13924351" y="8814526"/>
            <a:ext cx="775904" cy="7759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727"/>
                </a:moveTo>
                <a:lnTo>
                  <a:pt x="17294" y="12764"/>
                </a:lnTo>
                <a:lnTo>
                  <a:pt x="19843" y="12764"/>
                </a:lnTo>
                <a:lnTo>
                  <a:pt x="19406" y="14727"/>
                </a:lnTo>
                <a:cubicBezTo>
                  <a:pt x="19406" y="14727"/>
                  <a:pt x="17076" y="14727"/>
                  <a:pt x="17076" y="14727"/>
                </a:cubicBezTo>
                <a:close/>
                <a:moveTo>
                  <a:pt x="18752" y="17673"/>
                </a:moveTo>
                <a:lnTo>
                  <a:pt x="16748" y="17673"/>
                </a:lnTo>
                <a:lnTo>
                  <a:pt x="16967" y="15709"/>
                </a:lnTo>
                <a:lnTo>
                  <a:pt x="19188" y="15709"/>
                </a:lnTo>
                <a:cubicBezTo>
                  <a:pt x="19188" y="15709"/>
                  <a:pt x="18752" y="17673"/>
                  <a:pt x="18752" y="17673"/>
                </a:cubicBezTo>
                <a:close/>
                <a:moveTo>
                  <a:pt x="17673" y="20618"/>
                </a:moveTo>
                <a:cubicBezTo>
                  <a:pt x="17131" y="20618"/>
                  <a:pt x="16691" y="20179"/>
                  <a:pt x="16691" y="19636"/>
                </a:cubicBezTo>
                <a:cubicBezTo>
                  <a:pt x="16691" y="19095"/>
                  <a:pt x="17131" y="18655"/>
                  <a:pt x="17673" y="18655"/>
                </a:cubicBezTo>
                <a:cubicBezTo>
                  <a:pt x="18215" y="18655"/>
                  <a:pt x="18655" y="19095"/>
                  <a:pt x="18655" y="19636"/>
                </a:cubicBezTo>
                <a:cubicBezTo>
                  <a:pt x="18655" y="20179"/>
                  <a:pt x="18215" y="20618"/>
                  <a:pt x="17673" y="20618"/>
                </a:cubicBezTo>
                <a:moveTo>
                  <a:pt x="16415" y="11782"/>
                </a:moveTo>
                <a:lnTo>
                  <a:pt x="13745" y="11782"/>
                </a:lnTo>
                <a:lnTo>
                  <a:pt x="13745" y="9818"/>
                </a:lnTo>
                <a:lnTo>
                  <a:pt x="16633" y="9818"/>
                </a:lnTo>
                <a:cubicBezTo>
                  <a:pt x="16633" y="9818"/>
                  <a:pt x="16415" y="11782"/>
                  <a:pt x="16415" y="11782"/>
                </a:cubicBezTo>
                <a:close/>
                <a:moveTo>
                  <a:pt x="16088" y="14727"/>
                </a:moveTo>
                <a:lnTo>
                  <a:pt x="13745" y="14727"/>
                </a:lnTo>
                <a:lnTo>
                  <a:pt x="13745" y="12764"/>
                </a:lnTo>
                <a:lnTo>
                  <a:pt x="16306" y="12764"/>
                </a:lnTo>
                <a:cubicBezTo>
                  <a:pt x="16306" y="12764"/>
                  <a:pt x="16088" y="14727"/>
                  <a:pt x="16088" y="14727"/>
                </a:cubicBezTo>
                <a:close/>
                <a:moveTo>
                  <a:pt x="15761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5979" y="15709"/>
                </a:lnTo>
                <a:cubicBezTo>
                  <a:pt x="15979" y="15709"/>
                  <a:pt x="15761" y="17673"/>
                  <a:pt x="15761" y="17673"/>
                </a:cubicBezTo>
                <a:close/>
                <a:moveTo>
                  <a:pt x="12764" y="11782"/>
                </a:moveTo>
                <a:lnTo>
                  <a:pt x="10094" y="11782"/>
                </a:lnTo>
                <a:lnTo>
                  <a:pt x="9876" y="9818"/>
                </a:lnTo>
                <a:lnTo>
                  <a:pt x="12764" y="9818"/>
                </a:lnTo>
                <a:cubicBezTo>
                  <a:pt x="12764" y="9818"/>
                  <a:pt x="12764" y="11782"/>
                  <a:pt x="12764" y="11782"/>
                </a:cubicBezTo>
                <a:close/>
                <a:moveTo>
                  <a:pt x="12764" y="14727"/>
                </a:moveTo>
                <a:lnTo>
                  <a:pt x="10421" y="14727"/>
                </a:lnTo>
                <a:lnTo>
                  <a:pt x="10203" y="12764"/>
                </a:lnTo>
                <a:lnTo>
                  <a:pt x="12764" y="12764"/>
                </a:lnTo>
                <a:cubicBezTo>
                  <a:pt x="12764" y="12764"/>
                  <a:pt x="12764" y="14727"/>
                  <a:pt x="12764" y="14727"/>
                </a:cubicBezTo>
                <a:close/>
                <a:moveTo>
                  <a:pt x="12764" y="17673"/>
                </a:moveTo>
                <a:lnTo>
                  <a:pt x="10748" y="17673"/>
                </a:lnTo>
                <a:lnTo>
                  <a:pt x="10531" y="15709"/>
                </a:lnTo>
                <a:lnTo>
                  <a:pt x="12764" y="15709"/>
                </a:lnTo>
                <a:cubicBezTo>
                  <a:pt x="12764" y="15709"/>
                  <a:pt x="12764" y="17673"/>
                  <a:pt x="12764" y="17673"/>
                </a:cubicBezTo>
                <a:close/>
                <a:moveTo>
                  <a:pt x="8836" y="20618"/>
                </a:moveTo>
                <a:cubicBezTo>
                  <a:pt x="8294" y="20618"/>
                  <a:pt x="7855" y="20179"/>
                  <a:pt x="7855" y="19636"/>
                </a:cubicBezTo>
                <a:cubicBezTo>
                  <a:pt x="7855" y="19095"/>
                  <a:pt x="8294" y="18655"/>
                  <a:pt x="8836" y="18655"/>
                </a:cubicBezTo>
                <a:cubicBezTo>
                  <a:pt x="9379" y="18655"/>
                  <a:pt x="9818" y="19095"/>
                  <a:pt x="9818" y="19636"/>
                </a:cubicBezTo>
                <a:cubicBezTo>
                  <a:pt x="9818" y="20179"/>
                  <a:pt x="9379" y="20618"/>
                  <a:pt x="8836" y="20618"/>
                </a:cubicBezTo>
                <a:moveTo>
                  <a:pt x="7213" y="15709"/>
                </a:moveTo>
                <a:lnTo>
                  <a:pt x="9543" y="15709"/>
                </a:lnTo>
                <a:lnTo>
                  <a:pt x="9761" y="17673"/>
                </a:lnTo>
                <a:lnTo>
                  <a:pt x="7740" y="17673"/>
                </a:lnTo>
                <a:cubicBezTo>
                  <a:pt x="7740" y="17673"/>
                  <a:pt x="7213" y="15709"/>
                  <a:pt x="7213" y="15709"/>
                </a:cubicBezTo>
                <a:close/>
                <a:moveTo>
                  <a:pt x="6950" y="14727"/>
                </a:moveTo>
                <a:lnTo>
                  <a:pt x="6423" y="12764"/>
                </a:lnTo>
                <a:lnTo>
                  <a:pt x="9215" y="12764"/>
                </a:lnTo>
                <a:lnTo>
                  <a:pt x="9434" y="14727"/>
                </a:lnTo>
                <a:cubicBezTo>
                  <a:pt x="9434" y="14727"/>
                  <a:pt x="6950" y="14727"/>
                  <a:pt x="6950" y="14727"/>
                </a:cubicBezTo>
                <a:close/>
                <a:moveTo>
                  <a:pt x="5633" y="9818"/>
                </a:moveTo>
                <a:lnTo>
                  <a:pt x="8888" y="9818"/>
                </a:lnTo>
                <a:lnTo>
                  <a:pt x="9106" y="11782"/>
                </a:lnTo>
                <a:lnTo>
                  <a:pt x="6160" y="11782"/>
                </a:lnTo>
                <a:cubicBezTo>
                  <a:pt x="6160" y="11782"/>
                  <a:pt x="5633" y="9818"/>
                  <a:pt x="5633" y="9818"/>
                </a:cubicBezTo>
                <a:close/>
                <a:moveTo>
                  <a:pt x="17621" y="9818"/>
                </a:moveTo>
                <a:lnTo>
                  <a:pt x="20497" y="9818"/>
                </a:lnTo>
                <a:lnTo>
                  <a:pt x="20061" y="11782"/>
                </a:lnTo>
                <a:lnTo>
                  <a:pt x="17403" y="11782"/>
                </a:lnTo>
                <a:cubicBezTo>
                  <a:pt x="17403" y="11782"/>
                  <a:pt x="17621" y="9818"/>
                  <a:pt x="17621" y="9818"/>
                </a:cubicBezTo>
                <a:close/>
                <a:moveTo>
                  <a:pt x="19619" y="18282"/>
                </a:moveTo>
                <a:lnTo>
                  <a:pt x="19622" y="18283"/>
                </a:lnTo>
                <a:lnTo>
                  <a:pt x="21585" y="9447"/>
                </a:lnTo>
                <a:lnTo>
                  <a:pt x="21577" y="9444"/>
                </a:lnTo>
                <a:cubicBezTo>
                  <a:pt x="21587" y="9406"/>
                  <a:pt x="21600" y="9369"/>
                  <a:pt x="21600" y="9327"/>
                </a:cubicBezTo>
                <a:cubicBezTo>
                  <a:pt x="21600" y="9056"/>
                  <a:pt x="21380" y="8836"/>
                  <a:pt x="21109" y="8836"/>
                </a:cubicBezTo>
                <a:lnTo>
                  <a:pt x="5370" y="8836"/>
                </a:lnTo>
                <a:lnTo>
                  <a:pt x="4674" y="6241"/>
                </a:lnTo>
                <a:lnTo>
                  <a:pt x="4667" y="6243"/>
                </a:lnTo>
                <a:cubicBezTo>
                  <a:pt x="4605" y="6041"/>
                  <a:pt x="4425" y="5891"/>
                  <a:pt x="4203" y="5891"/>
                </a:cubicBezTo>
                <a:lnTo>
                  <a:pt x="491" y="5891"/>
                </a:lnTo>
                <a:cubicBezTo>
                  <a:pt x="220" y="5891"/>
                  <a:pt x="0" y="6110"/>
                  <a:pt x="0" y="6382"/>
                </a:cubicBezTo>
                <a:cubicBezTo>
                  <a:pt x="0" y="6653"/>
                  <a:pt x="220" y="6873"/>
                  <a:pt x="491" y="6873"/>
                </a:cubicBezTo>
                <a:lnTo>
                  <a:pt x="3827" y="6873"/>
                </a:lnTo>
                <a:lnTo>
                  <a:pt x="6893" y="18305"/>
                </a:lnTo>
                <a:lnTo>
                  <a:pt x="6894" y="18305"/>
                </a:lnTo>
                <a:cubicBezTo>
                  <a:pt x="6936" y="18443"/>
                  <a:pt x="7037" y="18555"/>
                  <a:pt x="7168" y="18613"/>
                </a:cubicBezTo>
                <a:cubicBezTo>
                  <a:pt x="6984" y="18912"/>
                  <a:pt x="6873" y="19260"/>
                  <a:pt x="6873" y="19636"/>
                </a:cubicBezTo>
                <a:cubicBezTo>
                  <a:pt x="6873" y="20721"/>
                  <a:pt x="7752" y="21600"/>
                  <a:pt x="8836" y="21600"/>
                </a:cubicBezTo>
                <a:cubicBezTo>
                  <a:pt x="9921" y="21600"/>
                  <a:pt x="10800" y="20721"/>
                  <a:pt x="10800" y="19636"/>
                </a:cubicBezTo>
                <a:cubicBezTo>
                  <a:pt x="10800" y="19277"/>
                  <a:pt x="10696" y="18945"/>
                  <a:pt x="10528" y="18655"/>
                </a:cubicBezTo>
                <a:lnTo>
                  <a:pt x="15981" y="18655"/>
                </a:lnTo>
                <a:cubicBezTo>
                  <a:pt x="15813" y="18945"/>
                  <a:pt x="15709" y="19277"/>
                  <a:pt x="15709" y="19636"/>
                </a:cubicBezTo>
                <a:cubicBezTo>
                  <a:pt x="15709" y="20721"/>
                  <a:pt x="16588" y="21600"/>
                  <a:pt x="17673" y="21600"/>
                </a:cubicBezTo>
                <a:cubicBezTo>
                  <a:pt x="18757" y="21600"/>
                  <a:pt x="19636" y="20721"/>
                  <a:pt x="19636" y="19636"/>
                </a:cubicBezTo>
                <a:cubicBezTo>
                  <a:pt x="19636" y="19260"/>
                  <a:pt x="19525" y="18912"/>
                  <a:pt x="19342" y="18613"/>
                </a:cubicBezTo>
                <a:cubicBezTo>
                  <a:pt x="19479" y="18552"/>
                  <a:pt x="19581" y="18430"/>
                  <a:pt x="19619" y="18282"/>
                </a:cubicBezTo>
                <a:moveTo>
                  <a:pt x="11291" y="2945"/>
                </a:moveTo>
                <a:cubicBezTo>
                  <a:pt x="11427" y="2945"/>
                  <a:pt x="11549" y="2891"/>
                  <a:pt x="11638" y="2802"/>
                </a:cubicBezTo>
                <a:lnTo>
                  <a:pt x="12764" y="1676"/>
                </a:lnTo>
                <a:lnTo>
                  <a:pt x="12764" y="7364"/>
                </a:lnTo>
                <a:cubicBezTo>
                  <a:pt x="12764" y="7634"/>
                  <a:pt x="12983" y="7855"/>
                  <a:pt x="13255" y="7855"/>
                </a:cubicBezTo>
                <a:cubicBezTo>
                  <a:pt x="13526" y="7855"/>
                  <a:pt x="13745" y="7634"/>
                  <a:pt x="13745" y="7364"/>
                </a:cubicBezTo>
                <a:lnTo>
                  <a:pt x="13745" y="1676"/>
                </a:lnTo>
                <a:lnTo>
                  <a:pt x="14871" y="2802"/>
                </a:lnTo>
                <a:cubicBezTo>
                  <a:pt x="14959" y="2891"/>
                  <a:pt x="15082" y="2945"/>
                  <a:pt x="15218" y="2945"/>
                </a:cubicBezTo>
                <a:cubicBezTo>
                  <a:pt x="15490" y="2945"/>
                  <a:pt x="15709" y="2726"/>
                  <a:pt x="15709" y="2455"/>
                </a:cubicBezTo>
                <a:cubicBezTo>
                  <a:pt x="15709" y="2319"/>
                  <a:pt x="15654" y="2196"/>
                  <a:pt x="15565" y="2107"/>
                </a:cubicBezTo>
                <a:lnTo>
                  <a:pt x="13602" y="144"/>
                </a:lnTo>
                <a:cubicBezTo>
                  <a:pt x="13513" y="55"/>
                  <a:pt x="13390" y="0"/>
                  <a:pt x="13255" y="0"/>
                </a:cubicBezTo>
                <a:cubicBezTo>
                  <a:pt x="13118" y="0"/>
                  <a:pt x="12996" y="55"/>
                  <a:pt x="12907" y="144"/>
                </a:cubicBezTo>
                <a:lnTo>
                  <a:pt x="10944" y="2107"/>
                </a:lnTo>
                <a:cubicBezTo>
                  <a:pt x="10855" y="2196"/>
                  <a:pt x="10800" y="2319"/>
                  <a:pt x="10800" y="2455"/>
                </a:cubicBezTo>
                <a:cubicBezTo>
                  <a:pt x="10800" y="2726"/>
                  <a:pt x="11020" y="2945"/>
                  <a:pt x="11291" y="29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545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8A0C31-5C2D-4311-B3DC-F3FABE784169}"/>
              </a:ext>
            </a:extLst>
          </p:cNvPr>
          <p:cNvSpPr txBox="1"/>
          <p:nvPr/>
        </p:nvSpPr>
        <p:spPr>
          <a:xfrm>
            <a:off x="1520825" y="482419"/>
            <a:ext cx="9055684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 and Loss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3B009-8389-45B0-A4B1-821E3FBFC7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Paralelogramo 3">
            <a:extLst>
              <a:ext uri="{FF2B5EF4-FFF2-40B4-BE49-F238E27FC236}">
                <a16:creationId xmlns:a16="http://schemas.microsoft.com/office/drawing/2014/main" id="{5889704C-A76F-4BAE-83B2-189801F36568}"/>
              </a:ext>
            </a:extLst>
          </p:cNvPr>
          <p:cNvSpPr/>
          <p:nvPr/>
        </p:nvSpPr>
        <p:spPr>
          <a:xfrm rot="5400000">
            <a:off x="5284121" y="6542615"/>
            <a:ext cx="6650101" cy="1584997"/>
          </a:xfrm>
          <a:prstGeom prst="parallelogram">
            <a:avLst>
              <a:gd name="adj" fmla="val 11630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: cheurón 4">
            <a:extLst>
              <a:ext uri="{FF2B5EF4-FFF2-40B4-BE49-F238E27FC236}">
                <a16:creationId xmlns:a16="http://schemas.microsoft.com/office/drawing/2014/main" id="{EDDA640B-C273-482F-812D-71F78132812D}"/>
              </a:ext>
            </a:extLst>
          </p:cNvPr>
          <p:cNvSpPr/>
          <p:nvPr/>
        </p:nvSpPr>
        <p:spPr>
          <a:xfrm rot="5400000" flipH="1">
            <a:off x="4007263" y="5116570"/>
            <a:ext cx="5706465" cy="1584997"/>
          </a:xfrm>
          <a:prstGeom prst="chevron">
            <a:avLst>
              <a:gd name="adj" fmla="val 5778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Paralelogramo 5">
            <a:extLst>
              <a:ext uri="{FF2B5EF4-FFF2-40B4-BE49-F238E27FC236}">
                <a16:creationId xmlns:a16="http://schemas.microsoft.com/office/drawing/2014/main" id="{820F1777-AAF9-478E-8EB9-4B3421D8DB7D}"/>
              </a:ext>
            </a:extLst>
          </p:cNvPr>
          <p:cNvSpPr/>
          <p:nvPr/>
        </p:nvSpPr>
        <p:spPr>
          <a:xfrm rot="5400000" flipH="1">
            <a:off x="1786768" y="6542613"/>
            <a:ext cx="6650101" cy="1584997"/>
          </a:xfrm>
          <a:prstGeom prst="parallelogram">
            <a:avLst>
              <a:gd name="adj" fmla="val 116304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29">
            <a:extLst>
              <a:ext uri="{FF2B5EF4-FFF2-40B4-BE49-F238E27FC236}">
                <a16:creationId xmlns:a16="http://schemas.microsoft.com/office/drawing/2014/main" id="{3F2C829E-5F2E-4A2E-8222-C165D3366670}"/>
              </a:ext>
            </a:extLst>
          </p:cNvPr>
          <p:cNvSpPr txBox="1"/>
          <p:nvPr/>
        </p:nvSpPr>
        <p:spPr>
          <a:xfrm>
            <a:off x="6067999" y="10660164"/>
            <a:ext cx="15849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Profit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2F244F8A-DAE3-4B6A-8669-CD40C0A33107}"/>
              </a:ext>
            </a:extLst>
          </p:cNvPr>
          <p:cNvSpPr txBox="1">
            <a:spLocks/>
          </p:cNvSpPr>
          <p:nvPr/>
        </p:nvSpPr>
        <p:spPr>
          <a:xfrm>
            <a:off x="4751400" y="11320907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Paralelogramo 15">
            <a:extLst>
              <a:ext uri="{FF2B5EF4-FFF2-40B4-BE49-F238E27FC236}">
                <a16:creationId xmlns:a16="http://schemas.microsoft.com/office/drawing/2014/main" id="{DB6A7FF1-5A18-497F-88A3-8D09B33EC75A}"/>
              </a:ext>
            </a:extLst>
          </p:cNvPr>
          <p:cNvSpPr/>
          <p:nvPr/>
        </p:nvSpPr>
        <p:spPr>
          <a:xfrm rot="16200000" flipV="1">
            <a:off x="16372861" y="7390534"/>
            <a:ext cx="6650101" cy="1584997"/>
          </a:xfrm>
          <a:prstGeom prst="parallelogram">
            <a:avLst>
              <a:gd name="adj" fmla="val 116304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echa: cheurón 16">
            <a:extLst>
              <a:ext uri="{FF2B5EF4-FFF2-40B4-BE49-F238E27FC236}">
                <a16:creationId xmlns:a16="http://schemas.microsoft.com/office/drawing/2014/main" id="{87A197E2-5C2B-4F2E-9D0E-BB794BF07379}"/>
              </a:ext>
            </a:extLst>
          </p:cNvPr>
          <p:cNvSpPr/>
          <p:nvPr/>
        </p:nvSpPr>
        <p:spPr>
          <a:xfrm rot="16200000" flipH="1" flipV="1">
            <a:off x="15096003" y="8816579"/>
            <a:ext cx="5706465" cy="1584997"/>
          </a:xfrm>
          <a:prstGeom prst="chevron">
            <a:avLst>
              <a:gd name="adj" fmla="val 5778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Paralelogramo 17">
            <a:extLst>
              <a:ext uri="{FF2B5EF4-FFF2-40B4-BE49-F238E27FC236}">
                <a16:creationId xmlns:a16="http://schemas.microsoft.com/office/drawing/2014/main" id="{8E8A8C25-DA32-44EB-BDE5-CFA307F561EB}"/>
              </a:ext>
            </a:extLst>
          </p:cNvPr>
          <p:cNvSpPr/>
          <p:nvPr/>
        </p:nvSpPr>
        <p:spPr>
          <a:xfrm rot="16200000" flipH="1" flipV="1">
            <a:off x="12875508" y="7390536"/>
            <a:ext cx="6650101" cy="1584997"/>
          </a:xfrm>
          <a:prstGeom prst="parallelogram">
            <a:avLst>
              <a:gd name="adj" fmla="val 116304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9">
            <a:extLst>
              <a:ext uri="{FF2B5EF4-FFF2-40B4-BE49-F238E27FC236}">
                <a16:creationId xmlns:a16="http://schemas.microsoft.com/office/drawing/2014/main" id="{01DFC49C-999A-457C-83F4-25408F4AE3E2}"/>
              </a:ext>
            </a:extLst>
          </p:cNvPr>
          <p:cNvSpPr txBox="1"/>
          <p:nvPr/>
        </p:nvSpPr>
        <p:spPr>
          <a:xfrm>
            <a:off x="17315188" y="3055838"/>
            <a:ext cx="1268094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oss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8C6236BD-D012-41DF-9F36-ADE823C7FCB4}"/>
              </a:ext>
            </a:extLst>
          </p:cNvPr>
          <p:cNvSpPr txBox="1">
            <a:spLocks/>
          </p:cNvSpPr>
          <p:nvPr/>
        </p:nvSpPr>
        <p:spPr>
          <a:xfrm>
            <a:off x="15840139" y="3716581"/>
            <a:ext cx="42181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Shape 2790">
            <a:extLst>
              <a:ext uri="{FF2B5EF4-FFF2-40B4-BE49-F238E27FC236}">
                <a16:creationId xmlns:a16="http://schemas.microsoft.com/office/drawing/2014/main" id="{DCA082DA-5AC8-47B6-A616-12072F024A4D}"/>
              </a:ext>
            </a:extLst>
          </p:cNvPr>
          <p:cNvSpPr>
            <a:spLocks noChangeAspect="1"/>
          </p:cNvSpPr>
          <p:nvPr/>
        </p:nvSpPr>
        <p:spPr>
          <a:xfrm>
            <a:off x="4832492" y="5862987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792">
            <a:extLst>
              <a:ext uri="{FF2B5EF4-FFF2-40B4-BE49-F238E27FC236}">
                <a16:creationId xmlns:a16="http://schemas.microsoft.com/office/drawing/2014/main" id="{22E114FC-3216-476D-B1E2-E54ADFAE3A92}"/>
              </a:ext>
            </a:extLst>
          </p:cNvPr>
          <p:cNvSpPr>
            <a:spLocks noChangeAspect="1"/>
          </p:cNvSpPr>
          <p:nvPr/>
        </p:nvSpPr>
        <p:spPr>
          <a:xfrm>
            <a:off x="8329844" y="578680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798">
            <a:extLst>
              <a:ext uri="{FF2B5EF4-FFF2-40B4-BE49-F238E27FC236}">
                <a16:creationId xmlns:a16="http://schemas.microsoft.com/office/drawing/2014/main" id="{FC9A5438-4FF5-4893-9B6D-F3550F00CB09}"/>
              </a:ext>
            </a:extLst>
          </p:cNvPr>
          <p:cNvSpPr>
            <a:spLocks noChangeAspect="1"/>
          </p:cNvSpPr>
          <p:nvPr/>
        </p:nvSpPr>
        <p:spPr>
          <a:xfrm>
            <a:off x="6565612" y="4006280"/>
            <a:ext cx="589770" cy="321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790">
            <a:extLst>
              <a:ext uri="{FF2B5EF4-FFF2-40B4-BE49-F238E27FC236}">
                <a16:creationId xmlns:a16="http://schemas.microsoft.com/office/drawing/2014/main" id="{C86A6237-0747-451B-B0FC-1603A35D157B}"/>
              </a:ext>
            </a:extLst>
          </p:cNvPr>
          <p:cNvSpPr>
            <a:spLocks noChangeAspect="1"/>
          </p:cNvSpPr>
          <p:nvPr/>
        </p:nvSpPr>
        <p:spPr>
          <a:xfrm>
            <a:off x="15921231" y="9245081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792">
            <a:extLst>
              <a:ext uri="{FF2B5EF4-FFF2-40B4-BE49-F238E27FC236}">
                <a16:creationId xmlns:a16="http://schemas.microsoft.com/office/drawing/2014/main" id="{BC99E1A9-2447-47A7-849B-ACD81A6068DF}"/>
              </a:ext>
            </a:extLst>
          </p:cNvPr>
          <p:cNvSpPr>
            <a:spLocks noChangeAspect="1"/>
          </p:cNvSpPr>
          <p:nvPr/>
        </p:nvSpPr>
        <p:spPr>
          <a:xfrm>
            <a:off x="19418583" y="916890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798">
            <a:extLst>
              <a:ext uri="{FF2B5EF4-FFF2-40B4-BE49-F238E27FC236}">
                <a16:creationId xmlns:a16="http://schemas.microsoft.com/office/drawing/2014/main" id="{6783B9E2-3BFA-45C3-8FB4-F497A16A733C}"/>
              </a:ext>
            </a:extLst>
          </p:cNvPr>
          <p:cNvSpPr>
            <a:spLocks noChangeAspect="1"/>
          </p:cNvSpPr>
          <p:nvPr/>
        </p:nvSpPr>
        <p:spPr>
          <a:xfrm>
            <a:off x="17654351" y="11186389"/>
            <a:ext cx="589770" cy="321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17355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INFO 2">
      <a:dk1>
        <a:srgbClr val="AAAAAA"/>
      </a:dk1>
      <a:lt1>
        <a:srgbClr val="FFFFFF"/>
      </a:lt1>
      <a:dk2>
        <a:srgbClr val="08204D"/>
      </a:dk2>
      <a:lt2>
        <a:srgbClr val="FFFFFF"/>
      </a:lt2>
      <a:accent1>
        <a:srgbClr val="425EAB"/>
      </a:accent1>
      <a:accent2>
        <a:srgbClr val="55C589"/>
      </a:accent2>
      <a:accent3>
        <a:srgbClr val="FA7F6D"/>
      </a:accent3>
      <a:accent4>
        <a:srgbClr val="1682D0"/>
      </a:accent4>
      <a:accent5>
        <a:srgbClr val="FDA328"/>
      </a:accent5>
      <a:accent6>
        <a:srgbClr val="DDDEDD"/>
      </a:accent6>
      <a:hlink>
        <a:srgbClr val="E54E69"/>
      </a:hlink>
      <a:folHlink>
        <a:srgbClr val="B7C5E1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1040</Words>
  <Application>Microsoft Macintosh PowerPoint</Application>
  <PresentationFormat>Custom</PresentationFormat>
  <Paragraphs>234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9378</cp:revision>
  <cp:lastPrinted>2019-08-21T17:56:17Z</cp:lastPrinted>
  <dcterms:created xsi:type="dcterms:W3CDTF">2014-11-12T21:47:38Z</dcterms:created>
  <dcterms:modified xsi:type="dcterms:W3CDTF">2019-10-22T04:54:10Z</dcterms:modified>
  <cp:category/>
</cp:coreProperties>
</file>