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009" r:id="rId2"/>
    <p:sldId id="4020" r:id="rId3"/>
    <p:sldId id="4021" r:id="rId4"/>
    <p:sldId id="4022" r:id="rId5"/>
    <p:sldId id="4023" r:id="rId6"/>
    <p:sldId id="4010" r:id="rId7"/>
    <p:sldId id="4011" r:id="rId8"/>
    <p:sldId id="4012" r:id="rId9"/>
    <p:sldId id="4013" r:id="rId10"/>
    <p:sldId id="4024" r:id="rId11"/>
    <p:sldId id="4025" r:id="rId12"/>
    <p:sldId id="4014" r:id="rId13"/>
    <p:sldId id="4019" r:id="rId14"/>
    <p:sldId id="4026" r:id="rId15"/>
    <p:sldId id="4015" r:id="rId16"/>
    <p:sldId id="4017" r:id="rId17"/>
    <p:sldId id="4018" r:id="rId18"/>
    <p:sldId id="4027" r:id="rId19"/>
    <p:sldId id="4028" r:id="rId20"/>
    <p:sldId id="402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52908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D6C74C-80B7-1F4A-B1BE-6BEDABDC2AAA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F934E9-B662-914F-95CD-B32908389D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98842E4-98B8-A84F-9ED7-52CE870E0894}"/>
              </a:ext>
            </a:extLst>
          </p:cNvPr>
          <p:cNvSpPr/>
          <p:nvPr/>
        </p:nvSpPr>
        <p:spPr>
          <a:xfrm>
            <a:off x="10266234" y="2779225"/>
            <a:ext cx="3845182" cy="1581665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EB97B39-482A-EA4E-BEC8-BAC68FB7A39C}"/>
              </a:ext>
            </a:extLst>
          </p:cNvPr>
          <p:cNvGrpSpPr/>
          <p:nvPr/>
        </p:nvGrpSpPr>
        <p:grpSpPr>
          <a:xfrm>
            <a:off x="10896781" y="3039143"/>
            <a:ext cx="2584088" cy="1061829"/>
            <a:chOff x="10896781" y="2875714"/>
            <a:chExt cx="2584088" cy="10618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E9CE39D-C386-DB4D-B962-0048494BE917}"/>
                </a:ext>
              </a:extLst>
            </p:cNvPr>
            <p:cNvSpPr txBox="1"/>
            <p:nvPr/>
          </p:nvSpPr>
          <p:spPr>
            <a:xfrm>
              <a:off x="11124271" y="28757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1286EA6C-E8C3-8441-BB13-1CEBDC101FF8}"/>
                </a:ext>
              </a:extLst>
            </p:cNvPr>
            <p:cNvSpPr txBox="1">
              <a:spLocks/>
            </p:cNvSpPr>
            <p:nvPr/>
          </p:nvSpPr>
          <p:spPr>
            <a:xfrm>
              <a:off x="10896781" y="3460489"/>
              <a:ext cx="258408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F3EAA15-4F81-BA4D-8731-E4F93B666D9E}"/>
              </a:ext>
            </a:extLst>
          </p:cNvPr>
          <p:cNvSpPr/>
          <p:nvPr/>
        </p:nvSpPr>
        <p:spPr>
          <a:xfrm>
            <a:off x="12680426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AAB0BA-58D4-054A-A5D2-28C31F5186E5}"/>
              </a:ext>
            </a:extLst>
          </p:cNvPr>
          <p:cNvGrpSpPr/>
          <p:nvPr/>
        </p:nvGrpSpPr>
        <p:grpSpPr>
          <a:xfrm>
            <a:off x="13076142" y="5279423"/>
            <a:ext cx="3307382" cy="1061829"/>
            <a:chOff x="13076142" y="5115994"/>
            <a:chExt cx="3307382" cy="106182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5AAA14-D6E9-C04E-9325-4F3D2065DE0C}"/>
                </a:ext>
              </a:extLst>
            </p:cNvPr>
            <p:cNvSpPr txBox="1"/>
            <p:nvPr/>
          </p:nvSpPr>
          <p:spPr>
            <a:xfrm>
              <a:off x="13665279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17763EFE-6A29-B44A-9766-6DC3C3BE54A2}"/>
                </a:ext>
              </a:extLst>
            </p:cNvPr>
            <p:cNvSpPr txBox="1">
              <a:spLocks/>
            </p:cNvSpPr>
            <p:nvPr/>
          </p:nvSpPr>
          <p:spPr>
            <a:xfrm>
              <a:off x="13076142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919DF496-C23C-6F44-94AD-5B5031A02A5A}"/>
              </a:ext>
            </a:extLst>
          </p:cNvPr>
          <p:cNvSpPr/>
          <p:nvPr/>
        </p:nvSpPr>
        <p:spPr>
          <a:xfrm>
            <a:off x="17762442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27FA27-1C1A-A945-A0AF-EE31F28C271B}"/>
              </a:ext>
            </a:extLst>
          </p:cNvPr>
          <p:cNvGrpSpPr/>
          <p:nvPr/>
        </p:nvGrpSpPr>
        <p:grpSpPr>
          <a:xfrm>
            <a:off x="18158158" y="5279423"/>
            <a:ext cx="3307382" cy="1061829"/>
            <a:chOff x="18158158" y="5115994"/>
            <a:chExt cx="3307382" cy="106182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983D4DB-6BB4-CA40-A253-345DCDF22546}"/>
                </a:ext>
              </a:extLst>
            </p:cNvPr>
            <p:cNvSpPr txBox="1"/>
            <p:nvPr/>
          </p:nvSpPr>
          <p:spPr>
            <a:xfrm>
              <a:off x="18747295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8" name="Subtitle 2">
              <a:extLst>
                <a:ext uri="{FF2B5EF4-FFF2-40B4-BE49-F238E27FC236}">
                  <a16:creationId xmlns:a16="http://schemas.microsoft.com/office/drawing/2014/main" id="{65335B7B-B599-1E42-99DE-5FCFD963B4DA}"/>
                </a:ext>
              </a:extLst>
            </p:cNvPr>
            <p:cNvSpPr txBox="1">
              <a:spLocks/>
            </p:cNvSpPr>
            <p:nvPr/>
          </p:nvSpPr>
          <p:spPr>
            <a:xfrm>
              <a:off x="18158158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3A18AE4-252F-1748-98BF-0F8D3C0480FF}"/>
              </a:ext>
            </a:extLst>
          </p:cNvPr>
          <p:cNvSpPr/>
          <p:nvPr/>
        </p:nvSpPr>
        <p:spPr>
          <a:xfrm>
            <a:off x="7598410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1C89FCB-E59E-F242-85FA-5CD8794674EA}"/>
              </a:ext>
            </a:extLst>
          </p:cNvPr>
          <p:cNvGrpSpPr/>
          <p:nvPr/>
        </p:nvGrpSpPr>
        <p:grpSpPr>
          <a:xfrm>
            <a:off x="7994126" y="5279423"/>
            <a:ext cx="3307382" cy="1061829"/>
            <a:chOff x="7994126" y="5115994"/>
            <a:chExt cx="3307382" cy="106182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86B7B8F-4ADA-8540-8DDC-E2B503127044}"/>
                </a:ext>
              </a:extLst>
            </p:cNvPr>
            <p:cNvSpPr txBox="1"/>
            <p:nvPr/>
          </p:nvSpPr>
          <p:spPr>
            <a:xfrm>
              <a:off x="8583263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165612F-4216-A34F-B1B4-3A9646931C59}"/>
                </a:ext>
              </a:extLst>
            </p:cNvPr>
            <p:cNvSpPr txBox="1">
              <a:spLocks/>
            </p:cNvSpPr>
            <p:nvPr/>
          </p:nvSpPr>
          <p:spPr>
            <a:xfrm>
              <a:off x="7994126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13EB2EFD-CACD-8049-90FC-E0A51311A574}"/>
              </a:ext>
            </a:extLst>
          </p:cNvPr>
          <p:cNvSpPr/>
          <p:nvPr/>
        </p:nvSpPr>
        <p:spPr>
          <a:xfrm>
            <a:off x="2516394" y="5019505"/>
            <a:ext cx="4098814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9D09D72-4192-1049-AE24-A87606FB1822}"/>
              </a:ext>
            </a:extLst>
          </p:cNvPr>
          <p:cNvGrpSpPr/>
          <p:nvPr/>
        </p:nvGrpSpPr>
        <p:grpSpPr>
          <a:xfrm>
            <a:off x="2912110" y="5279423"/>
            <a:ext cx="3307382" cy="1061829"/>
            <a:chOff x="2912110" y="5115994"/>
            <a:chExt cx="3307382" cy="106182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F77748-EE7A-0047-922F-D698E320AB78}"/>
                </a:ext>
              </a:extLst>
            </p:cNvPr>
            <p:cNvSpPr txBox="1"/>
            <p:nvPr/>
          </p:nvSpPr>
          <p:spPr>
            <a:xfrm>
              <a:off x="3501247" y="511599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25F31EA5-DB22-E842-8E96-EEBF8E640B41}"/>
                </a:ext>
              </a:extLst>
            </p:cNvPr>
            <p:cNvSpPr txBox="1">
              <a:spLocks/>
            </p:cNvSpPr>
            <p:nvPr/>
          </p:nvSpPr>
          <p:spPr>
            <a:xfrm>
              <a:off x="2912110" y="5700769"/>
              <a:ext cx="3307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FAD1220-8A4C-6F4E-A794-801E60BA5EC6}"/>
              </a:ext>
            </a:extLst>
          </p:cNvPr>
          <p:cNvSpPr/>
          <p:nvPr/>
        </p:nvSpPr>
        <p:spPr>
          <a:xfrm>
            <a:off x="3307826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0F5E798-F0D8-7040-B19F-5441302A9370}"/>
              </a:ext>
            </a:extLst>
          </p:cNvPr>
          <p:cNvGrpSpPr/>
          <p:nvPr/>
        </p:nvGrpSpPr>
        <p:grpSpPr>
          <a:xfrm>
            <a:off x="3586693" y="7542563"/>
            <a:ext cx="2749648" cy="1061829"/>
            <a:chOff x="3586693" y="7379134"/>
            <a:chExt cx="2749648" cy="1061829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226B5BE-8387-6748-8E67-56C974BF3C58}"/>
                </a:ext>
              </a:extLst>
            </p:cNvPr>
            <p:cNvSpPr txBox="1"/>
            <p:nvPr/>
          </p:nvSpPr>
          <p:spPr>
            <a:xfrm>
              <a:off x="3896963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9F85F84D-65E1-274F-9859-7C9080F27DF3}"/>
                </a:ext>
              </a:extLst>
            </p:cNvPr>
            <p:cNvSpPr txBox="1">
              <a:spLocks/>
            </p:cNvSpPr>
            <p:nvPr/>
          </p:nvSpPr>
          <p:spPr>
            <a:xfrm>
              <a:off x="3586693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A20584DB-2DAC-FA43-9714-0580D08764D3}"/>
              </a:ext>
            </a:extLst>
          </p:cNvPr>
          <p:cNvSpPr/>
          <p:nvPr/>
        </p:nvSpPr>
        <p:spPr>
          <a:xfrm>
            <a:off x="3307826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FADD8F1-B22C-C048-9337-EC8B05A12832}"/>
              </a:ext>
            </a:extLst>
          </p:cNvPr>
          <p:cNvGrpSpPr/>
          <p:nvPr/>
        </p:nvGrpSpPr>
        <p:grpSpPr>
          <a:xfrm>
            <a:off x="3586693" y="9570326"/>
            <a:ext cx="2749648" cy="1061829"/>
            <a:chOff x="3586693" y="9406897"/>
            <a:chExt cx="2749648" cy="106182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F692DBE-A304-7B40-8D0C-C48144F2136B}"/>
                </a:ext>
              </a:extLst>
            </p:cNvPr>
            <p:cNvSpPr txBox="1"/>
            <p:nvPr/>
          </p:nvSpPr>
          <p:spPr>
            <a:xfrm>
              <a:off x="3896963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7" name="Subtitle 2">
              <a:extLst>
                <a:ext uri="{FF2B5EF4-FFF2-40B4-BE49-F238E27FC236}">
                  <a16:creationId xmlns:a16="http://schemas.microsoft.com/office/drawing/2014/main" id="{EDB44EF5-33DF-C844-A8FC-A59AD0FF0C9D}"/>
                </a:ext>
              </a:extLst>
            </p:cNvPr>
            <p:cNvSpPr txBox="1">
              <a:spLocks/>
            </p:cNvSpPr>
            <p:nvPr/>
          </p:nvSpPr>
          <p:spPr>
            <a:xfrm>
              <a:off x="3586693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3C49576D-83E1-C643-9B1B-D275510F2EFD}"/>
              </a:ext>
            </a:extLst>
          </p:cNvPr>
          <p:cNvSpPr/>
          <p:nvPr/>
        </p:nvSpPr>
        <p:spPr>
          <a:xfrm>
            <a:off x="8389842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17A6992-7B4A-844B-AFF3-86972B87F78A}"/>
              </a:ext>
            </a:extLst>
          </p:cNvPr>
          <p:cNvGrpSpPr/>
          <p:nvPr/>
        </p:nvGrpSpPr>
        <p:grpSpPr>
          <a:xfrm>
            <a:off x="8668709" y="7542563"/>
            <a:ext cx="2749648" cy="1061829"/>
            <a:chOff x="8668709" y="7379134"/>
            <a:chExt cx="2749648" cy="1061829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FFA9472-E652-BE40-9A4F-9FF4CE96FBF3}"/>
                </a:ext>
              </a:extLst>
            </p:cNvPr>
            <p:cNvSpPr txBox="1"/>
            <p:nvPr/>
          </p:nvSpPr>
          <p:spPr>
            <a:xfrm>
              <a:off x="8978979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F22F658A-884D-B146-9419-9145F4C52C22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8476C550-DB44-124D-879C-E72E3ABC4523}"/>
              </a:ext>
            </a:extLst>
          </p:cNvPr>
          <p:cNvSpPr/>
          <p:nvPr/>
        </p:nvSpPr>
        <p:spPr>
          <a:xfrm>
            <a:off x="8389842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F54A687-FF4B-FC48-8DF5-65817A5188CC}"/>
              </a:ext>
            </a:extLst>
          </p:cNvPr>
          <p:cNvGrpSpPr/>
          <p:nvPr/>
        </p:nvGrpSpPr>
        <p:grpSpPr>
          <a:xfrm>
            <a:off x="8668709" y="9570326"/>
            <a:ext cx="2749648" cy="1061829"/>
            <a:chOff x="8668709" y="9406897"/>
            <a:chExt cx="2749648" cy="106182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41500DB-57B4-A94F-A42F-F56CA7F4BF9D}"/>
                </a:ext>
              </a:extLst>
            </p:cNvPr>
            <p:cNvSpPr txBox="1"/>
            <p:nvPr/>
          </p:nvSpPr>
          <p:spPr>
            <a:xfrm>
              <a:off x="8978979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9" name="Subtitle 2">
              <a:extLst>
                <a:ext uri="{FF2B5EF4-FFF2-40B4-BE49-F238E27FC236}">
                  <a16:creationId xmlns:a16="http://schemas.microsoft.com/office/drawing/2014/main" id="{A45798A7-9C2B-A643-9AF4-322C2317AAAD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9B32D16D-455A-D647-A042-692C59810D01}"/>
              </a:ext>
            </a:extLst>
          </p:cNvPr>
          <p:cNvSpPr/>
          <p:nvPr/>
        </p:nvSpPr>
        <p:spPr>
          <a:xfrm>
            <a:off x="8389842" y="113381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018C494-9FEF-604E-9202-CFB2166659A4}"/>
              </a:ext>
            </a:extLst>
          </p:cNvPr>
          <p:cNvGrpSpPr/>
          <p:nvPr/>
        </p:nvGrpSpPr>
        <p:grpSpPr>
          <a:xfrm>
            <a:off x="8668709" y="11598089"/>
            <a:ext cx="2749648" cy="1061829"/>
            <a:chOff x="8668709" y="11434660"/>
            <a:chExt cx="2749648" cy="1061829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681493A-7CEF-D544-A659-C6B1866BA591}"/>
                </a:ext>
              </a:extLst>
            </p:cNvPr>
            <p:cNvSpPr txBox="1"/>
            <p:nvPr/>
          </p:nvSpPr>
          <p:spPr>
            <a:xfrm>
              <a:off x="8978979" y="1143466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1C044E47-2DB0-1D49-B8A2-C2A6DAF2293E}"/>
                </a:ext>
              </a:extLst>
            </p:cNvPr>
            <p:cNvSpPr txBox="1">
              <a:spLocks/>
            </p:cNvSpPr>
            <p:nvPr/>
          </p:nvSpPr>
          <p:spPr>
            <a:xfrm>
              <a:off x="8668709" y="12019435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8FFAC2AC-4CD8-5549-9EF2-7F6871E1C4D0}"/>
              </a:ext>
            </a:extLst>
          </p:cNvPr>
          <p:cNvSpPr/>
          <p:nvPr/>
        </p:nvSpPr>
        <p:spPr>
          <a:xfrm>
            <a:off x="13471858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FFB52B-210A-264B-B3AE-61D673905BAA}"/>
              </a:ext>
            </a:extLst>
          </p:cNvPr>
          <p:cNvGrpSpPr/>
          <p:nvPr/>
        </p:nvGrpSpPr>
        <p:grpSpPr>
          <a:xfrm>
            <a:off x="13750725" y="7542563"/>
            <a:ext cx="2749648" cy="1061829"/>
            <a:chOff x="13750725" y="7379134"/>
            <a:chExt cx="2749648" cy="1061829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FF2980B-6A75-544E-9B22-6CAC6CEDE2C9}"/>
                </a:ext>
              </a:extLst>
            </p:cNvPr>
            <p:cNvSpPr txBox="1"/>
            <p:nvPr/>
          </p:nvSpPr>
          <p:spPr>
            <a:xfrm>
              <a:off x="14060995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7" name="Subtitle 2">
              <a:extLst>
                <a:ext uri="{FF2B5EF4-FFF2-40B4-BE49-F238E27FC236}">
                  <a16:creationId xmlns:a16="http://schemas.microsoft.com/office/drawing/2014/main" id="{393D57D6-0D7E-F24B-A569-1DB2BAB31200}"/>
                </a:ext>
              </a:extLst>
            </p:cNvPr>
            <p:cNvSpPr txBox="1">
              <a:spLocks/>
            </p:cNvSpPr>
            <p:nvPr/>
          </p:nvSpPr>
          <p:spPr>
            <a:xfrm>
              <a:off x="13750725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5C724C9-C1C4-2D4D-87D5-A0ADA969A6DD}"/>
              </a:ext>
            </a:extLst>
          </p:cNvPr>
          <p:cNvSpPr/>
          <p:nvPr/>
        </p:nvSpPr>
        <p:spPr>
          <a:xfrm>
            <a:off x="13471858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2D64D9-C109-D341-8A8D-C940A344F6BF}"/>
              </a:ext>
            </a:extLst>
          </p:cNvPr>
          <p:cNvGrpSpPr/>
          <p:nvPr/>
        </p:nvGrpSpPr>
        <p:grpSpPr>
          <a:xfrm>
            <a:off x="13750725" y="9570326"/>
            <a:ext cx="2749648" cy="1061829"/>
            <a:chOff x="13750725" y="9406897"/>
            <a:chExt cx="2749648" cy="1061829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04B2F4D-2A57-084B-A921-58AED8BB6218}"/>
                </a:ext>
              </a:extLst>
            </p:cNvPr>
            <p:cNvSpPr txBox="1"/>
            <p:nvPr/>
          </p:nvSpPr>
          <p:spPr>
            <a:xfrm>
              <a:off x="14060995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1" name="Subtitle 2">
              <a:extLst>
                <a:ext uri="{FF2B5EF4-FFF2-40B4-BE49-F238E27FC236}">
                  <a16:creationId xmlns:a16="http://schemas.microsoft.com/office/drawing/2014/main" id="{2B0A0C20-9554-BF46-A6B7-16CAB35298B9}"/>
                </a:ext>
              </a:extLst>
            </p:cNvPr>
            <p:cNvSpPr txBox="1">
              <a:spLocks/>
            </p:cNvSpPr>
            <p:nvPr/>
          </p:nvSpPr>
          <p:spPr>
            <a:xfrm>
              <a:off x="13750725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7E1CFCA3-C2C5-B046-9B81-50B7AD2965EE}"/>
              </a:ext>
            </a:extLst>
          </p:cNvPr>
          <p:cNvSpPr/>
          <p:nvPr/>
        </p:nvSpPr>
        <p:spPr>
          <a:xfrm>
            <a:off x="18553874" y="728264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80C41C9-1830-644C-A0FA-9BD166C1179C}"/>
              </a:ext>
            </a:extLst>
          </p:cNvPr>
          <p:cNvGrpSpPr/>
          <p:nvPr/>
        </p:nvGrpSpPr>
        <p:grpSpPr>
          <a:xfrm>
            <a:off x="18832741" y="7542563"/>
            <a:ext cx="2749648" cy="1061829"/>
            <a:chOff x="18832741" y="7379134"/>
            <a:chExt cx="2749648" cy="1061829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2BEC1C9-E23D-8A46-AE48-138FBE7E4E68}"/>
                </a:ext>
              </a:extLst>
            </p:cNvPr>
            <p:cNvSpPr txBox="1"/>
            <p:nvPr/>
          </p:nvSpPr>
          <p:spPr>
            <a:xfrm>
              <a:off x="19143011" y="737913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9" name="Subtitle 2">
              <a:extLst>
                <a:ext uri="{FF2B5EF4-FFF2-40B4-BE49-F238E27FC236}">
                  <a16:creationId xmlns:a16="http://schemas.microsoft.com/office/drawing/2014/main" id="{960CE86F-3205-FE4A-8A34-EA51B87B4097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7963909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6E734F65-C041-0D4C-96DC-BC04801F6677}"/>
              </a:ext>
            </a:extLst>
          </p:cNvPr>
          <p:cNvSpPr/>
          <p:nvPr/>
        </p:nvSpPr>
        <p:spPr>
          <a:xfrm>
            <a:off x="18553874" y="931040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FC1E1BA-A8DC-124E-9625-39682036ADC6}"/>
              </a:ext>
            </a:extLst>
          </p:cNvPr>
          <p:cNvGrpSpPr/>
          <p:nvPr/>
        </p:nvGrpSpPr>
        <p:grpSpPr>
          <a:xfrm>
            <a:off x="18832741" y="9570326"/>
            <a:ext cx="2749648" cy="1061829"/>
            <a:chOff x="18832741" y="9406897"/>
            <a:chExt cx="2749648" cy="1061829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FE37D57-2FEE-154C-9D96-AC85EEA52DF9}"/>
                </a:ext>
              </a:extLst>
            </p:cNvPr>
            <p:cNvSpPr txBox="1"/>
            <p:nvPr/>
          </p:nvSpPr>
          <p:spPr>
            <a:xfrm>
              <a:off x="19143011" y="940689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B185171A-C277-964B-98BB-E09289CCC7B6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9991672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E03049CA-0828-A147-B209-E0CF0A83E5C2}"/>
              </a:ext>
            </a:extLst>
          </p:cNvPr>
          <p:cNvSpPr/>
          <p:nvPr/>
        </p:nvSpPr>
        <p:spPr>
          <a:xfrm>
            <a:off x="18553874" y="113381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BBFCFF-42B7-F144-A3CC-15F686A439A6}"/>
              </a:ext>
            </a:extLst>
          </p:cNvPr>
          <p:cNvGrpSpPr/>
          <p:nvPr/>
        </p:nvGrpSpPr>
        <p:grpSpPr>
          <a:xfrm>
            <a:off x="18832741" y="11598089"/>
            <a:ext cx="2749648" cy="1061829"/>
            <a:chOff x="18832741" y="11434660"/>
            <a:chExt cx="2749648" cy="1061829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778DF2E-8A87-594D-981B-8F6FFF71BD05}"/>
                </a:ext>
              </a:extLst>
            </p:cNvPr>
            <p:cNvSpPr txBox="1"/>
            <p:nvPr/>
          </p:nvSpPr>
          <p:spPr>
            <a:xfrm>
              <a:off x="19143011" y="1143466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7" name="Subtitle 2">
              <a:extLst>
                <a:ext uri="{FF2B5EF4-FFF2-40B4-BE49-F238E27FC236}">
                  <a16:creationId xmlns:a16="http://schemas.microsoft.com/office/drawing/2014/main" id="{D400D3B7-32CA-A747-8BD2-364A3D939C98}"/>
                </a:ext>
              </a:extLst>
            </p:cNvPr>
            <p:cNvSpPr txBox="1">
              <a:spLocks/>
            </p:cNvSpPr>
            <p:nvPr/>
          </p:nvSpPr>
          <p:spPr>
            <a:xfrm>
              <a:off x="18832741" y="12019435"/>
              <a:ext cx="2749648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2A7A8BB4-1E59-AA42-BCAB-C575570E9E4D}"/>
              </a:ext>
            </a:extLst>
          </p:cNvPr>
          <p:cNvCxnSpPr>
            <a:endCxn id="31" idx="1"/>
          </p:cNvCxnSpPr>
          <p:nvPr/>
        </p:nvCxnSpPr>
        <p:spPr>
          <a:xfrm rot="16200000" flipH="1">
            <a:off x="2372565" y="7138217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3D5BEA3A-4AF9-AA41-AD26-774C2C696919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1358683" y="8152098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C5A83327-E291-1F48-8019-4107F77D010E}"/>
              </a:ext>
            </a:extLst>
          </p:cNvPr>
          <p:cNvCxnSpPr/>
          <p:nvPr/>
        </p:nvCxnSpPr>
        <p:spPr>
          <a:xfrm rot="16200000" flipH="1">
            <a:off x="7454581" y="7138218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5C263DB-5F63-E04E-AE1D-B1159C27E8D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440699" y="8152099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46F3E269-A423-F841-B754-2A5E2B0A20FB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26817" y="9165980"/>
            <a:ext cx="5530334" cy="39571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70941E29-A68B-B14C-A726-D0D592657F2E}"/>
              </a:ext>
            </a:extLst>
          </p:cNvPr>
          <p:cNvCxnSpPr/>
          <p:nvPr/>
        </p:nvCxnSpPr>
        <p:spPr>
          <a:xfrm rot="16200000" flipH="1">
            <a:off x="12536597" y="7138219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C0830837-F9B9-B741-BCEA-4A2EC2F9EF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11522715" y="8152100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3E0D9016-A969-4049-B3C0-44551145747F}"/>
              </a:ext>
            </a:extLst>
          </p:cNvPr>
          <p:cNvCxnSpPr/>
          <p:nvPr/>
        </p:nvCxnSpPr>
        <p:spPr>
          <a:xfrm rot="16200000" flipH="1">
            <a:off x="17618613" y="7138220"/>
            <a:ext cx="1474806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3E866CD4-CFB9-B84B-8D70-BD62078F70D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6604731" y="8152101"/>
            <a:ext cx="3502570" cy="39571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>
            <a:extLst>
              <a:ext uri="{FF2B5EF4-FFF2-40B4-BE49-F238E27FC236}">
                <a16:creationId xmlns:a16="http://schemas.microsoft.com/office/drawing/2014/main" id="{5B5931CA-BC7E-EA45-8F94-B593C3F7DBE8}"/>
              </a:ext>
            </a:extLst>
          </p:cNvPr>
          <p:cNvCxnSpPr>
            <a:cxnSpLocks/>
          </p:cNvCxnSpPr>
          <p:nvPr/>
        </p:nvCxnSpPr>
        <p:spPr>
          <a:xfrm rot="16200000" flipH="1">
            <a:off x="15590849" y="9165982"/>
            <a:ext cx="5530334" cy="39571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A66F1B11-1B30-454F-ADE4-983B7EEB8DC6}"/>
              </a:ext>
            </a:extLst>
          </p:cNvPr>
          <p:cNvCxnSpPr>
            <a:stCxn id="4" idx="2"/>
            <a:endCxn id="15" idx="0"/>
          </p:cNvCxnSpPr>
          <p:nvPr/>
        </p:nvCxnSpPr>
        <p:spPr>
          <a:xfrm rot="16200000" flipH="1">
            <a:off x="15671030" y="878685"/>
            <a:ext cx="658615" cy="762302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F5597AB7-FE3E-D74F-A100-4058ECE51FCB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16200000" flipH="1">
            <a:off x="13130022" y="3419693"/>
            <a:ext cx="658615" cy="254100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F84600E0-F062-7448-AACB-DD4AA5C79839}"/>
              </a:ext>
            </a:extLst>
          </p:cNvPr>
          <p:cNvCxnSpPr>
            <a:cxnSpLocks/>
            <a:stCxn id="4" idx="2"/>
            <a:endCxn id="20" idx="0"/>
          </p:cNvCxnSpPr>
          <p:nvPr/>
        </p:nvCxnSpPr>
        <p:spPr>
          <a:xfrm rot="5400000">
            <a:off x="10589014" y="3419693"/>
            <a:ext cx="658615" cy="2541008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101">
            <a:extLst>
              <a:ext uri="{FF2B5EF4-FFF2-40B4-BE49-F238E27FC236}">
                <a16:creationId xmlns:a16="http://schemas.microsoft.com/office/drawing/2014/main" id="{516DE681-E54B-F04D-8D74-96A5F71B7CC3}"/>
              </a:ext>
            </a:extLst>
          </p:cNvPr>
          <p:cNvCxnSpPr>
            <a:cxnSpLocks/>
            <a:stCxn id="4" idx="2"/>
            <a:endCxn id="25" idx="0"/>
          </p:cNvCxnSpPr>
          <p:nvPr/>
        </p:nvCxnSpPr>
        <p:spPr>
          <a:xfrm rot="5400000">
            <a:off x="8048006" y="878685"/>
            <a:ext cx="658615" cy="762302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631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5EC2A3-1294-5F4D-A995-C510AC62E10C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720C31-F4B6-5D4A-9AE6-1FC7F314916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0BF8DF4-D1A4-EC41-A3D0-C8A8A1DFF921}"/>
              </a:ext>
            </a:extLst>
          </p:cNvPr>
          <p:cNvGrpSpPr/>
          <p:nvPr/>
        </p:nvGrpSpPr>
        <p:grpSpPr>
          <a:xfrm>
            <a:off x="10656169" y="2210419"/>
            <a:ext cx="3065312" cy="1465902"/>
            <a:chOff x="1641860" y="7058396"/>
            <a:chExt cx="3065312" cy="1465902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1BB239C2-3B98-3942-B015-4A9D3828A7E9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 Same Side Corner Rectangle 6">
              <a:extLst>
                <a:ext uri="{FF2B5EF4-FFF2-40B4-BE49-F238E27FC236}">
                  <a16:creationId xmlns:a16="http://schemas.microsoft.com/office/drawing/2014/main" id="{96238EDC-C7E9-724E-BB0B-42EC749B94F6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F6D1BE-28D7-7A43-B3B3-CB8426D437F5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89CE97FA-07C6-CB41-9515-A5B5A2EF839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6989FD8-EE43-7947-BE59-9714A9485C00}"/>
              </a:ext>
            </a:extLst>
          </p:cNvPr>
          <p:cNvGrpSpPr/>
          <p:nvPr/>
        </p:nvGrpSpPr>
        <p:grpSpPr>
          <a:xfrm>
            <a:off x="12484603" y="9181792"/>
            <a:ext cx="3065312" cy="1465902"/>
            <a:chOff x="1641860" y="7058396"/>
            <a:chExt cx="3065312" cy="1465902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FC1C4EC-F5B0-F047-9545-7BF2F52C3FFB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 Same Side Corner Rectangle 12">
              <a:extLst>
                <a:ext uri="{FF2B5EF4-FFF2-40B4-BE49-F238E27FC236}">
                  <a16:creationId xmlns:a16="http://schemas.microsoft.com/office/drawing/2014/main" id="{E1A6898F-AD0B-024F-9E2E-B283D849CDEC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DA5AF3-0615-804F-BE81-F01D3ABA2228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6976086C-6BB5-6D4A-A209-360AE4F52A9F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93D0D0-3650-3448-8668-8EE5C0FF5D8F}"/>
              </a:ext>
            </a:extLst>
          </p:cNvPr>
          <p:cNvGrpSpPr/>
          <p:nvPr/>
        </p:nvGrpSpPr>
        <p:grpSpPr>
          <a:xfrm>
            <a:off x="5174279" y="4534210"/>
            <a:ext cx="3065312" cy="1465902"/>
            <a:chOff x="1641860" y="7058396"/>
            <a:chExt cx="3065312" cy="1465902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D3102923-CF54-DE4B-A78F-A1BFFC3F3E60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 Same Side Corner Rectangle 17">
              <a:extLst>
                <a:ext uri="{FF2B5EF4-FFF2-40B4-BE49-F238E27FC236}">
                  <a16:creationId xmlns:a16="http://schemas.microsoft.com/office/drawing/2014/main" id="{DCDDAF87-4A74-FB48-AEF1-1AEA93576BA2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17A8ECA-1F11-5F48-899B-F704245732A0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0" name="Subtitle 2">
              <a:extLst>
                <a:ext uri="{FF2B5EF4-FFF2-40B4-BE49-F238E27FC236}">
                  <a16:creationId xmlns:a16="http://schemas.microsoft.com/office/drawing/2014/main" id="{2EFFB049-12BC-1E4C-AF99-57F7987C5D9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Director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8D14FF-4A1C-0A43-A246-06BD6B9BE53D}"/>
              </a:ext>
            </a:extLst>
          </p:cNvPr>
          <p:cNvGrpSpPr/>
          <p:nvPr/>
        </p:nvGrpSpPr>
        <p:grpSpPr>
          <a:xfrm>
            <a:off x="5174279" y="6858001"/>
            <a:ext cx="3065312" cy="1465902"/>
            <a:chOff x="1641860" y="7058396"/>
            <a:chExt cx="3065312" cy="1465902"/>
          </a:xfrm>
        </p:grpSpPr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923DF560-1338-A84A-B05F-B16F4A0F697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 Same Side Corner Rectangle 22">
              <a:extLst>
                <a:ext uri="{FF2B5EF4-FFF2-40B4-BE49-F238E27FC236}">
                  <a16:creationId xmlns:a16="http://schemas.microsoft.com/office/drawing/2014/main" id="{FD1013C6-B5D5-1A4E-B60F-CF5B9ED68C9D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2EBE79B-81E2-D44A-AF5C-3A39A5DA25C9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5" name="Subtitle 2">
              <a:extLst>
                <a:ext uri="{FF2B5EF4-FFF2-40B4-BE49-F238E27FC236}">
                  <a16:creationId xmlns:a16="http://schemas.microsoft.com/office/drawing/2014/main" id="{E44EFC9E-2EE9-9B43-9E70-6D2D04ED4BB9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978226C-86CB-1646-83ED-BB4C13183540}"/>
              </a:ext>
            </a:extLst>
          </p:cNvPr>
          <p:cNvGrpSpPr/>
          <p:nvPr/>
        </p:nvGrpSpPr>
        <p:grpSpPr>
          <a:xfrm>
            <a:off x="5174279" y="11505581"/>
            <a:ext cx="3065312" cy="1465902"/>
            <a:chOff x="1641860" y="7058396"/>
            <a:chExt cx="3065312" cy="1465902"/>
          </a:xfrm>
        </p:grpSpPr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DE8C8FEA-89DE-4F4C-A932-777FB4C24467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 Same Side Corner Rectangle 27">
              <a:extLst>
                <a:ext uri="{FF2B5EF4-FFF2-40B4-BE49-F238E27FC236}">
                  <a16:creationId xmlns:a16="http://schemas.microsoft.com/office/drawing/2014/main" id="{B3907EB8-A441-DF49-BDAF-FAAAB8B48C7B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717469E-4B51-514D-8F4E-33D1AFD78607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3A4B2E3F-3631-9B42-BB28-CFF42D0BDAAB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DABE9AD-B5DD-024E-A6C6-437EC0AC88A5}"/>
              </a:ext>
            </a:extLst>
          </p:cNvPr>
          <p:cNvGrpSpPr/>
          <p:nvPr/>
        </p:nvGrpSpPr>
        <p:grpSpPr>
          <a:xfrm>
            <a:off x="19791513" y="9181792"/>
            <a:ext cx="3065312" cy="1465902"/>
            <a:chOff x="1641860" y="7058396"/>
            <a:chExt cx="3065312" cy="1465902"/>
          </a:xfrm>
        </p:grpSpPr>
        <p:sp>
          <p:nvSpPr>
            <p:cNvPr id="32" name="Rounded Rectangle 31">
              <a:extLst>
                <a:ext uri="{FF2B5EF4-FFF2-40B4-BE49-F238E27FC236}">
                  <a16:creationId xmlns:a16="http://schemas.microsoft.com/office/drawing/2014/main" id="{8FD76E81-AE6E-AF43-A050-16F800D1227D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 Same Side Corner Rectangle 32">
              <a:extLst>
                <a:ext uri="{FF2B5EF4-FFF2-40B4-BE49-F238E27FC236}">
                  <a16:creationId xmlns:a16="http://schemas.microsoft.com/office/drawing/2014/main" id="{B9BEA727-467E-6C4F-9AB8-65A17ED63EC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FD8711B-5C15-A841-96D5-456AE0FEB87D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5" name="Subtitle 2">
              <a:extLst>
                <a:ext uri="{FF2B5EF4-FFF2-40B4-BE49-F238E27FC236}">
                  <a16:creationId xmlns:a16="http://schemas.microsoft.com/office/drawing/2014/main" id="{C9E71F87-D597-1C4C-AAAB-15E37796448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DA4A1AD-313B-DF4A-A42C-08F65D217E97}"/>
              </a:ext>
            </a:extLst>
          </p:cNvPr>
          <p:cNvGrpSpPr/>
          <p:nvPr/>
        </p:nvGrpSpPr>
        <p:grpSpPr>
          <a:xfrm>
            <a:off x="16138059" y="9181792"/>
            <a:ext cx="3065312" cy="1465902"/>
            <a:chOff x="1641860" y="7058396"/>
            <a:chExt cx="3065312" cy="1465902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id="{080334AC-3AB9-DB49-90E0-9A61145A9A8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Same Side Corner Rectangle 37">
              <a:extLst>
                <a:ext uri="{FF2B5EF4-FFF2-40B4-BE49-F238E27FC236}">
                  <a16:creationId xmlns:a16="http://schemas.microsoft.com/office/drawing/2014/main" id="{351838DF-0BAA-9242-B124-DF979C52E73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B5E8BF5-CA84-434B-B56C-91E8711796CE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27CB58EB-0366-434F-9458-6A67E251E697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4F483BC-6237-434B-9D16-B48E3F72E342}"/>
              </a:ext>
            </a:extLst>
          </p:cNvPr>
          <p:cNvGrpSpPr/>
          <p:nvPr/>
        </p:nvGrpSpPr>
        <p:grpSpPr>
          <a:xfrm>
            <a:off x="8831147" y="9181792"/>
            <a:ext cx="3065312" cy="1465902"/>
            <a:chOff x="1641860" y="7058396"/>
            <a:chExt cx="3065312" cy="1465902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3C808126-99B3-1C47-BC51-0207D90AD6AC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 Same Side Corner Rectangle 42">
              <a:extLst>
                <a:ext uri="{FF2B5EF4-FFF2-40B4-BE49-F238E27FC236}">
                  <a16:creationId xmlns:a16="http://schemas.microsoft.com/office/drawing/2014/main" id="{10F9CD8C-D64C-3742-83A9-F18E2CD55DFD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A225169-DFC0-1449-8A14-4FAEE874AB62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D55B0CC1-8BEC-4A43-A009-DACEFC445115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370FE9C-8176-D445-A6AB-B8FFDAAA8A74}"/>
              </a:ext>
            </a:extLst>
          </p:cNvPr>
          <p:cNvGrpSpPr/>
          <p:nvPr/>
        </p:nvGrpSpPr>
        <p:grpSpPr>
          <a:xfrm>
            <a:off x="5177691" y="9181792"/>
            <a:ext cx="3065312" cy="1465902"/>
            <a:chOff x="1641860" y="7058396"/>
            <a:chExt cx="3065312" cy="1465902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D31A7B02-CC4E-5B4A-95F4-04D1412D6C88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 Same Side Corner Rectangle 47">
              <a:extLst>
                <a:ext uri="{FF2B5EF4-FFF2-40B4-BE49-F238E27FC236}">
                  <a16:creationId xmlns:a16="http://schemas.microsoft.com/office/drawing/2014/main" id="{8362ED36-AC4C-A14F-B215-60B0C485B87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F3CE4A3-0EB5-B64D-9D03-0759C392212F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0" name="Subtitle 2">
              <a:extLst>
                <a:ext uri="{FF2B5EF4-FFF2-40B4-BE49-F238E27FC236}">
                  <a16:creationId xmlns:a16="http://schemas.microsoft.com/office/drawing/2014/main" id="{CCB1351C-8678-5A48-B363-2F92A4A80F7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D501408-BBBE-E94E-BF3B-1D9311249482}"/>
              </a:ext>
            </a:extLst>
          </p:cNvPr>
          <p:cNvGrpSpPr/>
          <p:nvPr/>
        </p:nvGrpSpPr>
        <p:grpSpPr>
          <a:xfrm>
            <a:off x="1524235" y="9181792"/>
            <a:ext cx="3065312" cy="1465902"/>
            <a:chOff x="1641860" y="7058396"/>
            <a:chExt cx="3065312" cy="1465902"/>
          </a:xfrm>
        </p:grpSpPr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13808CD3-25E3-464C-8D6E-5F2456ED962C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 Same Side Corner Rectangle 52">
              <a:extLst>
                <a:ext uri="{FF2B5EF4-FFF2-40B4-BE49-F238E27FC236}">
                  <a16:creationId xmlns:a16="http://schemas.microsoft.com/office/drawing/2014/main" id="{BCAF5936-B184-BD41-8641-BC7C60906DB6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D6B9673-1374-8B44-934F-390E16E43CB8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5" name="Subtitle 2">
              <a:extLst>
                <a:ext uri="{FF2B5EF4-FFF2-40B4-BE49-F238E27FC236}">
                  <a16:creationId xmlns:a16="http://schemas.microsoft.com/office/drawing/2014/main" id="{E4E3A321-9ACF-874B-BFA2-C2E589B9326D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15B32B7-A5D3-984E-847B-5AA6484246FC}"/>
              </a:ext>
            </a:extLst>
          </p:cNvPr>
          <p:cNvGrpSpPr/>
          <p:nvPr/>
        </p:nvGrpSpPr>
        <p:grpSpPr>
          <a:xfrm>
            <a:off x="16138059" y="6858001"/>
            <a:ext cx="3065312" cy="1465902"/>
            <a:chOff x="1641860" y="7058396"/>
            <a:chExt cx="3065312" cy="1465902"/>
          </a:xfrm>
        </p:grpSpPr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8915B0D5-A067-5840-90B6-4F4F9F41FF9E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 Same Side Corner Rectangle 57">
              <a:extLst>
                <a:ext uri="{FF2B5EF4-FFF2-40B4-BE49-F238E27FC236}">
                  <a16:creationId xmlns:a16="http://schemas.microsoft.com/office/drawing/2014/main" id="{E9A9393D-1916-BE4C-8FED-7CEF1351E3CB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A1F24F-4C78-1E44-969E-4200B5A8B265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0" name="Subtitle 2">
              <a:extLst>
                <a:ext uri="{FF2B5EF4-FFF2-40B4-BE49-F238E27FC236}">
                  <a16:creationId xmlns:a16="http://schemas.microsoft.com/office/drawing/2014/main" id="{7E6FC109-B0AA-E640-A373-3D188788AC12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2DDCE4F-895F-BD46-BDB4-E663FEACCA0F}"/>
              </a:ext>
            </a:extLst>
          </p:cNvPr>
          <p:cNvGrpSpPr/>
          <p:nvPr/>
        </p:nvGrpSpPr>
        <p:grpSpPr>
          <a:xfrm>
            <a:off x="16138059" y="4534210"/>
            <a:ext cx="3065312" cy="1465902"/>
            <a:chOff x="1641860" y="7058396"/>
            <a:chExt cx="3065312" cy="1465902"/>
          </a:xfrm>
        </p:grpSpPr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710C05BF-A945-AF47-9131-52C695A7B7EE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 Same Side Corner Rectangle 62">
              <a:extLst>
                <a:ext uri="{FF2B5EF4-FFF2-40B4-BE49-F238E27FC236}">
                  <a16:creationId xmlns:a16="http://schemas.microsoft.com/office/drawing/2014/main" id="{F2725FE3-6832-0147-AD1F-DCFEA1920F28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6F46F20-9307-9949-8BDF-E1CB7632AD92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E94CB730-B11D-E545-9C38-B8BF2D1A0D3E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Director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08E6F27-0CBE-AE4F-BA9D-167A50597686}"/>
              </a:ext>
            </a:extLst>
          </p:cNvPr>
          <p:cNvGrpSpPr/>
          <p:nvPr/>
        </p:nvGrpSpPr>
        <p:grpSpPr>
          <a:xfrm>
            <a:off x="1520825" y="11505581"/>
            <a:ext cx="3065312" cy="1465902"/>
            <a:chOff x="1641860" y="7058396"/>
            <a:chExt cx="3065312" cy="1465902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D159A497-FD15-244B-9FFB-CDF6EB4DA9B4}"/>
                </a:ext>
              </a:extLst>
            </p:cNvPr>
            <p:cNvSpPr/>
            <p:nvPr/>
          </p:nvSpPr>
          <p:spPr>
            <a:xfrm>
              <a:off x="1641860" y="7058396"/>
              <a:ext cx="3065312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 Same Side Corner Rectangle 67">
              <a:extLst>
                <a:ext uri="{FF2B5EF4-FFF2-40B4-BE49-F238E27FC236}">
                  <a16:creationId xmlns:a16="http://schemas.microsoft.com/office/drawing/2014/main" id="{07D768EF-5E3E-2945-9920-E8A32ABA0DE4}"/>
                </a:ext>
              </a:extLst>
            </p:cNvPr>
            <p:cNvSpPr/>
            <p:nvPr/>
          </p:nvSpPr>
          <p:spPr>
            <a:xfrm>
              <a:off x="1641860" y="7058396"/>
              <a:ext cx="3065312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47E9814-E7E0-BA4D-BFCC-AD712C83C39A}"/>
                </a:ext>
              </a:extLst>
            </p:cNvPr>
            <p:cNvSpPr txBox="1"/>
            <p:nvPr/>
          </p:nvSpPr>
          <p:spPr>
            <a:xfrm>
              <a:off x="2109962" y="7341114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0" name="Subtitle 2">
              <a:extLst>
                <a:ext uri="{FF2B5EF4-FFF2-40B4-BE49-F238E27FC236}">
                  <a16:creationId xmlns:a16="http://schemas.microsoft.com/office/drawing/2014/main" id="{8DEF8E21-DA01-D84A-B651-DB82AE5E5A67}"/>
                </a:ext>
              </a:extLst>
            </p:cNvPr>
            <p:cNvSpPr txBox="1">
              <a:spLocks/>
            </p:cNvSpPr>
            <p:nvPr/>
          </p:nvSpPr>
          <p:spPr>
            <a:xfrm>
              <a:off x="1831623" y="7925889"/>
              <a:ext cx="2685786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4FD4D9AC-FD49-A64B-9607-821EB498AD0F}"/>
              </a:ext>
            </a:extLst>
          </p:cNvPr>
          <p:cNvCxnSpPr>
            <a:cxnSpLocks/>
            <a:stCxn id="4" idx="2"/>
            <a:endCxn id="18" idx="3"/>
          </p:cNvCxnSpPr>
          <p:nvPr/>
        </p:nvCxnSpPr>
        <p:spPr>
          <a:xfrm rot="5400000">
            <a:off x="9018936" y="1364320"/>
            <a:ext cx="857889" cy="54818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831131B0-4214-734C-9D1F-0E778B5C4E27}"/>
              </a:ext>
            </a:extLst>
          </p:cNvPr>
          <p:cNvCxnSpPr>
            <a:cxnSpLocks/>
            <a:stCxn id="4" idx="2"/>
            <a:endCxn id="63" idx="3"/>
          </p:cNvCxnSpPr>
          <p:nvPr/>
        </p:nvCxnSpPr>
        <p:spPr>
          <a:xfrm rot="16200000" flipH="1">
            <a:off x="14500826" y="1364320"/>
            <a:ext cx="857889" cy="54818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4667578-DE33-544F-8F62-4C43854F1930}"/>
              </a:ext>
            </a:extLst>
          </p:cNvPr>
          <p:cNvCxnSpPr>
            <a:stCxn id="62" idx="2"/>
            <a:endCxn id="58" idx="3"/>
          </p:cNvCxnSpPr>
          <p:nvPr/>
        </p:nvCxnSpPr>
        <p:spPr>
          <a:xfrm>
            <a:off x="17670715" y="600011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A62B176-3DC5-D040-99B8-24A3ED9CA2EF}"/>
              </a:ext>
            </a:extLst>
          </p:cNvPr>
          <p:cNvCxnSpPr/>
          <p:nvPr/>
        </p:nvCxnSpPr>
        <p:spPr>
          <a:xfrm>
            <a:off x="6706935" y="600011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0FBBD3C-A4CB-184F-B12C-4E9963169246}"/>
              </a:ext>
            </a:extLst>
          </p:cNvPr>
          <p:cNvCxnSpPr/>
          <p:nvPr/>
        </p:nvCxnSpPr>
        <p:spPr>
          <a:xfrm>
            <a:off x="6706935" y="1064769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77C9246-CC4E-0745-A958-AFE6A8777B65}"/>
              </a:ext>
            </a:extLst>
          </p:cNvPr>
          <p:cNvCxnSpPr/>
          <p:nvPr/>
        </p:nvCxnSpPr>
        <p:spPr>
          <a:xfrm>
            <a:off x="3056891" y="10647692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535F54E9-42BC-CE45-AB09-33E51E8AB7B4}"/>
              </a:ext>
            </a:extLst>
          </p:cNvPr>
          <p:cNvCxnSpPr>
            <a:stCxn id="57" idx="2"/>
            <a:endCxn id="13" idx="3"/>
          </p:cNvCxnSpPr>
          <p:nvPr/>
        </p:nvCxnSpPr>
        <p:spPr>
          <a:xfrm rot="5400000">
            <a:off x="15415043" y="6926119"/>
            <a:ext cx="857889" cy="3653456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B15E44F5-C1A7-9544-BB39-5A5C9A0A9FAC}"/>
              </a:ext>
            </a:extLst>
          </p:cNvPr>
          <p:cNvCxnSpPr>
            <a:cxnSpLocks/>
            <a:stCxn id="57" idx="2"/>
            <a:endCxn id="33" idx="3"/>
          </p:cNvCxnSpPr>
          <p:nvPr/>
        </p:nvCxnSpPr>
        <p:spPr>
          <a:xfrm rot="16200000" flipH="1">
            <a:off x="19068498" y="6926120"/>
            <a:ext cx="857889" cy="36534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3C81023-AD6F-3C4C-8954-A125F1479EF3}"/>
              </a:ext>
            </a:extLst>
          </p:cNvPr>
          <p:cNvCxnSpPr>
            <a:cxnSpLocks/>
            <a:stCxn id="57" idx="2"/>
            <a:endCxn id="38" idx="3"/>
          </p:cNvCxnSpPr>
          <p:nvPr/>
        </p:nvCxnSpPr>
        <p:spPr>
          <a:xfrm>
            <a:off x="17670715" y="8323903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FB68AAFE-1FED-824D-832D-B89304EBC78E}"/>
              </a:ext>
            </a:extLst>
          </p:cNvPr>
          <p:cNvCxnSpPr>
            <a:stCxn id="22" idx="2"/>
            <a:endCxn id="43" idx="3"/>
          </p:cNvCxnSpPr>
          <p:nvPr/>
        </p:nvCxnSpPr>
        <p:spPr>
          <a:xfrm rot="16200000" flipH="1">
            <a:off x="8106425" y="6924413"/>
            <a:ext cx="857889" cy="3656868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B3F279C4-FCE9-0947-9A93-5D8E8064491A}"/>
              </a:ext>
            </a:extLst>
          </p:cNvPr>
          <p:cNvCxnSpPr>
            <a:cxnSpLocks/>
            <a:stCxn id="22" idx="2"/>
            <a:endCxn id="53" idx="3"/>
          </p:cNvCxnSpPr>
          <p:nvPr/>
        </p:nvCxnSpPr>
        <p:spPr>
          <a:xfrm rot="5400000">
            <a:off x="4452969" y="6927825"/>
            <a:ext cx="857889" cy="36500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6AC1D2B-358C-9F46-B9C6-8AF3E37F72FF}"/>
              </a:ext>
            </a:extLst>
          </p:cNvPr>
          <p:cNvCxnSpPr>
            <a:cxnSpLocks/>
            <a:stCxn id="22" idx="2"/>
            <a:endCxn id="48" idx="3"/>
          </p:cNvCxnSpPr>
          <p:nvPr/>
        </p:nvCxnSpPr>
        <p:spPr>
          <a:xfrm>
            <a:off x="6706935" y="8323903"/>
            <a:ext cx="3412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65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FB7E30-406A-E640-939C-579639D0740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C65FB1-1877-904B-8931-0245D1A8F8F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2C5E28-67F0-AE4B-A596-79D18F775952}"/>
              </a:ext>
            </a:extLst>
          </p:cNvPr>
          <p:cNvSpPr/>
          <p:nvPr/>
        </p:nvSpPr>
        <p:spPr>
          <a:xfrm>
            <a:off x="1663050" y="7397114"/>
            <a:ext cx="3476368" cy="1314542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C07246-39A1-7E4D-9657-F09A783223D3}"/>
              </a:ext>
            </a:extLst>
          </p:cNvPr>
          <p:cNvSpPr/>
          <p:nvPr/>
        </p:nvSpPr>
        <p:spPr>
          <a:xfrm>
            <a:off x="152082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817CF3-3AFF-A04A-A29F-D47462D015EB}"/>
              </a:ext>
            </a:extLst>
          </p:cNvPr>
          <p:cNvSpPr txBox="1"/>
          <p:nvPr/>
        </p:nvSpPr>
        <p:spPr>
          <a:xfrm>
            <a:off x="219445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F7B42A2-F288-DD44-954E-539CA8A96F8C}"/>
              </a:ext>
            </a:extLst>
          </p:cNvPr>
          <p:cNvSpPr txBox="1">
            <a:spLocks/>
          </p:cNvSpPr>
          <p:nvPr/>
        </p:nvSpPr>
        <p:spPr>
          <a:xfrm>
            <a:off x="175679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56C8C4-63D3-854F-AC69-8159C8814389}"/>
              </a:ext>
            </a:extLst>
          </p:cNvPr>
          <p:cNvSpPr/>
          <p:nvPr/>
        </p:nvSpPr>
        <p:spPr>
          <a:xfrm>
            <a:off x="6357280" y="7397114"/>
            <a:ext cx="3476368" cy="1314542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B87EB0-C689-484B-B994-CBEC975395FD}"/>
              </a:ext>
            </a:extLst>
          </p:cNvPr>
          <p:cNvSpPr/>
          <p:nvPr/>
        </p:nvSpPr>
        <p:spPr>
          <a:xfrm>
            <a:off x="621505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7E11A6-EC7F-1B43-987D-42BD736E18B7}"/>
              </a:ext>
            </a:extLst>
          </p:cNvPr>
          <p:cNvSpPr txBox="1"/>
          <p:nvPr/>
        </p:nvSpPr>
        <p:spPr>
          <a:xfrm>
            <a:off x="688868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0A0C784-FBD5-8D4C-9FD6-61F64B288F37}"/>
              </a:ext>
            </a:extLst>
          </p:cNvPr>
          <p:cNvSpPr txBox="1">
            <a:spLocks/>
          </p:cNvSpPr>
          <p:nvPr/>
        </p:nvSpPr>
        <p:spPr>
          <a:xfrm>
            <a:off x="645102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128A783-D3D6-A840-9628-62191490A657}"/>
              </a:ext>
            </a:extLst>
          </p:cNvPr>
          <p:cNvSpPr/>
          <p:nvPr/>
        </p:nvSpPr>
        <p:spPr>
          <a:xfrm>
            <a:off x="19910213" y="6630842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4684CD-E126-CD45-8DC7-6BC16A6151A4}"/>
              </a:ext>
            </a:extLst>
          </p:cNvPr>
          <p:cNvSpPr/>
          <p:nvPr/>
        </p:nvSpPr>
        <p:spPr>
          <a:xfrm>
            <a:off x="19767988" y="6779188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796B60-9994-0E44-B07E-0DF147FAE26F}"/>
              </a:ext>
            </a:extLst>
          </p:cNvPr>
          <p:cNvSpPr txBox="1"/>
          <p:nvPr/>
        </p:nvSpPr>
        <p:spPr>
          <a:xfrm>
            <a:off x="20389138" y="690111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5AA7AA3-86C6-4741-8BB7-7F9E6C615EF6}"/>
              </a:ext>
            </a:extLst>
          </p:cNvPr>
          <p:cNvSpPr txBox="1">
            <a:spLocks/>
          </p:cNvSpPr>
          <p:nvPr/>
        </p:nvSpPr>
        <p:spPr>
          <a:xfrm>
            <a:off x="19951983" y="7378168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FA647CF-F57A-0145-B2CE-DE7B9288A4D2}"/>
              </a:ext>
            </a:extLst>
          </p:cNvPr>
          <p:cNvSpPr/>
          <p:nvPr/>
        </p:nvSpPr>
        <p:spPr>
          <a:xfrm>
            <a:off x="15745740" y="10888888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7663827-C1D0-974A-A194-2A5CFEB03BE7}"/>
              </a:ext>
            </a:extLst>
          </p:cNvPr>
          <p:cNvSpPr/>
          <p:nvPr/>
        </p:nvSpPr>
        <p:spPr>
          <a:xfrm>
            <a:off x="15603515" y="11037234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FBD5B7B-DF84-5046-9A6A-147D7CC6FD16}"/>
              </a:ext>
            </a:extLst>
          </p:cNvPr>
          <p:cNvSpPr txBox="1"/>
          <p:nvPr/>
        </p:nvSpPr>
        <p:spPr>
          <a:xfrm>
            <a:off x="16224665" y="1115916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37B3E1D2-9F62-7445-B7FD-247D1C928C75}"/>
              </a:ext>
            </a:extLst>
          </p:cNvPr>
          <p:cNvSpPr txBox="1">
            <a:spLocks/>
          </p:cNvSpPr>
          <p:nvPr/>
        </p:nvSpPr>
        <p:spPr>
          <a:xfrm>
            <a:off x="15787510" y="11636214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23A362-2760-A04F-9160-B7FE0DC6FA16}"/>
              </a:ext>
            </a:extLst>
          </p:cNvPr>
          <p:cNvSpPr/>
          <p:nvPr/>
        </p:nvSpPr>
        <p:spPr>
          <a:xfrm>
            <a:off x="11051510" y="7397114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88BF05-AB4E-2749-B063-9CD852B8439E}"/>
              </a:ext>
            </a:extLst>
          </p:cNvPr>
          <p:cNvSpPr/>
          <p:nvPr/>
        </p:nvSpPr>
        <p:spPr>
          <a:xfrm>
            <a:off x="10909285" y="7545460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A0E4DF-25A8-FC47-AD73-80BB7299B1ED}"/>
              </a:ext>
            </a:extLst>
          </p:cNvPr>
          <p:cNvSpPr txBox="1"/>
          <p:nvPr/>
        </p:nvSpPr>
        <p:spPr>
          <a:xfrm>
            <a:off x="11582915" y="767181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F1A5713-03AC-2948-87B3-A53E3E290BB9}"/>
              </a:ext>
            </a:extLst>
          </p:cNvPr>
          <p:cNvSpPr txBox="1">
            <a:spLocks/>
          </p:cNvSpPr>
          <p:nvPr/>
        </p:nvSpPr>
        <p:spPr>
          <a:xfrm>
            <a:off x="11145259" y="8256591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11CFE79-34EC-6942-A1FE-137C14C7E826}"/>
              </a:ext>
            </a:extLst>
          </p:cNvPr>
          <p:cNvSpPr/>
          <p:nvPr/>
        </p:nvSpPr>
        <p:spPr>
          <a:xfrm>
            <a:off x="11051510" y="10807513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E17F17C-C5C0-2D47-9A1A-CC108D5E1B84}"/>
              </a:ext>
            </a:extLst>
          </p:cNvPr>
          <p:cNvSpPr/>
          <p:nvPr/>
        </p:nvSpPr>
        <p:spPr>
          <a:xfrm>
            <a:off x="10909285" y="10955859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C25CC42-A3B0-C940-B638-044E968E8F65}"/>
              </a:ext>
            </a:extLst>
          </p:cNvPr>
          <p:cNvSpPr txBox="1"/>
          <p:nvPr/>
        </p:nvSpPr>
        <p:spPr>
          <a:xfrm>
            <a:off x="11582915" y="110822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87D641B6-DA0E-EF4D-BF5E-8D54D06050B8}"/>
              </a:ext>
            </a:extLst>
          </p:cNvPr>
          <p:cNvSpPr txBox="1">
            <a:spLocks/>
          </p:cNvSpPr>
          <p:nvPr/>
        </p:nvSpPr>
        <p:spPr>
          <a:xfrm>
            <a:off x="11145259" y="11666990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B340336-7A02-254C-A0FB-DCB293DBC365}"/>
              </a:ext>
            </a:extLst>
          </p:cNvPr>
          <p:cNvSpPr/>
          <p:nvPr/>
        </p:nvSpPr>
        <p:spPr>
          <a:xfrm>
            <a:off x="11051510" y="3986715"/>
            <a:ext cx="3476368" cy="1314542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02D31D-0078-784F-A6F5-F94FF70D6EA3}"/>
              </a:ext>
            </a:extLst>
          </p:cNvPr>
          <p:cNvSpPr/>
          <p:nvPr/>
        </p:nvSpPr>
        <p:spPr>
          <a:xfrm>
            <a:off x="10909285" y="4135061"/>
            <a:ext cx="3476368" cy="131454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90AA73D-F72A-944B-A53E-FFA4FD2C4151}"/>
              </a:ext>
            </a:extLst>
          </p:cNvPr>
          <p:cNvSpPr txBox="1"/>
          <p:nvPr/>
        </p:nvSpPr>
        <p:spPr>
          <a:xfrm>
            <a:off x="11582915" y="426141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0B9D412-807B-0F4D-8110-B6B7E5B986D7}"/>
              </a:ext>
            </a:extLst>
          </p:cNvPr>
          <p:cNvSpPr txBox="1">
            <a:spLocks/>
          </p:cNvSpPr>
          <p:nvPr/>
        </p:nvSpPr>
        <p:spPr>
          <a:xfrm>
            <a:off x="11145259" y="4846192"/>
            <a:ext cx="300442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6A9E917-E64C-114C-9B39-0ACCB62D8837}"/>
              </a:ext>
            </a:extLst>
          </p:cNvPr>
          <p:cNvSpPr/>
          <p:nvPr/>
        </p:nvSpPr>
        <p:spPr>
          <a:xfrm>
            <a:off x="15745740" y="5476625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A2EE7DD-5122-5148-91A1-3FFE3F544617}"/>
              </a:ext>
            </a:extLst>
          </p:cNvPr>
          <p:cNvSpPr/>
          <p:nvPr/>
        </p:nvSpPr>
        <p:spPr>
          <a:xfrm>
            <a:off x="15603515" y="5624971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F6AFFDB-E3E4-F946-A492-FC340DFE3948}"/>
              </a:ext>
            </a:extLst>
          </p:cNvPr>
          <p:cNvSpPr txBox="1"/>
          <p:nvPr/>
        </p:nvSpPr>
        <p:spPr>
          <a:xfrm>
            <a:off x="16224665" y="574689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7648013-0CDC-1540-9AEF-6C7DF0B0DABA}"/>
              </a:ext>
            </a:extLst>
          </p:cNvPr>
          <p:cNvSpPr txBox="1">
            <a:spLocks/>
          </p:cNvSpPr>
          <p:nvPr/>
        </p:nvSpPr>
        <p:spPr>
          <a:xfrm>
            <a:off x="15787510" y="6223951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D58905C-9015-7547-A908-12495F698D7D}"/>
              </a:ext>
            </a:extLst>
          </p:cNvPr>
          <p:cNvSpPr/>
          <p:nvPr/>
        </p:nvSpPr>
        <p:spPr>
          <a:xfrm>
            <a:off x="15745740" y="2599927"/>
            <a:ext cx="2946612" cy="1151792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FFCE61D-E6BF-A741-9950-86B007FD1B37}"/>
              </a:ext>
            </a:extLst>
          </p:cNvPr>
          <p:cNvSpPr/>
          <p:nvPr/>
        </p:nvSpPr>
        <p:spPr>
          <a:xfrm>
            <a:off x="15603515" y="2748273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3A2C6C8-8B53-A046-8451-9A48E868DE33}"/>
              </a:ext>
            </a:extLst>
          </p:cNvPr>
          <p:cNvSpPr txBox="1"/>
          <p:nvPr/>
        </p:nvSpPr>
        <p:spPr>
          <a:xfrm>
            <a:off x="16224665" y="287019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C5F7D4E4-0552-4F42-ACA6-859D14BA320A}"/>
              </a:ext>
            </a:extLst>
          </p:cNvPr>
          <p:cNvSpPr txBox="1">
            <a:spLocks/>
          </p:cNvSpPr>
          <p:nvPr/>
        </p:nvSpPr>
        <p:spPr>
          <a:xfrm>
            <a:off x="15787510" y="3347253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F90D4F3-CCE6-D946-B75A-49F7DA5064FB}"/>
              </a:ext>
            </a:extLst>
          </p:cNvPr>
          <p:cNvSpPr/>
          <p:nvPr/>
        </p:nvSpPr>
        <p:spPr>
          <a:xfrm>
            <a:off x="19910213" y="4380806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5D2B60-1885-CA44-9114-4A56CBF8540B}"/>
              </a:ext>
            </a:extLst>
          </p:cNvPr>
          <p:cNvSpPr/>
          <p:nvPr/>
        </p:nvSpPr>
        <p:spPr>
          <a:xfrm>
            <a:off x="19767988" y="4529152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CDC5D93-EFCC-BB43-96D1-BC6E7D2F51ED}"/>
              </a:ext>
            </a:extLst>
          </p:cNvPr>
          <p:cNvSpPr txBox="1"/>
          <p:nvPr/>
        </p:nvSpPr>
        <p:spPr>
          <a:xfrm>
            <a:off x="20389138" y="4651078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08E3110-B41A-F540-95CD-5E630371567C}"/>
              </a:ext>
            </a:extLst>
          </p:cNvPr>
          <p:cNvSpPr txBox="1">
            <a:spLocks/>
          </p:cNvSpPr>
          <p:nvPr/>
        </p:nvSpPr>
        <p:spPr>
          <a:xfrm>
            <a:off x="19951983" y="5128132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938C735-8C54-7D41-B5D2-093DF7D46AB4}"/>
              </a:ext>
            </a:extLst>
          </p:cNvPr>
          <p:cNvCxnSpPr>
            <a:stCxn id="5" idx="3"/>
            <a:endCxn id="11" idx="1"/>
          </p:cNvCxnSpPr>
          <p:nvPr/>
        </p:nvCxnSpPr>
        <p:spPr>
          <a:xfrm>
            <a:off x="4997193" y="8202731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E24F974-9ED0-2D48-9365-7EE1FEF2C6BA}"/>
              </a:ext>
            </a:extLst>
          </p:cNvPr>
          <p:cNvCxnSpPr/>
          <p:nvPr/>
        </p:nvCxnSpPr>
        <p:spPr>
          <a:xfrm>
            <a:off x="9691423" y="8202731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4F7E9AA-92A7-7B48-803D-D25F522600A7}"/>
              </a:ext>
            </a:extLst>
          </p:cNvPr>
          <p:cNvCxnSpPr/>
          <p:nvPr/>
        </p:nvCxnSpPr>
        <p:spPr>
          <a:xfrm>
            <a:off x="14385653" y="11636214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>
            <a:extLst>
              <a:ext uri="{FF2B5EF4-FFF2-40B4-BE49-F238E27FC236}">
                <a16:creationId xmlns:a16="http://schemas.microsoft.com/office/drawing/2014/main" id="{2CD100F9-590E-E348-A0DC-699C3EC6A0C6}"/>
              </a:ext>
            </a:extLst>
          </p:cNvPr>
          <p:cNvCxnSpPr>
            <a:cxnSpLocks/>
            <a:stCxn id="11" idx="3"/>
            <a:endCxn id="54" idx="1"/>
          </p:cNvCxnSpPr>
          <p:nvPr/>
        </p:nvCxnSpPr>
        <p:spPr>
          <a:xfrm flipV="1">
            <a:off x="9691423" y="4792332"/>
            <a:ext cx="1217862" cy="341039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4A30D609-8EEB-EA44-B66A-D07576CFDA94}"/>
              </a:ext>
            </a:extLst>
          </p:cNvPr>
          <p:cNvCxnSpPr>
            <a:cxnSpLocks/>
            <a:stCxn id="11" idx="3"/>
            <a:endCxn id="49" idx="1"/>
          </p:cNvCxnSpPr>
          <p:nvPr/>
        </p:nvCxnSpPr>
        <p:spPr>
          <a:xfrm>
            <a:off x="9691423" y="8202731"/>
            <a:ext cx="1217862" cy="341039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91304C66-9183-1F4A-83C1-2B305E19DFF1}"/>
              </a:ext>
            </a:extLst>
          </p:cNvPr>
          <p:cNvCxnSpPr>
            <a:stCxn id="54" idx="3"/>
            <a:endCxn id="66" idx="1"/>
          </p:cNvCxnSpPr>
          <p:nvPr/>
        </p:nvCxnSpPr>
        <p:spPr>
          <a:xfrm flipV="1">
            <a:off x="14385653" y="3324169"/>
            <a:ext cx="1217862" cy="146816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E286C4A8-5CE7-F343-8582-D3ABE9748711}"/>
              </a:ext>
            </a:extLst>
          </p:cNvPr>
          <p:cNvCxnSpPr>
            <a:stCxn id="54" idx="3"/>
            <a:endCxn id="60" idx="1"/>
          </p:cNvCxnSpPr>
          <p:nvPr/>
        </p:nvCxnSpPr>
        <p:spPr>
          <a:xfrm>
            <a:off x="14385653" y="4792332"/>
            <a:ext cx="1217862" cy="1408535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8E4E093F-253B-CC4C-947A-C8A6A4BC0EA1}"/>
              </a:ext>
            </a:extLst>
          </p:cNvPr>
          <p:cNvCxnSpPr>
            <a:stCxn id="60" idx="3"/>
            <a:endCxn id="72" idx="1"/>
          </p:cNvCxnSpPr>
          <p:nvPr/>
        </p:nvCxnSpPr>
        <p:spPr>
          <a:xfrm flipV="1">
            <a:off x="18550127" y="5105048"/>
            <a:ext cx="1217861" cy="109581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2C0263B2-751D-C642-8F18-0AD5F66728DD}"/>
              </a:ext>
            </a:extLst>
          </p:cNvPr>
          <p:cNvCxnSpPr>
            <a:stCxn id="60" idx="3"/>
            <a:endCxn id="21" idx="1"/>
          </p:cNvCxnSpPr>
          <p:nvPr/>
        </p:nvCxnSpPr>
        <p:spPr>
          <a:xfrm>
            <a:off x="18550127" y="6200867"/>
            <a:ext cx="1217861" cy="1154217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078F1CEE-209E-9A43-96AA-356075F4B5B8}"/>
              </a:ext>
            </a:extLst>
          </p:cNvPr>
          <p:cNvSpPr/>
          <p:nvPr/>
        </p:nvSpPr>
        <p:spPr>
          <a:xfrm>
            <a:off x="19910213" y="10888888"/>
            <a:ext cx="2946612" cy="1151792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B0E306A-C457-F544-A8D2-486100ACBE24}"/>
              </a:ext>
            </a:extLst>
          </p:cNvPr>
          <p:cNvSpPr/>
          <p:nvPr/>
        </p:nvSpPr>
        <p:spPr>
          <a:xfrm>
            <a:off x="19767988" y="11037234"/>
            <a:ext cx="2946612" cy="1151792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1408E89-4592-DA42-BE71-3E28A71B98BE}"/>
              </a:ext>
            </a:extLst>
          </p:cNvPr>
          <p:cNvSpPr txBox="1"/>
          <p:nvPr/>
        </p:nvSpPr>
        <p:spPr>
          <a:xfrm>
            <a:off x="20389138" y="1115916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A079DF0A-02DB-3F43-B402-EDB1D46BA2B2}"/>
              </a:ext>
            </a:extLst>
          </p:cNvPr>
          <p:cNvSpPr txBox="1">
            <a:spLocks/>
          </p:cNvSpPr>
          <p:nvPr/>
        </p:nvSpPr>
        <p:spPr>
          <a:xfrm>
            <a:off x="19951983" y="11636214"/>
            <a:ext cx="257862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45D1F06-C8BD-C344-9747-A67944F1E736}"/>
              </a:ext>
            </a:extLst>
          </p:cNvPr>
          <p:cNvCxnSpPr/>
          <p:nvPr/>
        </p:nvCxnSpPr>
        <p:spPr>
          <a:xfrm>
            <a:off x="18550127" y="11636214"/>
            <a:ext cx="121786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210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29CD2A-A35B-9C45-B7F7-9118DB1D1BEC}"/>
              </a:ext>
            </a:extLst>
          </p:cNvPr>
          <p:cNvSpPr/>
          <p:nvPr/>
        </p:nvSpPr>
        <p:spPr>
          <a:xfrm>
            <a:off x="10791960" y="6051432"/>
            <a:ext cx="2793731" cy="279373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D2D4506-D18A-9340-A014-2D9F5871D8E4}"/>
              </a:ext>
            </a:extLst>
          </p:cNvPr>
          <p:cNvSpPr/>
          <p:nvPr/>
        </p:nvSpPr>
        <p:spPr>
          <a:xfrm>
            <a:off x="8722076" y="8079141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56A96D2-8222-FA40-B428-23317BC1503F}"/>
              </a:ext>
            </a:extLst>
          </p:cNvPr>
          <p:cNvSpPr/>
          <p:nvPr/>
        </p:nvSpPr>
        <p:spPr>
          <a:xfrm>
            <a:off x="11153884" y="3500929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90D195-1B52-C143-AB8E-65606470B34D}"/>
              </a:ext>
            </a:extLst>
          </p:cNvPr>
          <p:cNvSpPr/>
          <p:nvPr/>
        </p:nvSpPr>
        <p:spPr>
          <a:xfrm>
            <a:off x="13585691" y="8079141"/>
            <a:ext cx="2069885" cy="20698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7B43CD2-CC4A-2E4B-AA3B-251B8AB11A01}"/>
              </a:ext>
            </a:extLst>
          </p:cNvPr>
          <p:cNvSpPr/>
          <p:nvPr/>
        </p:nvSpPr>
        <p:spPr>
          <a:xfrm>
            <a:off x="11334498" y="1123629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E1ECE9D-DAD2-EE41-A913-D2E19560DFFF}"/>
              </a:ext>
            </a:extLst>
          </p:cNvPr>
          <p:cNvSpPr/>
          <p:nvPr/>
        </p:nvSpPr>
        <p:spPr>
          <a:xfrm>
            <a:off x="13585691" y="2071958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63C70C-BB19-0646-BF31-C7B1512C6EC8}"/>
              </a:ext>
            </a:extLst>
          </p:cNvPr>
          <p:cNvSpPr/>
          <p:nvPr/>
        </p:nvSpPr>
        <p:spPr>
          <a:xfrm>
            <a:off x="9083307" y="2071958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DB40E27-5B1A-D740-9F84-13757DD8E943}"/>
              </a:ext>
            </a:extLst>
          </p:cNvPr>
          <p:cNvSpPr/>
          <p:nvPr/>
        </p:nvSpPr>
        <p:spPr>
          <a:xfrm>
            <a:off x="15474630" y="9968080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C1B5526-E3AD-3749-9F3C-ABC50C19AC1E}"/>
              </a:ext>
            </a:extLst>
          </p:cNvPr>
          <p:cNvSpPr/>
          <p:nvPr/>
        </p:nvSpPr>
        <p:spPr>
          <a:xfrm>
            <a:off x="13212227" y="10889343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7317634-8FED-0E41-B67B-9C5E481F56D9}"/>
              </a:ext>
            </a:extLst>
          </p:cNvPr>
          <p:cNvSpPr/>
          <p:nvPr/>
        </p:nvSpPr>
        <p:spPr>
          <a:xfrm>
            <a:off x="16395893" y="7705677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70AACC4-62E6-A940-B3F2-46687D4ADC5C}"/>
              </a:ext>
            </a:extLst>
          </p:cNvPr>
          <p:cNvSpPr/>
          <p:nvPr/>
        </p:nvSpPr>
        <p:spPr>
          <a:xfrm>
            <a:off x="7199990" y="9968080"/>
            <a:ext cx="1703031" cy="170303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EB5F7DE-7738-4445-B89A-59497CA6373E}"/>
              </a:ext>
            </a:extLst>
          </p:cNvPr>
          <p:cNvSpPr/>
          <p:nvPr/>
        </p:nvSpPr>
        <p:spPr>
          <a:xfrm>
            <a:off x="6278726" y="7705677"/>
            <a:ext cx="1703031" cy="170303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2283A5-7441-B946-9CBE-93CBEB9C1CFD}"/>
              </a:ext>
            </a:extLst>
          </p:cNvPr>
          <p:cNvSpPr/>
          <p:nvPr/>
        </p:nvSpPr>
        <p:spPr>
          <a:xfrm>
            <a:off x="9462393" y="10889343"/>
            <a:ext cx="1703031" cy="1703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D37108C0-B802-B54F-A1E6-ABDF677963C8}"/>
              </a:ext>
            </a:extLst>
          </p:cNvPr>
          <p:cNvSpPr/>
          <p:nvPr/>
        </p:nvSpPr>
        <p:spPr>
          <a:xfrm>
            <a:off x="9279619" y="4535871"/>
            <a:ext cx="5824852" cy="5824852"/>
          </a:xfrm>
          <a:prstGeom prst="arc">
            <a:avLst>
              <a:gd name="adj1" fmla="val 17477595"/>
              <a:gd name="adj2" fmla="val 849146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FCE0942B-D3CC-084E-B1BA-2D782BF88552}"/>
              </a:ext>
            </a:extLst>
          </p:cNvPr>
          <p:cNvSpPr/>
          <p:nvPr/>
        </p:nvSpPr>
        <p:spPr>
          <a:xfrm>
            <a:off x="9286059" y="4535871"/>
            <a:ext cx="5824852" cy="5824852"/>
          </a:xfrm>
          <a:prstGeom prst="arc">
            <a:avLst>
              <a:gd name="adj1" fmla="val 3315951"/>
              <a:gd name="adj2" fmla="val 7526771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11218628-1022-0B4E-9348-A33D5D1E9405}"/>
              </a:ext>
            </a:extLst>
          </p:cNvPr>
          <p:cNvSpPr/>
          <p:nvPr/>
        </p:nvSpPr>
        <p:spPr>
          <a:xfrm>
            <a:off x="9273180" y="4535871"/>
            <a:ext cx="5824852" cy="5824852"/>
          </a:xfrm>
          <a:prstGeom prst="arc">
            <a:avLst>
              <a:gd name="adj1" fmla="val 9956603"/>
              <a:gd name="adj2" fmla="val 14976604"/>
            </a:avLst>
          </a:prstGeom>
          <a:noFill/>
          <a:ln w="57150">
            <a:solidFill>
              <a:schemeClr val="bg1">
                <a:lumMod val="65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9D8CBA5-DC92-164A-AF34-A4E4FF872DD9}"/>
              </a:ext>
            </a:extLst>
          </p:cNvPr>
          <p:cNvCxnSpPr>
            <a:cxnSpLocks/>
            <a:stCxn id="7" idx="5"/>
            <a:endCxn id="17" idx="1"/>
          </p:cNvCxnSpPr>
          <p:nvPr/>
        </p:nvCxnSpPr>
        <p:spPr>
          <a:xfrm>
            <a:off x="15352448" y="9845898"/>
            <a:ext cx="371585" cy="371585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5ED811-2E93-8544-A23A-C598DDBFDA55}"/>
              </a:ext>
            </a:extLst>
          </p:cNvPr>
          <p:cNvCxnSpPr>
            <a:cxnSpLocks/>
            <a:stCxn id="7" idx="6"/>
            <a:endCxn id="19" idx="2"/>
          </p:cNvCxnSpPr>
          <p:nvPr/>
        </p:nvCxnSpPr>
        <p:spPr>
          <a:xfrm flipV="1">
            <a:off x="15655576" y="8557192"/>
            <a:ext cx="740317" cy="55689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56C5AAA-1B7D-E842-9DDF-313952AAB8A0}"/>
              </a:ext>
            </a:extLst>
          </p:cNvPr>
          <p:cNvCxnSpPr>
            <a:cxnSpLocks/>
            <a:stCxn id="7" idx="4"/>
            <a:endCxn id="18" idx="0"/>
          </p:cNvCxnSpPr>
          <p:nvPr/>
        </p:nvCxnSpPr>
        <p:spPr>
          <a:xfrm flipH="1">
            <a:off x="14063743" y="10149026"/>
            <a:ext cx="556891" cy="740317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19E75C9-89FC-DD4A-8B83-DA3E51FEE5DA}"/>
              </a:ext>
            </a:extLst>
          </p:cNvPr>
          <p:cNvCxnSpPr>
            <a:cxnSpLocks/>
            <a:stCxn id="10" idx="3"/>
            <a:endCxn id="22" idx="7"/>
          </p:cNvCxnSpPr>
          <p:nvPr/>
        </p:nvCxnSpPr>
        <p:spPr>
          <a:xfrm flipH="1">
            <a:off x="8653618" y="9845898"/>
            <a:ext cx="371586" cy="371585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05DAC30-12DA-F044-9591-8263F5E5749F}"/>
              </a:ext>
            </a:extLst>
          </p:cNvPr>
          <p:cNvCxnSpPr>
            <a:cxnSpLocks/>
            <a:stCxn id="10" idx="4"/>
            <a:endCxn id="24" idx="0"/>
          </p:cNvCxnSpPr>
          <p:nvPr/>
        </p:nvCxnSpPr>
        <p:spPr>
          <a:xfrm>
            <a:off x="9757019" y="10149026"/>
            <a:ext cx="556890" cy="740317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2B14105-8612-5B44-949A-37291025DC2B}"/>
              </a:ext>
            </a:extLst>
          </p:cNvPr>
          <p:cNvCxnSpPr>
            <a:cxnSpLocks/>
            <a:stCxn id="10" idx="2"/>
            <a:endCxn id="23" idx="6"/>
          </p:cNvCxnSpPr>
          <p:nvPr/>
        </p:nvCxnSpPr>
        <p:spPr>
          <a:xfrm flipH="1" flipV="1">
            <a:off x="7981757" y="8557192"/>
            <a:ext cx="740319" cy="55689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A763E01-0BEE-454A-9CC1-2EBA9E1184ED}"/>
              </a:ext>
            </a:extLst>
          </p:cNvPr>
          <p:cNvCxnSpPr>
            <a:cxnSpLocks/>
            <a:stCxn id="6" idx="0"/>
            <a:endCxn id="12" idx="4"/>
          </p:cNvCxnSpPr>
          <p:nvPr/>
        </p:nvCxnSpPr>
        <p:spPr>
          <a:xfrm flipH="1" flipV="1">
            <a:off x="12186014" y="2826659"/>
            <a:ext cx="2813" cy="674270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CF6E8E3-B311-1C45-930E-A81B451D955D}"/>
              </a:ext>
            </a:extLst>
          </p:cNvPr>
          <p:cNvCxnSpPr>
            <a:cxnSpLocks/>
            <a:stCxn id="6" idx="7"/>
            <a:endCxn id="13" idx="3"/>
          </p:cNvCxnSpPr>
          <p:nvPr/>
        </p:nvCxnSpPr>
        <p:spPr>
          <a:xfrm flipV="1">
            <a:off x="12920641" y="3525585"/>
            <a:ext cx="914453" cy="27847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470B9D0-3504-3747-B1B4-217C1D4A1050}"/>
              </a:ext>
            </a:extLst>
          </p:cNvPr>
          <p:cNvCxnSpPr>
            <a:cxnSpLocks/>
            <a:stCxn id="6" idx="1"/>
            <a:endCxn id="14" idx="5"/>
          </p:cNvCxnSpPr>
          <p:nvPr/>
        </p:nvCxnSpPr>
        <p:spPr>
          <a:xfrm flipH="1" flipV="1">
            <a:off x="10536935" y="3525585"/>
            <a:ext cx="920077" cy="278472"/>
          </a:xfrm>
          <a:prstGeom prst="straightConnector1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olid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786D513-A7D2-4741-B0B0-87127D068713}"/>
              </a:ext>
            </a:extLst>
          </p:cNvPr>
          <p:cNvGrpSpPr/>
          <p:nvPr/>
        </p:nvGrpSpPr>
        <p:grpSpPr>
          <a:xfrm>
            <a:off x="10947400" y="6917383"/>
            <a:ext cx="2482850" cy="1061829"/>
            <a:chOff x="10947400" y="2558810"/>
            <a:chExt cx="2482850" cy="106182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279B98F-B0F1-1842-867D-2CC8BD5DFFED}"/>
                </a:ext>
              </a:extLst>
            </p:cNvPr>
            <p:cNvSpPr txBox="1"/>
            <p:nvPr/>
          </p:nvSpPr>
          <p:spPr>
            <a:xfrm>
              <a:off x="11124271" y="2558810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8" name="Subtitle 2">
              <a:extLst>
                <a:ext uri="{FF2B5EF4-FFF2-40B4-BE49-F238E27FC236}">
                  <a16:creationId xmlns:a16="http://schemas.microsoft.com/office/drawing/2014/main" id="{7E9E3083-27D2-804B-8FB5-5FC01FD73FEF}"/>
                </a:ext>
              </a:extLst>
            </p:cNvPr>
            <p:cNvSpPr txBox="1">
              <a:spLocks/>
            </p:cNvSpPr>
            <p:nvPr/>
          </p:nvSpPr>
          <p:spPr>
            <a:xfrm>
              <a:off x="10947400" y="3143585"/>
              <a:ext cx="248285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DDC7A452-F01E-3C4C-9372-EFC4BD161EA8}"/>
              </a:ext>
            </a:extLst>
          </p:cNvPr>
          <p:cNvGrpSpPr/>
          <p:nvPr/>
        </p:nvGrpSpPr>
        <p:grpSpPr>
          <a:xfrm>
            <a:off x="13768477" y="8660113"/>
            <a:ext cx="1704313" cy="907941"/>
            <a:chOff x="11336669" y="2666531"/>
            <a:chExt cx="1704313" cy="907941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B65BF23-7710-A04C-A8D2-697BFCD715F2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3E80B7CD-BC5A-EB47-857F-DCFF082EC582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1EB9ABE-8EFF-CC47-BF6F-BB74F03DD3EB}"/>
              </a:ext>
            </a:extLst>
          </p:cNvPr>
          <p:cNvGrpSpPr/>
          <p:nvPr/>
        </p:nvGrpSpPr>
        <p:grpSpPr>
          <a:xfrm>
            <a:off x="8904862" y="8660113"/>
            <a:ext cx="1704313" cy="907941"/>
            <a:chOff x="11336669" y="2666531"/>
            <a:chExt cx="1704313" cy="907941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CAD95BE-56CD-CC43-9754-4DFAF769DE7D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5" name="Subtitle 2">
              <a:extLst>
                <a:ext uri="{FF2B5EF4-FFF2-40B4-BE49-F238E27FC236}">
                  <a16:creationId xmlns:a16="http://schemas.microsoft.com/office/drawing/2014/main" id="{54C4922B-CA49-5344-BEA2-F097AD796B54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C52036D-F4BD-B144-BB76-95696BEA1F01}"/>
              </a:ext>
            </a:extLst>
          </p:cNvPr>
          <p:cNvGrpSpPr/>
          <p:nvPr/>
        </p:nvGrpSpPr>
        <p:grpSpPr>
          <a:xfrm>
            <a:off x="11336670" y="4081901"/>
            <a:ext cx="1704313" cy="907941"/>
            <a:chOff x="11336669" y="2666531"/>
            <a:chExt cx="1704313" cy="907941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3242F88-24FD-514B-B94C-18B3ED6632A1}"/>
                </a:ext>
              </a:extLst>
            </p:cNvPr>
            <p:cNvSpPr txBox="1"/>
            <p:nvPr/>
          </p:nvSpPr>
          <p:spPr>
            <a:xfrm>
              <a:off x="11336669" y="2666531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25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C8DA7B42-6AA9-DA47-87F4-C61F05219BA8}"/>
                </a:ext>
              </a:extLst>
            </p:cNvPr>
            <p:cNvSpPr txBox="1">
              <a:spLocks/>
            </p:cNvSpPr>
            <p:nvPr/>
          </p:nvSpPr>
          <p:spPr>
            <a:xfrm>
              <a:off x="11340902" y="3143585"/>
              <a:ext cx="1695846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2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743E0C0C-99C9-F940-B2A6-80DC97135472}"/>
              </a:ext>
            </a:extLst>
          </p:cNvPr>
          <p:cNvSpPr txBox="1"/>
          <p:nvPr/>
        </p:nvSpPr>
        <p:spPr>
          <a:xfrm>
            <a:off x="14993165" y="1204403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A71CB000-2C5B-9A44-911B-EB6A20718749}"/>
              </a:ext>
            </a:extLst>
          </p:cNvPr>
          <p:cNvSpPr txBox="1">
            <a:spLocks/>
          </p:cNvSpPr>
          <p:nvPr/>
        </p:nvSpPr>
        <p:spPr>
          <a:xfrm>
            <a:off x="14993165" y="12521090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D8CBC75-EEC5-004D-8E32-49BBD7AEEBB1}"/>
              </a:ext>
            </a:extLst>
          </p:cNvPr>
          <p:cNvGrpSpPr/>
          <p:nvPr/>
        </p:nvGrpSpPr>
        <p:grpSpPr>
          <a:xfrm>
            <a:off x="18363698" y="8137435"/>
            <a:ext cx="2254243" cy="907941"/>
            <a:chOff x="18363698" y="8137435"/>
            <a:chExt cx="2254243" cy="907941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FFE1059-3B44-A649-8812-0A2C9DDFC431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4" name="Subtitle 2">
              <a:extLst>
                <a:ext uri="{FF2B5EF4-FFF2-40B4-BE49-F238E27FC236}">
                  <a16:creationId xmlns:a16="http://schemas.microsoft.com/office/drawing/2014/main" id="{CF57547D-2D77-054E-84C1-40FEF7DDE5A7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477045A5-E42B-6549-8207-A7086522D5DF}"/>
              </a:ext>
            </a:extLst>
          </p:cNvPr>
          <p:cNvSpPr txBox="1"/>
          <p:nvPr/>
        </p:nvSpPr>
        <p:spPr>
          <a:xfrm>
            <a:off x="17554259" y="1036562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E73E725C-8225-8A4B-9D92-A51C3C24AD44}"/>
              </a:ext>
            </a:extLst>
          </p:cNvPr>
          <p:cNvSpPr txBox="1">
            <a:spLocks/>
          </p:cNvSpPr>
          <p:nvPr/>
        </p:nvSpPr>
        <p:spPr>
          <a:xfrm>
            <a:off x="17554259" y="10842679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80665A35-67FF-F247-AAE7-916317F22918}"/>
              </a:ext>
            </a:extLst>
          </p:cNvPr>
          <p:cNvGrpSpPr/>
          <p:nvPr/>
        </p:nvGrpSpPr>
        <p:grpSpPr>
          <a:xfrm>
            <a:off x="3710441" y="8137435"/>
            <a:ext cx="2254243" cy="907941"/>
            <a:chOff x="3710441" y="8137435"/>
            <a:chExt cx="2254243" cy="907941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E2BC4116-B6F0-2741-B7F3-A632818F01C1}"/>
                </a:ext>
              </a:extLst>
            </p:cNvPr>
            <p:cNvSpPr txBox="1"/>
            <p:nvPr/>
          </p:nvSpPr>
          <p:spPr>
            <a:xfrm>
              <a:off x="4260371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1" name="Subtitle 2">
              <a:extLst>
                <a:ext uri="{FF2B5EF4-FFF2-40B4-BE49-F238E27FC236}">
                  <a16:creationId xmlns:a16="http://schemas.microsoft.com/office/drawing/2014/main" id="{51ABE751-9735-924F-8C6B-F7CB9F8867BF}"/>
                </a:ext>
              </a:extLst>
            </p:cNvPr>
            <p:cNvSpPr txBox="1">
              <a:spLocks/>
            </p:cNvSpPr>
            <p:nvPr/>
          </p:nvSpPr>
          <p:spPr>
            <a:xfrm>
              <a:off x="3710441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5B20799B-583F-A84E-B787-877200569C47}"/>
              </a:ext>
            </a:extLst>
          </p:cNvPr>
          <p:cNvSpPr txBox="1"/>
          <p:nvPr/>
        </p:nvSpPr>
        <p:spPr>
          <a:xfrm>
            <a:off x="5123256" y="1036562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8DF56DB-2193-1741-B48F-8AD30A981702}"/>
              </a:ext>
            </a:extLst>
          </p:cNvPr>
          <p:cNvSpPr txBox="1">
            <a:spLocks/>
          </p:cNvSpPr>
          <p:nvPr/>
        </p:nvSpPr>
        <p:spPr>
          <a:xfrm>
            <a:off x="4573326" y="10842679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FF76DCF-5F24-9B4B-9706-0F342AA97643}"/>
              </a:ext>
            </a:extLst>
          </p:cNvPr>
          <p:cNvSpPr txBox="1"/>
          <p:nvPr/>
        </p:nvSpPr>
        <p:spPr>
          <a:xfrm>
            <a:off x="7680171" y="1204403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EDCE58F8-9FAC-F94E-ABCF-0C779718A627}"/>
              </a:ext>
            </a:extLst>
          </p:cNvPr>
          <p:cNvSpPr txBox="1">
            <a:spLocks/>
          </p:cNvSpPr>
          <p:nvPr/>
        </p:nvSpPr>
        <p:spPr>
          <a:xfrm>
            <a:off x="7130241" y="12521090"/>
            <a:ext cx="2254243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02C7FF3B-898F-1D4D-A736-3F4710FC2415}"/>
              </a:ext>
            </a:extLst>
          </p:cNvPr>
          <p:cNvGrpSpPr/>
          <p:nvPr/>
        </p:nvGrpSpPr>
        <p:grpSpPr>
          <a:xfrm>
            <a:off x="6399375" y="2469502"/>
            <a:ext cx="2254243" cy="907941"/>
            <a:chOff x="3710441" y="8137435"/>
            <a:chExt cx="2254243" cy="907941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7BD6833-D955-6446-B9FC-1050CD99CA8C}"/>
                </a:ext>
              </a:extLst>
            </p:cNvPr>
            <p:cNvSpPr txBox="1"/>
            <p:nvPr/>
          </p:nvSpPr>
          <p:spPr>
            <a:xfrm>
              <a:off x="4260371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1" name="Subtitle 2">
              <a:extLst>
                <a:ext uri="{FF2B5EF4-FFF2-40B4-BE49-F238E27FC236}">
                  <a16:creationId xmlns:a16="http://schemas.microsoft.com/office/drawing/2014/main" id="{EDD2BD47-7447-D441-BDE2-B41828A8D718}"/>
                </a:ext>
              </a:extLst>
            </p:cNvPr>
            <p:cNvSpPr txBox="1">
              <a:spLocks/>
            </p:cNvSpPr>
            <p:nvPr/>
          </p:nvSpPr>
          <p:spPr>
            <a:xfrm>
              <a:off x="3710441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559CA76-EEEE-B340-A41C-3EAC79EF1E75}"/>
              </a:ext>
            </a:extLst>
          </p:cNvPr>
          <p:cNvGrpSpPr/>
          <p:nvPr/>
        </p:nvGrpSpPr>
        <p:grpSpPr>
          <a:xfrm>
            <a:off x="15724033" y="2469502"/>
            <a:ext cx="2254243" cy="907941"/>
            <a:chOff x="18363698" y="8137435"/>
            <a:chExt cx="2254243" cy="907941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7E4F2D7-D6F6-BA45-8275-1ED6CBDA10FA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5" name="Subtitle 2">
              <a:extLst>
                <a:ext uri="{FF2B5EF4-FFF2-40B4-BE49-F238E27FC236}">
                  <a16:creationId xmlns:a16="http://schemas.microsoft.com/office/drawing/2014/main" id="{24F88989-CA75-CB4A-856F-B27F60157CB7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4B544A7-0CE9-1D4F-8CAD-0F3C1BB18315}"/>
              </a:ext>
            </a:extLst>
          </p:cNvPr>
          <p:cNvGrpSpPr/>
          <p:nvPr/>
        </p:nvGrpSpPr>
        <p:grpSpPr>
          <a:xfrm>
            <a:off x="13212227" y="782111"/>
            <a:ext cx="2254243" cy="907941"/>
            <a:chOff x="18363698" y="8137435"/>
            <a:chExt cx="2254243" cy="907941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73884A5-28A8-7349-8093-F5742BA8AD40}"/>
                </a:ext>
              </a:extLst>
            </p:cNvPr>
            <p:cNvSpPr txBox="1"/>
            <p:nvPr/>
          </p:nvSpPr>
          <p:spPr>
            <a:xfrm>
              <a:off x="18363698" y="8137435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8" name="Subtitle 2">
              <a:extLst>
                <a:ext uri="{FF2B5EF4-FFF2-40B4-BE49-F238E27FC236}">
                  <a16:creationId xmlns:a16="http://schemas.microsoft.com/office/drawing/2014/main" id="{ED3737B4-462D-D54A-AA1F-8C4135B60B8B}"/>
                </a:ext>
              </a:extLst>
            </p:cNvPr>
            <p:cNvSpPr txBox="1">
              <a:spLocks/>
            </p:cNvSpPr>
            <p:nvPr/>
          </p:nvSpPr>
          <p:spPr>
            <a:xfrm>
              <a:off x="18363698" y="8614489"/>
              <a:ext cx="2254243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Executive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7A987730-525C-5D4C-BD4C-01F6AF7DC633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07BE003-8019-B041-AB95-802F39F684E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78987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75130-B238-FA48-A078-1AA45E6B91C7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0E887-BF40-D143-8977-C8D79B85E7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8FAB33F-5148-4646-995A-B2501A769A85}"/>
              </a:ext>
            </a:extLst>
          </p:cNvPr>
          <p:cNvSpPr/>
          <p:nvPr/>
        </p:nvSpPr>
        <p:spPr>
          <a:xfrm>
            <a:off x="1520825" y="7000515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729AE1-DBE2-8E4D-A3AD-0FBA3CD43BC6}"/>
              </a:ext>
            </a:extLst>
          </p:cNvPr>
          <p:cNvSpPr txBox="1"/>
          <p:nvPr/>
        </p:nvSpPr>
        <p:spPr>
          <a:xfrm>
            <a:off x="2109962" y="726043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16B6808-DFFE-B947-A71E-EE761E11BBFB}"/>
              </a:ext>
            </a:extLst>
          </p:cNvPr>
          <p:cNvSpPr txBox="1">
            <a:spLocks/>
          </p:cNvSpPr>
          <p:nvPr/>
        </p:nvSpPr>
        <p:spPr>
          <a:xfrm>
            <a:off x="1799692" y="7845208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22627FF0-D91B-164B-BD68-366A47B1281C}"/>
              </a:ext>
            </a:extLst>
          </p:cNvPr>
          <p:cNvSpPr/>
          <p:nvPr/>
        </p:nvSpPr>
        <p:spPr>
          <a:xfrm>
            <a:off x="10535133" y="5501287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69C4BF-0A61-E641-9932-7489983E951D}"/>
              </a:ext>
            </a:extLst>
          </p:cNvPr>
          <p:cNvSpPr txBox="1"/>
          <p:nvPr/>
        </p:nvSpPr>
        <p:spPr>
          <a:xfrm>
            <a:off x="11124270" y="57612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9016CAA-9FC2-BC4A-AE61-D4643645A77D}"/>
              </a:ext>
            </a:extLst>
          </p:cNvPr>
          <p:cNvSpPr txBox="1">
            <a:spLocks/>
          </p:cNvSpPr>
          <p:nvPr/>
        </p:nvSpPr>
        <p:spPr>
          <a:xfrm>
            <a:off x="10814000" y="6345980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E087A76-D02A-A143-BDF6-2C3553E18BD6}"/>
              </a:ext>
            </a:extLst>
          </p:cNvPr>
          <p:cNvSpPr/>
          <p:nvPr/>
        </p:nvSpPr>
        <p:spPr>
          <a:xfrm>
            <a:off x="15042287" y="2555179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1A47B5-CE0B-4F4C-B24E-987513C100F7}"/>
              </a:ext>
            </a:extLst>
          </p:cNvPr>
          <p:cNvSpPr txBox="1"/>
          <p:nvPr/>
        </p:nvSpPr>
        <p:spPr>
          <a:xfrm>
            <a:off x="15631424" y="28150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533C50D-76B4-B54A-85E1-FF23C782AD7C}"/>
              </a:ext>
            </a:extLst>
          </p:cNvPr>
          <p:cNvSpPr txBox="1">
            <a:spLocks/>
          </p:cNvSpPr>
          <p:nvPr/>
        </p:nvSpPr>
        <p:spPr>
          <a:xfrm>
            <a:off x="15321154" y="339987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D04EFAD4-17DF-FC49-94E0-A46CCB927A88}"/>
              </a:ext>
            </a:extLst>
          </p:cNvPr>
          <p:cNvSpPr/>
          <p:nvPr/>
        </p:nvSpPr>
        <p:spPr>
          <a:xfrm>
            <a:off x="19549443" y="163438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E12EA8-1B00-6547-97C0-A438562FCD1E}"/>
              </a:ext>
            </a:extLst>
          </p:cNvPr>
          <p:cNvSpPr txBox="1"/>
          <p:nvPr/>
        </p:nvSpPr>
        <p:spPr>
          <a:xfrm>
            <a:off x="20138580" y="18943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77D4F5E4-BC64-B243-B8C0-30331676775D}"/>
              </a:ext>
            </a:extLst>
          </p:cNvPr>
          <p:cNvSpPr txBox="1">
            <a:spLocks/>
          </p:cNvSpPr>
          <p:nvPr/>
        </p:nvSpPr>
        <p:spPr>
          <a:xfrm>
            <a:off x="19828310" y="24790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815C471-5F38-5C47-8546-938E4D59BC7B}"/>
              </a:ext>
            </a:extLst>
          </p:cNvPr>
          <p:cNvSpPr/>
          <p:nvPr/>
        </p:nvSpPr>
        <p:spPr>
          <a:xfrm>
            <a:off x="6027979" y="993092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277510-9D5B-D146-9BBC-2CD2A6B2FE11}"/>
              </a:ext>
            </a:extLst>
          </p:cNvPr>
          <p:cNvSpPr txBox="1"/>
          <p:nvPr/>
        </p:nvSpPr>
        <p:spPr>
          <a:xfrm>
            <a:off x="6617116" y="1019084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798EBCA-55CD-5D47-913F-8CBAB4EEEA68}"/>
              </a:ext>
            </a:extLst>
          </p:cNvPr>
          <p:cNvSpPr txBox="1">
            <a:spLocks/>
          </p:cNvSpPr>
          <p:nvPr/>
        </p:nvSpPr>
        <p:spPr>
          <a:xfrm>
            <a:off x="6306846" y="1077562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7245A4E-7E2F-DB4C-8A75-19C41096944B}"/>
              </a:ext>
            </a:extLst>
          </p:cNvPr>
          <p:cNvSpPr/>
          <p:nvPr/>
        </p:nvSpPr>
        <p:spPr>
          <a:xfrm>
            <a:off x="6027979" y="407010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75B789-B973-1246-94D5-AF14C49E4474}"/>
              </a:ext>
            </a:extLst>
          </p:cNvPr>
          <p:cNvSpPr txBox="1"/>
          <p:nvPr/>
        </p:nvSpPr>
        <p:spPr>
          <a:xfrm>
            <a:off x="6617116" y="433001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9F2F15-3C76-6941-94D8-AF5F338D4E15}"/>
              </a:ext>
            </a:extLst>
          </p:cNvPr>
          <p:cNvSpPr txBox="1">
            <a:spLocks/>
          </p:cNvSpPr>
          <p:nvPr/>
        </p:nvSpPr>
        <p:spPr>
          <a:xfrm>
            <a:off x="6306846" y="491479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CE8D5B1E-2135-DD41-A0F4-D4B54ADB5C68}"/>
              </a:ext>
            </a:extLst>
          </p:cNvPr>
          <p:cNvSpPr/>
          <p:nvPr/>
        </p:nvSpPr>
        <p:spPr>
          <a:xfrm>
            <a:off x="10535133" y="1137628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7682046-8E3E-6E48-9BFC-44C268540292}"/>
              </a:ext>
            </a:extLst>
          </p:cNvPr>
          <p:cNvSpPr txBox="1"/>
          <p:nvPr/>
        </p:nvSpPr>
        <p:spPr>
          <a:xfrm>
            <a:off x="11124270" y="1163619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D0861F9-EC60-054B-9D58-435097333E34}"/>
              </a:ext>
            </a:extLst>
          </p:cNvPr>
          <p:cNvSpPr txBox="1">
            <a:spLocks/>
          </p:cNvSpPr>
          <p:nvPr/>
        </p:nvSpPr>
        <p:spPr>
          <a:xfrm>
            <a:off x="10814000" y="1222097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82B4E5DA-8B2B-A942-B7ED-85B9F8C9923A}"/>
              </a:ext>
            </a:extLst>
          </p:cNvPr>
          <p:cNvSpPr/>
          <p:nvPr/>
        </p:nvSpPr>
        <p:spPr>
          <a:xfrm>
            <a:off x="10535133" y="256379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1BDA400-E8A6-684F-B166-3A53B25AAD2C}"/>
              </a:ext>
            </a:extLst>
          </p:cNvPr>
          <p:cNvSpPr txBox="1"/>
          <p:nvPr/>
        </p:nvSpPr>
        <p:spPr>
          <a:xfrm>
            <a:off x="11124270" y="282370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1DA155E-F2DF-DA49-9B70-B51696DD54EF}"/>
              </a:ext>
            </a:extLst>
          </p:cNvPr>
          <p:cNvSpPr txBox="1">
            <a:spLocks/>
          </p:cNvSpPr>
          <p:nvPr/>
        </p:nvSpPr>
        <p:spPr>
          <a:xfrm>
            <a:off x="10814000" y="340848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A8815325-CD45-E345-91CE-0E77DE6CFB22}"/>
              </a:ext>
            </a:extLst>
          </p:cNvPr>
          <p:cNvSpPr/>
          <p:nvPr/>
        </p:nvSpPr>
        <p:spPr>
          <a:xfrm>
            <a:off x="10535133" y="8438784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7F42CB5-86EE-E547-B647-653C2B7D57F5}"/>
              </a:ext>
            </a:extLst>
          </p:cNvPr>
          <p:cNvSpPr txBox="1"/>
          <p:nvPr/>
        </p:nvSpPr>
        <p:spPr>
          <a:xfrm>
            <a:off x="11124270" y="8698702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F734781-617E-EB47-ABBF-7FA1C3E670AD}"/>
              </a:ext>
            </a:extLst>
          </p:cNvPr>
          <p:cNvSpPr txBox="1">
            <a:spLocks/>
          </p:cNvSpPr>
          <p:nvPr/>
        </p:nvSpPr>
        <p:spPr>
          <a:xfrm>
            <a:off x="10814000" y="9283477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65A7FE92-A413-BB4E-8BC1-F91F3FF4B4E7}"/>
              </a:ext>
            </a:extLst>
          </p:cNvPr>
          <p:cNvSpPr/>
          <p:nvPr/>
        </p:nvSpPr>
        <p:spPr>
          <a:xfrm>
            <a:off x="15042287" y="5501286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D638BA-69D9-0540-A4F4-CBFB2A8FE589}"/>
              </a:ext>
            </a:extLst>
          </p:cNvPr>
          <p:cNvSpPr txBox="1"/>
          <p:nvPr/>
        </p:nvSpPr>
        <p:spPr>
          <a:xfrm>
            <a:off x="15631424" y="57612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96C8638-DA84-FB4E-A076-285D715169E5}"/>
              </a:ext>
            </a:extLst>
          </p:cNvPr>
          <p:cNvSpPr txBox="1">
            <a:spLocks/>
          </p:cNvSpPr>
          <p:nvPr/>
        </p:nvSpPr>
        <p:spPr>
          <a:xfrm>
            <a:off x="15321154" y="6345979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4D25C868-98C6-ED44-8A82-84F674A6BE5C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C05079-8760-904D-BF62-451CB5B59ECB}"/>
              </a:ext>
            </a:extLst>
          </p:cNvPr>
          <p:cNvSpPr txBox="1"/>
          <p:nvPr/>
        </p:nvSpPr>
        <p:spPr>
          <a:xfrm>
            <a:off x="15631424" y="8698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56346FDC-CF65-E246-B6E0-1070EC07220A}"/>
              </a:ext>
            </a:extLst>
          </p:cNvPr>
          <p:cNvSpPr txBox="1">
            <a:spLocks/>
          </p:cNvSpPr>
          <p:nvPr/>
        </p:nvSpPr>
        <p:spPr>
          <a:xfrm>
            <a:off x="15321154" y="9283476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1520439-E386-7D42-9ECD-E6E9122F670D}"/>
              </a:ext>
            </a:extLst>
          </p:cNvPr>
          <p:cNvSpPr/>
          <p:nvPr/>
        </p:nvSpPr>
        <p:spPr>
          <a:xfrm>
            <a:off x="15042287" y="1137628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4F266EF-8922-B949-AF3F-F7FCC1F29AD7}"/>
              </a:ext>
            </a:extLst>
          </p:cNvPr>
          <p:cNvSpPr txBox="1"/>
          <p:nvPr/>
        </p:nvSpPr>
        <p:spPr>
          <a:xfrm>
            <a:off x="15631424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8232BC0F-074F-4A44-8296-8C5D80B11613}"/>
              </a:ext>
            </a:extLst>
          </p:cNvPr>
          <p:cNvSpPr txBox="1">
            <a:spLocks/>
          </p:cNvSpPr>
          <p:nvPr/>
        </p:nvSpPr>
        <p:spPr>
          <a:xfrm>
            <a:off x="15321154" y="12220973"/>
            <a:ext cx="2749648" cy="93871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  <a:p>
            <a:pPr>
              <a:lnSpc>
                <a:spcPct val="100000"/>
              </a:lnSpc>
            </a:pPr>
            <a:endParaRPr lang="en-US" sz="25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81C6C855-27D4-FD4E-8433-DB08E8069E8C}"/>
              </a:ext>
            </a:extLst>
          </p:cNvPr>
          <p:cNvSpPr/>
          <p:nvPr/>
        </p:nvSpPr>
        <p:spPr>
          <a:xfrm>
            <a:off x="19549443" y="3475971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80BFC6C-87E4-0446-9B8E-C90C311F5410}"/>
              </a:ext>
            </a:extLst>
          </p:cNvPr>
          <p:cNvSpPr txBox="1"/>
          <p:nvPr/>
        </p:nvSpPr>
        <p:spPr>
          <a:xfrm>
            <a:off x="20138580" y="373588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D6907B4-9CAA-3645-B778-901B189A62D9}"/>
              </a:ext>
            </a:extLst>
          </p:cNvPr>
          <p:cNvSpPr txBox="1">
            <a:spLocks/>
          </p:cNvSpPr>
          <p:nvPr/>
        </p:nvSpPr>
        <p:spPr>
          <a:xfrm>
            <a:off x="19828310" y="432066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61A3A480-4262-EE42-A431-7781EBB77E3D}"/>
              </a:ext>
            </a:extLst>
          </p:cNvPr>
          <p:cNvSpPr/>
          <p:nvPr/>
        </p:nvSpPr>
        <p:spPr>
          <a:xfrm>
            <a:off x="19549443" y="7531429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046A141-6C84-CD49-8A93-8F2DBDDFE833}"/>
              </a:ext>
            </a:extLst>
          </p:cNvPr>
          <p:cNvSpPr txBox="1"/>
          <p:nvPr/>
        </p:nvSpPr>
        <p:spPr>
          <a:xfrm>
            <a:off x="20138580" y="77913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38E4DEA-0935-4242-AEE7-C1BE20CF6001}"/>
              </a:ext>
            </a:extLst>
          </p:cNvPr>
          <p:cNvSpPr txBox="1">
            <a:spLocks/>
          </p:cNvSpPr>
          <p:nvPr/>
        </p:nvSpPr>
        <p:spPr>
          <a:xfrm>
            <a:off x="19828310" y="837612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F9CBDCD7-CA10-BA47-9295-0DC280776A82}"/>
              </a:ext>
            </a:extLst>
          </p:cNvPr>
          <p:cNvSpPr/>
          <p:nvPr/>
        </p:nvSpPr>
        <p:spPr>
          <a:xfrm>
            <a:off x="19549443" y="9373012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2146896-1B78-3E48-A5D4-2EEEC0837895}"/>
              </a:ext>
            </a:extLst>
          </p:cNvPr>
          <p:cNvSpPr txBox="1"/>
          <p:nvPr/>
        </p:nvSpPr>
        <p:spPr>
          <a:xfrm>
            <a:off x="20138580" y="963293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CF31D50-414D-8740-BB6F-FD1A29096FA4}"/>
              </a:ext>
            </a:extLst>
          </p:cNvPr>
          <p:cNvSpPr txBox="1">
            <a:spLocks/>
          </p:cNvSpPr>
          <p:nvPr/>
        </p:nvSpPr>
        <p:spPr>
          <a:xfrm>
            <a:off x="19828310" y="10217705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DDC2E9B7-1320-2E4C-A1C5-267BE2835CC3}"/>
              </a:ext>
            </a:extLst>
          </p:cNvPr>
          <p:cNvSpPr/>
          <p:nvPr/>
        </p:nvSpPr>
        <p:spPr>
          <a:xfrm>
            <a:off x="19549443" y="11376280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E737B6F-4AB8-604C-8063-32600CFC61E9}"/>
              </a:ext>
            </a:extLst>
          </p:cNvPr>
          <p:cNvSpPr txBox="1"/>
          <p:nvPr/>
        </p:nvSpPr>
        <p:spPr>
          <a:xfrm>
            <a:off x="20138580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029F4D74-5D78-CC45-94C2-6E42C13C022B}"/>
              </a:ext>
            </a:extLst>
          </p:cNvPr>
          <p:cNvSpPr txBox="1">
            <a:spLocks/>
          </p:cNvSpPr>
          <p:nvPr/>
        </p:nvSpPr>
        <p:spPr>
          <a:xfrm>
            <a:off x="19828310" y="1222097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9DE2B59A-96A1-4E46-9B11-EB149D22E502}"/>
              </a:ext>
            </a:extLst>
          </p:cNvPr>
          <p:cNvSpPr/>
          <p:nvPr/>
        </p:nvSpPr>
        <p:spPr>
          <a:xfrm>
            <a:off x="19549443" y="5497888"/>
            <a:ext cx="3307382" cy="1581665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DC0E7D5-6F3A-204F-8DFE-D161A103627B}"/>
              </a:ext>
            </a:extLst>
          </p:cNvPr>
          <p:cNvSpPr txBox="1"/>
          <p:nvPr/>
        </p:nvSpPr>
        <p:spPr>
          <a:xfrm>
            <a:off x="20138580" y="57578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DD37822F-5ACC-5943-AB12-C7D4D3C8CD99}"/>
              </a:ext>
            </a:extLst>
          </p:cNvPr>
          <p:cNvSpPr txBox="1">
            <a:spLocks/>
          </p:cNvSpPr>
          <p:nvPr/>
        </p:nvSpPr>
        <p:spPr>
          <a:xfrm>
            <a:off x="19828310" y="63425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F9998999-FB8D-B74A-9879-E2F5A2125644}"/>
              </a:ext>
            </a:extLst>
          </p:cNvPr>
          <p:cNvCxnSpPr>
            <a:stCxn id="4" idx="3"/>
            <a:endCxn id="31" idx="1"/>
          </p:cNvCxnSpPr>
          <p:nvPr/>
        </p:nvCxnSpPr>
        <p:spPr>
          <a:xfrm flipV="1">
            <a:off x="4828207" y="4860934"/>
            <a:ext cx="1199772" cy="293041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EE794AD4-FA9A-CD40-BA34-1EFDF99023FC}"/>
              </a:ext>
            </a:extLst>
          </p:cNvPr>
          <p:cNvCxnSpPr>
            <a:cxnSpLocks/>
            <a:stCxn id="4" idx="3"/>
            <a:endCxn id="15" idx="1"/>
          </p:cNvCxnSpPr>
          <p:nvPr/>
        </p:nvCxnSpPr>
        <p:spPr>
          <a:xfrm>
            <a:off x="4828207" y="7791348"/>
            <a:ext cx="1199772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CBFD371F-5A88-134C-AF4C-D036AAED62F3}"/>
              </a:ext>
            </a:extLst>
          </p:cNvPr>
          <p:cNvCxnSpPr>
            <a:cxnSpLocks/>
            <a:stCxn id="31" idx="3"/>
            <a:endCxn id="48" idx="1"/>
          </p:cNvCxnSpPr>
          <p:nvPr/>
        </p:nvCxnSpPr>
        <p:spPr>
          <a:xfrm flipV="1">
            <a:off x="9335361" y="3354623"/>
            <a:ext cx="1199772" cy="150631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62C5AEA5-E1D8-774B-AF2E-05DCA99B8A0E}"/>
              </a:ext>
            </a:extLst>
          </p:cNvPr>
          <p:cNvCxnSpPr>
            <a:cxnSpLocks/>
            <a:stCxn id="31" idx="3"/>
            <a:endCxn id="19" idx="1"/>
          </p:cNvCxnSpPr>
          <p:nvPr/>
        </p:nvCxnSpPr>
        <p:spPr>
          <a:xfrm>
            <a:off x="9335361" y="4860934"/>
            <a:ext cx="1199772" cy="14311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B237AD94-6747-654D-9AC6-0E4310A074EC}"/>
              </a:ext>
            </a:extLst>
          </p:cNvPr>
          <p:cNvCxnSpPr>
            <a:cxnSpLocks/>
            <a:stCxn id="15" idx="3"/>
            <a:endCxn id="52" idx="1"/>
          </p:cNvCxnSpPr>
          <p:nvPr/>
        </p:nvCxnSpPr>
        <p:spPr>
          <a:xfrm flipV="1">
            <a:off x="9335361" y="9229617"/>
            <a:ext cx="1199772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D9459CC8-F508-5C45-AA05-EFF0DA3D0769}"/>
              </a:ext>
            </a:extLst>
          </p:cNvPr>
          <p:cNvCxnSpPr>
            <a:cxnSpLocks/>
            <a:stCxn id="15" idx="3"/>
            <a:endCxn id="36" idx="1"/>
          </p:cNvCxnSpPr>
          <p:nvPr/>
        </p:nvCxnSpPr>
        <p:spPr>
          <a:xfrm>
            <a:off x="9335361" y="10721761"/>
            <a:ext cx="1199772" cy="144535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2903FB0-9480-BA48-A40A-2A3AC21A5959}"/>
              </a:ext>
            </a:extLst>
          </p:cNvPr>
          <p:cNvCxnSpPr>
            <a:stCxn id="48" idx="3"/>
            <a:endCxn id="23" idx="1"/>
          </p:cNvCxnSpPr>
          <p:nvPr/>
        </p:nvCxnSpPr>
        <p:spPr>
          <a:xfrm flipV="1">
            <a:off x="13842515" y="3346012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BB73CE-29A3-AF44-BB47-8851280228B2}"/>
              </a:ext>
            </a:extLst>
          </p:cNvPr>
          <p:cNvCxnSpPr/>
          <p:nvPr/>
        </p:nvCxnSpPr>
        <p:spPr>
          <a:xfrm flipV="1">
            <a:off x="13842515" y="6278127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95D82DE-4398-7F47-804A-FC8C69407028}"/>
              </a:ext>
            </a:extLst>
          </p:cNvPr>
          <p:cNvCxnSpPr/>
          <p:nvPr/>
        </p:nvCxnSpPr>
        <p:spPr>
          <a:xfrm flipV="1">
            <a:off x="13842515" y="9225311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700F7BD-241C-ED46-85EB-0A9BD2B316FD}"/>
              </a:ext>
            </a:extLst>
          </p:cNvPr>
          <p:cNvCxnSpPr/>
          <p:nvPr/>
        </p:nvCxnSpPr>
        <p:spPr>
          <a:xfrm flipV="1">
            <a:off x="13842515" y="12162808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3EC64C7-9259-E541-9812-5E7186C0FDF6}"/>
              </a:ext>
            </a:extLst>
          </p:cNvPr>
          <p:cNvCxnSpPr/>
          <p:nvPr/>
        </p:nvCxnSpPr>
        <p:spPr>
          <a:xfrm flipV="1">
            <a:off x="18355177" y="12162808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81593E4-505E-064C-AFA5-A07EDE5DC593}"/>
              </a:ext>
            </a:extLst>
          </p:cNvPr>
          <p:cNvCxnSpPr/>
          <p:nvPr/>
        </p:nvCxnSpPr>
        <p:spPr>
          <a:xfrm flipV="1">
            <a:off x="18355177" y="6282013"/>
            <a:ext cx="1199772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EE41B8B1-D862-424B-8BB4-773D43A8F500}"/>
              </a:ext>
            </a:extLst>
          </p:cNvPr>
          <p:cNvCxnSpPr>
            <a:cxnSpLocks/>
            <a:stCxn id="23" idx="3"/>
            <a:endCxn id="27" idx="1"/>
          </p:cNvCxnSpPr>
          <p:nvPr/>
        </p:nvCxnSpPr>
        <p:spPr>
          <a:xfrm flipV="1">
            <a:off x="18349669" y="2425221"/>
            <a:ext cx="1199774" cy="92079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>
            <a:extLst>
              <a:ext uri="{FF2B5EF4-FFF2-40B4-BE49-F238E27FC236}">
                <a16:creationId xmlns:a16="http://schemas.microsoft.com/office/drawing/2014/main" id="{1073B87D-94AE-BC4D-81B8-413AC91E32D5}"/>
              </a:ext>
            </a:extLst>
          </p:cNvPr>
          <p:cNvCxnSpPr>
            <a:cxnSpLocks/>
            <a:stCxn id="23" idx="3"/>
            <a:endCxn id="68" idx="1"/>
          </p:cNvCxnSpPr>
          <p:nvPr/>
        </p:nvCxnSpPr>
        <p:spPr>
          <a:xfrm>
            <a:off x="18349669" y="3346012"/>
            <a:ext cx="1199774" cy="92079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>
            <a:extLst>
              <a:ext uri="{FF2B5EF4-FFF2-40B4-BE49-F238E27FC236}">
                <a16:creationId xmlns:a16="http://schemas.microsoft.com/office/drawing/2014/main" id="{644CC340-0674-E548-B2D8-2D1FAFD08510}"/>
              </a:ext>
            </a:extLst>
          </p:cNvPr>
          <p:cNvCxnSpPr>
            <a:cxnSpLocks/>
            <a:stCxn id="60" idx="3"/>
            <a:endCxn id="72" idx="1"/>
          </p:cNvCxnSpPr>
          <p:nvPr/>
        </p:nvCxnSpPr>
        <p:spPr>
          <a:xfrm flipV="1">
            <a:off x="18349669" y="8322262"/>
            <a:ext cx="1199774" cy="9073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>
            <a:extLst>
              <a:ext uri="{FF2B5EF4-FFF2-40B4-BE49-F238E27FC236}">
                <a16:creationId xmlns:a16="http://schemas.microsoft.com/office/drawing/2014/main" id="{09840A06-43B8-5648-B267-DB4827B65DEC}"/>
              </a:ext>
            </a:extLst>
          </p:cNvPr>
          <p:cNvCxnSpPr>
            <a:cxnSpLocks/>
            <a:stCxn id="60" idx="3"/>
            <a:endCxn id="76" idx="1"/>
          </p:cNvCxnSpPr>
          <p:nvPr/>
        </p:nvCxnSpPr>
        <p:spPr>
          <a:xfrm>
            <a:off x="18349669" y="9229616"/>
            <a:ext cx="1199774" cy="9342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51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94A95AF-3EDD-4B4D-BAF8-0BC985013DA9}"/>
              </a:ext>
            </a:extLst>
          </p:cNvPr>
          <p:cNvSpPr/>
          <p:nvPr/>
        </p:nvSpPr>
        <p:spPr>
          <a:xfrm>
            <a:off x="1520825" y="7000514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48FF63-D9E0-AC4F-9EBC-DC1404672C63}"/>
              </a:ext>
            </a:extLst>
          </p:cNvPr>
          <p:cNvSpPr txBox="1"/>
          <p:nvPr/>
        </p:nvSpPr>
        <p:spPr>
          <a:xfrm>
            <a:off x="2109962" y="734111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88B2CAF-593A-014E-9061-6320B7804797}"/>
              </a:ext>
            </a:extLst>
          </p:cNvPr>
          <p:cNvSpPr txBox="1">
            <a:spLocks/>
          </p:cNvSpPr>
          <p:nvPr/>
        </p:nvSpPr>
        <p:spPr>
          <a:xfrm>
            <a:off x="1723244" y="7925889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3" name="Round Same Side Corner Rectangle 72">
            <a:extLst>
              <a:ext uri="{FF2B5EF4-FFF2-40B4-BE49-F238E27FC236}">
                <a16:creationId xmlns:a16="http://schemas.microsoft.com/office/drawing/2014/main" id="{3ABAF1CA-8E1C-4C45-81D9-18802493E855}"/>
              </a:ext>
            </a:extLst>
          </p:cNvPr>
          <p:cNvSpPr/>
          <p:nvPr/>
        </p:nvSpPr>
        <p:spPr>
          <a:xfrm>
            <a:off x="1520825" y="7000514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180A29A1-50C8-9346-AADA-827211A972B8}"/>
              </a:ext>
            </a:extLst>
          </p:cNvPr>
          <p:cNvSpPr/>
          <p:nvPr/>
        </p:nvSpPr>
        <p:spPr>
          <a:xfrm>
            <a:off x="6027979" y="407010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84F4550-17AE-4943-A01A-46BCEE92C6CC}"/>
              </a:ext>
            </a:extLst>
          </p:cNvPr>
          <p:cNvSpPr txBox="1"/>
          <p:nvPr/>
        </p:nvSpPr>
        <p:spPr>
          <a:xfrm>
            <a:off x="6617116" y="441070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BADAAFC9-C567-3545-8754-8FE731685CF6}"/>
              </a:ext>
            </a:extLst>
          </p:cNvPr>
          <p:cNvSpPr txBox="1">
            <a:spLocks/>
          </p:cNvSpPr>
          <p:nvPr/>
        </p:nvSpPr>
        <p:spPr>
          <a:xfrm>
            <a:off x="6230398" y="4995475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86" name="Round Same Side Corner Rectangle 85">
            <a:extLst>
              <a:ext uri="{FF2B5EF4-FFF2-40B4-BE49-F238E27FC236}">
                <a16:creationId xmlns:a16="http://schemas.microsoft.com/office/drawing/2014/main" id="{C0EA20A9-FB22-1141-8FB1-D90DC4E60F60}"/>
              </a:ext>
            </a:extLst>
          </p:cNvPr>
          <p:cNvSpPr/>
          <p:nvPr/>
        </p:nvSpPr>
        <p:spPr>
          <a:xfrm>
            <a:off x="6027979" y="407010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B334B8E9-2323-9345-A599-7BAD1FB9ACD2}"/>
              </a:ext>
            </a:extLst>
          </p:cNvPr>
          <p:cNvSpPr/>
          <p:nvPr/>
        </p:nvSpPr>
        <p:spPr>
          <a:xfrm>
            <a:off x="6027979" y="993092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BC33809-5F9D-B94C-BE60-CBB98C6A86F7}"/>
              </a:ext>
            </a:extLst>
          </p:cNvPr>
          <p:cNvSpPr txBox="1"/>
          <p:nvPr/>
        </p:nvSpPr>
        <p:spPr>
          <a:xfrm>
            <a:off x="6617116" y="1027152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C38436C2-FD97-A340-8B8A-BE5E5F26C726}"/>
              </a:ext>
            </a:extLst>
          </p:cNvPr>
          <p:cNvSpPr txBox="1">
            <a:spLocks/>
          </p:cNvSpPr>
          <p:nvPr/>
        </p:nvSpPr>
        <p:spPr>
          <a:xfrm>
            <a:off x="6230398" y="10856302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96" name="Round Same Side Corner Rectangle 95">
            <a:extLst>
              <a:ext uri="{FF2B5EF4-FFF2-40B4-BE49-F238E27FC236}">
                <a16:creationId xmlns:a16="http://schemas.microsoft.com/office/drawing/2014/main" id="{233B53A2-9DCB-6E4C-AE3E-3EF50848712A}"/>
              </a:ext>
            </a:extLst>
          </p:cNvPr>
          <p:cNvSpPr/>
          <p:nvPr/>
        </p:nvSpPr>
        <p:spPr>
          <a:xfrm>
            <a:off x="6027979" y="993092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DF243F5E-F9C6-174E-991E-E440E02E752E}"/>
              </a:ext>
            </a:extLst>
          </p:cNvPr>
          <p:cNvSpPr/>
          <p:nvPr/>
        </p:nvSpPr>
        <p:spPr>
          <a:xfrm>
            <a:off x="10535131" y="8438783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192836E-7854-2644-9A26-A668A54D4323}"/>
              </a:ext>
            </a:extLst>
          </p:cNvPr>
          <p:cNvSpPr txBox="1"/>
          <p:nvPr/>
        </p:nvSpPr>
        <p:spPr>
          <a:xfrm>
            <a:off x="11124268" y="87793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3783536D-5521-B646-BB33-9062EC98EDF2}"/>
              </a:ext>
            </a:extLst>
          </p:cNvPr>
          <p:cNvSpPr txBox="1">
            <a:spLocks/>
          </p:cNvSpPr>
          <p:nvPr/>
        </p:nvSpPr>
        <p:spPr>
          <a:xfrm>
            <a:off x="10737550" y="9364158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1" name="Round Same Side Corner Rectangle 100">
            <a:extLst>
              <a:ext uri="{FF2B5EF4-FFF2-40B4-BE49-F238E27FC236}">
                <a16:creationId xmlns:a16="http://schemas.microsoft.com/office/drawing/2014/main" id="{125C3DD2-956E-9448-9AA8-CDF6E2556B34}"/>
              </a:ext>
            </a:extLst>
          </p:cNvPr>
          <p:cNvSpPr/>
          <p:nvPr/>
        </p:nvSpPr>
        <p:spPr>
          <a:xfrm>
            <a:off x="10535131" y="8438783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7DDD679F-F883-7E4D-B5E9-4A6266225A84}"/>
              </a:ext>
            </a:extLst>
          </p:cNvPr>
          <p:cNvSpPr/>
          <p:nvPr/>
        </p:nvSpPr>
        <p:spPr>
          <a:xfrm>
            <a:off x="10535131" y="1137215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05D4C6E-4157-3341-A15D-A85C8F61DC06}"/>
              </a:ext>
            </a:extLst>
          </p:cNvPr>
          <p:cNvSpPr txBox="1"/>
          <p:nvPr/>
        </p:nvSpPr>
        <p:spPr>
          <a:xfrm>
            <a:off x="11124268" y="117127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553DB180-4D20-9A40-9192-CF8CCE987EEE}"/>
              </a:ext>
            </a:extLst>
          </p:cNvPr>
          <p:cNvSpPr txBox="1">
            <a:spLocks/>
          </p:cNvSpPr>
          <p:nvPr/>
        </p:nvSpPr>
        <p:spPr>
          <a:xfrm>
            <a:off x="10737550" y="12297530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6" name="Round Same Side Corner Rectangle 105">
            <a:extLst>
              <a:ext uri="{FF2B5EF4-FFF2-40B4-BE49-F238E27FC236}">
                <a16:creationId xmlns:a16="http://schemas.microsoft.com/office/drawing/2014/main" id="{AE424FEC-C08A-4543-89BF-5596B693201F}"/>
              </a:ext>
            </a:extLst>
          </p:cNvPr>
          <p:cNvSpPr/>
          <p:nvPr/>
        </p:nvSpPr>
        <p:spPr>
          <a:xfrm>
            <a:off x="10535131" y="1137215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95D7EFDD-0AB5-2B45-9596-D469473230C3}"/>
              </a:ext>
            </a:extLst>
          </p:cNvPr>
          <p:cNvSpPr/>
          <p:nvPr/>
        </p:nvSpPr>
        <p:spPr>
          <a:xfrm>
            <a:off x="10535131" y="5496981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5283127-0FA1-E545-B5BA-C546EF8E349F}"/>
              </a:ext>
            </a:extLst>
          </p:cNvPr>
          <p:cNvSpPr txBox="1"/>
          <p:nvPr/>
        </p:nvSpPr>
        <p:spPr>
          <a:xfrm>
            <a:off x="11124268" y="583758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614B362D-B626-C84F-BA91-E00CEE0C7FB6}"/>
              </a:ext>
            </a:extLst>
          </p:cNvPr>
          <p:cNvSpPr txBox="1">
            <a:spLocks/>
          </p:cNvSpPr>
          <p:nvPr/>
        </p:nvSpPr>
        <p:spPr>
          <a:xfrm>
            <a:off x="10737550" y="6422356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1" name="Round Same Side Corner Rectangle 110">
            <a:extLst>
              <a:ext uri="{FF2B5EF4-FFF2-40B4-BE49-F238E27FC236}">
                <a16:creationId xmlns:a16="http://schemas.microsoft.com/office/drawing/2014/main" id="{1698410F-DE03-0840-9D1F-452AD1BAA752}"/>
              </a:ext>
            </a:extLst>
          </p:cNvPr>
          <p:cNvSpPr/>
          <p:nvPr/>
        </p:nvSpPr>
        <p:spPr>
          <a:xfrm>
            <a:off x="10535131" y="5496981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406281D7-4F65-4B4D-BF20-1A1C7ED9164E}"/>
              </a:ext>
            </a:extLst>
          </p:cNvPr>
          <p:cNvSpPr/>
          <p:nvPr/>
        </p:nvSpPr>
        <p:spPr>
          <a:xfrm>
            <a:off x="10535131" y="256379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61F6EB1-F130-DB4C-ABE1-D3F34A2B9839}"/>
              </a:ext>
            </a:extLst>
          </p:cNvPr>
          <p:cNvSpPr txBox="1"/>
          <p:nvPr/>
        </p:nvSpPr>
        <p:spPr>
          <a:xfrm>
            <a:off x="11124268" y="290439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EE79D25B-D5CD-BE48-85F0-8FEA7343E8FB}"/>
              </a:ext>
            </a:extLst>
          </p:cNvPr>
          <p:cNvSpPr txBox="1">
            <a:spLocks/>
          </p:cNvSpPr>
          <p:nvPr/>
        </p:nvSpPr>
        <p:spPr>
          <a:xfrm>
            <a:off x="10737550" y="3489165"/>
            <a:ext cx="290254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6" name="Round Same Side Corner Rectangle 115">
            <a:extLst>
              <a:ext uri="{FF2B5EF4-FFF2-40B4-BE49-F238E27FC236}">
                <a16:creationId xmlns:a16="http://schemas.microsoft.com/office/drawing/2014/main" id="{64B55F34-F906-8C42-A895-0A818C6148BC}"/>
              </a:ext>
            </a:extLst>
          </p:cNvPr>
          <p:cNvSpPr/>
          <p:nvPr/>
        </p:nvSpPr>
        <p:spPr>
          <a:xfrm>
            <a:off x="10535131" y="256379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40E435F6-3A9B-D44A-8623-79AF22032D9A}"/>
              </a:ext>
            </a:extLst>
          </p:cNvPr>
          <p:cNvSpPr/>
          <p:nvPr/>
        </p:nvSpPr>
        <p:spPr>
          <a:xfrm>
            <a:off x="15042287" y="256379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8406F99-5891-644F-985E-B3BA92670EEF}"/>
              </a:ext>
            </a:extLst>
          </p:cNvPr>
          <p:cNvSpPr txBox="1"/>
          <p:nvPr/>
        </p:nvSpPr>
        <p:spPr>
          <a:xfrm>
            <a:off x="15843822" y="298605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4BA756D3-FD83-3047-8B60-6D99C97233DA}"/>
              </a:ext>
            </a:extLst>
          </p:cNvPr>
          <p:cNvSpPr txBox="1">
            <a:spLocks/>
          </p:cNvSpPr>
          <p:nvPr/>
        </p:nvSpPr>
        <p:spPr>
          <a:xfrm>
            <a:off x="15244706" y="3463109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1" name="Round Same Side Corner Rectangle 120">
            <a:extLst>
              <a:ext uri="{FF2B5EF4-FFF2-40B4-BE49-F238E27FC236}">
                <a16:creationId xmlns:a16="http://schemas.microsoft.com/office/drawing/2014/main" id="{A3A580B8-E814-094D-9FB5-1AC1D48693B6}"/>
              </a:ext>
            </a:extLst>
          </p:cNvPr>
          <p:cNvSpPr/>
          <p:nvPr/>
        </p:nvSpPr>
        <p:spPr>
          <a:xfrm>
            <a:off x="15042287" y="256379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>
            <a:extLst>
              <a:ext uri="{FF2B5EF4-FFF2-40B4-BE49-F238E27FC236}">
                <a16:creationId xmlns:a16="http://schemas.microsoft.com/office/drawing/2014/main" id="{B604B2BE-8828-C341-9BBD-C1A5D24387E0}"/>
              </a:ext>
            </a:extLst>
          </p:cNvPr>
          <p:cNvSpPr/>
          <p:nvPr/>
        </p:nvSpPr>
        <p:spPr>
          <a:xfrm>
            <a:off x="15042287" y="5491180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BDCB1F7-7710-5E41-9ACE-634175C08660}"/>
              </a:ext>
            </a:extLst>
          </p:cNvPr>
          <p:cNvSpPr txBox="1"/>
          <p:nvPr/>
        </p:nvSpPr>
        <p:spPr>
          <a:xfrm>
            <a:off x="15843822" y="59134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FF6CD77E-55F2-D749-BE81-42803C79BB5F}"/>
              </a:ext>
            </a:extLst>
          </p:cNvPr>
          <p:cNvSpPr txBox="1">
            <a:spLocks/>
          </p:cNvSpPr>
          <p:nvPr/>
        </p:nvSpPr>
        <p:spPr>
          <a:xfrm>
            <a:off x="15244706" y="6390499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8" name="Round Same Side Corner Rectangle 127">
            <a:extLst>
              <a:ext uri="{FF2B5EF4-FFF2-40B4-BE49-F238E27FC236}">
                <a16:creationId xmlns:a16="http://schemas.microsoft.com/office/drawing/2014/main" id="{F9F6F790-6BEB-B942-8E81-AD663497570C}"/>
              </a:ext>
            </a:extLst>
          </p:cNvPr>
          <p:cNvSpPr/>
          <p:nvPr/>
        </p:nvSpPr>
        <p:spPr>
          <a:xfrm>
            <a:off x="15042287" y="5491180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>
            <a:extLst>
              <a:ext uri="{FF2B5EF4-FFF2-40B4-BE49-F238E27FC236}">
                <a16:creationId xmlns:a16="http://schemas.microsoft.com/office/drawing/2014/main" id="{36878BB1-875C-844A-B2DF-15A2263322BB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50530BB-FFAB-D64A-8004-C6732031BE37}"/>
              </a:ext>
            </a:extLst>
          </p:cNvPr>
          <p:cNvSpPr txBox="1"/>
          <p:nvPr/>
        </p:nvSpPr>
        <p:spPr>
          <a:xfrm>
            <a:off x="15843822" y="8861048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249B3608-A3BD-3E4E-BD58-ACF7A5DF68F6}"/>
              </a:ext>
            </a:extLst>
          </p:cNvPr>
          <p:cNvSpPr txBox="1">
            <a:spLocks/>
          </p:cNvSpPr>
          <p:nvPr/>
        </p:nvSpPr>
        <p:spPr>
          <a:xfrm>
            <a:off x="15244706" y="9338102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3" name="Round Same Side Corner Rectangle 132">
            <a:extLst>
              <a:ext uri="{FF2B5EF4-FFF2-40B4-BE49-F238E27FC236}">
                <a16:creationId xmlns:a16="http://schemas.microsoft.com/office/drawing/2014/main" id="{3AB81025-723B-6D47-9934-8F2B190B5B99}"/>
              </a:ext>
            </a:extLst>
          </p:cNvPr>
          <p:cNvSpPr/>
          <p:nvPr/>
        </p:nvSpPr>
        <p:spPr>
          <a:xfrm>
            <a:off x="15042287" y="8438783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id="{F83480BF-05C9-7F4A-B9AA-C0539A2FBCBE}"/>
              </a:ext>
            </a:extLst>
          </p:cNvPr>
          <p:cNvSpPr/>
          <p:nvPr/>
        </p:nvSpPr>
        <p:spPr>
          <a:xfrm>
            <a:off x="15042287" y="1137215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89FBB654-F309-524B-8330-F09FC1F31CF5}"/>
              </a:ext>
            </a:extLst>
          </p:cNvPr>
          <p:cNvSpPr txBox="1"/>
          <p:nvPr/>
        </p:nvSpPr>
        <p:spPr>
          <a:xfrm>
            <a:off x="15843822" y="1179442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299829C8-466C-8E4C-A673-23A2CEE5F1C9}"/>
              </a:ext>
            </a:extLst>
          </p:cNvPr>
          <p:cNvSpPr txBox="1">
            <a:spLocks/>
          </p:cNvSpPr>
          <p:nvPr/>
        </p:nvSpPr>
        <p:spPr>
          <a:xfrm>
            <a:off x="15244706" y="1227147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8" name="Round Same Side Corner Rectangle 137">
            <a:extLst>
              <a:ext uri="{FF2B5EF4-FFF2-40B4-BE49-F238E27FC236}">
                <a16:creationId xmlns:a16="http://schemas.microsoft.com/office/drawing/2014/main" id="{11D41651-C59E-3941-A53E-DEE5F5826E38}"/>
              </a:ext>
            </a:extLst>
          </p:cNvPr>
          <p:cNvSpPr/>
          <p:nvPr/>
        </p:nvSpPr>
        <p:spPr>
          <a:xfrm>
            <a:off x="15042287" y="1137215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>
            <a:extLst>
              <a:ext uri="{FF2B5EF4-FFF2-40B4-BE49-F238E27FC236}">
                <a16:creationId xmlns:a16="http://schemas.microsoft.com/office/drawing/2014/main" id="{15F50F88-3110-8D49-87B3-F76847929C76}"/>
              </a:ext>
            </a:extLst>
          </p:cNvPr>
          <p:cNvSpPr/>
          <p:nvPr/>
        </p:nvSpPr>
        <p:spPr>
          <a:xfrm>
            <a:off x="19555365" y="1137233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AA56FA2-24C4-6B4B-8092-2C0BE3C2B160}"/>
              </a:ext>
            </a:extLst>
          </p:cNvPr>
          <p:cNvSpPr txBox="1"/>
          <p:nvPr/>
        </p:nvSpPr>
        <p:spPr>
          <a:xfrm>
            <a:off x="20356900" y="1179460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E9A77252-4196-B04D-B7A6-891584019B0C}"/>
              </a:ext>
            </a:extLst>
          </p:cNvPr>
          <p:cNvSpPr txBox="1">
            <a:spLocks/>
          </p:cNvSpPr>
          <p:nvPr/>
        </p:nvSpPr>
        <p:spPr>
          <a:xfrm>
            <a:off x="19757784" y="1227165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43" name="Round Same Side Corner Rectangle 142">
            <a:extLst>
              <a:ext uri="{FF2B5EF4-FFF2-40B4-BE49-F238E27FC236}">
                <a16:creationId xmlns:a16="http://schemas.microsoft.com/office/drawing/2014/main" id="{3BB18D4A-A7FF-A14B-AE60-AED119E49406}"/>
              </a:ext>
            </a:extLst>
          </p:cNvPr>
          <p:cNvSpPr/>
          <p:nvPr/>
        </p:nvSpPr>
        <p:spPr>
          <a:xfrm>
            <a:off x="19555365" y="1137233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ounded Rectangle 144">
            <a:extLst>
              <a:ext uri="{FF2B5EF4-FFF2-40B4-BE49-F238E27FC236}">
                <a16:creationId xmlns:a16="http://schemas.microsoft.com/office/drawing/2014/main" id="{2F929719-0E18-5F4A-B53E-BDEE5503ADC8}"/>
              </a:ext>
            </a:extLst>
          </p:cNvPr>
          <p:cNvSpPr/>
          <p:nvPr/>
        </p:nvSpPr>
        <p:spPr>
          <a:xfrm>
            <a:off x="19555365" y="9373011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4D80E25-7EBE-5A47-8235-2F36F559CFB9}"/>
              </a:ext>
            </a:extLst>
          </p:cNvPr>
          <p:cNvSpPr txBox="1"/>
          <p:nvPr/>
        </p:nvSpPr>
        <p:spPr>
          <a:xfrm>
            <a:off x="20356900" y="979527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93C4BC8E-5460-F440-B6E8-1BC31916C1D1}"/>
              </a:ext>
            </a:extLst>
          </p:cNvPr>
          <p:cNvSpPr txBox="1">
            <a:spLocks/>
          </p:cNvSpPr>
          <p:nvPr/>
        </p:nvSpPr>
        <p:spPr>
          <a:xfrm>
            <a:off x="19757784" y="10272330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48" name="Round Same Side Corner Rectangle 147">
            <a:extLst>
              <a:ext uri="{FF2B5EF4-FFF2-40B4-BE49-F238E27FC236}">
                <a16:creationId xmlns:a16="http://schemas.microsoft.com/office/drawing/2014/main" id="{FCE55A32-9ECC-B647-B060-0FAF66E6F3DB}"/>
              </a:ext>
            </a:extLst>
          </p:cNvPr>
          <p:cNvSpPr/>
          <p:nvPr/>
        </p:nvSpPr>
        <p:spPr>
          <a:xfrm>
            <a:off x="19555365" y="9373011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ounded Rectangle 149">
            <a:extLst>
              <a:ext uri="{FF2B5EF4-FFF2-40B4-BE49-F238E27FC236}">
                <a16:creationId xmlns:a16="http://schemas.microsoft.com/office/drawing/2014/main" id="{F49B08CB-0053-6B4A-93FB-15AC703D0A9F}"/>
              </a:ext>
            </a:extLst>
          </p:cNvPr>
          <p:cNvSpPr/>
          <p:nvPr/>
        </p:nvSpPr>
        <p:spPr>
          <a:xfrm>
            <a:off x="19555365" y="7530904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B06B37C-4612-BA48-9A95-6CE9A4521979}"/>
              </a:ext>
            </a:extLst>
          </p:cNvPr>
          <p:cNvSpPr txBox="1"/>
          <p:nvPr/>
        </p:nvSpPr>
        <p:spPr>
          <a:xfrm>
            <a:off x="20356900" y="795316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2" name="Subtitle 2">
            <a:extLst>
              <a:ext uri="{FF2B5EF4-FFF2-40B4-BE49-F238E27FC236}">
                <a16:creationId xmlns:a16="http://schemas.microsoft.com/office/drawing/2014/main" id="{B136709E-A827-7340-B28A-3B18953EC628}"/>
              </a:ext>
            </a:extLst>
          </p:cNvPr>
          <p:cNvSpPr txBox="1">
            <a:spLocks/>
          </p:cNvSpPr>
          <p:nvPr/>
        </p:nvSpPr>
        <p:spPr>
          <a:xfrm>
            <a:off x="19757784" y="8430223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53" name="Round Same Side Corner Rectangle 152">
            <a:extLst>
              <a:ext uri="{FF2B5EF4-FFF2-40B4-BE49-F238E27FC236}">
                <a16:creationId xmlns:a16="http://schemas.microsoft.com/office/drawing/2014/main" id="{DBA9A5D9-C9E9-3B4E-A1D2-0AC5E79D70FC}"/>
              </a:ext>
            </a:extLst>
          </p:cNvPr>
          <p:cNvSpPr/>
          <p:nvPr/>
        </p:nvSpPr>
        <p:spPr>
          <a:xfrm>
            <a:off x="19555365" y="7530904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ounded Rectangle 154">
            <a:extLst>
              <a:ext uri="{FF2B5EF4-FFF2-40B4-BE49-F238E27FC236}">
                <a16:creationId xmlns:a16="http://schemas.microsoft.com/office/drawing/2014/main" id="{B437A992-65C8-8247-8DB0-D7A4C51D32ED}"/>
              </a:ext>
            </a:extLst>
          </p:cNvPr>
          <p:cNvSpPr/>
          <p:nvPr/>
        </p:nvSpPr>
        <p:spPr>
          <a:xfrm>
            <a:off x="19555365" y="5495485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5EE9148-DA68-B743-8D15-9CF3452EB065}"/>
              </a:ext>
            </a:extLst>
          </p:cNvPr>
          <p:cNvSpPr txBox="1"/>
          <p:nvPr/>
        </p:nvSpPr>
        <p:spPr>
          <a:xfrm>
            <a:off x="20356900" y="591775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7" name="Subtitle 2">
            <a:extLst>
              <a:ext uri="{FF2B5EF4-FFF2-40B4-BE49-F238E27FC236}">
                <a16:creationId xmlns:a16="http://schemas.microsoft.com/office/drawing/2014/main" id="{F90BAD66-856D-804C-B4E6-F270F31CD4D0}"/>
              </a:ext>
            </a:extLst>
          </p:cNvPr>
          <p:cNvSpPr txBox="1">
            <a:spLocks/>
          </p:cNvSpPr>
          <p:nvPr/>
        </p:nvSpPr>
        <p:spPr>
          <a:xfrm>
            <a:off x="19757784" y="6394804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58" name="Round Same Side Corner Rectangle 157">
            <a:extLst>
              <a:ext uri="{FF2B5EF4-FFF2-40B4-BE49-F238E27FC236}">
                <a16:creationId xmlns:a16="http://schemas.microsoft.com/office/drawing/2014/main" id="{B1C378F9-9D31-0D4E-A916-FB004B1AC26B}"/>
              </a:ext>
            </a:extLst>
          </p:cNvPr>
          <p:cNvSpPr/>
          <p:nvPr/>
        </p:nvSpPr>
        <p:spPr>
          <a:xfrm>
            <a:off x="19555365" y="5495485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ounded Rectangle 159">
            <a:extLst>
              <a:ext uri="{FF2B5EF4-FFF2-40B4-BE49-F238E27FC236}">
                <a16:creationId xmlns:a16="http://schemas.microsoft.com/office/drawing/2014/main" id="{1D01008D-1007-F048-8C98-E125940A09ED}"/>
              </a:ext>
            </a:extLst>
          </p:cNvPr>
          <p:cNvSpPr/>
          <p:nvPr/>
        </p:nvSpPr>
        <p:spPr>
          <a:xfrm>
            <a:off x="19555365" y="347166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2A370F56-5590-9A47-919E-E4CA2FCEB8B1}"/>
              </a:ext>
            </a:extLst>
          </p:cNvPr>
          <p:cNvSpPr txBox="1"/>
          <p:nvPr/>
        </p:nvSpPr>
        <p:spPr>
          <a:xfrm>
            <a:off x="20356900" y="3893932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2" name="Subtitle 2">
            <a:extLst>
              <a:ext uri="{FF2B5EF4-FFF2-40B4-BE49-F238E27FC236}">
                <a16:creationId xmlns:a16="http://schemas.microsoft.com/office/drawing/2014/main" id="{7410EACC-5F5B-A844-9443-1B95A95A5F6A}"/>
              </a:ext>
            </a:extLst>
          </p:cNvPr>
          <p:cNvSpPr txBox="1">
            <a:spLocks/>
          </p:cNvSpPr>
          <p:nvPr/>
        </p:nvSpPr>
        <p:spPr>
          <a:xfrm>
            <a:off x="19757784" y="4370986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63" name="Round Same Side Corner Rectangle 162">
            <a:extLst>
              <a:ext uri="{FF2B5EF4-FFF2-40B4-BE49-F238E27FC236}">
                <a16:creationId xmlns:a16="http://schemas.microsoft.com/office/drawing/2014/main" id="{5CA6B571-8782-4C48-8BB3-B809A1626F7C}"/>
              </a:ext>
            </a:extLst>
          </p:cNvPr>
          <p:cNvSpPr/>
          <p:nvPr/>
        </p:nvSpPr>
        <p:spPr>
          <a:xfrm>
            <a:off x="19555365" y="347166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F51D14EB-E9A4-D845-B92D-9EB58A6A8068}"/>
              </a:ext>
            </a:extLst>
          </p:cNvPr>
          <p:cNvSpPr/>
          <p:nvPr/>
        </p:nvSpPr>
        <p:spPr>
          <a:xfrm>
            <a:off x="19555365" y="1642847"/>
            <a:ext cx="3307382" cy="1581665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662EE41-61FC-264F-B80F-045A7EAE9180}"/>
              </a:ext>
            </a:extLst>
          </p:cNvPr>
          <p:cNvSpPr txBox="1"/>
          <p:nvPr/>
        </p:nvSpPr>
        <p:spPr>
          <a:xfrm>
            <a:off x="20356900" y="2065112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7" name="Subtitle 2">
            <a:extLst>
              <a:ext uri="{FF2B5EF4-FFF2-40B4-BE49-F238E27FC236}">
                <a16:creationId xmlns:a16="http://schemas.microsoft.com/office/drawing/2014/main" id="{3A154FEE-998B-6442-9618-BD49496C2022}"/>
              </a:ext>
            </a:extLst>
          </p:cNvPr>
          <p:cNvSpPr txBox="1">
            <a:spLocks/>
          </p:cNvSpPr>
          <p:nvPr/>
        </p:nvSpPr>
        <p:spPr>
          <a:xfrm>
            <a:off x="19757784" y="2542166"/>
            <a:ext cx="290254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168" name="Round Same Side Corner Rectangle 167">
            <a:extLst>
              <a:ext uri="{FF2B5EF4-FFF2-40B4-BE49-F238E27FC236}">
                <a16:creationId xmlns:a16="http://schemas.microsoft.com/office/drawing/2014/main" id="{539ACE43-A350-FD4D-A166-ED4F4BC64305}"/>
              </a:ext>
            </a:extLst>
          </p:cNvPr>
          <p:cNvSpPr/>
          <p:nvPr/>
        </p:nvSpPr>
        <p:spPr>
          <a:xfrm>
            <a:off x="19555365" y="1642847"/>
            <a:ext cx="3307382" cy="16478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77A48C7-6B27-CC45-AADF-B8397453EF6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C959857E-C128-9543-B220-808E79CC0C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172" name="Elbow Connector 171">
            <a:extLst>
              <a:ext uri="{FF2B5EF4-FFF2-40B4-BE49-F238E27FC236}">
                <a16:creationId xmlns:a16="http://schemas.microsoft.com/office/drawing/2014/main" id="{6D3311E1-4368-8C44-8C82-6A524D8E1147}"/>
              </a:ext>
            </a:extLst>
          </p:cNvPr>
          <p:cNvCxnSpPr>
            <a:stCxn id="2" idx="3"/>
            <a:endCxn id="83" idx="1"/>
          </p:cNvCxnSpPr>
          <p:nvPr/>
        </p:nvCxnSpPr>
        <p:spPr>
          <a:xfrm flipV="1">
            <a:off x="4828207" y="4860933"/>
            <a:ext cx="1199772" cy="293041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>
            <a:extLst>
              <a:ext uri="{FF2B5EF4-FFF2-40B4-BE49-F238E27FC236}">
                <a16:creationId xmlns:a16="http://schemas.microsoft.com/office/drawing/2014/main" id="{4E4BFE48-3B21-B145-B1DB-CE36867905B6}"/>
              </a:ext>
            </a:extLst>
          </p:cNvPr>
          <p:cNvCxnSpPr>
            <a:cxnSpLocks/>
            <a:stCxn id="2" idx="3"/>
            <a:endCxn id="93" idx="1"/>
          </p:cNvCxnSpPr>
          <p:nvPr/>
        </p:nvCxnSpPr>
        <p:spPr>
          <a:xfrm>
            <a:off x="4828207" y="7791347"/>
            <a:ext cx="1199772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Elbow Connector 176">
            <a:extLst>
              <a:ext uri="{FF2B5EF4-FFF2-40B4-BE49-F238E27FC236}">
                <a16:creationId xmlns:a16="http://schemas.microsoft.com/office/drawing/2014/main" id="{0B73DC17-9ABF-5B49-A0F9-85268BEEF1F1}"/>
              </a:ext>
            </a:extLst>
          </p:cNvPr>
          <p:cNvCxnSpPr>
            <a:stCxn id="83" idx="3"/>
            <a:endCxn id="113" idx="1"/>
          </p:cNvCxnSpPr>
          <p:nvPr/>
        </p:nvCxnSpPr>
        <p:spPr>
          <a:xfrm flipV="1">
            <a:off x="9335361" y="3354623"/>
            <a:ext cx="1199770" cy="150631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>
            <a:extLst>
              <a:ext uri="{FF2B5EF4-FFF2-40B4-BE49-F238E27FC236}">
                <a16:creationId xmlns:a16="http://schemas.microsoft.com/office/drawing/2014/main" id="{51CF282E-985C-D54F-86E4-5A7248ADF609}"/>
              </a:ext>
            </a:extLst>
          </p:cNvPr>
          <p:cNvCxnSpPr>
            <a:cxnSpLocks/>
            <a:stCxn id="83" idx="3"/>
            <a:endCxn id="108" idx="1"/>
          </p:cNvCxnSpPr>
          <p:nvPr/>
        </p:nvCxnSpPr>
        <p:spPr>
          <a:xfrm>
            <a:off x="9335361" y="4860933"/>
            <a:ext cx="1199770" cy="142688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Elbow Connector 180">
            <a:extLst>
              <a:ext uri="{FF2B5EF4-FFF2-40B4-BE49-F238E27FC236}">
                <a16:creationId xmlns:a16="http://schemas.microsoft.com/office/drawing/2014/main" id="{D35ED49E-1DBF-EF4A-9963-D9A72B2955AE}"/>
              </a:ext>
            </a:extLst>
          </p:cNvPr>
          <p:cNvCxnSpPr>
            <a:cxnSpLocks/>
            <a:stCxn id="93" idx="3"/>
            <a:endCxn id="98" idx="1"/>
          </p:cNvCxnSpPr>
          <p:nvPr/>
        </p:nvCxnSpPr>
        <p:spPr>
          <a:xfrm flipV="1">
            <a:off x="9335361" y="9229616"/>
            <a:ext cx="1199770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Elbow Connector 181">
            <a:extLst>
              <a:ext uri="{FF2B5EF4-FFF2-40B4-BE49-F238E27FC236}">
                <a16:creationId xmlns:a16="http://schemas.microsoft.com/office/drawing/2014/main" id="{3BF2823D-0E7E-234C-B6B5-70A144912D7F}"/>
              </a:ext>
            </a:extLst>
          </p:cNvPr>
          <p:cNvCxnSpPr>
            <a:cxnSpLocks/>
            <a:stCxn id="93" idx="3"/>
            <a:endCxn id="103" idx="1"/>
          </p:cNvCxnSpPr>
          <p:nvPr/>
        </p:nvCxnSpPr>
        <p:spPr>
          <a:xfrm>
            <a:off x="9335361" y="10721760"/>
            <a:ext cx="1199770" cy="144122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DD08617-D4D1-4B41-8A85-8347071B2DE5}"/>
              </a:ext>
            </a:extLst>
          </p:cNvPr>
          <p:cNvCxnSpPr>
            <a:stCxn id="113" idx="3"/>
            <a:endCxn id="118" idx="1"/>
          </p:cNvCxnSpPr>
          <p:nvPr/>
        </p:nvCxnSpPr>
        <p:spPr>
          <a:xfrm>
            <a:off x="13842513" y="3354623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93BF4F26-4E2A-6644-9BA2-4069964EB914}"/>
              </a:ext>
            </a:extLst>
          </p:cNvPr>
          <p:cNvCxnSpPr/>
          <p:nvPr/>
        </p:nvCxnSpPr>
        <p:spPr>
          <a:xfrm>
            <a:off x="13842513" y="6282012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DF235A5D-AFB8-F043-A37E-7739D9FCD403}"/>
              </a:ext>
            </a:extLst>
          </p:cNvPr>
          <p:cNvCxnSpPr/>
          <p:nvPr/>
        </p:nvCxnSpPr>
        <p:spPr>
          <a:xfrm>
            <a:off x="13842513" y="9229615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456CCDCB-674A-5C4A-B04D-DF131C594429}"/>
              </a:ext>
            </a:extLst>
          </p:cNvPr>
          <p:cNvCxnSpPr/>
          <p:nvPr/>
        </p:nvCxnSpPr>
        <p:spPr>
          <a:xfrm>
            <a:off x="13842513" y="12162987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4910F5D-B8BD-FC49-947A-155C612450BC}"/>
              </a:ext>
            </a:extLst>
          </p:cNvPr>
          <p:cNvCxnSpPr/>
          <p:nvPr/>
        </p:nvCxnSpPr>
        <p:spPr>
          <a:xfrm>
            <a:off x="18349669" y="6282012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7EE95FE1-A1B7-1D4C-A0F7-53BE44DFDB91}"/>
              </a:ext>
            </a:extLst>
          </p:cNvPr>
          <p:cNvCxnSpPr/>
          <p:nvPr/>
        </p:nvCxnSpPr>
        <p:spPr>
          <a:xfrm>
            <a:off x="18349669" y="12162987"/>
            <a:ext cx="119977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Elbow Connector 193">
            <a:extLst>
              <a:ext uri="{FF2B5EF4-FFF2-40B4-BE49-F238E27FC236}">
                <a16:creationId xmlns:a16="http://schemas.microsoft.com/office/drawing/2014/main" id="{5DDB2F35-F745-1447-937A-AA0DD2B4D32B}"/>
              </a:ext>
            </a:extLst>
          </p:cNvPr>
          <p:cNvCxnSpPr>
            <a:cxnSpLocks/>
            <a:stCxn id="118" idx="3"/>
            <a:endCxn id="165" idx="1"/>
          </p:cNvCxnSpPr>
          <p:nvPr/>
        </p:nvCxnSpPr>
        <p:spPr>
          <a:xfrm flipV="1">
            <a:off x="18349669" y="2433680"/>
            <a:ext cx="1205696" cy="9209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194">
            <a:extLst>
              <a:ext uri="{FF2B5EF4-FFF2-40B4-BE49-F238E27FC236}">
                <a16:creationId xmlns:a16="http://schemas.microsoft.com/office/drawing/2014/main" id="{99EA5B9C-E7A2-4E4B-ACFE-96BDD0E8C255}"/>
              </a:ext>
            </a:extLst>
          </p:cNvPr>
          <p:cNvCxnSpPr>
            <a:cxnSpLocks/>
            <a:stCxn id="118" idx="3"/>
            <a:endCxn id="160" idx="1"/>
          </p:cNvCxnSpPr>
          <p:nvPr/>
        </p:nvCxnSpPr>
        <p:spPr>
          <a:xfrm>
            <a:off x="18349669" y="3354623"/>
            <a:ext cx="1205696" cy="90787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>
            <a:extLst>
              <a:ext uri="{FF2B5EF4-FFF2-40B4-BE49-F238E27FC236}">
                <a16:creationId xmlns:a16="http://schemas.microsoft.com/office/drawing/2014/main" id="{D051FAE9-01BE-8A4D-BA0E-BAF0438E3EF7}"/>
              </a:ext>
            </a:extLst>
          </p:cNvPr>
          <p:cNvCxnSpPr>
            <a:cxnSpLocks/>
            <a:stCxn id="130" idx="3"/>
            <a:endCxn id="150" idx="1"/>
          </p:cNvCxnSpPr>
          <p:nvPr/>
        </p:nvCxnSpPr>
        <p:spPr>
          <a:xfrm flipV="1">
            <a:off x="18349669" y="8321737"/>
            <a:ext cx="1205696" cy="90787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Elbow Connector 200">
            <a:extLst>
              <a:ext uri="{FF2B5EF4-FFF2-40B4-BE49-F238E27FC236}">
                <a16:creationId xmlns:a16="http://schemas.microsoft.com/office/drawing/2014/main" id="{430F169E-064F-AB42-9C15-52F4A3FDE6CB}"/>
              </a:ext>
            </a:extLst>
          </p:cNvPr>
          <p:cNvCxnSpPr>
            <a:cxnSpLocks/>
            <a:stCxn id="130" idx="3"/>
            <a:endCxn id="145" idx="1"/>
          </p:cNvCxnSpPr>
          <p:nvPr/>
        </p:nvCxnSpPr>
        <p:spPr>
          <a:xfrm>
            <a:off x="18349669" y="9229616"/>
            <a:ext cx="1205696" cy="93422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35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6FEA2-2E35-9641-AE41-67855EB57E7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372FC7-ACAC-8C4E-8AB7-3BEB5C5897C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9C73FE1-CB26-384E-841E-721F474823BC}"/>
              </a:ext>
            </a:extLst>
          </p:cNvPr>
          <p:cNvSpPr/>
          <p:nvPr/>
        </p:nvSpPr>
        <p:spPr>
          <a:xfrm>
            <a:off x="10021570" y="2469458"/>
            <a:ext cx="4334510" cy="1240534"/>
          </a:xfrm>
          <a:prstGeom prst="roundRect">
            <a:avLst>
              <a:gd name="adj" fmla="val 23717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906432-B24D-E34F-A91F-D68333A61543}"/>
              </a:ext>
            </a:extLst>
          </p:cNvPr>
          <p:cNvSpPr txBox="1"/>
          <p:nvPr/>
        </p:nvSpPr>
        <p:spPr>
          <a:xfrm>
            <a:off x="11124271" y="255881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531252D-F1B6-5749-B61D-183C1CCEB0BB}"/>
              </a:ext>
            </a:extLst>
          </p:cNvPr>
          <p:cNvSpPr txBox="1">
            <a:spLocks/>
          </p:cNvSpPr>
          <p:nvPr/>
        </p:nvSpPr>
        <p:spPr>
          <a:xfrm>
            <a:off x="10452908" y="3143585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2D34806-E6BD-1044-AFEF-28A3ECA235A8}"/>
              </a:ext>
            </a:extLst>
          </p:cNvPr>
          <p:cNvSpPr/>
          <p:nvPr/>
        </p:nvSpPr>
        <p:spPr>
          <a:xfrm>
            <a:off x="4017996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C4E772-BAC3-9346-AA48-881997AE9DBB}"/>
              </a:ext>
            </a:extLst>
          </p:cNvPr>
          <p:cNvSpPr txBox="1"/>
          <p:nvPr/>
        </p:nvSpPr>
        <p:spPr>
          <a:xfrm>
            <a:off x="4989892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568969C-DD7A-374C-9E11-E01E78713818}"/>
              </a:ext>
            </a:extLst>
          </p:cNvPr>
          <p:cNvSpPr txBox="1">
            <a:spLocks/>
          </p:cNvSpPr>
          <p:nvPr/>
        </p:nvSpPr>
        <p:spPr>
          <a:xfrm>
            <a:off x="4318529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20D11B9-272F-1248-97CF-E97CFF42EC5B}"/>
              </a:ext>
            </a:extLst>
          </p:cNvPr>
          <p:cNvSpPr/>
          <p:nvPr/>
        </p:nvSpPr>
        <p:spPr>
          <a:xfrm>
            <a:off x="16335369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FD244E-BDD7-4046-9378-9C07B54B2D96}"/>
              </a:ext>
            </a:extLst>
          </p:cNvPr>
          <p:cNvSpPr txBox="1"/>
          <p:nvPr/>
        </p:nvSpPr>
        <p:spPr>
          <a:xfrm>
            <a:off x="17307265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438F3A5-8E15-1645-BCE7-778C794F6C84}"/>
              </a:ext>
            </a:extLst>
          </p:cNvPr>
          <p:cNvSpPr txBox="1">
            <a:spLocks/>
          </p:cNvSpPr>
          <p:nvPr/>
        </p:nvSpPr>
        <p:spPr>
          <a:xfrm>
            <a:off x="16635902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9FAE2F5-7903-FF4D-9FAD-27D03740BD34}"/>
              </a:ext>
            </a:extLst>
          </p:cNvPr>
          <p:cNvSpPr/>
          <p:nvPr/>
        </p:nvSpPr>
        <p:spPr>
          <a:xfrm>
            <a:off x="1564426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562BB8-6D4B-4B4F-92CF-44AB2F303EE8}"/>
              </a:ext>
            </a:extLst>
          </p:cNvPr>
          <p:cNvSpPr/>
          <p:nvPr/>
        </p:nvSpPr>
        <p:spPr>
          <a:xfrm>
            <a:off x="6471567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C8D8E4-2E40-D142-8B56-B84FEE5E8E23}"/>
              </a:ext>
            </a:extLst>
          </p:cNvPr>
          <p:cNvSpPr txBox="1"/>
          <p:nvPr/>
        </p:nvSpPr>
        <p:spPr>
          <a:xfrm>
            <a:off x="2536322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DC09DBE-46C4-DF4B-8838-1ED94696922A}"/>
              </a:ext>
            </a:extLst>
          </p:cNvPr>
          <p:cNvSpPr txBox="1">
            <a:spLocks/>
          </p:cNvSpPr>
          <p:nvPr/>
        </p:nvSpPr>
        <p:spPr>
          <a:xfrm>
            <a:off x="1864959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5834ED-F94D-034C-B6AA-71C759B8D952}"/>
              </a:ext>
            </a:extLst>
          </p:cNvPr>
          <p:cNvSpPr txBox="1"/>
          <p:nvPr/>
        </p:nvSpPr>
        <p:spPr>
          <a:xfrm>
            <a:off x="7443463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112D88A-0732-7D43-BA54-A385E9ECE889}"/>
              </a:ext>
            </a:extLst>
          </p:cNvPr>
          <p:cNvSpPr txBox="1">
            <a:spLocks/>
          </p:cNvSpPr>
          <p:nvPr/>
        </p:nvSpPr>
        <p:spPr>
          <a:xfrm>
            <a:off x="6772100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796544E-A127-AF4C-B451-3CE8170335C6}"/>
              </a:ext>
            </a:extLst>
          </p:cNvPr>
          <p:cNvSpPr/>
          <p:nvPr/>
        </p:nvSpPr>
        <p:spPr>
          <a:xfrm>
            <a:off x="13881798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54EBA098-12DD-4A4E-92F0-C7EB1B459717}"/>
              </a:ext>
            </a:extLst>
          </p:cNvPr>
          <p:cNvSpPr/>
          <p:nvPr/>
        </p:nvSpPr>
        <p:spPr>
          <a:xfrm>
            <a:off x="18788940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6D18D7-4F97-B546-956F-DD025009CC33}"/>
              </a:ext>
            </a:extLst>
          </p:cNvPr>
          <p:cNvSpPr txBox="1"/>
          <p:nvPr/>
        </p:nvSpPr>
        <p:spPr>
          <a:xfrm>
            <a:off x="14853694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2F9FCEC-409F-8E44-B242-02659E36D910}"/>
              </a:ext>
            </a:extLst>
          </p:cNvPr>
          <p:cNvSpPr txBox="1">
            <a:spLocks/>
          </p:cNvSpPr>
          <p:nvPr/>
        </p:nvSpPr>
        <p:spPr>
          <a:xfrm>
            <a:off x="14182331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B55EC8-3EF7-CB45-BE56-DA68B6E0C63F}"/>
              </a:ext>
            </a:extLst>
          </p:cNvPr>
          <p:cNvSpPr txBox="1"/>
          <p:nvPr/>
        </p:nvSpPr>
        <p:spPr>
          <a:xfrm>
            <a:off x="19760836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F84C6208-5FC7-C947-BA20-3F2E49248017}"/>
              </a:ext>
            </a:extLst>
          </p:cNvPr>
          <p:cNvSpPr txBox="1">
            <a:spLocks/>
          </p:cNvSpPr>
          <p:nvPr/>
        </p:nvSpPr>
        <p:spPr>
          <a:xfrm>
            <a:off x="19089473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983528-1A31-2048-A97D-2B52A78CB5A6}"/>
              </a:ext>
            </a:extLst>
          </p:cNvPr>
          <p:cNvSpPr/>
          <p:nvPr/>
        </p:nvSpPr>
        <p:spPr>
          <a:xfrm>
            <a:off x="1388179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C074493F-6B22-FA42-8EF2-0487AF4AD077}"/>
              </a:ext>
            </a:extLst>
          </p:cNvPr>
          <p:cNvSpPr/>
          <p:nvPr/>
        </p:nvSpPr>
        <p:spPr>
          <a:xfrm>
            <a:off x="18788940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30182E9-D1E8-584C-8BDC-D3428B89FDD8}"/>
              </a:ext>
            </a:extLst>
          </p:cNvPr>
          <p:cNvSpPr txBox="1"/>
          <p:nvPr/>
        </p:nvSpPr>
        <p:spPr>
          <a:xfrm>
            <a:off x="1506609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1C02347-09D1-A545-9D73-6E6FED40AE77}"/>
              </a:ext>
            </a:extLst>
          </p:cNvPr>
          <p:cNvSpPr txBox="1">
            <a:spLocks/>
          </p:cNvSpPr>
          <p:nvPr/>
        </p:nvSpPr>
        <p:spPr>
          <a:xfrm>
            <a:off x="1418233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386D8F-0FBA-4D44-83CF-63483ABB07BB}"/>
              </a:ext>
            </a:extLst>
          </p:cNvPr>
          <p:cNvSpPr txBox="1"/>
          <p:nvPr/>
        </p:nvSpPr>
        <p:spPr>
          <a:xfrm>
            <a:off x="19973234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9EDC78E-90A9-1749-A353-D09307018356}"/>
              </a:ext>
            </a:extLst>
          </p:cNvPr>
          <p:cNvSpPr txBox="1">
            <a:spLocks/>
          </p:cNvSpPr>
          <p:nvPr/>
        </p:nvSpPr>
        <p:spPr>
          <a:xfrm>
            <a:off x="19089473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37C9AA9-3121-D741-8790-A71CA9EF394F}"/>
              </a:ext>
            </a:extLst>
          </p:cNvPr>
          <p:cNvSpPr/>
          <p:nvPr/>
        </p:nvSpPr>
        <p:spPr>
          <a:xfrm>
            <a:off x="1388179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4D34A7FF-D6A1-1D4C-AC64-88576F861FB4}"/>
              </a:ext>
            </a:extLst>
          </p:cNvPr>
          <p:cNvSpPr/>
          <p:nvPr/>
        </p:nvSpPr>
        <p:spPr>
          <a:xfrm>
            <a:off x="18788940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C4A1DBA-7116-2042-998F-CAC1FF855033}"/>
              </a:ext>
            </a:extLst>
          </p:cNvPr>
          <p:cNvSpPr txBox="1"/>
          <p:nvPr/>
        </p:nvSpPr>
        <p:spPr>
          <a:xfrm>
            <a:off x="1506609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A44863F-3544-E54D-9910-5C37C9709989}"/>
              </a:ext>
            </a:extLst>
          </p:cNvPr>
          <p:cNvSpPr txBox="1">
            <a:spLocks/>
          </p:cNvSpPr>
          <p:nvPr/>
        </p:nvSpPr>
        <p:spPr>
          <a:xfrm>
            <a:off x="1418233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EA3607-B3E8-0842-A444-E7C929E161AA}"/>
              </a:ext>
            </a:extLst>
          </p:cNvPr>
          <p:cNvSpPr txBox="1"/>
          <p:nvPr/>
        </p:nvSpPr>
        <p:spPr>
          <a:xfrm>
            <a:off x="19973234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28062F5-3F36-7843-A1DD-B128E208617D}"/>
              </a:ext>
            </a:extLst>
          </p:cNvPr>
          <p:cNvSpPr txBox="1">
            <a:spLocks/>
          </p:cNvSpPr>
          <p:nvPr/>
        </p:nvSpPr>
        <p:spPr>
          <a:xfrm>
            <a:off x="19089473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C56DC16E-8726-D842-A294-249DCD50F854}"/>
              </a:ext>
            </a:extLst>
          </p:cNvPr>
          <p:cNvSpPr/>
          <p:nvPr/>
        </p:nvSpPr>
        <p:spPr>
          <a:xfrm>
            <a:off x="1388179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6C08999-F5A7-4148-8450-2A9AFBE86F76}"/>
              </a:ext>
            </a:extLst>
          </p:cNvPr>
          <p:cNvSpPr/>
          <p:nvPr/>
        </p:nvSpPr>
        <p:spPr>
          <a:xfrm>
            <a:off x="18788940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425999D-ECF2-5842-8320-B32E477B6C06}"/>
              </a:ext>
            </a:extLst>
          </p:cNvPr>
          <p:cNvSpPr txBox="1"/>
          <p:nvPr/>
        </p:nvSpPr>
        <p:spPr>
          <a:xfrm>
            <a:off x="1506609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5394BF9-53EF-F74D-9EE2-8C5C4287A26F}"/>
              </a:ext>
            </a:extLst>
          </p:cNvPr>
          <p:cNvSpPr txBox="1">
            <a:spLocks/>
          </p:cNvSpPr>
          <p:nvPr/>
        </p:nvSpPr>
        <p:spPr>
          <a:xfrm>
            <a:off x="1418233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60AA377-2C5F-BC4A-976F-23AAA02DEFA0}"/>
              </a:ext>
            </a:extLst>
          </p:cNvPr>
          <p:cNvSpPr txBox="1"/>
          <p:nvPr/>
        </p:nvSpPr>
        <p:spPr>
          <a:xfrm>
            <a:off x="19973234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6FC7E71-8391-3A41-9EE5-CB89367BB0C6}"/>
              </a:ext>
            </a:extLst>
          </p:cNvPr>
          <p:cNvSpPr txBox="1">
            <a:spLocks/>
          </p:cNvSpPr>
          <p:nvPr/>
        </p:nvSpPr>
        <p:spPr>
          <a:xfrm>
            <a:off x="19089473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AC2F2FA-1D0C-DE45-B2D9-EB4DFE76AB6C}"/>
              </a:ext>
            </a:extLst>
          </p:cNvPr>
          <p:cNvSpPr/>
          <p:nvPr/>
        </p:nvSpPr>
        <p:spPr>
          <a:xfrm>
            <a:off x="4017996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17F87A57-0830-9740-9BD8-41466485A9E8}"/>
              </a:ext>
            </a:extLst>
          </p:cNvPr>
          <p:cNvSpPr/>
          <p:nvPr/>
        </p:nvSpPr>
        <p:spPr>
          <a:xfrm>
            <a:off x="892513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973C7F6-4BDF-DA49-9F66-415F6598A729}"/>
              </a:ext>
            </a:extLst>
          </p:cNvPr>
          <p:cNvSpPr txBox="1"/>
          <p:nvPr/>
        </p:nvSpPr>
        <p:spPr>
          <a:xfrm>
            <a:off x="5202290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F4C49D2-8595-7C4C-9266-16207724B10D}"/>
              </a:ext>
            </a:extLst>
          </p:cNvPr>
          <p:cNvSpPr txBox="1">
            <a:spLocks/>
          </p:cNvSpPr>
          <p:nvPr/>
        </p:nvSpPr>
        <p:spPr>
          <a:xfrm>
            <a:off x="4318529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000CD37-E525-F34B-ABEE-948A6E99ED36}"/>
              </a:ext>
            </a:extLst>
          </p:cNvPr>
          <p:cNvSpPr txBox="1"/>
          <p:nvPr/>
        </p:nvSpPr>
        <p:spPr>
          <a:xfrm>
            <a:off x="1010943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D7D1F862-9F43-BB49-A8AD-80736D5A010D}"/>
              </a:ext>
            </a:extLst>
          </p:cNvPr>
          <p:cNvSpPr txBox="1">
            <a:spLocks/>
          </p:cNvSpPr>
          <p:nvPr/>
        </p:nvSpPr>
        <p:spPr>
          <a:xfrm>
            <a:off x="922567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C5ACA41D-C7E0-1242-A610-E9ACB315A312}"/>
              </a:ext>
            </a:extLst>
          </p:cNvPr>
          <p:cNvSpPr/>
          <p:nvPr/>
        </p:nvSpPr>
        <p:spPr>
          <a:xfrm>
            <a:off x="4017996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2892AC5F-AA40-A742-B0FC-9EE754273E8E}"/>
              </a:ext>
            </a:extLst>
          </p:cNvPr>
          <p:cNvSpPr/>
          <p:nvPr/>
        </p:nvSpPr>
        <p:spPr>
          <a:xfrm>
            <a:off x="892513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A3FC28-38C2-9F45-8027-CB82F5CE57EE}"/>
              </a:ext>
            </a:extLst>
          </p:cNvPr>
          <p:cNvSpPr txBox="1"/>
          <p:nvPr/>
        </p:nvSpPr>
        <p:spPr>
          <a:xfrm>
            <a:off x="5202290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822602B-4A84-2148-B5A2-024A3FE0B351}"/>
              </a:ext>
            </a:extLst>
          </p:cNvPr>
          <p:cNvSpPr txBox="1">
            <a:spLocks/>
          </p:cNvSpPr>
          <p:nvPr/>
        </p:nvSpPr>
        <p:spPr>
          <a:xfrm>
            <a:off x="4318529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D5BFCD7-769B-5546-BC79-74C59D299D4D}"/>
              </a:ext>
            </a:extLst>
          </p:cNvPr>
          <p:cNvSpPr txBox="1"/>
          <p:nvPr/>
        </p:nvSpPr>
        <p:spPr>
          <a:xfrm>
            <a:off x="1010943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5952A7FD-DE0B-2C48-AF61-9F60065AC485}"/>
              </a:ext>
            </a:extLst>
          </p:cNvPr>
          <p:cNvSpPr txBox="1">
            <a:spLocks/>
          </p:cNvSpPr>
          <p:nvPr/>
        </p:nvSpPr>
        <p:spPr>
          <a:xfrm>
            <a:off x="922567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F0D1589B-D9F6-1E4D-846A-572445AA159F}"/>
              </a:ext>
            </a:extLst>
          </p:cNvPr>
          <p:cNvSpPr/>
          <p:nvPr/>
        </p:nvSpPr>
        <p:spPr>
          <a:xfrm>
            <a:off x="4017996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BD1BEAEA-A749-FF4D-9C81-DFF0CB5C2A4A}"/>
              </a:ext>
            </a:extLst>
          </p:cNvPr>
          <p:cNvSpPr/>
          <p:nvPr/>
        </p:nvSpPr>
        <p:spPr>
          <a:xfrm>
            <a:off x="892513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C223611-6D9D-2A4C-8829-3D754D70D1B6}"/>
              </a:ext>
            </a:extLst>
          </p:cNvPr>
          <p:cNvSpPr txBox="1"/>
          <p:nvPr/>
        </p:nvSpPr>
        <p:spPr>
          <a:xfrm>
            <a:off x="5202290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D63FFCE-C28F-5847-BA13-065DB320C1A2}"/>
              </a:ext>
            </a:extLst>
          </p:cNvPr>
          <p:cNvSpPr txBox="1">
            <a:spLocks/>
          </p:cNvSpPr>
          <p:nvPr/>
        </p:nvSpPr>
        <p:spPr>
          <a:xfrm>
            <a:off x="4318529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67EF69A-1CDE-A841-B127-A10D54CBD3E7}"/>
              </a:ext>
            </a:extLst>
          </p:cNvPr>
          <p:cNvSpPr txBox="1"/>
          <p:nvPr/>
        </p:nvSpPr>
        <p:spPr>
          <a:xfrm>
            <a:off x="1010943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AB9D2A-17FA-5349-AA9D-C250816E6517}"/>
              </a:ext>
            </a:extLst>
          </p:cNvPr>
          <p:cNvSpPr txBox="1">
            <a:spLocks/>
          </p:cNvSpPr>
          <p:nvPr/>
        </p:nvSpPr>
        <p:spPr>
          <a:xfrm>
            <a:off x="922567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3AED6C22-6D64-254D-A59E-19BA60FCD666}"/>
              </a:ext>
            </a:extLst>
          </p:cNvPr>
          <p:cNvCxnSpPr>
            <a:stCxn id="4" idx="2"/>
            <a:endCxn id="7" idx="0"/>
          </p:cNvCxnSpPr>
          <p:nvPr/>
        </p:nvCxnSpPr>
        <p:spPr>
          <a:xfrm rot="5400000">
            <a:off x="8684458" y="1079981"/>
            <a:ext cx="874357" cy="613437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61D6892A-937C-BF4F-AD22-1E8D30E07F48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16200000" flipH="1">
            <a:off x="14843144" y="1055673"/>
            <a:ext cx="874357" cy="618299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6849FBD4-15E7-7D40-97E9-41DA29A5E8CF}"/>
              </a:ext>
            </a:extLst>
          </p:cNvPr>
          <p:cNvCxnSpPr>
            <a:cxnSpLocks/>
            <a:stCxn id="10" idx="2"/>
            <a:endCxn id="20" idx="0"/>
          </p:cNvCxnSpPr>
          <p:nvPr/>
        </p:nvCxnSpPr>
        <p:spPr>
          <a:xfrm rot="16200000" flipH="1">
            <a:off x="19180904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AA0D7487-BD6C-0F42-85AF-F57ED0BE481A}"/>
              </a:ext>
            </a:extLst>
          </p:cNvPr>
          <p:cNvCxnSpPr>
            <a:cxnSpLocks/>
            <a:stCxn id="10" idx="2"/>
            <a:endCxn id="19" idx="0"/>
          </p:cNvCxnSpPr>
          <p:nvPr/>
        </p:nvCxnSpPr>
        <p:spPr>
          <a:xfrm rot="5400000">
            <a:off x="16727334" y="5015798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FA96CDBA-875B-534D-B8A3-04175D034C3D}"/>
              </a:ext>
            </a:extLst>
          </p:cNvPr>
          <p:cNvCxnSpPr>
            <a:cxnSpLocks/>
            <a:stCxn id="7" idx="2"/>
            <a:endCxn id="14" idx="0"/>
          </p:cNvCxnSpPr>
          <p:nvPr/>
        </p:nvCxnSpPr>
        <p:spPr>
          <a:xfrm rot="16200000" flipH="1">
            <a:off x="6863531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F7EDA047-C8E1-844B-AA6F-24431B7AE0EF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 rot="5400000">
            <a:off x="4409961" y="5015798"/>
            <a:ext cx="835401" cy="245357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9180594-C3F4-064F-BD81-BFD4192D4107}"/>
              </a:ext>
            </a:extLst>
          </p:cNvPr>
          <p:cNvCxnSpPr>
            <a:stCxn id="19" idx="2"/>
            <a:endCxn id="25" idx="0"/>
          </p:cNvCxnSpPr>
          <p:nvPr/>
        </p:nvCxnSpPr>
        <p:spPr>
          <a:xfrm>
            <a:off x="15918248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C174AD3-349C-5940-B141-8D6891BFA965}"/>
              </a:ext>
            </a:extLst>
          </p:cNvPr>
          <p:cNvCxnSpPr/>
          <p:nvPr/>
        </p:nvCxnSpPr>
        <p:spPr>
          <a:xfrm>
            <a:off x="20825390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7ECFF3D-D7EE-2440-8FE3-EF10512F9191}"/>
              </a:ext>
            </a:extLst>
          </p:cNvPr>
          <p:cNvCxnSpPr/>
          <p:nvPr/>
        </p:nvCxnSpPr>
        <p:spPr>
          <a:xfrm>
            <a:off x="1591824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DADF2BF3-EBA6-BB4D-BC50-2A8D9FFCF550}"/>
              </a:ext>
            </a:extLst>
          </p:cNvPr>
          <p:cNvCxnSpPr/>
          <p:nvPr/>
        </p:nvCxnSpPr>
        <p:spPr>
          <a:xfrm>
            <a:off x="20825390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1DAE573-71D7-8A40-9D78-8611C6837EFB}"/>
              </a:ext>
            </a:extLst>
          </p:cNvPr>
          <p:cNvCxnSpPr/>
          <p:nvPr/>
        </p:nvCxnSpPr>
        <p:spPr>
          <a:xfrm>
            <a:off x="1591824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8C1622F-9D6C-9845-BE9E-AA736BCFA249}"/>
              </a:ext>
            </a:extLst>
          </p:cNvPr>
          <p:cNvCxnSpPr/>
          <p:nvPr/>
        </p:nvCxnSpPr>
        <p:spPr>
          <a:xfrm>
            <a:off x="20825390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A63707BC-813F-4149-8C5A-A824A23086B8}"/>
              </a:ext>
            </a:extLst>
          </p:cNvPr>
          <p:cNvCxnSpPr>
            <a:cxnSpLocks/>
            <a:stCxn id="14" idx="2"/>
            <a:endCxn id="44" idx="0"/>
          </p:cNvCxnSpPr>
          <p:nvPr/>
        </p:nvCxnSpPr>
        <p:spPr>
          <a:xfrm rot="16200000" flipH="1">
            <a:off x="9512872" y="6895962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CE549CB1-157C-F34E-8A7E-753A990063AE}"/>
              </a:ext>
            </a:extLst>
          </p:cNvPr>
          <p:cNvCxnSpPr>
            <a:cxnSpLocks/>
            <a:stCxn id="14" idx="2"/>
            <a:endCxn id="43" idx="0"/>
          </p:cNvCxnSpPr>
          <p:nvPr/>
        </p:nvCxnSpPr>
        <p:spPr>
          <a:xfrm rot="5400000">
            <a:off x="7059302" y="6895963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129331F-0E4D-1540-AD59-6ECB5E5C34C0}"/>
              </a:ext>
            </a:extLst>
          </p:cNvPr>
          <p:cNvCxnSpPr/>
          <p:nvPr/>
        </p:nvCxnSpPr>
        <p:spPr>
          <a:xfrm>
            <a:off x="6054446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DB8611A-9DD3-B94A-8E4A-7026042A84CC}"/>
              </a:ext>
            </a:extLst>
          </p:cNvPr>
          <p:cNvCxnSpPr/>
          <p:nvPr/>
        </p:nvCxnSpPr>
        <p:spPr>
          <a:xfrm>
            <a:off x="1096158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61A74B9-6F0E-9545-B370-E90E6CBD10D8}"/>
              </a:ext>
            </a:extLst>
          </p:cNvPr>
          <p:cNvCxnSpPr/>
          <p:nvPr/>
        </p:nvCxnSpPr>
        <p:spPr>
          <a:xfrm>
            <a:off x="6054446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A25117F-4351-9F4C-B3EE-5F4DE15795AE}"/>
              </a:ext>
            </a:extLst>
          </p:cNvPr>
          <p:cNvCxnSpPr/>
          <p:nvPr/>
        </p:nvCxnSpPr>
        <p:spPr>
          <a:xfrm>
            <a:off x="1096158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505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B2A44E-9E14-D24B-B8E2-0E5082797D6E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BC984F-CA73-E14A-9FAF-3D7AE5B844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3F7C554-F987-7A4A-B284-9EE98187AD2D}"/>
              </a:ext>
            </a:extLst>
          </p:cNvPr>
          <p:cNvSpPr/>
          <p:nvPr/>
        </p:nvSpPr>
        <p:spPr>
          <a:xfrm>
            <a:off x="10470808" y="2407908"/>
            <a:ext cx="3845182" cy="1497116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41F1BC4-2E98-AB45-A486-F177F0CF37AF}"/>
              </a:ext>
            </a:extLst>
          </p:cNvPr>
          <p:cNvSpPr/>
          <p:nvPr/>
        </p:nvSpPr>
        <p:spPr>
          <a:xfrm>
            <a:off x="13819160" y="4948975"/>
            <a:ext cx="3845182" cy="1411976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56468A8-CB6F-9C47-890D-5EA339BBE58E}"/>
              </a:ext>
            </a:extLst>
          </p:cNvPr>
          <p:cNvSpPr/>
          <p:nvPr/>
        </p:nvSpPr>
        <p:spPr>
          <a:xfrm>
            <a:off x="9012725" y="4948975"/>
            <a:ext cx="3845182" cy="1411976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75D5422-5C81-2E4C-A5C2-9440C995088E}"/>
              </a:ext>
            </a:extLst>
          </p:cNvPr>
          <p:cNvSpPr/>
          <p:nvPr/>
        </p:nvSpPr>
        <p:spPr>
          <a:xfrm>
            <a:off x="3215890" y="4948975"/>
            <a:ext cx="3845182" cy="1411976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56A2A2C-2354-CA47-898D-6DF1B0D0489E}"/>
              </a:ext>
            </a:extLst>
          </p:cNvPr>
          <p:cNvSpPr/>
          <p:nvPr/>
        </p:nvSpPr>
        <p:spPr>
          <a:xfrm>
            <a:off x="18625594" y="4948975"/>
            <a:ext cx="3845182" cy="1411976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489B3CF5-B82A-7E4C-BC8E-C9927C0B5799}"/>
              </a:ext>
            </a:extLst>
          </p:cNvPr>
          <p:cNvSpPr/>
          <p:nvPr/>
        </p:nvSpPr>
        <p:spPr>
          <a:xfrm>
            <a:off x="19567614" y="7541939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115B328-3956-C643-BF4A-049098C0968E}"/>
              </a:ext>
            </a:extLst>
          </p:cNvPr>
          <p:cNvSpPr/>
          <p:nvPr/>
        </p:nvSpPr>
        <p:spPr>
          <a:xfrm>
            <a:off x="19567614" y="9510692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AEDC09F-C207-234A-A778-19831310981A}"/>
              </a:ext>
            </a:extLst>
          </p:cNvPr>
          <p:cNvSpPr/>
          <p:nvPr/>
        </p:nvSpPr>
        <p:spPr>
          <a:xfrm>
            <a:off x="19567614" y="11479445"/>
            <a:ext cx="2911940" cy="1260424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81D8DE9-0721-9645-8DA5-98CAFA2FA50F}"/>
              </a:ext>
            </a:extLst>
          </p:cNvPr>
          <p:cNvSpPr/>
          <p:nvPr/>
        </p:nvSpPr>
        <p:spPr>
          <a:xfrm>
            <a:off x="14750150" y="7541939"/>
            <a:ext cx="2911940" cy="1260424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8873B76-8C7E-C242-97BC-811A9CF29440}"/>
              </a:ext>
            </a:extLst>
          </p:cNvPr>
          <p:cNvSpPr/>
          <p:nvPr/>
        </p:nvSpPr>
        <p:spPr>
          <a:xfrm>
            <a:off x="14750150" y="9510692"/>
            <a:ext cx="2911940" cy="1260424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CEDD078-83C5-8C46-9933-E4045BBB68C2}"/>
              </a:ext>
            </a:extLst>
          </p:cNvPr>
          <p:cNvSpPr/>
          <p:nvPr/>
        </p:nvSpPr>
        <p:spPr>
          <a:xfrm>
            <a:off x="9932684" y="7541939"/>
            <a:ext cx="2911940" cy="1260424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0475A26-8F68-044F-A54F-3B890F5DCCF8}"/>
              </a:ext>
            </a:extLst>
          </p:cNvPr>
          <p:cNvSpPr/>
          <p:nvPr/>
        </p:nvSpPr>
        <p:spPr>
          <a:xfrm>
            <a:off x="9932684" y="9510692"/>
            <a:ext cx="2911940" cy="1260424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2B29DCAE-9323-D846-BF42-A13BB4317F7D}"/>
              </a:ext>
            </a:extLst>
          </p:cNvPr>
          <p:cNvSpPr/>
          <p:nvPr/>
        </p:nvSpPr>
        <p:spPr>
          <a:xfrm>
            <a:off x="2765534" y="9510692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BABB982-222D-1440-9F50-5B85A0598E36}"/>
              </a:ext>
            </a:extLst>
          </p:cNvPr>
          <p:cNvSpPr/>
          <p:nvPr/>
        </p:nvSpPr>
        <p:spPr>
          <a:xfrm>
            <a:off x="2765534" y="11479445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AFA45249-582D-5F4C-8E00-6485754C546F}"/>
              </a:ext>
            </a:extLst>
          </p:cNvPr>
          <p:cNvSpPr/>
          <p:nvPr/>
        </p:nvSpPr>
        <p:spPr>
          <a:xfrm>
            <a:off x="2089481" y="7541939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F66D10AE-253C-7A40-A36B-B9601DBB8B0A}"/>
              </a:ext>
            </a:extLst>
          </p:cNvPr>
          <p:cNvSpPr/>
          <p:nvPr/>
        </p:nvSpPr>
        <p:spPr>
          <a:xfrm>
            <a:off x="5275540" y="7541939"/>
            <a:ext cx="2911940" cy="126042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F12890-64A6-1546-8D00-0377034197E0}"/>
              </a:ext>
            </a:extLst>
          </p:cNvPr>
          <p:cNvSpPr/>
          <p:nvPr/>
        </p:nvSpPr>
        <p:spPr>
          <a:xfrm>
            <a:off x="10279423" y="2605414"/>
            <a:ext cx="3845182" cy="1497116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778E49-85CF-DD48-A97F-B75EB2173618}"/>
              </a:ext>
            </a:extLst>
          </p:cNvPr>
          <p:cNvSpPr txBox="1"/>
          <p:nvPr/>
        </p:nvSpPr>
        <p:spPr>
          <a:xfrm>
            <a:off x="11137460" y="282305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720FB9A-53BA-B343-A587-7DD84973CFB6}"/>
              </a:ext>
            </a:extLst>
          </p:cNvPr>
          <p:cNvSpPr txBox="1">
            <a:spLocks/>
          </p:cNvSpPr>
          <p:nvPr/>
        </p:nvSpPr>
        <p:spPr>
          <a:xfrm>
            <a:off x="10909970" y="3407832"/>
            <a:ext cx="258408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26EBC84-50D2-1A43-989D-F8BA998CBAA5}"/>
              </a:ext>
            </a:extLst>
          </p:cNvPr>
          <p:cNvSpPr/>
          <p:nvPr/>
        </p:nvSpPr>
        <p:spPr>
          <a:xfrm>
            <a:off x="13627775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44D44-BC94-274E-A63C-B053028F0EB7}"/>
              </a:ext>
            </a:extLst>
          </p:cNvPr>
          <p:cNvSpPr txBox="1"/>
          <p:nvPr/>
        </p:nvSpPr>
        <p:spPr>
          <a:xfrm>
            <a:off x="14485812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4143BB7-B23F-3248-BCD2-3455F36BC374}"/>
              </a:ext>
            </a:extLst>
          </p:cNvPr>
          <p:cNvSpPr txBox="1">
            <a:spLocks/>
          </p:cNvSpPr>
          <p:nvPr/>
        </p:nvSpPr>
        <p:spPr>
          <a:xfrm>
            <a:off x="13896675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DCB063-443A-F549-B631-836073F21821}"/>
              </a:ext>
            </a:extLst>
          </p:cNvPr>
          <p:cNvSpPr/>
          <p:nvPr/>
        </p:nvSpPr>
        <p:spPr>
          <a:xfrm>
            <a:off x="8821340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A2C997C-03DC-7541-A913-3343BF6644B5}"/>
              </a:ext>
            </a:extLst>
          </p:cNvPr>
          <p:cNvSpPr txBox="1"/>
          <p:nvPr/>
        </p:nvSpPr>
        <p:spPr>
          <a:xfrm>
            <a:off x="9679377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2998889-CC48-214B-916E-0B02D150DBE6}"/>
              </a:ext>
            </a:extLst>
          </p:cNvPr>
          <p:cNvSpPr txBox="1">
            <a:spLocks/>
          </p:cNvSpPr>
          <p:nvPr/>
        </p:nvSpPr>
        <p:spPr>
          <a:xfrm>
            <a:off x="9090240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5B899C3-AEC0-614F-9496-98F0E03A790B}"/>
              </a:ext>
            </a:extLst>
          </p:cNvPr>
          <p:cNvSpPr/>
          <p:nvPr/>
        </p:nvSpPr>
        <p:spPr>
          <a:xfrm>
            <a:off x="3024505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465998-A092-9844-8A55-253F8392C6FE}"/>
              </a:ext>
            </a:extLst>
          </p:cNvPr>
          <p:cNvSpPr txBox="1"/>
          <p:nvPr/>
        </p:nvSpPr>
        <p:spPr>
          <a:xfrm>
            <a:off x="3882542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3E59639-0A71-C943-BE38-0A1B900958F2}"/>
              </a:ext>
            </a:extLst>
          </p:cNvPr>
          <p:cNvSpPr txBox="1">
            <a:spLocks/>
          </p:cNvSpPr>
          <p:nvPr/>
        </p:nvSpPr>
        <p:spPr>
          <a:xfrm>
            <a:off x="3293405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27" name="Elbow Connector 26">
            <a:extLst>
              <a:ext uri="{FF2B5EF4-FFF2-40B4-BE49-F238E27FC236}">
                <a16:creationId xmlns:a16="http://schemas.microsoft.com/office/drawing/2014/main" id="{BDC0376B-6028-134C-B568-9ED6ABAA0A33}"/>
              </a:ext>
            </a:extLst>
          </p:cNvPr>
          <p:cNvCxnSpPr>
            <a:cxnSpLocks/>
            <a:stCxn id="15" idx="2"/>
            <a:endCxn id="18" idx="0"/>
          </p:cNvCxnSpPr>
          <p:nvPr/>
        </p:nvCxnSpPr>
        <p:spPr>
          <a:xfrm rot="16200000" flipH="1">
            <a:off x="13354215" y="2950329"/>
            <a:ext cx="1043951" cy="334835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8041067-1CAC-C74E-B9C6-2C63A1052F6A}"/>
              </a:ext>
            </a:extLst>
          </p:cNvPr>
          <p:cNvCxnSpPr>
            <a:cxnSpLocks/>
            <a:stCxn id="15" idx="2"/>
            <a:endCxn id="21" idx="0"/>
          </p:cNvCxnSpPr>
          <p:nvPr/>
        </p:nvCxnSpPr>
        <p:spPr>
          <a:xfrm rot="5400000">
            <a:off x="10950998" y="3895464"/>
            <a:ext cx="1043951" cy="145808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7FD22214-84F1-6D40-8EBD-A618C60E7508}"/>
              </a:ext>
            </a:extLst>
          </p:cNvPr>
          <p:cNvCxnSpPr>
            <a:cxnSpLocks/>
            <a:stCxn id="15" idx="2"/>
            <a:endCxn id="24" idx="0"/>
          </p:cNvCxnSpPr>
          <p:nvPr/>
        </p:nvCxnSpPr>
        <p:spPr>
          <a:xfrm rot="5400000">
            <a:off x="8052580" y="997046"/>
            <a:ext cx="1043951" cy="7254918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B4A91-829F-264C-A8B2-7448953E83B8}"/>
              </a:ext>
            </a:extLst>
          </p:cNvPr>
          <p:cNvSpPr/>
          <p:nvPr/>
        </p:nvSpPr>
        <p:spPr>
          <a:xfrm>
            <a:off x="18434209" y="5146481"/>
            <a:ext cx="3845182" cy="141197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369F7B2-2F9D-CD45-BEE0-AD6D06BC09BA}"/>
              </a:ext>
            </a:extLst>
          </p:cNvPr>
          <p:cNvSpPr txBox="1"/>
          <p:nvPr/>
        </p:nvSpPr>
        <p:spPr>
          <a:xfrm>
            <a:off x="19292246" y="532155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7EDEC084-E9C6-BA4C-867D-D58A70D9B552}"/>
              </a:ext>
            </a:extLst>
          </p:cNvPr>
          <p:cNvSpPr txBox="1">
            <a:spLocks/>
          </p:cNvSpPr>
          <p:nvPr/>
        </p:nvSpPr>
        <p:spPr>
          <a:xfrm>
            <a:off x="18703109" y="5906330"/>
            <a:ext cx="3307382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91" name="Elbow Connector 90">
            <a:extLst>
              <a:ext uri="{FF2B5EF4-FFF2-40B4-BE49-F238E27FC236}">
                <a16:creationId xmlns:a16="http://schemas.microsoft.com/office/drawing/2014/main" id="{674A4ECF-BB89-9F43-B582-900DE51DE3DC}"/>
              </a:ext>
            </a:extLst>
          </p:cNvPr>
          <p:cNvCxnSpPr>
            <a:cxnSpLocks/>
            <a:stCxn id="15" idx="2"/>
            <a:endCxn id="83" idx="0"/>
          </p:cNvCxnSpPr>
          <p:nvPr/>
        </p:nvCxnSpPr>
        <p:spPr>
          <a:xfrm rot="16200000" flipH="1">
            <a:off x="15757432" y="547112"/>
            <a:ext cx="1043951" cy="81547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51E75110-7AD7-2744-B50D-3B93802AB85F}"/>
              </a:ext>
            </a:extLst>
          </p:cNvPr>
          <p:cNvSpPr/>
          <p:nvPr/>
        </p:nvSpPr>
        <p:spPr>
          <a:xfrm>
            <a:off x="19376229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0A8643F-90CC-9148-98A8-E7918CE70233}"/>
              </a:ext>
            </a:extLst>
          </p:cNvPr>
          <p:cNvSpPr txBox="1"/>
          <p:nvPr/>
        </p:nvSpPr>
        <p:spPr>
          <a:xfrm>
            <a:off x="19980043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57238280-EDC5-5148-8CCF-F73284FCDD6A}"/>
              </a:ext>
            </a:extLst>
          </p:cNvPr>
          <p:cNvSpPr txBox="1">
            <a:spLocks/>
          </p:cNvSpPr>
          <p:nvPr/>
        </p:nvSpPr>
        <p:spPr>
          <a:xfrm>
            <a:off x="19528254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54D10B7-72CD-DA49-A69D-A7D72D99FB48}"/>
              </a:ext>
            </a:extLst>
          </p:cNvPr>
          <p:cNvSpPr/>
          <p:nvPr/>
        </p:nvSpPr>
        <p:spPr>
          <a:xfrm>
            <a:off x="1937622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92192D3-686F-8747-BD37-4BCCC23CFFD5}"/>
              </a:ext>
            </a:extLst>
          </p:cNvPr>
          <p:cNvSpPr txBox="1"/>
          <p:nvPr/>
        </p:nvSpPr>
        <p:spPr>
          <a:xfrm>
            <a:off x="1998004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669812D7-EA63-7C47-8F76-C02A716A23C1}"/>
              </a:ext>
            </a:extLst>
          </p:cNvPr>
          <p:cNvSpPr txBox="1">
            <a:spLocks/>
          </p:cNvSpPr>
          <p:nvPr/>
        </p:nvSpPr>
        <p:spPr>
          <a:xfrm>
            <a:off x="1952825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C90A834-E9FF-9E43-8DD2-63EBBB0C0355}"/>
              </a:ext>
            </a:extLst>
          </p:cNvPr>
          <p:cNvSpPr/>
          <p:nvPr/>
        </p:nvSpPr>
        <p:spPr>
          <a:xfrm>
            <a:off x="19376229" y="11676951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63433C9-D384-FD4E-856C-02AF6C4DE8B3}"/>
              </a:ext>
            </a:extLst>
          </p:cNvPr>
          <p:cNvSpPr txBox="1"/>
          <p:nvPr/>
        </p:nvSpPr>
        <p:spPr>
          <a:xfrm>
            <a:off x="19980043" y="1185319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11896B5A-E0B0-184B-A0B2-FF23A3A44786}"/>
              </a:ext>
            </a:extLst>
          </p:cNvPr>
          <p:cNvSpPr txBox="1">
            <a:spLocks/>
          </p:cNvSpPr>
          <p:nvPr/>
        </p:nvSpPr>
        <p:spPr>
          <a:xfrm>
            <a:off x="19528254" y="12330247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2E5F8872-9FCA-9B4C-93AC-8AEA69B1593C}"/>
              </a:ext>
            </a:extLst>
          </p:cNvPr>
          <p:cNvCxnSpPr>
            <a:endCxn id="99" idx="1"/>
          </p:cNvCxnSpPr>
          <p:nvPr/>
        </p:nvCxnSpPr>
        <p:spPr>
          <a:xfrm rot="16200000" flipH="1">
            <a:off x="18339048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>
            <a:extLst>
              <a:ext uri="{FF2B5EF4-FFF2-40B4-BE49-F238E27FC236}">
                <a16:creationId xmlns:a16="http://schemas.microsoft.com/office/drawing/2014/main" id="{5708AB7A-4D57-544D-A421-A588A28B656C}"/>
              </a:ext>
            </a:extLst>
          </p:cNvPr>
          <p:cNvCxnSpPr>
            <a:cxnSpLocks/>
            <a:endCxn id="103" idx="1"/>
          </p:cNvCxnSpPr>
          <p:nvPr/>
        </p:nvCxnSpPr>
        <p:spPr>
          <a:xfrm rot="16200000" flipH="1">
            <a:off x="17197119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5A135E84-C804-CD4E-87A9-A61990D70E8F}"/>
              </a:ext>
            </a:extLst>
          </p:cNvPr>
          <p:cNvCxnSpPr>
            <a:cxnSpLocks/>
            <a:endCxn id="107" idx="1"/>
          </p:cNvCxnSpPr>
          <p:nvPr/>
        </p:nvCxnSpPr>
        <p:spPr>
          <a:xfrm rot="16200000" flipH="1">
            <a:off x="16212744" y="9143678"/>
            <a:ext cx="5748704" cy="57826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C89AA938-ABA7-6B4B-8DD0-EFCE18D27585}"/>
              </a:ext>
            </a:extLst>
          </p:cNvPr>
          <p:cNvSpPr/>
          <p:nvPr/>
        </p:nvSpPr>
        <p:spPr>
          <a:xfrm>
            <a:off x="14558765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761485B-B185-8648-AA66-D37656DE27FE}"/>
              </a:ext>
            </a:extLst>
          </p:cNvPr>
          <p:cNvSpPr txBox="1"/>
          <p:nvPr/>
        </p:nvSpPr>
        <p:spPr>
          <a:xfrm>
            <a:off x="15162579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FB3789E-283C-444A-8AFC-BB9353219D28}"/>
              </a:ext>
            </a:extLst>
          </p:cNvPr>
          <p:cNvSpPr txBox="1">
            <a:spLocks/>
          </p:cNvSpPr>
          <p:nvPr/>
        </p:nvSpPr>
        <p:spPr>
          <a:xfrm>
            <a:off x="14710790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DCD4901-02F7-E645-9780-A222A9CE7C9A}"/>
              </a:ext>
            </a:extLst>
          </p:cNvPr>
          <p:cNvSpPr/>
          <p:nvPr/>
        </p:nvSpPr>
        <p:spPr>
          <a:xfrm>
            <a:off x="14558765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5ADB8FD-6DAC-F54F-B784-1BB10E5B90CB}"/>
              </a:ext>
            </a:extLst>
          </p:cNvPr>
          <p:cNvSpPr txBox="1"/>
          <p:nvPr/>
        </p:nvSpPr>
        <p:spPr>
          <a:xfrm>
            <a:off x="15162579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BA600DE-1F14-5344-A583-8D884E022EE9}"/>
              </a:ext>
            </a:extLst>
          </p:cNvPr>
          <p:cNvSpPr txBox="1">
            <a:spLocks/>
          </p:cNvSpPr>
          <p:nvPr/>
        </p:nvSpPr>
        <p:spPr>
          <a:xfrm>
            <a:off x="14710790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E8658368-15D8-DC40-BC73-043D93902EBD}"/>
              </a:ext>
            </a:extLst>
          </p:cNvPr>
          <p:cNvCxnSpPr>
            <a:endCxn id="46" idx="1"/>
          </p:cNvCxnSpPr>
          <p:nvPr/>
        </p:nvCxnSpPr>
        <p:spPr>
          <a:xfrm rot="16200000" flipH="1">
            <a:off x="13521584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51A8A23D-8610-B543-B5C8-3ACBFB2C38E6}"/>
              </a:ext>
            </a:extLst>
          </p:cNvPr>
          <p:cNvCxnSpPr>
            <a:cxnSpLocks/>
            <a:endCxn id="50" idx="1"/>
          </p:cNvCxnSpPr>
          <p:nvPr/>
        </p:nvCxnSpPr>
        <p:spPr>
          <a:xfrm rot="16200000" flipH="1">
            <a:off x="12379655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25ABC0A6-6F28-5F47-A5A2-2E71E848911C}"/>
              </a:ext>
            </a:extLst>
          </p:cNvPr>
          <p:cNvSpPr/>
          <p:nvPr/>
        </p:nvSpPr>
        <p:spPr>
          <a:xfrm>
            <a:off x="9741299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920EA92-A12E-1F45-8E49-15DE384A1042}"/>
              </a:ext>
            </a:extLst>
          </p:cNvPr>
          <p:cNvSpPr txBox="1"/>
          <p:nvPr/>
        </p:nvSpPr>
        <p:spPr>
          <a:xfrm>
            <a:off x="10345113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604C3CB-22AC-054E-B052-845F9F018C24}"/>
              </a:ext>
            </a:extLst>
          </p:cNvPr>
          <p:cNvSpPr txBox="1">
            <a:spLocks/>
          </p:cNvSpPr>
          <p:nvPr/>
        </p:nvSpPr>
        <p:spPr>
          <a:xfrm>
            <a:off x="9893324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F7DE11F-B65C-F74F-8130-7D8B5A2F2C4C}"/>
              </a:ext>
            </a:extLst>
          </p:cNvPr>
          <p:cNvSpPr/>
          <p:nvPr/>
        </p:nvSpPr>
        <p:spPr>
          <a:xfrm>
            <a:off x="974129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1081B65-9265-8242-A3DF-CC5B0334A586}"/>
              </a:ext>
            </a:extLst>
          </p:cNvPr>
          <p:cNvSpPr txBox="1"/>
          <p:nvPr/>
        </p:nvSpPr>
        <p:spPr>
          <a:xfrm>
            <a:off x="1034511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FA2FFE61-1D68-1243-BAE9-125E99491BED}"/>
              </a:ext>
            </a:extLst>
          </p:cNvPr>
          <p:cNvSpPr txBox="1">
            <a:spLocks/>
          </p:cNvSpPr>
          <p:nvPr/>
        </p:nvSpPr>
        <p:spPr>
          <a:xfrm>
            <a:off x="989332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73" name="Elbow Connector 72">
            <a:extLst>
              <a:ext uri="{FF2B5EF4-FFF2-40B4-BE49-F238E27FC236}">
                <a16:creationId xmlns:a16="http://schemas.microsoft.com/office/drawing/2014/main" id="{C9064261-5ED0-4840-93A0-A86410059342}"/>
              </a:ext>
            </a:extLst>
          </p:cNvPr>
          <p:cNvCxnSpPr>
            <a:endCxn id="61" idx="1"/>
          </p:cNvCxnSpPr>
          <p:nvPr/>
        </p:nvCxnSpPr>
        <p:spPr>
          <a:xfrm rot="16200000" flipH="1">
            <a:off x="8704118" y="7332476"/>
            <a:ext cx="1496094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8F6A161A-95F7-8348-8E06-DAEDA43D969F}"/>
              </a:ext>
            </a:extLst>
          </p:cNvPr>
          <p:cNvCxnSpPr>
            <a:cxnSpLocks/>
            <a:endCxn id="65" idx="1"/>
          </p:cNvCxnSpPr>
          <p:nvPr/>
        </p:nvCxnSpPr>
        <p:spPr>
          <a:xfrm rot="16200000" flipH="1">
            <a:off x="7562189" y="8159299"/>
            <a:ext cx="3779953" cy="57826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2EEE26EC-79DD-C740-9E09-BF4FE26565CB}"/>
              </a:ext>
            </a:extLst>
          </p:cNvPr>
          <p:cNvSpPr/>
          <p:nvPr/>
        </p:nvSpPr>
        <p:spPr>
          <a:xfrm>
            <a:off x="2574149" y="9708198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E58F7B1-78AD-4242-B2DD-BF9A576D4846}"/>
              </a:ext>
            </a:extLst>
          </p:cNvPr>
          <p:cNvSpPr txBox="1"/>
          <p:nvPr/>
        </p:nvSpPr>
        <p:spPr>
          <a:xfrm>
            <a:off x="3177963" y="988444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B2AD44A2-A9E5-DC4D-B5E9-920C2EECAA61}"/>
              </a:ext>
            </a:extLst>
          </p:cNvPr>
          <p:cNvSpPr txBox="1">
            <a:spLocks/>
          </p:cNvSpPr>
          <p:nvPr/>
        </p:nvSpPr>
        <p:spPr>
          <a:xfrm>
            <a:off x="2726174" y="10361494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7C19C20-C900-DD4E-B4FB-B1E3547EEE6B}"/>
              </a:ext>
            </a:extLst>
          </p:cNvPr>
          <p:cNvSpPr/>
          <p:nvPr/>
        </p:nvSpPr>
        <p:spPr>
          <a:xfrm>
            <a:off x="2574149" y="11676951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41BC824-02E8-174D-BFAF-9C522B60ED29}"/>
              </a:ext>
            </a:extLst>
          </p:cNvPr>
          <p:cNvSpPr txBox="1"/>
          <p:nvPr/>
        </p:nvSpPr>
        <p:spPr>
          <a:xfrm>
            <a:off x="3177963" y="1185319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7BD01BBE-87B9-5644-8E8E-863C6213F24A}"/>
              </a:ext>
            </a:extLst>
          </p:cNvPr>
          <p:cNvSpPr txBox="1">
            <a:spLocks/>
          </p:cNvSpPr>
          <p:nvPr/>
        </p:nvSpPr>
        <p:spPr>
          <a:xfrm>
            <a:off x="2726174" y="12330247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D0966B97-985A-9048-9FF7-EF5C4171D681}"/>
              </a:ext>
            </a:extLst>
          </p:cNvPr>
          <p:cNvCxnSpPr>
            <a:cxnSpLocks/>
            <a:endCxn id="80" idx="1"/>
          </p:cNvCxnSpPr>
          <p:nvPr/>
        </p:nvCxnSpPr>
        <p:spPr>
          <a:xfrm rot="16200000" flipH="1">
            <a:off x="1778817" y="9543077"/>
            <a:ext cx="1338541" cy="25212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F1AF6328-69F5-DC43-A1A9-387B4ACDE085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794439" y="10527453"/>
            <a:ext cx="3307294" cy="252125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DD39321-A7B6-D34D-BD96-E463A1FC5543}"/>
              </a:ext>
            </a:extLst>
          </p:cNvPr>
          <p:cNvSpPr/>
          <p:nvPr/>
        </p:nvSpPr>
        <p:spPr>
          <a:xfrm>
            <a:off x="1898096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A974CE2-74CD-AA4D-8CA0-828CF3EAB56C}"/>
              </a:ext>
            </a:extLst>
          </p:cNvPr>
          <p:cNvSpPr txBox="1"/>
          <p:nvPr/>
        </p:nvSpPr>
        <p:spPr>
          <a:xfrm>
            <a:off x="2501910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147372DB-F2CE-C84C-8664-3904F690D0F8}"/>
              </a:ext>
            </a:extLst>
          </p:cNvPr>
          <p:cNvSpPr txBox="1">
            <a:spLocks/>
          </p:cNvSpPr>
          <p:nvPr/>
        </p:nvSpPr>
        <p:spPr>
          <a:xfrm>
            <a:off x="2050121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7AF89AF-C8F0-3943-A20B-3A104EECA17B}"/>
              </a:ext>
            </a:extLst>
          </p:cNvPr>
          <p:cNvSpPr/>
          <p:nvPr/>
        </p:nvSpPr>
        <p:spPr>
          <a:xfrm>
            <a:off x="5084155" y="7739445"/>
            <a:ext cx="2911940" cy="1260424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6EDCF47-A66C-4045-AA6B-BF879BD4ACAE}"/>
              </a:ext>
            </a:extLst>
          </p:cNvPr>
          <p:cNvSpPr txBox="1"/>
          <p:nvPr/>
        </p:nvSpPr>
        <p:spPr>
          <a:xfrm>
            <a:off x="5687969" y="7915687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D89D6DDD-04D7-F448-A888-2D074586C7AB}"/>
              </a:ext>
            </a:extLst>
          </p:cNvPr>
          <p:cNvSpPr txBox="1">
            <a:spLocks/>
          </p:cNvSpPr>
          <p:nvPr/>
        </p:nvSpPr>
        <p:spPr>
          <a:xfrm>
            <a:off x="5236180" y="8392741"/>
            <a:ext cx="2607890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2DF2C514-9BFF-204C-8EEA-8D7E5E5DC416}"/>
              </a:ext>
            </a:extLst>
          </p:cNvPr>
          <p:cNvCxnSpPr>
            <a:cxnSpLocks/>
            <a:stCxn id="24" idx="2"/>
            <a:endCxn id="93" idx="0"/>
          </p:cNvCxnSpPr>
          <p:nvPr/>
        </p:nvCxnSpPr>
        <p:spPr>
          <a:xfrm rot="16200000" flipH="1">
            <a:off x="5153116" y="6352436"/>
            <a:ext cx="1180988" cy="15930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676BF72B-D3E5-3842-9E58-25C9BDA8275B}"/>
              </a:ext>
            </a:extLst>
          </p:cNvPr>
          <p:cNvCxnSpPr>
            <a:cxnSpLocks/>
            <a:stCxn id="24" idx="2"/>
            <a:endCxn id="77" idx="0"/>
          </p:cNvCxnSpPr>
          <p:nvPr/>
        </p:nvCxnSpPr>
        <p:spPr>
          <a:xfrm rot="5400000">
            <a:off x="3560087" y="6352436"/>
            <a:ext cx="1180988" cy="159303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584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F397E8-7CCC-6A49-857D-E495F4DB1709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0F52FE-7686-A940-86EF-311093DD10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1C1A5D-DF02-E049-8EF5-80262416B49A}"/>
              </a:ext>
            </a:extLst>
          </p:cNvPr>
          <p:cNvSpPr/>
          <p:nvPr/>
        </p:nvSpPr>
        <p:spPr>
          <a:xfrm>
            <a:off x="3209582" y="7014831"/>
            <a:ext cx="3814772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D03F8A-F132-934E-9BE6-12B58B08C5D0}"/>
              </a:ext>
            </a:extLst>
          </p:cNvPr>
          <p:cNvSpPr/>
          <p:nvPr/>
        </p:nvSpPr>
        <p:spPr>
          <a:xfrm>
            <a:off x="3209582" y="7693057"/>
            <a:ext cx="3814772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362C3E-EFC9-764C-84A0-628FFDB16D91}"/>
              </a:ext>
            </a:extLst>
          </p:cNvPr>
          <p:cNvSpPr txBox="1"/>
          <p:nvPr/>
        </p:nvSpPr>
        <p:spPr>
          <a:xfrm>
            <a:off x="3498562" y="7795542"/>
            <a:ext cx="3236812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6E96EE5-BDFD-2D49-A985-C0573145A6C4}"/>
              </a:ext>
            </a:extLst>
          </p:cNvPr>
          <p:cNvSpPr txBox="1">
            <a:spLocks/>
          </p:cNvSpPr>
          <p:nvPr/>
        </p:nvSpPr>
        <p:spPr>
          <a:xfrm>
            <a:off x="4596633" y="7063472"/>
            <a:ext cx="1040670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CEO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069686-33E8-3346-9386-5A95C0152C27}"/>
              </a:ext>
            </a:extLst>
          </p:cNvPr>
          <p:cNvSpPr/>
          <p:nvPr/>
        </p:nvSpPr>
        <p:spPr>
          <a:xfrm>
            <a:off x="9810966" y="7014831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D16D3A-64E4-E245-8BC5-4A90D3C804B7}"/>
              </a:ext>
            </a:extLst>
          </p:cNvPr>
          <p:cNvSpPr/>
          <p:nvPr/>
        </p:nvSpPr>
        <p:spPr>
          <a:xfrm>
            <a:off x="9810966" y="7693057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9E99FA-BB12-AC44-924E-019C71B9DBC3}"/>
              </a:ext>
            </a:extLst>
          </p:cNvPr>
          <p:cNvSpPr txBox="1"/>
          <p:nvPr/>
        </p:nvSpPr>
        <p:spPr>
          <a:xfrm>
            <a:off x="9919704" y="7795542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E85CEB6-180B-0D48-814B-B5D2AD81B576}"/>
              </a:ext>
            </a:extLst>
          </p:cNvPr>
          <p:cNvSpPr txBox="1">
            <a:spLocks/>
          </p:cNvSpPr>
          <p:nvPr/>
        </p:nvSpPr>
        <p:spPr>
          <a:xfrm>
            <a:off x="10607880" y="7063472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668B06-83AA-E94C-ACBA-52BA0DD52865}"/>
              </a:ext>
            </a:extLst>
          </p:cNvPr>
          <p:cNvSpPr/>
          <p:nvPr/>
        </p:nvSpPr>
        <p:spPr>
          <a:xfrm>
            <a:off x="9810966" y="3351696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85EE4D-6F25-0446-925D-26E10D7E10EE}"/>
              </a:ext>
            </a:extLst>
          </p:cNvPr>
          <p:cNvSpPr/>
          <p:nvPr/>
        </p:nvSpPr>
        <p:spPr>
          <a:xfrm>
            <a:off x="9810966" y="4029922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9F0661-AA5C-B94A-8BC9-06B870CA3721}"/>
              </a:ext>
            </a:extLst>
          </p:cNvPr>
          <p:cNvSpPr txBox="1"/>
          <p:nvPr/>
        </p:nvSpPr>
        <p:spPr>
          <a:xfrm>
            <a:off x="9919704" y="4132407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4E9C7D6-86B0-FE41-A93A-4CFD98BA6A15}"/>
              </a:ext>
            </a:extLst>
          </p:cNvPr>
          <p:cNvSpPr txBox="1">
            <a:spLocks/>
          </p:cNvSpPr>
          <p:nvPr/>
        </p:nvSpPr>
        <p:spPr>
          <a:xfrm>
            <a:off x="10607880" y="3400337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A707DCF-A7CE-DB4D-973B-54860785D371}"/>
              </a:ext>
            </a:extLst>
          </p:cNvPr>
          <p:cNvSpPr/>
          <p:nvPr/>
        </p:nvSpPr>
        <p:spPr>
          <a:xfrm>
            <a:off x="9810966" y="10677966"/>
            <a:ext cx="406661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72FD881-344D-354A-9366-3B71B411FBA7}"/>
              </a:ext>
            </a:extLst>
          </p:cNvPr>
          <p:cNvSpPr/>
          <p:nvPr/>
        </p:nvSpPr>
        <p:spPr>
          <a:xfrm>
            <a:off x="9810966" y="11356192"/>
            <a:ext cx="406661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0F43DE-E528-FC45-A5F9-83AF5F7C5804}"/>
              </a:ext>
            </a:extLst>
          </p:cNvPr>
          <p:cNvSpPr txBox="1"/>
          <p:nvPr/>
        </p:nvSpPr>
        <p:spPr>
          <a:xfrm>
            <a:off x="9919704" y="11458677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E805F0A-5B6E-CA4A-AF8B-A079C92EBA93}"/>
              </a:ext>
            </a:extLst>
          </p:cNvPr>
          <p:cNvSpPr txBox="1">
            <a:spLocks/>
          </p:cNvSpPr>
          <p:nvPr/>
        </p:nvSpPr>
        <p:spPr>
          <a:xfrm>
            <a:off x="10607880" y="10726607"/>
            <a:ext cx="2472791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4A8DB42-FB00-E542-9681-FD349CDF2813}"/>
              </a:ext>
            </a:extLst>
          </p:cNvPr>
          <p:cNvSpPr/>
          <p:nvPr/>
        </p:nvSpPr>
        <p:spPr>
          <a:xfrm>
            <a:off x="17101452" y="2435913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3EAA80B-2181-6F41-921E-35309F6B2700}"/>
              </a:ext>
            </a:extLst>
          </p:cNvPr>
          <p:cNvSpPr/>
          <p:nvPr/>
        </p:nvSpPr>
        <p:spPr>
          <a:xfrm>
            <a:off x="17101452" y="3114139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F68583F-A761-5745-A6AF-748E1907ED63}"/>
              </a:ext>
            </a:extLst>
          </p:cNvPr>
          <p:cNvSpPr txBox="1"/>
          <p:nvPr/>
        </p:nvSpPr>
        <p:spPr>
          <a:xfrm>
            <a:off x="17210190" y="3216624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CA73729-88D1-444D-858F-3E8C69056E76}"/>
              </a:ext>
            </a:extLst>
          </p:cNvPr>
          <p:cNvSpPr txBox="1">
            <a:spLocks/>
          </p:cNvSpPr>
          <p:nvPr/>
        </p:nvSpPr>
        <p:spPr>
          <a:xfrm>
            <a:off x="18051774" y="2484554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9E34227-3C56-B04B-9A8E-930B7F7A02D0}"/>
              </a:ext>
            </a:extLst>
          </p:cNvPr>
          <p:cNvSpPr/>
          <p:nvPr/>
        </p:nvSpPr>
        <p:spPr>
          <a:xfrm>
            <a:off x="17101452" y="4267480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495006D-7C7F-444E-89B7-28C28A615740}"/>
              </a:ext>
            </a:extLst>
          </p:cNvPr>
          <p:cNvSpPr/>
          <p:nvPr/>
        </p:nvSpPr>
        <p:spPr>
          <a:xfrm>
            <a:off x="17101452" y="4945706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FA88F74-818C-6B4B-A0BE-621FC380EB63}"/>
              </a:ext>
            </a:extLst>
          </p:cNvPr>
          <p:cNvSpPr txBox="1"/>
          <p:nvPr/>
        </p:nvSpPr>
        <p:spPr>
          <a:xfrm>
            <a:off x="17210190" y="5048191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E3C3D6B8-89AC-634A-AE63-577D4F05F5C5}"/>
              </a:ext>
            </a:extLst>
          </p:cNvPr>
          <p:cNvSpPr txBox="1">
            <a:spLocks/>
          </p:cNvSpPr>
          <p:nvPr/>
        </p:nvSpPr>
        <p:spPr>
          <a:xfrm>
            <a:off x="18051774" y="4316121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1364D0B-FFA5-E44E-A08E-47845D8A7FD2}"/>
              </a:ext>
            </a:extLst>
          </p:cNvPr>
          <p:cNvSpPr/>
          <p:nvPr/>
        </p:nvSpPr>
        <p:spPr>
          <a:xfrm>
            <a:off x="17101452" y="6099047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C97A15D-EADC-DF4A-9C13-C837C19C93A6}"/>
              </a:ext>
            </a:extLst>
          </p:cNvPr>
          <p:cNvSpPr/>
          <p:nvPr/>
        </p:nvSpPr>
        <p:spPr>
          <a:xfrm>
            <a:off x="17101452" y="6777273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7475CA5-444E-A94C-AD59-65BA91E04BA1}"/>
              </a:ext>
            </a:extLst>
          </p:cNvPr>
          <p:cNvSpPr txBox="1"/>
          <p:nvPr/>
        </p:nvSpPr>
        <p:spPr>
          <a:xfrm>
            <a:off x="17210190" y="6879758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7FD3C5EE-AC54-1F4F-B752-72BD233F6C2E}"/>
              </a:ext>
            </a:extLst>
          </p:cNvPr>
          <p:cNvSpPr txBox="1">
            <a:spLocks/>
          </p:cNvSpPr>
          <p:nvPr/>
        </p:nvSpPr>
        <p:spPr>
          <a:xfrm>
            <a:off x="18051774" y="6147688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248EC6C-F2B0-464E-B3C2-88AD669F7C83}"/>
              </a:ext>
            </a:extLst>
          </p:cNvPr>
          <p:cNvSpPr/>
          <p:nvPr/>
        </p:nvSpPr>
        <p:spPr>
          <a:xfrm>
            <a:off x="17101452" y="7930614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313DE77-7035-604C-ABDD-77A701D26B17}"/>
              </a:ext>
            </a:extLst>
          </p:cNvPr>
          <p:cNvSpPr/>
          <p:nvPr/>
        </p:nvSpPr>
        <p:spPr>
          <a:xfrm>
            <a:off x="17101452" y="8608840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7911EE6-A671-4D42-A34A-8D43B9FA4B07}"/>
              </a:ext>
            </a:extLst>
          </p:cNvPr>
          <p:cNvSpPr txBox="1"/>
          <p:nvPr/>
        </p:nvSpPr>
        <p:spPr>
          <a:xfrm>
            <a:off x="17210190" y="8711325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5B95A165-0DC4-2F4A-8A6E-4ECE8F638695}"/>
              </a:ext>
            </a:extLst>
          </p:cNvPr>
          <p:cNvSpPr txBox="1">
            <a:spLocks/>
          </p:cNvSpPr>
          <p:nvPr/>
        </p:nvSpPr>
        <p:spPr>
          <a:xfrm>
            <a:off x="18051774" y="7979255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28F056C-156F-6A43-A217-DD3BB1C3D377}"/>
              </a:ext>
            </a:extLst>
          </p:cNvPr>
          <p:cNvSpPr/>
          <p:nvPr/>
        </p:nvSpPr>
        <p:spPr>
          <a:xfrm>
            <a:off x="17101452" y="9762181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0E99B99-C687-3C46-97DC-5DEBFC17A2B6}"/>
              </a:ext>
            </a:extLst>
          </p:cNvPr>
          <p:cNvSpPr/>
          <p:nvPr/>
        </p:nvSpPr>
        <p:spPr>
          <a:xfrm>
            <a:off x="17101452" y="10440407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F7B6A72-C5DF-D04F-AFA2-CCE7D6692580}"/>
              </a:ext>
            </a:extLst>
          </p:cNvPr>
          <p:cNvSpPr txBox="1"/>
          <p:nvPr/>
        </p:nvSpPr>
        <p:spPr>
          <a:xfrm>
            <a:off x="17210190" y="10542892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9D7D61F6-DCBA-934C-A592-FF906C3A0ED8}"/>
              </a:ext>
            </a:extLst>
          </p:cNvPr>
          <p:cNvSpPr txBox="1">
            <a:spLocks/>
          </p:cNvSpPr>
          <p:nvPr/>
        </p:nvSpPr>
        <p:spPr>
          <a:xfrm>
            <a:off x="18051774" y="9810822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5F7C750-9ACC-4B42-AB60-115F19240BBA}"/>
              </a:ext>
            </a:extLst>
          </p:cNvPr>
          <p:cNvSpPr/>
          <p:nvPr/>
        </p:nvSpPr>
        <p:spPr>
          <a:xfrm>
            <a:off x="17101452" y="11593750"/>
            <a:ext cx="406661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91B7C39-450F-8F46-94FC-36C40E1360DB}"/>
              </a:ext>
            </a:extLst>
          </p:cNvPr>
          <p:cNvSpPr/>
          <p:nvPr/>
        </p:nvSpPr>
        <p:spPr>
          <a:xfrm>
            <a:off x="17101452" y="12271976"/>
            <a:ext cx="406661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AB8E1A6-0B77-AC4C-956F-D202E8D4BF46}"/>
              </a:ext>
            </a:extLst>
          </p:cNvPr>
          <p:cNvSpPr txBox="1"/>
          <p:nvPr/>
        </p:nvSpPr>
        <p:spPr>
          <a:xfrm>
            <a:off x="17210190" y="12374461"/>
            <a:ext cx="3849139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06278010-9BE6-EA4C-93F6-239A3ABB9DAA}"/>
              </a:ext>
            </a:extLst>
          </p:cNvPr>
          <p:cNvSpPr txBox="1">
            <a:spLocks/>
          </p:cNvSpPr>
          <p:nvPr/>
        </p:nvSpPr>
        <p:spPr>
          <a:xfrm>
            <a:off x="18051774" y="11642391"/>
            <a:ext cx="2165978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09" name="Elbow Connector 108">
            <a:extLst>
              <a:ext uri="{FF2B5EF4-FFF2-40B4-BE49-F238E27FC236}">
                <a16:creationId xmlns:a16="http://schemas.microsoft.com/office/drawing/2014/main" id="{2F159CDD-4D8C-A845-A99E-8AAC4770D05C}"/>
              </a:ext>
            </a:extLst>
          </p:cNvPr>
          <p:cNvCxnSpPr>
            <a:cxnSpLocks/>
            <a:stCxn id="4" idx="3"/>
            <a:endCxn id="20" idx="1"/>
          </p:cNvCxnSpPr>
          <p:nvPr/>
        </p:nvCxnSpPr>
        <p:spPr>
          <a:xfrm flipV="1">
            <a:off x="7024354" y="3692724"/>
            <a:ext cx="2786612" cy="366313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>
            <a:extLst>
              <a:ext uri="{FF2B5EF4-FFF2-40B4-BE49-F238E27FC236}">
                <a16:creationId xmlns:a16="http://schemas.microsoft.com/office/drawing/2014/main" id="{72D56202-4A75-8E4B-AC8A-CC4C6F39B90C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7024354" y="7355859"/>
            <a:ext cx="2786612" cy="1270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>
            <a:extLst>
              <a:ext uri="{FF2B5EF4-FFF2-40B4-BE49-F238E27FC236}">
                <a16:creationId xmlns:a16="http://schemas.microsoft.com/office/drawing/2014/main" id="{411ED808-5820-6643-AFD9-1312149AD963}"/>
              </a:ext>
            </a:extLst>
          </p:cNvPr>
          <p:cNvCxnSpPr>
            <a:cxnSpLocks/>
            <a:stCxn id="4" idx="3"/>
            <a:endCxn id="25" idx="1"/>
          </p:cNvCxnSpPr>
          <p:nvPr/>
        </p:nvCxnSpPr>
        <p:spPr>
          <a:xfrm>
            <a:off x="7024354" y="7355859"/>
            <a:ext cx="2786612" cy="366313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>
            <a:extLst>
              <a:ext uri="{FF2B5EF4-FFF2-40B4-BE49-F238E27FC236}">
                <a16:creationId xmlns:a16="http://schemas.microsoft.com/office/drawing/2014/main" id="{2BBC41E7-6AAA-224E-BC62-076450897BCC}"/>
              </a:ext>
            </a:extLst>
          </p:cNvPr>
          <p:cNvCxnSpPr>
            <a:cxnSpLocks/>
            <a:stCxn id="20" idx="3"/>
            <a:endCxn id="78" idx="1"/>
          </p:cNvCxnSpPr>
          <p:nvPr/>
        </p:nvCxnSpPr>
        <p:spPr>
          <a:xfrm flipV="1">
            <a:off x="13877582" y="2776941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5128808B-F45D-8E44-9C3E-1B9E7748D4E6}"/>
              </a:ext>
            </a:extLst>
          </p:cNvPr>
          <p:cNvCxnSpPr>
            <a:cxnSpLocks/>
            <a:stCxn id="20" idx="3"/>
            <a:endCxn id="83" idx="1"/>
          </p:cNvCxnSpPr>
          <p:nvPr/>
        </p:nvCxnSpPr>
        <p:spPr>
          <a:xfrm>
            <a:off x="13877582" y="3692724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>
            <a:extLst>
              <a:ext uri="{FF2B5EF4-FFF2-40B4-BE49-F238E27FC236}">
                <a16:creationId xmlns:a16="http://schemas.microsoft.com/office/drawing/2014/main" id="{B5CBF8E1-D08D-AF4F-BC75-02888C7CB55E}"/>
              </a:ext>
            </a:extLst>
          </p:cNvPr>
          <p:cNvCxnSpPr>
            <a:cxnSpLocks/>
          </p:cNvCxnSpPr>
          <p:nvPr/>
        </p:nvCxnSpPr>
        <p:spPr>
          <a:xfrm flipV="1">
            <a:off x="13877582" y="6438160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76839808-5256-E94D-993D-1F1E80ACCE0C}"/>
              </a:ext>
            </a:extLst>
          </p:cNvPr>
          <p:cNvCxnSpPr>
            <a:cxnSpLocks/>
          </p:cNvCxnSpPr>
          <p:nvPr/>
        </p:nvCxnSpPr>
        <p:spPr>
          <a:xfrm>
            <a:off x="13877582" y="7353943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>
            <a:extLst>
              <a:ext uri="{FF2B5EF4-FFF2-40B4-BE49-F238E27FC236}">
                <a16:creationId xmlns:a16="http://schemas.microsoft.com/office/drawing/2014/main" id="{AF6507C9-1ABE-814C-9AFD-FFCCD50DE9D3}"/>
              </a:ext>
            </a:extLst>
          </p:cNvPr>
          <p:cNvCxnSpPr>
            <a:cxnSpLocks/>
          </p:cNvCxnSpPr>
          <p:nvPr/>
        </p:nvCxnSpPr>
        <p:spPr>
          <a:xfrm flipV="1">
            <a:off x="13877582" y="10101296"/>
            <a:ext cx="3223870" cy="91578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lbow Connector 128">
            <a:extLst>
              <a:ext uri="{FF2B5EF4-FFF2-40B4-BE49-F238E27FC236}">
                <a16:creationId xmlns:a16="http://schemas.microsoft.com/office/drawing/2014/main" id="{404B846D-D6AF-364D-AA35-59A05CACCF1B}"/>
              </a:ext>
            </a:extLst>
          </p:cNvPr>
          <p:cNvCxnSpPr>
            <a:cxnSpLocks/>
          </p:cNvCxnSpPr>
          <p:nvPr/>
        </p:nvCxnSpPr>
        <p:spPr>
          <a:xfrm>
            <a:off x="13877582" y="11017079"/>
            <a:ext cx="3223870" cy="91578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095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0228BDA-46BE-2A4A-8185-CD89B7467AA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57A6514-E662-0946-B6CC-FBE7E04E1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FA780F-95D7-7743-B6F1-AD70FD669B17}"/>
              </a:ext>
            </a:extLst>
          </p:cNvPr>
          <p:cNvSpPr/>
          <p:nvPr/>
        </p:nvSpPr>
        <p:spPr>
          <a:xfrm>
            <a:off x="11811526" y="277883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 Same Side Corner Rectangle 3">
            <a:extLst>
              <a:ext uri="{FF2B5EF4-FFF2-40B4-BE49-F238E27FC236}">
                <a16:creationId xmlns:a16="http://schemas.microsoft.com/office/drawing/2014/main" id="{2C028CA4-37F1-6B4A-AC72-BB07E5E1956E}"/>
              </a:ext>
            </a:extLst>
          </p:cNvPr>
          <p:cNvSpPr/>
          <p:nvPr/>
        </p:nvSpPr>
        <p:spPr>
          <a:xfrm>
            <a:off x="11811526" y="277883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888BD9-5346-F848-8CCD-B643650DC8D5}"/>
              </a:ext>
            </a:extLst>
          </p:cNvPr>
          <p:cNvSpPr txBox="1"/>
          <p:nvPr/>
        </p:nvSpPr>
        <p:spPr>
          <a:xfrm>
            <a:off x="12279628" y="306155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7195D1E-FB18-E847-AD33-4122EE138D7C}"/>
              </a:ext>
            </a:extLst>
          </p:cNvPr>
          <p:cNvSpPr txBox="1">
            <a:spLocks/>
          </p:cNvSpPr>
          <p:nvPr/>
        </p:nvSpPr>
        <p:spPr>
          <a:xfrm>
            <a:off x="12001289" y="364632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63BCFD8-A024-6A42-A91B-F12F5954D54F}"/>
              </a:ext>
            </a:extLst>
          </p:cNvPr>
          <p:cNvSpPr/>
          <p:nvPr/>
        </p:nvSpPr>
        <p:spPr>
          <a:xfrm>
            <a:off x="507281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Same Side Corner Rectangle 8">
            <a:extLst>
              <a:ext uri="{FF2B5EF4-FFF2-40B4-BE49-F238E27FC236}">
                <a16:creationId xmlns:a16="http://schemas.microsoft.com/office/drawing/2014/main" id="{9D814356-F7EF-E64E-9EAC-39B34C4BF4B4}"/>
              </a:ext>
            </a:extLst>
          </p:cNvPr>
          <p:cNvSpPr/>
          <p:nvPr/>
        </p:nvSpPr>
        <p:spPr>
          <a:xfrm>
            <a:off x="507281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E2AFC-F3CD-C044-9FEC-B7D5E082CAC2}"/>
              </a:ext>
            </a:extLst>
          </p:cNvPr>
          <p:cNvSpPr txBox="1"/>
          <p:nvPr/>
        </p:nvSpPr>
        <p:spPr>
          <a:xfrm>
            <a:off x="554091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3EA44F4-F692-474C-85E9-FD967BF521A4}"/>
              </a:ext>
            </a:extLst>
          </p:cNvPr>
          <p:cNvSpPr txBox="1">
            <a:spLocks/>
          </p:cNvSpPr>
          <p:nvPr/>
        </p:nvSpPr>
        <p:spPr>
          <a:xfrm>
            <a:off x="526257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9569461-8999-F146-A336-51082836DE69}"/>
              </a:ext>
            </a:extLst>
          </p:cNvPr>
          <p:cNvSpPr/>
          <p:nvPr/>
        </p:nvSpPr>
        <p:spPr>
          <a:xfrm>
            <a:off x="11811526" y="9799632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 Same Side Corner Rectangle 23">
            <a:extLst>
              <a:ext uri="{FF2B5EF4-FFF2-40B4-BE49-F238E27FC236}">
                <a16:creationId xmlns:a16="http://schemas.microsoft.com/office/drawing/2014/main" id="{31E634E6-F55D-5845-AA1A-F41A170F354C}"/>
              </a:ext>
            </a:extLst>
          </p:cNvPr>
          <p:cNvSpPr/>
          <p:nvPr/>
        </p:nvSpPr>
        <p:spPr>
          <a:xfrm>
            <a:off x="11811526" y="9799632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934026-7527-0145-9724-255CC8AA9608}"/>
              </a:ext>
            </a:extLst>
          </p:cNvPr>
          <p:cNvSpPr txBox="1"/>
          <p:nvPr/>
        </p:nvSpPr>
        <p:spPr>
          <a:xfrm>
            <a:off x="12279628" y="10082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8BCA521-64B3-E846-B8F8-47DFBC7BAA19}"/>
              </a:ext>
            </a:extLst>
          </p:cNvPr>
          <p:cNvSpPr txBox="1">
            <a:spLocks/>
          </p:cNvSpPr>
          <p:nvPr/>
        </p:nvSpPr>
        <p:spPr>
          <a:xfrm>
            <a:off x="12001289" y="10667125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8E5DB75F-5D77-B64D-B21B-64815BB8A69C}"/>
              </a:ext>
            </a:extLst>
          </p:cNvPr>
          <p:cNvSpPr/>
          <p:nvPr/>
        </p:nvSpPr>
        <p:spPr>
          <a:xfrm>
            <a:off x="1181152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 Same Side Corner Rectangle 30">
            <a:extLst>
              <a:ext uri="{FF2B5EF4-FFF2-40B4-BE49-F238E27FC236}">
                <a16:creationId xmlns:a16="http://schemas.microsoft.com/office/drawing/2014/main" id="{ED35D0F1-954F-4C42-93B3-D4BDFE7107F7}"/>
              </a:ext>
            </a:extLst>
          </p:cNvPr>
          <p:cNvSpPr/>
          <p:nvPr/>
        </p:nvSpPr>
        <p:spPr>
          <a:xfrm>
            <a:off x="1181152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6F7413-5CB9-864A-818C-EE489C33AD74}"/>
              </a:ext>
            </a:extLst>
          </p:cNvPr>
          <p:cNvSpPr txBox="1"/>
          <p:nvPr/>
        </p:nvSpPr>
        <p:spPr>
          <a:xfrm>
            <a:off x="1227962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8454FBD-F190-8440-BC8F-5793CFA48A92}"/>
              </a:ext>
            </a:extLst>
          </p:cNvPr>
          <p:cNvSpPr txBox="1">
            <a:spLocks/>
          </p:cNvSpPr>
          <p:nvPr/>
        </p:nvSpPr>
        <p:spPr>
          <a:xfrm>
            <a:off x="1200128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475202AD-0B23-3242-A24D-F0A51BFE9E39}"/>
              </a:ext>
            </a:extLst>
          </p:cNvPr>
          <p:cNvSpPr/>
          <p:nvPr/>
        </p:nvSpPr>
        <p:spPr>
          <a:xfrm>
            <a:off x="18550236" y="510262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 Same Side Corner Rectangle 35">
            <a:extLst>
              <a:ext uri="{FF2B5EF4-FFF2-40B4-BE49-F238E27FC236}">
                <a16:creationId xmlns:a16="http://schemas.microsoft.com/office/drawing/2014/main" id="{B501FC61-BCAA-0C4C-9D7B-C89734C41993}"/>
              </a:ext>
            </a:extLst>
          </p:cNvPr>
          <p:cNvSpPr/>
          <p:nvPr/>
        </p:nvSpPr>
        <p:spPr>
          <a:xfrm>
            <a:off x="18550236" y="510262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D996E4-45E7-B749-B277-B04BE4D201C4}"/>
              </a:ext>
            </a:extLst>
          </p:cNvPr>
          <p:cNvSpPr txBox="1"/>
          <p:nvPr/>
        </p:nvSpPr>
        <p:spPr>
          <a:xfrm>
            <a:off x="19018338" y="538534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6685BEB-D52A-DE4F-975F-532CD28FAE5F}"/>
              </a:ext>
            </a:extLst>
          </p:cNvPr>
          <p:cNvSpPr txBox="1">
            <a:spLocks/>
          </p:cNvSpPr>
          <p:nvPr/>
        </p:nvSpPr>
        <p:spPr>
          <a:xfrm>
            <a:off x="18739999" y="597011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CAAE885-9709-1645-B0DB-B3FD492A0816}"/>
              </a:ext>
            </a:extLst>
          </p:cNvPr>
          <p:cNvSpPr/>
          <p:nvPr/>
        </p:nvSpPr>
        <p:spPr>
          <a:xfrm>
            <a:off x="2762102" y="843967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 Same Side Corner Rectangle 13">
            <a:extLst>
              <a:ext uri="{FF2B5EF4-FFF2-40B4-BE49-F238E27FC236}">
                <a16:creationId xmlns:a16="http://schemas.microsoft.com/office/drawing/2014/main" id="{7226FFC7-F6F8-AF4B-A72A-CC47D0D50003}"/>
              </a:ext>
            </a:extLst>
          </p:cNvPr>
          <p:cNvSpPr/>
          <p:nvPr/>
        </p:nvSpPr>
        <p:spPr>
          <a:xfrm>
            <a:off x="2762102" y="843967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A2BF93-CF56-0944-A1E5-1DF5397287DB}"/>
              </a:ext>
            </a:extLst>
          </p:cNvPr>
          <p:cNvSpPr txBox="1"/>
          <p:nvPr/>
        </p:nvSpPr>
        <p:spPr>
          <a:xfrm>
            <a:off x="3230204" y="872239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6EFE40ED-D317-C04D-8E70-66D0EAA4F924}"/>
              </a:ext>
            </a:extLst>
          </p:cNvPr>
          <p:cNvSpPr txBox="1">
            <a:spLocks/>
          </p:cNvSpPr>
          <p:nvPr/>
        </p:nvSpPr>
        <p:spPr>
          <a:xfrm>
            <a:off x="2951865" y="930716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A429498-D420-AF4A-9046-C070E7092A08}"/>
              </a:ext>
            </a:extLst>
          </p:cNvPr>
          <p:cNvSpPr/>
          <p:nvPr/>
        </p:nvSpPr>
        <p:spPr>
          <a:xfrm>
            <a:off x="7383529" y="8439675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 Same Side Corner Rectangle 40">
            <a:extLst>
              <a:ext uri="{FF2B5EF4-FFF2-40B4-BE49-F238E27FC236}">
                <a16:creationId xmlns:a16="http://schemas.microsoft.com/office/drawing/2014/main" id="{44148747-538D-354D-AC60-9F4B8FB516D3}"/>
              </a:ext>
            </a:extLst>
          </p:cNvPr>
          <p:cNvSpPr/>
          <p:nvPr/>
        </p:nvSpPr>
        <p:spPr>
          <a:xfrm>
            <a:off x="7383529" y="8439675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BB2BCA-24F0-C144-86BE-B3E57BCD0830}"/>
              </a:ext>
            </a:extLst>
          </p:cNvPr>
          <p:cNvSpPr txBox="1"/>
          <p:nvPr/>
        </p:nvSpPr>
        <p:spPr>
          <a:xfrm>
            <a:off x="7851631" y="872239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377BCF0-9738-B040-AB79-A78CFE38501A}"/>
              </a:ext>
            </a:extLst>
          </p:cNvPr>
          <p:cNvSpPr txBox="1">
            <a:spLocks/>
          </p:cNvSpPr>
          <p:nvPr/>
        </p:nvSpPr>
        <p:spPr>
          <a:xfrm>
            <a:off x="7573292" y="9307168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AB3E08EB-6A2A-944C-ACCF-84703FC1A76D}"/>
              </a:ext>
            </a:extLst>
          </p:cNvPr>
          <p:cNvSpPr/>
          <p:nvPr/>
        </p:nvSpPr>
        <p:spPr>
          <a:xfrm>
            <a:off x="11811526" y="7451129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 Same Side Corner Rectangle 46">
            <a:extLst>
              <a:ext uri="{FF2B5EF4-FFF2-40B4-BE49-F238E27FC236}">
                <a16:creationId xmlns:a16="http://schemas.microsoft.com/office/drawing/2014/main" id="{B5E85C2E-D8A1-8C49-8DF4-A2B9149EE6F6}"/>
              </a:ext>
            </a:extLst>
          </p:cNvPr>
          <p:cNvSpPr/>
          <p:nvPr/>
        </p:nvSpPr>
        <p:spPr>
          <a:xfrm>
            <a:off x="11811526" y="7451129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2D7049-3F55-4D43-9C9E-2F6B186DE2F7}"/>
              </a:ext>
            </a:extLst>
          </p:cNvPr>
          <p:cNvSpPr txBox="1"/>
          <p:nvPr/>
        </p:nvSpPr>
        <p:spPr>
          <a:xfrm>
            <a:off x="12279628" y="77338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26C1BA6-1EE6-634B-A93C-C9CE409F7B1D}"/>
              </a:ext>
            </a:extLst>
          </p:cNvPr>
          <p:cNvSpPr txBox="1">
            <a:spLocks/>
          </p:cNvSpPr>
          <p:nvPr/>
        </p:nvSpPr>
        <p:spPr>
          <a:xfrm>
            <a:off x="12001289" y="8318622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24EDB681-1E1F-B14C-916D-2A3ADD57C336}"/>
              </a:ext>
            </a:extLst>
          </p:cNvPr>
          <p:cNvSpPr/>
          <p:nvPr/>
        </p:nvSpPr>
        <p:spPr>
          <a:xfrm>
            <a:off x="18550236" y="9289586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 Same Side Corner Rectangle 51">
            <a:extLst>
              <a:ext uri="{FF2B5EF4-FFF2-40B4-BE49-F238E27FC236}">
                <a16:creationId xmlns:a16="http://schemas.microsoft.com/office/drawing/2014/main" id="{DAE95619-AE49-AA43-BE56-BF1767E95EE7}"/>
              </a:ext>
            </a:extLst>
          </p:cNvPr>
          <p:cNvSpPr/>
          <p:nvPr/>
        </p:nvSpPr>
        <p:spPr>
          <a:xfrm>
            <a:off x="18550236" y="9289586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5B4366-6222-B04E-882A-9E2959C7E99F}"/>
              </a:ext>
            </a:extLst>
          </p:cNvPr>
          <p:cNvSpPr txBox="1"/>
          <p:nvPr/>
        </p:nvSpPr>
        <p:spPr>
          <a:xfrm>
            <a:off x="19018338" y="95723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804DA004-4FD0-CF45-8F31-DE933DF93034}"/>
              </a:ext>
            </a:extLst>
          </p:cNvPr>
          <p:cNvSpPr txBox="1">
            <a:spLocks/>
          </p:cNvSpPr>
          <p:nvPr/>
        </p:nvSpPr>
        <p:spPr>
          <a:xfrm>
            <a:off x="18739999" y="10157079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76A382F1-841E-EE44-A6D2-3CFF60F9532A}"/>
              </a:ext>
            </a:extLst>
          </p:cNvPr>
          <p:cNvSpPr/>
          <p:nvPr/>
        </p:nvSpPr>
        <p:spPr>
          <a:xfrm>
            <a:off x="18550236" y="7338210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 Same Side Corner Rectangle 56">
            <a:extLst>
              <a:ext uri="{FF2B5EF4-FFF2-40B4-BE49-F238E27FC236}">
                <a16:creationId xmlns:a16="http://schemas.microsoft.com/office/drawing/2014/main" id="{D030ED02-2273-6A45-BF8D-669E78CB7CFE}"/>
              </a:ext>
            </a:extLst>
          </p:cNvPr>
          <p:cNvSpPr/>
          <p:nvPr/>
        </p:nvSpPr>
        <p:spPr>
          <a:xfrm>
            <a:off x="18550236" y="7338210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ED85F05-F39B-324A-9CCC-091737E3EFEE}"/>
              </a:ext>
            </a:extLst>
          </p:cNvPr>
          <p:cNvSpPr txBox="1"/>
          <p:nvPr/>
        </p:nvSpPr>
        <p:spPr>
          <a:xfrm>
            <a:off x="19018338" y="76209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1AA20EE-F60C-DA48-A250-4C0EDEB99C57}"/>
              </a:ext>
            </a:extLst>
          </p:cNvPr>
          <p:cNvSpPr txBox="1">
            <a:spLocks/>
          </p:cNvSpPr>
          <p:nvPr/>
        </p:nvSpPr>
        <p:spPr>
          <a:xfrm>
            <a:off x="18739999" y="8205703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9EBCFD45-2EA8-CC47-B5E9-2910854B7EF5}"/>
              </a:ext>
            </a:extLst>
          </p:cNvPr>
          <p:cNvSpPr/>
          <p:nvPr/>
        </p:nvSpPr>
        <p:spPr>
          <a:xfrm>
            <a:off x="18550236" y="11240963"/>
            <a:ext cx="3065312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 Same Side Corner Rectangle 61">
            <a:extLst>
              <a:ext uri="{FF2B5EF4-FFF2-40B4-BE49-F238E27FC236}">
                <a16:creationId xmlns:a16="http://schemas.microsoft.com/office/drawing/2014/main" id="{63964606-7876-6B43-B604-3171789070BC}"/>
              </a:ext>
            </a:extLst>
          </p:cNvPr>
          <p:cNvSpPr/>
          <p:nvPr/>
        </p:nvSpPr>
        <p:spPr>
          <a:xfrm>
            <a:off x="18550236" y="11240963"/>
            <a:ext cx="3065312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A9B3811-F6C4-8E46-A646-524A191A6311}"/>
              </a:ext>
            </a:extLst>
          </p:cNvPr>
          <p:cNvSpPr txBox="1"/>
          <p:nvPr/>
        </p:nvSpPr>
        <p:spPr>
          <a:xfrm>
            <a:off x="19018338" y="1152368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822A1D5-4D20-724C-8498-CBDF24239E51}"/>
              </a:ext>
            </a:extLst>
          </p:cNvPr>
          <p:cNvSpPr txBox="1">
            <a:spLocks/>
          </p:cNvSpPr>
          <p:nvPr/>
        </p:nvSpPr>
        <p:spPr>
          <a:xfrm>
            <a:off x="18739999" y="12108456"/>
            <a:ext cx="2685786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3DF4390A-3935-A54F-8DBB-29D6146C2D08}"/>
              </a:ext>
            </a:extLst>
          </p:cNvPr>
          <p:cNvCxnSpPr>
            <a:stCxn id="3" idx="2"/>
            <a:endCxn id="9" idx="3"/>
          </p:cNvCxnSpPr>
          <p:nvPr/>
        </p:nvCxnSpPr>
        <p:spPr>
          <a:xfrm rot="5400000">
            <a:off x="9545883" y="1304326"/>
            <a:ext cx="857889" cy="673871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320503EC-E582-6645-BAE2-58CC8114F7C6}"/>
              </a:ext>
            </a:extLst>
          </p:cNvPr>
          <p:cNvCxnSpPr>
            <a:cxnSpLocks/>
            <a:stCxn id="3" idx="2"/>
            <a:endCxn id="36" idx="3"/>
          </p:cNvCxnSpPr>
          <p:nvPr/>
        </p:nvCxnSpPr>
        <p:spPr>
          <a:xfrm rot="16200000" flipH="1">
            <a:off x="16284593" y="1304326"/>
            <a:ext cx="857889" cy="673871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3904920-88DF-8B45-8C8F-D06C891BB363}"/>
              </a:ext>
            </a:extLst>
          </p:cNvPr>
          <p:cNvCxnSpPr>
            <a:stCxn id="3" idx="2"/>
            <a:endCxn id="31" idx="3"/>
          </p:cNvCxnSpPr>
          <p:nvPr/>
        </p:nvCxnSpPr>
        <p:spPr>
          <a:xfrm>
            <a:off x="13344182" y="4244737"/>
            <a:ext cx="0" cy="857889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3E84BB4F-CD14-894C-B2C8-33D214A681FB}"/>
              </a:ext>
            </a:extLst>
          </p:cNvPr>
          <p:cNvCxnSpPr>
            <a:stCxn id="8" idx="2"/>
            <a:endCxn id="41" idx="3"/>
          </p:cNvCxnSpPr>
          <p:nvPr/>
        </p:nvCxnSpPr>
        <p:spPr>
          <a:xfrm rot="16200000" flipH="1">
            <a:off x="6825255" y="6348744"/>
            <a:ext cx="1871147" cy="231071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A33B7AC9-54A9-114D-8FB7-FFF3D49DBE23}"/>
              </a:ext>
            </a:extLst>
          </p:cNvPr>
          <p:cNvCxnSpPr>
            <a:cxnSpLocks/>
            <a:stCxn id="8" idx="2"/>
            <a:endCxn id="14" idx="3"/>
          </p:cNvCxnSpPr>
          <p:nvPr/>
        </p:nvCxnSpPr>
        <p:spPr>
          <a:xfrm rot="5400000">
            <a:off x="4514542" y="6348744"/>
            <a:ext cx="1871147" cy="231071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4887585-0F71-7E49-87A9-0B399AE71A08}"/>
              </a:ext>
            </a:extLst>
          </p:cNvPr>
          <p:cNvCxnSpPr>
            <a:cxnSpLocks/>
            <a:stCxn id="30" idx="2"/>
            <a:endCxn id="47" idx="3"/>
          </p:cNvCxnSpPr>
          <p:nvPr/>
        </p:nvCxnSpPr>
        <p:spPr>
          <a:xfrm>
            <a:off x="13344182" y="6568528"/>
            <a:ext cx="0" cy="88260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3008E46-F544-394C-B640-A73DF1E9726E}"/>
              </a:ext>
            </a:extLst>
          </p:cNvPr>
          <p:cNvCxnSpPr>
            <a:cxnSpLocks/>
            <a:stCxn id="46" idx="2"/>
            <a:endCxn id="24" idx="3"/>
          </p:cNvCxnSpPr>
          <p:nvPr/>
        </p:nvCxnSpPr>
        <p:spPr>
          <a:xfrm>
            <a:off x="13344182" y="8917031"/>
            <a:ext cx="0" cy="88260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1A64414-E481-9346-A728-89E357976445}"/>
              </a:ext>
            </a:extLst>
          </p:cNvPr>
          <p:cNvCxnSpPr>
            <a:cxnSpLocks/>
            <a:stCxn id="56" idx="2"/>
            <a:endCxn id="52" idx="3"/>
          </p:cNvCxnSpPr>
          <p:nvPr/>
        </p:nvCxnSpPr>
        <p:spPr>
          <a:xfrm>
            <a:off x="20082892" y="8804112"/>
            <a:ext cx="0" cy="48547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6CF2E79-2ABB-3348-B7B4-8D4A60864BC2}"/>
              </a:ext>
            </a:extLst>
          </p:cNvPr>
          <p:cNvCxnSpPr>
            <a:cxnSpLocks/>
            <a:stCxn id="35" idx="2"/>
            <a:endCxn id="57" idx="3"/>
          </p:cNvCxnSpPr>
          <p:nvPr/>
        </p:nvCxnSpPr>
        <p:spPr>
          <a:xfrm>
            <a:off x="20082892" y="6568528"/>
            <a:ext cx="0" cy="76968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0947C5E-58C8-B149-A3C0-D929EDFD671D}"/>
              </a:ext>
            </a:extLst>
          </p:cNvPr>
          <p:cNvCxnSpPr>
            <a:cxnSpLocks/>
            <a:stCxn id="51" idx="2"/>
            <a:endCxn id="62" idx="3"/>
          </p:cNvCxnSpPr>
          <p:nvPr/>
        </p:nvCxnSpPr>
        <p:spPr>
          <a:xfrm>
            <a:off x="20082892" y="10755488"/>
            <a:ext cx="0" cy="48547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976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13950C-92B6-8045-9751-C42990267E95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40EFEE-B624-0644-A4CE-3C3AD1F4F34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79076E4-F68D-8442-B22B-EC9192248D37}"/>
              </a:ext>
            </a:extLst>
          </p:cNvPr>
          <p:cNvSpPr/>
          <p:nvPr/>
        </p:nvSpPr>
        <p:spPr>
          <a:xfrm>
            <a:off x="10496758" y="2679979"/>
            <a:ext cx="3384134" cy="1465902"/>
          </a:xfrm>
          <a:prstGeom prst="roundRect">
            <a:avLst>
              <a:gd name="adj" fmla="val 510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 Same Side Corner Rectangle 4">
            <a:extLst>
              <a:ext uri="{FF2B5EF4-FFF2-40B4-BE49-F238E27FC236}">
                <a16:creationId xmlns:a16="http://schemas.microsoft.com/office/drawing/2014/main" id="{90C6A355-FCC0-7D43-B1F1-8AE5A0283494}"/>
              </a:ext>
            </a:extLst>
          </p:cNvPr>
          <p:cNvSpPr/>
          <p:nvPr/>
        </p:nvSpPr>
        <p:spPr>
          <a:xfrm>
            <a:off x="10496758" y="2679979"/>
            <a:ext cx="3384134" cy="15272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3307B0-7747-D948-9D44-A00CB2FA3DD9}"/>
              </a:ext>
            </a:extLst>
          </p:cNvPr>
          <p:cNvSpPr txBox="1"/>
          <p:nvPr/>
        </p:nvSpPr>
        <p:spPr>
          <a:xfrm>
            <a:off x="11124271" y="29626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E22BA58-85E4-DD48-98D3-AAD542CBAE66}"/>
              </a:ext>
            </a:extLst>
          </p:cNvPr>
          <p:cNvSpPr txBox="1">
            <a:spLocks/>
          </p:cNvSpPr>
          <p:nvPr/>
        </p:nvSpPr>
        <p:spPr>
          <a:xfrm>
            <a:off x="10730230" y="3547472"/>
            <a:ext cx="2917190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43DC645-E0B4-6340-9717-BDBE766C7798}"/>
              </a:ext>
            </a:extLst>
          </p:cNvPr>
          <p:cNvGrpSpPr/>
          <p:nvPr/>
        </p:nvGrpSpPr>
        <p:grpSpPr>
          <a:xfrm>
            <a:off x="10496757" y="4884844"/>
            <a:ext cx="3384134" cy="1465902"/>
            <a:chOff x="10496758" y="4884844"/>
            <a:chExt cx="3384134" cy="1465902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F9FA90B7-44E5-2440-B79B-92F4CCA6E657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 Same Side Corner Rectangle 10">
              <a:extLst>
                <a:ext uri="{FF2B5EF4-FFF2-40B4-BE49-F238E27FC236}">
                  <a16:creationId xmlns:a16="http://schemas.microsoft.com/office/drawing/2014/main" id="{E2930E0D-2F6E-8847-A671-47B6EC6D8521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F2A229E-ED00-0741-9ED3-AB97B8B446C4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" name="Subtitle 2">
              <a:extLst>
                <a:ext uri="{FF2B5EF4-FFF2-40B4-BE49-F238E27FC236}">
                  <a16:creationId xmlns:a16="http://schemas.microsoft.com/office/drawing/2014/main" id="{9B1ADED2-25F4-4C40-AEE8-A50ED361F6B9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CB9C4AE-EFC6-8C42-BEB6-7C39C74AA556}"/>
              </a:ext>
            </a:extLst>
          </p:cNvPr>
          <p:cNvGrpSpPr/>
          <p:nvPr/>
        </p:nvGrpSpPr>
        <p:grpSpPr>
          <a:xfrm>
            <a:off x="14984723" y="9294574"/>
            <a:ext cx="3384134" cy="1465902"/>
            <a:chOff x="10496758" y="9294574"/>
            <a:chExt cx="3384134" cy="1465902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75050424-4E1D-E24C-8366-CE566068BD03}"/>
                </a:ext>
              </a:extLst>
            </p:cNvPr>
            <p:cNvSpPr/>
            <p:nvPr/>
          </p:nvSpPr>
          <p:spPr>
            <a:xfrm>
              <a:off x="10496758" y="929457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 Same Side Corner Rectangle 20">
              <a:extLst>
                <a:ext uri="{FF2B5EF4-FFF2-40B4-BE49-F238E27FC236}">
                  <a16:creationId xmlns:a16="http://schemas.microsoft.com/office/drawing/2014/main" id="{F975250F-CC07-A541-8EE6-64AB4627798D}"/>
                </a:ext>
              </a:extLst>
            </p:cNvPr>
            <p:cNvSpPr/>
            <p:nvPr/>
          </p:nvSpPr>
          <p:spPr>
            <a:xfrm>
              <a:off x="10496758" y="929457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4078C8D-8B0D-EE4E-97D8-57A994BFE0AF}"/>
                </a:ext>
              </a:extLst>
            </p:cNvPr>
            <p:cNvSpPr txBox="1"/>
            <p:nvPr/>
          </p:nvSpPr>
          <p:spPr>
            <a:xfrm>
              <a:off x="11124271" y="957729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3977565-3CE3-7F40-9650-B9F7A0BE69AA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016206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FE072096-F9E9-B14C-913B-DC95DF300E8B}"/>
              </a:ext>
            </a:extLst>
          </p:cNvPr>
          <p:cNvGrpSpPr/>
          <p:nvPr/>
        </p:nvGrpSpPr>
        <p:grpSpPr>
          <a:xfrm>
            <a:off x="14984723" y="11499441"/>
            <a:ext cx="3384134" cy="1465902"/>
            <a:chOff x="10496758" y="11499441"/>
            <a:chExt cx="3384134" cy="1465902"/>
          </a:xfrm>
        </p:grpSpPr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371FED9D-E5C8-8449-8F27-EF4A6F779813}"/>
                </a:ext>
              </a:extLst>
            </p:cNvPr>
            <p:cNvSpPr/>
            <p:nvPr/>
          </p:nvSpPr>
          <p:spPr>
            <a:xfrm>
              <a:off x="10496758" y="11499441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 Same Side Corner Rectangle 25">
              <a:extLst>
                <a:ext uri="{FF2B5EF4-FFF2-40B4-BE49-F238E27FC236}">
                  <a16:creationId xmlns:a16="http://schemas.microsoft.com/office/drawing/2014/main" id="{B801C97B-3A84-7341-8179-677A025EC19C}"/>
                </a:ext>
              </a:extLst>
            </p:cNvPr>
            <p:cNvSpPr/>
            <p:nvPr/>
          </p:nvSpPr>
          <p:spPr>
            <a:xfrm>
              <a:off x="10496758" y="11499441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2F3F99F-FF80-7344-A65F-83902A4603D6}"/>
                </a:ext>
              </a:extLst>
            </p:cNvPr>
            <p:cNvSpPr txBox="1"/>
            <p:nvPr/>
          </p:nvSpPr>
          <p:spPr>
            <a:xfrm>
              <a:off x="11124271" y="11782159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A9F6E95F-E4C2-C84F-BC3B-FA5BBF69719F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2366934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4743483-A118-CC4F-9E22-C2EC3766E1B4}"/>
              </a:ext>
            </a:extLst>
          </p:cNvPr>
          <p:cNvGrpSpPr/>
          <p:nvPr/>
        </p:nvGrpSpPr>
        <p:grpSpPr>
          <a:xfrm>
            <a:off x="19472691" y="4884844"/>
            <a:ext cx="3384134" cy="1465902"/>
            <a:chOff x="10496758" y="4884844"/>
            <a:chExt cx="3384134" cy="1465902"/>
          </a:xfrm>
        </p:grpSpPr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17D2C499-0C99-1747-B891-730546FD54E5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 Same Side Corner Rectangle 31">
              <a:extLst>
                <a:ext uri="{FF2B5EF4-FFF2-40B4-BE49-F238E27FC236}">
                  <a16:creationId xmlns:a16="http://schemas.microsoft.com/office/drawing/2014/main" id="{75C84F64-195D-524B-9576-2FF64D4E4F8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0C2F1B-4F1D-B24E-9C77-0F477FEF7C33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7141DE4B-AAF5-D44C-B545-5F1C82929E70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C02933B-D57B-CA43-9755-BCA0D95BD269}"/>
              </a:ext>
            </a:extLst>
          </p:cNvPr>
          <p:cNvGrpSpPr/>
          <p:nvPr/>
        </p:nvGrpSpPr>
        <p:grpSpPr>
          <a:xfrm>
            <a:off x="14984723" y="4884844"/>
            <a:ext cx="3384134" cy="1465902"/>
            <a:chOff x="10496758" y="4884844"/>
            <a:chExt cx="3384134" cy="1465902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3A423466-7AF8-D840-914F-45C3BAB8E03D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 Same Side Corner Rectangle 36">
              <a:extLst>
                <a:ext uri="{FF2B5EF4-FFF2-40B4-BE49-F238E27FC236}">
                  <a16:creationId xmlns:a16="http://schemas.microsoft.com/office/drawing/2014/main" id="{EB1525A8-764F-044D-8938-CDD9D99E173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78968B6-AA22-B641-BEE5-D7E09B50E0BD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9" name="Subtitle 2">
              <a:extLst>
                <a:ext uri="{FF2B5EF4-FFF2-40B4-BE49-F238E27FC236}">
                  <a16:creationId xmlns:a16="http://schemas.microsoft.com/office/drawing/2014/main" id="{2EC3BBAD-EC56-3D44-82AC-7B08AD7BB489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44138A3-8776-4741-92F6-26471968F155}"/>
              </a:ext>
            </a:extLst>
          </p:cNvPr>
          <p:cNvGrpSpPr/>
          <p:nvPr/>
        </p:nvGrpSpPr>
        <p:grpSpPr>
          <a:xfrm>
            <a:off x="6008791" y="4884844"/>
            <a:ext cx="3384134" cy="1465902"/>
            <a:chOff x="10496758" y="4884844"/>
            <a:chExt cx="3384134" cy="1465902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DF88A353-C607-F647-B30E-380842DB73E8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 Same Side Corner Rectangle 41">
              <a:extLst>
                <a:ext uri="{FF2B5EF4-FFF2-40B4-BE49-F238E27FC236}">
                  <a16:creationId xmlns:a16="http://schemas.microsoft.com/office/drawing/2014/main" id="{92D6946A-A27C-0B48-99AC-9B85ADD7BC72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68B6CED-7460-624A-BB54-E714CDF25331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4" name="Subtitle 2">
              <a:extLst>
                <a:ext uri="{FF2B5EF4-FFF2-40B4-BE49-F238E27FC236}">
                  <a16:creationId xmlns:a16="http://schemas.microsoft.com/office/drawing/2014/main" id="{9E743F1F-BBF3-7F42-979A-938F6EFCF73C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87797B4-C16C-F046-AC78-CA98799F25BA}"/>
              </a:ext>
            </a:extLst>
          </p:cNvPr>
          <p:cNvGrpSpPr/>
          <p:nvPr/>
        </p:nvGrpSpPr>
        <p:grpSpPr>
          <a:xfrm>
            <a:off x="1520825" y="4884844"/>
            <a:ext cx="3384134" cy="1465902"/>
            <a:chOff x="10496758" y="4884844"/>
            <a:chExt cx="3384134" cy="1465902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C3744FE5-B1C3-E248-BFDD-EFD1A4F9B2B0}"/>
                </a:ext>
              </a:extLst>
            </p:cNvPr>
            <p:cNvSpPr/>
            <p:nvPr/>
          </p:nvSpPr>
          <p:spPr>
            <a:xfrm>
              <a:off x="10496758" y="488484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 Same Side Corner Rectangle 46">
              <a:extLst>
                <a:ext uri="{FF2B5EF4-FFF2-40B4-BE49-F238E27FC236}">
                  <a16:creationId xmlns:a16="http://schemas.microsoft.com/office/drawing/2014/main" id="{A1467F66-D747-5345-8586-DABA27549CAB}"/>
                </a:ext>
              </a:extLst>
            </p:cNvPr>
            <p:cNvSpPr/>
            <p:nvPr/>
          </p:nvSpPr>
          <p:spPr>
            <a:xfrm>
              <a:off x="10496758" y="488484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18304C9-70CF-964C-AA45-1071AB6BFEFB}"/>
                </a:ext>
              </a:extLst>
            </p:cNvPr>
            <p:cNvSpPr txBox="1"/>
            <p:nvPr/>
          </p:nvSpPr>
          <p:spPr>
            <a:xfrm>
              <a:off x="11124271" y="516756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9" name="Subtitle 2">
              <a:extLst>
                <a:ext uri="{FF2B5EF4-FFF2-40B4-BE49-F238E27FC236}">
                  <a16:creationId xmlns:a16="http://schemas.microsoft.com/office/drawing/2014/main" id="{BB5D4CDF-D576-6644-A308-FB923DE1FD1B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575233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4123CDA-2F13-E248-A44C-B3E137C63A48}"/>
              </a:ext>
            </a:extLst>
          </p:cNvPr>
          <p:cNvGrpSpPr/>
          <p:nvPr/>
        </p:nvGrpSpPr>
        <p:grpSpPr>
          <a:xfrm>
            <a:off x="8252776" y="7089709"/>
            <a:ext cx="7872099" cy="1465902"/>
            <a:chOff x="10496758" y="7089709"/>
            <a:chExt cx="7872099" cy="1465902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AF49B1E-1C03-E848-BE93-ACA182434C36}"/>
                </a:ext>
              </a:extLst>
            </p:cNvPr>
            <p:cNvGrpSpPr/>
            <p:nvPr/>
          </p:nvGrpSpPr>
          <p:grpSpPr>
            <a:xfrm>
              <a:off x="10496758" y="7089709"/>
              <a:ext cx="3384134" cy="1465902"/>
              <a:chOff x="10496758" y="7089709"/>
              <a:chExt cx="3384134" cy="1465902"/>
            </a:xfrm>
          </p:grpSpPr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3D44A88B-7775-4747-A77F-366A12AD5005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465902"/>
              </a:xfrm>
              <a:prstGeom prst="roundRect">
                <a:avLst>
                  <a:gd name="adj" fmla="val 5101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 Same Side Corner Rectangle 15">
                <a:extLst>
                  <a:ext uri="{FF2B5EF4-FFF2-40B4-BE49-F238E27FC236}">
                    <a16:creationId xmlns:a16="http://schemas.microsoft.com/office/drawing/2014/main" id="{64E10FDC-9654-1240-8C5C-69B9702A4E68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5272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AFAB648-84F3-044F-BBF3-731D3E2C436B}"/>
                  </a:ext>
                </a:extLst>
              </p:cNvPr>
              <p:cNvSpPr txBox="1"/>
              <p:nvPr/>
            </p:nvSpPr>
            <p:spPr>
              <a:xfrm>
                <a:off x="11124271" y="737242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8" name="Subtitle 2">
                <a:extLst>
                  <a:ext uri="{FF2B5EF4-FFF2-40B4-BE49-F238E27FC236}">
                    <a16:creationId xmlns:a16="http://schemas.microsoft.com/office/drawing/2014/main" id="{3145BF35-4F96-6444-A070-CB89291604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30230" y="7957202"/>
                <a:ext cx="2917190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9541F02-82B2-764E-A1BC-60D66EF81C7B}"/>
                </a:ext>
              </a:extLst>
            </p:cNvPr>
            <p:cNvGrpSpPr/>
            <p:nvPr/>
          </p:nvGrpSpPr>
          <p:grpSpPr>
            <a:xfrm>
              <a:off x="14984723" y="7089709"/>
              <a:ext cx="3384134" cy="1465902"/>
              <a:chOff x="10496758" y="7089709"/>
              <a:chExt cx="3384134" cy="1465902"/>
            </a:xfrm>
          </p:grpSpPr>
          <p:sp>
            <p:nvSpPr>
              <p:cNvPr id="52" name="Rounded Rectangle 51">
                <a:extLst>
                  <a:ext uri="{FF2B5EF4-FFF2-40B4-BE49-F238E27FC236}">
                    <a16:creationId xmlns:a16="http://schemas.microsoft.com/office/drawing/2014/main" id="{43FEC135-F1ED-9A4B-BC35-046FBF02B15B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465902"/>
              </a:xfrm>
              <a:prstGeom prst="roundRect">
                <a:avLst>
                  <a:gd name="adj" fmla="val 5101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 Same Side Corner Rectangle 52">
                <a:extLst>
                  <a:ext uri="{FF2B5EF4-FFF2-40B4-BE49-F238E27FC236}">
                    <a16:creationId xmlns:a16="http://schemas.microsoft.com/office/drawing/2014/main" id="{02156761-B889-784C-B8B7-83B77DACD72B}"/>
                  </a:ext>
                </a:extLst>
              </p:cNvPr>
              <p:cNvSpPr/>
              <p:nvPr/>
            </p:nvSpPr>
            <p:spPr>
              <a:xfrm>
                <a:off x="10496758" y="7089709"/>
                <a:ext cx="3384134" cy="15272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08131EC-B7E4-7949-AF80-981E91D8BDE5}"/>
                  </a:ext>
                </a:extLst>
              </p:cNvPr>
              <p:cNvSpPr txBox="1"/>
              <p:nvPr/>
            </p:nvSpPr>
            <p:spPr>
              <a:xfrm>
                <a:off x="11124271" y="737242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55" name="Subtitle 2">
                <a:extLst>
                  <a:ext uri="{FF2B5EF4-FFF2-40B4-BE49-F238E27FC236}">
                    <a16:creationId xmlns:a16="http://schemas.microsoft.com/office/drawing/2014/main" id="{AD5F018D-15F7-3A40-967D-37C2786011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30230" y="7957202"/>
                <a:ext cx="2917190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D25B75A-A944-0A4E-8A7B-4A4A73093C2F}"/>
              </a:ext>
            </a:extLst>
          </p:cNvPr>
          <p:cNvGrpSpPr/>
          <p:nvPr/>
        </p:nvGrpSpPr>
        <p:grpSpPr>
          <a:xfrm>
            <a:off x="8252776" y="9294574"/>
            <a:ext cx="3384134" cy="1465902"/>
            <a:chOff x="10496758" y="9294574"/>
            <a:chExt cx="3384134" cy="1465902"/>
          </a:xfrm>
        </p:grpSpPr>
        <p:sp>
          <p:nvSpPr>
            <p:cNvPr id="59" name="Rounded Rectangle 58">
              <a:extLst>
                <a:ext uri="{FF2B5EF4-FFF2-40B4-BE49-F238E27FC236}">
                  <a16:creationId xmlns:a16="http://schemas.microsoft.com/office/drawing/2014/main" id="{30C7D391-6D96-9346-82AD-61178ADDCC72}"/>
                </a:ext>
              </a:extLst>
            </p:cNvPr>
            <p:cNvSpPr/>
            <p:nvPr/>
          </p:nvSpPr>
          <p:spPr>
            <a:xfrm>
              <a:off x="10496758" y="9294574"/>
              <a:ext cx="3384134" cy="1465902"/>
            </a:xfrm>
            <a:prstGeom prst="roundRect">
              <a:avLst>
                <a:gd name="adj" fmla="val 5101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 Same Side Corner Rectangle 59">
              <a:extLst>
                <a:ext uri="{FF2B5EF4-FFF2-40B4-BE49-F238E27FC236}">
                  <a16:creationId xmlns:a16="http://schemas.microsoft.com/office/drawing/2014/main" id="{ECEF0845-3671-8640-B087-B7B226999795}"/>
                </a:ext>
              </a:extLst>
            </p:cNvPr>
            <p:cNvSpPr/>
            <p:nvPr/>
          </p:nvSpPr>
          <p:spPr>
            <a:xfrm>
              <a:off x="10496758" y="9294574"/>
              <a:ext cx="3384134" cy="15272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5D82F4D-9F40-0543-A2CE-8A819655FE41}"/>
                </a:ext>
              </a:extLst>
            </p:cNvPr>
            <p:cNvSpPr txBox="1"/>
            <p:nvPr/>
          </p:nvSpPr>
          <p:spPr>
            <a:xfrm>
              <a:off x="11124271" y="9577292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802C5928-BF36-4741-9282-76722C529D52}"/>
                </a:ext>
              </a:extLst>
            </p:cNvPr>
            <p:cNvSpPr txBox="1">
              <a:spLocks/>
            </p:cNvSpPr>
            <p:nvPr/>
          </p:nvSpPr>
          <p:spPr>
            <a:xfrm>
              <a:off x="10730230" y="10162067"/>
              <a:ext cx="2917190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Employee</a:t>
              </a:r>
            </a:p>
          </p:txBody>
        </p:sp>
      </p:grp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8C299039-B9BC-724A-9F0F-218C33CFC56B}"/>
              </a:ext>
            </a:extLst>
          </p:cNvPr>
          <p:cNvCxnSpPr>
            <a:cxnSpLocks/>
            <a:stCxn id="4" idx="2"/>
            <a:endCxn id="47" idx="3"/>
          </p:cNvCxnSpPr>
          <p:nvPr/>
        </p:nvCxnSpPr>
        <p:spPr>
          <a:xfrm rot="5400000">
            <a:off x="7331378" y="27396"/>
            <a:ext cx="738963" cy="897593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F89B6093-5877-F442-874C-937A71F487D8}"/>
              </a:ext>
            </a:extLst>
          </p:cNvPr>
          <p:cNvCxnSpPr>
            <a:cxnSpLocks/>
            <a:stCxn id="4" idx="2"/>
            <a:endCxn id="42" idx="3"/>
          </p:cNvCxnSpPr>
          <p:nvPr/>
        </p:nvCxnSpPr>
        <p:spPr>
          <a:xfrm rot="5400000">
            <a:off x="9575361" y="2271379"/>
            <a:ext cx="738963" cy="448796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0498F713-69C7-3E46-BDB6-FF14F82CF8FE}"/>
              </a:ext>
            </a:extLst>
          </p:cNvPr>
          <p:cNvCxnSpPr>
            <a:cxnSpLocks/>
            <a:stCxn id="4" idx="2"/>
            <a:endCxn id="37" idx="3"/>
          </p:cNvCxnSpPr>
          <p:nvPr/>
        </p:nvCxnSpPr>
        <p:spPr>
          <a:xfrm rot="16200000" flipH="1">
            <a:off x="14063326" y="2271379"/>
            <a:ext cx="738963" cy="448796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>
            <a:extLst>
              <a:ext uri="{FF2B5EF4-FFF2-40B4-BE49-F238E27FC236}">
                <a16:creationId xmlns:a16="http://schemas.microsoft.com/office/drawing/2014/main" id="{28359F5E-33ED-3D4C-826E-B5B4A9F7E049}"/>
              </a:ext>
            </a:extLst>
          </p:cNvPr>
          <p:cNvCxnSpPr>
            <a:cxnSpLocks/>
            <a:stCxn id="4" idx="2"/>
            <a:endCxn id="32" idx="3"/>
          </p:cNvCxnSpPr>
          <p:nvPr/>
        </p:nvCxnSpPr>
        <p:spPr>
          <a:xfrm rot="16200000" flipH="1">
            <a:off x="16307310" y="27395"/>
            <a:ext cx="738963" cy="897593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3867E40-B9EE-6A4B-B77D-D67BBA712113}"/>
              </a:ext>
            </a:extLst>
          </p:cNvPr>
          <p:cNvCxnSpPr>
            <a:stCxn id="4" idx="2"/>
            <a:endCxn id="11" idx="3"/>
          </p:cNvCxnSpPr>
          <p:nvPr/>
        </p:nvCxnSpPr>
        <p:spPr>
          <a:xfrm flipH="1">
            <a:off x="12188824" y="4145881"/>
            <a:ext cx="1" cy="73896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1B9F9040-2DFC-DB4C-817C-D3D4B5214767}"/>
              </a:ext>
            </a:extLst>
          </p:cNvPr>
          <p:cNvCxnSpPr>
            <a:stCxn id="10" idx="2"/>
            <a:endCxn id="16" idx="3"/>
          </p:cNvCxnSpPr>
          <p:nvPr/>
        </p:nvCxnSpPr>
        <p:spPr>
          <a:xfrm rot="5400000">
            <a:off x="10697353" y="5598237"/>
            <a:ext cx="738963" cy="224398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77B7E42E-5DCB-634B-8CCE-7ED676AA4293}"/>
              </a:ext>
            </a:extLst>
          </p:cNvPr>
          <p:cNvCxnSpPr>
            <a:stCxn id="10" idx="2"/>
            <a:endCxn id="53" idx="3"/>
          </p:cNvCxnSpPr>
          <p:nvPr/>
        </p:nvCxnSpPr>
        <p:spPr>
          <a:xfrm rot="16200000" flipH="1">
            <a:off x="12941335" y="5598235"/>
            <a:ext cx="738963" cy="224398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F86E676-232F-0948-9529-DB07DE271133}"/>
              </a:ext>
            </a:extLst>
          </p:cNvPr>
          <p:cNvCxnSpPr>
            <a:stCxn id="15" idx="2"/>
            <a:endCxn id="60" idx="3"/>
          </p:cNvCxnSpPr>
          <p:nvPr/>
        </p:nvCxnSpPr>
        <p:spPr>
          <a:xfrm>
            <a:off x="9944843" y="8555611"/>
            <a:ext cx="0" cy="73896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BBAE7FFB-C192-2E43-AE75-F7B3F1B2B0AE}"/>
              </a:ext>
            </a:extLst>
          </p:cNvPr>
          <p:cNvCxnSpPr>
            <a:cxnSpLocks/>
            <a:endCxn id="20" idx="1"/>
          </p:cNvCxnSpPr>
          <p:nvPr/>
        </p:nvCxnSpPr>
        <p:spPr>
          <a:xfrm rot="16200000" flipH="1">
            <a:off x="13573297" y="8616099"/>
            <a:ext cx="1485548" cy="133730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12032056-6880-9D47-ACE5-1E2B054E4F2B}"/>
              </a:ext>
            </a:extLst>
          </p:cNvPr>
          <p:cNvCxnSpPr>
            <a:cxnSpLocks/>
            <a:endCxn id="25" idx="1"/>
          </p:cNvCxnSpPr>
          <p:nvPr/>
        </p:nvCxnSpPr>
        <p:spPr>
          <a:xfrm rot="16200000" flipH="1">
            <a:off x="12489776" y="9737445"/>
            <a:ext cx="3652590" cy="133730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3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EB1EF3-E6D0-384A-9D4D-20618D80A94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5445DD-C4C5-6B43-B987-D792BD26A51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7A88B2-506A-1B4E-966B-85CF4F191913}"/>
              </a:ext>
            </a:extLst>
          </p:cNvPr>
          <p:cNvGrpSpPr/>
          <p:nvPr/>
        </p:nvGrpSpPr>
        <p:grpSpPr>
          <a:xfrm>
            <a:off x="1520825" y="6762888"/>
            <a:ext cx="3558746" cy="1631092"/>
            <a:chOff x="1520825" y="6042454"/>
            <a:chExt cx="3558746" cy="163109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AD44A50-CD23-734A-A901-EFBDEA13249C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FA4A5AA-1BCE-584B-8345-44E824F3F251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13CC42D-A8D7-0847-B23D-421AF38B9EAF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1F32BB-4C0F-694F-BC06-761D45B6F087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" name="Subtitle 2">
                <a:extLst>
                  <a:ext uri="{FF2B5EF4-FFF2-40B4-BE49-F238E27FC236}">
                    <a16:creationId xmlns:a16="http://schemas.microsoft.com/office/drawing/2014/main" id="{8DEAD03C-6E1D-EA4E-8AB9-91E45F5562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CEO</a:t>
                </a: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710DFE5-C48D-9E44-8B11-6B5483ADC9B7}"/>
              </a:ext>
            </a:extLst>
          </p:cNvPr>
          <p:cNvGrpSpPr/>
          <p:nvPr/>
        </p:nvGrpSpPr>
        <p:grpSpPr>
          <a:xfrm>
            <a:off x="10808833" y="5485543"/>
            <a:ext cx="3558746" cy="1631092"/>
            <a:chOff x="1520825" y="6042454"/>
            <a:chExt cx="3558746" cy="163109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B03780A-5FBA-6C4A-B83B-D0D4DF66570F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ECA61E9-1D55-D94D-B8E0-68B05EC3523F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3EFB31D-744B-3F47-81D1-E0F4BD9DF83C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EB131C3-7600-AA46-B8A4-755C27BAE6B4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22" name="Subtitle 2">
                <a:extLst>
                  <a:ext uri="{FF2B5EF4-FFF2-40B4-BE49-F238E27FC236}">
                    <a16:creationId xmlns:a16="http://schemas.microsoft.com/office/drawing/2014/main" id="{EBFFCB77-19D6-6D4F-AE63-DCBC8F0759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AD78DD0-E2C2-C949-B532-631E670ACAD9}"/>
              </a:ext>
            </a:extLst>
          </p:cNvPr>
          <p:cNvGrpSpPr/>
          <p:nvPr/>
        </p:nvGrpSpPr>
        <p:grpSpPr>
          <a:xfrm>
            <a:off x="15452837" y="8221297"/>
            <a:ext cx="3159366" cy="1268964"/>
            <a:chOff x="14853764" y="6223518"/>
            <a:chExt cx="3159366" cy="126896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02E4F49-9C53-2140-8BAB-3ED6FD024262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A81E88B-C9F4-974C-9340-091BA28A33B2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39A54F2-7A6C-8340-963D-61F5167E8604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9C98FEB-D558-1547-BD85-4F225DC576CF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28" name="Subtitle 2">
                <a:extLst>
                  <a:ext uri="{FF2B5EF4-FFF2-40B4-BE49-F238E27FC236}">
                    <a16:creationId xmlns:a16="http://schemas.microsoft.com/office/drawing/2014/main" id="{F11805A4-29B9-2742-AD4A-F31E1954F7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5C84788-CCAD-564E-B59A-77C7E6B0CCC2}"/>
              </a:ext>
            </a:extLst>
          </p:cNvPr>
          <p:cNvGrpSpPr/>
          <p:nvPr/>
        </p:nvGrpSpPr>
        <p:grpSpPr>
          <a:xfrm>
            <a:off x="19697459" y="11646230"/>
            <a:ext cx="3159366" cy="1268964"/>
            <a:chOff x="14853764" y="6223518"/>
            <a:chExt cx="3159366" cy="1268964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C3E1F49-4A67-BD41-A5D8-795220E139DD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1D81A9D-5CBF-6F48-9720-5DEB5BA3DEF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432049E-0F60-A64F-80E5-5E23CD4B54DD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B8EE326-0C2D-1F4E-A0C1-94F587BF63C5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41" name="Subtitle 2">
                <a:extLst>
                  <a:ext uri="{FF2B5EF4-FFF2-40B4-BE49-F238E27FC236}">
                    <a16:creationId xmlns:a16="http://schemas.microsoft.com/office/drawing/2014/main" id="{1681F608-5A0C-3E42-947C-FD3B0F8052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2AAFAF3-F4CB-2F44-A827-3D11624F1273}"/>
              </a:ext>
            </a:extLst>
          </p:cNvPr>
          <p:cNvGrpSpPr/>
          <p:nvPr/>
        </p:nvGrpSpPr>
        <p:grpSpPr>
          <a:xfrm>
            <a:off x="6164829" y="4208198"/>
            <a:ext cx="3558746" cy="1631092"/>
            <a:chOff x="1520825" y="6042454"/>
            <a:chExt cx="3558746" cy="163109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C8594D-7FB4-0343-A2A6-360490042112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493606-2A8D-9543-9785-462593820321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4D3F564-5C01-1544-B8B3-122C78F10434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DD99B7-2914-6D4E-ADAE-A4FE72EBA80C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6" name="Subtitle 2">
                <a:extLst>
                  <a:ext uri="{FF2B5EF4-FFF2-40B4-BE49-F238E27FC236}">
                    <a16:creationId xmlns:a16="http://schemas.microsoft.com/office/drawing/2014/main" id="{AB88BF0F-A121-0044-8CD3-71FE5CF165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Director</a:t>
                </a:r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89A5CCE-C653-BF4F-9BE9-57EBE91E8F56}"/>
              </a:ext>
            </a:extLst>
          </p:cNvPr>
          <p:cNvGrpSpPr/>
          <p:nvPr/>
        </p:nvGrpSpPr>
        <p:grpSpPr>
          <a:xfrm>
            <a:off x="6164829" y="9317578"/>
            <a:ext cx="3558746" cy="1631092"/>
            <a:chOff x="1520825" y="6042454"/>
            <a:chExt cx="3558746" cy="1631092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9651425-3BE6-BE46-8966-ED274DE2BF67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4129E21-9F1B-6640-95D8-12F3C84CF2F2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54C0119-4AB3-C542-8964-5356B0D6D366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16F1D50-CC79-F94B-B5CA-3E19E6E2B198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47" name="Subtitle 2">
                <a:extLst>
                  <a:ext uri="{FF2B5EF4-FFF2-40B4-BE49-F238E27FC236}">
                    <a16:creationId xmlns:a16="http://schemas.microsoft.com/office/drawing/2014/main" id="{212E5B07-298E-214A-A01E-C5C388A36B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Director</a:t>
                </a: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5B36B63-141F-F64F-90EC-064EDAAC7163}"/>
              </a:ext>
            </a:extLst>
          </p:cNvPr>
          <p:cNvGrpSpPr/>
          <p:nvPr/>
        </p:nvGrpSpPr>
        <p:grpSpPr>
          <a:xfrm>
            <a:off x="10808833" y="8040233"/>
            <a:ext cx="3558746" cy="1631092"/>
            <a:chOff x="1520825" y="6042454"/>
            <a:chExt cx="3558746" cy="1631092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8D4ABD5-C65C-B947-83CA-E25232266315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BD6AD2-4D98-FE4B-9F80-61211942A42B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17BABE0B-239A-644E-AE1E-D6E32061A6B7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D95D104B-B290-0D42-BC05-4E6B950F0580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54" name="Subtitle 2">
                <a:extLst>
                  <a:ext uri="{FF2B5EF4-FFF2-40B4-BE49-F238E27FC236}">
                    <a16:creationId xmlns:a16="http://schemas.microsoft.com/office/drawing/2014/main" id="{E4C34BC6-8E03-0E4C-9232-0338EDA600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E54FE7F-440E-6941-B674-1D50C592694C}"/>
              </a:ext>
            </a:extLst>
          </p:cNvPr>
          <p:cNvGrpSpPr/>
          <p:nvPr/>
        </p:nvGrpSpPr>
        <p:grpSpPr>
          <a:xfrm>
            <a:off x="10808833" y="10594923"/>
            <a:ext cx="3558746" cy="1631092"/>
            <a:chOff x="1520825" y="6042454"/>
            <a:chExt cx="3558746" cy="163109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92CC2C-6321-E645-8AE4-B2A3BA33F8A0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FE3BD46-8711-1F48-AD07-3F23EB991AE7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BC584759-B1C2-B642-94A3-4F00ABD6CECE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95C1D2E-BFF5-FF4D-9D3A-E92DAFE16382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60" name="Subtitle 2">
                <a:extLst>
                  <a:ext uri="{FF2B5EF4-FFF2-40B4-BE49-F238E27FC236}">
                    <a16:creationId xmlns:a16="http://schemas.microsoft.com/office/drawing/2014/main" id="{49179755-6197-CF4F-8591-5233315C07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399FDD-681E-3B4F-BD12-1750954ED9BA}"/>
              </a:ext>
            </a:extLst>
          </p:cNvPr>
          <p:cNvGrpSpPr/>
          <p:nvPr/>
        </p:nvGrpSpPr>
        <p:grpSpPr>
          <a:xfrm>
            <a:off x="10808833" y="2930853"/>
            <a:ext cx="3558746" cy="1631092"/>
            <a:chOff x="1520825" y="6042454"/>
            <a:chExt cx="3558746" cy="163109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0D2155F-D6C2-DB40-BBC7-83BA8350AC62}"/>
                </a:ext>
              </a:extLst>
            </p:cNvPr>
            <p:cNvSpPr/>
            <p:nvPr/>
          </p:nvSpPr>
          <p:spPr>
            <a:xfrm>
              <a:off x="1520825" y="6042454"/>
              <a:ext cx="172995" cy="163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B28EE05-BAF8-B647-812F-7596382B4757}"/>
                </a:ext>
              </a:extLst>
            </p:cNvPr>
            <p:cNvSpPr/>
            <p:nvPr/>
          </p:nvSpPr>
          <p:spPr>
            <a:xfrm>
              <a:off x="1693820" y="6042454"/>
              <a:ext cx="3385751" cy="16310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9BE07FD-5F4A-5448-895A-7B00FE3DC0BC}"/>
                </a:ext>
              </a:extLst>
            </p:cNvPr>
            <p:cNvGrpSpPr/>
            <p:nvPr/>
          </p:nvGrpSpPr>
          <p:grpSpPr>
            <a:xfrm>
              <a:off x="1920208" y="6327086"/>
              <a:ext cx="2932976" cy="1061829"/>
              <a:chOff x="1920208" y="6280887"/>
              <a:chExt cx="2932976" cy="1061829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9C36501A-3B54-D545-B85A-2CB4506AC1AF}"/>
                  </a:ext>
                </a:extLst>
              </p:cNvPr>
              <p:cNvSpPr txBox="1"/>
              <p:nvPr/>
            </p:nvSpPr>
            <p:spPr>
              <a:xfrm>
                <a:off x="1920208" y="6280887"/>
                <a:ext cx="2129109" cy="584775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66" name="Subtitle 2">
                <a:extLst>
                  <a:ext uri="{FF2B5EF4-FFF2-40B4-BE49-F238E27FC236}">
                    <a16:creationId xmlns:a16="http://schemas.microsoft.com/office/drawing/2014/main" id="{76CA4D6E-5933-3F4A-99DD-21181909F9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932976" cy="477054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5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Manager</a:t>
                </a: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1718591-68B3-F04C-A7A0-86C824171FF7}"/>
              </a:ext>
            </a:extLst>
          </p:cNvPr>
          <p:cNvGrpSpPr/>
          <p:nvPr/>
        </p:nvGrpSpPr>
        <p:grpSpPr>
          <a:xfrm>
            <a:off x="15452837" y="5666607"/>
            <a:ext cx="3159366" cy="1268964"/>
            <a:chOff x="14853764" y="6223518"/>
            <a:chExt cx="3159366" cy="126896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702B74A-8702-4444-BC7B-0D4C8A18F203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1B56FFA-EEC1-0B4F-8EA2-20F0EB30440D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CF91705D-555A-9B4C-8392-135A63BE15AC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3C8BCF15-AF58-3743-8253-72EAC7120931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2" name="Subtitle 2">
                <a:extLst>
                  <a:ext uri="{FF2B5EF4-FFF2-40B4-BE49-F238E27FC236}">
                    <a16:creationId xmlns:a16="http://schemas.microsoft.com/office/drawing/2014/main" id="{369E2943-B6E8-2842-AA4B-266D54E42C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645E0D4-4E9D-1041-BB99-190F4618A5F6}"/>
              </a:ext>
            </a:extLst>
          </p:cNvPr>
          <p:cNvGrpSpPr/>
          <p:nvPr/>
        </p:nvGrpSpPr>
        <p:grpSpPr>
          <a:xfrm>
            <a:off x="15452837" y="3111917"/>
            <a:ext cx="3159366" cy="1268964"/>
            <a:chOff x="14853764" y="6223518"/>
            <a:chExt cx="3159366" cy="1268964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6EC7DF34-6D09-184D-A09F-AEA936C02FC5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919351E-0669-6946-AC8D-21657E1C9468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35DC91F-93D5-494C-B2D4-FD1928741D0E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F767784-E957-A042-A966-242E615A8CB5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78" name="Subtitle 2">
                <a:extLst>
                  <a:ext uri="{FF2B5EF4-FFF2-40B4-BE49-F238E27FC236}">
                    <a16:creationId xmlns:a16="http://schemas.microsoft.com/office/drawing/2014/main" id="{0B38AB9A-857E-8347-980F-2869EE6EBD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C59ACD4-27E1-4D45-B22A-09E80EE4150F}"/>
              </a:ext>
            </a:extLst>
          </p:cNvPr>
          <p:cNvGrpSpPr/>
          <p:nvPr/>
        </p:nvGrpSpPr>
        <p:grpSpPr>
          <a:xfrm>
            <a:off x="15452837" y="10775987"/>
            <a:ext cx="3159366" cy="1268964"/>
            <a:chOff x="14853764" y="6223518"/>
            <a:chExt cx="3159366" cy="126896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9B359E1-EEBC-8F4D-B320-F8BF15D1C703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E62A00E-294D-6F4E-AA26-4FBF2AB455D7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ACF4A95-5DDC-804A-A0A8-E8BF4FEB3408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932EC7A6-7438-9E42-BB66-496ADE01E8AF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84" name="Subtitle 2">
                <a:extLst>
                  <a:ext uri="{FF2B5EF4-FFF2-40B4-BE49-F238E27FC236}">
                    <a16:creationId xmlns:a16="http://schemas.microsoft.com/office/drawing/2014/main" id="{32B3F6AE-16B4-2841-97DC-591150274F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A2E5D22-351C-B640-BF27-58952F14AB90}"/>
              </a:ext>
            </a:extLst>
          </p:cNvPr>
          <p:cNvGrpSpPr/>
          <p:nvPr/>
        </p:nvGrpSpPr>
        <p:grpSpPr>
          <a:xfrm>
            <a:off x="19697459" y="9901064"/>
            <a:ext cx="3159366" cy="1268964"/>
            <a:chOff x="14853764" y="6223518"/>
            <a:chExt cx="3159366" cy="1268964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4B21CDE-1F51-2D44-8B87-C92E199D9F3B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F844AE88-B6D7-7547-B8F1-B2797FF8DA2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C10298AB-AE8D-B949-8D44-71A83ACF04F3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B6794ED-B358-0442-A288-5292F25454F9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90" name="Subtitle 2">
                <a:extLst>
                  <a:ext uri="{FF2B5EF4-FFF2-40B4-BE49-F238E27FC236}">
                    <a16:creationId xmlns:a16="http://schemas.microsoft.com/office/drawing/2014/main" id="{6344AAE9-79E0-EF4F-BED0-EEFE3D7C29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B3302FE-63BB-6E40-90FE-05ED11C837A3}"/>
              </a:ext>
            </a:extLst>
          </p:cNvPr>
          <p:cNvGrpSpPr/>
          <p:nvPr/>
        </p:nvGrpSpPr>
        <p:grpSpPr>
          <a:xfrm>
            <a:off x="19697459" y="8221297"/>
            <a:ext cx="3159366" cy="1268964"/>
            <a:chOff x="14853764" y="6223518"/>
            <a:chExt cx="3159366" cy="1268964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4EA27592-71E5-534E-AF64-4CDCD361DC9C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1428AE3-C2AB-8A4C-9092-4CF26D06E432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D4487578-3A0E-5D4A-AEA8-6C4F62B5511E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61D34536-8D00-714E-A0CF-A39C5C9CF53E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96" name="Subtitle 2">
                <a:extLst>
                  <a:ext uri="{FF2B5EF4-FFF2-40B4-BE49-F238E27FC236}">
                    <a16:creationId xmlns:a16="http://schemas.microsoft.com/office/drawing/2014/main" id="{C16C5440-7596-FE4D-A28C-BE247AC6FC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4E450323-601A-2143-86C0-1598B8DD847D}"/>
              </a:ext>
            </a:extLst>
          </p:cNvPr>
          <p:cNvGrpSpPr/>
          <p:nvPr/>
        </p:nvGrpSpPr>
        <p:grpSpPr>
          <a:xfrm>
            <a:off x="19697459" y="5667461"/>
            <a:ext cx="3159366" cy="1268964"/>
            <a:chOff x="14853764" y="6223518"/>
            <a:chExt cx="3159366" cy="1268964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E67B9D55-C9F4-E44A-955C-0C794B673D2F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3B47C24-CFDA-E24D-B47C-CEB4C0AB2D2B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4B512E8-2638-0D4F-BCDE-8A2D9F103789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E940F8B-9B05-F743-97D9-320296E9A516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02" name="Subtitle 2">
                <a:extLst>
                  <a:ext uri="{FF2B5EF4-FFF2-40B4-BE49-F238E27FC236}">
                    <a16:creationId xmlns:a16="http://schemas.microsoft.com/office/drawing/2014/main" id="{F5CAB0F1-0425-AE4C-9594-3408856333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4AE593A-F1A9-E341-880D-FF70A7B910F5}"/>
              </a:ext>
            </a:extLst>
          </p:cNvPr>
          <p:cNvGrpSpPr/>
          <p:nvPr/>
        </p:nvGrpSpPr>
        <p:grpSpPr>
          <a:xfrm>
            <a:off x="19697459" y="3963758"/>
            <a:ext cx="3159366" cy="1268964"/>
            <a:chOff x="14853764" y="6223518"/>
            <a:chExt cx="3159366" cy="1268964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A1255B3-733A-3948-A596-C630777FBE04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22D5DBF-2F9A-F14F-88DE-BC99C2B55F17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2772C7DE-80A7-174E-9B7A-4E8E291E3B18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85502B64-8A28-9144-852F-2840E19BD414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08" name="Subtitle 2">
                <a:extLst>
                  <a:ext uri="{FF2B5EF4-FFF2-40B4-BE49-F238E27FC236}">
                    <a16:creationId xmlns:a16="http://schemas.microsoft.com/office/drawing/2014/main" id="{89E47E13-3EFF-6641-9683-53E6D1CBE8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84E82E3C-D9E0-FC4D-AAED-C1714A38386F}"/>
              </a:ext>
            </a:extLst>
          </p:cNvPr>
          <p:cNvGrpSpPr/>
          <p:nvPr/>
        </p:nvGrpSpPr>
        <p:grpSpPr>
          <a:xfrm>
            <a:off x="19697459" y="2218590"/>
            <a:ext cx="3159366" cy="1268964"/>
            <a:chOff x="14853764" y="6223518"/>
            <a:chExt cx="3159366" cy="1268964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76B7D892-38B4-974A-8824-AB8D79A5281A}"/>
                </a:ext>
              </a:extLst>
            </p:cNvPr>
            <p:cNvSpPr/>
            <p:nvPr/>
          </p:nvSpPr>
          <p:spPr>
            <a:xfrm>
              <a:off x="14853764" y="6223518"/>
              <a:ext cx="172995" cy="12689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6F5DDC1-8E64-B547-B40F-7880A91850F9}"/>
                </a:ext>
              </a:extLst>
            </p:cNvPr>
            <p:cNvSpPr/>
            <p:nvPr/>
          </p:nvSpPr>
          <p:spPr>
            <a:xfrm>
              <a:off x="15026759" y="6223518"/>
              <a:ext cx="2986371" cy="12689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F8C881A2-DC46-624A-90C1-DE61A9EABDDA}"/>
                </a:ext>
              </a:extLst>
            </p:cNvPr>
            <p:cNvGrpSpPr/>
            <p:nvPr/>
          </p:nvGrpSpPr>
          <p:grpSpPr>
            <a:xfrm>
              <a:off x="15253147" y="6404030"/>
              <a:ext cx="2531000" cy="907941"/>
              <a:chOff x="1920208" y="6388608"/>
              <a:chExt cx="2531000" cy="907941"/>
            </a:xfrm>
          </p:grpSpPr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1CC72B85-1B35-C941-80FF-ACA1E44F0BC9}"/>
                  </a:ext>
                </a:extLst>
              </p:cNvPr>
              <p:cNvSpPr txBox="1"/>
              <p:nvPr/>
            </p:nvSpPr>
            <p:spPr>
              <a:xfrm>
                <a:off x="1920208" y="6388608"/>
                <a:ext cx="1704313" cy="477054"/>
              </a:xfrm>
              <a:prstGeom prst="rect">
                <a:avLst/>
              </a:prstGeom>
              <a:noFill/>
            </p:spPr>
            <p:txBody>
              <a:bodyPr wrap="none" rtlCol="0" anchor="b" anchorCtr="0">
                <a:spAutoFit/>
              </a:bodyPr>
              <a:lstStyle/>
              <a:p>
                <a:r>
                  <a:rPr lang="en-US" sz="25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John Doe</a:t>
                </a:r>
              </a:p>
            </p:txBody>
          </p:sp>
          <p:sp>
            <p:nvSpPr>
              <p:cNvPr id="114" name="Subtitle 2">
                <a:extLst>
                  <a:ext uri="{FF2B5EF4-FFF2-40B4-BE49-F238E27FC236}">
                    <a16:creationId xmlns:a16="http://schemas.microsoft.com/office/drawing/2014/main" id="{5BECA426-A5AD-C34F-A27B-1A84C27FEF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20208" y="6865662"/>
                <a:ext cx="2531000" cy="430887"/>
              </a:xfrm>
              <a:prstGeom prst="rect">
                <a:avLst/>
              </a:prstGeom>
            </p:spPr>
            <p:txBody>
              <a:bodyPr vert="horz" wrap="square" lIns="91440" tIns="45720" rIns="91440" bIns="45720" rtlCol="0" anchor="t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sz="2200" dirty="0">
                    <a:solidFill>
                      <a:schemeClr val="tx1">
                        <a:lumMod val="75000"/>
                      </a:schemeClr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rPr>
                  <a:t>Executive</a:t>
                </a:r>
              </a:p>
            </p:txBody>
          </p:sp>
        </p:grpSp>
      </p:grpSp>
      <p:cxnSp>
        <p:nvCxnSpPr>
          <p:cNvPr id="115" name="Elbow Connector 114">
            <a:extLst>
              <a:ext uri="{FF2B5EF4-FFF2-40B4-BE49-F238E27FC236}">
                <a16:creationId xmlns:a16="http://schemas.microsoft.com/office/drawing/2014/main" id="{8284EE72-5A17-6343-9220-8B01C57F1022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 flipV="1">
            <a:off x="5079571" y="5023744"/>
            <a:ext cx="1085258" cy="25546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>
            <a:extLst>
              <a:ext uri="{FF2B5EF4-FFF2-40B4-BE49-F238E27FC236}">
                <a16:creationId xmlns:a16="http://schemas.microsoft.com/office/drawing/2014/main" id="{EC7F4006-01A2-3348-8A48-1926F86020D9}"/>
              </a:ext>
            </a:extLst>
          </p:cNvPr>
          <p:cNvCxnSpPr>
            <a:cxnSpLocks/>
            <a:stCxn id="5" idx="3"/>
            <a:endCxn id="43" idx="1"/>
          </p:cNvCxnSpPr>
          <p:nvPr/>
        </p:nvCxnSpPr>
        <p:spPr>
          <a:xfrm>
            <a:off x="5079571" y="7578434"/>
            <a:ext cx="1085258" cy="255469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>
            <a:extLst>
              <a:ext uri="{FF2B5EF4-FFF2-40B4-BE49-F238E27FC236}">
                <a16:creationId xmlns:a16="http://schemas.microsoft.com/office/drawing/2014/main" id="{EC9BD7FE-F249-2042-BC3C-035FF1AB12BA}"/>
              </a:ext>
            </a:extLst>
          </p:cNvPr>
          <p:cNvCxnSpPr>
            <a:cxnSpLocks/>
            <a:stCxn id="13" idx="3"/>
            <a:endCxn id="62" idx="1"/>
          </p:cNvCxnSpPr>
          <p:nvPr/>
        </p:nvCxnSpPr>
        <p:spPr>
          <a:xfrm flipV="1">
            <a:off x="9723575" y="3746399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>
            <a:extLst>
              <a:ext uri="{FF2B5EF4-FFF2-40B4-BE49-F238E27FC236}">
                <a16:creationId xmlns:a16="http://schemas.microsoft.com/office/drawing/2014/main" id="{6B7916C2-EDFB-B24A-AFF0-9F7990AB8BE2}"/>
              </a:ext>
            </a:extLst>
          </p:cNvPr>
          <p:cNvCxnSpPr>
            <a:cxnSpLocks/>
            <a:stCxn id="13" idx="3"/>
            <a:endCxn id="18" idx="1"/>
          </p:cNvCxnSpPr>
          <p:nvPr/>
        </p:nvCxnSpPr>
        <p:spPr>
          <a:xfrm>
            <a:off x="9723575" y="5023744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>
            <a:extLst>
              <a:ext uri="{FF2B5EF4-FFF2-40B4-BE49-F238E27FC236}">
                <a16:creationId xmlns:a16="http://schemas.microsoft.com/office/drawing/2014/main" id="{372AA0E7-048D-BC4C-89BA-4C9491BC4C1D}"/>
              </a:ext>
            </a:extLst>
          </p:cNvPr>
          <p:cNvCxnSpPr>
            <a:cxnSpLocks/>
            <a:stCxn id="44" idx="3"/>
            <a:endCxn id="50" idx="1"/>
          </p:cNvCxnSpPr>
          <p:nvPr/>
        </p:nvCxnSpPr>
        <p:spPr>
          <a:xfrm flipV="1">
            <a:off x="9723575" y="8855779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>
            <a:extLst>
              <a:ext uri="{FF2B5EF4-FFF2-40B4-BE49-F238E27FC236}">
                <a16:creationId xmlns:a16="http://schemas.microsoft.com/office/drawing/2014/main" id="{EC58CD68-80A1-954E-9269-FC919CED44F5}"/>
              </a:ext>
            </a:extLst>
          </p:cNvPr>
          <p:cNvCxnSpPr>
            <a:cxnSpLocks/>
            <a:stCxn id="44" idx="3"/>
            <a:endCxn id="56" idx="1"/>
          </p:cNvCxnSpPr>
          <p:nvPr/>
        </p:nvCxnSpPr>
        <p:spPr>
          <a:xfrm>
            <a:off x="9723575" y="10133124"/>
            <a:ext cx="1085258" cy="127734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32">
            <a:extLst>
              <a:ext uri="{FF2B5EF4-FFF2-40B4-BE49-F238E27FC236}">
                <a16:creationId xmlns:a16="http://schemas.microsoft.com/office/drawing/2014/main" id="{0AE351FA-17D7-C84E-9F83-0814C99B8FE3}"/>
              </a:ext>
            </a:extLst>
          </p:cNvPr>
          <p:cNvCxnSpPr>
            <a:cxnSpLocks/>
            <a:stCxn id="81" idx="3"/>
            <a:endCxn id="86" idx="1"/>
          </p:cNvCxnSpPr>
          <p:nvPr/>
        </p:nvCxnSpPr>
        <p:spPr>
          <a:xfrm flipV="1">
            <a:off x="18612203" y="10535546"/>
            <a:ext cx="1085256" cy="87492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>
            <a:extLst>
              <a:ext uri="{FF2B5EF4-FFF2-40B4-BE49-F238E27FC236}">
                <a16:creationId xmlns:a16="http://schemas.microsoft.com/office/drawing/2014/main" id="{72B27F48-32B5-FD4D-8EA2-2679AE4F9AF3}"/>
              </a:ext>
            </a:extLst>
          </p:cNvPr>
          <p:cNvCxnSpPr>
            <a:cxnSpLocks/>
            <a:stCxn id="81" idx="3"/>
            <a:endCxn id="37" idx="1"/>
          </p:cNvCxnSpPr>
          <p:nvPr/>
        </p:nvCxnSpPr>
        <p:spPr>
          <a:xfrm>
            <a:off x="18612203" y="11410469"/>
            <a:ext cx="1085256" cy="8702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>
            <a:extLst>
              <a:ext uri="{FF2B5EF4-FFF2-40B4-BE49-F238E27FC236}">
                <a16:creationId xmlns:a16="http://schemas.microsoft.com/office/drawing/2014/main" id="{958E566A-3419-5647-8F6F-017FF1BEB7EB}"/>
              </a:ext>
            </a:extLst>
          </p:cNvPr>
          <p:cNvCxnSpPr>
            <a:cxnSpLocks/>
            <a:stCxn id="75" idx="3"/>
            <a:endCxn id="110" idx="1"/>
          </p:cNvCxnSpPr>
          <p:nvPr/>
        </p:nvCxnSpPr>
        <p:spPr>
          <a:xfrm flipV="1">
            <a:off x="18612203" y="2853072"/>
            <a:ext cx="1085256" cy="8933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49E89580-4754-4240-A4BA-EF9B0F4398B7}"/>
              </a:ext>
            </a:extLst>
          </p:cNvPr>
          <p:cNvCxnSpPr>
            <a:cxnSpLocks/>
            <a:stCxn id="75" idx="3"/>
            <a:endCxn id="104" idx="1"/>
          </p:cNvCxnSpPr>
          <p:nvPr/>
        </p:nvCxnSpPr>
        <p:spPr>
          <a:xfrm>
            <a:off x="18612203" y="3746399"/>
            <a:ext cx="1085256" cy="8518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3BD1CA4-0385-0648-B2A7-B89E491411AA}"/>
              </a:ext>
            </a:extLst>
          </p:cNvPr>
          <p:cNvCxnSpPr>
            <a:stCxn id="63" idx="3"/>
            <a:endCxn id="74" idx="1"/>
          </p:cNvCxnSpPr>
          <p:nvPr/>
        </p:nvCxnSpPr>
        <p:spPr>
          <a:xfrm>
            <a:off x="14367579" y="374639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0F2CD5B-7911-4E49-B77D-795AFC1C85B9}"/>
              </a:ext>
            </a:extLst>
          </p:cNvPr>
          <p:cNvCxnSpPr/>
          <p:nvPr/>
        </p:nvCxnSpPr>
        <p:spPr>
          <a:xfrm>
            <a:off x="14367579" y="630108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B1839BEF-2FD9-DD48-9CFA-19F5ED4D2F75}"/>
              </a:ext>
            </a:extLst>
          </p:cNvPr>
          <p:cNvCxnSpPr/>
          <p:nvPr/>
        </p:nvCxnSpPr>
        <p:spPr>
          <a:xfrm>
            <a:off x="14367579" y="885577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09EAFD0C-4454-3C46-8317-22BABF6A1092}"/>
              </a:ext>
            </a:extLst>
          </p:cNvPr>
          <p:cNvCxnSpPr/>
          <p:nvPr/>
        </p:nvCxnSpPr>
        <p:spPr>
          <a:xfrm>
            <a:off x="14367579" y="1141046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CD0CD784-E968-4840-8701-0D2CC4BF32F1}"/>
              </a:ext>
            </a:extLst>
          </p:cNvPr>
          <p:cNvCxnSpPr/>
          <p:nvPr/>
        </p:nvCxnSpPr>
        <p:spPr>
          <a:xfrm>
            <a:off x="18598951" y="8855779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E6E05D6F-2888-1E4B-8C14-2ED992449CF9}"/>
              </a:ext>
            </a:extLst>
          </p:cNvPr>
          <p:cNvCxnSpPr/>
          <p:nvPr/>
        </p:nvCxnSpPr>
        <p:spPr>
          <a:xfrm>
            <a:off x="18598951" y="6301943"/>
            <a:ext cx="10852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64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DA9F56-67DE-3B43-80DD-EDDA99B57FF3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500F83-C48C-AB43-A7F3-FD4AA06BFF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55B0BDC3-B9EE-1C44-B8C6-78B3A5FE1D3D}"/>
              </a:ext>
            </a:extLst>
          </p:cNvPr>
          <p:cNvSpPr/>
          <p:nvPr/>
        </p:nvSpPr>
        <p:spPr>
          <a:xfrm>
            <a:off x="1520825" y="7000515"/>
            <a:ext cx="3307382" cy="158166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1A639B-BB22-8C45-B464-C1DEAAE32FB3}"/>
              </a:ext>
            </a:extLst>
          </p:cNvPr>
          <p:cNvSpPr txBox="1"/>
          <p:nvPr/>
        </p:nvSpPr>
        <p:spPr>
          <a:xfrm>
            <a:off x="2109962" y="726043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266869F-17BD-844E-A4FF-636AE1F18D8B}"/>
              </a:ext>
            </a:extLst>
          </p:cNvPr>
          <p:cNvSpPr txBox="1">
            <a:spLocks/>
          </p:cNvSpPr>
          <p:nvPr/>
        </p:nvSpPr>
        <p:spPr>
          <a:xfrm>
            <a:off x="1799692" y="7845208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EEF68F40-B945-554D-A8D4-038968B10673}"/>
              </a:ext>
            </a:extLst>
          </p:cNvPr>
          <p:cNvSpPr/>
          <p:nvPr/>
        </p:nvSpPr>
        <p:spPr>
          <a:xfrm>
            <a:off x="10535133" y="5501287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20366D-DEC8-214A-8F06-325073A39F46}"/>
              </a:ext>
            </a:extLst>
          </p:cNvPr>
          <p:cNvSpPr txBox="1"/>
          <p:nvPr/>
        </p:nvSpPr>
        <p:spPr>
          <a:xfrm>
            <a:off x="11124270" y="57612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9C3FFF35-33C5-C541-AF43-3C5B424D4F47}"/>
              </a:ext>
            </a:extLst>
          </p:cNvPr>
          <p:cNvSpPr txBox="1">
            <a:spLocks/>
          </p:cNvSpPr>
          <p:nvPr/>
        </p:nvSpPr>
        <p:spPr>
          <a:xfrm>
            <a:off x="10814000" y="6345980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5F1BD5D4-041E-8B4C-A8EC-13BCE9DC83D8}"/>
              </a:ext>
            </a:extLst>
          </p:cNvPr>
          <p:cNvSpPr/>
          <p:nvPr/>
        </p:nvSpPr>
        <p:spPr>
          <a:xfrm>
            <a:off x="15042287" y="2555179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C4F113-B2AD-7340-9576-02A1344DEC61}"/>
              </a:ext>
            </a:extLst>
          </p:cNvPr>
          <p:cNvSpPr txBox="1"/>
          <p:nvPr/>
        </p:nvSpPr>
        <p:spPr>
          <a:xfrm>
            <a:off x="15631424" y="281509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B1C1B7D-90C1-E344-BFC2-2507C30855CB}"/>
              </a:ext>
            </a:extLst>
          </p:cNvPr>
          <p:cNvSpPr txBox="1">
            <a:spLocks/>
          </p:cNvSpPr>
          <p:nvPr/>
        </p:nvSpPr>
        <p:spPr>
          <a:xfrm>
            <a:off x="15321154" y="339987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3170E1DD-F709-5D46-B6F8-9990ACBDB13B}"/>
              </a:ext>
            </a:extLst>
          </p:cNvPr>
          <p:cNvSpPr/>
          <p:nvPr/>
        </p:nvSpPr>
        <p:spPr>
          <a:xfrm>
            <a:off x="19549443" y="1634388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E3EDCF-52B3-F44B-8FCE-B484C2CD876A}"/>
              </a:ext>
            </a:extLst>
          </p:cNvPr>
          <p:cNvSpPr txBox="1"/>
          <p:nvPr/>
        </p:nvSpPr>
        <p:spPr>
          <a:xfrm>
            <a:off x="20138580" y="18943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54623B2-4A9C-134A-A387-EEC350022CE1}"/>
              </a:ext>
            </a:extLst>
          </p:cNvPr>
          <p:cNvSpPr txBox="1">
            <a:spLocks/>
          </p:cNvSpPr>
          <p:nvPr/>
        </p:nvSpPr>
        <p:spPr>
          <a:xfrm>
            <a:off x="19828310" y="24790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454DD25E-2466-E34B-B777-FB3A5612714C}"/>
              </a:ext>
            </a:extLst>
          </p:cNvPr>
          <p:cNvSpPr/>
          <p:nvPr/>
        </p:nvSpPr>
        <p:spPr>
          <a:xfrm>
            <a:off x="6027979" y="9930928"/>
            <a:ext cx="3307382" cy="158166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98D763-E287-F64A-BDAC-8B308C5D77D5}"/>
              </a:ext>
            </a:extLst>
          </p:cNvPr>
          <p:cNvSpPr txBox="1"/>
          <p:nvPr/>
        </p:nvSpPr>
        <p:spPr>
          <a:xfrm>
            <a:off x="6617116" y="1019084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96142D9F-90FC-7C49-8E31-A8691DA1B27F}"/>
              </a:ext>
            </a:extLst>
          </p:cNvPr>
          <p:cNvSpPr txBox="1">
            <a:spLocks/>
          </p:cNvSpPr>
          <p:nvPr/>
        </p:nvSpPr>
        <p:spPr>
          <a:xfrm>
            <a:off x="6306846" y="1077562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AD7A6F45-2F35-9846-A9F7-296FBAD13CD5}"/>
              </a:ext>
            </a:extLst>
          </p:cNvPr>
          <p:cNvSpPr/>
          <p:nvPr/>
        </p:nvSpPr>
        <p:spPr>
          <a:xfrm>
            <a:off x="6027979" y="4070101"/>
            <a:ext cx="3307382" cy="158166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973252-A659-A04A-96CA-5E195BB6F8F4}"/>
              </a:ext>
            </a:extLst>
          </p:cNvPr>
          <p:cNvSpPr txBox="1"/>
          <p:nvPr/>
        </p:nvSpPr>
        <p:spPr>
          <a:xfrm>
            <a:off x="6617116" y="433001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D70AB2E-5DDD-794F-BDE9-51D7A08C1CD3}"/>
              </a:ext>
            </a:extLst>
          </p:cNvPr>
          <p:cNvSpPr txBox="1">
            <a:spLocks/>
          </p:cNvSpPr>
          <p:nvPr/>
        </p:nvSpPr>
        <p:spPr>
          <a:xfrm>
            <a:off x="6306846" y="491479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Director</a:t>
            </a: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7B5D0379-2319-9344-B895-F1E9759D3722}"/>
              </a:ext>
            </a:extLst>
          </p:cNvPr>
          <p:cNvSpPr/>
          <p:nvPr/>
        </p:nvSpPr>
        <p:spPr>
          <a:xfrm>
            <a:off x="10535133" y="11376281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CDB520-7430-F149-88CC-6A71E78524A9}"/>
              </a:ext>
            </a:extLst>
          </p:cNvPr>
          <p:cNvSpPr txBox="1"/>
          <p:nvPr/>
        </p:nvSpPr>
        <p:spPr>
          <a:xfrm>
            <a:off x="11124270" y="1163619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D8CC76E-EF3E-4042-B141-4FB05202FE29}"/>
              </a:ext>
            </a:extLst>
          </p:cNvPr>
          <p:cNvSpPr txBox="1">
            <a:spLocks/>
          </p:cNvSpPr>
          <p:nvPr/>
        </p:nvSpPr>
        <p:spPr>
          <a:xfrm>
            <a:off x="10814000" y="1222097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2DE0063D-A316-704C-9B2A-E59CCC5BC932}"/>
              </a:ext>
            </a:extLst>
          </p:cNvPr>
          <p:cNvSpPr/>
          <p:nvPr/>
        </p:nvSpPr>
        <p:spPr>
          <a:xfrm>
            <a:off x="10535133" y="2563790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916E9C-E203-4443-8F55-E5AB1B00C0F7}"/>
              </a:ext>
            </a:extLst>
          </p:cNvPr>
          <p:cNvSpPr txBox="1"/>
          <p:nvPr/>
        </p:nvSpPr>
        <p:spPr>
          <a:xfrm>
            <a:off x="11124270" y="282370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B57FDC3-686D-7740-88C6-F9B3A4583084}"/>
              </a:ext>
            </a:extLst>
          </p:cNvPr>
          <p:cNvSpPr txBox="1">
            <a:spLocks/>
          </p:cNvSpPr>
          <p:nvPr/>
        </p:nvSpPr>
        <p:spPr>
          <a:xfrm>
            <a:off x="10814000" y="340848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D06A825C-9211-1F47-BB8F-070F39E8D3A5}"/>
              </a:ext>
            </a:extLst>
          </p:cNvPr>
          <p:cNvSpPr/>
          <p:nvPr/>
        </p:nvSpPr>
        <p:spPr>
          <a:xfrm>
            <a:off x="10535133" y="8438784"/>
            <a:ext cx="3307382" cy="158166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12CC80F-3FCC-9D4D-BEF0-E368B52BC36A}"/>
              </a:ext>
            </a:extLst>
          </p:cNvPr>
          <p:cNvSpPr txBox="1"/>
          <p:nvPr/>
        </p:nvSpPr>
        <p:spPr>
          <a:xfrm>
            <a:off x="11124270" y="8698702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B9FB859-BBA9-A04E-B615-A961EA1CF554}"/>
              </a:ext>
            </a:extLst>
          </p:cNvPr>
          <p:cNvSpPr txBox="1">
            <a:spLocks/>
          </p:cNvSpPr>
          <p:nvPr/>
        </p:nvSpPr>
        <p:spPr>
          <a:xfrm>
            <a:off x="10814000" y="9283477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ADEF1991-83A3-D949-8617-1769A34641BA}"/>
              </a:ext>
            </a:extLst>
          </p:cNvPr>
          <p:cNvSpPr/>
          <p:nvPr/>
        </p:nvSpPr>
        <p:spPr>
          <a:xfrm>
            <a:off x="15042287" y="5501286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F5A1A01-A6ED-FA49-9085-B3A7FDABB9F2}"/>
              </a:ext>
            </a:extLst>
          </p:cNvPr>
          <p:cNvSpPr txBox="1"/>
          <p:nvPr/>
        </p:nvSpPr>
        <p:spPr>
          <a:xfrm>
            <a:off x="15631424" y="5761204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133ECCB9-36DD-2741-8609-9E181543E885}"/>
              </a:ext>
            </a:extLst>
          </p:cNvPr>
          <p:cNvSpPr txBox="1">
            <a:spLocks/>
          </p:cNvSpPr>
          <p:nvPr/>
        </p:nvSpPr>
        <p:spPr>
          <a:xfrm>
            <a:off x="15321154" y="6345979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B9D114B4-1C72-0A46-A2F1-61B357A5FF06}"/>
              </a:ext>
            </a:extLst>
          </p:cNvPr>
          <p:cNvSpPr/>
          <p:nvPr/>
        </p:nvSpPr>
        <p:spPr>
          <a:xfrm>
            <a:off x="15042287" y="8438783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38B3D2-0F50-B649-91D0-C7E951130CD6}"/>
              </a:ext>
            </a:extLst>
          </p:cNvPr>
          <p:cNvSpPr txBox="1"/>
          <p:nvPr/>
        </p:nvSpPr>
        <p:spPr>
          <a:xfrm>
            <a:off x="15631424" y="8698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B9CC4C2-F994-1D43-A85F-C4076ED64248}"/>
              </a:ext>
            </a:extLst>
          </p:cNvPr>
          <p:cNvSpPr txBox="1">
            <a:spLocks/>
          </p:cNvSpPr>
          <p:nvPr/>
        </p:nvSpPr>
        <p:spPr>
          <a:xfrm>
            <a:off x="15321154" y="9283476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824B69DF-C0CA-D045-B27C-946DCD42A2A3}"/>
              </a:ext>
            </a:extLst>
          </p:cNvPr>
          <p:cNvSpPr/>
          <p:nvPr/>
        </p:nvSpPr>
        <p:spPr>
          <a:xfrm>
            <a:off x="15042287" y="11376280"/>
            <a:ext cx="3307382" cy="1581665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7EFAD4-D9A1-6F46-8A1F-0C9B7C796A92}"/>
              </a:ext>
            </a:extLst>
          </p:cNvPr>
          <p:cNvSpPr txBox="1"/>
          <p:nvPr/>
        </p:nvSpPr>
        <p:spPr>
          <a:xfrm>
            <a:off x="15631424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3BECEDF-96EB-6D4E-BD5B-1E45093007FC}"/>
              </a:ext>
            </a:extLst>
          </p:cNvPr>
          <p:cNvSpPr txBox="1">
            <a:spLocks/>
          </p:cNvSpPr>
          <p:nvPr/>
        </p:nvSpPr>
        <p:spPr>
          <a:xfrm>
            <a:off x="15321154" y="12220973"/>
            <a:ext cx="2749648" cy="938719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  <a:p>
            <a:pPr>
              <a:lnSpc>
                <a:spcPct val="100000"/>
              </a:lnSpc>
            </a:pPr>
            <a:endParaRPr lang="en-US" sz="25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89A835D3-E2A4-2D4A-9D3C-5BA06DE099C5}"/>
              </a:ext>
            </a:extLst>
          </p:cNvPr>
          <p:cNvSpPr/>
          <p:nvPr/>
        </p:nvSpPr>
        <p:spPr>
          <a:xfrm>
            <a:off x="19549443" y="3475971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293A72-1E72-DB42-9193-997A81C2EC37}"/>
              </a:ext>
            </a:extLst>
          </p:cNvPr>
          <p:cNvSpPr txBox="1"/>
          <p:nvPr/>
        </p:nvSpPr>
        <p:spPr>
          <a:xfrm>
            <a:off x="20138580" y="373588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8685977A-7142-2E4C-B289-38CAEB25F9E0}"/>
              </a:ext>
            </a:extLst>
          </p:cNvPr>
          <p:cNvSpPr txBox="1">
            <a:spLocks/>
          </p:cNvSpPr>
          <p:nvPr/>
        </p:nvSpPr>
        <p:spPr>
          <a:xfrm>
            <a:off x="19828310" y="4320664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340EA590-6538-C442-B313-422DF9DEA811}"/>
              </a:ext>
            </a:extLst>
          </p:cNvPr>
          <p:cNvSpPr/>
          <p:nvPr/>
        </p:nvSpPr>
        <p:spPr>
          <a:xfrm>
            <a:off x="19549443" y="7531429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2A2E6D9-322C-3040-A0FB-BA803BBAE657}"/>
              </a:ext>
            </a:extLst>
          </p:cNvPr>
          <p:cNvSpPr txBox="1"/>
          <p:nvPr/>
        </p:nvSpPr>
        <p:spPr>
          <a:xfrm>
            <a:off x="20138580" y="779134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E8B19CC8-B1DF-944A-B070-27C3D59F3E97}"/>
              </a:ext>
            </a:extLst>
          </p:cNvPr>
          <p:cNvSpPr txBox="1">
            <a:spLocks/>
          </p:cNvSpPr>
          <p:nvPr/>
        </p:nvSpPr>
        <p:spPr>
          <a:xfrm>
            <a:off x="19828310" y="8376122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FEBABECA-AB23-B646-9E27-34C17DEB96A6}"/>
              </a:ext>
            </a:extLst>
          </p:cNvPr>
          <p:cNvSpPr/>
          <p:nvPr/>
        </p:nvSpPr>
        <p:spPr>
          <a:xfrm>
            <a:off x="19549443" y="9373012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FC09355-F288-134A-AC00-A20F4F61304B}"/>
              </a:ext>
            </a:extLst>
          </p:cNvPr>
          <p:cNvSpPr txBox="1"/>
          <p:nvPr/>
        </p:nvSpPr>
        <p:spPr>
          <a:xfrm>
            <a:off x="20138580" y="963293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8673C8-AC4C-4B4D-83D4-AB015C68C5FC}"/>
              </a:ext>
            </a:extLst>
          </p:cNvPr>
          <p:cNvSpPr txBox="1">
            <a:spLocks/>
          </p:cNvSpPr>
          <p:nvPr/>
        </p:nvSpPr>
        <p:spPr>
          <a:xfrm>
            <a:off x="19828310" y="10217705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5710B258-F371-6641-A99A-FD9F18EBBB51}"/>
              </a:ext>
            </a:extLst>
          </p:cNvPr>
          <p:cNvSpPr/>
          <p:nvPr/>
        </p:nvSpPr>
        <p:spPr>
          <a:xfrm>
            <a:off x="19549443" y="11376280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DFD411-4722-BC44-9268-2EF216869A75}"/>
              </a:ext>
            </a:extLst>
          </p:cNvPr>
          <p:cNvSpPr txBox="1"/>
          <p:nvPr/>
        </p:nvSpPr>
        <p:spPr>
          <a:xfrm>
            <a:off x="20138580" y="1163619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8ABA7A0-E1D6-4B43-95C5-6102117325EC}"/>
              </a:ext>
            </a:extLst>
          </p:cNvPr>
          <p:cNvSpPr txBox="1">
            <a:spLocks/>
          </p:cNvSpPr>
          <p:nvPr/>
        </p:nvSpPr>
        <p:spPr>
          <a:xfrm>
            <a:off x="19828310" y="12220973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426A4EE9-7D5F-9842-B60E-3E3FF88509D1}"/>
              </a:ext>
            </a:extLst>
          </p:cNvPr>
          <p:cNvSpPr/>
          <p:nvPr/>
        </p:nvSpPr>
        <p:spPr>
          <a:xfrm>
            <a:off x="19549443" y="5497888"/>
            <a:ext cx="3307382" cy="1581665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6B10F4C-6473-CC43-85F5-5445559D2DBB}"/>
              </a:ext>
            </a:extLst>
          </p:cNvPr>
          <p:cNvSpPr txBox="1"/>
          <p:nvPr/>
        </p:nvSpPr>
        <p:spPr>
          <a:xfrm>
            <a:off x="20138580" y="575780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21F10DD7-C6CF-8243-A97F-DF7427112A52}"/>
              </a:ext>
            </a:extLst>
          </p:cNvPr>
          <p:cNvSpPr txBox="1">
            <a:spLocks/>
          </p:cNvSpPr>
          <p:nvPr/>
        </p:nvSpPr>
        <p:spPr>
          <a:xfrm>
            <a:off x="19828310" y="6342581"/>
            <a:ext cx="2749648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55" name="Elbow Connector 54">
            <a:extLst>
              <a:ext uri="{FF2B5EF4-FFF2-40B4-BE49-F238E27FC236}">
                <a16:creationId xmlns:a16="http://schemas.microsoft.com/office/drawing/2014/main" id="{7F29699E-AC35-3C40-8FD5-687CA50F34EF}"/>
              </a:ext>
            </a:extLst>
          </p:cNvPr>
          <p:cNvCxnSpPr>
            <a:cxnSpLocks/>
            <a:stCxn id="4" idx="2"/>
            <a:endCxn id="19" idx="5"/>
          </p:cNvCxnSpPr>
          <p:nvPr/>
        </p:nvCxnSpPr>
        <p:spPr>
          <a:xfrm flipV="1">
            <a:off x="4630499" y="4860934"/>
            <a:ext cx="1595188" cy="293041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0C34A467-C0C8-CF4F-B4FB-2B3787B6790A}"/>
              </a:ext>
            </a:extLst>
          </p:cNvPr>
          <p:cNvCxnSpPr>
            <a:cxnSpLocks/>
            <a:stCxn id="4" idx="2"/>
            <a:endCxn id="16" idx="5"/>
          </p:cNvCxnSpPr>
          <p:nvPr/>
        </p:nvCxnSpPr>
        <p:spPr>
          <a:xfrm>
            <a:off x="4630499" y="7791348"/>
            <a:ext cx="1595188" cy="29304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F14D302F-1070-7B4D-9E4D-885A06969E04}"/>
              </a:ext>
            </a:extLst>
          </p:cNvPr>
          <p:cNvCxnSpPr>
            <a:cxnSpLocks/>
            <a:endCxn id="25" idx="5"/>
          </p:cNvCxnSpPr>
          <p:nvPr/>
        </p:nvCxnSpPr>
        <p:spPr>
          <a:xfrm flipV="1">
            <a:off x="9137653" y="3354623"/>
            <a:ext cx="1595188" cy="150631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>
            <a:extLst>
              <a:ext uri="{FF2B5EF4-FFF2-40B4-BE49-F238E27FC236}">
                <a16:creationId xmlns:a16="http://schemas.microsoft.com/office/drawing/2014/main" id="{858723FC-C325-4A41-8859-DBDB985CD70A}"/>
              </a:ext>
            </a:extLst>
          </p:cNvPr>
          <p:cNvCxnSpPr>
            <a:cxnSpLocks/>
            <a:stCxn id="19" idx="2"/>
            <a:endCxn id="7" idx="5"/>
          </p:cNvCxnSpPr>
          <p:nvPr/>
        </p:nvCxnSpPr>
        <p:spPr>
          <a:xfrm>
            <a:off x="9137653" y="4860934"/>
            <a:ext cx="1595188" cy="143118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>
            <a:extLst>
              <a:ext uri="{FF2B5EF4-FFF2-40B4-BE49-F238E27FC236}">
                <a16:creationId xmlns:a16="http://schemas.microsoft.com/office/drawing/2014/main" id="{F3DE4759-36A5-6C44-8737-DC6B4329084D}"/>
              </a:ext>
            </a:extLst>
          </p:cNvPr>
          <p:cNvCxnSpPr>
            <a:cxnSpLocks/>
          </p:cNvCxnSpPr>
          <p:nvPr/>
        </p:nvCxnSpPr>
        <p:spPr>
          <a:xfrm flipV="1">
            <a:off x="9335361" y="9229617"/>
            <a:ext cx="1199772" cy="149214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B4764189-E17A-A44B-A1EF-BE68CF26182A}"/>
              </a:ext>
            </a:extLst>
          </p:cNvPr>
          <p:cNvCxnSpPr>
            <a:cxnSpLocks/>
          </p:cNvCxnSpPr>
          <p:nvPr/>
        </p:nvCxnSpPr>
        <p:spPr>
          <a:xfrm>
            <a:off x="9335361" y="10721761"/>
            <a:ext cx="1199772" cy="144535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0815B81-1285-4041-9837-6D5E0F2C0AA9}"/>
              </a:ext>
            </a:extLst>
          </p:cNvPr>
          <p:cNvCxnSpPr>
            <a:cxnSpLocks/>
            <a:stCxn id="25" idx="2"/>
            <a:endCxn id="10" idx="5"/>
          </p:cNvCxnSpPr>
          <p:nvPr/>
        </p:nvCxnSpPr>
        <p:spPr>
          <a:xfrm flipV="1">
            <a:off x="13644807" y="3346012"/>
            <a:ext cx="1595188" cy="861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57BFF6D-5569-E044-9AA2-745CB94DDBB9}"/>
              </a:ext>
            </a:extLst>
          </p:cNvPr>
          <p:cNvCxnSpPr>
            <a:cxnSpLocks/>
            <a:stCxn id="7" idx="2"/>
            <a:endCxn id="31" idx="5"/>
          </p:cNvCxnSpPr>
          <p:nvPr/>
        </p:nvCxnSpPr>
        <p:spPr>
          <a:xfrm flipV="1">
            <a:off x="13644807" y="6292119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4D7C7D5-83BE-1441-BB25-ED22C9B72504}"/>
              </a:ext>
            </a:extLst>
          </p:cNvPr>
          <p:cNvCxnSpPr>
            <a:cxnSpLocks/>
            <a:stCxn id="28" idx="2"/>
            <a:endCxn id="34" idx="5"/>
          </p:cNvCxnSpPr>
          <p:nvPr/>
        </p:nvCxnSpPr>
        <p:spPr>
          <a:xfrm flipV="1">
            <a:off x="13644807" y="9229616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4826AF2-4018-144D-9131-05905D9A600E}"/>
              </a:ext>
            </a:extLst>
          </p:cNvPr>
          <p:cNvCxnSpPr>
            <a:cxnSpLocks/>
            <a:stCxn id="22" idx="2"/>
            <a:endCxn id="37" idx="5"/>
          </p:cNvCxnSpPr>
          <p:nvPr/>
        </p:nvCxnSpPr>
        <p:spPr>
          <a:xfrm flipV="1">
            <a:off x="13644807" y="12167113"/>
            <a:ext cx="1595188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5D77128-341C-5342-905F-9E20508EF9D3}"/>
              </a:ext>
            </a:extLst>
          </p:cNvPr>
          <p:cNvCxnSpPr>
            <a:cxnSpLocks/>
            <a:stCxn id="37" idx="2"/>
            <a:endCxn id="49" idx="5"/>
          </p:cNvCxnSpPr>
          <p:nvPr/>
        </p:nvCxnSpPr>
        <p:spPr>
          <a:xfrm>
            <a:off x="18151961" y="12167113"/>
            <a:ext cx="159519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D88A1FA-4ACC-4E42-B908-F61A2FA79ADA}"/>
              </a:ext>
            </a:extLst>
          </p:cNvPr>
          <p:cNvCxnSpPr>
            <a:cxnSpLocks/>
            <a:stCxn id="31" idx="2"/>
            <a:endCxn id="52" idx="5"/>
          </p:cNvCxnSpPr>
          <p:nvPr/>
        </p:nvCxnSpPr>
        <p:spPr>
          <a:xfrm flipV="1">
            <a:off x="18151961" y="6288721"/>
            <a:ext cx="1595190" cy="339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AF2BCC37-0CCD-6845-A950-705DEAEDE069}"/>
              </a:ext>
            </a:extLst>
          </p:cNvPr>
          <p:cNvCxnSpPr>
            <a:cxnSpLocks/>
            <a:stCxn id="10" idx="2"/>
            <a:endCxn id="13" idx="5"/>
          </p:cNvCxnSpPr>
          <p:nvPr/>
        </p:nvCxnSpPr>
        <p:spPr>
          <a:xfrm flipV="1">
            <a:off x="18151961" y="2425221"/>
            <a:ext cx="1595190" cy="92079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>
            <a:extLst>
              <a:ext uri="{FF2B5EF4-FFF2-40B4-BE49-F238E27FC236}">
                <a16:creationId xmlns:a16="http://schemas.microsoft.com/office/drawing/2014/main" id="{B56A3EAE-4BC6-D940-9EFA-03A6AD238750}"/>
              </a:ext>
            </a:extLst>
          </p:cNvPr>
          <p:cNvCxnSpPr>
            <a:cxnSpLocks/>
            <a:stCxn id="10" idx="2"/>
            <a:endCxn id="40" idx="5"/>
          </p:cNvCxnSpPr>
          <p:nvPr/>
        </p:nvCxnSpPr>
        <p:spPr>
          <a:xfrm>
            <a:off x="18151961" y="3346012"/>
            <a:ext cx="1595190" cy="92079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CAD8CF61-5BEF-6D45-B3D0-423E20ADAA2A}"/>
              </a:ext>
            </a:extLst>
          </p:cNvPr>
          <p:cNvCxnSpPr>
            <a:cxnSpLocks/>
            <a:stCxn id="34" idx="2"/>
            <a:endCxn id="43" idx="5"/>
          </p:cNvCxnSpPr>
          <p:nvPr/>
        </p:nvCxnSpPr>
        <p:spPr>
          <a:xfrm flipV="1">
            <a:off x="18151961" y="8322262"/>
            <a:ext cx="1595190" cy="90735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BDDC9214-20DB-F941-9ED4-6C4D8F48E0DB}"/>
              </a:ext>
            </a:extLst>
          </p:cNvPr>
          <p:cNvCxnSpPr>
            <a:cxnSpLocks/>
            <a:stCxn id="34" idx="2"/>
            <a:endCxn id="46" idx="5"/>
          </p:cNvCxnSpPr>
          <p:nvPr/>
        </p:nvCxnSpPr>
        <p:spPr>
          <a:xfrm>
            <a:off x="18151961" y="9229616"/>
            <a:ext cx="1595190" cy="93422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22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5797EB24-1488-8D4D-8F31-5CB20FB6812F}"/>
              </a:ext>
            </a:extLst>
          </p:cNvPr>
          <p:cNvSpPr/>
          <p:nvPr/>
        </p:nvSpPr>
        <p:spPr>
          <a:xfrm>
            <a:off x="0" y="7272169"/>
            <a:ext cx="24377650" cy="644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478D3D-901C-0640-8B3B-D69AC6C182DC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7E9BC3-C2E6-0F42-B633-5773FA5EB88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79478F6-4D9F-494E-838F-0181B280F939}"/>
              </a:ext>
            </a:extLst>
          </p:cNvPr>
          <p:cNvSpPr/>
          <p:nvPr/>
        </p:nvSpPr>
        <p:spPr>
          <a:xfrm>
            <a:off x="11279492" y="2563139"/>
            <a:ext cx="3845182" cy="15816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89F15D-6CE3-D64C-A768-F9E282141BD2}"/>
              </a:ext>
            </a:extLst>
          </p:cNvPr>
          <p:cNvSpPr txBox="1"/>
          <p:nvPr/>
        </p:nvSpPr>
        <p:spPr>
          <a:xfrm>
            <a:off x="12137529" y="277685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660929F-B6EE-174E-998B-A696371DDB33}"/>
              </a:ext>
            </a:extLst>
          </p:cNvPr>
          <p:cNvSpPr txBox="1">
            <a:spLocks/>
          </p:cNvSpPr>
          <p:nvPr/>
        </p:nvSpPr>
        <p:spPr>
          <a:xfrm>
            <a:off x="11910039" y="3361633"/>
            <a:ext cx="258408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DFD2FE-D72A-E34D-A906-7523071663AC}"/>
              </a:ext>
            </a:extLst>
          </p:cNvPr>
          <p:cNvSpPr/>
          <p:nvPr/>
        </p:nvSpPr>
        <p:spPr>
          <a:xfrm>
            <a:off x="17464649" y="5047200"/>
            <a:ext cx="4406814" cy="1736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CDD8F-C230-4A4C-9F7C-308BFC32C1B3}"/>
              </a:ext>
            </a:extLst>
          </p:cNvPr>
          <p:cNvSpPr txBox="1"/>
          <p:nvPr/>
        </p:nvSpPr>
        <p:spPr>
          <a:xfrm>
            <a:off x="18603502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F87456C-DC32-6149-9AC9-DA3A5092CE38}"/>
              </a:ext>
            </a:extLst>
          </p:cNvPr>
          <p:cNvSpPr txBox="1">
            <a:spLocks/>
          </p:cNvSpPr>
          <p:nvPr/>
        </p:nvSpPr>
        <p:spPr>
          <a:xfrm>
            <a:off x="18014365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43C331-E427-E549-AEBA-53522AE66D07}"/>
              </a:ext>
            </a:extLst>
          </p:cNvPr>
          <p:cNvSpPr/>
          <p:nvPr/>
        </p:nvSpPr>
        <p:spPr>
          <a:xfrm>
            <a:off x="10998676" y="5047200"/>
            <a:ext cx="4406814" cy="17366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F712C-C0AE-774B-88C2-83E8414F7E10}"/>
              </a:ext>
            </a:extLst>
          </p:cNvPr>
          <p:cNvSpPr txBox="1"/>
          <p:nvPr/>
        </p:nvSpPr>
        <p:spPr>
          <a:xfrm>
            <a:off x="12137529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D96CD94-0178-2F48-8FFA-92B6B0537A4B}"/>
              </a:ext>
            </a:extLst>
          </p:cNvPr>
          <p:cNvSpPr txBox="1">
            <a:spLocks/>
          </p:cNvSpPr>
          <p:nvPr/>
        </p:nvSpPr>
        <p:spPr>
          <a:xfrm>
            <a:off x="11548392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CB2E4F-16A8-A644-A0B8-515B8BDB1CE9}"/>
              </a:ext>
            </a:extLst>
          </p:cNvPr>
          <p:cNvSpPr/>
          <p:nvPr/>
        </p:nvSpPr>
        <p:spPr>
          <a:xfrm>
            <a:off x="4532703" y="5047200"/>
            <a:ext cx="4406814" cy="1736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2993E0-E0AF-FE45-988E-F3C664967E87}"/>
              </a:ext>
            </a:extLst>
          </p:cNvPr>
          <p:cNvSpPr txBox="1"/>
          <p:nvPr/>
        </p:nvSpPr>
        <p:spPr>
          <a:xfrm>
            <a:off x="5671556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DB116F91-FF5F-414E-9EAA-4121D733EB63}"/>
              </a:ext>
            </a:extLst>
          </p:cNvPr>
          <p:cNvSpPr txBox="1">
            <a:spLocks/>
          </p:cNvSpPr>
          <p:nvPr/>
        </p:nvSpPr>
        <p:spPr>
          <a:xfrm>
            <a:off x="5082419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41718BBB-2055-4942-8131-35CE363DF9F2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rot="16200000" flipH="1">
            <a:off x="15983871" y="1363015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FDD9F52C-680F-6D4D-8DB0-0D7B6EB780DE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 rot="5400000">
            <a:off x="12750885" y="4596002"/>
            <a:ext cx="902396" cy="1270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1B371781-0185-1542-AF41-DAD397E3B4E8}"/>
              </a:ext>
            </a:extLst>
          </p:cNvPr>
          <p:cNvCxnSpPr>
            <a:cxnSpLocks/>
            <a:stCxn id="4" idx="2"/>
            <a:endCxn id="16" idx="0"/>
          </p:cNvCxnSpPr>
          <p:nvPr/>
        </p:nvCxnSpPr>
        <p:spPr>
          <a:xfrm rot="5400000">
            <a:off x="9517899" y="1363016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3F839B01-ADEB-8749-9E7F-31E315B1434D}"/>
              </a:ext>
            </a:extLst>
          </p:cNvPr>
          <p:cNvSpPr/>
          <p:nvPr/>
        </p:nvSpPr>
        <p:spPr>
          <a:xfrm>
            <a:off x="10835459" y="7739756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371224-ABF2-BA48-8000-A48647EF2AB5}"/>
              </a:ext>
            </a:extLst>
          </p:cNvPr>
          <p:cNvSpPr txBox="1"/>
          <p:nvPr/>
        </p:nvSpPr>
        <p:spPr>
          <a:xfrm>
            <a:off x="12137529" y="7887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C834609-EC30-C943-AE83-06F3E9593E7A}"/>
              </a:ext>
            </a:extLst>
          </p:cNvPr>
          <p:cNvSpPr txBox="1">
            <a:spLocks/>
          </p:cNvSpPr>
          <p:nvPr/>
        </p:nvSpPr>
        <p:spPr>
          <a:xfrm>
            <a:off x="11135262" y="847212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5861D-DB2D-374F-A543-A234963E2144}"/>
              </a:ext>
            </a:extLst>
          </p:cNvPr>
          <p:cNvSpPr/>
          <p:nvPr/>
        </p:nvSpPr>
        <p:spPr>
          <a:xfrm>
            <a:off x="10835459" y="11452866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8F5FD5-833F-C240-B201-62D0B878BCB7}"/>
              </a:ext>
            </a:extLst>
          </p:cNvPr>
          <p:cNvSpPr txBox="1"/>
          <p:nvPr/>
        </p:nvSpPr>
        <p:spPr>
          <a:xfrm>
            <a:off x="12137529" y="1160046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F661DDD-4D19-5B4B-B9CB-4811507455D3}"/>
              </a:ext>
            </a:extLst>
          </p:cNvPr>
          <p:cNvSpPr txBox="1">
            <a:spLocks/>
          </p:cNvSpPr>
          <p:nvPr/>
        </p:nvSpPr>
        <p:spPr>
          <a:xfrm>
            <a:off x="11135262" y="1218523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CEB9D8B-6E4B-224C-808E-DCC995D2562A}"/>
              </a:ext>
            </a:extLst>
          </p:cNvPr>
          <p:cNvSpPr/>
          <p:nvPr/>
        </p:nvSpPr>
        <p:spPr>
          <a:xfrm>
            <a:off x="10835459" y="9596311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D6A06C7-6C15-5848-87A3-C6B258C0FCB9}"/>
              </a:ext>
            </a:extLst>
          </p:cNvPr>
          <p:cNvSpPr txBox="1"/>
          <p:nvPr/>
        </p:nvSpPr>
        <p:spPr>
          <a:xfrm>
            <a:off x="12137529" y="97439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BE1372E-937C-D841-B575-B0FA7C6D478C}"/>
              </a:ext>
            </a:extLst>
          </p:cNvPr>
          <p:cNvSpPr txBox="1">
            <a:spLocks/>
          </p:cNvSpPr>
          <p:nvPr/>
        </p:nvSpPr>
        <p:spPr>
          <a:xfrm>
            <a:off x="11135262" y="10328680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3220E63-CDEA-C443-A17D-8AEC7019462D}"/>
              </a:ext>
            </a:extLst>
          </p:cNvPr>
          <p:cNvSpPr/>
          <p:nvPr/>
        </p:nvSpPr>
        <p:spPr>
          <a:xfrm>
            <a:off x="17467597" y="8668034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B20F4A-F5AB-C448-B03D-E32CBBC6E7C7}"/>
              </a:ext>
            </a:extLst>
          </p:cNvPr>
          <p:cNvSpPr txBox="1"/>
          <p:nvPr/>
        </p:nvSpPr>
        <p:spPr>
          <a:xfrm>
            <a:off x="18769667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307588C-0569-804C-A237-C94993B2F95B}"/>
              </a:ext>
            </a:extLst>
          </p:cNvPr>
          <p:cNvSpPr txBox="1">
            <a:spLocks/>
          </p:cNvSpPr>
          <p:nvPr/>
        </p:nvSpPr>
        <p:spPr>
          <a:xfrm>
            <a:off x="17767400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734E7F3-CF58-A84D-AB0F-F614EC03753F}"/>
              </a:ext>
            </a:extLst>
          </p:cNvPr>
          <p:cNvSpPr/>
          <p:nvPr/>
        </p:nvSpPr>
        <p:spPr>
          <a:xfrm>
            <a:off x="17467597" y="10524589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6D63AF3-05CA-A943-BAEB-26AD43B1F14C}"/>
              </a:ext>
            </a:extLst>
          </p:cNvPr>
          <p:cNvSpPr txBox="1"/>
          <p:nvPr/>
        </p:nvSpPr>
        <p:spPr>
          <a:xfrm>
            <a:off x="18769667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77086D-8F91-0144-81E1-28B6BB153CEE}"/>
              </a:ext>
            </a:extLst>
          </p:cNvPr>
          <p:cNvSpPr txBox="1">
            <a:spLocks/>
          </p:cNvSpPr>
          <p:nvPr/>
        </p:nvSpPr>
        <p:spPr>
          <a:xfrm>
            <a:off x="17767400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72449B1-0E5E-5E4E-98BD-6A758A77865A}"/>
              </a:ext>
            </a:extLst>
          </p:cNvPr>
          <p:cNvSpPr/>
          <p:nvPr/>
        </p:nvSpPr>
        <p:spPr>
          <a:xfrm>
            <a:off x="4532703" y="8668034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13759E1-CDC5-4342-9239-E4E76ED50636}"/>
              </a:ext>
            </a:extLst>
          </p:cNvPr>
          <p:cNvSpPr txBox="1"/>
          <p:nvPr/>
        </p:nvSpPr>
        <p:spPr>
          <a:xfrm>
            <a:off x="5834773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1DB6DC2-C4E5-AC4A-8D0B-93EC59551B84}"/>
              </a:ext>
            </a:extLst>
          </p:cNvPr>
          <p:cNvSpPr txBox="1">
            <a:spLocks/>
          </p:cNvSpPr>
          <p:nvPr/>
        </p:nvSpPr>
        <p:spPr>
          <a:xfrm>
            <a:off x="4832506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74F805-1CD2-D44D-A571-C0760E3F4552}"/>
              </a:ext>
            </a:extLst>
          </p:cNvPr>
          <p:cNvSpPr/>
          <p:nvPr/>
        </p:nvSpPr>
        <p:spPr>
          <a:xfrm>
            <a:off x="4532703" y="10524589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BE4A6D0-656C-834F-855D-7CAC58031DB6}"/>
              </a:ext>
            </a:extLst>
          </p:cNvPr>
          <p:cNvSpPr txBox="1"/>
          <p:nvPr/>
        </p:nvSpPr>
        <p:spPr>
          <a:xfrm>
            <a:off x="5834773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3FE18F6-452B-8F41-9E8B-3C48A05107F4}"/>
              </a:ext>
            </a:extLst>
          </p:cNvPr>
          <p:cNvSpPr txBox="1">
            <a:spLocks/>
          </p:cNvSpPr>
          <p:nvPr/>
        </p:nvSpPr>
        <p:spPr>
          <a:xfrm>
            <a:off x="4832506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F10545B8-F4EE-8547-9131-617F8A08AD32}"/>
              </a:ext>
            </a:extLst>
          </p:cNvPr>
          <p:cNvCxnSpPr>
            <a:cxnSpLocks/>
            <a:stCxn id="16" idx="1"/>
            <a:endCxn id="59" idx="1"/>
          </p:cNvCxnSpPr>
          <p:nvPr/>
        </p:nvCxnSpPr>
        <p:spPr>
          <a:xfrm rot="10800000" flipV="1">
            <a:off x="4532703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B24B3401-B4E7-7248-89B6-6EC2F273431F}"/>
              </a:ext>
            </a:extLst>
          </p:cNvPr>
          <p:cNvCxnSpPr>
            <a:cxnSpLocks/>
            <a:stCxn id="16" idx="1"/>
            <a:endCxn id="62" idx="1"/>
          </p:cNvCxnSpPr>
          <p:nvPr/>
        </p:nvCxnSpPr>
        <p:spPr>
          <a:xfrm rot="10800000" flipV="1">
            <a:off x="4532703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6A3FEBBC-8203-A849-9CDE-AD2F17301910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A09651C2-3318-CC49-B6A1-C301A61732C8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>
            <a:extLst>
              <a:ext uri="{FF2B5EF4-FFF2-40B4-BE49-F238E27FC236}">
                <a16:creationId xmlns:a16="http://schemas.microsoft.com/office/drawing/2014/main" id="{D9290489-7D1D-0641-824A-4CD961C4A4DA}"/>
              </a:ext>
            </a:extLst>
          </p:cNvPr>
          <p:cNvCxnSpPr>
            <a:cxnSpLocks/>
            <a:stCxn id="13" idx="1"/>
            <a:endCxn id="41" idx="1"/>
          </p:cNvCxnSpPr>
          <p:nvPr/>
        </p:nvCxnSpPr>
        <p:spPr>
          <a:xfrm rot="10800000" flipV="1">
            <a:off x="10835460" y="5915529"/>
            <a:ext cx="163217" cy="4405490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AA18AB8C-43E6-4E48-828F-22DF0CED08F8}"/>
              </a:ext>
            </a:extLst>
          </p:cNvPr>
          <p:cNvCxnSpPr>
            <a:cxnSpLocks/>
            <a:stCxn id="13" idx="1"/>
            <a:endCxn id="32" idx="1"/>
          </p:cNvCxnSpPr>
          <p:nvPr/>
        </p:nvCxnSpPr>
        <p:spPr>
          <a:xfrm rot="10800000" flipV="1">
            <a:off x="10835460" y="5915528"/>
            <a:ext cx="163217" cy="2548935"/>
          </a:xfrm>
          <a:prstGeom prst="bentConnector3">
            <a:avLst>
              <a:gd name="adj1" fmla="val 41013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C165811E-384A-D64C-B6B4-3CEF8591C08C}"/>
              </a:ext>
            </a:extLst>
          </p:cNvPr>
          <p:cNvCxnSpPr>
            <a:cxnSpLocks/>
            <a:stCxn id="13" idx="1"/>
            <a:endCxn id="37" idx="1"/>
          </p:cNvCxnSpPr>
          <p:nvPr/>
        </p:nvCxnSpPr>
        <p:spPr>
          <a:xfrm rot="10800000" flipV="1">
            <a:off x="10835460" y="5915528"/>
            <a:ext cx="163217" cy="6262045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2FD4E606-3997-EB4A-A0DF-021C098CB3E7}"/>
              </a:ext>
            </a:extLst>
          </p:cNvPr>
          <p:cNvSpPr txBox="1"/>
          <p:nvPr/>
        </p:nvSpPr>
        <p:spPr>
          <a:xfrm rot="16200000">
            <a:off x="406583" y="10095947"/>
            <a:ext cx="31454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Support Team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887E38A-C25A-B145-8E72-D4D8DFA47730}"/>
              </a:ext>
            </a:extLst>
          </p:cNvPr>
          <p:cNvSpPr txBox="1"/>
          <p:nvPr/>
        </p:nvSpPr>
        <p:spPr>
          <a:xfrm rot="16200000">
            <a:off x="740809" y="4279062"/>
            <a:ext cx="24769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Core Team</a:t>
            </a:r>
          </a:p>
        </p:txBody>
      </p:sp>
    </p:spTree>
    <p:extLst>
      <p:ext uri="{BB962C8B-B14F-4D97-AF65-F5344CB8AC3E}">
        <p14:creationId xmlns:p14="http://schemas.microsoft.com/office/powerpoint/2010/main" val="146470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5AE378-02E2-D44E-A9D6-9DFF3B692AF9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2CB1E4-FEAF-1146-B0B2-BB62D25811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30D374-D3EB-9A40-B0A6-D12E0F58E8D8}"/>
              </a:ext>
            </a:extLst>
          </p:cNvPr>
          <p:cNvSpPr/>
          <p:nvPr/>
        </p:nvSpPr>
        <p:spPr>
          <a:xfrm>
            <a:off x="10409452" y="2457554"/>
            <a:ext cx="172995" cy="1631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CAFBB3-4F8A-1A4C-A12E-50AE7E321F06}"/>
              </a:ext>
            </a:extLst>
          </p:cNvPr>
          <p:cNvSpPr/>
          <p:nvPr/>
        </p:nvSpPr>
        <p:spPr>
          <a:xfrm>
            <a:off x="10582447" y="2457554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82EB6D-D83A-6B4B-A121-6B3D4D22E57B}"/>
              </a:ext>
            </a:extLst>
          </p:cNvPr>
          <p:cNvSpPr txBox="1"/>
          <p:nvPr/>
        </p:nvSpPr>
        <p:spPr>
          <a:xfrm>
            <a:off x="10808835" y="2695987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52E5340-8E9F-4343-9E2D-687089972AF7}"/>
              </a:ext>
            </a:extLst>
          </p:cNvPr>
          <p:cNvSpPr txBox="1">
            <a:spLocks/>
          </p:cNvSpPr>
          <p:nvPr/>
        </p:nvSpPr>
        <p:spPr>
          <a:xfrm>
            <a:off x="10808835" y="3280762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4B1B95-3F63-794B-91FC-70B96063B342}"/>
              </a:ext>
            </a:extLst>
          </p:cNvPr>
          <p:cNvSpPr/>
          <p:nvPr/>
        </p:nvSpPr>
        <p:spPr>
          <a:xfrm>
            <a:off x="1520825" y="5003046"/>
            <a:ext cx="172995" cy="16310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C23D73-566E-154E-B391-5B198363B8E2}"/>
              </a:ext>
            </a:extLst>
          </p:cNvPr>
          <p:cNvSpPr/>
          <p:nvPr/>
        </p:nvSpPr>
        <p:spPr>
          <a:xfrm>
            <a:off x="1693820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389CAA-5211-AF46-9FF8-34CD887B7661}"/>
              </a:ext>
            </a:extLst>
          </p:cNvPr>
          <p:cNvSpPr txBox="1"/>
          <p:nvPr/>
        </p:nvSpPr>
        <p:spPr>
          <a:xfrm>
            <a:off x="1920208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700DFB48-404A-DE46-A4F8-C61D6E47122C}"/>
              </a:ext>
            </a:extLst>
          </p:cNvPr>
          <p:cNvSpPr txBox="1">
            <a:spLocks/>
          </p:cNvSpPr>
          <p:nvPr/>
        </p:nvSpPr>
        <p:spPr>
          <a:xfrm>
            <a:off x="1920208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4FCFF43-625B-6949-B35D-AB2B92F20C2D}"/>
              </a:ext>
            </a:extLst>
          </p:cNvPr>
          <p:cNvSpPr/>
          <p:nvPr/>
        </p:nvSpPr>
        <p:spPr>
          <a:xfrm>
            <a:off x="5965139" y="5003046"/>
            <a:ext cx="172995" cy="16310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535AF74-91EA-4C4E-90BC-6C274CE53303}"/>
              </a:ext>
            </a:extLst>
          </p:cNvPr>
          <p:cNvSpPr/>
          <p:nvPr/>
        </p:nvSpPr>
        <p:spPr>
          <a:xfrm>
            <a:off x="6138134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415EE45-EA9D-CC45-8727-7C75C7DC95D3}"/>
              </a:ext>
            </a:extLst>
          </p:cNvPr>
          <p:cNvSpPr txBox="1"/>
          <p:nvPr/>
        </p:nvSpPr>
        <p:spPr>
          <a:xfrm>
            <a:off x="6364522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7440D00-6731-AE49-95A0-C73AB3066870}"/>
              </a:ext>
            </a:extLst>
          </p:cNvPr>
          <p:cNvSpPr txBox="1">
            <a:spLocks/>
          </p:cNvSpPr>
          <p:nvPr/>
        </p:nvSpPr>
        <p:spPr>
          <a:xfrm>
            <a:off x="6364522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73C972D-D178-7842-B2B4-8BA1C678D878}"/>
              </a:ext>
            </a:extLst>
          </p:cNvPr>
          <p:cNvSpPr/>
          <p:nvPr/>
        </p:nvSpPr>
        <p:spPr>
          <a:xfrm>
            <a:off x="10409453" y="5003046"/>
            <a:ext cx="172995" cy="16310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BB27C0E-46C9-1549-9C64-2EE7393501EE}"/>
              </a:ext>
            </a:extLst>
          </p:cNvPr>
          <p:cNvSpPr/>
          <p:nvPr/>
        </p:nvSpPr>
        <p:spPr>
          <a:xfrm>
            <a:off x="10582448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6713B0E-270C-D945-ABF9-8E063A5C6541}"/>
              </a:ext>
            </a:extLst>
          </p:cNvPr>
          <p:cNvSpPr txBox="1"/>
          <p:nvPr/>
        </p:nvSpPr>
        <p:spPr>
          <a:xfrm>
            <a:off x="10808836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313C1D53-79F1-3640-9CCE-D80C1A439A2F}"/>
              </a:ext>
            </a:extLst>
          </p:cNvPr>
          <p:cNvSpPr txBox="1">
            <a:spLocks/>
          </p:cNvSpPr>
          <p:nvPr/>
        </p:nvSpPr>
        <p:spPr>
          <a:xfrm>
            <a:off x="10808836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57F67DF-2AD3-D240-A383-87702DD2FF7F}"/>
              </a:ext>
            </a:extLst>
          </p:cNvPr>
          <p:cNvSpPr/>
          <p:nvPr/>
        </p:nvSpPr>
        <p:spPr>
          <a:xfrm>
            <a:off x="14853767" y="5003046"/>
            <a:ext cx="172995" cy="16310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1820460-475C-0348-BA68-34616ECBDFDF}"/>
              </a:ext>
            </a:extLst>
          </p:cNvPr>
          <p:cNvSpPr/>
          <p:nvPr/>
        </p:nvSpPr>
        <p:spPr>
          <a:xfrm>
            <a:off x="15026762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4A8C648-57D2-E34A-85A8-D613771D8F49}"/>
              </a:ext>
            </a:extLst>
          </p:cNvPr>
          <p:cNvSpPr txBox="1"/>
          <p:nvPr/>
        </p:nvSpPr>
        <p:spPr>
          <a:xfrm>
            <a:off x="15253150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8CA17C42-A80F-0241-B0D7-4A20329A9F92}"/>
              </a:ext>
            </a:extLst>
          </p:cNvPr>
          <p:cNvSpPr txBox="1">
            <a:spLocks/>
          </p:cNvSpPr>
          <p:nvPr/>
        </p:nvSpPr>
        <p:spPr>
          <a:xfrm>
            <a:off x="15253150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ADAA90D-9321-0E40-AD85-EF506BDD0CE4}"/>
              </a:ext>
            </a:extLst>
          </p:cNvPr>
          <p:cNvSpPr/>
          <p:nvPr/>
        </p:nvSpPr>
        <p:spPr>
          <a:xfrm>
            <a:off x="19298079" y="5003046"/>
            <a:ext cx="172995" cy="16310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F5DB489-4B97-5D45-92B9-21D7A89AD50E}"/>
              </a:ext>
            </a:extLst>
          </p:cNvPr>
          <p:cNvSpPr/>
          <p:nvPr/>
        </p:nvSpPr>
        <p:spPr>
          <a:xfrm>
            <a:off x="19471074" y="5003046"/>
            <a:ext cx="3385751" cy="1631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416B7CB-C155-254B-8C15-06474445B742}"/>
              </a:ext>
            </a:extLst>
          </p:cNvPr>
          <p:cNvSpPr txBox="1"/>
          <p:nvPr/>
        </p:nvSpPr>
        <p:spPr>
          <a:xfrm>
            <a:off x="19697462" y="5241479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181C2157-B098-BC47-BF4F-7F9CF9FF0F4C}"/>
              </a:ext>
            </a:extLst>
          </p:cNvPr>
          <p:cNvSpPr txBox="1">
            <a:spLocks/>
          </p:cNvSpPr>
          <p:nvPr/>
        </p:nvSpPr>
        <p:spPr>
          <a:xfrm>
            <a:off x="19697462" y="5826254"/>
            <a:ext cx="293297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2B3084FF-4326-C94F-ACD5-D7A4D4BA6B59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 rot="5400000">
            <a:off x="7373810" y="101533"/>
            <a:ext cx="914400" cy="88886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>
            <a:extLst>
              <a:ext uri="{FF2B5EF4-FFF2-40B4-BE49-F238E27FC236}">
                <a16:creationId xmlns:a16="http://schemas.microsoft.com/office/drawing/2014/main" id="{C2A8AF50-B8B9-8044-B31D-AD7C7B90E54F}"/>
              </a:ext>
            </a:extLst>
          </p:cNvPr>
          <p:cNvCxnSpPr>
            <a:cxnSpLocks/>
            <a:stCxn id="5" idx="2"/>
            <a:endCxn id="74" idx="0"/>
          </p:cNvCxnSpPr>
          <p:nvPr/>
        </p:nvCxnSpPr>
        <p:spPr>
          <a:xfrm rot="16200000" flipH="1">
            <a:off x="11818123" y="4545845"/>
            <a:ext cx="914400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>
            <a:extLst>
              <a:ext uri="{FF2B5EF4-FFF2-40B4-BE49-F238E27FC236}">
                <a16:creationId xmlns:a16="http://schemas.microsoft.com/office/drawing/2014/main" id="{B1226902-C595-5F4D-95B3-1141BE8661DF}"/>
              </a:ext>
            </a:extLst>
          </p:cNvPr>
          <p:cNvCxnSpPr>
            <a:cxnSpLocks/>
            <a:stCxn id="5" idx="2"/>
            <a:endCxn id="68" idx="0"/>
          </p:cNvCxnSpPr>
          <p:nvPr/>
        </p:nvCxnSpPr>
        <p:spPr>
          <a:xfrm rot="5400000">
            <a:off x="9595967" y="2323690"/>
            <a:ext cx="914400" cy="444431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>
            <a:extLst>
              <a:ext uri="{FF2B5EF4-FFF2-40B4-BE49-F238E27FC236}">
                <a16:creationId xmlns:a16="http://schemas.microsoft.com/office/drawing/2014/main" id="{0EC9821C-EA96-A547-AB0D-D1267E2BAB62}"/>
              </a:ext>
            </a:extLst>
          </p:cNvPr>
          <p:cNvCxnSpPr>
            <a:cxnSpLocks/>
            <a:stCxn id="5" idx="2"/>
            <a:endCxn id="80" idx="0"/>
          </p:cNvCxnSpPr>
          <p:nvPr/>
        </p:nvCxnSpPr>
        <p:spPr>
          <a:xfrm rot="16200000" flipH="1">
            <a:off x="14040280" y="2323688"/>
            <a:ext cx="914400" cy="4444315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>
            <a:extLst>
              <a:ext uri="{FF2B5EF4-FFF2-40B4-BE49-F238E27FC236}">
                <a16:creationId xmlns:a16="http://schemas.microsoft.com/office/drawing/2014/main" id="{317D32C8-F33F-A240-A42D-AAB332865153}"/>
              </a:ext>
            </a:extLst>
          </p:cNvPr>
          <p:cNvCxnSpPr>
            <a:cxnSpLocks/>
            <a:stCxn id="5" idx="2"/>
            <a:endCxn id="86" idx="0"/>
          </p:cNvCxnSpPr>
          <p:nvPr/>
        </p:nvCxnSpPr>
        <p:spPr>
          <a:xfrm rot="16200000" flipH="1">
            <a:off x="16262436" y="101532"/>
            <a:ext cx="914400" cy="8888627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8AE4A55-D6DE-5844-8136-445B0B91FCB5}"/>
              </a:ext>
            </a:extLst>
          </p:cNvPr>
          <p:cNvSpPr/>
          <p:nvPr/>
        </p:nvSpPr>
        <p:spPr>
          <a:xfrm>
            <a:off x="6477977" y="7136761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4A700D0-0DE4-B944-B473-C40809069457}"/>
              </a:ext>
            </a:extLst>
          </p:cNvPr>
          <p:cNvSpPr/>
          <p:nvPr/>
        </p:nvSpPr>
        <p:spPr>
          <a:xfrm>
            <a:off x="6590909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AC40A34-4490-1A4C-916D-10EADEDB6A9D}"/>
              </a:ext>
            </a:extLst>
          </p:cNvPr>
          <p:cNvSpPr txBox="1"/>
          <p:nvPr/>
        </p:nvSpPr>
        <p:spPr>
          <a:xfrm>
            <a:off x="6817296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DDB1D45C-11D9-DF42-AF07-0C3350C91776}"/>
              </a:ext>
            </a:extLst>
          </p:cNvPr>
          <p:cNvSpPr txBox="1">
            <a:spLocks/>
          </p:cNvSpPr>
          <p:nvPr/>
        </p:nvSpPr>
        <p:spPr>
          <a:xfrm>
            <a:off x="6817296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85D62CB-D6D0-B647-9082-6824DE325455}"/>
              </a:ext>
            </a:extLst>
          </p:cNvPr>
          <p:cNvSpPr/>
          <p:nvPr/>
        </p:nvSpPr>
        <p:spPr>
          <a:xfrm>
            <a:off x="6477977" y="8637157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CADBA9D-3DD9-C64A-8E80-C59FE7D5F0FF}"/>
              </a:ext>
            </a:extLst>
          </p:cNvPr>
          <p:cNvSpPr/>
          <p:nvPr/>
        </p:nvSpPr>
        <p:spPr>
          <a:xfrm>
            <a:off x="6590909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E96877C-2BE4-2E4E-9F89-E6C71FEF6B96}"/>
              </a:ext>
            </a:extLst>
          </p:cNvPr>
          <p:cNvSpPr txBox="1"/>
          <p:nvPr/>
        </p:nvSpPr>
        <p:spPr>
          <a:xfrm>
            <a:off x="6817296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623A293C-2F4F-4D4F-93F7-ED87C2892E1A}"/>
              </a:ext>
            </a:extLst>
          </p:cNvPr>
          <p:cNvSpPr txBox="1">
            <a:spLocks/>
          </p:cNvSpPr>
          <p:nvPr/>
        </p:nvSpPr>
        <p:spPr>
          <a:xfrm>
            <a:off x="6817296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3E062A4-13AD-684C-AD6C-9DB66535F581}"/>
              </a:ext>
            </a:extLst>
          </p:cNvPr>
          <p:cNvSpPr/>
          <p:nvPr/>
        </p:nvSpPr>
        <p:spPr>
          <a:xfrm>
            <a:off x="6477977" y="10137553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67FDCC2-502F-FF4D-9EE0-27EFCCF06852}"/>
              </a:ext>
            </a:extLst>
          </p:cNvPr>
          <p:cNvSpPr/>
          <p:nvPr/>
        </p:nvSpPr>
        <p:spPr>
          <a:xfrm>
            <a:off x="6590909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1604467-3107-E844-9166-09EB181BE6CE}"/>
              </a:ext>
            </a:extLst>
          </p:cNvPr>
          <p:cNvSpPr txBox="1"/>
          <p:nvPr/>
        </p:nvSpPr>
        <p:spPr>
          <a:xfrm>
            <a:off x="6817296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A5AAD07-CB2E-5B4B-8F29-14BC1678B639}"/>
              </a:ext>
            </a:extLst>
          </p:cNvPr>
          <p:cNvSpPr txBox="1">
            <a:spLocks/>
          </p:cNvSpPr>
          <p:nvPr/>
        </p:nvSpPr>
        <p:spPr>
          <a:xfrm>
            <a:off x="6817296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81553064-9B46-9D48-92C3-A64B2C485668}"/>
              </a:ext>
            </a:extLst>
          </p:cNvPr>
          <p:cNvSpPr/>
          <p:nvPr/>
        </p:nvSpPr>
        <p:spPr>
          <a:xfrm>
            <a:off x="6477977" y="11637950"/>
            <a:ext cx="112932" cy="1316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21957695-AC75-9A44-AF4A-9855E7B94476}"/>
              </a:ext>
            </a:extLst>
          </p:cNvPr>
          <p:cNvSpPr/>
          <p:nvPr/>
        </p:nvSpPr>
        <p:spPr>
          <a:xfrm>
            <a:off x="6590909" y="11637950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1C2225C-FC32-A942-A5A2-D76F02D3CE02}"/>
              </a:ext>
            </a:extLst>
          </p:cNvPr>
          <p:cNvSpPr txBox="1"/>
          <p:nvPr/>
        </p:nvSpPr>
        <p:spPr>
          <a:xfrm>
            <a:off x="6817296" y="1182658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AA1CDFAD-7096-D446-BF7A-BCBB7C558E11}"/>
              </a:ext>
            </a:extLst>
          </p:cNvPr>
          <p:cNvSpPr txBox="1">
            <a:spLocks/>
          </p:cNvSpPr>
          <p:nvPr/>
        </p:nvSpPr>
        <p:spPr>
          <a:xfrm>
            <a:off x="6817296" y="12303637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BC5CAE7E-876C-4C4E-B014-83513CD358B7}"/>
              </a:ext>
            </a:extLst>
          </p:cNvPr>
          <p:cNvSpPr/>
          <p:nvPr/>
        </p:nvSpPr>
        <p:spPr>
          <a:xfrm>
            <a:off x="15366605" y="7136761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67357667-510A-B443-AF96-55809877DBA4}"/>
              </a:ext>
            </a:extLst>
          </p:cNvPr>
          <p:cNvSpPr/>
          <p:nvPr/>
        </p:nvSpPr>
        <p:spPr>
          <a:xfrm>
            <a:off x="15479537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E0D195A-0055-7544-BFFB-1C9B7D758B14}"/>
              </a:ext>
            </a:extLst>
          </p:cNvPr>
          <p:cNvSpPr txBox="1"/>
          <p:nvPr/>
        </p:nvSpPr>
        <p:spPr>
          <a:xfrm>
            <a:off x="15705924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6" name="Subtitle 2">
            <a:extLst>
              <a:ext uri="{FF2B5EF4-FFF2-40B4-BE49-F238E27FC236}">
                <a16:creationId xmlns:a16="http://schemas.microsoft.com/office/drawing/2014/main" id="{FC6E8BC9-E76B-BF4B-B601-BC9B6A926E67}"/>
              </a:ext>
            </a:extLst>
          </p:cNvPr>
          <p:cNvSpPr txBox="1">
            <a:spLocks/>
          </p:cNvSpPr>
          <p:nvPr/>
        </p:nvSpPr>
        <p:spPr>
          <a:xfrm>
            <a:off x="15705924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C292ECA3-5915-D641-9A13-42935B8A9EC3}"/>
              </a:ext>
            </a:extLst>
          </p:cNvPr>
          <p:cNvSpPr/>
          <p:nvPr/>
        </p:nvSpPr>
        <p:spPr>
          <a:xfrm>
            <a:off x="15366605" y="8637157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FD0E3D0-FAE1-F74D-B2DA-9C2B90A05529}"/>
              </a:ext>
            </a:extLst>
          </p:cNvPr>
          <p:cNvSpPr/>
          <p:nvPr/>
        </p:nvSpPr>
        <p:spPr>
          <a:xfrm>
            <a:off x="15479537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A74E06D-662C-FC49-8060-E53DEDB191A8}"/>
              </a:ext>
            </a:extLst>
          </p:cNvPr>
          <p:cNvSpPr txBox="1"/>
          <p:nvPr/>
        </p:nvSpPr>
        <p:spPr>
          <a:xfrm>
            <a:off x="15705924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1" name="Subtitle 2">
            <a:extLst>
              <a:ext uri="{FF2B5EF4-FFF2-40B4-BE49-F238E27FC236}">
                <a16:creationId xmlns:a16="http://schemas.microsoft.com/office/drawing/2014/main" id="{1F372B91-767D-0442-A9B0-59BB16D7352B}"/>
              </a:ext>
            </a:extLst>
          </p:cNvPr>
          <p:cNvSpPr txBox="1">
            <a:spLocks/>
          </p:cNvSpPr>
          <p:nvPr/>
        </p:nvSpPr>
        <p:spPr>
          <a:xfrm>
            <a:off x="15705924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ABD1D8BF-EBAB-8C4D-8651-5C3ED7F12D96}"/>
              </a:ext>
            </a:extLst>
          </p:cNvPr>
          <p:cNvSpPr/>
          <p:nvPr/>
        </p:nvSpPr>
        <p:spPr>
          <a:xfrm>
            <a:off x="15366605" y="10137553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AD5CECF-5ADA-0649-B88B-3DBB1FEB76E4}"/>
              </a:ext>
            </a:extLst>
          </p:cNvPr>
          <p:cNvSpPr/>
          <p:nvPr/>
        </p:nvSpPr>
        <p:spPr>
          <a:xfrm>
            <a:off x="15479537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FB998B18-3C26-9E4A-82E5-5A9302005849}"/>
              </a:ext>
            </a:extLst>
          </p:cNvPr>
          <p:cNvSpPr txBox="1"/>
          <p:nvPr/>
        </p:nvSpPr>
        <p:spPr>
          <a:xfrm>
            <a:off x="15705924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6" name="Subtitle 2">
            <a:extLst>
              <a:ext uri="{FF2B5EF4-FFF2-40B4-BE49-F238E27FC236}">
                <a16:creationId xmlns:a16="http://schemas.microsoft.com/office/drawing/2014/main" id="{F981E223-54C2-D244-AFA7-E70034C2F713}"/>
              </a:ext>
            </a:extLst>
          </p:cNvPr>
          <p:cNvSpPr txBox="1">
            <a:spLocks/>
          </p:cNvSpPr>
          <p:nvPr/>
        </p:nvSpPr>
        <p:spPr>
          <a:xfrm>
            <a:off x="15705924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3857DD67-4AF8-D943-97C3-17C41C30FC26}"/>
              </a:ext>
            </a:extLst>
          </p:cNvPr>
          <p:cNvSpPr/>
          <p:nvPr/>
        </p:nvSpPr>
        <p:spPr>
          <a:xfrm>
            <a:off x="15366605" y="11637950"/>
            <a:ext cx="112932" cy="13160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77FA8F3-C8AA-A147-AF19-C27601EBDF5A}"/>
              </a:ext>
            </a:extLst>
          </p:cNvPr>
          <p:cNvSpPr/>
          <p:nvPr/>
        </p:nvSpPr>
        <p:spPr>
          <a:xfrm>
            <a:off x="15479537" y="11637950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C212A97-C54B-3047-B0A6-890FA23D1B46}"/>
              </a:ext>
            </a:extLst>
          </p:cNvPr>
          <p:cNvSpPr txBox="1"/>
          <p:nvPr/>
        </p:nvSpPr>
        <p:spPr>
          <a:xfrm>
            <a:off x="15705924" y="11826583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41" name="Subtitle 2">
            <a:extLst>
              <a:ext uri="{FF2B5EF4-FFF2-40B4-BE49-F238E27FC236}">
                <a16:creationId xmlns:a16="http://schemas.microsoft.com/office/drawing/2014/main" id="{C577A12F-5562-1740-A210-EAFF65A37C68}"/>
              </a:ext>
            </a:extLst>
          </p:cNvPr>
          <p:cNvSpPr txBox="1">
            <a:spLocks/>
          </p:cNvSpPr>
          <p:nvPr/>
        </p:nvSpPr>
        <p:spPr>
          <a:xfrm>
            <a:off x="15705924" y="12303637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35ED490B-C155-C845-BD4C-DA1DFC530070}"/>
              </a:ext>
            </a:extLst>
          </p:cNvPr>
          <p:cNvSpPr/>
          <p:nvPr/>
        </p:nvSpPr>
        <p:spPr>
          <a:xfrm>
            <a:off x="10922290" y="7136761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A0CD5E7-E13A-D742-9ECD-E56B771AFBDE}"/>
              </a:ext>
            </a:extLst>
          </p:cNvPr>
          <p:cNvSpPr/>
          <p:nvPr/>
        </p:nvSpPr>
        <p:spPr>
          <a:xfrm>
            <a:off x="11035222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E779EB4-3F17-304A-AF3A-DC0A2F0ADB02}"/>
              </a:ext>
            </a:extLst>
          </p:cNvPr>
          <p:cNvSpPr txBox="1"/>
          <p:nvPr/>
        </p:nvSpPr>
        <p:spPr>
          <a:xfrm>
            <a:off x="11261609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81" name="Subtitle 2">
            <a:extLst>
              <a:ext uri="{FF2B5EF4-FFF2-40B4-BE49-F238E27FC236}">
                <a16:creationId xmlns:a16="http://schemas.microsoft.com/office/drawing/2014/main" id="{BCDF0B47-60C8-FD40-BD75-36FF090365BC}"/>
              </a:ext>
            </a:extLst>
          </p:cNvPr>
          <p:cNvSpPr txBox="1">
            <a:spLocks/>
          </p:cNvSpPr>
          <p:nvPr/>
        </p:nvSpPr>
        <p:spPr>
          <a:xfrm>
            <a:off x="11261609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5E5C20E-EBB3-F145-99D3-A89FD4C83849}"/>
              </a:ext>
            </a:extLst>
          </p:cNvPr>
          <p:cNvSpPr/>
          <p:nvPr/>
        </p:nvSpPr>
        <p:spPr>
          <a:xfrm>
            <a:off x="10922290" y="8637157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58F8745C-6BDE-004C-827D-2565C94EDF76}"/>
              </a:ext>
            </a:extLst>
          </p:cNvPr>
          <p:cNvSpPr/>
          <p:nvPr/>
        </p:nvSpPr>
        <p:spPr>
          <a:xfrm>
            <a:off x="11035222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4030BBF-95E6-824A-9194-66C9882A4059}"/>
              </a:ext>
            </a:extLst>
          </p:cNvPr>
          <p:cNvSpPr txBox="1"/>
          <p:nvPr/>
        </p:nvSpPr>
        <p:spPr>
          <a:xfrm>
            <a:off x="11261609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6" name="Subtitle 2">
            <a:extLst>
              <a:ext uri="{FF2B5EF4-FFF2-40B4-BE49-F238E27FC236}">
                <a16:creationId xmlns:a16="http://schemas.microsoft.com/office/drawing/2014/main" id="{0BC0D4FE-8F7D-1543-914C-B32414E5E5CD}"/>
              </a:ext>
            </a:extLst>
          </p:cNvPr>
          <p:cNvSpPr txBox="1">
            <a:spLocks/>
          </p:cNvSpPr>
          <p:nvPr/>
        </p:nvSpPr>
        <p:spPr>
          <a:xfrm>
            <a:off x="11261609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25341F0-A0F5-A446-B9B2-E99D91F7C8EE}"/>
              </a:ext>
            </a:extLst>
          </p:cNvPr>
          <p:cNvSpPr/>
          <p:nvPr/>
        </p:nvSpPr>
        <p:spPr>
          <a:xfrm>
            <a:off x="10922290" y="10137553"/>
            <a:ext cx="112932" cy="1316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46C8FF79-C144-B541-A34D-543AAEC0A890}"/>
              </a:ext>
            </a:extLst>
          </p:cNvPr>
          <p:cNvSpPr/>
          <p:nvPr/>
        </p:nvSpPr>
        <p:spPr>
          <a:xfrm>
            <a:off x="11035222" y="10137553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53C48E4-6A3C-8440-AE81-8DF863032827}"/>
              </a:ext>
            </a:extLst>
          </p:cNvPr>
          <p:cNvSpPr txBox="1"/>
          <p:nvPr/>
        </p:nvSpPr>
        <p:spPr>
          <a:xfrm>
            <a:off x="11261609" y="10326186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71" name="Subtitle 2">
            <a:extLst>
              <a:ext uri="{FF2B5EF4-FFF2-40B4-BE49-F238E27FC236}">
                <a16:creationId xmlns:a16="http://schemas.microsoft.com/office/drawing/2014/main" id="{E2BEA341-CE72-A041-8E05-0132A95B1FB0}"/>
              </a:ext>
            </a:extLst>
          </p:cNvPr>
          <p:cNvSpPr txBox="1">
            <a:spLocks/>
          </p:cNvSpPr>
          <p:nvPr/>
        </p:nvSpPr>
        <p:spPr>
          <a:xfrm>
            <a:off x="11261609" y="10803240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1BF4D074-9173-2F4C-A551-BA6A777AFBBC}"/>
              </a:ext>
            </a:extLst>
          </p:cNvPr>
          <p:cNvSpPr/>
          <p:nvPr/>
        </p:nvSpPr>
        <p:spPr>
          <a:xfrm>
            <a:off x="2033663" y="7136761"/>
            <a:ext cx="112932" cy="1316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E10E8707-1CFF-D241-9060-E605B4CCFF2C}"/>
              </a:ext>
            </a:extLst>
          </p:cNvPr>
          <p:cNvSpPr/>
          <p:nvPr/>
        </p:nvSpPr>
        <p:spPr>
          <a:xfrm>
            <a:off x="2146595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DCF339D9-95AC-D94E-A3A5-F3E71DA6A5FE}"/>
              </a:ext>
            </a:extLst>
          </p:cNvPr>
          <p:cNvSpPr txBox="1"/>
          <p:nvPr/>
        </p:nvSpPr>
        <p:spPr>
          <a:xfrm>
            <a:off x="2372982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0" name="Subtitle 2">
            <a:extLst>
              <a:ext uri="{FF2B5EF4-FFF2-40B4-BE49-F238E27FC236}">
                <a16:creationId xmlns:a16="http://schemas.microsoft.com/office/drawing/2014/main" id="{BEFA6D15-2B8A-7741-870F-972AFCC635DC}"/>
              </a:ext>
            </a:extLst>
          </p:cNvPr>
          <p:cNvSpPr txBox="1">
            <a:spLocks/>
          </p:cNvSpPr>
          <p:nvPr/>
        </p:nvSpPr>
        <p:spPr>
          <a:xfrm>
            <a:off x="2372982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94B0378-267F-EA41-AA61-DBE10575339E}"/>
              </a:ext>
            </a:extLst>
          </p:cNvPr>
          <p:cNvSpPr/>
          <p:nvPr/>
        </p:nvSpPr>
        <p:spPr>
          <a:xfrm>
            <a:off x="2033663" y="8637157"/>
            <a:ext cx="112932" cy="1316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4385C5AD-DED4-9547-8224-F3A533866174}"/>
              </a:ext>
            </a:extLst>
          </p:cNvPr>
          <p:cNvSpPr/>
          <p:nvPr/>
        </p:nvSpPr>
        <p:spPr>
          <a:xfrm>
            <a:off x="2146595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4C30C30D-FF5F-4F4E-95EA-3B3828955746}"/>
              </a:ext>
            </a:extLst>
          </p:cNvPr>
          <p:cNvSpPr txBox="1"/>
          <p:nvPr/>
        </p:nvSpPr>
        <p:spPr>
          <a:xfrm>
            <a:off x="2372982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95" name="Subtitle 2">
            <a:extLst>
              <a:ext uri="{FF2B5EF4-FFF2-40B4-BE49-F238E27FC236}">
                <a16:creationId xmlns:a16="http://schemas.microsoft.com/office/drawing/2014/main" id="{4428B897-4AC6-584B-85D9-16C33A96B94B}"/>
              </a:ext>
            </a:extLst>
          </p:cNvPr>
          <p:cNvSpPr txBox="1">
            <a:spLocks/>
          </p:cNvSpPr>
          <p:nvPr/>
        </p:nvSpPr>
        <p:spPr>
          <a:xfrm>
            <a:off x="2372982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FB3FD9B-0F91-2145-A7FC-A9EC7C7D33FC}"/>
              </a:ext>
            </a:extLst>
          </p:cNvPr>
          <p:cNvSpPr/>
          <p:nvPr/>
        </p:nvSpPr>
        <p:spPr>
          <a:xfrm>
            <a:off x="19810917" y="7136761"/>
            <a:ext cx="112932" cy="13160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1247751-1915-0841-A250-1E0034ED8D23}"/>
              </a:ext>
            </a:extLst>
          </p:cNvPr>
          <p:cNvSpPr/>
          <p:nvPr/>
        </p:nvSpPr>
        <p:spPr>
          <a:xfrm>
            <a:off x="19923849" y="7136761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7AAF9C8-5B30-284B-B1FC-24D331ECE80D}"/>
              </a:ext>
            </a:extLst>
          </p:cNvPr>
          <p:cNvSpPr txBox="1"/>
          <p:nvPr/>
        </p:nvSpPr>
        <p:spPr>
          <a:xfrm>
            <a:off x="20150236" y="7325394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13" name="Subtitle 2">
            <a:extLst>
              <a:ext uri="{FF2B5EF4-FFF2-40B4-BE49-F238E27FC236}">
                <a16:creationId xmlns:a16="http://schemas.microsoft.com/office/drawing/2014/main" id="{7F83C7A9-D7C2-1E43-B194-F713D80F4468}"/>
              </a:ext>
            </a:extLst>
          </p:cNvPr>
          <p:cNvSpPr txBox="1">
            <a:spLocks/>
          </p:cNvSpPr>
          <p:nvPr/>
        </p:nvSpPr>
        <p:spPr>
          <a:xfrm>
            <a:off x="20150236" y="7802448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4EB69DB-A6B8-8443-BEDC-9B55ABC04CF0}"/>
              </a:ext>
            </a:extLst>
          </p:cNvPr>
          <p:cNvSpPr/>
          <p:nvPr/>
        </p:nvSpPr>
        <p:spPr>
          <a:xfrm>
            <a:off x="19810917" y="8637157"/>
            <a:ext cx="112932" cy="13160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AC41EA33-5636-AE4B-BA6F-63A315ECFC64}"/>
              </a:ext>
            </a:extLst>
          </p:cNvPr>
          <p:cNvSpPr/>
          <p:nvPr/>
        </p:nvSpPr>
        <p:spPr>
          <a:xfrm>
            <a:off x="19923849" y="8637157"/>
            <a:ext cx="2932976" cy="1316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8AEB441-D00B-8440-A5D5-A45A60363396}"/>
              </a:ext>
            </a:extLst>
          </p:cNvPr>
          <p:cNvSpPr txBox="1"/>
          <p:nvPr/>
        </p:nvSpPr>
        <p:spPr>
          <a:xfrm>
            <a:off x="20150236" y="8825790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DA103BF2-C899-D640-BB29-31FF74EA19CA}"/>
              </a:ext>
            </a:extLst>
          </p:cNvPr>
          <p:cNvSpPr txBox="1">
            <a:spLocks/>
          </p:cNvSpPr>
          <p:nvPr/>
        </p:nvSpPr>
        <p:spPr>
          <a:xfrm>
            <a:off x="20150236" y="9302844"/>
            <a:ext cx="2481095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cxnSp>
        <p:nvCxnSpPr>
          <p:cNvPr id="215" name="Elbow Connector 214">
            <a:extLst>
              <a:ext uri="{FF2B5EF4-FFF2-40B4-BE49-F238E27FC236}">
                <a16:creationId xmlns:a16="http://schemas.microsoft.com/office/drawing/2014/main" id="{F2FAC984-681B-DF4D-A30A-79E166A853B3}"/>
              </a:ext>
            </a:extLst>
          </p:cNvPr>
          <p:cNvCxnSpPr>
            <a:stCxn id="13" idx="2"/>
            <a:endCxn id="196" idx="1"/>
          </p:cNvCxnSpPr>
          <p:nvPr/>
        </p:nvCxnSpPr>
        <p:spPr>
          <a:xfrm rot="16200000" flipH="1">
            <a:off x="1240169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Elbow Connector 215">
            <a:extLst>
              <a:ext uri="{FF2B5EF4-FFF2-40B4-BE49-F238E27FC236}">
                <a16:creationId xmlns:a16="http://schemas.microsoft.com/office/drawing/2014/main" id="{AAF1BBB0-5B60-E24F-9322-1B89EA52E6D7}"/>
              </a:ext>
            </a:extLst>
          </p:cNvPr>
          <p:cNvCxnSpPr>
            <a:cxnSpLocks/>
            <a:endCxn id="191" idx="1"/>
          </p:cNvCxnSpPr>
          <p:nvPr/>
        </p:nvCxnSpPr>
        <p:spPr>
          <a:xfrm rot="16200000" flipH="1">
            <a:off x="493802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Elbow Connector 217">
            <a:extLst>
              <a:ext uri="{FF2B5EF4-FFF2-40B4-BE49-F238E27FC236}">
                <a16:creationId xmlns:a16="http://schemas.microsoft.com/office/drawing/2014/main" id="{EB31DCBD-A59E-784F-99B6-53D55982FCBB}"/>
              </a:ext>
            </a:extLst>
          </p:cNvPr>
          <p:cNvCxnSpPr/>
          <p:nvPr/>
        </p:nvCxnSpPr>
        <p:spPr>
          <a:xfrm rot="16200000" flipH="1">
            <a:off x="19015650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>
            <a:extLst>
              <a:ext uri="{FF2B5EF4-FFF2-40B4-BE49-F238E27FC236}">
                <a16:creationId xmlns:a16="http://schemas.microsoft.com/office/drawing/2014/main" id="{20E0D996-7360-AD4F-9CCA-EB9A0CDE5B5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8269283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219">
            <a:extLst>
              <a:ext uri="{FF2B5EF4-FFF2-40B4-BE49-F238E27FC236}">
                <a16:creationId xmlns:a16="http://schemas.microsoft.com/office/drawing/2014/main" id="{69256632-DF9F-B14A-B581-A896BDC7F75D}"/>
              </a:ext>
            </a:extLst>
          </p:cNvPr>
          <p:cNvCxnSpPr/>
          <p:nvPr/>
        </p:nvCxnSpPr>
        <p:spPr>
          <a:xfrm rot="16200000" flipH="1">
            <a:off x="10124908" y="7001292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Elbow Connector 220">
            <a:extLst>
              <a:ext uri="{FF2B5EF4-FFF2-40B4-BE49-F238E27FC236}">
                <a16:creationId xmlns:a16="http://schemas.microsoft.com/office/drawing/2014/main" id="{2FA18DE3-973C-164D-B72B-DDA82D348B32}"/>
              </a:ext>
            </a:extLst>
          </p:cNvPr>
          <p:cNvCxnSpPr>
            <a:cxnSpLocks/>
          </p:cNvCxnSpPr>
          <p:nvPr/>
        </p:nvCxnSpPr>
        <p:spPr>
          <a:xfrm rot="16200000" flipH="1">
            <a:off x="9378541" y="7755321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Elbow Connector 221">
            <a:extLst>
              <a:ext uri="{FF2B5EF4-FFF2-40B4-BE49-F238E27FC236}">
                <a16:creationId xmlns:a16="http://schemas.microsoft.com/office/drawing/2014/main" id="{C60CD3DC-3953-ED4F-AB57-3F9A3A9CE7D9}"/>
              </a:ext>
            </a:extLst>
          </p:cNvPr>
          <p:cNvCxnSpPr>
            <a:cxnSpLocks/>
            <a:endCxn id="167" idx="1"/>
          </p:cNvCxnSpPr>
          <p:nvPr/>
        </p:nvCxnSpPr>
        <p:spPr>
          <a:xfrm rot="16200000" flipH="1">
            <a:off x="8630286" y="8503574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Elbow Connector 223">
            <a:extLst>
              <a:ext uri="{FF2B5EF4-FFF2-40B4-BE49-F238E27FC236}">
                <a16:creationId xmlns:a16="http://schemas.microsoft.com/office/drawing/2014/main" id="{682B230A-DFD6-9C4D-A593-B3F24B5E7CF0}"/>
              </a:ext>
            </a:extLst>
          </p:cNvPr>
          <p:cNvCxnSpPr/>
          <p:nvPr/>
        </p:nvCxnSpPr>
        <p:spPr>
          <a:xfrm rot="16200000" flipH="1">
            <a:off x="5683961" y="7001294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Elbow Connector 224">
            <a:extLst>
              <a:ext uri="{FF2B5EF4-FFF2-40B4-BE49-F238E27FC236}">
                <a16:creationId xmlns:a16="http://schemas.microsoft.com/office/drawing/2014/main" id="{1752C100-B94F-6442-B2C8-96C0397EB0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37594" y="7755323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Elbow Connector 225">
            <a:extLst>
              <a:ext uri="{FF2B5EF4-FFF2-40B4-BE49-F238E27FC236}">
                <a16:creationId xmlns:a16="http://schemas.microsoft.com/office/drawing/2014/main" id="{3A762662-A656-1142-896F-580A220D2D89}"/>
              </a:ext>
            </a:extLst>
          </p:cNvPr>
          <p:cNvCxnSpPr>
            <a:cxnSpLocks/>
          </p:cNvCxnSpPr>
          <p:nvPr/>
        </p:nvCxnSpPr>
        <p:spPr>
          <a:xfrm rot="16200000" flipH="1">
            <a:off x="4189339" y="8503576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Elbow Connector 226">
            <a:extLst>
              <a:ext uri="{FF2B5EF4-FFF2-40B4-BE49-F238E27FC236}">
                <a16:creationId xmlns:a16="http://schemas.microsoft.com/office/drawing/2014/main" id="{B7EAB2BF-BFC6-B442-8DCB-76BC8DFDE438}"/>
              </a:ext>
            </a:extLst>
          </p:cNvPr>
          <p:cNvCxnSpPr>
            <a:cxnSpLocks/>
            <a:endCxn id="126" idx="1"/>
          </p:cNvCxnSpPr>
          <p:nvPr/>
        </p:nvCxnSpPr>
        <p:spPr>
          <a:xfrm rot="16200000" flipH="1">
            <a:off x="3441289" y="9259287"/>
            <a:ext cx="5646514" cy="42686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Elbow Connector 228">
            <a:extLst>
              <a:ext uri="{FF2B5EF4-FFF2-40B4-BE49-F238E27FC236}">
                <a16:creationId xmlns:a16="http://schemas.microsoft.com/office/drawing/2014/main" id="{6DCA1D0E-92BF-4B4C-BDA3-44CB23B59DCE}"/>
              </a:ext>
            </a:extLst>
          </p:cNvPr>
          <p:cNvCxnSpPr/>
          <p:nvPr/>
        </p:nvCxnSpPr>
        <p:spPr>
          <a:xfrm rot="16200000" flipH="1">
            <a:off x="14570817" y="7001295"/>
            <a:ext cx="1160648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>
            <a:extLst>
              <a:ext uri="{FF2B5EF4-FFF2-40B4-BE49-F238E27FC236}">
                <a16:creationId xmlns:a16="http://schemas.microsoft.com/office/drawing/2014/main" id="{ED69340D-7EB8-264C-A204-E3428592EDAD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824450" y="7755324"/>
            <a:ext cx="2653382" cy="42634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>
            <a:extLst>
              <a:ext uri="{FF2B5EF4-FFF2-40B4-BE49-F238E27FC236}">
                <a16:creationId xmlns:a16="http://schemas.microsoft.com/office/drawing/2014/main" id="{085AA01C-3E4F-6B4A-A40F-8CC9BD614BA2}"/>
              </a:ext>
            </a:extLst>
          </p:cNvPr>
          <p:cNvCxnSpPr>
            <a:cxnSpLocks/>
          </p:cNvCxnSpPr>
          <p:nvPr/>
        </p:nvCxnSpPr>
        <p:spPr>
          <a:xfrm rot="16200000" flipH="1">
            <a:off x="13076195" y="8503577"/>
            <a:ext cx="4153780" cy="430227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Elbow Connector 231">
            <a:extLst>
              <a:ext uri="{FF2B5EF4-FFF2-40B4-BE49-F238E27FC236}">
                <a16:creationId xmlns:a16="http://schemas.microsoft.com/office/drawing/2014/main" id="{926C92A0-35E3-6A4C-B7E3-397470CC7B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2328145" y="9259288"/>
            <a:ext cx="5646514" cy="42686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17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645ECF-11C2-754E-A531-A30092B150F0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2AA0C9-C01E-9043-928E-52F1BF8AD3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148261-59D1-7A4F-91E3-880915151A90}"/>
              </a:ext>
            </a:extLst>
          </p:cNvPr>
          <p:cNvSpPr/>
          <p:nvPr/>
        </p:nvSpPr>
        <p:spPr>
          <a:xfrm>
            <a:off x="9969672" y="2626321"/>
            <a:ext cx="4438306" cy="6820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E317D1-0F1A-824C-A279-3C278463CBD6}"/>
              </a:ext>
            </a:extLst>
          </p:cNvPr>
          <p:cNvSpPr/>
          <p:nvPr/>
        </p:nvSpPr>
        <p:spPr>
          <a:xfrm>
            <a:off x="9969672" y="3304547"/>
            <a:ext cx="4438306" cy="68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792BF-9FD6-6543-8A9F-D0BF3F889A24}"/>
              </a:ext>
            </a:extLst>
          </p:cNvPr>
          <p:cNvSpPr txBox="1"/>
          <p:nvPr/>
        </p:nvSpPr>
        <p:spPr>
          <a:xfrm>
            <a:off x="10212199" y="3407032"/>
            <a:ext cx="3953252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CD4ED8E-333B-AB40-B420-FBC01CA8C3FD}"/>
              </a:ext>
            </a:extLst>
          </p:cNvPr>
          <p:cNvSpPr txBox="1">
            <a:spLocks/>
          </p:cNvSpPr>
          <p:nvPr/>
        </p:nvSpPr>
        <p:spPr>
          <a:xfrm>
            <a:off x="11668490" y="2674962"/>
            <a:ext cx="1040670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CEO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7D24F7-5253-9749-824F-B55F80A2353A}"/>
              </a:ext>
            </a:extLst>
          </p:cNvPr>
          <p:cNvSpPr/>
          <p:nvPr/>
        </p:nvSpPr>
        <p:spPr>
          <a:xfrm>
            <a:off x="2432051" y="5324759"/>
            <a:ext cx="4438306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768C21-10F7-C246-A475-36FC076F04F8}"/>
              </a:ext>
            </a:extLst>
          </p:cNvPr>
          <p:cNvSpPr/>
          <p:nvPr/>
        </p:nvSpPr>
        <p:spPr>
          <a:xfrm>
            <a:off x="2432051" y="6002985"/>
            <a:ext cx="4438306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A88FFF-3629-5540-BAD8-9CA0C7EB2250}"/>
              </a:ext>
            </a:extLst>
          </p:cNvPr>
          <p:cNvSpPr txBox="1"/>
          <p:nvPr/>
        </p:nvSpPr>
        <p:spPr>
          <a:xfrm>
            <a:off x="2680382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C58B4D25-8A8C-CF47-92A2-B5926F3BD25C}"/>
              </a:ext>
            </a:extLst>
          </p:cNvPr>
          <p:cNvSpPr txBox="1">
            <a:spLocks/>
          </p:cNvSpPr>
          <p:nvPr/>
        </p:nvSpPr>
        <p:spPr>
          <a:xfrm>
            <a:off x="3611498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90F3B16-35A8-9346-AD91-789BB03FEF70}"/>
              </a:ext>
            </a:extLst>
          </p:cNvPr>
          <p:cNvSpPr/>
          <p:nvPr/>
        </p:nvSpPr>
        <p:spPr>
          <a:xfrm>
            <a:off x="3894822" y="7709186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C5CFFC5-A2C9-8B4C-BF00-7A54D5567692}"/>
              </a:ext>
            </a:extLst>
          </p:cNvPr>
          <p:cNvSpPr/>
          <p:nvPr/>
        </p:nvSpPr>
        <p:spPr>
          <a:xfrm>
            <a:off x="3894822" y="8340330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B3422C-E10E-8043-932D-2012483B6E1F}"/>
              </a:ext>
            </a:extLst>
          </p:cNvPr>
          <p:cNvSpPr txBox="1"/>
          <p:nvPr/>
        </p:nvSpPr>
        <p:spPr>
          <a:xfrm>
            <a:off x="4218446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B5784CA-8B88-B44C-8076-D8A09C9784EA}"/>
              </a:ext>
            </a:extLst>
          </p:cNvPr>
          <p:cNvSpPr txBox="1">
            <a:spLocks/>
          </p:cNvSpPr>
          <p:nvPr/>
        </p:nvSpPr>
        <p:spPr>
          <a:xfrm>
            <a:off x="4824334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D08E99-70E9-F84A-9D11-19B00B904F83}"/>
              </a:ext>
            </a:extLst>
          </p:cNvPr>
          <p:cNvSpPr/>
          <p:nvPr/>
        </p:nvSpPr>
        <p:spPr>
          <a:xfrm>
            <a:off x="3894822" y="9538040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0B94BCF-34BA-074B-8F17-936D8F65E8BC}"/>
              </a:ext>
            </a:extLst>
          </p:cNvPr>
          <p:cNvSpPr/>
          <p:nvPr/>
        </p:nvSpPr>
        <p:spPr>
          <a:xfrm>
            <a:off x="3894822" y="10169184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2CC9C4-3177-1A47-A632-98160C4896F9}"/>
              </a:ext>
            </a:extLst>
          </p:cNvPr>
          <p:cNvSpPr txBox="1"/>
          <p:nvPr/>
        </p:nvSpPr>
        <p:spPr>
          <a:xfrm>
            <a:off x="4218446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4A79A74-F6FC-C34C-9442-D6D34B8040C1}"/>
              </a:ext>
            </a:extLst>
          </p:cNvPr>
          <p:cNvSpPr txBox="1">
            <a:spLocks/>
          </p:cNvSpPr>
          <p:nvPr/>
        </p:nvSpPr>
        <p:spPr>
          <a:xfrm>
            <a:off x="4824334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98A5DC2-30EC-DA4A-9E98-5EE810B1E4E8}"/>
              </a:ext>
            </a:extLst>
          </p:cNvPr>
          <p:cNvSpPr/>
          <p:nvPr/>
        </p:nvSpPr>
        <p:spPr>
          <a:xfrm>
            <a:off x="3894822" y="11366895"/>
            <a:ext cx="3592182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4C64171-5AAD-974C-AE9A-24BADD74146F}"/>
              </a:ext>
            </a:extLst>
          </p:cNvPr>
          <p:cNvSpPr/>
          <p:nvPr/>
        </p:nvSpPr>
        <p:spPr>
          <a:xfrm>
            <a:off x="3894822" y="11998039"/>
            <a:ext cx="3592182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46D655-A4D7-CD49-A1D8-49D1373148B5}"/>
              </a:ext>
            </a:extLst>
          </p:cNvPr>
          <p:cNvSpPr txBox="1"/>
          <p:nvPr/>
        </p:nvSpPr>
        <p:spPr>
          <a:xfrm>
            <a:off x="4218446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E5975ED-F062-A64A-A538-76C8EC29A0F9}"/>
              </a:ext>
            </a:extLst>
          </p:cNvPr>
          <p:cNvSpPr txBox="1">
            <a:spLocks/>
          </p:cNvSpPr>
          <p:nvPr/>
        </p:nvSpPr>
        <p:spPr>
          <a:xfrm>
            <a:off x="4824334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4EB0DBC9-269A-3E43-A24C-9A1B90157F73}"/>
              </a:ext>
            </a:extLst>
          </p:cNvPr>
          <p:cNvCxnSpPr>
            <a:cxnSpLocks/>
            <a:endCxn id="26" idx="1"/>
          </p:cNvCxnSpPr>
          <p:nvPr/>
        </p:nvCxnSpPr>
        <p:spPr>
          <a:xfrm rot="16200000" flipH="1">
            <a:off x="2782037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BDED2998-ABF8-704E-82BA-02F677C91305}"/>
              </a:ext>
            </a:extLst>
          </p:cNvPr>
          <p:cNvCxnSpPr>
            <a:cxnSpLocks/>
            <a:endCxn id="32" idx="1"/>
          </p:cNvCxnSpPr>
          <p:nvPr/>
        </p:nvCxnSpPr>
        <p:spPr>
          <a:xfrm rot="16200000" flipH="1">
            <a:off x="1867609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015D419B-9D65-5643-BD04-D30331737D29}"/>
              </a:ext>
            </a:extLst>
          </p:cNvPr>
          <p:cNvCxnSpPr>
            <a:cxnSpLocks/>
            <a:endCxn id="37" idx="1"/>
          </p:cNvCxnSpPr>
          <p:nvPr/>
        </p:nvCxnSpPr>
        <p:spPr>
          <a:xfrm rot="16200000" flipH="1">
            <a:off x="953181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58A773B6-61D2-D543-A5D8-47F9CD2BE4A0}"/>
              </a:ext>
            </a:extLst>
          </p:cNvPr>
          <p:cNvSpPr/>
          <p:nvPr/>
        </p:nvSpPr>
        <p:spPr>
          <a:xfrm>
            <a:off x="9661348" y="5324759"/>
            <a:ext cx="4438306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269D896-5B42-AD47-A1A8-8E92DC9803DC}"/>
              </a:ext>
            </a:extLst>
          </p:cNvPr>
          <p:cNvSpPr/>
          <p:nvPr/>
        </p:nvSpPr>
        <p:spPr>
          <a:xfrm>
            <a:off x="9661348" y="6002985"/>
            <a:ext cx="4438306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7360B1-FBA7-1D4E-A7E9-9402A00E3D5E}"/>
              </a:ext>
            </a:extLst>
          </p:cNvPr>
          <p:cNvSpPr txBox="1"/>
          <p:nvPr/>
        </p:nvSpPr>
        <p:spPr>
          <a:xfrm>
            <a:off x="9909679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AE75A53-C2B1-B446-B8EB-269343EC2ED3}"/>
              </a:ext>
            </a:extLst>
          </p:cNvPr>
          <p:cNvSpPr txBox="1">
            <a:spLocks/>
          </p:cNvSpPr>
          <p:nvPr/>
        </p:nvSpPr>
        <p:spPr>
          <a:xfrm>
            <a:off x="10840795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FB83640-07D6-7F44-88B9-794FE6A259A2}"/>
              </a:ext>
            </a:extLst>
          </p:cNvPr>
          <p:cNvSpPr/>
          <p:nvPr/>
        </p:nvSpPr>
        <p:spPr>
          <a:xfrm>
            <a:off x="11124119" y="7709186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83ACBF-331F-644F-95A2-A8EEA97AF3F3}"/>
              </a:ext>
            </a:extLst>
          </p:cNvPr>
          <p:cNvSpPr/>
          <p:nvPr/>
        </p:nvSpPr>
        <p:spPr>
          <a:xfrm>
            <a:off x="11124119" y="8340330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3C13766-4CDF-9C44-B85E-4085DC436894}"/>
              </a:ext>
            </a:extLst>
          </p:cNvPr>
          <p:cNvSpPr txBox="1"/>
          <p:nvPr/>
        </p:nvSpPr>
        <p:spPr>
          <a:xfrm>
            <a:off x="11447743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5712DF7D-D5F7-5E46-9C64-DC4AB77C5D1B}"/>
              </a:ext>
            </a:extLst>
          </p:cNvPr>
          <p:cNvSpPr txBox="1">
            <a:spLocks/>
          </p:cNvSpPr>
          <p:nvPr/>
        </p:nvSpPr>
        <p:spPr>
          <a:xfrm>
            <a:off x="12053631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F03AED7-F764-BD4F-9431-48BA3A3DB5F3}"/>
              </a:ext>
            </a:extLst>
          </p:cNvPr>
          <p:cNvSpPr/>
          <p:nvPr/>
        </p:nvSpPr>
        <p:spPr>
          <a:xfrm>
            <a:off x="11124119" y="9538040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6E28C5F-AB72-C24B-9933-666FC9603BB4}"/>
              </a:ext>
            </a:extLst>
          </p:cNvPr>
          <p:cNvSpPr/>
          <p:nvPr/>
        </p:nvSpPr>
        <p:spPr>
          <a:xfrm>
            <a:off x="11124119" y="10169184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82E2714-C049-284D-A3A3-ED549872DF02}"/>
              </a:ext>
            </a:extLst>
          </p:cNvPr>
          <p:cNvSpPr txBox="1"/>
          <p:nvPr/>
        </p:nvSpPr>
        <p:spPr>
          <a:xfrm>
            <a:off x="11447743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71FD250-00F2-3142-B244-2CA8A46BAFF9}"/>
              </a:ext>
            </a:extLst>
          </p:cNvPr>
          <p:cNvSpPr txBox="1">
            <a:spLocks/>
          </p:cNvSpPr>
          <p:nvPr/>
        </p:nvSpPr>
        <p:spPr>
          <a:xfrm>
            <a:off x="12053631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D653B02-C025-A349-8BA1-D931B0161A59}"/>
              </a:ext>
            </a:extLst>
          </p:cNvPr>
          <p:cNvSpPr/>
          <p:nvPr/>
        </p:nvSpPr>
        <p:spPr>
          <a:xfrm>
            <a:off x="11124119" y="11366895"/>
            <a:ext cx="3592182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BDE3638-140B-0A4C-9FBE-60CAA213F606}"/>
              </a:ext>
            </a:extLst>
          </p:cNvPr>
          <p:cNvSpPr/>
          <p:nvPr/>
        </p:nvSpPr>
        <p:spPr>
          <a:xfrm>
            <a:off x="11124119" y="11998039"/>
            <a:ext cx="3592182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FDB958B-83F4-3949-A02E-C30EC8AF5F6A}"/>
              </a:ext>
            </a:extLst>
          </p:cNvPr>
          <p:cNvSpPr txBox="1"/>
          <p:nvPr/>
        </p:nvSpPr>
        <p:spPr>
          <a:xfrm>
            <a:off x="11447743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01CDBA0-DA22-3344-94C6-FA218ED81751}"/>
              </a:ext>
            </a:extLst>
          </p:cNvPr>
          <p:cNvSpPr txBox="1">
            <a:spLocks/>
          </p:cNvSpPr>
          <p:nvPr/>
        </p:nvSpPr>
        <p:spPr>
          <a:xfrm>
            <a:off x="12053631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BF33D344-D291-6C47-A712-1B1F67B147BE}"/>
              </a:ext>
            </a:extLst>
          </p:cNvPr>
          <p:cNvCxnSpPr>
            <a:cxnSpLocks/>
            <a:endCxn id="71" idx="1"/>
          </p:cNvCxnSpPr>
          <p:nvPr/>
        </p:nvCxnSpPr>
        <p:spPr>
          <a:xfrm rot="16200000" flipH="1">
            <a:off x="10011334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875A44F8-41CF-3D46-B5D3-96C3FB303376}"/>
              </a:ext>
            </a:extLst>
          </p:cNvPr>
          <p:cNvCxnSpPr>
            <a:cxnSpLocks/>
            <a:endCxn id="67" idx="1"/>
          </p:cNvCxnSpPr>
          <p:nvPr/>
        </p:nvCxnSpPr>
        <p:spPr>
          <a:xfrm rot="16200000" flipH="1">
            <a:off x="9096906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AE412468-2C31-1B4B-B2E8-3AC657B2BE49}"/>
              </a:ext>
            </a:extLst>
          </p:cNvPr>
          <p:cNvCxnSpPr>
            <a:cxnSpLocks/>
            <a:endCxn id="63" idx="1"/>
          </p:cNvCxnSpPr>
          <p:nvPr/>
        </p:nvCxnSpPr>
        <p:spPr>
          <a:xfrm rot="16200000" flipH="1">
            <a:off x="8182478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E3A3F7D-EA93-7542-9C56-4BFC07EA14F6}"/>
              </a:ext>
            </a:extLst>
          </p:cNvPr>
          <p:cNvSpPr/>
          <p:nvPr/>
        </p:nvSpPr>
        <p:spPr>
          <a:xfrm>
            <a:off x="16890648" y="5324759"/>
            <a:ext cx="4438306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00F897F-A1C2-F842-AD55-AAC6F267CECA}"/>
              </a:ext>
            </a:extLst>
          </p:cNvPr>
          <p:cNvSpPr/>
          <p:nvPr/>
        </p:nvSpPr>
        <p:spPr>
          <a:xfrm>
            <a:off x="16890648" y="6002985"/>
            <a:ext cx="4438306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A875913-29BB-184E-B3D9-CD0FB6C4C2A3}"/>
              </a:ext>
            </a:extLst>
          </p:cNvPr>
          <p:cNvSpPr txBox="1"/>
          <p:nvPr/>
        </p:nvSpPr>
        <p:spPr>
          <a:xfrm>
            <a:off x="17138979" y="6105470"/>
            <a:ext cx="3941644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7D2E7BE-6B8D-C940-B747-65B226C5F9B1}"/>
              </a:ext>
            </a:extLst>
          </p:cNvPr>
          <p:cNvSpPr txBox="1">
            <a:spLocks/>
          </p:cNvSpPr>
          <p:nvPr/>
        </p:nvSpPr>
        <p:spPr>
          <a:xfrm>
            <a:off x="18070095" y="5373400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AC8205A-0D65-474B-B48C-CDB0CAFC65C7}"/>
              </a:ext>
            </a:extLst>
          </p:cNvPr>
          <p:cNvSpPr/>
          <p:nvPr/>
        </p:nvSpPr>
        <p:spPr>
          <a:xfrm>
            <a:off x="18353419" y="7709186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A6DF25F-7AEB-434F-92A0-CF27C65CCE89}"/>
              </a:ext>
            </a:extLst>
          </p:cNvPr>
          <p:cNvSpPr/>
          <p:nvPr/>
        </p:nvSpPr>
        <p:spPr>
          <a:xfrm>
            <a:off x="18353419" y="8340330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2AA3AE6-B8CA-2B4B-9E88-6D28EDC25F2D}"/>
              </a:ext>
            </a:extLst>
          </p:cNvPr>
          <p:cNvSpPr txBox="1"/>
          <p:nvPr/>
        </p:nvSpPr>
        <p:spPr>
          <a:xfrm>
            <a:off x="18677043" y="8440443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D123DDFB-79D7-AC49-AD03-187428CD69D1}"/>
              </a:ext>
            </a:extLst>
          </p:cNvPr>
          <p:cNvSpPr txBox="1">
            <a:spLocks/>
          </p:cNvSpPr>
          <p:nvPr/>
        </p:nvSpPr>
        <p:spPr>
          <a:xfrm>
            <a:off x="19282931" y="77862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931BD65-B9BA-BD41-9E11-61E67687323B}"/>
              </a:ext>
            </a:extLst>
          </p:cNvPr>
          <p:cNvSpPr/>
          <p:nvPr/>
        </p:nvSpPr>
        <p:spPr>
          <a:xfrm>
            <a:off x="18353419" y="9538040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F1B5015-D274-6A49-996E-B4805A578746}"/>
              </a:ext>
            </a:extLst>
          </p:cNvPr>
          <p:cNvSpPr/>
          <p:nvPr/>
        </p:nvSpPr>
        <p:spPr>
          <a:xfrm>
            <a:off x="18353419" y="10169184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FDBFA3-F363-7C4A-97E8-7C8A6CA88880}"/>
              </a:ext>
            </a:extLst>
          </p:cNvPr>
          <p:cNvSpPr txBox="1"/>
          <p:nvPr/>
        </p:nvSpPr>
        <p:spPr>
          <a:xfrm>
            <a:off x="18677043" y="10269297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14E5093E-A925-434A-833C-8696DD856096}"/>
              </a:ext>
            </a:extLst>
          </p:cNvPr>
          <p:cNvSpPr txBox="1">
            <a:spLocks/>
          </p:cNvSpPr>
          <p:nvPr/>
        </p:nvSpPr>
        <p:spPr>
          <a:xfrm>
            <a:off x="19282931" y="9615085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55F31ED-86CF-0641-9E54-FA53E2C2EA03}"/>
              </a:ext>
            </a:extLst>
          </p:cNvPr>
          <p:cNvSpPr/>
          <p:nvPr/>
        </p:nvSpPr>
        <p:spPr>
          <a:xfrm>
            <a:off x="18353419" y="11366895"/>
            <a:ext cx="3592182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5500158-DE1F-C84D-954D-E669ACF65279}"/>
              </a:ext>
            </a:extLst>
          </p:cNvPr>
          <p:cNvSpPr/>
          <p:nvPr/>
        </p:nvSpPr>
        <p:spPr>
          <a:xfrm>
            <a:off x="18353419" y="11998039"/>
            <a:ext cx="3592182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56906BA-6097-AA47-A98B-F8255267B51D}"/>
              </a:ext>
            </a:extLst>
          </p:cNvPr>
          <p:cNvSpPr txBox="1"/>
          <p:nvPr/>
        </p:nvSpPr>
        <p:spPr>
          <a:xfrm>
            <a:off x="18677043" y="12098152"/>
            <a:ext cx="2944934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BA1915E1-5B8B-7C40-AE22-8945D69B3BC8}"/>
              </a:ext>
            </a:extLst>
          </p:cNvPr>
          <p:cNvSpPr txBox="1">
            <a:spLocks/>
          </p:cNvSpPr>
          <p:nvPr/>
        </p:nvSpPr>
        <p:spPr>
          <a:xfrm>
            <a:off x="19282931" y="11443940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83" name="Elbow Connector 82">
            <a:extLst>
              <a:ext uri="{FF2B5EF4-FFF2-40B4-BE49-F238E27FC236}">
                <a16:creationId xmlns:a16="http://schemas.microsoft.com/office/drawing/2014/main" id="{9BCB9486-D2E5-B94E-9879-607A7F677DFF}"/>
              </a:ext>
            </a:extLst>
          </p:cNvPr>
          <p:cNvCxnSpPr>
            <a:cxnSpLocks/>
            <a:endCxn id="94" idx="1"/>
          </p:cNvCxnSpPr>
          <p:nvPr/>
        </p:nvCxnSpPr>
        <p:spPr>
          <a:xfrm rot="16200000" flipH="1">
            <a:off x="17240634" y="6911972"/>
            <a:ext cx="1343579" cy="88199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AC3F88B5-75FB-F948-BDAB-2060DCAFC259}"/>
              </a:ext>
            </a:extLst>
          </p:cNvPr>
          <p:cNvCxnSpPr>
            <a:cxnSpLocks/>
            <a:endCxn id="90" idx="1"/>
          </p:cNvCxnSpPr>
          <p:nvPr/>
        </p:nvCxnSpPr>
        <p:spPr>
          <a:xfrm rot="16200000" flipH="1">
            <a:off x="16326206" y="7826399"/>
            <a:ext cx="3172434" cy="881992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3C65193E-12AC-CD46-A1C4-E61AD8FC5549}"/>
              </a:ext>
            </a:extLst>
          </p:cNvPr>
          <p:cNvCxnSpPr>
            <a:cxnSpLocks/>
            <a:endCxn id="86" idx="1"/>
          </p:cNvCxnSpPr>
          <p:nvPr/>
        </p:nvCxnSpPr>
        <p:spPr>
          <a:xfrm rot="16200000" flipH="1">
            <a:off x="15411778" y="8740825"/>
            <a:ext cx="5001289" cy="881993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471D920C-5D86-EA42-BE78-3DFD9ECA8AEF}"/>
              </a:ext>
            </a:extLst>
          </p:cNvPr>
          <p:cNvCxnSpPr>
            <a:stCxn id="7" idx="2"/>
            <a:endCxn id="53" idx="0"/>
          </p:cNvCxnSpPr>
          <p:nvPr/>
        </p:nvCxnSpPr>
        <p:spPr>
          <a:xfrm rot="5400000">
            <a:off x="11365569" y="4501503"/>
            <a:ext cx="1338188" cy="30832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>
            <a:extLst>
              <a:ext uri="{FF2B5EF4-FFF2-40B4-BE49-F238E27FC236}">
                <a16:creationId xmlns:a16="http://schemas.microsoft.com/office/drawing/2014/main" id="{96EDA2AC-3146-F642-8D0C-28AB962736E6}"/>
              </a:ext>
            </a:extLst>
          </p:cNvPr>
          <p:cNvCxnSpPr>
            <a:stCxn id="7" idx="2"/>
            <a:endCxn id="11" idx="0"/>
          </p:cNvCxnSpPr>
          <p:nvPr/>
        </p:nvCxnSpPr>
        <p:spPr>
          <a:xfrm rot="5400000">
            <a:off x="7750921" y="886855"/>
            <a:ext cx="1338188" cy="7537621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>
            <a:extLst>
              <a:ext uri="{FF2B5EF4-FFF2-40B4-BE49-F238E27FC236}">
                <a16:creationId xmlns:a16="http://schemas.microsoft.com/office/drawing/2014/main" id="{8B15FDE5-B80C-FA4C-8120-B22FDDC97E03}"/>
              </a:ext>
            </a:extLst>
          </p:cNvPr>
          <p:cNvCxnSpPr>
            <a:cxnSpLocks/>
            <a:stCxn id="7" idx="2"/>
            <a:endCxn id="76" idx="0"/>
          </p:cNvCxnSpPr>
          <p:nvPr/>
        </p:nvCxnSpPr>
        <p:spPr>
          <a:xfrm rot="16200000" flipH="1">
            <a:off x="14980219" y="1195177"/>
            <a:ext cx="1338188" cy="6920976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66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5389D157-60A1-0B45-BEA8-AB7F9294FE8D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501B66-AEC5-BF48-94E3-1077DA6F817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C7FDDFAE-CA5D-0F45-B092-D444DAC6A95F}"/>
              </a:ext>
            </a:extLst>
          </p:cNvPr>
          <p:cNvGrpSpPr/>
          <p:nvPr/>
        </p:nvGrpSpPr>
        <p:grpSpPr>
          <a:xfrm>
            <a:off x="9655688" y="2161442"/>
            <a:ext cx="3969962" cy="1381858"/>
            <a:chOff x="9483622" y="2161442"/>
            <a:chExt cx="3969962" cy="138185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46731992-3D09-C140-A773-7F1822789104}"/>
                </a:ext>
              </a:extLst>
            </p:cNvPr>
            <p:cNvSpPr/>
            <p:nvPr/>
          </p:nvSpPr>
          <p:spPr>
            <a:xfrm>
              <a:off x="9483622" y="2161442"/>
              <a:ext cx="172995" cy="13818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EBF7BB8-8B93-B443-9FE8-CE5BFA436746}"/>
                </a:ext>
              </a:extLst>
            </p:cNvPr>
            <p:cNvSpPr/>
            <p:nvPr/>
          </p:nvSpPr>
          <p:spPr>
            <a:xfrm>
              <a:off x="9656617" y="2161442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C6B16ED-3B8E-4045-807A-1F027EB993A5}"/>
                </a:ext>
              </a:extLst>
            </p:cNvPr>
            <p:cNvSpPr txBox="1"/>
            <p:nvPr/>
          </p:nvSpPr>
          <p:spPr>
            <a:xfrm>
              <a:off x="9883005" y="2321457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F40732F7-02F0-9241-96B5-0490BE54B9BC}"/>
                </a:ext>
              </a:extLst>
            </p:cNvPr>
            <p:cNvSpPr txBox="1">
              <a:spLocks/>
            </p:cNvSpPr>
            <p:nvPr/>
          </p:nvSpPr>
          <p:spPr>
            <a:xfrm>
              <a:off x="9883004" y="2906232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CEO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265C9C8-5CDA-6F46-A950-2ADBE8CD7E00}"/>
              </a:ext>
            </a:extLst>
          </p:cNvPr>
          <p:cNvGrpSpPr/>
          <p:nvPr/>
        </p:nvGrpSpPr>
        <p:grpSpPr>
          <a:xfrm>
            <a:off x="12305429" y="6801404"/>
            <a:ext cx="3969962" cy="1381858"/>
            <a:chOff x="10409452" y="2582171"/>
            <a:chExt cx="3969962" cy="138185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1712E44-FCCC-AA42-A7BE-C5D52390CF2B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09BBBC8-EB8C-9143-A81D-DD3BF402E6BA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FE428C3-2CE4-9E4A-AE92-193DA9559515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3" name="Subtitle 2">
              <a:extLst>
                <a:ext uri="{FF2B5EF4-FFF2-40B4-BE49-F238E27FC236}">
                  <a16:creationId xmlns:a16="http://schemas.microsoft.com/office/drawing/2014/main" id="{3B537319-9070-4D4F-902A-F9B8837EB159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1821580-50C6-9340-9014-08C46B70D698}"/>
              </a:ext>
            </a:extLst>
          </p:cNvPr>
          <p:cNvGrpSpPr/>
          <p:nvPr/>
        </p:nvGrpSpPr>
        <p:grpSpPr>
          <a:xfrm>
            <a:off x="17604913" y="6801404"/>
            <a:ext cx="3969962" cy="1381858"/>
            <a:chOff x="10409452" y="2582171"/>
            <a:chExt cx="3969962" cy="1381858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B19C401-1485-F148-9A2F-D25F9D1654AC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08D8CEC-7D4F-A640-B298-B6156CFB4C3C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5C34605-1414-9343-B208-DE1BB0513902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48" name="Subtitle 2">
              <a:extLst>
                <a:ext uri="{FF2B5EF4-FFF2-40B4-BE49-F238E27FC236}">
                  <a16:creationId xmlns:a16="http://schemas.microsoft.com/office/drawing/2014/main" id="{7C94B1D1-1C6D-5445-B3AE-A4B751B4E6E2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FD68201-1906-A543-8983-DCAAB043B0E2}"/>
              </a:ext>
            </a:extLst>
          </p:cNvPr>
          <p:cNvGrpSpPr/>
          <p:nvPr/>
        </p:nvGrpSpPr>
        <p:grpSpPr>
          <a:xfrm>
            <a:off x="1706463" y="6801404"/>
            <a:ext cx="3969962" cy="1381858"/>
            <a:chOff x="10409452" y="2582171"/>
            <a:chExt cx="3969962" cy="1381858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A80B6E9-E212-0542-BE02-36694D868977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4733BEF-8DA3-3847-A6B0-B0FE9345CBE5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2996780-D4CC-AE41-AA5C-8449A17F44EC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54EB5338-84A8-3D46-871E-8F4DD1E4CFAC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AF3C0DD-895E-5D48-81F2-3167DB807B89}"/>
              </a:ext>
            </a:extLst>
          </p:cNvPr>
          <p:cNvGrpSpPr/>
          <p:nvPr/>
        </p:nvGrpSpPr>
        <p:grpSpPr>
          <a:xfrm>
            <a:off x="7005946" y="6801404"/>
            <a:ext cx="3969962" cy="1381858"/>
            <a:chOff x="10409452" y="2582171"/>
            <a:chExt cx="3969962" cy="1381858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5849C3F-3F34-144B-8B62-A66D5CBE6C78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99029E5F-2E91-0843-A26C-FE690F4F36D6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957350D-D11C-3447-B543-C40DF3271937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58" name="Subtitle 2">
              <a:extLst>
                <a:ext uri="{FF2B5EF4-FFF2-40B4-BE49-F238E27FC236}">
                  <a16:creationId xmlns:a16="http://schemas.microsoft.com/office/drawing/2014/main" id="{D6A5476D-6C90-2348-BDDB-FF737C569337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80BFE72-D4DA-AA47-BD69-35E91C0BABA6}"/>
              </a:ext>
            </a:extLst>
          </p:cNvPr>
          <p:cNvGrpSpPr/>
          <p:nvPr/>
        </p:nvGrpSpPr>
        <p:grpSpPr>
          <a:xfrm>
            <a:off x="14955172" y="4481423"/>
            <a:ext cx="3969962" cy="1381858"/>
            <a:chOff x="10409452" y="2582171"/>
            <a:chExt cx="3969962" cy="138185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A986E10-4E28-7D45-9BAB-E8C1F883C133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06F3EF9-DDCD-B342-AA80-34A4FA00C895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9119C14-5F2D-F64F-B2B9-49D4C3DA404F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38" name="Subtitle 2">
              <a:extLst>
                <a:ext uri="{FF2B5EF4-FFF2-40B4-BE49-F238E27FC236}">
                  <a16:creationId xmlns:a16="http://schemas.microsoft.com/office/drawing/2014/main" id="{00F3890F-95E4-CB4A-9637-ACFF399B39A1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AD788E5-26C7-ED48-8C1E-09FE68116C67}"/>
              </a:ext>
            </a:extLst>
          </p:cNvPr>
          <p:cNvGrpSpPr/>
          <p:nvPr/>
        </p:nvGrpSpPr>
        <p:grpSpPr>
          <a:xfrm>
            <a:off x="4356205" y="4481423"/>
            <a:ext cx="3969962" cy="1381858"/>
            <a:chOff x="10409452" y="2582171"/>
            <a:chExt cx="3969962" cy="1381858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8D58C8F-006D-7340-BDCE-AA12BCC0B23A}"/>
                </a:ext>
              </a:extLst>
            </p:cNvPr>
            <p:cNvSpPr/>
            <p:nvPr/>
          </p:nvSpPr>
          <p:spPr>
            <a:xfrm>
              <a:off x="10409452" y="2582171"/>
              <a:ext cx="172995" cy="13818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3127F03-3A95-1F49-8131-CF25819698A4}"/>
                </a:ext>
              </a:extLst>
            </p:cNvPr>
            <p:cNvSpPr/>
            <p:nvPr/>
          </p:nvSpPr>
          <p:spPr>
            <a:xfrm>
              <a:off x="10582447" y="2582171"/>
              <a:ext cx="3796967" cy="13818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09A19BC8-1FD2-0544-B0B1-B1951349CF83}"/>
                </a:ext>
              </a:extLst>
            </p:cNvPr>
            <p:cNvSpPr txBox="1"/>
            <p:nvPr/>
          </p:nvSpPr>
          <p:spPr>
            <a:xfrm>
              <a:off x="10808835" y="2742186"/>
              <a:ext cx="21291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13C97F95-1C40-4344-8C94-EDCE7F054A32}"/>
                </a:ext>
              </a:extLst>
            </p:cNvPr>
            <p:cNvSpPr txBox="1">
              <a:spLocks/>
            </p:cNvSpPr>
            <p:nvPr/>
          </p:nvSpPr>
          <p:spPr>
            <a:xfrm>
              <a:off x="10808834" y="3326961"/>
              <a:ext cx="334667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5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Manager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23AC846-8F08-0441-8A39-CCBF7202E9E3}"/>
              </a:ext>
            </a:extLst>
          </p:cNvPr>
          <p:cNvGrpSpPr/>
          <p:nvPr/>
        </p:nvGrpSpPr>
        <p:grpSpPr>
          <a:xfrm>
            <a:off x="2770606" y="8689550"/>
            <a:ext cx="3969962" cy="1259382"/>
            <a:chOff x="1534397" y="9390689"/>
            <a:chExt cx="3969962" cy="125938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4C330F7-D909-6443-BDD2-B3D6400694A7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8FA0715-6DD0-1245-9746-BCA8E008B9F1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8A80D00-2471-F143-9481-CC968221C0E0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74" name="Subtitle 2">
              <a:extLst>
                <a:ext uri="{FF2B5EF4-FFF2-40B4-BE49-F238E27FC236}">
                  <a16:creationId xmlns:a16="http://schemas.microsoft.com/office/drawing/2014/main" id="{369A288F-8B07-D54D-98F2-53F4155C3FCC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E7FD312-0D8F-2F47-90E3-59FF624B3772}"/>
              </a:ext>
            </a:extLst>
          </p:cNvPr>
          <p:cNvGrpSpPr/>
          <p:nvPr/>
        </p:nvGrpSpPr>
        <p:grpSpPr>
          <a:xfrm>
            <a:off x="2770606" y="10192084"/>
            <a:ext cx="3969962" cy="1259382"/>
            <a:chOff x="1534397" y="9390689"/>
            <a:chExt cx="3969962" cy="125938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4B3B9D2-A2C1-834B-A3FC-AD351B54E8B6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07288DF-16A8-1744-B1A6-E4917B2D8AA0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E0BF2F5-2A56-7C42-8CD7-0E154A527CBE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1" name="Subtitle 2">
              <a:extLst>
                <a:ext uri="{FF2B5EF4-FFF2-40B4-BE49-F238E27FC236}">
                  <a16:creationId xmlns:a16="http://schemas.microsoft.com/office/drawing/2014/main" id="{30737B0E-4043-BF40-A72E-780D24014A82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E94F042-9E1B-5A4F-94E4-5A77A5913F02}"/>
              </a:ext>
            </a:extLst>
          </p:cNvPr>
          <p:cNvGrpSpPr/>
          <p:nvPr/>
        </p:nvGrpSpPr>
        <p:grpSpPr>
          <a:xfrm>
            <a:off x="2770606" y="11694618"/>
            <a:ext cx="3969962" cy="1259382"/>
            <a:chOff x="1534397" y="9390689"/>
            <a:chExt cx="3969962" cy="1259382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C12B982-93B8-C646-8352-707F55702112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6D23DDF3-EC51-1046-932A-B91D68DD4554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7D9773B9-73E5-6C48-8015-0D68050B4FD6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86" name="Subtitle 2">
              <a:extLst>
                <a:ext uri="{FF2B5EF4-FFF2-40B4-BE49-F238E27FC236}">
                  <a16:creationId xmlns:a16="http://schemas.microsoft.com/office/drawing/2014/main" id="{8D477178-D9E8-BD4B-91E0-40452D81156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B2294C0-5A50-1C4F-A961-A043949E0154}"/>
              </a:ext>
            </a:extLst>
          </p:cNvPr>
          <p:cNvGrpSpPr/>
          <p:nvPr/>
        </p:nvGrpSpPr>
        <p:grpSpPr>
          <a:xfrm>
            <a:off x="8102259" y="8689550"/>
            <a:ext cx="3969962" cy="1259382"/>
            <a:chOff x="1534397" y="9390689"/>
            <a:chExt cx="3969962" cy="1259382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C998E98-8894-6D42-BD17-69B498F0A378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A712D0E-1D0F-404E-B1E3-0198BDA9160C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7307196-A0F2-0342-97D6-606FD3676267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03" name="Subtitle 2">
              <a:extLst>
                <a:ext uri="{FF2B5EF4-FFF2-40B4-BE49-F238E27FC236}">
                  <a16:creationId xmlns:a16="http://schemas.microsoft.com/office/drawing/2014/main" id="{34D67449-00F5-3A4C-A6C3-78186C016CD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0D0FB6F-E0BA-9248-BCEA-85C7D8A7E876}"/>
              </a:ext>
            </a:extLst>
          </p:cNvPr>
          <p:cNvGrpSpPr/>
          <p:nvPr/>
        </p:nvGrpSpPr>
        <p:grpSpPr>
          <a:xfrm>
            <a:off x="8102259" y="10192084"/>
            <a:ext cx="3969962" cy="1259382"/>
            <a:chOff x="1534397" y="9390689"/>
            <a:chExt cx="3969962" cy="125938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F7ABCA9E-43AB-1A4E-9294-15BCE8C6D150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B1B6A4CB-B5AF-1646-8EE2-E7F20ED9524A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9A3BB427-9C95-6847-B536-16B26F5658BC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9" name="Subtitle 2">
              <a:extLst>
                <a:ext uri="{FF2B5EF4-FFF2-40B4-BE49-F238E27FC236}">
                  <a16:creationId xmlns:a16="http://schemas.microsoft.com/office/drawing/2014/main" id="{08D368E6-D3A7-4C45-9E0A-7CC55B1BE3E6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41CF5E0-AF53-4843-943F-CA89DCCE2460}"/>
              </a:ext>
            </a:extLst>
          </p:cNvPr>
          <p:cNvGrpSpPr/>
          <p:nvPr/>
        </p:nvGrpSpPr>
        <p:grpSpPr>
          <a:xfrm>
            <a:off x="8102259" y="11694618"/>
            <a:ext cx="3969962" cy="1259382"/>
            <a:chOff x="1534397" y="9390689"/>
            <a:chExt cx="3969962" cy="1259382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5859A60-01E6-6B4B-B60C-F18FC2A5AE6D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7D69CF5D-F921-6D46-9F31-6B088FCC43D9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D1CBF371-411D-6F45-B158-90F5EC631A05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95" name="Subtitle 2">
              <a:extLst>
                <a:ext uri="{FF2B5EF4-FFF2-40B4-BE49-F238E27FC236}">
                  <a16:creationId xmlns:a16="http://schemas.microsoft.com/office/drawing/2014/main" id="{6BAF3881-A2D3-9144-98CB-21BD9AB609BB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FC6354D-7167-3B4D-81B7-1D6E1C28269C}"/>
              </a:ext>
            </a:extLst>
          </p:cNvPr>
          <p:cNvGrpSpPr/>
          <p:nvPr/>
        </p:nvGrpSpPr>
        <p:grpSpPr>
          <a:xfrm>
            <a:off x="13401742" y="8677543"/>
            <a:ext cx="3969962" cy="1259382"/>
            <a:chOff x="1534397" y="9390689"/>
            <a:chExt cx="3969962" cy="1259382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C6EA41D3-8AC7-9B4C-8279-43D659495E7A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02E856C5-91D1-5A47-A53F-52247BF39B7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81705C1-DC86-CC4D-8514-5D4A8FB559D5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9" name="Subtitle 2">
              <a:extLst>
                <a:ext uri="{FF2B5EF4-FFF2-40B4-BE49-F238E27FC236}">
                  <a16:creationId xmlns:a16="http://schemas.microsoft.com/office/drawing/2014/main" id="{CBD68A16-775B-BC44-877D-28A969BDBB43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DB063D4-7992-6544-B499-FD891660E31D}"/>
              </a:ext>
            </a:extLst>
          </p:cNvPr>
          <p:cNvGrpSpPr/>
          <p:nvPr/>
        </p:nvGrpSpPr>
        <p:grpSpPr>
          <a:xfrm>
            <a:off x="13401742" y="10180077"/>
            <a:ext cx="3969962" cy="1259382"/>
            <a:chOff x="1534397" y="9390689"/>
            <a:chExt cx="3969962" cy="1259382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3488AA8F-D1D1-BC4C-95DC-4ECD52ED86D9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B703E944-8601-CD46-A75F-6F268FE6024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C7D504A-F4A3-6046-8B37-8CE5F95F5331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5" name="Subtitle 2">
              <a:extLst>
                <a:ext uri="{FF2B5EF4-FFF2-40B4-BE49-F238E27FC236}">
                  <a16:creationId xmlns:a16="http://schemas.microsoft.com/office/drawing/2014/main" id="{BCD61D79-B151-754C-9750-1422FC78204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3AF92967-B14D-E746-9824-F1D12632D3A4}"/>
              </a:ext>
            </a:extLst>
          </p:cNvPr>
          <p:cNvGrpSpPr/>
          <p:nvPr/>
        </p:nvGrpSpPr>
        <p:grpSpPr>
          <a:xfrm>
            <a:off x="13401742" y="11682611"/>
            <a:ext cx="3969962" cy="1259382"/>
            <a:chOff x="1534397" y="9390689"/>
            <a:chExt cx="3969962" cy="1259382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10A0052-34E6-5344-B23E-70ABD2FB757B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87A7B743-00DC-B147-930B-8E0B77D28AC4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79A5F08D-3604-0E44-86FC-1A9355AE686C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11" name="Subtitle 2">
              <a:extLst>
                <a:ext uri="{FF2B5EF4-FFF2-40B4-BE49-F238E27FC236}">
                  <a16:creationId xmlns:a16="http://schemas.microsoft.com/office/drawing/2014/main" id="{66DB5FFB-23AE-534E-AC36-016D0AC6CE9B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A6989F1-F184-9341-9B51-032C98444802}"/>
              </a:ext>
            </a:extLst>
          </p:cNvPr>
          <p:cNvGrpSpPr/>
          <p:nvPr/>
        </p:nvGrpSpPr>
        <p:grpSpPr>
          <a:xfrm>
            <a:off x="18701226" y="8689550"/>
            <a:ext cx="3969962" cy="1259382"/>
            <a:chOff x="1534397" y="9390689"/>
            <a:chExt cx="3969962" cy="1259382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931CCAE-D5CE-454F-9E05-0EF8D6F91EA8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FFB5191C-7FA9-ED44-8D38-7DC2E9E0962A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ABFD6B0-BF89-494D-BA49-D75FCEA8F704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5" name="Subtitle 2">
              <a:extLst>
                <a:ext uri="{FF2B5EF4-FFF2-40B4-BE49-F238E27FC236}">
                  <a16:creationId xmlns:a16="http://schemas.microsoft.com/office/drawing/2014/main" id="{53645C07-D302-C740-BE93-2F46C591199D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03948CB-CA2F-3F45-ABEA-DB53D7924F4E}"/>
              </a:ext>
            </a:extLst>
          </p:cNvPr>
          <p:cNvGrpSpPr/>
          <p:nvPr/>
        </p:nvGrpSpPr>
        <p:grpSpPr>
          <a:xfrm>
            <a:off x="18701226" y="10192084"/>
            <a:ext cx="3969962" cy="1259382"/>
            <a:chOff x="1534397" y="9390689"/>
            <a:chExt cx="3969962" cy="1259382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56D2681-6C51-174E-8AAD-683DE861E9E6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21A338B-922A-784D-9C1B-2011FCFDE830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26C071D-A374-4E4A-8FAF-E6FD2766FB56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31" name="Subtitle 2">
              <a:extLst>
                <a:ext uri="{FF2B5EF4-FFF2-40B4-BE49-F238E27FC236}">
                  <a16:creationId xmlns:a16="http://schemas.microsoft.com/office/drawing/2014/main" id="{6E15ADFF-6EC7-1846-8FC5-100A69FE44DE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DCB3ACDB-1E43-E042-B558-22197123F16A}"/>
              </a:ext>
            </a:extLst>
          </p:cNvPr>
          <p:cNvGrpSpPr/>
          <p:nvPr/>
        </p:nvGrpSpPr>
        <p:grpSpPr>
          <a:xfrm>
            <a:off x="18701226" y="11694618"/>
            <a:ext cx="3969962" cy="1259382"/>
            <a:chOff x="1534397" y="9390689"/>
            <a:chExt cx="3969962" cy="1259382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B39720B-508E-9741-952B-E7EEFBE368C0}"/>
                </a:ext>
              </a:extLst>
            </p:cNvPr>
            <p:cNvSpPr/>
            <p:nvPr/>
          </p:nvSpPr>
          <p:spPr>
            <a:xfrm>
              <a:off x="1534397" y="9390689"/>
              <a:ext cx="172995" cy="125938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A304A13-D353-3649-A3D4-0B679E3ECF55}"/>
                </a:ext>
              </a:extLst>
            </p:cNvPr>
            <p:cNvSpPr/>
            <p:nvPr/>
          </p:nvSpPr>
          <p:spPr>
            <a:xfrm>
              <a:off x="1707392" y="9390689"/>
              <a:ext cx="3796967" cy="125938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0BD5C59D-55B2-0045-8719-A5491620A10B}"/>
                </a:ext>
              </a:extLst>
            </p:cNvPr>
            <p:cNvSpPr txBox="1"/>
            <p:nvPr/>
          </p:nvSpPr>
          <p:spPr>
            <a:xfrm>
              <a:off x="1933780" y="9566410"/>
              <a:ext cx="1704313" cy="477054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25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John Doe</a:t>
              </a:r>
            </a:p>
          </p:txBody>
        </p:sp>
        <p:sp>
          <p:nvSpPr>
            <p:cNvPr id="127" name="Subtitle 2">
              <a:extLst>
                <a:ext uri="{FF2B5EF4-FFF2-40B4-BE49-F238E27FC236}">
                  <a16:creationId xmlns:a16="http://schemas.microsoft.com/office/drawing/2014/main" id="{FD9AE8BC-C09A-914D-8541-1D5AAF0A12DF}"/>
                </a:ext>
              </a:extLst>
            </p:cNvPr>
            <p:cNvSpPr txBox="1">
              <a:spLocks/>
            </p:cNvSpPr>
            <p:nvPr/>
          </p:nvSpPr>
          <p:spPr>
            <a:xfrm>
              <a:off x="1933779" y="10043464"/>
              <a:ext cx="3346672" cy="430887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sz="2200" dirty="0">
                  <a:solidFill>
                    <a:schemeClr val="tx1">
                      <a:lumMod val="75000"/>
                    </a:schemeClr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Sales Executive</a:t>
              </a:r>
            </a:p>
          </p:txBody>
        </p:sp>
      </p:grpSp>
      <p:cxnSp>
        <p:nvCxnSpPr>
          <p:cNvPr id="140" name="Elbow Connector 139">
            <a:extLst>
              <a:ext uri="{FF2B5EF4-FFF2-40B4-BE49-F238E27FC236}">
                <a16:creationId xmlns:a16="http://schemas.microsoft.com/office/drawing/2014/main" id="{D6FF49FB-749A-5942-B734-2975651DC242}"/>
              </a:ext>
            </a:extLst>
          </p:cNvPr>
          <p:cNvCxnSpPr>
            <a:stCxn id="3" idx="2"/>
            <a:endCxn id="63" idx="0"/>
          </p:cNvCxnSpPr>
          <p:nvPr/>
        </p:nvCxnSpPr>
        <p:spPr>
          <a:xfrm rot="5400000">
            <a:off x="8608365" y="1362620"/>
            <a:ext cx="938123" cy="5299483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>
            <a:extLst>
              <a:ext uri="{FF2B5EF4-FFF2-40B4-BE49-F238E27FC236}">
                <a16:creationId xmlns:a16="http://schemas.microsoft.com/office/drawing/2014/main" id="{F2F61351-C6A5-1145-BDC0-EDF010B7EF36}"/>
              </a:ext>
            </a:extLst>
          </p:cNvPr>
          <p:cNvCxnSpPr>
            <a:stCxn id="3" idx="2"/>
            <a:endCxn id="36" idx="0"/>
          </p:cNvCxnSpPr>
          <p:nvPr/>
        </p:nvCxnSpPr>
        <p:spPr>
          <a:xfrm rot="16200000" flipH="1">
            <a:off x="13907848" y="1362619"/>
            <a:ext cx="938123" cy="5299484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>
            <a:extLst>
              <a:ext uri="{FF2B5EF4-FFF2-40B4-BE49-F238E27FC236}">
                <a16:creationId xmlns:a16="http://schemas.microsoft.com/office/drawing/2014/main" id="{852E7896-6ED1-C943-905A-F468EA696E1C}"/>
              </a:ext>
            </a:extLst>
          </p:cNvPr>
          <p:cNvCxnSpPr>
            <a:cxnSpLocks/>
            <a:stCxn id="63" idx="2"/>
            <a:endCxn id="51" idx="0"/>
          </p:cNvCxnSpPr>
          <p:nvPr/>
        </p:nvCxnSpPr>
        <p:spPr>
          <a:xfrm rot="5400000">
            <a:off x="4633752" y="5007471"/>
            <a:ext cx="938123" cy="2649742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>
            <a:extLst>
              <a:ext uri="{FF2B5EF4-FFF2-40B4-BE49-F238E27FC236}">
                <a16:creationId xmlns:a16="http://schemas.microsoft.com/office/drawing/2014/main" id="{7C964953-4036-A44C-A40B-2F9FABFAADD4}"/>
              </a:ext>
            </a:extLst>
          </p:cNvPr>
          <p:cNvCxnSpPr>
            <a:cxnSpLocks/>
            <a:stCxn id="63" idx="2"/>
            <a:endCxn id="56" idx="0"/>
          </p:cNvCxnSpPr>
          <p:nvPr/>
        </p:nvCxnSpPr>
        <p:spPr>
          <a:xfrm rot="16200000" flipH="1">
            <a:off x="7283493" y="5007471"/>
            <a:ext cx="938123" cy="26497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>
            <a:extLst>
              <a:ext uri="{FF2B5EF4-FFF2-40B4-BE49-F238E27FC236}">
                <a16:creationId xmlns:a16="http://schemas.microsoft.com/office/drawing/2014/main" id="{BD5E5CC9-AAA8-0547-9613-7EBF5EBA0287}"/>
              </a:ext>
            </a:extLst>
          </p:cNvPr>
          <p:cNvCxnSpPr>
            <a:cxnSpLocks/>
            <a:stCxn id="36" idx="2"/>
            <a:endCxn id="41" idx="0"/>
          </p:cNvCxnSpPr>
          <p:nvPr/>
        </p:nvCxnSpPr>
        <p:spPr>
          <a:xfrm rot="5400000">
            <a:off x="15232719" y="5007471"/>
            <a:ext cx="938123" cy="264974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Elbow Connector 149">
            <a:extLst>
              <a:ext uri="{FF2B5EF4-FFF2-40B4-BE49-F238E27FC236}">
                <a16:creationId xmlns:a16="http://schemas.microsoft.com/office/drawing/2014/main" id="{BB3AE9A7-44A3-714C-A61D-5005E897816F}"/>
              </a:ext>
            </a:extLst>
          </p:cNvPr>
          <p:cNvCxnSpPr>
            <a:cxnSpLocks/>
            <a:stCxn id="36" idx="2"/>
            <a:endCxn id="46" idx="0"/>
          </p:cNvCxnSpPr>
          <p:nvPr/>
        </p:nvCxnSpPr>
        <p:spPr>
          <a:xfrm rot="16200000" flipH="1">
            <a:off x="17882460" y="5007471"/>
            <a:ext cx="938123" cy="264974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>
            <a:extLst>
              <a:ext uri="{FF2B5EF4-FFF2-40B4-BE49-F238E27FC236}">
                <a16:creationId xmlns:a16="http://schemas.microsoft.com/office/drawing/2014/main" id="{D367BA92-3C94-1D4F-8F88-2A0B0926E8D8}"/>
              </a:ext>
            </a:extLst>
          </p:cNvPr>
          <p:cNvCxnSpPr>
            <a:stCxn id="51" idx="2"/>
            <a:endCxn id="71" idx="1"/>
          </p:cNvCxnSpPr>
          <p:nvPr/>
        </p:nvCxnSpPr>
        <p:spPr>
          <a:xfrm rot="5400000">
            <a:off x="2706285" y="8247583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>
            <a:extLst>
              <a:ext uri="{FF2B5EF4-FFF2-40B4-BE49-F238E27FC236}">
                <a16:creationId xmlns:a16="http://schemas.microsoft.com/office/drawing/2014/main" id="{1DB3D20D-9AD9-3F4F-B115-48CA98833640}"/>
              </a:ext>
            </a:extLst>
          </p:cNvPr>
          <p:cNvCxnSpPr>
            <a:cxnSpLocks/>
            <a:stCxn id="51" idx="2"/>
            <a:endCxn id="78" idx="1"/>
          </p:cNvCxnSpPr>
          <p:nvPr/>
        </p:nvCxnSpPr>
        <p:spPr>
          <a:xfrm rot="5400000">
            <a:off x="1955018" y="8998850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>
            <a:extLst>
              <a:ext uri="{FF2B5EF4-FFF2-40B4-BE49-F238E27FC236}">
                <a16:creationId xmlns:a16="http://schemas.microsoft.com/office/drawing/2014/main" id="{A29EB390-B53B-8949-9216-DC00EE23E38A}"/>
              </a:ext>
            </a:extLst>
          </p:cNvPr>
          <p:cNvCxnSpPr>
            <a:stCxn id="51" idx="2"/>
            <a:endCxn id="83" idx="1"/>
          </p:cNvCxnSpPr>
          <p:nvPr/>
        </p:nvCxnSpPr>
        <p:spPr>
          <a:xfrm rot="5400000">
            <a:off x="1203751" y="9750117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>
            <a:extLst>
              <a:ext uri="{FF2B5EF4-FFF2-40B4-BE49-F238E27FC236}">
                <a16:creationId xmlns:a16="http://schemas.microsoft.com/office/drawing/2014/main" id="{0EC5520B-7E54-3342-9959-885D14E4E330}"/>
              </a:ext>
            </a:extLst>
          </p:cNvPr>
          <p:cNvCxnSpPr>
            <a:cxnSpLocks/>
            <a:stCxn id="56" idx="2"/>
            <a:endCxn id="100" idx="1"/>
          </p:cNvCxnSpPr>
          <p:nvPr/>
        </p:nvCxnSpPr>
        <p:spPr>
          <a:xfrm rot="5400000">
            <a:off x="8021853" y="8263668"/>
            <a:ext cx="1135979" cy="975166"/>
          </a:xfrm>
          <a:prstGeom prst="bentConnector4">
            <a:avLst>
              <a:gd name="adj1" fmla="val 22284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lbow Connector 167">
            <a:extLst>
              <a:ext uri="{FF2B5EF4-FFF2-40B4-BE49-F238E27FC236}">
                <a16:creationId xmlns:a16="http://schemas.microsoft.com/office/drawing/2014/main" id="{D254982A-8C38-3F4A-9F90-A4DC48AFF462}"/>
              </a:ext>
            </a:extLst>
          </p:cNvPr>
          <p:cNvCxnSpPr>
            <a:cxnSpLocks/>
            <a:stCxn id="56" idx="2"/>
            <a:endCxn id="96" idx="1"/>
          </p:cNvCxnSpPr>
          <p:nvPr/>
        </p:nvCxnSpPr>
        <p:spPr>
          <a:xfrm rot="5400000">
            <a:off x="7270586" y="9014935"/>
            <a:ext cx="2638513" cy="975166"/>
          </a:xfrm>
          <a:prstGeom prst="bentConnector4">
            <a:avLst>
              <a:gd name="adj1" fmla="val 9829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>
            <a:extLst>
              <a:ext uri="{FF2B5EF4-FFF2-40B4-BE49-F238E27FC236}">
                <a16:creationId xmlns:a16="http://schemas.microsoft.com/office/drawing/2014/main" id="{CB6B3165-D5C1-F647-9E4B-A9E1FEC148AA}"/>
              </a:ext>
            </a:extLst>
          </p:cNvPr>
          <p:cNvCxnSpPr>
            <a:cxnSpLocks/>
            <a:stCxn id="56" idx="2"/>
            <a:endCxn id="92" idx="1"/>
          </p:cNvCxnSpPr>
          <p:nvPr/>
        </p:nvCxnSpPr>
        <p:spPr>
          <a:xfrm rot="5400000">
            <a:off x="6519319" y="9766202"/>
            <a:ext cx="4141047" cy="975166"/>
          </a:xfrm>
          <a:prstGeom prst="bentConnector4">
            <a:avLst>
              <a:gd name="adj1" fmla="val 6004"/>
              <a:gd name="adj2" fmla="val 123442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lbow Connector 169">
            <a:extLst>
              <a:ext uri="{FF2B5EF4-FFF2-40B4-BE49-F238E27FC236}">
                <a16:creationId xmlns:a16="http://schemas.microsoft.com/office/drawing/2014/main" id="{467F74C9-46B0-C349-B43D-27F678C13194}"/>
              </a:ext>
            </a:extLst>
          </p:cNvPr>
          <p:cNvCxnSpPr/>
          <p:nvPr/>
        </p:nvCxnSpPr>
        <p:spPr>
          <a:xfrm rot="5400000">
            <a:off x="13337420" y="8247585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170">
            <a:extLst>
              <a:ext uri="{FF2B5EF4-FFF2-40B4-BE49-F238E27FC236}">
                <a16:creationId xmlns:a16="http://schemas.microsoft.com/office/drawing/2014/main" id="{F1E1BE17-6B14-D04D-A49B-543AABD1996D}"/>
              </a:ext>
            </a:extLst>
          </p:cNvPr>
          <p:cNvCxnSpPr>
            <a:cxnSpLocks/>
          </p:cNvCxnSpPr>
          <p:nvPr/>
        </p:nvCxnSpPr>
        <p:spPr>
          <a:xfrm rot="5400000">
            <a:off x="12586153" y="8998852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lbow Connector 171">
            <a:extLst>
              <a:ext uri="{FF2B5EF4-FFF2-40B4-BE49-F238E27FC236}">
                <a16:creationId xmlns:a16="http://schemas.microsoft.com/office/drawing/2014/main" id="{95556439-51F3-6241-8340-7009CA1C20CA}"/>
              </a:ext>
            </a:extLst>
          </p:cNvPr>
          <p:cNvCxnSpPr/>
          <p:nvPr/>
        </p:nvCxnSpPr>
        <p:spPr>
          <a:xfrm rot="5400000">
            <a:off x="11834886" y="9750119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>
            <a:extLst>
              <a:ext uri="{FF2B5EF4-FFF2-40B4-BE49-F238E27FC236}">
                <a16:creationId xmlns:a16="http://schemas.microsoft.com/office/drawing/2014/main" id="{9392551B-D3AB-F74F-B626-276F84C94737}"/>
              </a:ext>
            </a:extLst>
          </p:cNvPr>
          <p:cNvCxnSpPr/>
          <p:nvPr/>
        </p:nvCxnSpPr>
        <p:spPr>
          <a:xfrm rot="5400000">
            <a:off x="18621667" y="8247586"/>
            <a:ext cx="1135979" cy="1007336"/>
          </a:xfrm>
          <a:prstGeom prst="bentConnector4">
            <a:avLst>
              <a:gd name="adj1" fmla="val 22284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>
            <a:extLst>
              <a:ext uri="{FF2B5EF4-FFF2-40B4-BE49-F238E27FC236}">
                <a16:creationId xmlns:a16="http://schemas.microsoft.com/office/drawing/2014/main" id="{90BA639E-B1D6-694E-BC4A-D0A854023C76}"/>
              </a:ext>
            </a:extLst>
          </p:cNvPr>
          <p:cNvCxnSpPr>
            <a:cxnSpLocks/>
          </p:cNvCxnSpPr>
          <p:nvPr/>
        </p:nvCxnSpPr>
        <p:spPr>
          <a:xfrm rot="5400000">
            <a:off x="17870400" y="8998853"/>
            <a:ext cx="2638513" cy="1007336"/>
          </a:xfrm>
          <a:prstGeom prst="bentConnector4">
            <a:avLst>
              <a:gd name="adj1" fmla="val 9491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lbow Connector 174">
            <a:extLst>
              <a:ext uri="{FF2B5EF4-FFF2-40B4-BE49-F238E27FC236}">
                <a16:creationId xmlns:a16="http://schemas.microsoft.com/office/drawing/2014/main" id="{3BDC8D8A-4ED7-F749-9E95-3F1EE059A7EB}"/>
              </a:ext>
            </a:extLst>
          </p:cNvPr>
          <p:cNvCxnSpPr/>
          <p:nvPr/>
        </p:nvCxnSpPr>
        <p:spPr>
          <a:xfrm rot="5400000">
            <a:off x="17119133" y="9750120"/>
            <a:ext cx="4141047" cy="1007336"/>
          </a:xfrm>
          <a:prstGeom prst="bentConnector4">
            <a:avLst>
              <a:gd name="adj1" fmla="val 5982"/>
              <a:gd name="adj2" fmla="val 122694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984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9F903D-7FAE-7948-A256-75DE63DE0634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A286F0-CF5F-FC4F-93CE-F20EFFD95D4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5842843-3044-084D-99F2-ACF350270CCF}"/>
              </a:ext>
            </a:extLst>
          </p:cNvPr>
          <p:cNvGrpSpPr/>
          <p:nvPr/>
        </p:nvGrpSpPr>
        <p:grpSpPr>
          <a:xfrm>
            <a:off x="9969672" y="2206184"/>
            <a:ext cx="4438306" cy="1360250"/>
            <a:chOff x="9969672" y="2626321"/>
            <a:chExt cx="4438306" cy="13602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DDDCA2D-BD3A-DC45-BE4E-7265BFBBF708}"/>
                </a:ext>
              </a:extLst>
            </p:cNvPr>
            <p:cNvSpPr/>
            <p:nvPr/>
          </p:nvSpPr>
          <p:spPr>
            <a:xfrm>
              <a:off x="9969672" y="2626321"/>
              <a:ext cx="4438306" cy="68205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C250AD2-D5AA-7343-99A6-99BE97749CD6}"/>
                </a:ext>
              </a:extLst>
            </p:cNvPr>
            <p:cNvSpPr/>
            <p:nvPr/>
          </p:nvSpPr>
          <p:spPr>
            <a:xfrm>
              <a:off x="9969672" y="3304547"/>
              <a:ext cx="4438306" cy="6820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8BCF144-50E9-6F42-B614-488C36E31412}"/>
                </a:ext>
              </a:extLst>
            </p:cNvPr>
            <p:cNvSpPr txBox="1"/>
            <p:nvPr/>
          </p:nvSpPr>
          <p:spPr>
            <a:xfrm>
              <a:off x="10212199" y="3407032"/>
              <a:ext cx="3953252" cy="477054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John Doe</a:t>
              </a:r>
            </a:p>
          </p:txBody>
        </p:sp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A81A5534-0B73-0F4D-B079-6FE5BD309BD5}"/>
                </a:ext>
              </a:extLst>
            </p:cNvPr>
            <p:cNvSpPr txBox="1">
              <a:spLocks/>
            </p:cNvSpPr>
            <p:nvPr/>
          </p:nvSpPr>
          <p:spPr>
            <a:xfrm>
              <a:off x="11668490" y="2674962"/>
              <a:ext cx="1040670" cy="584775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CEO</a:t>
              </a:r>
            </a:p>
          </p:txBody>
        </p:sp>
      </p:grp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EA34CC14-CAD9-F44E-ABAF-BFBD770C206A}"/>
              </a:ext>
            </a:extLst>
          </p:cNvPr>
          <p:cNvCxnSpPr>
            <a:cxnSpLocks/>
            <a:stCxn id="5" idx="2"/>
            <a:endCxn id="27" idx="0"/>
          </p:cNvCxnSpPr>
          <p:nvPr/>
        </p:nvCxnSpPr>
        <p:spPr>
          <a:xfrm rot="5400000">
            <a:off x="7294049" y="-421954"/>
            <a:ext cx="906388" cy="8883165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5E8355B-B85A-7845-8632-B0A2C13551BE}"/>
              </a:ext>
            </a:extLst>
          </p:cNvPr>
          <p:cNvSpPr/>
          <p:nvPr/>
        </p:nvSpPr>
        <p:spPr>
          <a:xfrm>
            <a:off x="1527519" y="4472822"/>
            <a:ext cx="3556282" cy="682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14863D-910B-E540-8189-B314EE5B2FC7}"/>
              </a:ext>
            </a:extLst>
          </p:cNvPr>
          <p:cNvSpPr/>
          <p:nvPr/>
        </p:nvSpPr>
        <p:spPr>
          <a:xfrm>
            <a:off x="1527519" y="5151048"/>
            <a:ext cx="3556282" cy="682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3958E6-AA36-4440-B0E5-6C2B6DB4DD32}"/>
              </a:ext>
            </a:extLst>
          </p:cNvPr>
          <p:cNvSpPr txBox="1"/>
          <p:nvPr/>
        </p:nvSpPr>
        <p:spPr>
          <a:xfrm>
            <a:off x="1838600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6F902B3-8409-DF46-8B18-946D674FBCB9}"/>
              </a:ext>
            </a:extLst>
          </p:cNvPr>
          <p:cNvSpPr txBox="1">
            <a:spLocks/>
          </p:cNvSpPr>
          <p:nvPr/>
        </p:nvSpPr>
        <p:spPr>
          <a:xfrm>
            <a:off x="2265954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C32D08-0D29-9C40-B467-058CAA69A5A5}"/>
              </a:ext>
            </a:extLst>
          </p:cNvPr>
          <p:cNvSpPr/>
          <p:nvPr/>
        </p:nvSpPr>
        <p:spPr>
          <a:xfrm>
            <a:off x="2787738" y="614733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AABC2B9-3BE0-4845-8CF0-85F8D32FF145}"/>
              </a:ext>
            </a:extLst>
          </p:cNvPr>
          <p:cNvSpPr/>
          <p:nvPr/>
        </p:nvSpPr>
        <p:spPr>
          <a:xfrm>
            <a:off x="2787738" y="677848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0028DD-A397-604F-8DFA-FDAAA5B5A792}"/>
              </a:ext>
            </a:extLst>
          </p:cNvPr>
          <p:cNvSpPr txBox="1"/>
          <p:nvPr/>
        </p:nvSpPr>
        <p:spPr>
          <a:xfrm>
            <a:off x="2922980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21FC771-0462-384D-8AEA-1EF6D7FCABC8}"/>
              </a:ext>
            </a:extLst>
          </p:cNvPr>
          <p:cNvSpPr txBox="1">
            <a:spLocks/>
          </p:cNvSpPr>
          <p:nvPr/>
        </p:nvSpPr>
        <p:spPr>
          <a:xfrm>
            <a:off x="3338111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766B6A8-77B8-C541-A1FC-6F96BD4548BA}"/>
              </a:ext>
            </a:extLst>
          </p:cNvPr>
          <p:cNvSpPr/>
          <p:nvPr/>
        </p:nvSpPr>
        <p:spPr>
          <a:xfrm>
            <a:off x="2787738" y="7550329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EE1D03-61B8-C344-A0B7-BE43CD701A28}"/>
              </a:ext>
            </a:extLst>
          </p:cNvPr>
          <p:cNvSpPr/>
          <p:nvPr/>
        </p:nvSpPr>
        <p:spPr>
          <a:xfrm>
            <a:off x="2787738" y="8181473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1BF5C8E-6419-4345-94B2-3C917B8649A3}"/>
              </a:ext>
            </a:extLst>
          </p:cNvPr>
          <p:cNvSpPr txBox="1"/>
          <p:nvPr/>
        </p:nvSpPr>
        <p:spPr>
          <a:xfrm>
            <a:off x="2922980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9B2EF81-0560-3E41-A621-418C55ABAA12}"/>
              </a:ext>
            </a:extLst>
          </p:cNvPr>
          <p:cNvSpPr txBox="1">
            <a:spLocks/>
          </p:cNvSpPr>
          <p:nvPr/>
        </p:nvSpPr>
        <p:spPr>
          <a:xfrm>
            <a:off x="3338111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825C3F4-20A0-1547-AC48-85C28596DD09}"/>
              </a:ext>
            </a:extLst>
          </p:cNvPr>
          <p:cNvSpPr/>
          <p:nvPr/>
        </p:nvSpPr>
        <p:spPr>
          <a:xfrm>
            <a:off x="2787738" y="894668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836C9A8-B0C1-DD44-A5FD-FA1437F35FE2}"/>
              </a:ext>
            </a:extLst>
          </p:cNvPr>
          <p:cNvSpPr/>
          <p:nvPr/>
        </p:nvSpPr>
        <p:spPr>
          <a:xfrm>
            <a:off x="2787738" y="957783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24A4CE2-30EF-4D43-8FF7-A902DEC54D80}"/>
              </a:ext>
            </a:extLst>
          </p:cNvPr>
          <p:cNvSpPr txBox="1"/>
          <p:nvPr/>
        </p:nvSpPr>
        <p:spPr>
          <a:xfrm>
            <a:off x="2922980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208FB52-BE72-B649-AB38-85AF7186C095}"/>
              </a:ext>
            </a:extLst>
          </p:cNvPr>
          <p:cNvSpPr txBox="1">
            <a:spLocks/>
          </p:cNvSpPr>
          <p:nvPr/>
        </p:nvSpPr>
        <p:spPr>
          <a:xfrm>
            <a:off x="3338111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8B44C04-4C75-3B4B-986B-D6F1E7E05302}"/>
              </a:ext>
            </a:extLst>
          </p:cNvPr>
          <p:cNvCxnSpPr>
            <a:cxnSpLocks/>
            <a:endCxn id="35" idx="1"/>
          </p:cNvCxnSpPr>
          <p:nvPr/>
        </p:nvCxnSpPr>
        <p:spPr>
          <a:xfrm rot="16200000" flipH="1">
            <a:off x="1479084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6668A564-00BB-A84E-B449-4CE7E5346F41}"/>
              </a:ext>
            </a:extLst>
          </p:cNvPr>
          <p:cNvCxnSpPr>
            <a:cxnSpLocks/>
            <a:endCxn id="39" idx="1"/>
          </p:cNvCxnSpPr>
          <p:nvPr/>
        </p:nvCxnSpPr>
        <p:spPr>
          <a:xfrm rot="16200000" flipH="1">
            <a:off x="772210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>
            <a:extLst>
              <a:ext uri="{FF2B5EF4-FFF2-40B4-BE49-F238E27FC236}">
                <a16:creationId xmlns:a16="http://schemas.microsoft.com/office/drawing/2014/main" id="{4DC96CC2-C219-0449-8F1F-3F470A367B56}"/>
              </a:ext>
            </a:extLst>
          </p:cNvPr>
          <p:cNvCxnSpPr>
            <a:cxnSpLocks/>
            <a:endCxn id="31" idx="1"/>
          </p:cNvCxnSpPr>
          <p:nvPr/>
        </p:nvCxnSpPr>
        <p:spPr>
          <a:xfrm rot="16200000" flipH="1">
            <a:off x="2180581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C98AB5D-6DA7-BB4B-8ED7-0DAB14B61521}"/>
              </a:ext>
            </a:extLst>
          </p:cNvPr>
          <p:cNvSpPr/>
          <p:nvPr/>
        </p:nvSpPr>
        <p:spPr>
          <a:xfrm>
            <a:off x="2787738" y="10303966"/>
            <a:ext cx="2833904" cy="631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7A858F6C-7949-8647-95F0-550F4228BFE6}"/>
              </a:ext>
            </a:extLst>
          </p:cNvPr>
          <p:cNvSpPr/>
          <p:nvPr/>
        </p:nvSpPr>
        <p:spPr>
          <a:xfrm>
            <a:off x="2787738" y="10935110"/>
            <a:ext cx="2833904" cy="631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FA00048-ACE9-E440-BF96-D76D827F7486}"/>
              </a:ext>
            </a:extLst>
          </p:cNvPr>
          <p:cNvSpPr txBox="1"/>
          <p:nvPr/>
        </p:nvSpPr>
        <p:spPr>
          <a:xfrm>
            <a:off x="2922980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A52CBDEB-0D59-564D-A181-BB39A1CB390C}"/>
              </a:ext>
            </a:extLst>
          </p:cNvPr>
          <p:cNvSpPr txBox="1">
            <a:spLocks/>
          </p:cNvSpPr>
          <p:nvPr/>
        </p:nvSpPr>
        <p:spPr>
          <a:xfrm>
            <a:off x="3338111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FBCCA03-0D3D-B247-BB11-7D570DB54093}"/>
              </a:ext>
            </a:extLst>
          </p:cNvPr>
          <p:cNvSpPr/>
          <p:nvPr/>
        </p:nvSpPr>
        <p:spPr>
          <a:xfrm>
            <a:off x="10141763" y="4472822"/>
            <a:ext cx="3556282" cy="6820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C988E1B-C535-2B40-871F-870F188F430B}"/>
              </a:ext>
            </a:extLst>
          </p:cNvPr>
          <p:cNvSpPr/>
          <p:nvPr/>
        </p:nvSpPr>
        <p:spPr>
          <a:xfrm>
            <a:off x="10141763" y="5151048"/>
            <a:ext cx="3556282" cy="682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3C90F1F-2193-E641-8CDD-FDAA27384B15}"/>
              </a:ext>
            </a:extLst>
          </p:cNvPr>
          <p:cNvSpPr txBox="1"/>
          <p:nvPr/>
        </p:nvSpPr>
        <p:spPr>
          <a:xfrm>
            <a:off x="10452844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1BF204F-A511-AE49-A435-1359C5E8EC41}"/>
              </a:ext>
            </a:extLst>
          </p:cNvPr>
          <p:cNvSpPr txBox="1">
            <a:spLocks/>
          </p:cNvSpPr>
          <p:nvPr/>
        </p:nvSpPr>
        <p:spPr>
          <a:xfrm>
            <a:off x="10880198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AB19721-90A3-9F43-B2AE-0BE747938334}"/>
              </a:ext>
            </a:extLst>
          </p:cNvPr>
          <p:cNvSpPr/>
          <p:nvPr/>
        </p:nvSpPr>
        <p:spPr>
          <a:xfrm>
            <a:off x="11401982" y="614733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82A63A6-4463-0840-A622-9CEA626AE9A2}"/>
              </a:ext>
            </a:extLst>
          </p:cNvPr>
          <p:cNvSpPr/>
          <p:nvPr/>
        </p:nvSpPr>
        <p:spPr>
          <a:xfrm>
            <a:off x="11401982" y="677848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EACEAF-E47D-9649-9FC1-04B3C2474941}"/>
              </a:ext>
            </a:extLst>
          </p:cNvPr>
          <p:cNvSpPr txBox="1"/>
          <p:nvPr/>
        </p:nvSpPr>
        <p:spPr>
          <a:xfrm>
            <a:off x="11537224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9C78F62-0F74-5F4A-BDF5-C5BC435C017D}"/>
              </a:ext>
            </a:extLst>
          </p:cNvPr>
          <p:cNvSpPr txBox="1">
            <a:spLocks/>
          </p:cNvSpPr>
          <p:nvPr/>
        </p:nvSpPr>
        <p:spPr>
          <a:xfrm>
            <a:off x="11952355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5A41A10-2FF7-5E43-AD77-9A7937C0CBF8}"/>
              </a:ext>
            </a:extLst>
          </p:cNvPr>
          <p:cNvSpPr/>
          <p:nvPr/>
        </p:nvSpPr>
        <p:spPr>
          <a:xfrm>
            <a:off x="11401982" y="7550329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58B3FF-8E61-C34A-91FF-93043F4445A1}"/>
              </a:ext>
            </a:extLst>
          </p:cNvPr>
          <p:cNvSpPr/>
          <p:nvPr/>
        </p:nvSpPr>
        <p:spPr>
          <a:xfrm>
            <a:off x="11401982" y="8181473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DD65CE2-9E94-C545-9FFA-BBB24B42979B}"/>
              </a:ext>
            </a:extLst>
          </p:cNvPr>
          <p:cNvSpPr txBox="1"/>
          <p:nvPr/>
        </p:nvSpPr>
        <p:spPr>
          <a:xfrm>
            <a:off x="11537224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3401478-4B76-BD47-9C51-6EF6853239FA}"/>
              </a:ext>
            </a:extLst>
          </p:cNvPr>
          <p:cNvSpPr txBox="1">
            <a:spLocks/>
          </p:cNvSpPr>
          <p:nvPr/>
        </p:nvSpPr>
        <p:spPr>
          <a:xfrm>
            <a:off x="11952355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F1FACD0-55BB-A24E-85D0-CC365FC3A442}"/>
              </a:ext>
            </a:extLst>
          </p:cNvPr>
          <p:cNvSpPr/>
          <p:nvPr/>
        </p:nvSpPr>
        <p:spPr>
          <a:xfrm>
            <a:off x="11401982" y="894668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416D74B-B209-BA49-8F94-80D8D411C384}"/>
              </a:ext>
            </a:extLst>
          </p:cNvPr>
          <p:cNvSpPr/>
          <p:nvPr/>
        </p:nvSpPr>
        <p:spPr>
          <a:xfrm>
            <a:off x="11401982" y="957783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447FEDE-B512-EC4A-A761-426D23A0B994}"/>
              </a:ext>
            </a:extLst>
          </p:cNvPr>
          <p:cNvSpPr txBox="1"/>
          <p:nvPr/>
        </p:nvSpPr>
        <p:spPr>
          <a:xfrm>
            <a:off x="11537224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49C380E-B1E5-794A-A2AC-5CB9CA519571}"/>
              </a:ext>
            </a:extLst>
          </p:cNvPr>
          <p:cNvSpPr txBox="1">
            <a:spLocks/>
          </p:cNvSpPr>
          <p:nvPr/>
        </p:nvSpPr>
        <p:spPr>
          <a:xfrm>
            <a:off x="11952355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62" name="Elbow Connector 61">
            <a:extLst>
              <a:ext uri="{FF2B5EF4-FFF2-40B4-BE49-F238E27FC236}">
                <a16:creationId xmlns:a16="http://schemas.microsoft.com/office/drawing/2014/main" id="{B638AAD5-31FD-964E-B180-E487890B071E}"/>
              </a:ext>
            </a:extLst>
          </p:cNvPr>
          <p:cNvCxnSpPr>
            <a:cxnSpLocks/>
            <a:endCxn id="54" idx="1"/>
          </p:cNvCxnSpPr>
          <p:nvPr/>
        </p:nvCxnSpPr>
        <p:spPr>
          <a:xfrm rot="16200000" flipH="1">
            <a:off x="10093328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F983A829-A6ED-B14A-B1C5-833F4381AA42}"/>
              </a:ext>
            </a:extLst>
          </p:cNvPr>
          <p:cNvCxnSpPr>
            <a:cxnSpLocks/>
            <a:endCxn id="58" idx="1"/>
          </p:cNvCxnSpPr>
          <p:nvPr/>
        </p:nvCxnSpPr>
        <p:spPr>
          <a:xfrm rot="16200000" flipH="1">
            <a:off x="9386454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4643B163-DEFD-E649-B623-295A6B6E3A26}"/>
              </a:ext>
            </a:extLst>
          </p:cNvPr>
          <p:cNvCxnSpPr>
            <a:cxnSpLocks/>
            <a:endCxn id="50" idx="1"/>
          </p:cNvCxnSpPr>
          <p:nvPr/>
        </p:nvCxnSpPr>
        <p:spPr>
          <a:xfrm rot="16200000" flipH="1">
            <a:off x="10794825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51464AA6-6E82-DA4A-A4F6-A7555C7C454A}"/>
              </a:ext>
            </a:extLst>
          </p:cNvPr>
          <p:cNvSpPr/>
          <p:nvPr/>
        </p:nvSpPr>
        <p:spPr>
          <a:xfrm>
            <a:off x="11401982" y="10303966"/>
            <a:ext cx="2833904" cy="631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3D82444-44E4-2043-9929-01E1FCCD4594}"/>
              </a:ext>
            </a:extLst>
          </p:cNvPr>
          <p:cNvSpPr/>
          <p:nvPr/>
        </p:nvSpPr>
        <p:spPr>
          <a:xfrm>
            <a:off x="11401982" y="10935110"/>
            <a:ext cx="2833904" cy="631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C9E078-576A-1F4F-9B8E-E66725940D58}"/>
              </a:ext>
            </a:extLst>
          </p:cNvPr>
          <p:cNvSpPr txBox="1"/>
          <p:nvPr/>
        </p:nvSpPr>
        <p:spPr>
          <a:xfrm>
            <a:off x="11537224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EC3CF2A7-7105-B040-ABF1-D52B55959E3A}"/>
              </a:ext>
            </a:extLst>
          </p:cNvPr>
          <p:cNvSpPr txBox="1">
            <a:spLocks/>
          </p:cNvSpPr>
          <p:nvPr/>
        </p:nvSpPr>
        <p:spPr>
          <a:xfrm>
            <a:off x="11952355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D2D5AE1-9FB4-6F4E-9AE6-FBD6C8163C53}"/>
              </a:ext>
            </a:extLst>
          </p:cNvPr>
          <p:cNvSpPr/>
          <p:nvPr/>
        </p:nvSpPr>
        <p:spPr>
          <a:xfrm>
            <a:off x="6081781" y="5854190"/>
            <a:ext cx="3556282" cy="6820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D336972-6D18-144A-921A-912AA145623C}"/>
              </a:ext>
            </a:extLst>
          </p:cNvPr>
          <p:cNvSpPr/>
          <p:nvPr/>
        </p:nvSpPr>
        <p:spPr>
          <a:xfrm>
            <a:off x="6081781" y="6532416"/>
            <a:ext cx="3556282" cy="682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864DFD1-3365-1846-BE39-48C852897F33}"/>
              </a:ext>
            </a:extLst>
          </p:cNvPr>
          <p:cNvSpPr txBox="1"/>
          <p:nvPr/>
        </p:nvSpPr>
        <p:spPr>
          <a:xfrm>
            <a:off x="6392862" y="6634901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FF7CF957-D310-D343-8505-F5B5AECAF698}"/>
              </a:ext>
            </a:extLst>
          </p:cNvPr>
          <p:cNvSpPr txBox="1">
            <a:spLocks/>
          </p:cNvSpPr>
          <p:nvPr/>
        </p:nvSpPr>
        <p:spPr>
          <a:xfrm>
            <a:off x="6820216" y="5902831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1FA461-5D69-9941-9E49-BFD00AC614ED}"/>
              </a:ext>
            </a:extLst>
          </p:cNvPr>
          <p:cNvSpPr/>
          <p:nvPr/>
        </p:nvSpPr>
        <p:spPr>
          <a:xfrm>
            <a:off x="7342000" y="752870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2D4EB7D-4A70-0744-BDA0-30662B2133E5}"/>
              </a:ext>
            </a:extLst>
          </p:cNvPr>
          <p:cNvSpPr/>
          <p:nvPr/>
        </p:nvSpPr>
        <p:spPr>
          <a:xfrm>
            <a:off x="7342000" y="815984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165F100-F0B6-F443-A283-9AFC81DA9A52}"/>
              </a:ext>
            </a:extLst>
          </p:cNvPr>
          <p:cNvSpPr txBox="1"/>
          <p:nvPr/>
        </p:nvSpPr>
        <p:spPr>
          <a:xfrm>
            <a:off x="7477242" y="825996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EB3D1476-E318-4045-8BFC-C430B35CE16B}"/>
              </a:ext>
            </a:extLst>
          </p:cNvPr>
          <p:cNvSpPr txBox="1">
            <a:spLocks/>
          </p:cNvSpPr>
          <p:nvPr/>
        </p:nvSpPr>
        <p:spPr>
          <a:xfrm>
            <a:off x="7892373" y="760574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42A2AAC-50C4-3B46-AC66-2F7CC6AEFD8A}"/>
              </a:ext>
            </a:extLst>
          </p:cNvPr>
          <p:cNvSpPr/>
          <p:nvPr/>
        </p:nvSpPr>
        <p:spPr>
          <a:xfrm>
            <a:off x="7342000" y="8931697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D31805A-9007-7A45-A40A-E1F487547E9D}"/>
              </a:ext>
            </a:extLst>
          </p:cNvPr>
          <p:cNvSpPr/>
          <p:nvPr/>
        </p:nvSpPr>
        <p:spPr>
          <a:xfrm>
            <a:off x="7342000" y="9562841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665B3A8-CFE6-0445-9521-BC43CCA143D4}"/>
              </a:ext>
            </a:extLst>
          </p:cNvPr>
          <p:cNvSpPr txBox="1"/>
          <p:nvPr/>
        </p:nvSpPr>
        <p:spPr>
          <a:xfrm>
            <a:off x="7477242" y="9662954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F071AD2-32C8-3944-9AA4-FB1E5B51C2FC}"/>
              </a:ext>
            </a:extLst>
          </p:cNvPr>
          <p:cNvSpPr txBox="1">
            <a:spLocks/>
          </p:cNvSpPr>
          <p:nvPr/>
        </p:nvSpPr>
        <p:spPr>
          <a:xfrm>
            <a:off x="7892373" y="9008742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5E57DB5-1E6C-3341-8A20-C9AD4858DCA2}"/>
              </a:ext>
            </a:extLst>
          </p:cNvPr>
          <p:cNvSpPr/>
          <p:nvPr/>
        </p:nvSpPr>
        <p:spPr>
          <a:xfrm>
            <a:off x="7342000" y="1032805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E8DC3EC-B75D-EA45-AAFD-17148EDF4CD4}"/>
              </a:ext>
            </a:extLst>
          </p:cNvPr>
          <p:cNvSpPr/>
          <p:nvPr/>
        </p:nvSpPr>
        <p:spPr>
          <a:xfrm>
            <a:off x="7342000" y="1095919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026AEDB-3909-784C-9E55-342718BA296C}"/>
              </a:ext>
            </a:extLst>
          </p:cNvPr>
          <p:cNvSpPr txBox="1"/>
          <p:nvPr/>
        </p:nvSpPr>
        <p:spPr>
          <a:xfrm>
            <a:off x="7477242" y="1105931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0C30AEA-E494-1742-856D-12B3D54155AD}"/>
              </a:ext>
            </a:extLst>
          </p:cNvPr>
          <p:cNvSpPr txBox="1">
            <a:spLocks/>
          </p:cNvSpPr>
          <p:nvPr/>
        </p:nvSpPr>
        <p:spPr>
          <a:xfrm>
            <a:off x="7892373" y="1040509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88" name="Elbow Connector 87">
            <a:extLst>
              <a:ext uri="{FF2B5EF4-FFF2-40B4-BE49-F238E27FC236}">
                <a16:creationId xmlns:a16="http://schemas.microsoft.com/office/drawing/2014/main" id="{EA3CD07C-50D7-9842-B3BE-1FF48AB73615}"/>
              </a:ext>
            </a:extLst>
          </p:cNvPr>
          <p:cNvCxnSpPr>
            <a:cxnSpLocks/>
            <a:endCxn id="80" idx="1"/>
          </p:cNvCxnSpPr>
          <p:nvPr/>
        </p:nvCxnSpPr>
        <p:spPr>
          <a:xfrm rot="16200000" flipH="1">
            <a:off x="6033346" y="7938615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1B907D49-9D4D-6740-B66F-A9DF6AC671E1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5326472" y="8628097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6C89C34B-CE9E-FE4A-939F-F799C14C84CB}"/>
              </a:ext>
            </a:extLst>
          </p:cNvPr>
          <p:cNvCxnSpPr>
            <a:cxnSpLocks/>
            <a:endCxn id="76" idx="1"/>
          </p:cNvCxnSpPr>
          <p:nvPr/>
        </p:nvCxnSpPr>
        <p:spPr>
          <a:xfrm rot="16200000" flipH="1">
            <a:off x="6734843" y="7237119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D67CE2B6-09E6-F446-8739-28136F6B80B8}"/>
              </a:ext>
            </a:extLst>
          </p:cNvPr>
          <p:cNvSpPr/>
          <p:nvPr/>
        </p:nvSpPr>
        <p:spPr>
          <a:xfrm>
            <a:off x="7342000" y="11685334"/>
            <a:ext cx="2833904" cy="631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92934F2A-DA1C-7A41-9FCB-2E3385BEC702}"/>
              </a:ext>
            </a:extLst>
          </p:cNvPr>
          <p:cNvSpPr/>
          <p:nvPr/>
        </p:nvSpPr>
        <p:spPr>
          <a:xfrm>
            <a:off x="7342000" y="12316478"/>
            <a:ext cx="2833904" cy="6311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C2A4F23-756E-F54C-B1C2-12EA1BA54038}"/>
              </a:ext>
            </a:extLst>
          </p:cNvPr>
          <p:cNvSpPr txBox="1"/>
          <p:nvPr/>
        </p:nvSpPr>
        <p:spPr>
          <a:xfrm>
            <a:off x="7477242" y="1241659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1DF56E62-50B8-DE42-A821-37200B3A52B3}"/>
              </a:ext>
            </a:extLst>
          </p:cNvPr>
          <p:cNvSpPr txBox="1">
            <a:spLocks/>
          </p:cNvSpPr>
          <p:nvPr/>
        </p:nvSpPr>
        <p:spPr>
          <a:xfrm>
            <a:off x="7892373" y="1176237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C91865F-AF08-8549-BDA6-6517A0E7C84F}"/>
              </a:ext>
            </a:extLst>
          </p:cNvPr>
          <p:cNvSpPr/>
          <p:nvPr/>
        </p:nvSpPr>
        <p:spPr>
          <a:xfrm>
            <a:off x="14696025" y="5854190"/>
            <a:ext cx="3556282" cy="6820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F983005-0AFC-D842-BF79-2EBDF5B2909E}"/>
              </a:ext>
            </a:extLst>
          </p:cNvPr>
          <p:cNvSpPr/>
          <p:nvPr/>
        </p:nvSpPr>
        <p:spPr>
          <a:xfrm>
            <a:off x="14696025" y="6532416"/>
            <a:ext cx="3556282" cy="6820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E6ED21-0C97-2A47-94B2-2A1A66B0E4A7}"/>
              </a:ext>
            </a:extLst>
          </p:cNvPr>
          <p:cNvSpPr txBox="1"/>
          <p:nvPr/>
        </p:nvSpPr>
        <p:spPr>
          <a:xfrm>
            <a:off x="15007106" y="6634901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1B4EC5F9-648A-A94C-B005-5418084D684A}"/>
              </a:ext>
            </a:extLst>
          </p:cNvPr>
          <p:cNvSpPr txBox="1">
            <a:spLocks/>
          </p:cNvSpPr>
          <p:nvPr/>
        </p:nvSpPr>
        <p:spPr>
          <a:xfrm>
            <a:off x="15434460" y="5902831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38702D71-0AC9-B540-AF64-9927201977F4}"/>
              </a:ext>
            </a:extLst>
          </p:cNvPr>
          <p:cNvSpPr/>
          <p:nvPr/>
        </p:nvSpPr>
        <p:spPr>
          <a:xfrm>
            <a:off x="15956244" y="752870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3B5A277-F615-3047-98A9-6B61D7B47407}"/>
              </a:ext>
            </a:extLst>
          </p:cNvPr>
          <p:cNvSpPr/>
          <p:nvPr/>
        </p:nvSpPr>
        <p:spPr>
          <a:xfrm>
            <a:off x="15956244" y="815984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AC88F0A-EFE8-5A47-833E-FDC4521B69A2}"/>
              </a:ext>
            </a:extLst>
          </p:cNvPr>
          <p:cNvSpPr txBox="1"/>
          <p:nvPr/>
        </p:nvSpPr>
        <p:spPr>
          <a:xfrm>
            <a:off x="16091486" y="825996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D6D4B17-F025-684B-BAC3-7A2A549780C0}"/>
              </a:ext>
            </a:extLst>
          </p:cNvPr>
          <p:cNvSpPr txBox="1">
            <a:spLocks/>
          </p:cNvSpPr>
          <p:nvPr/>
        </p:nvSpPr>
        <p:spPr>
          <a:xfrm>
            <a:off x="16506617" y="760574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89D2A62-D593-A04F-A147-1FB6245FCBCB}"/>
              </a:ext>
            </a:extLst>
          </p:cNvPr>
          <p:cNvSpPr/>
          <p:nvPr/>
        </p:nvSpPr>
        <p:spPr>
          <a:xfrm>
            <a:off x="15956244" y="8931697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A528284-C9B9-2C4E-9615-5A6DC328DE29}"/>
              </a:ext>
            </a:extLst>
          </p:cNvPr>
          <p:cNvSpPr/>
          <p:nvPr/>
        </p:nvSpPr>
        <p:spPr>
          <a:xfrm>
            <a:off x="15956244" y="9562841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1B3064D-3BC0-B447-A4D2-DCD3C00AFC81}"/>
              </a:ext>
            </a:extLst>
          </p:cNvPr>
          <p:cNvSpPr txBox="1"/>
          <p:nvPr/>
        </p:nvSpPr>
        <p:spPr>
          <a:xfrm>
            <a:off x="16091486" y="9662954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C75D3CF4-57EA-1241-9EE7-786617AC3FEA}"/>
              </a:ext>
            </a:extLst>
          </p:cNvPr>
          <p:cNvSpPr txBox="1">
            <a:spLocks/>
          </p:cNvSpPr>
          <p:nvPr/>
        </p:nvSpPr>
        <p:spPr>
          <a:xfrm>
            <a:off x="16506617" y="9008742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9A36C2C-8D6C-1F42-8C54-9C3A4FBA0F35}"/>
              </a:ext>
            </a:extLst>
          </p:cNvPr>
          <p:cNvSpPr/>
          <p:nvPr/>
        </p:nvSpPr>
        <p:spPr>
          <a:xfrm>
            <a:off x="15956244" y="1032805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C4D8C6E-3AB7-704E-BF6E-F82A6E7D9123}"/>
              </a:ext>
            </a:extLst>
          </p:cNvPr>
          <p:cNvSpPr/>
          <p:nvPr/>
        </p:nvSpPr>
        <p:spPr>
          <a:xfrm>
            <a:off x="15956244" y="1095919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1DF065F-FBA4-6142-A87F-4EA13ADE257A}"/>
              </a:ext>
            </a:extLst>
          </p:cNvPr>
          <p:cNvSpPr txBox="1"/>
          <p:nvPr/>
        </p:nvSpPr>
        <p:spPr>
          <a:xfrm>
            <a:off x="16091486" y="1105931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F9D1A56A-E500-7648-8EB8-DD0D3E407A6E}"/>
              </a:ext>
            </a:extLst>
          </p:cNvPr>
          <p:cNvSpPr txBox="1">
            <a:spLocks/>
          </p:cNvSpPr>
          <p:nvPr/>
        </p:nvSpPr>
        <p:spPr>
          <a:xfrm>
            <a:off x="16506617" y="1040509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13" name="Elbow Connector 112">
            <a:extLst>
              <a:ext uri="{FF2B5EF4-FFF2-40B4-BE49-F238E27FC236}">
                <a16:creationId xmlns:a16="http://schemas.microsoft.com/office/drawing/2014/main" id="{939773E5-BE13-D643-A545-5D98D024ED48}"/>
              </a:ext>
            </a:extLst>
          </p:cNvPr>
          <p:cNvCxnSpPr>
            <a:cxnSpLocks/>
            <a:endCxn id="105" idx="1"/>
          </p:cNvCxnSpPr>
          <p:nvPr/>
        </p:nvCxnSpPr>
        <p:spPr>
          <a:xfrm rot="16200000" flipH="1">
            <a:off x="14647590" y="7938615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>
            <a:extLst>
              <a:ext uri="{FF2B5EF4-FFF2-40B4-BE49-F238E27FC236}">
                <a16:creationId xmlns:a16="http://schemas.microsoft.com/office/drawing/2014/main" id="{5AC5A3E3-A013-814F-A316-D61FD0D36E8A}"/>
              </a:ext>
            </a:extLst>
          </p:cNvPr>
          <p:cNvCxnSpPr>
            <a:cxnSpLocks/>
            <a:endCxn id="109" idx="1"/>
          </p:cNvCxnSpPr>
          <p:nvPr/>
        </p:nvCxnSpPr>
        <p:spPr>
          <a:xfrm rot="16200000" flipH="1">
            <a:off x="13940716" y="8628097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>
            <a:extLst>
              <a:ext uri="{FF2B5EF4-FFF2-40B4-BE49-F238E27FC236}">
                <a16:creationId xmlns:a16="http://schemas.microsoft.com/office/drawing/2014/main" id="{D2425403-2110-374C-BE06-5E8F10A85B4B}"/>
              </a:ext>
            </a:extLst>
          </p:cNvPr>
          <p:cNvCxnSpPr>
            <a:cxnSpLocks/>
            <a:endCxn id="101" idx="1"/>
          </p:cNvCxnSpPr>
          <p:nvPr/>
        </p:nvCxnSpPr>
        <p:spPr>
          <a:xfrm rot="16200000" flipH="1">
            <a:off x="15349087" y="7237119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D9296764-32A3-954A-834B-A35579F0765C}"/>
              </a:ext>
            </a:extLst>
          </p:cNvPr>
          <p:cNvSpPr/>
          <p:nvPr/>
        </p:nvSpPr>
        <p:spPr>
          <a:xfrm>
            <a:off x="15956244" y="11685334"/>
            <a:ext cx="2833904" cy="6311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2D3C339-0F90-0E42-9BDD-5FE8FFD4488E}"/>
              </a:ext>
            </a:extLst>
          </p:cNvPr>
          <p:cNvSpPr/>
          <p:nvPr/>
        </p:nvSpPr>
        <p:spPr>
          <a:xfrm>
            <a:off x="15956244" y="12316478"/>
            <a:ext cx="2833904" cy="6311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FEAAFC1-4C04-0A45-B553-AC299EE38CF0}"/>
              </a:ext>
            </a:extLst>
          </p:cNvPr>
          <p:cNvSpPr txBox="1"/>
          <p:nvPr/>
        </p:nvSpPr>
        <p:spPr>
          <a:xfrm>
            <a:off x="16091486" y="12416591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FEB256AF-7FCA-0F49-B594-12D307186F8F}"/>
              </a:ext>
            </a:extLst>
          </p:cNvPr>
          <p:cNvSpPr txBox="1">
            <a:spLocks/>
          </p:cNvSpPr>
          <p:nvPr/>
        </p:nvSpPr>
        <p:spPr>
          <a:xfrm>
            <a:off x="16506617" y="11762379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20" name="Elbow Connector 119">
            <a:extLst>
              <a:ext uri="{FF2B5EF4-FFF2-40B4-BE49-F238E27FC236}">
                <a16:creationId xmlns:a16="http://schemas.microsoft.com/office/drawing/2014/main" id="{2269D585-27C3-E44C-A9E6-9B71B6AD16F7}"/>
              </a:ext>
            </a:extLst>
          </p:cNvPr>
          <p:cNvCxnSpPr>
            <a:cxnSpLocks/>
            <a:stCxn id="5" idx="2"/>
            <a:endCxn id="72" idx="0"/>
          </p:cNvCxnSpPr>
          <p:nvPr/>
        </p:nvCxnSpPr>
        <p:spPr>
          <a:xfrm rot="5400000">
            <a:off x="8880496" y="2545861"/>
            <a:ext cx="2287756" cy="4328903"/>
          </a:xfrm>
          <a:prstGeom prst="bentConnector3">
            <a:avLst>
              <a:gd name="adj1" fmla="val 19791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>
            <a:extLst>
              <a:ext uri="{FF2B5EF4-FFF2-40B4-BE49-F238E27FC236}">
                <a16:creationId xmlns:a16="http://schemas.microsoft.com/office/drawing/2014/main" id="{ECC7E449-DC94-E94B-B22A-F99381E80CF4}"/>
              </a:ext>
            </a:extLst>
          </p:cNvPr>
          <p:cNvCxnSpPr>
            <a:cxnSpLocks/>
            <a:stCxn id="5" idx="2"/>
            <a:endCxn id="46" idx="0"/>
          </p:cNvCxnSpPr>
          <p:nvPr/>
        </p:nvCxnSpPr>
        <p:spPr>
          <a:xfrm rot="5400000">
            <a:off x="11601171" y="3885168"/>
            <a:ext cx="906388" cy="26892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>
            <a:extLst>
              <a:ext uri="{FF2B5EF4-FFF2-40B4-BE49-F238E27FC236}">
                <a16:creationId xmlns:a16="http://schemas.microsoft.com/office/drawing/2014/main" id="{B90AA356-D223-6B49-A373-3878BCE9A83B}"/>
              </a:ext>
            </a:extLst>
          </p:cNvPr>
          <p:cNvCxnSpPr>
            <a:cxnSpLocks/>
            <a:stCxn id="5" idx="2"/>
            <a:endCxn id="97" idx="0"/>
          </p:cNvCxnSpPr>
          <p:nvPr/>
        </p:nvCxnSpPr>
        <p:spPr>
          <a:xfrm rot="16200000" flipH="1">
            <a:off x="13187617" y="2567641"/>
            <a:ext cx="2287756" cy="4285341"/>
          </a:xfrm>
          <a:prstGeom prst="bentConnector3">
            <a:avLst>
              <a:gd name="adj1" fmla="val 19791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2182CB9-2BF7-8143-BCFB-644A22D6EEAD}"/>
              </a:ext>
            </a:extLst>
          </p:cNvPr>
          <p:cNvSpPr/>
          <p:nvPr/>
        </p:nvSpPr>
        <p:spPr>
          <a:xfrm>
            <a:off x="18756008" y="4472822"/>
            <a:ext cx="3556282" cy="6820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24D50435-220F-A440-BAE0-0BA151C7B542}"/>
              </a:ext>
            </a:extLst>
          </p:cNvPr>
          <p:cNvSpPr/>
          <p:nvPr/>
        </p:nvSpPr>
        <p:spPr>
          <a:xfrm>
            <a:off x="18756008" y="5151048"/>
            <a:ext cx="3556282" cy="682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D719B24-F9CD-044C-B297-8BED8D4CB87B}"/>
              </a:ext>
            </a:extLst>
          </p:cNvPr>
          <p:cNvSpPr txBox="1"/>
          <p:nvPr/>
        </p:nvSpPr>
        <p:spPr>
          <a:xfrm>
            <a:off x="19067089" y="5253533"/>
            <a:ext cx="2934120" cy="4770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BB7A5B29-EEC1-394B-9587-FAC4D24C2534}"/>
              </a:ext>
            </a:extLst>
          </p:cNvPr>
          <p:cNvSpPr txBox="1">
            <a:spLocks/>
          </p:cNvSpPr>
          <p:nvPr/>
        </p:nvSpPr>
        <p:spPr>
          <a:xfrm>
            <a:off x="19494443" y="4521463"/>
            <a:ext cx="2079415" cy="58477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Manager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E23A5BBD-99F3-AC43-844E-D157E878250F}"/>
              </a:ext>
            </a:extLst>
          </p:cNvPr>
          <p:cNvSpPr/>
          <p:nvPr/>
        </p:nvSpPr>
        <p:spPr>
          <a:xfrm>
            <a:off x="20016227" y="614733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135FDE9-AB29-394D-AB76-197714721741}"/>
              </a:ext>
            </a:extLst>
          </p:cNvPr>
          <p:cNvSpPr/>
          <p:nvPr/>
        </p:nvSpPr>
        <p:spPr>
          <a:xfrm>
            <a:off x="20016227" y="677848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693AB7-FFD2-A84E-A9D0-5E4EDA715C61}"/>
              </a:ext>
            </a:extLst>
          </p:cNvPr>
          <p:cNvSpPr txBox="1"/>
          <p:nvPr/>
        </p:nvSpPr>
        <p:spPr>
          <a:xfrm>
            <a:off x="20151469" y="687859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5" name="Subtitle 2">
            <a:extLst>
              <a:ext uri="{FF2B5EF4-FFF2-40B4-BE49-F238E27FC236}">
                <a16:creationId xmlns:a16="http://schemas.microsoft.com/office/drawing/2014/main" id="{C28C9402-5C9F-AC44-82CC-F2DBE12C7837}"/>
              </a:ext>
            </a:extLst>
          </p:cNvPr>
          <p:cNvSpPr txBox="1">
            <a:spLocks/>
          </p:cNvSpPr>
          <p:nvPr/>
        </p:nvSpPr>
        <p:spPr>
          <a:xfrm>
            <a:off x="20566600" y="622438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61EFA4D-3158-904C-9B40-C8B10638F04F}"/>
              </a:ext>
            </a:extLst>
          </p:cNvPr>
          <p:cNvSpPr/>
          <p:nvPr/>
        </p:nvSpPr>
        <p:spPr>
          <a:xfrm>
            <a:off x="20016227" y="7550329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E1263E6-61FE-4C47-AEA6-B653AD21B922}"/>
              </a:ext>
            </a:extLst>
          </p:cNvPr>
          <p:cNvSpPr/>
          <p:nvPr/>
        </p:nvSpPr>
        <p:spPr>
          <a:xfrm>
            <a:off x="20016227" y="8181473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DD49BA3-BC20-C243-9799-23B34D7414E1}"/>
              </a:ext>
            </a:extLst>
          </p:cNvPr>
          <p:cNvSpPr txBox="1"/>
          <p:nvPr/>
        </p:nvSpPr>
        <p:spPr>
          <a:xfrm>
            <a:off x="20151469" y="8281586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AE2E72DD-79BB-ED45-9EA3-B4E058C45B00}"/>
              </a:ext>
            </a:extLst>
          </p:cNvPr>
          <p:cNvSpPr txBox="1">
            <a:spLocks/>
          </p:cNvSpPr>
          <p:nvPr/>
        </p:nvSpPr>
        <p:spPr>
          <a:xfrm>
            <a:off x="20566600" y="7627374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5FD0C0D4-13B2-4741-A9AC-96D81B426F3B}"/>
              </a:ext>
            </a:extLst>
          </p:cNvPr>
          <p:cNvSpPr/>
          <p:nvPr/>
        </p:nvSpPr>
        <p:spPr>
          <a:xfrm>
            <a:off x="20016227" y="894668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8464FB43-1D48-D14B-BDA2-535089269C1C}"/>
              </a:ext>
            </a:extLst>
          </p:cNvPr>
          <p:cNvSpPr/>
          <p:nvPr/>
        </p:nvSpPr>
        <p:spPr>
          <a:xfrm>
            <a:off x="20016227" y="957783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A09A23A0-5879-7D42-A5DE-F7D9819E90FE}"/>
              </a:ext>
            </a:extLst>
          </p:cNvPr>
          <p:cNvSpPr txBox="1"/>
          <p:nvPr/>
        </p:nvSpPr>
        <p:spPr>
          <a:xfrm>
            <a:off x="20151469" y="967794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B1907461-2F30-9449-B437-B71C9C27DF99}"/>
              </a:ext>
            </a:extLst>
          </p:cNvPr>
          <p:cNvSpPr txBox="1">
            <a:spLocks/>
          </p:cNvSpPr>
          <p:nvPr/>
        </p:nvSpPr>
        <p:spPr>
          <a:xfrm>
            <a:off x="20566600" y="902373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44" name="Elbow Connector 143">
            <a:extLst>
              <a:ext uri="{FF2B5EF4-FFF2-40B4-BE49-F238E27FC236}">
                <a16:creationId xmlns:a16="http://schemas.microsoft.com/office/drawing/2014/main" id="{784241E1-E582-684E-B6F4-5F2F37B5EF1C}"/>
              </a:ext>
            </a:extLst>
          </p:cNvPr>
          <p:cNvCxnSpPr>
            <a:cxnSpLocks/>
            <a:endCxn id="136" idx="1"/>
          </p:cNvCxnSpPr>
          <p:nvPr/>
        </p:nvCxnSpPr>
        <p:spPr>
          <a:xfrm rot="16200000" flipH="1">
            <a:off x="18707573" y="6557247"/>
            <a:ext cx="2019672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>
            <a:extLst>
              <a:ext uri="{FF2B5EF4-FFF2-40B4-BE49-F238E27FC236}">
                <a16:creationId xmlns:a16="http://schemas.microsoft.com/office/drawing/2014/main" id="{D9D9F85B-B483-7642-BC9D-3FB1A9D72357}"/>
              </a:ext>
            </a:extLst>
          </p:cNvPr>
          <p:cNvCxnSpPr>
            <a:cxnSpLocks/>
            <a:endCxn id="140" idx="1"/>
          </p:cNvCxnSpPr>
          <p:nvPr/>
        </p:nvCxnSpPr>
        <p:spPr>
          <a:xfrm rot="16200000" flipH="1">
            <a:off x="18000699" y="7246729"/>
            <a:ext cx="3433421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>
            <a:extLst>
              <a:ext uri="{FF2B5EF4-FFF2-40B4-BE49-F238E27FC236}">
                <a16:creationId xmlns:a16="http://schemas.microsoft.com/office/drawing/2014/main" id="{A22911C9-A808-9841-AF2E-EA197643F22F}"/>
              </a:ext>
            </a:extLst>
          </p:cNvPr>
          <p:cNvCxnSpPr>
            <a:cxnSpLocks/>
            <a:endCxn id="128" idx="1"/>
          </p:cNvCxnSpPr>
          <p:nvPr/>
        </p:nvCxnSpPr>
        <p:spPr>
          <a:xfrm rot="16200000" flipH="1">
            <a:off x="19409070" y="5855751"/>
            <a:ext cx="616678" cy="597636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3AEAE4C6-D262-E94D-A25A-BDA7C6EB1045}"/>
              </a:ext>
            </a:extLst>
          </p:cNvPr>
          <p:cNvSpPr/>
          <p:nvPr/>
        </p:nvSpPr>
        <p:spPr>
          <a:xfrm>
            <a:off x="20016227" y="10303966"/>
            <a:ext cx="2833904" cy="63114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074E4151-FD9E-0247-8514-485751A56DB1}"/>
              </a:ext>
            </a:extLst>
          </p:cNvPr>
          <p:cNvSpPr/>
          <p:nvPr/>
        </p:nvSpPr>
        <p:spPr>
          <a:xfrm>
            <a:off x="20016227" y="10935110"/>
            <a:ext cx="2833904" cy="6311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964FB32-1E90-E84A-BA37-A139DDD072EC}"/>
              </a:ext>
            </a:extLst>
          </p:cNvPr>
          <p:cNvSpPr txBox="1"/>
          <p:nvPr/>
        </p:nvSpPr>
        <p:spPr>
          <a:xfrm>
            <a:off x="20151469" y="11035223"/>
            <a:ext cx="2563420" cy="43088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John Doe</a:t>
            </a:r>
          </a:p>
        </p:txBody>
      </p:sp>
      <p:sp>
        <p:nvSpPr>
          <p:cNvPr id="150" name="Subtitle 2">
            <a:extLst>
              <a:ext uri="{FF2B5EF4-FFF2-40B4-BE49-F238E27FC236}">
                <a16:creationId xmlns:a16="http://schemas.microsoft.com/office/drawing/2014/main" id="{D881E0A2-DB3E-0743-9641-EE7DBCD10A24}"/>
              </a:ext>
            </a:extLst>
          </p:cNvPr>
          <p:cNvSpPr txBox="1">
            <a:spLocks/>
          </p:cNvSpPr>
          <p:nvPr/>
        </p:nvSpPr>
        <p:spPr>
          <a:xfrm>
            <a:off x="20566600" y="10381011"/>
            <a:ext cx="1733167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Executive</a:t>
            </a:r>
          </a:p>
        </p:txBody>
      </p:sp>
      <p:cxnSp>
        <p:nvCxnSpPr>
          <p:cNvPr id="151" name="Elbow Connector 150">
            <a:extLst>
              <a:ext uri="{FF2B5EF4-FFF2-40B4-BE49-F238E27FC236}">
                <a16:creationId xmlns:a16="http://schemas.microsoft.com/office/drawing/2014/main" id="{A7AE1702-086A-994F-A413-521CE64821F2}"/>
              </a:ext>
            </a:extLst>
          </p:cNvPr>
          <p:cNvCxnSpPr>
            <a:cxnSpLocks/>
            <a:stCxn id="5" idx="2"/>
            <a:endCxn id="124" idx="0"/>
          </p:cNvCxnSpPr>
          <p:nvPr/>
        </p:nvCxnSpPr>
        <p:spPr>
          <a:xfrm rot="16200000" flipH="1">
            <a:off x="15908293" y="-153034"/>
            <a:ext cx="906388" cy="834532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>
            <a:extLst>
              <a:ext uri="{FF2B5EF4-FFF2-40B4-BE49-F238E27FC236}">
                <a16:creationId xmlns:a16="http://schemas.microsoft.com/office/drawing/2014/main" id="{E284FAB7-764D-5545-B636-2CF0108EF9C0}"/>
              </a:ext>
            </a:extLst>
          </p:cNvPr>
          <p:cNvCxnSpPr>
            <a:cxnSpLocks/>
            <a:endCxn id="129" idx="1"/>
          </p:cNvCxnSpPr>
          <p:nvPr/>
        </p:nvCxnSpPr>
        <p:spPr>
          <a:xfrm rot="16200000" flipH="1">
            <a:off x="91955" y="7923754"/>
            <a:ext cx="4793929" cy="597638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Elbow Connector 152">
            <a:extLst>
              <a:ext uri="{FF2B5EF4-FFF2-40B4-BE49-F238E27FC236}">
                <a16:creationId xmlns:a16="http://schemas.microsoft.com/office/drawing/2014/main" id="{E0D02DBE-EDED-3741-AE45-F4FBAEBEE982}"/>
              </a:ext>
            </a:extLst>
          </p:cNvPr>
          <p:cNvCxnSpPr>
            <a:cxnSpLocks/>
            <a:endCxn id="91" idx="1"/>
          </p:cNvCxnSpPr>
          <p:nvPr/>
        </p:nvCxnSpPr>
        <p:spPr>
          <a:xfrm rot="16200000" flipH="1">
            <a:off x="4657570" y="9316476"/>
            <a:ext cx="4773310" cy="595550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>
            <a:extLst>
              <a:ext uri="{FF2B5EF4-FFF2-40B4-BE49-F238E27FC236}">
                <a16:creationId xmlns:a16="http://schemas.microsoft.com/office/drawing/2014/main" id="{AD4B94CF-1EC1-4A4E-A96D-B4D1A14D48AF}"/>
              </a:ext>
            </a:extLst>
          </p:cNvPr>
          <p:cNvCxnSpPr>
            <a:cxnSpLocks/>
            <a:endCxn id="116" idx="1"/>
          </p:cNvCxnSpPr>
          <p:nvPr/>
        </p:nvCxnSpPr>
        <p:spPr>
          <a:xfrm rot="16200000" flipH="1">
            <a:off x="13266520" y="9311181"/>
            <a:ext cx="4783897" cy="59555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>
            <a:extLst>
              <a:ext uri="{FF2B5EF4-FFF2-40B4-BE49-F238E27FC236}">
                <a16:creationId xmlns:a16="http://schemas.microsoft.com/office/drawing/2014/main" id="{9D3215A2-E9C8-AA41-8CE1-3755170830ED}"/>
              </a:ext>
            </a:extLst>
          </p:cNvPr>
          <p:cNvCxnSpPr>
            <a:cxnSpLocks/>
            <a:endCxn id="66" idx="1"/>
          </p:cNvCxnSpPr>
          <p:nvPr/>
        </p:nvCxnSpPr>
        <p:spPr>
          <a:xfrm rot="16200000" flipH="1">
            <a:off x="8708800" y="7926356"/>
            <a:ext cx="4786464" cy="599899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Elbow Connector 155">
            <a:extLst>
              <a:ext uri="{FF2B5EF4-FFF2-40B4-BE49-F238E27FC236}">
                <a16:creationId xmlns:a16="http://schemas.microsoft.com/office/drawing/2014/main" id="{200B7931-9CE9-1344-958E-8B2DB55C6B36}"/>
              </a:ext>
            </a:extLst>
          </p:cNvPr>
          <p:cNvCxnSpPr>
            <a:cxnSpLocks/>
            <a:endCxn id="147" idx="1"/>
          </p:cNvCxnSpPr>
          <p:nvPr/>
        </p:nvCxnSpPr>
        <p:spPr>
          <a:xfrm rot="16200000" flipH="1">
            <a:off x="17319313" y="7922623"/>
            <a:ext cx="4793927" cy="59990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3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FBEA21-31DF-E848-82E9-8C1F357853FD}"/>
              </a:ext>
            </a:extLst>
          </p:cNvPr>
          <p:cNvSpPr/>
          <p:nvPr/>
        </p:nvSpPr>
        <p:spPr>
          <a:xfrm>
            <a:off x="0" y="7272169"/>
            <a:ext cx="24377650" cy="644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E6D8E1C-5257-E448-917B-E9D2D7641DFD}"/>
              </a:ext>
            </a:extLst>
          </p:cNvPr>
          <p:cNvSpPr/>
          <p:nvPr/>
        </p:nvSpPr>
        <p:spPr>
          <a:xfrm>
            <a:off x="11579295" y="2291285"/>
            <a:ext cx="3845182" cy="15816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847221A-E4A7-ED4B-A1C1-D843B7E72A75}"/>
              </a:ext>
            </a:extLst>
          </p:cNvPr>
          <p:cNvSpPr/>
          <p:nvPr/>
        </p:nvSpPr>
        <p:spPr>
          <a:xfrm>
            <a:off x="17764452" y="4775346"/>
            <a:ext cx="4406814" cy="17366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6891246-DCC9-1543-A9C9-DDCB2CF530E6}"/>
              </a:ext>
            </a:extLst>
          </p:cNvPr>
          <p:cNvSpPr/>
          <p:nvPr/>
        </p:nvSpPr>
        <p:spPr>
          <a:xfrm>
            <a:off x="11298479" y="4775346"/>
            <a:ext cx="4406814" cy="17366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D6FCF9F-4923-1947-B9F9-FA7CEF38FA59}"/>
              </a:ext>
            </a:extLst>
          </p:cNvPr>
          <p:cNvSpPr/>
          <p:nvPr/>
        </p:nvSpPr>
        <p:spPr>
          <a:xfrm>
            <a:off x="4832506" y="4775346"/>
            <a:ext cx="4406814" cy="1736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B09FE3-B8A4-F049-87C8-E6AD441E5572}"/>
              </a:ext>
            </a:extLst>
          </p:cNvPr>
          <p:cNvSpPr/>
          <p:nvPr/>
        </p:nvSpPr>
        <p:spPr>
          <a:xfrm>
            <a:off x="11135262" y="7467902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0654B04-7D96-5C4A-AAA7-0467F19B0058}"/>
              </a:ext>
            </a:extLst>
          </p:cNvPr>
          <p:cNvSpPr/>
          <p:nvPr/>
        </p:nvSpPr>
        <p:spPr>
          <a:xfrm>
            <a:off x="11135262" y="11181012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F3FE0F-960B-BA4E-BBA5-D1468B6113DA}"/>
              </a:ext>
            </a:extLst>
          </p:cNvPr>
          <p:cNvSpPr/>
          <p:nvPr/>
        </p:nvSpPr>
        <p:spPr>
          <a:xfrm>
            <a:off x="11135262" y="9324457"/>
            <a:ext cx="4733248" cy="1449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5485B48-E7BF-1047-94CB-668CCC5FD0D7}"/>
              </a:ext>
            </a:extLst>
          </p:cNvPr>
          <p:cNvSpPr/>
          <p:nvPr/>
        </p:nvSpPr>
        <p:spPr>
          <a:xfrm>
            <a:off x="17767400" y="8396180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E15F6B5-541E-6F4A-AD76-A5FEBC46B6D2}"/>
              </a:ext>
            </a:extLst>
          </p:cNvPr>
          <p:cNvSpPr/>
          <p:nvPr/>
        </p:nvSpPr>
        <p:spPr>
          <a:xfrm>
            <a:off x="17767400" y="10252735"/>
            <a:ext cx="4733248" cy="1449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C1C9E2B-62DF-624F-815D-72739B9375B3}"/>
              </a:ext>
            </a:extLst>
          </p:cNvPr>
          <p:cNvSpPr/>
          <p:nvPr/>
        </p:nvSpPr>
        <p:spPr>
          <a:xfrm>
            <a:off x="4832506" y="8396180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788389C-64A2-6A4B-8C3A-CFB2E32DADBE}"/>
              </a:ext>
            </a:extLst>
          </p:cNvPr>
          <p:cNvSpPr/>
          <p:nvPr/>
        </p:nvSpPr>
        <p:spPr>
          <a:xfrm>
            <a:off x="4832506" y="10252735"/>
            <a:ext cx="4733248" cy="144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26CF6C-1A0E-9549-B822-1C8C32526E4F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76BF34-E8A9-C541-B54F-8EBDAFD843F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C3E384-A219-7043-BF8D-14D94A8E67F3}"/>
              </a:ext>
            </a:extLst>
          </p:cNvPr>
          <p:cNvSpPr/>
          <p:nvPr/>
        </p:nvSpPr>
        <p:spPr>
          <a:xfrm>
            <a:off x="11279492" y="2563139"/>
            <a:ext cx="3845182" cy="1581665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E8F45-FDD2-EE48-BDE5-BE76CC14FD1A}"/>
              </a:ext>
            </a:extLst>
          </p:cNvPr>
          <p:cNvSpPr txBox="1"/>
          <p:nvPr/>
        </p:nvSpPr>
        <p:spPr>
          <a:xfrm>
            <a:off x="12137529" y="277685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1A71D5A-94A8-494A-AAEA-38BEEFAF8BAB}"/>
              </a:ext>
            </a:extLst>
          </p:cNvPr>
          <p:cNvSpPr txBox="1">
            <a:spLocks/>
          </p:cNvSpPr>
          <p:nvPr/>
        </p:nvSpPr>
        <p:spPr>
          <a:xfrm>
            <a:off x="11910039" y="3361633"/>
            <a:ext cx="258408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33EAEE-2898-934E-A654-598A61F3FADB}"/>
              </a:ext>
            </a:extLst>
          </p:cNvPr>
          <p:cNvSpPr/>
          <p:nvPr/>
        </p:nvSpPr>
        <p:spPr>
          <a:xfrm>
            <a:off x="17464649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F799B7-8B54-B447-9375-91C0A09906F2}"/>
              </a:ext>
            </a:extLst>
          </p:cNvPr>
          <p:cNvSpPr txBox="1"/>
          <p:nvPr/>
        </p:nvSpPr>
        <p:spPr>
          <a:xfrm>
            <a:off x="18603502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D8350B5-31F9-2445-A0A4-28F4EA0B9F5F}"/>
              </a:ext>
            </a:extLst>
          </p:cNvPr>
          <p:cNvSpPr txBox="1">
            <a:spLocks/>
          </p:cNvSpPr>
          <p:nvPr/>
        </p:nvSpPr>
        <p:spPr>
          <a:xfrm>
            <a:off x="18014365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1D867C-BF52-474B-BBB3-15C7697680A8}"/>
              </a:ext>
            </a:extLst>
          </p:cNvPr>
          <p:cNvSpPr/>
          <p:nvPr/>
        </p:nvSpPr>
        <p:spPr>
          <a:xfrm>
            <a:off x="10998676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39DC03-9B9D-0148-A372-5E8C36849D51}"/>
              </a:ext>
            </a:extLst>
          </p:cNvPr>
          <p:cNvSpPr txBox="1"/>
          <p:nvPr/>
        </p:nvSpPr>
        <p:spPr>
          <a:xfrm>
            <a:off x="12137529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A7A782C-26CB-C14B-B33D-DD94BCD2B0E5}"/>
              </a:ext>
            </a:extLst>
          </p:cNvPr>
          <p:cNvSpPr txBox="1">
            <a:spLocks/>
          </p:cNvSpPr>
          <p:nvPr/>
        </p:nvSpPr>
        <p:spPr>
          <a:xfrm>
            <a:off x="11548392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59ECC0-60F3-054F-9911-790F5B14C478}"/>
              </a:ext>
            </a:extLst>
          </p:cNvPr>
          <p:cNvSpPr/>
          <p:nvPr/>
        </p:nvSpPr>
        <p:spPr>
          <a:xfrm>
            <a:off x="4532703" y="5047200"/>
            <a:ext cx="4406814" cy="1736658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BC7E1F-AC04-AF42-91A2-EB214613D645}"/>
              </a:ext>
            </a:extLst>
          </p:cNvPr>
          <p:cNvSpPr txBox="1"/>
          <p:nvPr/>
        </p:nvSpPr>
        <p:spPr>
          <a:xfrm>
            <a:off x="5671556" y="533841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5196243-A4D8-3249-9BA7-7698D3114899}"/>
              </a:ext>
            </a:extLst>
          </p:cNvPr>
          <p:cNvSpPr txBox="1">
            <a:spLocks/>
          </p:cNvSpPr>
          <p:nvPr/>
        </p:nvSpPr>
        <p:spPr>
          <a:xfrm>
            <a:off x="5082419" y="5923190"/>
            <a:ext cx="33073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82C53B40-4F37-FD40-8654-8A2703BFE06C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rot="16200000" flipH="1">
            <a:off x="15983871" y="1363015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36719A7A-BF53-9D43-B057-BCF023489311}"/>
              </a:ext>
            </a:extLst>
          </p:cNvPr>
          <p:cNvCxnSpPr>
            <a:cxnSpLocks/>
            <a:stCxn id="5" idx="2"/>
            <a:endCxn id="11" idx="0"/>
          </p:cNvCxnSpPr>
          <p:nvPr/>
        </p:nvCxnSpPr>
        <p:spPr>
          <a:xfrm rot="5400000">
            <a:off x="12750885" y="4596002"/>
            <a:ext cx="902396" cy="12700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370FA813-99AC-C948-BBF2-EB05977DD2AC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 rot="5400000">
            <a:off x="9517899" y="1363016"/>
            <a:ext cx="902396" cy="646597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A400010-E3A2-394A-8049-2E9482B85FFD}"/>
              </a:ext>
            </a:extLst>
          </p:cNvPr>
          <p:cNvSpPr/>
          <p:nvPr/>
        </p:nvSpPr>
        <p:spPr>
          <a:xfrm>
            <a:off x="10835459" y="7739756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60675D-97A0-DC45-A2B8-8E42432ED4EC}"/>
              </a:ext>
            </a:extLst>
          </p:cNvPr>
          <p:cNvSpPr txBox="1"/>
          <p:nvPr/>
        </p:nvSpPr>
        <p:spPr>
          <a:xfrm>
            <a:off x="12137529" y="788735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825B548-E390-DF4C-8A4B-EE2580BA4538}"/>
              </a:ext>
            </a:extLst>
          </p:cNvPr>
          <p:cNvSpPr txBox="1">
            <a:spLocks/>
          </p:cNvSpPr>
          <p:nvPr/>
        </p:nvSpPr>
        <p:spPr>
          <a:xfrm>
            <a:off x="11135262" y="847212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101F72-5223-FA44-8570-ADDA28BE6382}"/>
              </a:ext>
            </a:extLst>
          </p:cNvPr>
          <p:cNvSpPr/>
          <p:nvPr/>
        </p:nvSpPr>
        <p:spPr>
          <a:xfrm>
            <a:off x="10835459" y="11452866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B1D69B-3109-EB44-AE5F-DB117DC6CC7B}"/>
              </a:ext>
            </a:extLst>
          </p:cNvPr>
          <p:cNvSpPr txBox="1"/>
          <p:nvPr/>
        </p:nvSpPr>
        <p:spPr>
          <a:xfrm>
            <a:off x="12137529" y="1160046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D12E8E6-2F3E-0F4B-8E95-886D4AB0AC25}"/>
              </a:ext>
            </a:extLst>
          </p:cNvPr>
          <p:cNvSpPr txBox="1">
            <a:spLocks/>
          </p:cNvSpPr>
          <p:nvPr/>
        </p:nvSpPr>
        <p:spPr>
          <a:xfrm>
            <a:off x="11135262" y="12185235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261EA3-5F34-3845-8421-B428C2C8FA23}"/>
              </a:ext>
            </a:extLst>
          </p:cNvPr>
          <p:cNvSpPr/>
          <p:nvPr/>
        </p:nvSpPr>
        <p:spPr>
          <a:xfrm>
            <a:off x="10835459" y="9596311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D6CF42-318F-A647-8476-7C5A90695757}"/>
              </a:ext>
            </a:extLst>
          </p:cNvPr>
          <p:cNvSpPr txBox="1"/>
          <p:nvPr/>
        </p:nvSpPr>
        <p:spPr>
          <a:xfrm>
            <a:off x="12137529" y="9743905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098893E-3D46-084C-A5F5-6F9E735BD80E}"/>
              </a:ext>
            </a:extLst>
          </p:cNvPr>
          <p:cNvSpPr txBox="1">
            <a:spLocks/>
          </p:cNvSpPr>
          <p:nvPr/>
        </p:nvSpPr>
        <p:spPr>
          <a:xfrm>
            <a:off x="11135262" y="10328680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9E0FAB2-74EF-834C-B146-EB59F516D69C}"/>
              </a:ext>
            </a:extLst>
          </p:cNvPr>
          <p:cNvSpPr/>
          <p:nvPr/>
        </p:nvSpPr>
        <p:spPr>
          <a:xfrm>
            <a:off x="17467597" y="8668034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689CC8-5A55-BF47-8DDE-B44FA6AD1F24}"/>
              </a:ext>
            </a:extLst>
          </p:cNvPr>
          <p:cNvSpPr txBox="1"/>
          <p:nvPr/>
        </p:nvSpPr>
        <p:spPr>
          <a:xfrm>
            <a:off x="18769667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C3C8B52-5F9B-D544-B6E5-1545F00B4555}"/>
              </a:ext>
            </a:extLst>
          </p:cNvPr>
          <p:cNvSpPr txBox="1">
            <a:spLocks/>
          </p:cNvSpPr>
          <p:nvPr/>
        </p:nvSpPr>
        <p:spPr>
          <a:xfrm>
            <a:off x="17767400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24C7323-CCDE-A542-89C1-2E3EB8B322E3}"/>
              </a:ext>
            </a:extLst>
          </p:cNvPr>
          <p:cNvSpPr/>
          <p:nvPr/>
        </p:nvSpPr>
        <p:spPr>
          <a:xfrm>
            <a:off x="17467597" y="10524589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757A7A-C816-6F4C-B5D5-6B5DA41933F5}"/>
              </a:ext>
            </a:extLst>
          </p:cNvPr>
          <p:cNvSpPr txBox="1"/>
          <p:nvPr/>
        </p:nvSpPr>
        <p:spPr>
          <a:xfrm>
            <a:off x="18769667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809CDC1-7936-B442-8448-335729BA34D9}"/>
              </a:ext>
            </a:extLst>
          </p:cNvPr>
          <p:cNvSpPr txBox="1">
            <a:spLocks/>
          </p:cNvSpPr>
          <p:nvPr/>
        </p:nvSpPr>
        <p:spPr>
          <a:xfrm>
            <a:off x="17767400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A13A6F-D256-6D42-928F-9F74ED4538E2}"/>
              </a:ext>
            </a:extLst>
          </p:cNvPr>
          <p:cNvSpPr/>
          <p:nvPr/>
        </p:nvSpPr>
        <p:spPr>
          <a:xfrm>
            <a:off x="4532703" y="8668034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8F0AFF1-E6E0-4347-BC68-7A7B02C40A5E}"/>
              </a:ext>
            </a:extLst>
          </p:cNvPr>
          <p:cNvSpPr txBox="1"/>
          <p:nvPr/>
        </p:nvSpPr>
        <p:spPr>
          <a:xfrm>
            <a:off x="5834773" y="8815628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C359D02-29BC-464E-84DB-776AEA6A3583}"/>
              </a:ext>
            </a:extLst>
          </p:cNvPr>
          <p:cNvSpPr txBox="1">
            <a:spLocks/>
          </p:cNvSpPr>
          <p:nvPr/>
        </p:nvSpPr>
        <p:spPr>
          <a:xfrm>
            <a:off x="4832506" y="9400403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3F2404-03BD-1F46-8D73-975909121A8D}"/>
              </a:ext>
            </a:extLst>
          </p:cNvPr>
          <p:cNvSpPr/>
          <p:nvPr/>
        </p:nvSpPr>
        <p:spPr>
          <a:xfrm>
            <a:off x="4532703" y="10524589"/>
            <a:ext cx="4733248" cy="1449416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E281C06-502D-394F-B8B6-05C9F9C08DBA}"/>
              </a:ext>
            </a:extLst>
          </p:cNvPr>
          <p:cNvSpPr txBox="1"/>
          <p:nvPr/>
        </p:nvSpPr>
        <p:spPr>
          <a:xfrm>
            <a:off x="5834773" y="10672183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8C92086-7DDF-D449-96AA-C26E0C789406}"/>
              </a:ext>
            </a:extLst>
          </p:cNvPr>
          <p:cNvSpPr txBox="1">
            <a:spLocks/>
          </p:cNvSpPr>
          <p:nvPr/>
        </p:nvSpPr>
        <p:spPr>
          <a:xfrm>
            <a:off x="4832506" y="11256958"/>
            <a:ext cx="413364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Sales Executive</a:t>
            </a:r>
          </a:p>
        </p:txBody>
      </p: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419F132-F37D-E148-9865-42B0D79FCC58}"/>
              </a:ext>
            </a:extLst>
          </p:cNvPr>
          <p:cNvCxnSpPr>
            <a:cxnSpLocks/>
            <a:stCxn id="14" idx="1"/>
            <a:endCxn id="35" idx="1"/>
          </p:cNvCxnSpPr>
          <p:nvPr/>
        </p:nvCxnSpPr>
        <p:spPr>
          <a:xfrm rot="10800000" flipV="1">
            <a:off x="4532703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B25DCB9A-D896-5546-9ABC-0318FB99FF3F}"/>
              </a:ext>
            </a:extLst>
          </p:cNvPr>
          <p:cNvCxnSpPr>
            <a:cxnSpLocks/>
            <a:stCxn id="14" idx="1"/>
            <a:endCxn id="38" idx="1"/>
          </p:cNvCxnSpPr>
          <p:nvPr/>
        </p:nvCxnSpPr>
        <p:spPr>
          <a:xfrm rot="10800000" flipV="1">
            <a:off x="4532703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5A1E3121-361A-504B-9555-3779379E0E95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8"/>
            <a:ext cx="12700" cy="3477213"/>
          </a:xfrm>
          <a:prstGeom prst="bentConnector3">
            <a:avLst>
              <a:gd name="adj1" fmla="val 444000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E9EB2AEA-CB05-C04F-9B5A-58DE55336C67}"/>
              </a:ext>
            </a:extLst>
          </p:cNvPr>
          <p:cNvCxnSpPr>
            <a:cxnSpLocks/>
          </p:cNvCxnSpPr>
          <p:nvPr/>
        </p:nvCxnSpPr>
        <p:spPr>
          <a:xfrm rot="10800000" flipV="1">
            <a:off x="17458299" y="5915529"/>
            <a:ext cx="12700" cy="5333768"/>
          </a:xfrm>
          <a:prstGeom prst="bentConnector3">
            <a:avLst>
              <a:gd name="adj1" fmla="val 4476102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868F4746-5033-C543-913A-9202EE21C554}"/>
              </a:ext>
            </a:extLst>
          </p:cNvPr>
          <p:cNvCxnSpPr>
            <a:cxnSpLocks/>
            <a:stCxn id="11" idx="1"/>
            <a:endCxn id="26" idx="1"/>
          </p:cNvCxnSpPr>
          <p:nvPr/>
        </p:nvCxnSpPr>
        <p:spPr>
          <a:xfrm rot="10800000" flipV="1">
            <a:off x="10835460" y="5915529"/>
            <a:ext cx="163217" cy="4405490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DF909973-D0B7-B34D-B1D9-2FB554A21CC3}"/>
              </a:ext>
            </a:extLst>
          </p:cNvPr>
          <p:cNvCxnSpPr>
            <a:cxnSpLocks/>
            <a:stCxn id="11" idx="1"/>
            <a:endCxn id="20" idx="1"/>
          </p:cNvCxnSpPr>
          <p:nvPr/>
        </p:nvCxnSpPr>
        <p:spPr>
          <a:xfrm rot="10800000" flipV="1">
            <a:off x="10835460" y="5915528"/>
            <a:ext cx="163217" cy="2548935"/>
          </a:xfrm>
          <a:prstGeom prst="bentConnector3">
            <a:avLst>
              <a:gd name="adj1" fmla="val 410130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C626D836-63B3-0845-809A-755C4639CD4C}"/>
              </a:ext>
            </a:extLst>
          </p:cNvPr>
          <p:cNvCxnSpPr>
            <a:cxnSpLocks/>
            <a:stCxn id="11" idx="1"/>
            <a:endCxn id="23" idx="1"/>
          </p:cNvCxnSpPr>
          <p:nvPr/>
        </p:nvCxnSpPr>
        <p:spPr>
          <a:xfrm rot="10800000" flipV="1">
            <a:off x="10835460" y="5915528"/>
            <a:ext cx="163217" cy="6262045"/>
          </a:xfrm>
          <a:prstGeom prst="bentConnector3">
            <a:avLst>
              <a:gd name="adj1" fmla="val 410131"/>
            </a:avLst>
          </a:prstGeom>
          <a:ln w="38100"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5F4F008-233C-8D43-B03D-E708CE33684C}"/>
              </a:ext>
            </a:extLst>
          </p:cNvPr>
          <p:cNvSpPr txBox="1"/>
          <p:nvPr/>
        </p:nvSpPr>
        <p:spPr>
          <a:xfrm rot="16200000">
            <a:off x="406583" y="10095947"/>
            <a:ext cx="31454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Support Team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935BF6C-6EF0-504B-9FC2-8EC389A799AB}"/>
              </a:ext>
            </a:extLst>
          </p:cNvPr>
          <p:cNvSpPr txBox="1"/>
          <p:nvPr/>
        </p:nvSpPr>
        <p:spPr>
          <a:xfrm rot="16200000">
            <a:off x="740809" y="4279062"/>
            <a:ext cx="24769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Core Team</a:t>
            </a:r>
          </a:p>
        </p:txBody>
      </p:sp>
    </p:spTree>
    <p:extLst>
      <p:ext uri="{BB962C8B-B14F-4D97-AF65-F5344CB8AC3E}">
        <p14:creationId xmlns:p14="http://schemas.microsoft.com/office/powerpoint/2010/main" val="263970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DDAF9D-D119-434A-963A-91CE09E44BC6}"/>
              </a:ext>
            </a:extLst>
          </p:cNvPr>
          <p:cNvSpPr txBox="1"/>
          <p:nvPr/>
        </p:nvSpPr>
        <p:spPr>
          <a:xfrm>
            <a:off x="1520825" y="482419"/>
            <a:ext cx="4419800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F8AB45-7772-3E41-A646-F331304C886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C652441-749B-9E49-911A-3867843B3170}"/>
              </a:ext>
            </a:extLst>
          </p:cNvPr>
          <p:cNvSpPr/>
          <p:nvPr/>
        </p:nvSpPr>
        <p:spPr>
          <a:xfrm>
            <a:off x="10021570" y="2469458"/>
            <a:ext cx="4334510" cy="1240534"/>
          </a:xfrm>
          <a:prstGeom prst="roundRect">
            <a:avLst>
              <a:gd name="adj" fmla="val 23717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84E23B-02BD-6D44-9D47-A88F4CDDFFCF}"/>
              </a:ext>
            </a:extLst>
          </p:cNvPr>
          <p:cNvSpPr txBox="1"/>
          <p:nvPr/>
        </p:nvSpPr>
        <p:spPr>
          <a:xfrm>
            <a:off x="11124271" y="2558810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EF6B841-8134-D444-92F8-728C6F6F5B07}"/>
              </a:ext>
            </a:extLst>
          </p:cNvPr>
          <p:cNvSpPr txBox="1">
            <a:spLocks/>
          </p:cNvSpPr>
          <p:nvPr/>
        </p:nvSpPr>
        <p:spPr>
          <a:xfrm>
            <a:off x="10452908" y="3143585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CEO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1A7B3FB-289B-7644-8FED-8E9EA772353B}"/>
              </a:ext>
            </a:extLst>
          </p:cNvPr>
          <p:cNvSpPr/>
          <p:nvPr/>
        </p:nvSpPr>
        <p:spPr>
          <a:xfrm>
            <a:off x="4017996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018D3D-23C6-FD47-95BF-762FF1CD98D5}"/>
              </a:ext>
            </a:extLst>
          </p:cNvPr>
          <p:cNvSpPr txBox="1"/>
          <p:nvPr/>
        </p:nvSpPr>
        <p:spPr>
          <a:xfrm>
            <a:off x="4989892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1B0403-137B-2F4B-B560-B6992D989442}"/>
              </a:ext>
            </a:extLst>
          </p:cNvPr>
          <p:cNvSpPr txBox="1">
            <a:spLocks/>
          </p:cNvSpPr>
          <p:nvPr/>
        </p:nvSpPr>
        <p:spPr>
          <a:xfrm>
            <a:off x="4318529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C9BC8403-8589-5F45-B08F-A8426FD6F37F}"/>
              </a:ext>
            </a:extLst>
          </p:cNvPr>
          <p:cNvSpPr/>
          <p:nvPr/>
        </p:nvSpPr>
        <p:spPr>
          <a:xfrm>
            <a:off x="16335369" y="4584349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7E759E-2F36-D147-8276-535078088B1B}"/>
              </a:ext>
            </a:extLst>
          </p:cNvPr>
          <p:cNvSpPr txBox="1"/>
          <p:nvPr/>
        </p:nvSpPr>
        <p:spPr>
          <a:xfrm>
            <a:off x="17307265" y="4673701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46CD800-0FC8-F743-9681-072B26CE59C1}"/>
              </a:ext>
            </a:extLst>
          </p:cNvPr>
          <p:cNvSpPr txBox="1">
            <a:spLocks/>
          </p:cNvSpPr>
          <p:nvPr/>
        </p:nvSpPr>
        <p:spPr>
          <a:xfrm>
            <a:off x="16635902" y="5258476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Manager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7645A46-EA53-2B43-9175-68DA91BEB2C7}"/>
              </a:ext>
            </a:extLst>
          </p:cNvPr>
          <p:cNvSpPr/>
          <p:nvPr/>
        </p:nvSpPr>
        <p:spPr>
          <a:xfrm>
            <a:off x="1564426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B88A9744-ACD8-BF4C-8C46-5AECF4B1FBB1}"/>
              </a:ext>
            </a:extLst>
          </p:cNvPr>
          <p:cNvSpPr/>
          <p:nvPr/>
        </p:nvSpPr>
        <p:spPr>
          <a:xfrm>
            <a:off x="6471567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8214C2-3EA0-4F42-850A-912D5A056E38}"/>
              </a:ext>
            </a:extLst>
          </p:cNvPr>
          <p:cNvSpPr txBox="1"/>
          <p:nvPr/>
        </p:nvSpPr>
        <p:spPr>
          <a:xfrm>
            <a:off x="2536322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A9810BF-6E3A-7D43-9749-56385BDD2CF9}"/>
              </a:ext>
            </a:extLst>
          </p:cNvPr>
          <p:cNvSpPr txBox="1">
            <a:spLocks/>
          </p:cNvSpPr>
          <p:nvPr/>
        </p:nvSpPr>
        <p:spPr>
          <a:xfrm>
            <a:off x="1864959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0E304C1-2D1E-C34A-9D4B-37F6A3E58F8A}"/>
              </a:ext>
            </a:extLst>
          </p:cNvPr>
          <p:cNvSpPr txBox="1"/>
          <p:nvPr/>
        </p:nvSpPr>
        <p:spPr>
          <a:xfrm>
            <a:off x="7443463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54E6FF2-F724-7D4B-B197-96DFA0817F41}"/>
              </a:ext>
            </a:extLst>
          </p:cNvPr>
          <p:cNvSpPr txBox="1">
            <a:spLocks/>
          </p:cNvSpPr>
          <p:nvPr/>
        </p:nvSpPr>
        <p:spPr>
          <a:xfrm>
            <a:off x="6772100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6A78DD3-4854-0D49-9C65-773B1C54244F}"/>
              </a:ext>
            </a:extLst>
          </p:cNvPr>
          <p:cNvSpPr/>
          <p:nvPr/>
        </p:nvSpPr>
        <p:spPr>
          <a:xfrm>
            <a:off x="13881798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D56ABCF-9353-DC46-908F-BF6E10F4C02A}"/>
              </a:ext>
            </a:extLst>
          </p:cNvPr>
          <p:cNvSpPr/>
          <p:nvPr/>
        </p:nvSpPr>
        <p:spPr>
          <a:xfrm>
            <a:off x="18788940" y="6660284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866A7D-BD84-3D42-858A-2A4C54A8EC3B}"/>
              </a:ext>
            </a:extLst>
          </p:cNvPr>
          <p:cNvSpPr txBox="1"/>
          <p:nvPr/>
        </p:nvSpPr>
        <p:spPr>
          <a:xfrm>
            <a:off x="14853694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0F89245-B937-4145-B8E1-3EEAA6A7E0ED}"/>
              </a:ext>
            </a:extLst>
          </p:cNvPr>
          <p:cNvSpPr txBox="1">
            <a:spLocks/>
          </p:cNvSpPr>
          <p:nvPr/>
        </p:nvSpPr>
        <p:spPr>
          <a:xfrm>
            <a:off x="14182331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59E189-BBF0-8C4B-9941-4F69F94D26B8}"/>
              </a:ext>
            </a:extLst>
          </p:cNvPr>
          <p:cNvSpPr txBox="1"/>
          <p:nvPr/>
        </p:nvSpPr>
        <p:spPr>
          <a:xfrm>
            <a:off x="19760836" y="6749636"/>
            <a:ext cx="21291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E006068-CC07-6F44-8AA7-6E7C5E73A6BC}"/>
              </a:ext>
            </a:extLst>
          </p:cNvPr>
          <p:cNvSpPr txBox="1">
            <a:spLocks/>
          </p:cNvSpPr>
          <p:nvPr/>
        </p:nvSpPr>
        <p:spPr>
          <a:xfrm>
            <a:off x="19089473" y="7334411"/>
            <a:ext cx="3471834" cy="47705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Executive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05015CEE-9F1D-CD49-AAF5-1A88D7F1A8B4}"/>
              </a:ext>
            </a:extLst>
          </p:cNvPr>
          <p:cNvSpPr/>
          <p:nvPr/>
        </p:nvSpPr>
        <p:spPr>
          <a:xfrm>
            <a:off x="1388179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BA79A552-6838-2E44-AFC6-50129CF2202F}"/>
              </a:ext>
            </a:extLst>
          </p:cNvPr>
          <p:cNvSpPr/>
          <p:nvPr/>
        </p:nvSpPr>
        <p:spPr>
          <a:xfrm>
            <a:off x="18788940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C8022BE-D0A4-B445-AC88-C6B23237AB70}"/>
              </a:ext>
            </a:extLst>
          </p:cNvPr>
          <p:cNvSpPr txBox="1"/>
          <p:nvPr/>
        </p:nvSpPr>
        <p:spPr>
          <a:xfrm>
            <a:off x="1506609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9FC869E-024A-B94C-8BA3-92DBB5AFF95E}"/>
              </a:ext>
            </a:extLst>
          </p:cNvPr>
          <p:cNvSpPr txBox="1">
            <a:spLocks/>
          </p:cNvSpPr>
          <p:nvPr/>
        </p:nvSpPr>
        <p:spPr>
          <a:xfrm>
            <a:off x="1418233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5382EB-8E5A-B84C-9FF9-932744048BDF}"/>
              </a:ext>
            </a:extLst>
          </p:cNvPr>
          <p:cNvSpPr txBox="1"/>
          <p:nvPr/>
        </p:nvSpPr>
        <p:spPr>
          <a:xfrm>
            <a:off x="19973234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C905C56-117B-A841-9D4F-512E563C527D}"/>
              </a:ext>
            </a:extLst>
          </p:cNvPr>
          <p:cNvSpPr txBox="1">
            <a:spLocks/>
          </p:cNvSpPr>
          <p:nvPr/>
        </p:nvSpPr>
        <p:spPr>
          <a:xfrm>
            <a:off x="19089473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A4B1C3BB-47DB-BC48-930A-3AA125892D1C}"/>
              </a:ext>
            </a:extLst>
          </p:cNvPr>
          <p:cNvSpPr/>
          <p:nvPr/>
        </p:nvSpPr>
        <p:spPr>
          <a:xfrm>
            <a:off x="1388179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CEE6BD42-1BFA-8543-A96D-DFC01D2C3402}"/>
              </a:ext>
            </a:extLst>
          </p:cNvPr>
          <p:cNvSpPr/>
          <p:nvPr/>
        </p:nvSpPr>
        <p:spPr>
          <a:xfrm>
            <a:off x="18788940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A677FE2-E82A-514A-A98F-61AE4B93D815}"/>
              </a:ext>
            </a:extLst>
          </p:cNvPr>
          <p:cNvSpPr txBox="1"/>
          <p:nvPr/>
        </p:nvSpPr>
        <p:spPr>
          <a:xfrm>
            <a:off x="1506609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5C3298B2-2CA6-2541-A491-16B2CE30D87D}"/>
              </a:ext>
            </a:extLst>
          </p:cNvPr>
          <p:cNvSpPr txBox="1">
            <a:spLocks/>
          </p:cNvSpPr>
          <p:nvPr/>
        </p:nvSpPr>
        <p:spPr>
          <a:xfrm>
            <a:off x="1418233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D76C1F6-65CC-CF45-AA20-829F165A9E2F}"/>
              </a:ext>
            </a:extLst>
          </p:cNvPr>
          <p:cNvSpPr txBox="1"/>
          <p:nvPr/>
        </p:nvSpPr>
        <p:spPr>
          <a:xfrm>
            <a:off x="19973234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788CA1C8-2420-5D4D-9774-03BB2A867740}"/>
              </a:ext>
            </a:extLst>
          </p:cNvPr>
          <p:cNvSpPr txBox="1">
            <a:spLocks/>
          </p:cNvSpPr>
          <p:nvPr/>
        </p:nvSpPr>
        <p:spPr>
          <a:xfrm>
            <a:off x="19089473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6FFC7DDE-31BF-9944-B281-1671C6FE611D}"/>
              </a:ext>
            </a:extLst>
          </p:cNvPr>
          <p:cNvSpPr/>
          <p:nvPr/>
        </p:nvSpPr>
        <p:spPr>
          <a:xfrm>
            <a:off x="1388179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C099CA3F-93E4-6945-8118-F04D4F815FD6}"/>
              </a:ext>
            </a:extLst>
          </p:cNvPr>
          <p:cNvSpPr/>
          <p:nvPr/>
        </p:nvSpPr>
        <p:spPr>
          <a:xfrm>
            <a:off x="18788940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E696164-8C01-8641-B19A-8A87FFD65115}"/>
              </a:ext>
            </a:extLst>
          </p:cNvPr>
          <p:cNvSpPr txBox="1"/>
          <p:nvPr/>
        </p:nvSpPr>
        <p:spPr>
          <a:xfrm>
            <a:off x="1506609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D43A45E-1A48-EB48-8C0C-0E793EAB9908}"/>
              </a:ext>
            </a:extLst>
          </p:cNvPr>
          <p:cNvSpPr txBox="1">
            <a:spLocks/>
          </p:cNvSpPr>
          <p:nvPr/>
        </p:nvSpPr>
        <p:spPr>
          <a:xfrm>
            <a:off x="1418233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3D1B892-92F3-2045-9522-90AB35DACD60}"/>
              </a:ext>
            </a:extLst>
          </p:cNvPr>
          <p:cNvSpPr txBox="1"/>
          <p:nvPr/>
        </p:nvSpPr>
        <p:spPr>
          <a:xfrm>
            <a:off x="19973234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F4E5B18F-0B34-854B-91EC-277E29CE6B1F}"/>
              </a:ext>
            </a:extLst>
          </p:cNvPr>
          <p:cNvSpPr txBox="1">
            <a:spLocks/>
          </p:cNvSpPr>
          <p:nvPr/>
        </p:nvSpPr>
        <p:spPr>
          <a:xfrm>
            <a:off x="19089473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67A5D0EC-E448-B746-8592-916601FBC0C3}"/>
              </a:ext>
            </a:extLst>
          </p:cNvPr>
          <p:cNvSpPr/>
          <p:nvPr/>
        </p:nvSpPr>
        <p:spPr>
          <a:xfrm>
            <a:off x="4017996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7D1F3505-C0EC-CE49-A916-66319D6E4829}"/>
              </a:ext>
            </a:extLst>
          </p:cNvPr>
          <p:cNvSpPr/>
          <p:nvPr/>
        </p:nvSpPr>
        <p:spPr>
          <a:xfrm>
            <a:off x="8925138" y="8344678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F7781E5-9479-1340-9EEA-BA574856736F}"/>
              </a:ext>
            </a:extLst>
          </p:cNvPr>
          <p:cNvSpPr txBox="1"/>
          <p:nvPr/>
        </p:nvSpPr>
        <p:spPr>
          <a:xfrm>
            <a:off x="5202290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A7239B7-085F-A046-B7F4-840574912632}"/>
              </a:ext>
            </a:extLst>
          </p:cNvPr>
          <p:cNvSpPr txBox="1">
            <a:spLocks/>
          </p:cNvSpPr>
          <p:nvPr/>
        </p:nvSpPr>
        <p:spPr>
          <a:xfrm>
            <a:off x="4318529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27728F2-ACCF-6546-91B5-C73A1E534706}"/>
              </a:ext>
            </a:extLst>
          </p:cNvPr>
          <p:cNvSpPr txBox="1"/>
          <p:nvPr/>
        </p:nvSpPr>
        <p:spPr>
          <a:xfrm>
            <a:off x="10109432" y="8541751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1DBB8726-97F9-3244-B314-C2BD6629BC73}"/>
              </a:ext>
            </a:extLst>
          </p:cNvPr>
          <p:cNvSpPr txBox="1">
            <a:spLocks/>
          </p:cNvSpPr>
          <p:nvPr/>
        </p:nvSpPr>
        <p:spPr>
          <a:xfrm>
            <a:off x="9225671" y="9018805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ABBC4FCA-C959-0A4F-8185-A6E7CCE84661}"/>
              </a:ext>
            </a:extLst>
          </p:cNvPr>
          <p:cNvSpPr/>
          <p:nvPr/>
        </p:nvSpPr>
        <p:spPr>
          <a:xfrm>
            <a:off x="4017996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E8F0D725-5694-0F4D-A9F8-E7B7E6C7AEE4}"/>
              </a:ext>
            </a:extLst>
          </p:cNvPr>
          <p:cNvSpPr/>
          <p:nvPr/>
        </p:nvSpPr>
        <p:spPr>
          <a:xfrm>
            <a:off x="8925138" y="11713466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12CA341-74BA-D946-B7B6-287ABB58DDC0}"/>
              </a:ext>
            </a:extLst>
          </p:cNvPr>
          <p:cNvSpPr txBox="1"/>
          <p:nvPr/>
        </p:nvSpPr>
        <p:spPr>
          <a:xfrm>
            <a:off x="5202290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8132BA89-3A61-9547-9EEC-23F03645E46F}"/>
              </a:ext>
            </a:extLst>
          </p:cNvPr>
          <p:cNvSpPr txBox="1">
            <a:spLocks/>
          </p:cNvSpPr>
          <p:nvPr/>
        </p:nvSpPr>
        <p:spPr>
          <a:xfrm>
            <a:off x="4318529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B10C727-8E1D-2E44-B3E1-F92DD6762364}"/>
              </a:ext>
            </a:extLst>
          </p:cNvPr>
          <p:cNvSpPr txBox="1"/>
          <p:nvPr/>
        </p:nvSpPr>
        <p:spPr>
          <a:xfrm>
            <a:off x="10109432" y="11910539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4F8CD60A-FE0E-C84A-832B-4DCF7A045F8E}"/>
              </a:ext>
            </a:extLst>
          </p:cNvPr>
          <p:cNvSpPr txBox="1">
            <a:spLocks/>
          </p:cNvSpPr>
          <p:nvPr/>
        </p:nvSpPr>
        <p:spPr>
          <a:xfrm>
            <a:off x="9225671" y="12387593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B1918BD2-AF98-8D4A-B65D-56BC50BF116F}"/>
              </a:ext>
            </a:extLst>
          </p:cNvPr>
          <p:cNvSpPr/>
          <p:nvPr/>
        </p:nvSpPr>
        <p:spPr>
          <a:xfrm>
            <a:off x="4017996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id="{F0786947-F34D-9545-8285-4F9431FE0F59}"/>
              </a:ext>
            </a:extLst>
          </p:cNvPr>
          <p:cNvSpPr/>
          <p:nvPr/>
        </p:nvSpPr>
        <p:spPr>
          <a:xfrm>
            <a:off x="8925138" y="10029072"/>
            <a:ext cx="4072900" cy="1240534"/>
          </a:xfrm>
          <a:prstGeom prst="roundRect">
            <a:avLst>
              <a:gd name="adj" fmla="val 237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1AE8AD9-AC3F-094A-B89A-7559AB74BE28}"/>
              </a:ext>
            </a:extLst>
          </p:cNvPr>
          <p:cNvSpPr txBox="1"/>
          <p:nvPr/>
        </p:nvSpPr>
        <p:spPr>
          <a:xfrm>
            <a:off x="5202290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8A09DE9F-820B-E546-8339-A8E25B2B69DC}"/>
              </a:ext>
            </a:extLst>
          </p:cNvPr>
          <p:cNvSpPr txBox="1">
            <a:spLocks/>
          </p:cNvSpPr>
          <p:nvPr/>
        </p:nvSpPr>
        <p:spPr>
          <a:xfrm>
            <a:off x="4318529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CF0A86B-0472-9D4F-9F72-04C9C244BCA9}"/>
              </a:ext>
            </a:extLst>
          </p:cNvPr>
          <p:cNvSpPr txBox="1"/>
          <p:nvPr/>
        </p:nvSpPr>
        <p:spPr>
          <a:xfrm>
            <a:off x="10109432" y="10226145"/>
            <a:ext cx="1704313" cy="4770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John Doe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7F78DA94-C691-DE4D-9394-2EA9CAEF9905}"/>
              </a:ext>
            </a:extLst>
          </p:cNvPr>
          <p:cNvSpPr txBox="1">
            <a:spLocks/>
          </p:cNvSpPr>
          <p:nvPr/>
        </p:nvSpPr>
        <p:spPr>
          <a:xfrm>
            <a:off x="9225671" y="10703199"/>
            <a:ext cx="3471834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Employee</a:t>
            </a:r>
          </a:p>
        </p:txBody>
      </p:sp>
      <p:cxnSp>
        <p:nvCxnSpPr>
          <p:cNvPr id="100" name="Elbow Connector 99">
            <a:extLst>
              <a:ext uri="{FF2B5EF4-FFF2-40B4-BE49-F238E27FC236}">
                <a16:creationId xmlns:a16="http://schemas.microsoft.com/office/drawing/2014/main" id="{CAE39775-56CA-5845-ABAF-953C12702406}"/>
              </a:ext>
            </a:extLst>
          </p:cNvPr>
          <p:cNvCxnSpPr>
            <a:stCxn id="4" idx="2"/>
            <a:endCxn id="9" idx="0"/>
          </p:cNvCxnSpPr>
          <p:nvPr/>
        </p:nvCxnSpPr>
        <p:spPr>
          <a:xfrm rot="5400000">
            <a:off x="8684458" y="1079981"/>
            <a:ext cx="874357" cy="6134379"/>
          </a:xfrm>
          <a:prstGeom prst="bentConnector3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>
            <a:extLst>
              <a:ext uri="{FF2B5EF4-FFF2-40B4-BE49-F238E27FC236}">
                <a16:creationId xmlns:a16="http://schemas.microsoft.com/office/drawing/2014/main" id="{806E9345-9847-A44D-AC24-9F1F9A2DF905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 rot="16200000" flipH="1">
            <a:off x="14843144" y="1055673"/>
            <a:ext cx="874357" cy="6182994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>
            <a:extLst>
              <a:ext uri="{FF2B5EF4-FFF2-40B4-BE49-F238E27FC236}">
                <a16:creationId xmlns:a16="http://schemas.microsoft.com/office/drawing/2014/main" id="{2FA554ED-2243-3A4B-B8E9-D8EC91BAE32D}"/>
              </a:ext>
            </a:extLst>
          </p:cNvPr>
          <p:cNvCxnSpPr>
            <a:cxnSpLocks/>
            <a:stCxn id="13" idx="2"/>
            <a:endCxn id="29" idx="0"/>
          </p:cNvCxnSpPr>
          <p:nvPr/>
        </p:nvCxnSpPr>
        <p:spPr>
          <a:xfrm rot="16200000" flipH="1">
            <a:off x="19180904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>
            <a:extLst>
              <a:ext uri="{FF2B5EF4-FFF2-40B4-BE49-F238E27FC236}">
                <a16:creationId xmlns:a16="http://schemas.microsoft.com/office/drawing/2014/main" id="{467D732D-870B-B94B-9D20-00493EA184A5}"/>
              </a:ext>
            </a:extLst>
          </p:cNvPr>
          <p:cNvCxnSpPr>
            <a:cxnSpLocks/>
            <a:stCxn id="13" idx="2"/>
            <a:endCxn id="20" idx="0"/>
          </p:cNvCxnSpPr>
          <p:nvPr/>
        </p:nvCxnSpPr>
        <p:spPr>
          <a:xfrm rot="5400000">
            <a:off x="16727334" y="5015798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>
            <a:extLst>
              <a:ext uri="{FF2B5EF4-FFF2-40B4-BE49-F238E27FC236}">
                <a16:creationId xmlns:a16="http://schemas.microsoft.com/office/drawing/2014/main" id="{9407203F-5C9D-4540-9447-1F29116F3FD2}"/>
              </a:ext>
            </a:extLst>
          </p:cNvPr>
          <p:cNvCxnSpPr>
            <a:cxnSpLocks/>
            <a:stCxn id="9" idx="2"/>
            <a:endCxn id="32" idx="0"/>
          </p:cNvCxnSpPr>
          <p:nvPr/>
        </p:nvCxnSpPr>
        <p:spPr>
          <a:xfrm rot="16200000" flipH="1">
            <a:off x="6863531" y="5015797"/>
            <a:ext cx="835401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FB7741D6-CB53-E54D-9C74-234869F19DEF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 rot="5400000">
            <a:off x="4409961" y="5015798"/>
            <a:ext cx="835401" cy="2453570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91A43A24-C658-BC42-968C-377AC90759F2}"/>
              </a:ext>
            </a:extLst>
          </p:cNvPr>
          <p:cNvCxnSpPr>
            <a:stCxn id="20" idx="2"/>
            <a:endCxn id="43" idx="0"/>
          </p:cNvCxnSpPr>
          <p:nvPr/>
        </p:nvCxnSpPr>
        <p:spPr>
          <a:xfrm>
            <a:off x="15918248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0151C4E-6F40-FD4B-AED2-B23A7E5DF085}"/>
              </a:ext>
            </a:extLst>
          </p:cNvPr>
          <p:cNvCxnSpPr/>
          <p:nvPr/>
        </p:nvCxnSpPr>
        <p:spPr>
          <a:xfrm>
            <a:off x="20825390" y="7900818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230BA92A-1E93-3044-B03E-508E5018B711}"/>
              </a:ext>
            </a:extLst>
          </p:cNvPr>
          <p:cNvCxnSpPr/>
          <p:nvPr/>
        </p:nvCxnSpPr>
        <p:spPr>
          <a:xfrm>
            <a:off x="1591824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E1AE9AE9-4FEE-9F45-8F1A-A607825385D0}"/>
              </a:ext>
            </a:extLst>
          </p:cNvPr>
          <p:cNvCxnSpPr/>
          <p:nvPr/>
        </p:nvCxnSpPr>
        <p:spPr>
          <a:xfrm>
            <a:off x="20825390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FCBCF0D-4900-0841-8AC4-15AE28A6E842}"/>
              </a:ext>
            </a:extLst>
          </p:cNvPr>
          <p:cNvCxnSpPr/>
          <p:nvPr/>
        </p:nvCxnSpPr>
        <p:spPr>
          <a:xfrm>
            <a:off x="1591824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13E8385-B808-C84F-B7F2-17427BC84A14}"/>
              </a:ext>
            </a:extLst>
          </p:cNvPr>
          <p:cNvCxnSpPr/>
          <p:nvPr/>
        </p:nvCxnSpPr>
        <p:spPr>
          <a:xfrm>
            <a:off x="20825390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>
            <a:extLst>
              <a:ext uri="{FF2B5EF4-FFF2-40B4-BE49-F238E27FC236}">
                <a16:creationId xmlns:a16="http://schemas.microsoft.com/office/drawing/2014/main" id="{13F7B148-2655-C545-A925-39C481B388BA}"/>
              </a:ext>
            </a:extLst>
          </p:cNvPr>
          <p:cNvCxnSpPr>
            <a:cxnSpLocks/>
            <a:stCxn id="32" idx="2"/>
            <a:endCxn id="79" idx="0"/>
          </p:cNvCxnSpPr>
          <p:nvPr/>
        </p:nvCxnSpPr>
        <p:spPr>
          <a:xfrm rot="16200000" flipH="1">
            <a:off x="9512872" y="6895962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Elbow Connector 123">
            <a:extLst>
              <a:ext uri="{FF2B5EF4-FFF2-40B4-BE49-F238E27FC236}">
                <a16:creationId xmlns:a16="http://schemas.microsoft.com/office/drawing/2014/main" id="{57F76757-5511-4743-8129-FF9770F8496A}"/>
              </a:ext>
            </a:extLst>
          </p:cNvPr>
          <p:cNvCxnSpPr>
            <a:cxnSpLocks/>
            <a:stCxn id="32" idx="2"/>
            <a:endCxn id="78" idx="0"/>
          </p:cNvCxnSpPr>
          <p:nvPr/>
        </p:nvCxnSpPr>
        <p:spPr>
          <a:xfrm rot="5400000">
            <a:off x="7059302" y="6895963"/>
            <a:ext cx="443860" cy="245357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3B72B5FB-1DDB-0449-AE31-32CC5481DAB4}"/>
              </a:ext>
            </a:extLst>
          </p:cNvPr>
          <p:cNvCxnSpPr/>
          <p:nvPr/>
        </p:nvCxnSpPr>
        <p:spPr>
          <a:xfrm>
            <a:off x="6054446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C2D6C03B-871D-124F-9A79-2B5359092A45}"/>
              </a:ext>
            </a:extLst>
          </p:cNvPr>
          <p:cNvCxnSpPr/>
          <p:nvPr/>
        </p:nvCxnSpPr>
        <p:spPr>
          <a:xfrm>
            <a:off x="10961588" y="9585212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F7FFB1F5-5E91-DB48-9C09-B9F71B58A1C9}"/>
              </a:ext>
            </a:extLst>
          </p:cNvPr>
          <p:cNvCxnSpPr/>
          <p:nvPr/>
        </p:nvCxnSpPr>
        <p:spPr>
          <a:xfrm>
            <a:off x="6054446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88A4FFC7-0A04-064F-AE46-95E2BC5F5C73}"/>
              </a:ext>
            </a:extLst>
          </p:cNvPr>
          <p:cNvCxnSpPr/>
          <p:nvPr/>
        </p:nvCxnSpPr>
        <p:spPr>
          <a:xfrm>
            <a:off x="10961588" y="11269606"/>
            <a:ext cx="0" cy="44386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76278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69888</TotalTime>
  <Words>1092</Words>
  <Application>Microsoft Macintosh PowerPoint</Application>
  <PresentationFormat>Custom</PresentationFormat>
  <Paragraphs>658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League Spartan</vt:lpstr>
      <vt:lpstr>Open Sans</vt:lpstr>
      <vt:lpstr>Open Sans Light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2019-10-22T04:34:20Z</dcterms:modified>
  <cp:category/>
</cp:coreProperties>
</file>