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768" r:id="rId2"/>
    <p:sldId id="3771" r:id="rId3"/>
    <p:sldId id="3772" r:id="rId4"/>
    <p:sldId id="3773" r:id="rId5"/>
    <p:sldId id="3780" r:id="rId6"/>
    <p:sldId id="3774" r:id="rId7"/>
    <p:sldId id="3775" r:id="rId8"/>
    <p:sldId id="3776" r:id="rId9"/>
    <p:sldId id="3777" r:id="rId10"/>
    <p:sldId id="3781" r:id="rId11"/>
    <p:sldId id="3778" r:id="rId12"/>
    <p:sldId id="3779" r:id="rId13"/>
    <p:sldId id="3782" r:id="rId14"/>
    <p:sldId id="3783" r:id="rId15"/>
    <p:sldId id="3784" r:id="rId16"/>
    <p:sldId id="3785" r:id="rId17"/>
    <p:sldId id="3786" r:id="rId18"/>
    <p:sldId id="3787" r:id="rId19"/>
    <p:sldId id="3788" r:id="rId20"/>
    <p:sldId id="3789" r:id="rId2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43" autoAdjust="0"/>
    <p:restoredTop sz="95595" autoAdjust="0"/>
  </p:normalViewPr>
  <p:slideViewPr>
    <p:cSldViewPr snapToGrid="0" snapToObjects="1">
      <p:cViewPr varScale="1">
        <p:scale>
          <a:sx n="48" d="100"/>
          <a:sy n="48" d="100"/>
        </p:scale>
        <p:origin x="232" y="760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9076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08478E-E74B-4446-B621-AA61B267F4DA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57DAC6-E6E3-8240-8D6B-ABC8181A06B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1">
            <a:extLst>
              <a:ext uri="{FF2B5EF4-FFF2-40B4-BE49-F238E27FC236}">
                <a16:creationId xmlns:a16="http://schemas.microsoft.com/office/drawing/2014/main" id="{BB74C7FB-E44C-8D47-87F6-31E8DEDB3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10148189"/>
            <a:ext cx="13607904" cy="2279925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2">
            <a:extLst>
              <a:ext uri="{FF2B5EF4-FFF2-40B4-BE49-F238E27FC236}">
                <a16:creationId xmlns:a16="http://schemas.microsoft.com/office/drawing/2014/main" id="{1D18690D-59E8-A749-8D32-463D17CDE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4578" y="10148189"/>
            <a:ext cx="2628208" cy="3085392"/>
          </a:xfrm>
          <a:custGeom>
            <a:avLst/>
            <a:gdLst>
              <a:gd name="T0" fmla="*/ 0 w 4500"/>
              <a:gd name="T1" fmla="*/ 0 h 5084"/>
              <a:gd name="T2" fmla="*/ 4499 w 4500"/>
              <a:gd name="T3" fmla="*/ 0 h 5084"/>
              <a:gd name="T4" fmla="*/ 4499 w 4500"/>
              <a:gd name="T5" fmla="*/ 3758 h 5084"/>
              <a:gd name="T6" fmla="*/ 2250 w 4500"/>
              <a:gd name="T7" fmla="*/ 5083 h 5084"/>
              <a:gd name="T8" fmla="*/ 0 w 4500"/>
              <a:gd name="T9" fmla="*/ 3758 h 5084"/>
              <a:gd name="T10" fmla="*/ 0 w 4500"/>
              <a:gd name="T11" fmla="*/ 0 h 5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0" h="5084">
                <a:moveTo>
                  <a:pt x="0" y="0"/>
                </a:moveTo>
                <a:lnTo>
                  <a:pt x="4499" y="0"/>
                </a:lnTo>
                <a:lnTo>
                  <a:pt x="4499" y="3758"/>
                </a:lnTo>
                <a:lnTo>
                  <a:pt x="2250" y="5083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3">
            <a:extLst>
              <a:ext uri="{FF2B5EF4-FFF2-40B4-BE49-F238E27FC236}">
                <a16:creationId xmlns:a16="http://schemas.microsoft.com/office/drawing/2014/main" id="{8ED19CB4-0801-8C4D-BF76-A8D81384F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7705923"/>
            <a:ext cx="13607904" cy="2279925"/>
          </a:xfrm>
          <a:custGeom>
            <a:avLst/>
            <a:gdLst>
              <a:gd name="T0" fmla="*/ 1085 w 17953"/>
              <a:gd name="T1" fmla="*/ 3757 h 3758"/>
              <a:gd name="T2" fmla="*/ 0 w 17953"/>
              <a:gd name="T3" fmla="*/ 1878 h 3758"/>
              <a:gd name="T4" fmla="*/ 1085 w 17953"/>
              <a:gd name="T5" fmla="*/ 0 h 3758"/>
              <a:gd name="T6" fmla="*/ 16867 w 17953"/>
              <a:gd name="T7" fmla="*/ 0 h 3758"/>
              <a:gd name="T8" fmla="*/ 17952 w 17953"/>
              <a:gd name="T9" fmla="*/ 1878 h 3758"/>
              <a:gd name="T10" fmla="*/ 16867 w 17953"/>
              <a:gd name="T11" fmla="*/ 3757 h 3758"/>
              <a:gd name="T12" fmla="*/ 1085 w 17953"/>
              <a:gd name="T13" fmla="*/ 3757 h 37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8">
                <a:moveTo>
                  <a:pt x="1085" y="3757"/>
                </a:moveTo>
                <a:lnTo>
                  <a:pt x="0" y="1878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8"/>
                </a:lnTo>
                <a:lnTo>
                  <a:pt x="16867" y="3757"/>
                </a:lnTo>
                <a:lnTo>
                  <a:pt x="1085" y="375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4">
            <a:extLst>
              <a:ext uri="{FF2B5EF4-FFF2-40B4-BE49-F238E27FC236}">
                <a16:creationId xmlns:a16="http://schemas.microsoft.com/office/drawing/2014/main" id="{CA0DC244-8C3C-114F-8AD3-AC304549B2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4674" y="7705924"/>
            <a:ext cx="2628208" cy="3085390"/>
          </a:xfrm>
          <a:custGeom>
            <a:avLst/>
            <a:gdLst>
              <a:gd name="T0" fmla="*/ 0 w 4499"/>
              <a:gd name="T1" fmla="*/ 0 h 5083"/>
              <a:gd name="T2" fmla="*/ 4498 w 4499"/>
              <a:gd name="T3" fmla="*/ 0 h 5083"/>
              <a:gd name="T4" fmla="*/ 4498 w 4499"/>
              <a:gd name="T5" fmla="*/ 3757 h 5083"/>
              <a:gd name="T6" fmla="*/ 2248 w 4499"/>
              <a:gd name="T7" fmla="*/ 5082 h 5083"/>
              <a:gd name="T8" fmla="*/ 0 w 4499"/>
              <a:gd name="T9" fmla="*/ 3757 h 5083"/>
              <a:gd name="T10" fmla="*/ 0 w 4499"/>
              <a:gd name="T11" fmla="*/ 0 h 5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499" h="5083">
                <a:moveTo>
                  <a:pt x="0" y="0"/>
                </a:moveTo>
                <a:lnTo>
                  <a:pt x="4498" y="0"/>
                </a:lnTo>
                <a:lnTo>
                  <a:pt x="4498" y="3757"/>
                </a:lnTo>
                <a:lnTo>
                  <a:pt x="2248" y="5082"/>
                </a:lnTo>
                <a:lnTo>
                  <a:pt x="0" y="3757"/>
                </a:lnTo>
                <a:lnTo>
                  <a:pt x="0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65B62C8F-E9FA-DB42-B78F-0A2E5BA937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5266333"/>
            <a:ext cx="13607904" cy="2279924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4CA65BD6-9950-1944-A77C-C6CB18ADAE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4770" y="5266333"/>
            <a:ext cx="2628208" cy="3082714"/>
          </a:xfrm>
          <a:custGeom>
            <a:avLst/>
            <a:gdLst>
              <a:gd name="T0" fmla="*/ 0 w 4501"/>
              <a:gd name="T1" fmla="*/ 0 h 5082"/>
              <a:gd name="T2" fmla="*/ 4500 w 4501"/>
              <a:gd name="T3" fmla="*/ 0 h 5082"/>
              <a:gd name="T4" fmla="*/ 4500 w 4501"/>
              <a:gd name="T5" fmla="*/ 3758 h 5082"/>
              <a:gd name="T6" fmla="*/ 2250 w 4501"/>
              <a:gd name="T7" fmla="*/ 5081 h 5082"/>
              <a:gd name="T8" fmla="*/ 0 w 4501"/>
              <a:gd name="T9" fmla="*/ 3758 h 5082"/>
              <a:gd name="T10" fmla="*/ 0 w 4501"/>
              <a:gd name="T11" fmla="*/ 0 h 50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1" h="5082">
                <a:moveTo>
                  <a:pt x="0" y="0"/>
                </a:moveTo>
                <a:lnTo>
                  <a:pt x="4500" y="0"/>
                </a:lnTo>
                <a:lnTo>
                  <a:pt x="4500" y="3758"/>
                </a:lnTo>
                <a:lnTo>
                  <a:pt x="2250" y="5081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DF550622-86CA-534D-B63B-0C3999C4B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82" y="2824067"/>
            <a:ext cx="13607904" cy="2279925"/>
          </a:xfrm>
          <a:custGeom>
            <a:avLst/>
            <a:gdLst>
              <a:gd name="T0" fmla="*/ 1085 w 17953"/>
              <a:gd name="T1" fmla="*/ 3758 h 3759"/>
              <a:gd name="T2" fmla="*/ 0 w 17953"/>
              <a:gd name="T3" fmla="*/ 1879 h 3759"/>
              <a:gd name="T4" fmla="*/ 1085 w 17953"/>
              <a:gd name="T5" fmla="*/ 0 h 3759"/>
              <a:gd name="T6" fmla="*/ 16867 w 17953"/>
              <a:gd name="T7" fmla="*/ 0 h 3759"/>
              <a:gd name="T8" fmla="*/ 17952 w 17953"/>
              <a:gd name="T9" fmla="*/ 1879 h 3759"/>
              <a:gd name="T10" fmla="*/ 16867 w 17953"/>
              <a:gd name="T11" fmla="*/ 3758 h 3759"/>
              <a:gd name="T12" fmla="*/ 1085 w 17953"/>
              <a:gd name="T13" fmla="*/ 3758 h 37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7953" h="3759">
                <a:moveTo>
                  <a:pt x="1085" y="3758"/>
                </a:moveTo>
                <a:lnTo>
                  <a:pt x="0" y="1879"/>
                </a:lnTo>
                <a:lnTo>
                  <a:pt x="1085" y="0"/>
                </a:lnTo>
                <a:lnTo>
                  <a:pt x="16867" y="0"/>
                </a:lnTo>
                <a:lnTo>
                  <a:pt x="17952" y="1879"/>
                </a:lnTo>
                <a:lnTo>
                  <a:pt x="16867" y="3758"/>
                </a:lnTo>
                <a:lnTo>
                  <a:pt x="1085" y="3758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8D16C83D-CB4D-EE46-95F1-0F9182834C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4865" y="2824068"/>
            <a:ext cx="2628208" cy="3085390"/>
          </a:xfrm>
          <a:custGeom>
            <a:avLst/>
            <a:gdLst>
              <a:gd name="T0" fmla="*/ 0 w 4500"/>
              <a:gd name="T1" fmla="*/ 0 h 5084"/>
              <a:gd name="T2" fmla="*/ 4499 w 4500"/>
              <a:gd name="T3" fmla="*/ 0 h 5084"/>
              <a:gd name="T4" fmla="*/ 4499 w 4500"/>
              <a:gd name="T5" fmla="*/ 3758 h 5084"/>
              <a:gd name="T6" fmla="*/ 2250 w 4500"/>
              <a:gd name="T7" fmla="*/ 5083 h 5084"/>
              <a:gd name="T8" fmla="*/ 0 w 4500"/>
              <a:gd name="T9" fmla="*/ 3758 h 5084"/>
              <a:gd name="T10" fmla="*/ 0 w 4500"/>
              <a:gd name="T11" fmla="*/ 0 h 50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500" h="5084">
                <a:moveTo>
                  <a:pt x="0" y="0"/>
                </a:moveTo>
                <a:lnTo>
                  <a:pt x="4499" y="0"/>
                </a:lnTo>
                <a:lnTo>
                  <a:pt x="4499" y="3758"/>
                </a:lnTo>
                <a:lnTo>
                  <a:pt x="2250" y="5083"/>
                </a:lnTo>
                <a:lnTo>
                  <a:pt x="0" y="3758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CAD35002-2A01-8A44-ADA2-4D9A751BC329}"/>
              </a:ext>
            </a:extLst>
          </p:cNvPr>
          <p:cNvSpPr txBox="1">
            <a:spLocks/>
          </p:cNvSpPr>
          <p:nvPr/>
        </p:nvSpPr>
        <p:spPr>
          <a:xfrm>
            <a:off x="8654738" y="3393327"/>
            <a:ext cx="610461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187CCAF-6C8B-054B-8975-2E387BAB8D0B}"/>
              </a:ext>
            </a:extLst>
          </p:cNvPr>
          <p:cNvGrpSpPr/>
          <p:nvPr/>
        </p:nvGrpSpPr>
        <p:grpSpPr>
          <a:xfrm>
            <a:off x="6168214" y="3117644"/>
            <a:ext cx="1061509" cy="1692771"/>
            <a:chOff x="6168214" y="3083678"/>
            <a:chExt cx="1061509" cy="169277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C9A6A34F-23D4-0943-AAAC-027568748E2F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0750227-4828-3142-8C29-44D81FE7916D}"/>
                </a:ext>
              </a:extLst>
            </p:cNvPr>
            <p:cNvSpPr txBox="1"/>
            <p:nvPr/>
          </p:nvSpPr>
          <p:spPr>
            <a:xfrm>
              <a:off x="6180238" y="3668453"/>
              <a:ext cx="1037465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01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E8F1B74-7BC6-F74A-A02D-26DD3C8AF074}"/>
              </a:ext>
            </a:extLst>
          </p:cNvPr>
          <p:cNvGrpSpPr/>
          <p:nvPr/>
        </p:nvGrpSpPr>
        <p:grpSpPr>
          <a:xfrm>
            <a:off x="9750375" y="5559908"/>
            <a:ext cx="1217001" cy="1692771"/>
            <a:chOff x="6090470" y="3083678"/>
            <a:chExt cx="1217001" cy="169277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235749B4-0C10-7245-ACFE-4868E4123D00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357FFA93-3E08-F04E-B1E3-A1D8B7BAF3BE}"/>
                </a:ext>
              </a:extLst>
            </p:cNvPr>
            <p:cNvSpPr txBox="1"/>
            <p:nvPr/>
          </p:nvSpPr>
          <p:spPr>
            <a:xfrm>
              <a:off x="6090470" y="3668453"/>
              <a:ext cx="1217001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02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14F0B61-3C2A-C647-BA95-E01C6E12855A}"/>
              </a:ext>
            </a:extLst>
          </p:cNvPr>
          <p:cNvGrpSpPr/>
          <p:nvPr/>
        </p:nvGrpSpPr>
        <p:grpSpPr>
          <a:xfrm>
            <a:off x="13399860" y="7999499"/>
            <a:ext cx="1237839" cy="1692771"/>
            <a:chOff x="6080051" y="3083678"/>
            <a:chExt cx="1237839" cy="1692771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261643B-BFE7-5842-A370-E6BD35BA6E90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3CE138D-CAD5-5649-B8EE-5AB30AD5C357}"/>
                </a:ext>
              </a:extLst>
            </p:cNvPr>
            <p:cNvSpPr txBox="1"/>
            <p:nvPr/>
          </p:nvSpPr>
          <p:spPr>
            <a:xfrm>
              <a:off x="6080051" y="3668453"/>
              <a:ext cx="1237839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03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7581626-C8F7-A44C-80E6-700A5F9525D3}"/>
              </a:ext>
            </a:extLst>
          </p:cNvPr>
          <p:cNvGrpSpPr/>
          <p:nvPr/>
        </p:nvGrpSpPr>
        <p:grpSpPr>
          <a:xfrm>
            <a:off x="17033314" y="10441765"/>
            <a:ext cx="1290738" cy="1692771"/>
            <a:chOff x="6053601" y="3083678"/>
            <a:chExt cx="1290738" cy="1692771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E8305BE-82A6-4947-B5C4-A5CF314DBEE6}"/>
                </a:ext>
              </a:extLst>
            </p:cNvPr>
            <p:cNvSpPr txBox="1"/>
            <p:nvPr/>
          </p:nvSpPr>
          <p:spPr>
            <a:xfrm>
              <a:off x="6168214" y="3083678"/>
              <a:ext cx="1061509" cy="584775"/>
            </a:xfrm>
            <a:prstGeom prst="rect">
              <a:avLst/>
            </a:prstGeom>
            <a:noFill/>
          </p:spPr>
          <p:txBody>
            <a:bodyPr wrap="none" rtlCol="0" anchor="b" anchorCtr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Title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5FA12920-FC25-EC41-A9E9-7A9B106A7BE0}"/>
                </a:ext>
              </a:extLst>
            </p:cNvPr>
            <p:cNvSpPr txBox="1"/>
            <p:nvPr/>
          </p:nvSpPr>
          <p:spPr>
            <a:xfrm>
              <a:off x="6053601" y="3668453"/>
              <a:ext cx="1290738" cy="1107996"/>
            </a:xfrm>
            <a:prstGeom prst="rect">
              <a:avLst/>
            </a:prstGeom>
            <a:noFill/>
          </p:spPr>
          <p:txBody>
            <a:bodyPr wrap="none" rtlCol="0" anchor="t" anchorCtr="0">
              <a:spAutoFit/>
            </a:bodyPr>
            <a:lstStyle/>
            <a:p>
              <a:pPr algn="ctr"/>
              <a:r>
                <a:rPr lang="en-US" sz="6600" b="1" dirty="0">
                  <a:solidFill>
                    <a:schemeClr val="bg1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04</a:t>
              </a:r>
            </a:p>
          </p:txBody>
        </p:sp>
      </p:grpSp>
      <p:sp>
        <p:nvSpPr>
          <p:cNvPr id="30" name="Subtitle 2">
            <a:extLst>
              <a:ext uri="{FF2B5EF4-FFF2-40B4-BE49-F238E27FC236}">
                <a16:creationId xmlns:a16="http://schemas.microsoft.com/office/drawing/2014/main" id="{BB0439EF-666D-CE45-95A7-FE26ADDCDD95}"/>
              </a:ext>
            </a:extLst>
          </p:cNvPr>
          <p:cNvSpPr txBox="1">
            <a:spLocks/>
          </p:cNvSpPr>
          <p:nvPr/>
        </p:nvSpPr>
        <p:spPr>
          <a:xfrm>
            <a:off x="9589477" y="10717450"/>
            <a:ext cx="6106366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B82BA656-CFD9-B841-951C-7FF25B22B694}"/>
              </a:ext>
            </a:extLst>
          </p:cNvPr>
          <p:cNvSpPr txBox="1">
            <a:spLocks/>
          </p:cNvSpPr>
          <p:nvPr/>
        </p:nvSpPr>
        <p:spPr>
          <a:xfrm>
            <a:off x="6168214" y="8275184"/>
            <a:ext cx="610316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5646C361-C659-F74F-A869-9651163B1EFD}"/>
              </a:ext>
            </a:extLst>
          </p:cNvPr>
          <p:cNvSpPr txBox="1">
            <a:spLocks/>
          </p:cNvSpPr>
          <p:nvPr/>
        </p:nvSpPr>
        <p:spPr>
          <a:xfrm>
            <a:off x="12036223" y="5832240"/>
            <a:ext cx="610316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information.</a:t>
            </a:r>
          </a:p>
        </p:txBody>
      </p:sp>
      <p:sp>
        <p:nvSpPr>
          <p:cNvPr id="37" name="Shape 2554">
            <a:extLst>
              <a:ext uri="{FF2B5EF4-FFF2-40B4-BE49-F238E27FC236}">
                <a16:creationId xmlns:a16="http://schemas.microsoft.com/office/drawing/2014/main" id="{9045F1C6-0759-9D4E-A387-BF38BC22EDD0}"/>
              </a:ext>
            </a:extLst>
          </p:cNvPr>
          <p:cNvSpPr>
            <a:spLocks noChangeAspect="1"/>
          </p:cNvSpPr>
          <p:nvPr/>
        </p:nvSpPr>
        <p:spPr>
          <a:xfrm>
            <a:off x="6967598" y="10815803"/>
            <a:ext cx="1039164" cy="9446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583">
            <a:extLst>
              <a:ext uri="{FF2B5EF4-FFF2-40B4-BE49-F238E27FC236}">
                <a16:creationId xmlns:a16="http://schemas.microsoft.com/office/drawing/2014/main" id="{A1469954-16A4-634F-98AC-BF1FD5A08413}"/>
              </a:ext>
            </a:extLst>
          </p:cNvPr>
          <p:cNvSpPr>
            <a:spLocks noChangeAspect="1"/>
          </p:cNvSpPr>
          <p:nvPr/>
        </p:nvSpPr>
        <p:spPr>
          <a:xfrm>
            <a:off x="16513732" y="8326303"/>
            <a:ext cx="1039164" cy="10391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88">
            <a:extLst>
              <a:ext uri="{FF2B5EF4-FFF2-40B4-BE49-F238E27FC236}">
                <a16:creationId xmlns:a16="http://schemas.microsoft.com/office/drawing/2014/main" id="{7CBB134D-9C1B-5D43-B6E9-15EB16660B50}"/>
              </a:ext>
            </a:extLst>
          </p:cNvPr>
          <p:cNvSpPr>
            <a:spLocks noChangeAspect="1"/>
          </p:cNvSpPr>
          <p:nvPr/>
        </p:nvSpPr>
        <p:spPr>
          <a:xfrm>
            <a:off x="6970173" y="5930575"/>
            <a:ext cx="1039166" cy="944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631">
            <a:extLst>
              <a:ext uri="{FF2B5EF4-FFF2-40B4-BE49-F238E27FC236}">
                <a16:creationId xmlns:a16="http://schemas.microsoft.com/office/drawing/2014/main" id="{061F9614-2171-5142-B9EC-777BB77E4949}"/>
              </a:ext>
            </a:extLst>
          </p:cNvPr>
          <p:cNvSpPr>
            <a:spLocks noChangeAspect="1"/>
          </p:cNvSpPr>
          <p:nvPr/>
        </p:nvSpPr>
        <p:spPr>
          <a:xfrm>
            <a:off x="16513731" y="3538915"/>
            <a:ext cx="1039166" cy="8502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28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B48304-056D-0449-B24F-06BCE3ECE1D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1955DC-F34A-5046-8B07-3226FAD6AE6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793D115D-1B30-3A40-9BAE-AB673C767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1972" y="5548191"/>
            <a:ext cx="2724042" cy="2103085"/>
          </a:xfrm>
          <a:custGeom>
            <a:avLst/>
            <a:gdLst>
              <a:gd name="T0" fmla="*/ 1570 w 2652"/>
              <a:gd name="T1" fmla="*/ 500 h 2045"/>
              <a:gd name="T2" fmla="*/ 1970 w 2652"/>
              <a:gd name="T3" fmla="*/ 0 h 2045"/>
              <a:gd name="T4" fmla="*/ 1970 w 2652"/>
              <a:gd name="T5" fmla="*/ 0 h 2045"/>
              <a:gd name="T6" fmla="*/ 1971 w 2652"/>
              <a:gd name="T7" fmla="*/ 1 h 2045"/>
              <a:gd name="T8" fmla="*/ 2311 w 2652"/>
              <a:gd name="T9" fmla="*/ 341 h 2045"/>
              <a:gd name="T10" fmla="*/ 2651 w 2652"/>
              <a:gd name="T11" fmla="*/ 682 h 2045"/>
              <a:gd name="T12" fmla="*/ 2651 w 2652"/>
              <a:gd name="T13" fmla="*/ 682 h 2045"/>
              <a:gd name="T14" fmla="*/ 2088 w 2652"/>
              <a:gd name="T15" fmla="*/ 2044 h 2045"/>
              <a:gd name="T16" fmla="*/ 2088 w 2652"/>
              <a:gd name="T17" fmla="*/ 2044 h 2045"/>
              <a:gd name="T18" fmla="*/ 1606 w 2652"/>
              <a:gd name="T19" fmla="*/ 2044 h 2045"/>
              <a:gd name="T20" fmla="*/ 1124 w 2652"/>
              <a:gd name="T21" fmla="*/ 2044 h 2045"/>
              <a:gd name="T22" fmla="*/ 1124 w 2652"/>
              <a:gd name="T23" fmla="*/ 2044 h 2045"/>
              <a:gd name="T24" fmla="*/ 1180 w 2652"/>
              <a:gd name="T25" fmla="*/ 1479 h 2045"/>
              <a:gd name="T26" fmla="*/ 1180 w 2652"/>
              <a:gd name="T27" fmla="*/ 1479 h 2045"/>
              <a:gd name="T28" fmla="*/ 1180 w 2652"/>
              <a:gd name="T29" fmla="*/ 1479 h 2045"/>
              <a:gd name="T30" fmla="*/ 961 w 2652"/>
              <a:gd name="T31" fmla="*/ 1079 h 2045"/>
              <a:gd name="T32" fmla="*/ 961 w 2652"/>
              <a:gd name="T33" fmla="*/ 1079 h 2045"/>
              <a:gd name="T34" fmla="*/ 0 w 2652"/>
              <a:gd name="T35" fmla="*/ 691 h 2045"/>
              <a:gd name="T36" fmla="*/ 175 w 2652"/>
              <a:gd name="T37" fmla="*/ 255 h 2045"/>
              <a:gd name="T38" fmla="*/ 1132 w 2652"/>
              <a:gd name="T39" fmla="*/ 641 h 2045"/>
              <a:gd name="T40" fmla="*/ 1132 w 2652"/>
              <a:gd name="T41" fmla="*/ 641 h 2045"/>
              <a:gd name="T42" fmla="*/ 1570 w 2652"/>
              <a:gd name="T43" fmla="*/ 500 h 2045"/>
              <a:gd name="T44" fmla="*/ 1570 w 2652"/>
              <a:gd name="T45" fmla="*/ 500 h 2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652" h="2045">
                <a:moveTo>
                  <a:pt x="1570" y="500"/>
                </a:moveTo>
                <a:cubicBezTo>
                  <a:pt x="1685" y="319"/>
                  <a:pt x="1819" y="151"/>
                  <a:pt x="1970" y="0"/>
                </a:cubicBezTo>
                <a:lnTo>
                  <a:pt x="1970" y="0"/>
                </a:lnTo>
                <a:lnTo>
                  <a:pt x="1971" y="1"/>
                </a:lnTo>
                <a:lnTo>
                  <a:pt x="2311" y="341"/>
                </a:lnTo>
                <a:lnTo>
                  <a:pt x="2651" y="682"/>
                </a:lnTo>
                <a:lnTo>
                  <a:pt x="2651" y="682"/>
                </a:lnTo>
                <a:cubicBezTo>
                  <a:pt x="2303" y="1030"/>
                  <a:pt x="2088" y="1512"/>
                  <a:pt x="2088" y="2044"/>
                </a:cubicBezTo>
                <a:lnTo>
                  <a:pt x="2088" y="2044"/>
                </a:lnTo>
                <a:lnTo>
                  <a:pt x="1606" y="2044"/>
                </a:lnTo>
                <a:lnTo>
                  <a:pt x="1124" y="2044"/>
                </a:lnTo>
                <a:lnTo>
                  <a:pt x="1124" y="2044"/>
                </a:lnTo>
                <a:cubicBezTo>
                  <a:pt x="1124" y="1850"/>
                  <a:pt x="1144" y="1662"/>
                  <a:pt x="1180" y="1479"/>
                </a:cubicBezTo>
                <a:lnTo>
                  <a:pt x="1180" y="1479"/>
                </a:lnTo>
                <a:lnTo>
                  <a:pt x="1180" y="1479"/>
                </a:lnTo>
                <a:cubicBezTo>
                  <a:pt x="1213" y="1311"/>
                  <a:pt x="1120" y="1143"/>
                  <a:pt x="961" y="1079"/>
                </a:cubicBezTo>
                <a:lnTo>
                  <a:pt x="961" y="1079"/>
                </a:lnTo>
                <a:lnTo>
                  <a:pt x="0" y="691"/>
                </a:lnTo>
                <a:lnTo>
                  <a:pt x="175" y="255"/>
                </a:lnTo>
                <a:lnTo>
                  <a:pt x="1132" y="641"/>
                </a:lnTo>
                <a:lnTo>
                  <a:pt x="1132" y="641"/>
                </a:lnTo>
                <a:cubicBezTo>
                  <a:pt x="1293" y="706"/>
                  <a:pt x="1477" y="647"/>
                  <a:pt x="1570" y="500"/>
                </a:cubicBezTo>
                <a:lnTo>
                  <a:pt x="1570" y="50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DB9C5DFE-4ECD-1B46-A683-A9D2994B7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62" y="5430347"/>
            <a:ext cx="1205647" cy="1205647"/>
          </a:xfrm>
          <a:custGeom>
            <a:avLst/>
            <a:gdLst>
              <a:gd name="T0" fmla="*/ 0 w 1172"/>
              <a:gd name="T1" fmla="*/ 585 h 1172"/>
              <a:gd name="T2" fmla="*/ 585 w 1172"/>
              <a:gd name="T3" fmla="*/ 0 h 1172"/>
              <a:gd name="T4" fmla="*/ 585 w 1172"/>
              <a:gd name="T5" fmla="*/ 0 h 1172"/>
              <a:gd name="T6" fmla="*/ 585 w 1172"/>
              <a:gd name="T7" fmla="*/ 0 h 1172"/>
              <a:gd name="T8" fmla="*/ 1171 w 1172"/>
              <a:gd name="T9" fmla="*/ 585 h 1172"/>
              <a:gd name="T10" fmla="*/ 1171 w 1172"/>
              <a:gd name="T11" fmla="*/ 585 h 1172"/>
              <a:gd name="T12" fmla="*/ 1171 w 1172"/>
              <a:gd name="T13" fmla="*/ 585 h 1172"/>
              <a:gd name="T14" fmla="*/ 585 w 1172"/>
              <a:gd name="T15" fmla="*/ 1171 h 1172"/>
              <a:gd name="T16" fmla="*/ 585 w 1172"/>
              <a:gd name="T17" fmla="*/ 1171 h 1172"/>
              <a:gd name="T18" fmla="*/ 585 w 1172"/>
              <a:gd name="T19" fmla="*/ 1171 h 1172"/>
              <a:gd name="T20" fmla="*/ 0 w 1172"/>
              <a:gd name="T21" fmla="*/ 585 h 1172"/>
              <a:gd name="T22" fmla="*/ 0 w 1172"/>
              <a:gd name="T23" fmla="*/ 585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1"/>
                  <a:pt x="585" y="1171"/>
                </a:cubicBezTo>
                <a:lnTo>
                  <a:pt x="585" y="1171"/>
                </a:lnTo>
                <a:lnTo>
                  <a:pt x="585" y="1171"/>
                </a:lnTo>
                <a:cubicBezTo>
                  <a:pt x="262" y="1171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0E37225E-1B21-7D43-88A3-A890825308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02768" y="7646744"/>
            <a:ext cx="2687777" cy="2098554"/>
          </a:xfrm>
          <a:custGeom>
            <a:avLst/>
            <a:gdLst>
              <a:gd name="T0" fmla="*/ 1568 w 2614"/>
              <a:gd name="T1" fmla="*/ 0 h 2042"/>
              <a:gd name="T2" fmla="*/ 2050 w 2614"/>
              <a:gd name="T3" fmla="*/ 0 h 2042"/>
              <a:gd name="T4" fmla="*/ 2050 w 2614"/>
              <a:gd name="T5" fmla="*/ 0 h 2042"/>
              <a:gd name="T6" fmla="*/ 2613 w 2614"/>
              <a:gd name="T7" fmla="*/ 1361 h 2042"/>
              <a:gd name="T8" fmla="*/ 2613 w 2614"/>
              <a:gd name="T9" fmla="*/ 1361 h 2042"/>
              <a:gd name="T10" fmla="*/ 2273 w 2614"/>
              <a:gd name="T11" fmla="*/ 1701 h 2042"/>
              <a:gd name="T12" fmla="*/ 1933 w 2614"/>
              <a:gd name="T13" fmla="*/ 2041 h 2042"/>
              <a:gd name="T14" fmla="*/ 1932 w 2614"/>
              <a:gd name="T15" fmla="*/ 2041 h 2042"/>
              <a:gd name="T16" fmla="*/ 1932 w 2614"/>
              <a:gd name="T17" fmla="*/ 2041 h 2042"/>
              <a:gd name="T18" fmla="*/ 1575 w 2614"/>
              <a:gd name="T19" fmla="*/ 1607 h 2042"/>
              <a:gd name="T20" fmla="*/ 1575 w 2614"/>
              <a:gd name="T21" fmla="*/ 1607 h 2042"/>
              <a:gd name="T22" fmla="*/ 1575 w 2614"/>
              <a:gd name="T23" fmla="*/ 1607 h 2042"/>
              <a:gd name="T24" fmla="*/ 1138 w 2614"/>
              <a:gd name="T25" fmla="*/ 1479 h 2042"/>
              <a:gd name="T26" fmla="*/ 1138 w 2614"/>
              <a:gd name="T27" fmla="*/ 1479 h 2042"/>
              <a:gd name="T28" fmla="*/ 183 w 2614"/>
              <a:gd name="T29" fmla="*/ 1885 h 2042"/>
              <a:gd name="T30" fmla="*/ 0 w 2614"/>
              <a:gd name="T31" fmla="*/ 1452 h 2042"/>
              <a:gd name="T32" fmla="*/ 948 w 2614"/>
              <a:gd name="T33" fmla="*/ 1050 h 2042"/>
              <a:gd name="T34" fmla="*/ 948 w 2614"/>
              <a:gd name="T35" fmla="*/ 1050 h 2042"/>
              <a:gd name="T36" fmla="*/ 1158 w 2614"/>
              <a:gd name="T37" fmla="*/ 639 h 2042"/>
              <a:gd name="T38" fmla="*/ 1158 w 2614"/>
              <a:gd name="T39" fmla="*/ 639 h 2042"/>
              <a:gd name="T40" fmla="*/ 1158 w 2614"/>
              <a:gd name="T41" fmla="*/ 639 h 2042"/>
              <a:gd name="T42" fmla="*/ 1086 w 2614"/>
              <a:gd name="T43" fmla="*/ 0 h 2042"/>
              <a:gd name="T44" fmla="*/ 1086 w 2614"/>
              <a:gd name="T45" fmla="*/ 0 h 2042"/>
              <a:gd name="T46" fmla="*/ 1568 w 2614"/>
              <a:gd name="T47" fmla="*/ 0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14" h="2042">
                <a:moveTo>
                  <a:pt x="1568" y="0"/>
                </a:moveTo>
                <a:lnTo>
                  <a:pt x="2050" y="0"/>
                </a:lnTo>
                <a:lnTo>
                  <a:pt x="2050" y="0"/>
                </a:lnTo>
                <a:cubicBezTo>
                  <a:pt x="2050" y="531"/>
                  <a:pt x="2265" y="1012"/>
                  <a:pt x="2613" y="1361"/>
                </a:cubicBezTo>
                <a:lnTo>
                  <a:pt x="2613" y="1361"/>
                </a:lnTo>
                <a:lnTo>
                  <a:pt x="2273" y="1701"/>
                </a:lnTo>
                <a:lnTo>
                  <a:pt x="1933" y="2041"/>
                </a:lnTo>
                <a:lnTo>
                  <a:pt x="1932" y="2041"/>
                </a:lnTo>
                <a:lnTo>
                  <a:pt x="1932" y="2041"/>
                </a:lnTo>
                <a:cubicBezTo>
                  <a:pt x="1799" y="1909"/>
                  <a:pt x="1680" y="1764"/>
                  <a:pt x="1575" y="1607"/>
                </a:cubicBezTo>
                <a:lnTo>
                  <a:pt x="1575" y="1607"/>
                </a:lnTo>
                <a:lnTo>
                  <a:pt x="1575" y="1607"/>
                </a:lnTo>
                <a:cubicBezTo>
                  <a:pt x="1480" y="1465"/>
                  <a:pt x="1295" y="1412"/>
                  <a:pt x="1138" y="1479"/>
                </a:cubicBezTo>
                <a:lnTo>
                  <a:pt x="1138" y="1479"/>
                </a:lnTo>
                <a:lnTo>
                  <a:pt x="183" y="1885"/>
                </a:lnTo>
                <a:lnTo>
                  <a:pt x="0" y="1452"/>
                </a:lnTo>
                <a:lnTo>
                  <a:pt x="948" y="1050"/>
                </a:lnTo>
                <a:lnTo>
                  <a:pt x="948" y="1050"/>
                </a:lnTo>
                <a:cubicBezTo>
                  <a:pt x="1108" y="982"/>
                  <a:pt x="1196" y="809"/>
                  <a:pt x="1158" y="639"/>
                </a:cubicBezTo>
                <a:lnTo>
                  <a:pt x="1158" y="639"/>
                </a:lnTo>
                <a:lnTo>
                  <a:pt x="1158" y="639"/>
                </a:lnTo>
                <a:cubicBezTo>
                  <a:pt x="1111" y="433"/>
                  <a:pt x="1086" y="219"/>
                  <a:pt x="1086" y="0"/>
                </a:cubicBezTo>
                <a:lnTo>
                  <a:pt x="1086" y="0"/>
                </a:lnTo>
                <a:lnTo>
                  <a:pt x="1568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6D90690B-C5F3-DF4A-ACDD-75A8A396D3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62" y="8761742"/>
            <a:ext cx="1205647" cy="1205647"/>
          </a:xfrm>
          <a:custGeom>
            <a:avLst/>
            <a:gdLst>
              <a:gd name="T0" fmla="*/ 0 w 1172"/>
              <a:gd name="T1" fmla="*/ 585 h 1173"/>
              <a:gd name="T2" fmla="*/ 585 w 1172"/>
              <a:gd name="T3" fmla="*/ 0 h 1173"/>
              <a:gd name="T4" fmla="*/ 585 w 1172"/>
              <a:gd name="T5" fmla="*/ 0 h 1173"/>
              <a:gd name="T6" fmla="*/ 585 w 1172"/>
              <a:gd name="T7" fmla="*/ 0 h 1173"/>
              <a:gd name="T8" fmla="*/ 1171 w 1172"/>
              <a:gd name="T9" fmla="*/ 585 h 1173"/>
              <a:gd name="T10" fmla="*/ 1171 w 1172"/>
              <a:gd name="T11" fmla="*/ 585 h 1173"/>
              <a:gd name="T12" fmla="*/ 1171 w 1172"/>
              <a:gd name="T13" fmla="*/ 585 h 1173"/>
              <a:gd name="T14" fmla="*/ 585 w 1172"/>
              <a:gd name="T15" fmla="*/ 1172 h 1173"/>
              <a:gd name="T16" fmla="*/ 585 w 1172"/>
              <a:gd name="T17" fmla="*/ 1172 h 1173"/>
              <a:gd name="T18" fmla="*/ 585 w 1172"/>
              <a:gd name="T19" fmla="*/ 1172 h 1173"/>
              <a:gd name="T20" fmla="*/ 0 w 1172"/>
              <a:gd name="T21" fmla="*/ 585 h 1173"/>
              <a:gd name="T22" fmla="*/ 0 w 1172"/>
              <a:gd name="T23" fmla="*/ 58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3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2"/>
                  <a:pt x="585" y="1172"/>
                </a:cubicBezTo>
                <a:lnTo>
                  <a:pt x="585" y="1172"/>
                </a:lnTo>
                <a:lnTo>
                  <a:pt x="585" y="1172"/>
                </a:lnTo>
                <a:cubicBezTo>
                  <a:pt x="262" y="1172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9D51C8FE-840B-404E-8204-8009F6303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8006" y="3549354"/>
            <a:ext cx="2103085" cy="2696846"/>
          </a:xfrm>
          <a:custGeom>
            <a:avLst/>
            <a:gdLst>
              <a:gd name="T0" fmla="*/ 174 w 2044"/>
              <a:gd name="T1" fmla="*/ 183 h 2624"/>
              <a:gd name="T2" fmla="*/ 607 w 2044"/>
              <a:gd name="T3" fmla="*/ 0 h 2624"/>
              <a:gd name="T4" fmla="*/ 1011 w 2044"/>
              <a:gd name="T5" fmla="*/ 953 h 2624"/>
              <a:gd name="T6" fmla="*/ 1011 w 2044"/>
              <a:gd name="T7" fmla="*/ 953 h 2624"/>
              <a:gd name="T8" fmla="*/ 1420 w 2044"/>
              <a:gd name="T9" fmla="*/ 1163 h 2624"/>
              <a:gd name="T10" fmla="*/ 1420 w 2044"/>
              <a:gd name="T11" fmla="*/ 1163 h 2624"/>
              <a:gd name="T12" fmla="*/ 1420 w 2044"/>
              <a:gd name="T13" fmla="*/ 1163 h 2624"/>
              <a:gd name="T14" fmla="*/ 2043 w 2044"/>
              <a:gd name="T15" fmla="*/ 1096 h 2624"/>
              <a:gd name="T16" fmla="*/ 2043 w 2044"/>
              <a:gd name="T17" fmla="*/ 1096 h 2624"/>
              <a:gd name="T18" fmla="*/ 2043 w 2044"/>
              <a:gd name="T19" fmla="*/ 1578 h 2624"/>
              <a:gd name="T20" fmla="*/ 2043 w 2044"/>
              <a:gd name="T21" fmla="*/ 2059 h 2624"/>
              <a:gd name="T22" fmla="*/ 2043 w 2044"/>
              <a:gd name="T23" fmla="*/ 2059 h 2624"/>
              <a:gd name="T24" fmla="*/ 681 w 2044"/>
              <a:gd name="T25" fmla="*/ 2623 h 2624"/>
              <a:gd name="T26" fmla="*/ 681 w 2044"/>
              <a:gd name="T27" fmla="*/ 2623 h 2624"/>
              <a:gd name="T28" fmla="*/ 341 w 2044"/>
              <a:gd name="T29" fmla="*/ 2282 h 2624"/>
              <a:gd name="T30" fmla="*/ 1 w 2044"/>
              <a:gd name="T31" fmla="*/ 1942 h 2624"/>
              <a:gd name="T32" fmla="*/ 0 w 2044"/>
              <a:gd name="T33" fmla="*/ 1941 h 2624"/>
              <a:gd name="T34" fmla="*/ 0 w 2044"/>
              <a:gd name="T35" fmla="*/ 1941 h 2624"/>
              <a:gd name="T36" fmla="*/ 450 w 2044"/>
              <a:gd name="T37" fmla="*/ 1574 h 2624"/>
              <a:gd name="T38" fmla="*/ 450 w 2044"/>
              <a:gd name="T39" fmla="*/ 1574 h 2624"/>
              <a:gd name="T40" fmla="*/ 450 w 2044"/>
              <a:gd name="T41" fmla="*/ 1574 h 2624"/>
              <a:gd name="T42" fmla="*/ 579 w 2044"/>
              <a:gd name="T43" fmla="*/ 1136 h 2624"/>
              <a:gd name="T44" fmla="*/ 579 w 2044"/>
              <a:gd name="T45" fmla="*/ 1136 h 2624"/>
              <a:gd name="T46" fmla="*/ 174 w 2044"/>
              <a:gd name="T47" fmla="*/ 183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4" h="2624">
                <a:moveTo>
                  <a:pt x="174" y="183"/>
                </a:moveTo>
                <a:lnTo>
                  <a:pt x="607" y="0"/>
                </a:lnTo>
                <a:lnTo>
                  <a:pt x="1011" y="953"/>
                </a:lnTo>
                <a:lnTo>
                  <a:pt x="1011" y="953"/>
                </a:lnTo>
                <a:cubicBezTo>
                  <a:pt x="1079" y="1113"/>
                  <a:pt x="1251" y="1201"/>
                  <a:pt x="1420" y="1163"/>
                </a:cubicBezTo>
                <a:lnTo>
                  <a:pt x="1420" y="1163"/>
                </a:lnTo>
                <a:lnTo>
                  <a:pt x="1420" y="1163"/>
                </a:lnTo>
                <a:cubicBezTo>
                  <a:pt x="1620" y="1119"/>
                  <a:pt x="1829" y="1096"/>
                  <a:pt x="2043" y="1096"/>
                </a:cubicBezTo>
                <a:lnTo>
                  <a:pt x="2043" y="1096"/>
                </a:lnTo>
                <a:lnTo>
                  <a:pt x="2043" y="1578"/>
                </a:lnTo>
                <a:lnTo>
                  <a:pt x="2043" y="2059"/>
                </a:lnTo>
                <a:lnTo>
                  <a:pt x="2043" y="2059"/>
                </a:lnTo>
                <a:cubicBezTo>
                  <a:pt x="1511" y="2059"/>
                  <a:pt x="1030" y="2274"/>
                  <a:pt x="681" y="2623"/>
                </a:cubicBezTo>
                <a:lnTo>
                  <a:pt x="681" y="2623"/>
                </a:lnTo>
                <a:lnTo>
                  <a:pt x="341" y="2282"/>
                </a:lnTo>
                <a:lnTo>
                  <a:pt x="1" y="1942"/>
                </a:lnTo>
                <a:lnTo>
                  <a:pt x="0" y="1941"/>
                </a:lnTo>
                <a:lnTo>
                  <a:pt x="0" y="1941"/>
                </a:lnTo>
                <a:cubicBezTo>
                  <a:pt x="137" y="1804"/>
                  <a:pt x="288" y="1682"/>
                  <a:pt x="450" y="1574"/>
                </a:cubicBezTo>
                <a:lnTo>
                  <a:pt x="450" y="1574"/>
                </a:lnTo>
                <a:lnTo>
                  <a:pt x="450" y="1574"/>
                </a:lnTo>
                <a:cubicBezTo>
                  <a:pt x="593" y="1480"/>
                  <a:pt x="646" y="1294"/>
                  <a:pt x="579" y="1136"/>
                </a:cubicBezTo>
                <a:lnTo>
                  <a:pt x="579" y="1136"/>
                </a:lnTo>
                <a:lnTo>
                  <a:pt x="174" y="18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B0BA56DB-B134-4D47-8AE6-212987AB9F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78" y="3041712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8E5494FF-D69D-B445-B747-1BA400B39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88006" y="9047291"/>
            <a:ext cx="2103085" cy="2724038"/>
          </a:xfrm>
          <a:custGeom>
            <a:avLst/>
            <a:gdLst>
              <a:gd name="T0" fmla="*/ 341 w 2044"/>
              <a:gd name="T1" fmla="*/ 340 h 2650"/>
              <a:gd name="T2" fmla="*/ 681 w 2044"/>
              <a:gd name="T3" fmla="*/ 0 h 2650"/>
              <a:gd name="T4" fmla="*/ 681 w 2044"/>
              <a:gd name="T5" fmla="*/ 0 h 2650"/>
              <a:gd name="T6" fmla="*/ 2043 w 2044"/>
              <a:gd name="T7" fmla="*/ 563 h 2650"/>
              <a:gd name="T8" fmla="*/ 2043 w 2044"/>
              <a:gd name="T9" fmla="*/ 563 h 2650"/>
              <a:gd name="T10" fmla="*/ 2043 w 2044"/>
              <a:gd name="T11" fmla="*/ 1045 h 2650"/>
              <a:gd name="T12" fmla="*/ 2043 w 2044"/>
              <a:gd name="T13" fmla="*/ 1526 h 2650"/>
              <a:gd name="T14" fmla="*/ 2043 w 2044"/>
              <a:gd name="T15" fmla="*/ 1526 h 2650"/>
              <a:gd name="T16" fmla="*/ 1478 w 2044"/>
              <a:gd name="T17" fmla="*/ 1471 h 2650"/>
              <a:gd name="T18" fmla="*/ 1478 w 2044"/>
              <a:gd name="T19" fmla="*/ 1471 h 2650"/>
              <a:gd name="T20" fmla="*/ 1478 w 2044"/>
              <a:gd name="T21" fmla="*/ 1471 h 2650"/>
              <a:gd name="T22" fmla="*/ 1078 w 2044"/>
              <a:gd name="T23" fmla="*/ 1689 h 2650"/>
              <a:gd name="T24" fmla="*/ 1078 w 2044"/>
              <a:gd name="T25" fmla="*/ 1689 h 2650"/>
              <a:gd name="T26" fmla="*/ 691 w 2044"/>
              <a:gd name="T27" fmla="*/ 2649 h 2650"/>
              <a:gd name="T28" fmla="*/ 255 w 2044"/>
              <a:gd name="T29" fmla="*/ 2474 h 2650"/>
              <a:gd name="T30" fmla="*/ 641 w 2044"/>
              <a:gd name="T31" fmla="*/ 1519 h 2650"/>
              <a:gd name="T32" fmla="*/ 641 w 2044"/>
              <a:gd name="T33" fmla="*/ 1519 h 2650"/>
              <a:gd name="T34" fmla="*/ 500 w 2044"/>
              <a:gd name="T35" fmla="*/ 1080 h 2650"/>
              <a:gd name="T36" fmla="*/ 500 w 2044"/>
              <a:gd name="T37" fmla="*/ 1080 h 2650"/>
              <a:gd name="T38" fmla="*/ 500 w 2044"/>
              <a:gd name="T39" fmla="*/ 1080 h 2650"/>
              <a:gd name="T40" fmla="*/ 0 w 2044"/>
              <a:gd name="T41" fmla="*/ 680 h 2650"/>
              <a:gd name="T42" fmla="*/ 0 w 2044"/>
              <a:gd name="T43" fmla="*/ 680 h 2650"/>
              <a:gd name="T44" fmla="*/ 1 w 2044"/>
              <a:gd name="T45" fmla="*/ 680 h 2650"/>
              <a:gd name="T46" fmla="*/ 341 w 2044"/>
              <a:gd name="T47" fmla="*/ 340 h 2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4" h="2650">
                <a:moveTo>
                  <a:pt x="341" y="340"/>
                </a:moveTo>
                <a:lnTo>
                  <a:pt x="681" y="0"/>
                </a:lnTo>
                <a:lnTo>
                  <a:pt x="681" y="0"/>
                </a:lnTo>
                <a:cubicBezTo>
                  <a:pt x="1030" y="348"/>
                  <a:pt x="1511" y="563"/>
                  <a:pt x="2043" y="563"/>
                </a:cubicBezTo>
                <a:lnTo>
                  <a:pt x="2043" y="563"/>
                </a:lnTo>
                <a:lnTo>
                  <a:pt x="2043" y="1045"/>
                </a:lnTo>
                <a:lnTo>
                  <a:pt x="2043" y="1526"/>
                </a:lnTo>
                <a:lnTo>
                  <a:pt x="2043" y="1526"/>
                </a:lnTo>
                <a:cubicBezTo>
                  <a:pt x="1850" y="1526"/>
                  <a:pt x="1661" y="1507"/>
                  <a:pt x="1478" y="1471"/>
                </a:cubicBezTo>
                <a:lnTo>
                  <a:pt x="1478" y="1471"/>
                </a:lnTo>
                <a:lnTo>
                  <a:pt x="1478" y="1471"/>
                </a:lnTo>
                <a:cubicBezTo>
                  <a:pt x="1310" y="1438"/>
                  <a:pt x="1142" y="1530"/>
                  <a:pt x="1078" y="1689"/>
                </a:cubicBezTo>
                <a:lnTo>
                  <a:pt x="1078" y="1689"/>
                </a:lnTo>
                <a:lnTo>
                  <a:pt x="691" y="2649"/>
                </a:lnTo>
                <a:lnTo>
                  <a:pt x="255" y="2474"/>
                </a:lnTo>
                <a:lnTo>
                  <a:pt x="641" y="1519"/>
                </a:lnTo>
                <a:lnTo>
                  <a:pt x="641" y="1519"/>
                </a:lnTo>
                <a:cubicBezTo>
                  <a:pt x="706" y="1358"/>
                  <a:pt x="647" y="1173"/>
                  <a:pt x="500" y="1080"/>
                </a:cubicBezTo>
                <a:lnTo>
                  <a:pt x="500" y="1080"/>
                </a:lnTo>
                <a:lnTo>
                  <a:pt x="500" y="1080"/>
                </a:lnTo>
                <a:cubicBezTo>
                  <a:pt x="318" y="965"/>
                  <a:pt x="151" y="831"/>
                  <a:pt x="0" y="680"/>
                </a:cubicBezTo>
                <a:lnTo>
                  <a:pt x="0" y="680"/>
                </a:lnTo>
                <a:lnTo>
                  <a:pt x="1" y="680"/>
                </a:lnTo>
                <a:lnTo>
                  <a:pt x="341" y="34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66D0BD80-18DB-4649-BEFC-E35339E8B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0162" y="11077857"/>
            <a:ext cx="1205647" cy="1205647"/>
          </a:xfrm>
          <a:custGeom>
            <a:avLst/>
            <a:gdLst>
              <a:gd name="T0" fmla="*/ 0 w 1172"/>
              <a:gd name="T1" fmla="*/ 586 h 1172"/>
              <a:gd name="T2" fmla="*/ 586 w 1172"/>
              <a:gd name="T3" fmla="*/ 0 h 1172"/>
              <a:gd name="T4" fmla="*/ 586 w 1172"/>
              <a:gd name="T5" fmla="*/ 0 h 1172"/>
              <a:gd name="T6" fmla="*/ 586 w 1172"/>
              <a:gd name="T7" fmla="*/ 0 h 1172"/>
              <a:gd name="T8" fmla="*/ 1171 w 1172"/>
              <a:gd name="T9" fmla="*/ 586 h 1172"/>
              <a:gd name="T10" fmla="*/ 1171 w 1172"/>
              <a:gd name="T11" fmla="*/ 586 h 1172"/>
              <a:gd name="T12" fmla="*/ 1171 w 1172"/>
              <a:gd name="T13" fmla="*/ 586 h 1172"/>
              <a:gd name="T14" fmla="*/ 586 w 1172"/>
              <a:gd name="T15" fmla="*/ 1171 h 1172"/>
              <a:gd name="T16" fmla="*/ 586 w 1172"/>
              <a:gd name="T17" fmla="*/ 1171 h 1172"/>
              <a:gd name="T18" fmla="*/ 586 w 1172"/>
              <a:gd name="T19" fmla="*/ 1171 h 1172"/>
              <a:gd name="T20" fmla="*/ 0 w 1172"/>
              <a:gd name="T21" fmla="*/ 586 h 1172"/>
              <a:gd name="T22" fmla="*/ 0 w 1172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10" y="0"/>
                  <a:pt x="1171" y="262"/>
                  <a:pt x="1171" y="586"/>
                </a:cubicBezTo>
                <a:lnTo>
                  <a:pt x="1171" y="586"/>
                </a:lnTo>
                <a:lnTo>
                  <a:pt x="1171" y="586"/>
                </a:lnTo>
                <a:cubicBezTo>
                  <a:pt x="1171" y="909"/>
                  <a:pt x="910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449DEAE-0EEA-1E4D-A704-9BD6225A8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7106" y="5548191"/>
            <a:ext cx="2724038" cy="2103085"/>
          </a:xfrm>
          <a:custGeom>
            <a:avLst/>
            <a:gdLst>
              <a:gd name="T0" fmla="*/ 680 w 2652"/>
              <a:gd name="T1" fmla="*/ 1 h 2045"/>
              <a:gd name="T2" fmla="*/ 680 w 2652"/>
              <a:gd name="T3" fmla="*/ 0 h 2045"/>
              <a:gd name="T4" fmla="*/ 680 w 2652"/>
              <a:gd name="T5" fmla="*/ 0 h 2045"/>
              <a:gd name="T6" fmla="*/ 1080 w 2652"/>
              <a:gd name="T7" fmla="*/ 500 h 2045"/>
              <a:gd name="T8" fmla="*/ 1080 w 2652"/>
              <a:gd name="T9" fmla="*/ 500 h 2045"/>
              <a:gd name="T10" fmla="*/ 1080 w 2652"/>
              <a:gd name="T11" fmla="*/ 500 h 2045"/>
              <a:gd name="T12" fmla="*/ 1519 w 2652"/>
              <a:gd name="T13" fmla="*/ 641 h 2045"/>
              <a:gd name="T14" fmla="*/ 1519 w 2652"/>
              <a:gd name="T15" fmla="*/ 641 h 2045"/>
              <a:gd name="T16" fmla="*/ 2475 w 2652"/>
              <a:gd name="T17" fmla="*/ 255 h 2045"/>
              <a:gd name="T18" fmla="*/ 2651 w 2652"/>
              <a:gd name="T19" fmla="*/ 691 h 2045"/>
              <a:gd name="T20" fmla="*/ 1690 w 2652"/>
              <a:gd name="T21" fmla="*/ 1079 h 2045"/>
              <a:gd name="T22" fmla="*/ 1690 w 2652"/>
              <a:gd name="T23" fmla="*/ 1079 h 2045"/>
              <a:gd name="T24" fmla="*/ 1471 w 2652"/>
              <a:gd name="T25" fmla="*/ 1479 h 2045"/>
              <a:gd name="T26" fmla="*/ 1471 w 2652"/>
              <a:gd name="T27" fmla="*/ 1479 h 2045"/>
              <a:gd name="T28" fmla="*/ 1471 w 2652"/>
              <a:gd name="T29" fmla="*/ 1479 h 2045"/>
              <a:gd name="T30" fmla="*/ 1526 w 2652"/>
              <a:gd name="T31" fmla="*/ 2044 h 2045"/>
              <a:gd name="T32" fmla="*/ 1526 w 2652"/>
              <a:gd name="T33" fmla="*/ 2044 h 2045"/>
              <a:gd name="T34" fmla="*/ 1045 w 2652"/>
              <a:gd name="T35" fmla="*/ 2044 h 2045"/>
              <a:gd name="T36" fmla="*/ 564 w 2652"/>
              <a:gd name="T37" fmla="*/ 2044 h 2045"/>
              <a:gd name="T38" fmla="*/ 564 w 2652"/>
              <a:gd name="T39" fmla="*/ 2044 h 2045"/>
              <a:gd name="T40" fmla="*/ 0 w 2652"/>
              <a:gd name="T41" fmla="*/ 682 h 2045"/>
              <a:gd name="T42" fmla="*/ 0 w 2652"/>
              <a:gd name="T43" fmla="*/ 682 h 2045"/>
              <a:gd name="T44" fmla="*/ 340 w 2652"/>
              <a:gd name="T45" fmla="*/ 341 h 2045"/>
              <a:gd name="T46" fmla="*/ 680 w 2652"/>
              <a:gd name="T47" fmla="*/ 1 h 20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52" h="2045">
                <a:moveTo>
                  <a:pt x="680" y="1"/>
                </a:moveTo>
                <a:lnTo>
                  <a:pt x="680" y="0"/>
                </a:lnTo>
                <a:lnTo>
                  <a:pt x="680" y="0"/>
                </a:lnTo>
                <a:cubicBezTo>
                  <a:pt x="831" y="151"/>
                  <a:pt x="966" y="319"/>
                  <a:pt x="1080" y="500"/>
                </a:cubicBezTo>
                <a:lnTo>
                  <a:pt x="1080" y="500"/>
                </a:lnTo>
                <a:lnTo>
                  <a:pt x="1080" y="500"/>
                </a:lnTo>
                <a:cubicBezTo>
                  <a:pt x="1173" y="647"/>
                  <a:pt x="1358" y="706"/>
                  <a:pt x="1519" y="641"/>
                </a:cubicBezTo>
                <a:lnTo>
                  <a:pt x="1519" y="641"/>
                </a:lnTo>
                <a:lnTo>
                  <a:pt x="2475" y="255"/>
                </a:lnTo>
                <a:lnTo>
                  <a:pt x="2651" y="691"/>
                </a:lnTo>
                <a:lnTo>
                  <a:pt x="1690" y="1079"/>
                </a:lnTo>
                <a:lnTo>
                  <a:pt x="1690" y="1079"/>
                </a:lnTo>
                <a:cubicBezTo>
                  <a:pt x="1531" y="1143"/>
                  <a:pt x="1438" y="1311"/>
                  <a:pt x="1471" y="1479"/>
                </a:cubicBezTo>
                <a:lnTo>
                  <a:pt x="1471" y="1479"/>
                </a:lnTo>
                <a:lnTo>
                  <a:pt x="1471" y="1479"/>
                </a:lnTo>
                <a:cubicBezTo>
                  <a:pt x="1507" y="1662"/>
                  <a:pt x="1526" y="1850"/>
                  <a:pt x="1526" y="2044"/>
                </a:cubicBezTo>
                <a:lnTo>
                  <a:pt x="1526" y="2044"/>
                </a:lnTo>
                <a:lnTo>
                  <a:pt x="1045" y="2044"/>
                </a:lnTo>
                <a:lnTo>
                  <a:pt x="564" y="2044"/>
                </a:lnTo>
                <a:lnTo>
                  <a:pt x="564" y="2044"/>
                </a:lnTo>
                <a:cubicBezTo>
                  <a:pt x="564" y="1512"/>
                  <a:pt x="348" y="1030"/>
                  <a:pt x="0" y="682"/>
                </a:cubicBezTo>
                <a:lnTo>
                  <a:pt x="0" y="682"/>
                </a:lnTo>
                <a:lnTo>
                  <a:pt x="340" y="341"/>
                </a:lnTo>
                <a:lnTo>
                  <a:pt x="680" y="1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3EAE01B4-BEC4-304B-B4AA-DD3EB44320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9543" y="5430347"/>
            <a:ext cx="1205647" cy="1205647"/>
          </a:xfrm>
          <a:custGeom>
            <a:avLst/>
            <a:gdLst>
              <a:gd name="T0" fmla="*/ 0 w 1172"/>
              <a:gd name="T1" fmla="*/ 585 h 1172"/>
              <a:gd name="T2" fmla="*/ 585 w 1172"/>
              <a:gd name="T3" fmla="*/ 0 h 1172"/>
              <a:gd name="T4" fmla="*/ 585 w 1172"/>
              <a:gd name="T5" fmla="*/ 0 h 1172"/>
              <a:gd name="T6" fmla="*/ 585 w 1172"/>
              <a:gd name="T7" fmla="*/ 0 h 1172"/>
              <a:gd name="T8" fmla="*/ 1171 w 1172"/>
              <a:gd name="T9" fmla="*/ 585 h 1172"/>
              <a:gd name="T10" fmla="*/ 1171 w 1172"/>
              <a:gd name="T11" fmla="*/ 585 h 1172"/>
              <a:gd name="T12" fmla="*/ 1171 w 1172"/>
              <a:gd name="T13" fmla="*/ 585 h 1172"/>
              <a:gd name="T14" fmla="*/ 585 w 1172"/>
              <a:gd name="T15" fmla="*/ 1171 h 1172"/>
              <a:gd name="T16" fmla="*/ 585 w 1172"/>
              <a:gd name="T17" fmla="*/ 1171 h 1172"/>
              <a:gd name="T18" fmla="*/ 585 w 1172"/>
              <a:gd name="T19" fmla="*/ 1171 h 1172"/>
              <a:gd name="T20" fmla="*/ 0 w 1172"/>
              <a:gd name="T21" fmla="*/ 585 h 1172"/>
              <a:gd name="T22" fmla="*/ 0 w 1172"/>
              <a:gd name="T23" fmla="*/ 585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2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1"/>
                  <a:pt x="585" y="1171"/>
                </a:cubicBezTo>
                <a:lnTo>
                  <a:pt x="585" y="1171"/>
                </a:lnTo>
                <a:lnTo>
                  <a:pt x="585" y="1171"/>
                </a:lnTo>
                <a:cubicBezTo>
                  <a:pt x="262" y="1171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9BB3CB3F-AC79-2E45-AF0F-33C537584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7106" y="7646744"/>
            <a:ext cx="2687777" cy="2098554"/>
          </a:xfrm>
          <a:custGeom>
            <a:avLst/>
            <a:gdLst>
              <a:gd name="T0" fmla="*/ 1045 w 2614"/>
              <a:gd name="T1" fmla="*/ 0 h 2042"/>
              <a:gd name="T2" fmla="*/ 1526 w 2614"/>
              <a:gd name="T3" fmla="*/ 0 h 2042"/>
              <a:gd name="T4" fmla="*/ 1526 w 2614"/>
              <a:gd name="T5" fmla="*/ 0 h 2042"/>
              <a:gd name="T6" fmla="*/ 1455 w 2614"/>
              <a:gd name="T7" fmla="*/ 639 h 2042"/>
              <a:gd name="T8" fmla="*/ 1455 w 2614"/>
              <a:gd name="T9" fmla="*/ 639 h 2042"/>
              <a:gd name="T10" fmla="*/ 1455 w 2614"/>
              <a:gd name="T11" fmla="*/ 639 h 2042"/>
              <a:gd name="T12" fmla="*/ 1665 w 2614"/>
              <a:gd name="T13" fmla="*/ 1050 h 2042"/>
              <a:gd name="T14" fmla="*/ 1665 w 2614"/>
              <a:gd name="T15" fmla="*/ 1050 h 2042"/>
              <a:gd name="T16" fmla="*/ 2613 w 2614"/>
              <a:gd name="T17" fmla="*/ 1452 h 2042"/>
              <a:gd name="T18" fmla="*/ 2429 w 2614"/>
              <a:gd name="T19" fmla="*/ 1885 h 2042"/>
              <a:gd name="T20" fmla="*/ 1475 w 2614"/>
              <a:gd name="T21" fmla="*/ 1479 h 2042"/>
              <a:gd name="T22" fmla="*/ 1475 w 2614"/>
              <a:gd name="T23" fmla="*/ 1479 h 2042"/>
              <a:gd name="T24" fmla="*/ 1038 w 2614"/>
              <a:gd name="T25" fmla="*/ 1607 h 2042"/>
              <a:gd name="T26" fmla="*/ 1038 w 2614"/>
              <a:gd name="T27" fmla="*/ 1607 h 2042"/>
              <a:gd name="T28" fmla="*/ 1038 w 2614"/>
              <a:gd name="T29" fmla="*/ 1607 h 2042"/>
              <a:gd name="T30" fmla="*/ 680 w 2614"/>
              <a:gd name="T31" fmla="*/ 2041 h 2042"/>
              <a:gd name="T32" fmla="*/ 680 w 2614"/>
              <a:gd name="T33" fmla="*/ 2041 h 2042"/>
              <a:gd name="T34" fmla="*/ 680 w 2614"/>
              <a:gd name="T35" fmla="*/ 2041 h 2042"/>
              <a:gd name="T36" fmla="*/ 340 w 2614"/>
              <a:gd name="T37" fmla="*/ 1701 h 2042"/>
              <a:gd name="T38" fmla="*/ 0 w 2614"/>
              <a:gd name="T39" fmla="*/ 1361 h 2042"/>
              <a:gd name="T40" fmla="*/ 0 w 2614"/>
              <a:gd name="T41" fmla="*/ 1361 h 2042"/>
              <a:gd name="T42" fmla="*/ 564 w 2614"/>
              <a:gd name="T43" fmla="*/ 0 h 2042"/>
              <a:gd name="T44" fmla="*/ 564 w 2614"/>
              <a:gd name="T45" fmla="*/ 0 h 2042"/>
              <a:gd name="T46" fmla="*/ 1045 w 2614"/>
              <a:gd name="T47" fmla="*/ 0 h 20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614" h="2042">
                <a:moveTo>
                  <a:pt x="1045" y="0"/>
                </a:moveTo>
                <a:lnTo>
                  <a:pt x="1526" y="0"/>
                </a:lnTo>
                <a:lnTo>
                  <a:pt x="1526" y="0"/>
                </a:lnTo>
                <a:cubicBezTo>
                  <a:pt x="1526" y="219"/>
                  <a:pt x="1502" y="433"/>
                  <a:pt x="1455" y="639"/>
                </a:cubicBezTo>
                <a:lnTo>
                  <a:pt x="1455" y="639"/>
                </a:lnTo>
                <a:lnTo>
                  <a:pt x="1455" y="639"/>
                </a:lnTo>
                <a:cubicBezTo>
                  <a:pt x="1416" y="809"/>
                  <a:pt x="1505" y="982"/>
                  <a:pt x="1665" y="1050"/>
                </a:cubicBezTo>
                <a:lnTo>
                  <a:pt x="1665" y="1050"/>
                </a:lnTo>
                <a:lnTo>
                  <a:pt x="2613" y="1452"/>
                </a:lnTo>
                <a:lnTo>
                  <a:pt x="2429" y="1885"/>
                </a:lnTo>
                <a:lnTo>
                  <a:pt x="1475" y="1479"/>
                </a:lnTo>
                <a:lnTo>
                  <a:pt x="1475" y="1479"/>
                </a:lnTo>
                <a:cubicBezTo>
                  <a:pt x="1318" y="1412"/>
                  <a:pt x="1133" y="1465"/>
                  <a:pt x="1038" y="1607"/>
                </a:cubicBezTo>
                <a:lnTo>
                  <a:pt x="1038" y="1607"/>
                </a:lnTo>
                <a:lnTo>
                  <a:pt x="1038" y="1607"/>
                </a:lnTo>
                <a:cubicBezTo>
                  <a:pt x="933" y="1764"/>
                  <a:pt x="813" y="1909"/>
                  <a:pt x="680" y="2041"/>
                </a:cubicBezTo>
                <a:lnTo>
                  <a:pt x="680" y="2041"/>
                </a:lnTo>
                <a:lnTo>
                  <a:pt x="680" y="2041"/>
                </a:lnTo>
                <a:lnTo>
                  <a:pt x="340" y="1701"/>
                </a:lnTo>
                <a:lnTo>
                  <a:pt x="0" y="1361"/>
                </a:lnTo>
                <a:lnTo>
                  <a:pt x="0" y="1361"/>
                </a:lnTo>
                <a:cubicBezTo>
                  <a:pt x="348" y="1012"/>
                  <a:pt x="564" y="531"/>
                  <a:pt x="564" y="0"/>
                </a:cubicBezTo>
                <a:lnTo>
                  <a:pt x="564" y="0"/>
                </a:lnTo>
                <a:lnTo>
                  <a:pt x="1045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95E6B93F-C9D6-2544-A77A-88813FD32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9543" y="8761742"/>
            <a:ext cx="1205647" cy="1205647"/>
          </a:xfrm>
          <a:custGeom>
            <a:avLst/>
            <a:gdLst>
              <a:gd name="T0" fmla="*/ 0 w 1172"/>
              <a:gd name="T1" fmla="*/ 585 h 1173"/>
              <a:gd name="T2" fmla="*/ 585 w 1172"/>
              <a:gd name="T3" fmla="*/ 0 h 1173"/>
              <a:gd name="T4" fmla="*/ 585 w 1172"/>
              <a:gd name="T5" fmla="*/ 0 h 1173"/>
              <a:gd name="T6" fmla="*/ 585 w 1172"/>
              <a:gd name="T7" fmla="*/ 0 h 1173"/>
              <a:gd name="T8" fmla="*/ 1171 w 1172"/>
              <a:gd name="T9" fmla="*/ 585 h 1173"/>
              <a:gd name="T10" fmla="*/ 1171 w 1172"/>
              <a:gd name="T11" fmla="*/ 585 h 1173"/>
              <a:gd name="T12" fmla="*/ 1171 w 1172"/>
              <a:gd name="T13" fmla="*/ 585 h 1173"/>
              <a:gd name="T14" fmla="*/ 585 w 1172"/>
              <a:gd name="T15" fmla="*/ 1172 h 1173"/>
              <a:gd name="T16" fmla="*/ 585 w 1172"/>
              <a:gd name="T17" fmla="*/ 1172 h 1173"/>
              <a:gd name="T18" fmla="*/ 585 w 1172"/>
              <a:gd name="T19" fmla="*/ 1172 h 1173"/>
              <a:gd name="T20" fmla="*/ 0 w 1172"/>
              <a:gd name="T21" fmla="*/ 585 h 1173"/>
              <a:gd name="T22" fmla="*/ 0 w 1172"/>
              <a:gd name="T23" fmla="*/ 585 h 1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2" h="1173">
                <a:moveTo>
                  <a:pt x="0" y="585"/>
                </a:moveTo>
                <a:cubicBezTo>
                  <a:pt x="0" y="262"/>
                  <a:pt x="262" y="0"/>
                  <a:pt x="585" y="0"/>
                </a:cubicBezTo>
                <a:lnTo>
                  <a:pt x="585" y="0"/>
                </a:lnTo>
                <a:lnTo>
                  <a:pt x="585" y="0"/>
                </a:lnTo>
                <a:cubicBezTo>
                  <a:pt x="909" y="0"/>
                  <a:pt x="1171" y="262"/>
                  <a:pt x="1171" y="585"/>
                </a:cubicBezTo>
                <a:lnTo>
                  <a:pt x="1171" y="585"/>
                </a:lnTo>
                <a:lnTo>
                  <a:pt x="1171" y="585"/>
                </a:lnTo>
                <a:cubicBezTo>
                  <a:pt x="1171" y="909"/>
                  <a:pt x="909" y="1172"/>
                  <a:pt x="585" y="1172"/>
                </a:cubicBezTo>
                <a:lnTo>
                  <a:pt x="585" y="1172"/>
                </a:lnTo>
                <a:lnTo>
                  <a:pt x="585" y="1172"/>
                </a:lnTo>
                <a:cubicBezTo>
                  <a:pt x="262" y="1172"/>
                  <a:pt x="0" y="909"/>
                  <a:pt x="0" y="585"/>
                </a:cubicBezTo>
                <a:lnTo>
                  <a:pt x="0" y="58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C7506A6-CB3E-A844-B25C-1A26F3805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6559" y="3549354"/>
            <a:ext cx="2098554" cy="2696846"/>
          </a:xfrm>
          <a:custGeom>
            <a:avLst/>
            <a:gdLst>
              <a:gd name="T0" fmla="*/ 1032 w 2043"/>
              <a:gd name="T1" fmla="*/ 953 h 2624"/>
              <a:gd name="T2" fmla="*/ 1436 w 2043"/>
              <a:gd name="T3" fmla="*/ 0 h 2624"/>
              <a:gd name="T4" fmla="*/ 1868 w 2043"/>
              <a:gd name="T5" fmla="*/ 183 h 2624"/>
              <a:gd name="T6" fmla="*/ 1464 w 2043"/>
              <a:gd name="T7" fmla="*/ 1136 h 2624"/>
              <a:gd name="T8" fmla="*/ 1464 w 2043"/>
              <a:gd name="T9" fmla="*/ 1136 h 2624"/>
              <a:gd name="T10" fmla="*/ 1593 w 2043"/>
              <a:gd name="T11" fmla="*/ 1574 h 2624"/>
              <a:gd name="T12" fmla="*/ 1593 w 2043"/>
              <a:gd name="T13" fmla="*/ 1574 h 2624"/>
              <a:gd name="T14" fmla="*/ 1593 w 2043"/>
              <a:gd name="T15" fmla="*/ 1574 h 2624"/>
              <a:gd name="T16" fmla="*/ 2042 w 2043"/>
              <a:gd name="T17" fmla="*/ 1941 h 2624"/>
              <a:gd name="T18" fmla="*/ 2042 w 2043"/>
              <a:gd name="T19" fmla="*/ 1941 h 2624"/>
              <a:gd name="T20" fmla="*/ 2042 w 2043"/>
              <a:gd name="T21" fmla="*/ 1942 h 2624"/>
              <a:gd name="T22" fmla="*/ 1702 w 2043"/>
              <a:gd name="T23" fmla="*/ 2282 h 2624"/>
              <a:gd name="T24" fmla="*/ 1362 w 2043"/>
              <a:gd name="T25" fmla="*/ 2623 h 2624"/>
              <a:gd name="T26" fmla="*/ 1362 w 2043"/>
              <a:gd name="T27" fmla="*/ 2623 h 2624"/>
              <a:gd name="T28" fmla="*/ 0 w 2043"/>
              <a:gd name="T29" fmla="*/ 2059 h 2624"/>
              <a:gd name="T30" fmla="*/ 0 w 2043"/>
              <a:gd name="T31" fmla="*/ 2059 h 2624"/>
              <a:gd name="T32" fmla="*/ 0 w 2043"/>
              <a:gd name="T33" fmla="*/ 1578 h 2624"/>
              <a:gd name="T34" fmla="*/ 0 w 2043"/>
              <a:gd name="T35" fmla="*/ 1096 h 2624"/>
              <a:gd name="T36" fmla="*/ 0 w 2043"/>
              <a:gd name="T37" fmla="*/ 1096 h 2624"/>
              <a:gd name="T38" fmla="*/ 622 w 2043"/>
              <a:gd name="T39" fmla="*/ 1163 h 2624"/>
              <a:gd name="T40" fmla="*/ 622 w 2043"/>
              <a:gd name="T41" fmla="*/ 1163 h 2624"/>
              <a:gd name="T42" fmla="*/ 622 w 2043"/>
              <a:gd name="T43" fmla="*/ 1163 h 2624"/>
              <a:gd name="T44" fmla="*/ 1032 w 2043"/>
              <a:gd name="T45" fmla="*/ 953 h 2624"/>
              <a:gd name="T46" fmla="*/ 1032 w 2043"/>
              <a:gd name="T47" fmla="*/ 953 h 2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2043" h="2624">
                <a:moveTo>
                  <a:pt x="1032" y="953"/>
                </a:moveTo>
                <a:lnTo>
                  <a:pt x="1436" y="0"/>
                </a:lnTo>
                <a:lnTo>
                  <a:pt x="1868" y="183"/>
                </a:lnTo>
                <a:lnTo>
                  <a:pt x="1464" y="1136"/>
                </a:lnTo>
                <a:lnTo>
                  <a:pt x="1464" y="1136"/>
                </a:lnTo>
                <a:cubicBezTo>
                  <a:pt x="1397" y="1294"/>
                  <a:pt x="1450" y="1480"/>
                  <a:pt x="1593" y="1574"/>
                </a:cubicBezTo>
                <a:lnTo>
                  <a:pt x="1593" y="1574"/>
                </a:lnTo>
                <a:lnTo>
                  <a:pt x="1593" y="1574"/>
                </a:lnTo>
                <a:cubicBezTo>
                  <a:pt x="1755" y="1682"/>
                  <a:pt x="1906" y="1804"/>
                  <a:pt x="2042" y="1941"/>
                </a:cubicBezTo>
                <a:lnTo>
                  <a:pt x="2042" y="1941"/>
                </a:lnTo>
                <a:lnTo>
                  <a:pt x="2042" y="1942"/>
                </a:lnTo>
                <a:lnTo>
                  <a:pt x="1702" y="2282"/>
                </a:lnTo>
                <a:lnTo>
                  <a:pt x="1362" y="2623"/>
                </a:lnTo>
                <a:lnTo>
                  <a:pt x="1362" y="2623"/>
                </a:lnTo>
                <a:cubicBezTo>
                  <a:pt x="1013" y="2274"/>
                  <a:pt x="532" y="2059"/>
                  <a:pt x="0" y="2059"/>
                </a:cubicBezTo>
                <a:lnTo>
                  <a:pt x="0" y="2059"/>
                </a:lnTo>
                <a:lnTo>
                  <a:pt x="0" y="1578"/>
                </a:lnTo>
                <a:lnTo>
                  <a:pt x="0" y="1096"/>
                </a:lnTo>
                <a:lnTo>
                  <a:pt x="0" y="1096"/>
                </a:lnTo>
                <a:cubicBezTo>
                  <a:pt x="214" y="1096"/>
                  <a:pt x="422" y="1119"/>
                  <a:pt x="622" y="1163"/>
                </a:cubicBezTo>
                <a:lnTo>
                  <a:pt x="622" y="1163"/>
                </a:lnTo>
                <a:lnTo>
                  <a:pt x="622" y="1163"/>
                </a:lnTo>
                <a:cubicBezTo>
                  <a:pt x="792" y="1201"/>
                  <a:pt x="964" y="1113"/>
                  <a:pt x="1032" y="953"/>
                </a:cubicBezTo>
                <a:lnTo>
                  <a:pt x="1032" y="95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12D451F-1645-634A-8F8E-B793CAC11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3427" y="3041712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2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2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525B237-DF1F-AA47-9A95-4BC93C0F2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6559" y="9047291"/>
            <a:ext cx="2098554" cy="2724038"/>
          </a:xfrm>
          <a:custGeom>
            <a:avLst/>
            <a:gdLst>
              <a:gd name="T0" fmla="*/ 0 w 2043"/>
              <a:gd name="T1" fmla="*/ 563 h 2650"/>
              <a:gd name="T2" fmla="*/ 1362 w 2043"/>
              <a:gd name="T3" fmla="*/ 0 h 2650"/>
              <a:gd name="T4" fmla="*/ 1362 w 2043"/>
              <a:gd name="T5" fmla="*/ 0 h 2650"/>
              <a:gd name="T6" fmla="*/ 1702 w 2043"/>
              <a:gd name="T7" fmla="*/ 340 h 2650"/>
              <a:gd name="T8" fmla="*/ 2042 w 2043"/>
              <a:gd name="T9" fmla="*/ 680 h 2650"/>
              <a:gd name="T10" fmla="*/ 2042 w 2043"/>
              <a:gd name="T11" fmla="*/ 680 h 2650"/>
              <a:gd name="T12" fmla="*/ 2042 w 2043"/>
              <a:gd name="T13" fmla="*/ 680 h 2650"/>
              <a:gd name="T14" fmla="*/ 1542 w 2043"/>
              <a:gd name="T15" fmla="*/ 1080 h 2650"/>
              <a:gd name="T16" fmla="*/ 1542 w 2043"/>
              <a:gd name="T17" fmla="*/ 1080 h 2650"/>
              <a:gd name="T18" fmla="*/ 1542 w 2043"/>
              <a:gd name="T19" fmla="*/ 1080 h 2650"/>
              <a:gd name="T20" fmla="*/ 1402 w 2043"/>
              <a:gd name="T21" fmla="*/ 1519 h 2650"/>
              <a:gd name="T22" fmla="*/ 1402 w 2043"/>
              <a:gd name="T23" fmla="*/ 1519 h 2650"/>
              <a:gd name="T24" fmla="*/ 1787 w 2043"/>
              <a:gd name="T25" fmla="*/ 2474 h 2650"/>
              <a:gd name="T26" fmla="*/ 1352 w 2043"/>
              <a:gd name="T27" fmla="*/ 2649 h 2650"/>
              <a:gd name="T28" fmla="*/ 965 w 2043"/>
              <a:gd name="T29" fmla="*/ 1689 h 2650"/>
              <a:gd name="T30" fmla="*/ 965 w 2043"/>
              <a:gd name="T31" fmla="*/ 1689 h 2650"/>
              <a:gd name="T32" fmla="*/ 564 w 2043"/>
              <a:gd name="T33" fmla="*/ 1471 h 2650"/>
              <a:gd name="T34" fmla="*/ 564 w 2043"/>
              <a:gd name="T35" fmla="*/ 1471 h 2650"/>
              <a:gd name="T36" fmla="*/ 564 w 2043"/>
              <a:gd name="T37" fmla="*/ 1471 h 2650"/>
              <a:gd name="T38" fmla="*/ 0 w 2043"/>
              <a:gd name="T39" fmla="*/ 1526 h 2650"/>
              <a:gd name="T40" fmla="*/ 0 w 2043"/>
              <a:gd name="T41" fmla="*/ 1526 h 2650"/>
              <a:gd name="T42" fmla="*/ 0 w 2043"/>
              <a:gd name="T43" fmla="*/ 1045 h 2650"/>
              <a:gd name="T44" fmla="*/ 0 w 2043"/>
              <a:gd name="T45" fmla="*/ 563 h 26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2043" h="2650">
                <a:moveTo>
                  <a:pt x="0" y="563"/>
                </a:moveTo>
                <a:cubicBezTo>
                  <a:pt x="532" y="563"/>
                  <a:pt x="1013" y="348"/>
                  <a:pt x="1362" y="0"/>
                </a:cubicBezTo>
                <a:lnTo>
                  <a:pt x="1362" y="0"/>
                </a:lnTo>
                <a:lnTo>
                  <a:pt x="1702" y="340"/>
                </a:lnTo>
                <a:lnTo>
                  <a:pt x="2042" y="680"/>
                </a:lnTo>
                <a:lnTo>
                  <a:pt x="2042" y="680"/>
                </a:lnTo>
                <a:lnTo>
                  <a:pt x="2042" y="680"/>
                </a:lnTo>
                <a:cubicBezTo>
                  <a:pt x="1892" y="831"/>
                  <a:pt x="1724" y="965"/>
                  <a:pt x="1542" y="1080"/>
                </a:cubicBezTo>
                <a:lnTo>
                  <a:pt x="1542" y="1080"/>
                </a:lnTo>
                <a:lnTo>
                  <a:pt x="1542" y="1080"/>
                </a:lnTo>
                <a:cubicBezTo>
                  <a:pt x="1396" y="1173"/>
                  <a:pt x="1337" y="1358"/>
                  <a:pt x="1402" y="1519"/>
                </a:cubicBezTo>
                <a:lnTo>
                  <a:pt x="1402" y="1519"/>
                </a:lnTo>
                <a:lnTo>
                  <a:pt x="1787" y="2474"/>
                </a:lnTo>
                <a:lnTo>
                  <a:pt x="1352" y="2649"/>
                </a:lnTo>
                <a:lnTo>
                  <a:pt x="965" y="1689"/>
                </a:lnTo>
                <a:lnTo>
                  <a:pt x="965" y="1689"/>
                </a:lnTo>
                <a:cubicBezTo>
                  <a:pt x="900" y="1530"/>
                  <a:pt x="733" y="1438"/>
                  <a:pt x="564" y="1471"/>
                </a:cubicBezTo>
                <a:lnTo>
                  <a:pt x="564" y="1471"/>
                </a:lnTo>
                <a:lnTo>
                  <a:pt x="564" y="1471"/>
                </a:lnTo>
                <a:cubicBezTo>
                  <a:pt x="382" y="1507"/>
                  <a:pt x="193" y="1526"/>
                  <a:pt x="0" y="1526"/>
                </a:cubicBezTo>
                <a:lnTo>
                  <a:pt x="0" y="1526"/>
                </a:lnTo>
                <a:lnTo>
                  <a:pt x="0" y="1045"/>
                </a:lnTo>
                <a:lnTo>
                  <a:pt x="0" y="563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464B26D1-7EBE-F84A-9A4C-E556F728CA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97310" y="11077857"/>
            <a:ext cx="1205647" cy="1205647"/>
          </a:xfrm>
          <a:custGeom>
            <a:avLst/>
            <a:gdLst>
              <a:gd name="T0" fmla="*/ 0 w 1173"/>
              <a:gd name="T1" fmla="*/ 586 h 1172"/>
              <a:gd name="T2" fmla="*/ 586 w 1173"/>
              <a:gd name="T3" fmla="*/ 0 h 1172"/>
              <a:gd name="T4" fmla="*/ 586 w 1173"/>
              <a:gd name="T5" fmla="*/ 0 h 1172"/>
              <a:gd name="T6" fmla="*/ 586 w 1173"/>
              <a:gd name="T7" fmla="*/ 0 h 1172"/>
              <a:gd name="T8" fmla="*/ 1172 w 1173"/>
              <a:gd name="T9" fmla="*/ 586 h 1172"/>
              <a:gd name="T10" fmla="*/ 1172 w 1173"/>
              <a:gd name="T11" fmla="*/ 586 h 1172"/>
              <a:gd name="T12" fmla="*/ 1172 w 1173"/>
              <a:gd name="T13" fmla="*/ 586 h 1172"/>
              <a:gd name="T14" fmla="*/ 586 w 1173"/>
              <a:gd name="T15" fmla="*/ 1171 h 1172"/>
              <a:gd name="T16" fmla="*/ 586 w 1173"/>
              <a:gd name="T17" fmla="*/ 1171 h 1172"/>
              <a:gd name="T18" fmla="*/ 586 w 1173"/>
              <a:gd name="T19" fmla="*/ 1171 h 1172"/>
              <a:gd name="T20" fmla="*/ 0 w 1173"/>
              <a:gd name="T21" fmla="*/ 586 h 1172"/>
              <a:gd name="T22" fmla="*/ 0 w 1173"/>
              <a:gd name="T23" fmla="*/ 586 h 11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73" h="1172">
                <a:moveTo>
                  <a:pt x="0" y="586"/>
                </a:moveTo>
                <a:cubicBezTo>
                  <a:pt x="0" y="262"/>
                  <a:pt x="263" y="0"/>
                  <a:pt x="586" y="0"/>
                </a:cubicBezTo>
                <a:lnTo>
                  <a:pt x="586" y="0"/>
                </a:lnTo>
                <a:lnTo>
                  <a:pt x="586" y="0"/>
                </a:lnTo>
                <a:cubicBezTo>
                  <a:pt x="909" y="0"/>
                  <a:pt x="1172" y="262"/>
                  <a:pt x="1172" y="586"/>
                </a:cubicBezTo>
                <a:lnTo>
                  <a:pt x="1172" y="586"/>
                </a:lnTo>
                <a:lnTo>
                  <a:pt x="1172" y="586"/>
                </a:lnTo>
                <a:cubicBezTo>
                  <a:pt x="1172" y="909"/>
                  <a:pt x="909" y="1171"/>
                  <a:pt x="586" y="1171"/>
                </a:cubicBezTo>
                <a:lnTo>
                  <a:pt x="586" y="1171"/>
                </a:lnTo>
                <a:lnTo>
                  <a:pt x="586" y="1171"/>
                </a:lnTo>
                <a:cubicBezTo>
                  <a:pt x="263" y="1171"/>
                  <a:pt x="0" y="909"/>
                  <a:pt x="0" y="586"/>
                </a:cubicBezTo>
                <a:lnTo>
                  <a:pt x="0" y="58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F18523-4792-664A-8790-3532AB47BAB8}"/>
              </a:ext>
            </a:extLst>
          </p:cNvPr>
          <p:cNvSpPr txBox="1"/>
          <p:nvPr/>
        </p:nvSpPr>
        <p:spPr>
          <a:xfrm>
            <a:off x="15010570" y="246436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08704ED-C086-AB41-B861-9D17F680C40A}"/>
              </a:ext>
            </a:extLst>
          </p:cNvPr>
          <p:cNvSpPr txBox="1">
            <a:spLocks/>
          </p:cNvSpPr>
          <p:nvPr/>
        </p:nvSpPr>
        <p:spPr>
          <a:xfrm>
            <a:off x="15010570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2C709B-959D-1D4F-A7DA-40644531C9E3}"/>
              </a:ext>
            </a:extLst>
          </p:cNvPr>
          <p:cNvSpPr txBox="1"/>
          <p:nvPr/>
        </p:nvSpPr>
        <p:spPr>
          <a:xfrm>
            <a:off x="15010570" y="1105870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302CE6A2-0E85-694B-BE45-DDDB343E44D3}"/>
              </a:ext>
            </a:extLst>
          </p:cNvPr>
          <p:cNvSpPr txBox="1">
            <a:spLocks/>
          </p:cNvSpPr>
          <p:nvPr/>
        </p:nvSpPr>
        <p:spPr>
          <a:xfrm>
            <a:off x="15010570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3981C9A-2F87-D242-80E6-5CCC564A350F}"/>
              </a:ext>
            </a:extLst>
          </p:cNvPr>
          <p:cNvSpPr txBox="1"/>
          <p:nvPr/>
        </p:nvSpPr>
        <p:spPr>
          <a:xfrm>
            <a:off x="17345646" y="857235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8EDFFCDB-3449-B241-9EF6-39A6F3CB7886}"/>
              </a:ext>
            </a:extLst>
          </p:cNvPr>
          <p:cNvSpPr txBox="1">
            <a:spLocks/>
          </p:cNvSpPr>
          <p:nvPr/>
        </p:nvSpPr>
        <p:spPr>
          <a:xfrm>
            <a:off x="17345646" y="923309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D037C9-31F2-2D4E-A3FE-DF73B33226C9}"/>
              </a:ext>
            </a:extLst>
          </p:cNvPr>
          <p:cNvSpPr txBox="1"/>
          <p:nvPr/>
        </p:nvSpPr>
        <p:spPr>
          <a:xfrm>
            <a:off x="17345646" y="5110322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1EED15F8-5F46-1542-A548-8F8A70478B3D}"/>
              </a:ext>
            </a:extLst>
          </p:cNvPr>
          <p:cNvSpPr txBox="1">
            <a:spLocks/>
          </p:cNvSpPr>
          <p:nvPr/>
        </p:nvSpPr>
        <p:spPr>
          <a:xfrm>
            <a:off x="17345646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549A24E-1A28-AD44-8A88-F87A6E03339B}"/>
              </a:ext>
            </a:extLst>
          </p:cNvPr>
          <p:cNvSpPr txBox="1"/>
          <p:nvPr/>
        </p:nvSpPr>
        <p:spPr>
          <a:xfrm>
            <a:off x="5328711" y="856508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D275801-9E54-5443-A6DE-54F42F6B9212}"/>
              </a:ext>
            </a:extLst>
          </p:cNvPr>
          <p:cNvSpPr txBox="1">
            <a:spLocks/>
          </p:cNvSpPr>
          <p:nvPr/>
        </p:nvSpPr>
        <p:spPr>
          <a:xfrm>
            <a:off x="1520825" y="9225826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8F9F45B-77E6-814B-9EF4-88986CFED719}"/>
              </a:ext>
            </a:extLst>
          </p:cNvPr>
          <p:cNvSpPr txBox="1"/>
          <p:nvPr/>
        </p:nvSpPr>
        <p:spPr>
          <a:xfrm>
            <a:off x="5338329" y="51103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6FC8094-53B9-5444-A2E3-F7B667EBAE19}"/>
              </a:ext>
            </a:extLst>
          </p:cNvPr>
          <p:cNvSpPr txBox="1">
            <a:spLocks/>
          </p:cNvSpPr>
          <p:nvPr/>
        </p:nvSpPr>
        <p:spPr>
          <a:xfrm>
            <a:off x="1520825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B9696FC-3E6B-DD4A-960A-D42EC6FC65EB}"/>
              </a:ext>
            </a:extLst>
          </p:cNvPr>
          <p:cNvSpPr txBox="1"/>
          <p:nvPr/>
        </p:nvSpPr>
        <p:spPr>
          <a:xfrm>
            <a:off x="7794215" y="24643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14345B53-7D8E-D24F-BE76-061DD6CF0B43}"/>
              </a:ext>
            </a:extLst>
          </p:cNvPr>
          <p:cNvSpPr txBox="1">
            <a:spLocks/>
          </p:cNvSpPr>
          <p:nvPr/>
        </p:nvSpPr>
        <p:spPr>
          <a:xfrm>
            <a:off x="3890147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8B9CBB-A40D-564B-BCE4-6B169221364A}"/>
              </a:ext>
            </a:extLst>
          </p:cNvPr>
          <p:cNvSpPr txBox="1"/>
          <p:nvPr/>
        </p:nvSpPr>
        <p:spPr>
          <a:xfrm>
            <a:off x="7672385" y="1105870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9AA678C7-B37E-DE4C-A017-58A625F9315A}"/>
              </a:ext>
            </a:extLst>
          </p:cNvPr>
          <p:cNvSpPr txBox="1">
            <a:spLocks/>
          </p:cNvSpPr>
          <p:nvPr/>
        </p:nvSpPr>
        <p:spPr>
          <a:xfrm>
            <a:off x="3890147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2" name="Shape 2546">
            <a:extLst>
              <a:ext uri="{FF2B5EF4-FFF2-40B4-BE49-F238E27FC236}">
                <a16:creationId xmlns:a16="http://schemas.microsoft.com/office/drawing/2014/main" id="{AEA8F800-1DAE-9040-99B0-BE059F7DD352}"/>
              </a:ext>
            </a:extLst>
          </p:cNvPr>
          <p:cNvSpPr>
            <a:spLocks noChangeAspect="1"/>
          </p:cNvSpPr>
          <p:nvPr/>
        </p:nvSpPr>
        <p:spPr>
          <a:xfrm>
            <a:off x="7896006" y="9131483"/>
            <a:ext cx="558558" cy="457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54">
            <a:extLst>
              <a:ext uri="{FF2B5EF4-FFF2-40B4-BE49-F238E27FC236}">
                <a16:creationId xmlns:a16="http://schemas.microsoft.com/office/drawing/2014/main" id="{574FD982-0698-3341-B542-99F696D8B584}"/>
              </a:ext>
            </a:extLst>
          </p:cNvPr>
          <p:cNvSpPr>
            <a:spLocks noChangeAspect="1"/>
          </p:cNvSpPr>
          <p:nvPr/>
        </p:nvSpPr>
        <p:spPr>
          <a:xfrm>
            <a:off x="10261131" y="11397176"/>
            <a:ext cx="623708" cy="5670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74">
            <a:extLst>
              <a:ext uri="{FF2B5EF4-FFF2-40B4-BE49-F238E27FC236}">
                <a16:creationId xmlns:a16="http://schemas.microsoft.com/office/drawing/2014/main" id="{8CB949A8-2023-BA4E-9EB3-E813E2E90D2C}"/>
              </a:ext>
            </a:extLst>
          </p:cNvPr>
          <p:cNvSpPr>
            <a:spLocks noChangeAspect="1"/>
          </p:cNvSpPr>
          <p:nvPr/>
        </p:nvSpPr>
        <p:spPr>
          <a:xfrm>
            <a:off x="7921395" y="5753891"/>
            <a:ext cx="507780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84">
            <a:extLst>
              <a:ext uri="{FF2B5EF4-FFF2-40B4-BE49-F238E27FC236}">
                <a16:creationId xmlns:a16="http://schemas.microsoft.com/office/drawing/2014/main" id="{A78CEF6C-A9D7-544C-9A47-E7811456FFF1}"/>
              </a:ext>
            </a:extLst>
          </p:cNvPr>
          <p:cNvSpPr>
            <a:spLocks noChangeAspect="1"/>
          </p:cNvSpPr>
          <p:nvPr/>
        </p:nvSpPr>
        <p:spPr>
          <a:xfrm>
            <a:off x="15923087" y="9083285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630">
            <a:extLst>
              <a:ext uri="{FF2B5EF4-FFF2-40B4-BE49-F238E27FC236}">
                <a16:creationId xmlns:a16="http://schemas.microsoft.com/office/drawing/2014/main" id="{8DE53CAB-2921-B34C-9A65-7548C4611FCF}"/>
              </a:ext>
            </a:extLst>
          </p:cNvPr>
          <p:cNvSpPr>
            <a:spLocks noChangeAspect="1"/>
          </p:cNvSpPr>
          <p:nvPr/>
        </p:nvSpPr>
        <p:spPr>
          <a:xfrm>
            <a:off x="16050025" y="5755627"/>
            <a:ext cx="304682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688">
            <a:extLst>
              <a:ext uri="{FF2B5EF4-FFF2-40B4-BE49-F238E27FC236}">
                <a16:creationId xmlns:a16="http://schemas.microsoft.com/office/drawing/2014/main" id="{8ADACF5E-722A-B04D-B04F-393F0C4B38DB}"/>
              </a:ext>
            </a:extLst>
          </p:cNvPr>
          <p:cNvSpPr>
            <a:spLocks noChangeAspect="1"/>
          </p:cNvSpPr>
          <p:nvPr/>
        </p:nvSpPr>
        <p:spPr>
          <a:xfrm>
            <a:off x="13606971" y="3365256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748">
            <a:extLst>
              <a:ext uri="{FF2B5EF4-FFF2-40B4-BE49-F238E27FC236}">
                <a16:creationId xmlns:a16="http://schemas.microsoft.com/office/drawing/2014/main" id="{09E9A4FD-7842-9444-972E-E0EB739D5471}"/>
              </a:ext>
            </a:extLst>
          </p:cNvPr>
          <p:cNvSpPr>
            <a:spLocks noChangeAspect="1"/>
          </p:cNvSpPr>
          <p:nvPr/>
        </p:nvSpPr>
        <p:spPr>
          <a:xfrm>
            <a:off x="13520854" y="11364204"/>
            <a:ext cx="558558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28">
            <a:extLst>
              <a:ext uri="{FF2B5EF4-FFF2-40B4-BE49-F238E27FC236}">
                <a16:creationId xmlns:a16="http://schemas.microsoft.com/office/drawing/2014/main" id="{329728F7-3D47-CD44-8CA0-45F85294EE1E}"/>
              </a:ext>
            </a:extLst>
          </p:cNvPr>
          <p:cNvSpPr>
            <a:spLocks noChangeAspect="1"/>
          </p:cNvSpPr>
          <p:nvPr/>
        </p:nvSpPr>
        <p:spPr>
          <a:xfrm>
            <a:off x="10262900" y="3365256"/>
            <a:ext cx="457002" cy="5585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3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37BCF0-1F96-E04D-AEF5-E9D257B8A15A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011EE8-5169-974A-AD07-83B9C78CE2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00B0D03-364C-3B4B-8323-27A25412A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543792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1">
            <a:extLst>
              <a:ext uri="{FF2B5EF4-FFF2-40B4-BE49-F238E27FC236}">
                <a16:creationId xmlns:a16="http://schemas.microsoft.com/office/drawing/2014/main" id="{23EA27FE-3904-5B41-8078-1B4AE2799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803466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1">
            <a:extLst>
              <a:ext uri="{FF2B5EF4-FFF2-40B4-BE49-F238E27FC236}">
                <a16:creationId xmlns:a16="http://schemas.microsoft.com/office/drawing/2014/main" id="{310689AC-B3C3-0847-84A8-239FCA928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10631405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1">
            <a:extLst>
              <a:ext uri="{FF2B5EF4-FFF2-40B4-BE49-F238E27FC236}">
                <a16:creationId xmlns:a16="http://schemas.microsoft.com/office/drawing/2014/main" id="{649A52FA-1213-C749-B56B-BCA00BA532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3906" y="2841188"/>
            <a:ext cx="10786131" cy="2322595"/>
          </a:xfrm>
          <a:custGeom>
            <a:avLst/>
            <a:gdLst>
              <a:gd name="T0" fmla="*/ 15264 w 15691"/>
              <a:gd name="T1" fmla="*/ 0 h 4036"/>
              <a:gd name="T2" fmla="*/ 427 w 15691"/>
              <a:gd name="T3" fmla="*/ 0 h 4036"/>
              <a:gd name="T4" fmla="*/ 427 w 15691"/>
              <a:gd name="T5" fmla="*/ 0 h 4036"/>
              <a:gd name="T6" fmla="*/ 0 w 15691"/>
              <a:gd name="T7" fmla="*/ 426 h 4036"/>
              <a:gd name="T8" fmla="*/ 0 w 15691"/>
              <a:gd name="T9" fmla="*/ 3609 h 4036"/>
              <a:gd name="T10" fmla="*/ 0 w 15691"/>
              <a:gd name="T11" fmla="*/ 3609 h 4036"/>
              <a:gd name="T12" fmla="*/ 427 w 15691"/>
              <a:gd name="T13" fmla="*/ 4035 h 4036"/>
              <a:gd name="T14" fmla="*/ 15264 w 15691"/>
              <a:gd name="T15" fmla="*/ 4035 h 4036"/>
              <a:gd name="T16" fmla="*/ 15264 w 15691"/>
              <a:gd name="T17" fmla="*/ 4035 h 4036"/>
              <a:gd name="T18" fmla="*/ 15690 w 15691"/>
              <a:gd name="T19" fmla="*/ 3609 h 4036"/>
              <a:gd name="T20" fmla="*/ 15690 w 15691"/>
              <a:gd name="T21" fmla="*/ 426 h 4036"/>
              <a:gd name="T22" fmla="*/ 15690 w 15691"/>
              <a:gd name="T23" fmla="*/ 426 h 4036"/>
              <a:gd name="T24" fmla="*/ 15264 w 15691"/>
              <a:gd name="T25" fmla="*/ 0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5691" h="4036">
                <a:moveTo>
                  <a:pt x="15264" y="0"/>
                </a:moveTo>
                <a:lnTo>
                  <a:pt x="427" y="0"/>
                </a:lnTo>
                <a:lnTo>
                  <a:pt x="427" y="0"/>
                </a:lnTo>
                <a:cubicBezTo>
                  <a:pt x="191" y="0"/>
                  <a:pt x="0" y="191"/>
                  <a:pt x="0" y="426"/>
                </a:cubicBezTo>
                <a:lnTo>
                  <a:pt x="0" y="3609"/>
                </a:lnTo>
                <a:lnTo>
                  <a:pt x="0" y="3609"/>
                </a:lnTo>
                <a:cubicBezTo>
                  <a:pt x="0" y="3844"/>
                  <a:pt x="191" y="4035"/>
                  <a:pt x="427" y="4035"/>
                </a:cubicBezTo>
                <a:lnTo>
                  <a:pt x="15264" y="4035"/>
                </a:lnTo>
                <a:lnTo>
                  <a:pt x="15264" y="4035"/>
                </a:lnTo>
                <a:cubicBezTo>
                  <a:pt x="15499" y="4035"/>
                  <a:pt x="15690" y="3844"/>
                  <a:pt x="15690" y="3609"/>
                </a:cubicBezTo>
                <a:lnTo>
                  <a:pt x="15690" y="426"/>
                </a:lnTo>
                <a:lnTo>
                  <a:pt x="15690" y="426"/>
                </a:lnTo>
                <a:cubicBezTo>
                  <a:pt x="15690" y="191"/>
                  <a:pt x="15499" y="0"/>
                  <a:pt x="15264" y="0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2">
            <a:extLst>
              <a:ext uri="{FF2B5EF4-FFF2-40B4-BE49-F238E27FC236}">
                <a16:creationId xmlns:a16="http://schemas.microsoft.com/office/drawing/2014/main" id="{7BC70ADA-56C8-294C-A2DA-75FA149D0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2841188"/>
            <a:ext cx="3523239" cy="2322595"/>
          </a:xfrm>
          <a:custGeom>
            <a:avLst/>
            <a:gdLst>
              <a:gd name="T0" fmla="*/ 6120 w 6121"/>
              <a:gd name="T1" fmla="*/ 2049 h 4036"/>
              <a:gd name="T2" fmla="*/ 5449 w 6121"/>
              <a:gd name="T3" fmla="*/ 2690 h 4036"/>
              <a:gd name="T4" fmla="*/ 4908 w 6121"/>
              <a:gd name="T5" fmla="*/ 2417 h 4036"/>
              <a:gd name="T6" fmla="*/ 4717 w 6121"/>
              <a:gd name="T7" fmla="*/ 2318 h 4036"/>
              <a:gd name="T8" fmla="*/ 4484 w 6121"/>
              <a:gd name="T9" fmla="*/ 2551 h 4036"/>
              <a:gd name="T10" fmla="*/ 4484 w 6121"/>
              <a:gd name="T11" fmla="*/ 4035 h 4036"/>
              <a:gd name="T12" fmla="*/ 449 w 6121"/>
              <a:gd name="T13" fmla="*/ 4035 h 4036"/>
              <a:gd name="T14" fmla="*/ 0 w 6121"/>
              <a:gd name="T15" fmla="*/ 3587 h 4036"/>
              <a:gd name="T16" fmla="*/ 0 w 6121"/>
              <a:gd name="T17" fmla="*/ 449 h 4036"/>
              <a:gd name="T18" fmla="*/ 449 w 6121"/>
              <a:gd name="T19" fmla="*/ 0 h 4036"/>
              <a:gd name="T20" fmla="*/ 4484 w 6121"/>
              <a:gd name="T21" fmla="*/ 0 h 4036"/>
              <a:gd name="T22" fmla="*/ 4484 w 6121"/>
              <a:gd name="T23" fmla="*/ 1484 h 4036"/>
              <a:gd name="T24" fmla="*/ 4717 w 6121"/>
              <a:gd name="T25" fmla="*/ 1718 h 4036"/>
              <a:gd name="T26" fmla="*/ 4907 w 6121"/>
              <a:gd name="T27" fmla="*/ 1619 h 4036"/>
              <a:gd name="T28" fmla="*/ 5470 w 6121"/>
              <a:gd name="T29" fmla="*/ 1346 h 4036"/>
              <a:gd name="T30" fmla="*/ 6120 w 6121"/>
              <a:gd name="T31" fmla="*/ 1986 h 4036"/>
              <a:gd name="T32" fmla="*/ 6120 w 6121"/>
              <a:gd name="T33" fmla="*/ 2049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6">
                <a:moveTo>
                  <a:pt x="6120" y="2049"/>
                </a:moveTo>
                <a:cubicBezTo>
                  <a:pt x="6104" y="2405"/>
                  <a:pt x="5809" y="2690"/>
                  <a:pt x="5449" y="2690"/>
                </a:cubicBezTo>
                <a:cubicBezTo>
                  <a:pt x="5227" y="2690"/>
                  <a:pt x="5030" y="2582"/>
                  <a:pt x="4908" y="2417"/>
                </a:cubicBezTo>
                <a:cubicBezTo>
                  <a:pt x="4863" y="2356"/>
                  <a:pt x="4793" y="2318"/>
                  <a:pt x="4717" y="2318"/>
                </a:cubicBezTo>
                <a:cubicBezTo>
                  <a:pt x="4588" y="2318"/>
                  <a:pt x="4484" y="2422"/>
                  <a:pt x="4484" y="2551"/>
                </a:cubicBezTo>
                <a:lnTo>
                  <a:pt x="4484" y="4035"/>
                </a:lnTo>
                <a:lnTo>
                  <a:pt x="449" y="4035"/>
                </a:lnTo>
                <a:cubicBezTo>
                  <a:pt x="201" y="4035"/>
                  <a:pt x="0" y="3834"/>
                  <a:pt x="0" y="3587"/>
                </a:cubicBezTo>
                <a:lnTo>
                  <a:pt x="0" y="449"/>
                </a:lnTo>
                <a:cubicBezTo>
                  <a:pt x="0" y="201"/>
                  <a:pt x="201" y="0"/>
                  <a:pt x="449" y="0"/>
                </a:cubicBezTo>
                <a:lnTo>
                  <a:pt x="4484" y="0"/>
                </a:lnTo>
                <a:lnTo>
                  <a:pt x="4484" y="1484"/>
                </a:lnTo>
                <a:cubicBezTo>
                  <a:pt x="4484" y="1613"/>
                  <a:pt x="4588" y="1718"/>
                  <a:pt x="4717" y="1718"/>
                </a:cubicBezTo>
                <a:cubicBezTo>
                  <a:pt x="4793" y="1718"/>
                  <a:pt x="4862" y="1680"/>
                  <a:pt x="4907" y="1619"/>
                </a:cubicBezTo>
                <a:cubicBezTo>
                  <a:pt x="5033" y="1448"/>
                  <a:pt x="5239" y="1338"/>
                  <a:pt x="5470" y="1346"/>
                </a:cubicBezTo>
                <a:cubicBezTo>
                  <a:pt x="5816" y="1356"/>
                  <a:pt x="6104" y="1639"/>
                  <a:pt x="6120" y="1986"/>
                </a:cubicBezTo>
                <a:lnTo>
                  <a:pt x="6120" y="204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A3584495-5D73-8344-9671-7299A7BAC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10631403"/>
            <a:ext cx="3523239" cy="2322597"/>
          </a:xfrm>
          <a:custGeom>
            <a:avLst/>
            <a:gdLst>
              <a:gd name="T0" fmla="*/ 6120 w 6121"/>
              <a:gd name="T1" fmla="*/ 2048 h 4035"/>
              <a:gd name="T2" fmla="*/ 5449 w 6121"/>
              <a:gd name="T3" fmla="*/ 2689 h 4035"/>
              <a:gd name="T4" fmla="*/ 4908 w 6121"/>
              <a:gd name="T5" fmla="*/ 2416 h 4035"/>
              <a:gd name="T6" fmla="*/ 4717 w 6121"/>
              <a:gd name="T7" fmla="*/ 2317 h 4035"/>
              <a:gd name="T8" fmla="*/ 4484 w 6121"/>
              <a:gd name="T9" fmla="*/ 2551 h 4035"/>
              <a:gd name="T10" fmla="*/ 4484 w 6121"/>
              <a:gd name="T11" fmla="*/ 4034 h 4035"/>
              <a:gd name="T12" fmla="*/ 449 w 6121"/>
              <a:gd name="T13" fmla="*/ 4034 h 4035"/>
              <a:gd name="T14" fmla="*/ 0 w 6121"/>
              <a:gd name="T15" fmla="*/ 3586 h 4035"/>
              <a:gd name="T16" fmla="*/ 0 w 6121"/>
              <a:gd name="T17" fmla="*/ 448 h 4035"/>
              <a:gd name="T18" fmla="*/ 449 w 6121"/>
              <a:gd name="T19" fmla="*/ 0 h 4035"/>
              <a:gd name="T20" fmla="*/ 4484 w 6121"/>
              <a:gd name="T21" fmla="*/ 0 h 4035"/>
              <a:gd name="T22" fmla="*/ 4484 w 6121"/>
              <a:gd name="T23" fmla="*/ 1483 h 4035"/>
              <a:gd name="T24" fmla="*/ 4717 w 6121"/>
              <a:gd name="T25" fmla="*/ 1717 h 4035"/>
              <a:gd name="T26" fmla="*/ 4907 w 6121"/>
              <a:gd name="T27" fmla="*/ 1618 h 4035"/>
              <a:gd name="T28" fmla="*/ 5470 w 6121"/>
              <a:gd name="T29" fmla="*/ 1345 h 4035"/>
              <a:gd name="T30" fmla="*/ 6120 w 6121"/>
              <a:gd name="T31" fmla="*/ 1985 h 4035"/>
              <a:gd name="T32" fmla="*/ 6120 w 6121"/>
              <a:gd name="T33" fmla="*/ 2048 h 4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5">
                <a:moveTo>
                  <a:pt x="6120" y="2048"/>
                </a:moveTo>
                <a:cubicBezTo>
                  <a:pt x="6104" y="2405"/>
                  <a:pt x="5809" y="2689"/>
                  <a:pt x="5449" y="2689"/>
                </a:cubicBezTo>
                <a:cubicBezTo>
                  <a:pt x="5227" y="2689"/>
                  <a:pt x="5030" y="2582"/>
                  <a:pt x="4908" y="2416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1"/>
                  <a:pt x="4484" y="2551"/>
                </a:cubicBezTo>
                <a:lnTo>
                  <a:pt x="4484" y="4034"/>
                </a:lnTo>
                <a:lnTo>
                  <a:pt x="449" y="4034"/>
                </a:lnTo>
                <a:cubicBezTo>
                  <a:pt x="201" y="4034"/>
                  <a:pt x="0" y="3834"/>
                  <a:pt x="0" y="3586"/>
                </a:cubicBezTo>
                <a:lnTo>
                  <a:pt x="0" y="448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3"/>
                </a:lnTo>
                <a:cubicBezTo>
                  <a:pt x="4484" y="1612"/>
                  <a:pt x="4588" y="1717"/>
                  <a:pt x="4717" y="1717"/>
                </a:cubicBezTo>
                <a:cubicBezTo>
                  <a:pt x="4793" y="1717"/>
                  <a:pt x="4862" y="1680"/>
                  <a:pt x="4907" y="1618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4">
            <a:extLst>
              <a:ext uri="{FF2B5EF4-FFF2-40B4-BE49-F238E27FC236}">
                <a16:creationId xmlns:a16="http://schemas.microsoft.com/office/drawing/2014/main" id="{BD46D255-B801-C448-8F99-FE96403AE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8034665"/>
            <a:ext cx="3523239" cy="2322595"/>
          </a:xfrm>
          <a:custGeom>
            <a:avLst/>
            <a:gdLst>
              <a:gd name="T0" fmla="*/ 6120 w 6121"/>
              <a:gd name="T1" fmla="*/ 2048 h 4035"/>
              <a:gd name="T2" fmla="*/ 5449 w 6121"/>
              <a:gd name="T3" fmla="*/ 2689 h 4035"/>
              <a:gd name="T4" fmla="*/ 4908 w 6121"/>
              <a:gd name="T5" fmla="*/ 2416 h 4035"/>
              <a:gd name="T6" fmla="*/ 4717 w 6121"/>
              <a:gd name="T7" fmla="*/ 2317 h 4035"/>
              <a:gd name="T8" fmla="*/ 4484 w 6121"/>
              <a:gd name="T9" fmla="*/ 2551 h 4035"/>
              <a:gd name="T10" fmla="*/ 4484 w 6121"/>
              <a:gd name="T11" fmla="*/ 4034 h 4035"/>
              <a:gd name="T12" fmla="*/ 449 w 6121"/>
              <a:gd name="T13" fmla="*/ 4034 h 4035"/>
              <a:gd name="T14" fmla="*/ 0 w 6121"/>
              <a:gd name="T15" fmla="*/ 3586 h 4035"/>
              <a:gd name="T16" fmla="*/ 0 w 6121"/>
              <a:gd name="T17" fmla="*/ 448 h 4035"/>
              <a:gd name="T18" fmla="*/ 449 w 6121"/>
              <a:gd name="T19" fmla="*/ 0 h 4035"/>
              <a:gd name="T20" fmla="*/ 4484 w 6121"/>
              <a:gd name="T21" fmla="*/ 0 h 4035"/>
              <a:gd name="T22" fmla="*/ 4484 w 6121"/>
              <a:gd name="T23" fmla="*/ 1483 h 4035"/>
              <a:gd name="T24" fmla="*/ 4717 w 6121"/>
              <a:gd name="T25" fmla="*/ 1717 h 4035"/>
              <a:gd name="T26" fmla="*/ 4907 w 6121"/>
              <a:gd name="T27" fmla="*/ 1619 h 4035"/>
              <a:gd name="T28" fmla="*/ 5470 w 6121"/>
              <a:gd name="T29" fmla="*/ 1345 h 4035"/>
              <a:gd name="T30" fmla="*/ 6120 w 6121"/>
              <a:gd name="T31" fmla="*/ 1985 h 4035"/>
              <a:gd name="T32" fmla="*/ 6120 w 6121"/>
              <a:gd name="T33" fmla="*/ 2048 h 40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5">
                <a:moveTo>
                  <a:pt x="6120" y="2048"/>
                </a:moveTo>
                <a:cubicBezTo>
                  <a:pt x="6104" y="2405"/>
                  <a:pt x="5809" y="2689"/>
                  <a:pt x="5449" y="2689"/>
                </a:cubicBezTo>
                <a:cubicBezTo>
                  <a:pt x="5227" y="2689"/>
                  <a:pt x="5030" y="2582"/>
                  <a:pt x="4908" y="2416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2"/>
                  <a:pt x="4484" y="2551"/>
                </a:cubicBezTo>
                <a:lnTo>
                  <a:pt x="4484" y="4034"/>
                </a:lnTo>
                <a:lnTo>
                  <a:pt x="449" y="4034"/>
                </a:lnTo>
                <a:cubicBezTo>
                  <a:pt x="201" y="4034"/>
                  <a:pt x="0" y="3834"/>
                  <a:pt x="0" y="3586"/>
                </a:cubicBezTo>
                <a:lnTo>
                  <a:pt x="0" y="448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3"/>
                </a:lnTo>
                <a:cubicBezTo>
                  <a:pt x="4484" y="1613"/>
                  <a:pt x="4588" y="1717"/>
                  <a:pt x="4717" y="1717"/>
                </a:cubicBezTo>
                <a:cubicBezTo>
                  <a:pt x="4793" y="1717"/>
                  <a:pt x="4862" y="1680"/>
                  <a:pt x="4907" y="1619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603BE41E-109C-424D-8FF7-815153632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7613" y="5437926"/>
            <a:ext cx="3523239" cy="2322597"/>
          </a:xfrm>
          <a:custGeom>
            <a:avLst/>
            <a:gdLst>
              <a:gd name="T0" fmla="*/ 6120 w 6121"/>
              <a:gd name="T1" fmla="*/ 2048 h 4036"/>
              <a:gd name="T2" fmla="*/ 5449 w 6121"/>
              <a:gd name="T3" fmla="*/ 2690 h 4036"/>
              <a:gd name="T4" fmla="*/ 4908 w 6121"/>
              <a:gd name="T5" fmla="*/ 2417 h 4036"/>
              <a:gd name="T6" fmla="*/ 4717 w 6121"/>
              <a:gd name="T7" fmla="*/ 2317 h 4036"/>
              <a:gd name="T8" fmla="*/ 4484 w 6121"/>
              <a:gd name="T9" fmla="*/ 2551 h 4036"/>
              <a:gd name="T10" fmla="*/ 4484 w 6121"/>
              <a:gd name="T11" fmla="*/ 4035 h 4036"/>
              <a:gd name="T12" fmla="*/ 449 w 6121"/>
              <a:gd name="T13" fmla="*/ 4035 h 4036"/>
              <a:gd name="T14" fmla="*/ 0 w 6121"/>
              <a:gd name="T15" fmla="*/ 3587 h 4036"/>
              <a:gd name="T16" fmla="*/ 0 w 6121"/>
              <a:gd name="T17" fmla="*/ 449 h 4036"/>
              <a:gd name="T18" fmla="*/ 449 w 6121"/>
              <a:gd name="T19" fmla="*/ 0 h 4036"/>
              <a:gd name="T20" fmla="*/ 4484 w 6121"/>
              <a:gd name="T21" fmla="*/ 0 h 4036"/>
              <a:gd name="T22" fmla="*/ 4484 w 6121"/>
              <a:gd name="T23" fmla="*/ 1484 h 4036"/>
              <a:gd name="T24" fmla="*/ 4717 w 6121"/>
              <a:gd name="T25" fmla="*/ 1718 h 4036"/>
              <a:gd name="T26" fmla="*/ 4907 w 6121"/>
              <a:gd name="T27" fmla="*/ 1619 h 4036"/>
              <a:gd name="T28" fmla="*/ 5470 w 6121"/>
              <a:gd name="T29" fmla="*/ 1345 h 4036"/>
              <a:gd name="T30" fmla="*/ 6120 w 6121"/>
              <a:gd name="T31" fmla="*/ 1985 h 4036"/>
              <a:gd name="T32" fmla="*/ 6120 w 6121"/>
              <a:gd name="T33" fmla="*/ 2048 h 40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121" h="4036">
                <a:moveTo>
                  <a:pt x="6120" y="2048"/>
                </a:moveTo>
                <a:cubicBezTo>
                  <a:pt x="6104" y="2405"/>
                  <a:pt x="5809" y="2690"/>
                  <a:pt x="5449" y="2690"/>
                </a:cubicBezTo>
                <a:cubicBezTo>
                  <a:pt x="5227" y="2690"/>
                  <a:pt x="5030" y="2582"/>
                  <a:pt x="4908" y="2417"/>
                </a:cubicBezTo>
                <a:cubicBezTo>
                  <a:pt x="4863" y="2355"/>
                  <a:pt x="4793" y="2317"/>
                  <a:pt x="4717" y="2317"/>
                </a:cubicBezTo>
                <a:cubicBezTo>
                  <a:pt x="4588" y="2317"/>
                  <a:pt x="4484" y="2422"/>
                  <a:pt x="4484" y="2551"/>
                </a:cubicBezTo>
                <a:lnTo>
                  <a:pt x="4484" y="4035"/>
                </a:lnTo>
                <a:lnTo>
                  <a:pt x="449" y="4035"/>
                </a:lnTo>
                <a:cubicBezTo>
                  <a:pt x="201" y="4035"/>
                  <a:pt x="0" y="3834"/>
                  <a:pt x="0" y="3587"/>
                </a:cubicBezTo>
                <a:lnTo>
                  <a:pt x="0" y="449"/>
                </a:lnTo>
                <a:cubicBezTo>
                  <a:pt x="0" y="200"/>
                  <a:pt x="201" y="0"/>
                  <a:pt x="449" y="0"/>
                </a:cubicBezTo>
                <a:lnTo>
                  <a:pt x="4484" y="0"/>
                </a:lnTo>
                <a:lnTo>
                  <a:pt x="4484" y="1484"/>
                </a:lnTo>
                <a:cubicBezTo>
                  <a:pt x="4484" y="1613"/>
                  <a:pt x="4588" y="1718"/>
                  <a:pt x="4717" y="1718"/>
                </a:cubicBezTo>
                <a:cubicBezTo>
                  <a:pt x="4793" y="1718"/>
                  <a:pt x="4862" y="1680"/>
                  <a:pt x="4907" y="1619"/>
                </a:cubicBezTo>
                <a:cubicBezTo>
                  <a:pt x="5033" y="1447"/>
                  <a:pt x="5239" y="1338"/>
                  <a:pt x="5470" y="1345"/>
                </a:cubicBezTo>
                <a:cubicBezTo>
                  <a:pt x="5816" y="1356"/>
                  <a:pt x="6104" y="1639"/>
                  <a:pt x="6120" y="1985"/>
                </a:cubicBezTo>
                <a:lnTo>
                  <a:pt x="6120" y="20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51F5E9C-3C7F-9B45-986C-C27ED1ED774C}"/>
              </a:ext>
            </a:extLst>
          </p:cNvPr>
          <p:cNvSpPr txBox="1"/>
          <p:nvPr/>
        </p:nvSpPr>
        <p:spPr>
          <a:xfrm>
            <a:off x="10124266" y="310141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B435922F-C369-F846-AA30-FDC697050C44}"/>
              </a:ext>
            </a:extLst>
          </p:cNvPr>
          <p:cNvSpPr txBox="1">
            <a:spLocks/>
          </p:cNvSpPr>
          <p:nvPr/>
        </p:nvSpPr>
        <p:spPr>
          <a:xfrm>
            <a:off x="10124265" y="3762155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DE2E06D-87C9-E143-9374-8EB0F2F561BA}"/>
              </a:ext>
            </a:extLst>
          </p:cNvPr>
          <p:cNvSpPr txBox="1"/>
          <p:nvPr/>
        </p:nvSpPr>
        <p:spPr>
          <a:xfrm>
            <a:off x="10124266" y="56981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E177E2D2-561A-6C45-9644-2BE243AB58D4}"/>
              </a:ext>
            </a:extLst>
          </p:cNvPr>
          <p:cNvSpPr txBox="1">
            <a:spLocks/>
          </p:cNvSpPr>
          <p:nvPr/>
        </p:nvSpPr>
        <p:spPr>
          <a:xfrm>
            <a:off x="10124265" y="635889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FC64FC-E115-0646-BD89-CF9858376DE1}"/>
              </a:ext>
            </a:extLst>
          </p:cNvPr>
          <p:cNvSpPr txBox="1"/>
          <p:nvPr/>
        </p:nvSpPr>
        <p:spPr>
          <a:xfrm>
            <a:off x="10124266" y="8294889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724D81B-C90E-A042-91A2-137554FA23BB}"/>
              </a:ext>
            </a:extLst>
          </p:cNvPr>
          <p:cNvSpPr txBox="1">
            <a:spLocks/>
          </p:cNvSpPr>
          <p:nvPr/>
        </p:nvSpPr>
        <p:spPr>
          <a:xfrm>
            <a:off x="10124265" y="895563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341743-BE70-C34E-941D-24050D140707}"/>
              </a:ext>
            </a:extLst>
          </p:cNvPr>
          <p:cNvSpPr txBox="1"/>
          <p:nvPr/>
        </p:nvSpPr>
        <p:spPr>
          <a:xfrm>
            <a:off x="10124266" y="108916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72984D62-C707-B64D-85CC-BE6C4F0A376F}"/>
              </a:ext>
            </a:extLst>
          </p:cNvPr>
          <p:cNvSpPr txBox="1">
            <a:spLocks/>
          </p:cNvSpPr>
          <p:nvPr/>
        </p:nvSpPr>
        <p:spPr>
          <a:xfrm>
            <a:off x="10124265" y="11552371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hape 2748">
            <a:extLst>
              <a:ext uri="{FF2B5EF4-FFF2-40B4-BE49-F238E27FC236}">
                <a16:creationId xmlns:a16="http://schemas.microsoft.com/office/drawing/2014/main" id="{E55C625F-7055-744C-98CF-B19C865BEF63}"/>
              </a:ext>
            </a:extLst>
          </p:cNvPr>
          <p:cNvSpPr>
            <a:spLocks noChangeAspect="1"/>
          </p:cNvSpPr>
          <p:nvPr/>
        </p:nvSpPr>
        <p:spPr>
          <a:xfrm>
            <a:off x="6363093" y="3422540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46">
            <a:extLst>
              <a:ext uri="{FF2B5EF4-FFF2-40B4-BE49-F238E27FC236}">
                <a16:creationId xmlns:a16="http://schemas.microsoft.com/office/drawing/2014/main" id="{60AAD2E6-EADD-844F-A7B9-C9289E6845E5}"/>
              </a:ext>
            </a:extLst>
          </p:cNvPr>
          <p:cNvSpPr>
            <a:spLocks noChangeAspect="1"/>
          </p:cNvSpPr>
          <p:nvPr/>
        </p:nvSpPr>
        <p:spPr>
          <a:xfrm>
            <a:off x="6358599" y="8721461"/>
            <a:ext cx="1159892" cy="9490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4">
            <a:extLst>
              <a:ext uri="{FF2B5EF4-FFF2-40B4-BE49-F238E27FC236}">
                <a16:creationId xmlns:a16="http://schemas.microsoft.com/office/drawing/2014/main" id="{05DF69AA-0D3F-5048-8545-CC27B5CA9D51}"/>
              </a:ext>
            </a:extLst>
          </p:cNvPr>
          <p:cNvSpPr>
            <a:spLocks noChangeAspect="1"/>
          </p:cNvSpPr>
          <p:nvPr/>
        </p:nvSpPr>
        <p:spPr>
          <a:xfrm>
            <a:off x="6358600" y="11212756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88">
            <a:extLst>
              <a:ext uri="{FF2B5EF4-FFF2-40B4-BE49-F238E27FC236}">
                <a16:creationId xmlns:a16="http://schemas.microsoft.com/office/drawing/2014/main" id="{65650C3D-37E8-114F-B062-F4FB9BAD086C}"/>
              </a:ext>
            </a:extLst>
          </p:cNvPr>
          <p:cNvSpPr>
            <a:spLocks noChangeAspect="1"/>
          </p:cNvSpPr>
          <p:nvPr/>
        </p:nvSpPr>
        <p:spPr>
          <a:xfrm>
            <a:off x="6358600" y="6019277"/>
            <a:ext cx="1159890" cy="1159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9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4F9D1B-F61F-204B-9B8E-56612BBFC53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EFE27A-B5C6-5849-9DE6-06781A5471E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9E25175-0D7C-DA4C-8711-8EA33A1FA6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5" y="11234274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51D44345-03A9-FE4B-A3A8-9188355D1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3" y="9120199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D194EA33-5901-BB49-9359-989B4F9C3A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7739" y="7012212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C8910671-E7DE-B448-94EB-F0A10FA552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3" y="4913348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2EBF1A39-5318-1640-93F7-C3C5E51A3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5" y="2791669"/>
            <a:ext cx="10969502" cy="169783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33DCB65F-B07D-BF45-8ACD-38A48A16FB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7340" y="5366824"/>
            <a:ext cx="4809138" cy="4809138"/>
          </a:xfrm>
          <a:custGeom>
            <a:avLst/>
            <a:gdLst>
              <a:gd name="T0" fmla="*/ 0 w 6972"/>
              <a:gd name="T1" fmla="*/ 3485 h 6971"/>
              <a:gd name="T2" fmla="*/ 3485 w 6972"/>
              <a:gd name="T3" fmla="*/ 0 h 6971"/>
              <a:gd name="T4" fmla="*/ 3485 w 6972"/>
              <a:gd name="T5" fmla="*/ 0 h 6971"/>
              <a:gd name="T6" fmla="*/ 3485 w 6972"/>
              <a:gd name="T7" fmla="*/ 0 h 6971"/>
              <a:gd name="T8" fmla="*/ 6971 w 6972"/>
              <a:gd name="T9" fmla="*/ 3485 h 6971"/>
              <a:gd name="T10" fmla="*/ 6971 w 6972"/>
              <a:gd name="T11" fmla="*/ 3485 h 6971"/>
              <a:gd name="T12" fmla="*/ 6971 w 6972"/>
              <a:gd name="T13" fmla="*/ 3485 h 6971"/>
              <a:gd name="T14" fmla="*/ 3485 w 6972"/>
              <a:gd name="T15" fmla="*/ 6970 h 6971"/>
              <a:gd name="T16" fmla="*/ 3485 w 6972"/>
              <a:gd name="T17" fmla="*/ 6970 h 6971"/>
              <a:gd name="T18" fmla="*/ 3485 w 6972"/>
              <a:gd name="T19" fmla="*/ 6970 h 6971"/>
              <a:gd name="T20" fmla="*/ 0 w 6972"/>
              <a:gd name="T21" fmla="*/ 3485 h 6971"/>
              <a:gd name="T22" fmla="*/ 0 w 6972"/>
              <a:gd name="T23" fmla="*/ 3485 h 69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6972" h="6971">
                <a:moveTo>
                  <a:pt x="0" y="3485"/>
                </a:moveTo>
                <a:cubicBezTo>
                  <a:pt x="0" y="1561"/>
                  <a:pt x="1560" y="0"/>
                  <a:pt x="3485" y="0"/>
                </a:cubicBezTo>
                <a:lnTo>
                  <a:pt x="3485" y="0"/>
                </a:lnTo>
                <a:lnTo>
                  <a:pt x="3485" y="0"/>
                </a:lnTo>
                <a:cubicBezTo>
                  <a:pt x="5410" y="0"/>
                  <a:pt x="6971" y="1561"/>
                  <a:pt x="6971" y="3485"/>
                </a:cubicBezTo>
                <a:lnTo>
                  <a:pt x="6971" y="3485"/>
                </a:lnTo>
                <a:lnTo>
                  <a:pt x="6971" y="3485"/>
                </a:lnTo>
                <a:cubicBezTo>
                  <a:pt x="6971" y="5410"/>
                  <a:pt x="5410" y="6970"/>
                  <a:pt x="3485" y="6970"/>
                </a:cubicBezTo>
                <a:lnTo>
                  <a:pt x="3485" y="6970"/>
                </a:lnTo>
                <a:lnTo>
                  <a:pt x="3485" y="6970"/>
                </a:lnTo>
                <a:cubicBezTo>
                  <a:pt x="1560" y="6970"/>
                  <a:pt x="0" y="5410"/>
                  <a:pt x="0" y="3485"/>
                </a:cubicBezTo>
                <a:lnTo>
                  <a:pt x="0" y="3485"/>
                </a:ln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27F61376-50DF-3347-A20F-2A48CD7A2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4681" y="5864165"/>
            <a:ext cx="3814457" cy="3814457"/>
          </a:xfrm>
          <a:custGeom>
            <a:avLst/>
            <a:gdLst>
              <a:gd name="T0" fmla="*/ 0 w 5529"/>
              <a:gd name="T1" fmla="*/ 2764 h 5528"/>
              <a:gd name="T2" fmla="*/ 2764 w 5529"/>
              <a:gd name="T3" fmla="*/ 0 h 5528"/>
              <a:gd name="T4" fmla="*/ 2764 w 5529"/>
              <a:gd name="T5" fmla="*/ 0 h 5528"/>
              <a:gd name="T6" fmla="*/ 2764 w 5529"/>
              <a:gd name="T7" fmla="*/ 0 h 5528"/>
              <a:gd name="T8" fmla="*/ 5528 w 5529"/>
              <a:gd name="T9" fmla="*/ 2764 h 5528"/>
              <a:gd name="T10" fmla="*/ 5528 w 5529"/>
              <a:gd name="T11" fmla="*/ 2764 h 5528"/>
              <a:gd name="T12" fmla="*/ 5528 w 5529"/>
              <a:gd name="T13" fmla="*/ 2764 h 5528"/>
              <a:gd name="T14" fmla="*/ 2764 w 5529"/>
              <a:gd name="T15" fmla="*/ 5527 h 5528"/>
              <a:gd name="T16" fmla="*/ 2764 w 5529"/>
              <a:gd name="T17" fmla="*/ 5527 h 5528"/>
              <a:gd name="T18" fmla="*/ 2764 w 5529"/>
              <a:gd name="T19" fmla="*/ 5527 h 5528"/>
              <a:gd name="T20" fmla="*/ 0 w 5529"/>
              <a:gd name="T21" fmla="*/ 2764 h 5528"/>
              <a:gd name="T22" fmla="*/ 0 w 5529"/>
              <a:gd name="T23" fmla="*/ 2764 h 55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529" h="5528">
                <a:moveTo>
                  <a:pt x="0" y="2764"/>
                </a:moveTo>
                <a:cubicBezTo>
                  <a:pt x="0" y="1238"/>
                  <a:pt x="1238" y="0"/>
                  <a:pt x="2764" y="0"/>
                </a:cubicBezTo>
                <a:lnTo>
                  <a:pt x="2764" y="0"/>
                </a:lnTo>
                <a:lnTo>
                  <a:pt x="2764" y="0"/>
                </a:lnTo>
                <a:cubicBezTo>
                  <a:pt x="4291" y="0"/>
                  <a:pt x="5528" y="1238"/>
                  <a:pt x="5528" y="2764"/>
                </a:cubicBezTo>
                <a:lnTo>
                  <a:pt x="5528" y="2764"/>
                </a:lnTo>
                <a:lnTo>
                  <a:pt x="5528" y="2764"/>
                </a:lnTo>
                <a:cubicBezTo>
                  <a:pt x="5528" y="4290"/>
                  <a:pt x="4291" y="5527"/>
                  <a:pt x="2764" y="5527"/>
                </a:cubicBezTo>
                <a:lnTo>
                  <a:pt x="2764" y="5527"/>
                </a:lnTo>
                <a:lnTo>
                  <a:pt x="2764" y="5527"/>
                </a:lnTo>
                <a:cubicBezTo>
                  <a:pt x="1238" y="5527"/>
                  <a:pt x="0" y="4290"/>
                  <a:pt x="0" y="2764"/>
                </a:cubicBezTo>
                <a:lnTo>
                  <a:pt x="0" y="2764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109806F3-37A9-FD45-93EB-9C01D01BF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303" y="7578238"/>
            <a:ext cx="386311" cy="386311"/>
          </a:xfrm>
          <a:custGeom>
            <a:avLst/>
            <a:gdLst>
              <a:gd name="T0" fmla="*/ 0 w 561"/>
              <a:gd name="T1" fmla="*/ 280 h 560"/>
              <a:gd name="T2" fmla="*/ 280 w 561"/>
              <a:gd name="T3" fmla="*/ 0 h 560"/>
              <a:gd name="T4" fmla="*/ 280 w 561"/>
              <a:gd name="T5" fmla="*/ 0 h 560"/>
              <a:gd name="T6" fmla="*/ 280 w 561"/>
              <a:gd name="T7" fmla="*/ 0 h 560"/>
              <a:gd name="T8" fmla="*/ 560 w 561"/>
              <a:gd name="T9" fmla="*/ 280 h 560"/>
              <a:gd name="T10" fmla="*/ 560 w 561"/>
              <a:gd name="T11" fmla="*/ 280 h 560"/>
              <a:gd name="T12" fmla="*/ 560 w 561"/>
              <a:gd name="T13" fmla="*/ 280 h 560"/>
              <a:gd name="T14" fmla="*/ 280 w 561"/>
              <a:gd name="T15" fmla="*/ 559 h 560"/>
              <a:gd name="T16" fmla="*/ 280 w 561"/>
              <a:gd name="T17" fmla="*/ 559 h 560"/>
              <a:gd name="T18" fmla="*/ 280 w 561"/>
              <a:gd name="T19" fmla="*/ 559 h 560"/>
              <a:gd name="T20" fmla="*/ 0 w 561"/>
              <a:gd name="T21" fmla="*/ 280 h 560"/>
              <a:gd name="T22" fmla="*/ 0 w 561"/>
              <a:gd name="T23" fmla="*/ 280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61" h="560">
                <a:moveTo>
                  <a:pt x="0" y="280"/>
                </a:moveTo>
                <a:cubicBezTo>
                  <a:pt x="0" y="126"/>
                  <a:pt x="126" y="0"/>
                  <a:pt x="280" y="0"/>
                </a:cubicBezTo>
                <a:lnTo>
                  <a:pt x="280" y="0"/>
                </a:lnTo>
                <a:lnTo>
                  <a:pt x="280" y="0"/>
                </a:lnTo>
                <a:cubicBezTo>
                  <a:pt x="435" y="0"/>
                  <a:pt x="560" y="126"/>
                  <a:pt x="560" y="280"/>
                </a:cubicBezTo>
                <a:lnTo>
                  <a:pt x="560" y="280"/>
                </a:lnTo>
                <a:lnTo>
                  <a:pt x="560" y="280"/>
                </a:lnTo>
                <a:cubicBezTo>
                  <a:pt x="560" y="433"/>
                  <a:pt x="435" y="559"/>
                  <a:pt x="280" y="559"/>
                </a:cubicBezTo>
                <a:lnTo>
                  <a:pt x="280" y="559"/>
                </a:lnTo>
                <a:lnTo>
                  <a:pt x="280" y="559"/>
                </a:lnTo>
                <a:cubicBezTo>
                  <a:pt x="126" y="559"/>
                  <a:pt x="0" y="433"/>
                  <a:pt x="0" y="280"/>
                </a:cubicBezTo>
                <a:lnTo>
                  <a:pt x="0" y="2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8CD57769-B7D1-784B-8328-7B183513E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8454" y="7578238"/>
            <a:ext cx="386311" cy="386311"/>
          </a:xfrm>
          <a:custGeom>
            <a:avLst/>
            <a:gdLst>
              <a:gd name="T0" fmla="*/ 0 w 561"/>
              <a:gd name="T1" fmla="*/ 280 h 560"/>
              <a:gd name="T2" fmla="*/ 280 w 561"/>
              <a:gd name="T3" fmla="*/ 0 h 560"/>
              <a:gd name="T4" fmla="*/ 280 w 561"/>
              <a:gd name="T5" fmla="*/ 0 h 560"/>
              <a:gd name="T6" fmla="*/ 280 w 561"/>
              <a:gd name="T7" fmla="*/ 0 h 560"/>
              <a:gd name="T8" fmla="*/ 560 w 561"/>
              <a:gd name="T9" fmla="*/ 280 h 560"/>
              <a:gd name="T10" fmla="*/ 560 w 561"/>
              <a:gd name="T11" fmla="*/ 280 h 560"/>
              <a:gd name="T12" fmla="*/ 560 w 561"/>
              <a:gd name="T13" fmla="*/ 280 h 560"/>
              <a:gd name="T14" fmla="*/ 280 w 561"/>
              <a:gd name="T15" fmla="*/ 559 h 560"/>
              <a:gd name="T16" fmla="*/ 280 w 561"/>
              <a:gd name="T17" fmla="*/ 559 h 560"/>
              <a:gd name="T18" fmla="*/ 280 w 561"/>
              <a:gd name="T19" fmla="*/ 559 h 560"/>
              <a:gd name="T20" fmla="*/ 0 w 561"/>
              <a:gd name="T21" fmla="*/ 280 h 560"/>
              <a:gd name="T22" fmla="*/ 0 w 561"/>
              <a:gd name="T23" fmla="*/ 280 h 5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61" h="560">
                <a:moveTo>
                  <a:pt x="0" y="280"/>
                </a:moveTo>
                <a:cubicBezTo>
                  <a:pt x="0" y="126"/>
                  <a:pt x="126" y="0"/>
                  <a:pt x="280" y="0"/>
                </a:cubicBezTo>
                <a:lnTo>
                  <a:pt x="280" y="0"/>
                </a:lnTo>
                <a:lnTo>
                  <a:pt x="280" y="0"/>
                </a:lnTo>
                <a:cubicBezTo>
                  <a:pt x="434" y="0"/>
                  <a:pt x="560" y="126"/>
                  <a:pt x="560" y="280"/>
                </a:cubicBezTo>
                <a:lnTo>
                  <a:pt x="560" y="280"/>
                </a:lnTo>
                <a:lnTo>
                  <a:pt x="560" y="280"/>
                </a:lnTo>
                <a:cubicBezTo>
                  <a:pt x="560" y="433"/>
                  <a:pt x="434" y="559"/>
                  <a:pt x="280" y="559"/>
                </a:cubicBezTo>
                <a:lnTo>
                  <a:pt x="280" y="559"/>
                </a:lnTo>
                <a:lnTo>
                  <a:pt x="280" y="559"/>
                </a:lnTo>
                <a:cubicBezTo>
                  <a:pt x="126" y="559"/>
                  <a:pt x="0" y="433"/>
                  <a:pt x="0" y="280"/>
                </a:cubicBezTo>
                <a:lnTo>
                  <a:pt x="0" y="280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CBAB72D1-56CA-4F4A-85C5-BFA07287E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7" y="2791669"/>
            <a:ext cx="8647521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5DB99AA7-178A-0D41-A47A-6512796DC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4192" y="3121951"/>
            <a:ext cx="57796" cy="1037266"/>
          </a:xfrm>
          <a:custGeom>
            <a:avLst/>
            <a:gdLst>
              <a:gd name="T0" fmla="*/ 40 w 82"/>
              <a:gd name="T1" fmla="*/ 1502 h 1503"/>
              <a:gd name="T2" fmla="*/ 40 w 82"/>
              <a:gd name="T3" fmla="*/ 1502 h 1503"/>
              <a:gd name="T4" fmla="*/ 40 w 82"/>
              <a:gd name="T5" fmla="*/ 1502 h 1503"/>
              <a:gd name="T6" fmla="*/ 0 w 82"/>
              <a:gd name="T7" fmla="*/ 1462 h 1503"/>
              <a:gd name="T8" fmla="*/ 0 w 82"/>
              <a:gd name="T9" fmla="*/ 40 h 1503"/>
              <a:gd name="T10" fmla="*/ 0 w 82"/>
              <a:gd name="T11" fmla="*/ 40 h 1503"/>
              <a:gd name="T12" fmla="*/ 40 w 82"/>
              <a:gd name="T13" fmla="*/ 0 h 1503"/>
              <a:gd name="T14" fmla="*/ 40 w 82"/>
              <a:gd name="T15" fmla="*/ 0 h 1503"/>
              <a:gd name="T16" fmla="*/ 81 w 82"/>
              <a:gd name="T17" fmla="*/ 40 h 1503"/>
              <a:gd name="T18" fmla="*/ 81 w 82"/>
              <a:gd name="T19" fmla="*/ 1462 h 1503"/>
              <a:gd name="T20" fmla="*/ 81 w 82"/>
              <a:gd name="T21" fmla="*/ 1462 h 1503"/>
              <a:gd name="T22" fmla="*/ 40 w 82"/>
              <a:gd name="T23" fmla="*/ 1502 h 1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3">
                <a:moveTo>
                  <a:pt x="40" y="1502"/>
                </a:moveTo>
                <a:lnTo>
                  <a:pt x="40" y="1502"/>
                </a:lnTo>
                <a:lnTo>
                  <a:pt x="40" y="1502"/>
                </a:lnTo>
                <a:cubicBezTo>
                  <a:pt x="18" y="1502"/>
                  <a:pt x="0" y="1484"/>
                  <a:pt x="0" y="1462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2"/>
                </a:lnTo>
                <a:lnTo>
                  <a:pt x="81" y="1462"/>
                </a:lnTo>
                <a:cubicBezTo>
                  <a:pt x="81" y="1484"/>
                  <a:pt x="62" y="1502"/>
                  <a:pt x="40" y="1502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7">
            <a:extLst>
              <a:ext uri="{FF2B5EF4-FFF2-40B4-BE49-F238E27FC236}">
                <a16:creationId xmlns:a16="http://schemas.microsoft.com/office/drawing/2014/main" id="{DCF393D2-2B8D-784F-B247-1BBC9414F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4" y="4913347"/>
            <a:ext cx="8654146" cy="169783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D9B82E75-FAFA-1C47-A904-77FBF857E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308" y="5243630"/>
            <a:ext cx="57796" cy="1037266"/>
          </a:xfrm>
          <a:custGeom>
            <a:avLst/>
            <a:gdLst>
              <a:gd name="T0" fmla="*/ 40 w 82"/>
              <a:gd name="T1" fmla="*/ 1502 h 1503"/>
              <a:gd name="T2" fmla="*/ 40 w 82"/>
              <a:gd name="T3" fmla="*/ 1502 h 1503"/>
              <a:gd name="T4" fmla="*/ 40 w 82"/>
              <a:gd name="T5" fmla="*/ 1502 h 1503"/>
              <a:gd name="T6" fmla="*/ 0 w 82"/>
              <a:gd name="T7" fmla="*/ 1462 h 1503"/>
              <a:gd name="T8" fmla="*/ 0 w 82"/>
              <a:gd name="T9" fmla="*/ 41 h 1503"/>
              <a:gd name="T10" fmla="*/ 0 w 82"/>
              <a:gd name="T11" fmla="*/ 41 h 1503"/>
              <a:gd name="T12" fmla="*/ 40 w 82"/>
              <a:gd name="T13" fmla="*/ 0 h 1503"/>
              <a:gd name="T14" fmla="*/ 40 w 82"/>
              <a:gd name="T15" fmla="*/ 0 h 1503"/>
              <a:gd name="T16" fmla="*/ 81 w 82"/>
              <a:gd name="T17" fmla="*/ 41 h 1503"/>
              <a:gd name="T18" fmla="*/ 81 w 82"/>
              <a:gd name="T19" fmla="*/ 1462 h 1503"/>
              <a:gd name="T20" fmla="*/ 81 w 82"/>
              <a:gd name="T21" fmla="*/ 1462 h 1503"/>
              <a:gd name="T22" fmla="*/ 40 w 82"/>
              <a:gd name="T23" fmla="*/ 1502 h 15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3">
                <a:moveTo>
                  <a:pt x="40" y="1502"/>
                </a:moveTo>
                <a:lnTo>
                  <a:pt x="40" y="1502"/>
                </a:lnTo>
                <a:lnTo>
                  <a:pt x="40" y="1502"/>
                </a:lnTo>
                <a:cubicBezTo>
                  <a:pt x="18" y="1502"/>
                  <a:pt x="0" y="1484"/>
                  <a:pt x="0" y="1462"/>
                </a:cubicBezTo>
                <a:lnTo>
                  <a:pt x="0" y="41"/>
                </a:lnTo>
                <a:lnTo>
                  <a:pt x="0" y="41"/>
                </a:lnTo>
                <a:cubicBezTo>
                  <a:pt x="0" y="19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9"/>
                  <a:pt x="81" y="41"/>
                </a:cubicBezTo>
                <a:lnTo>
                  <a:pt x="81" y="1462"/>
                </a:lnTo>
                <a:lnTo>
                  <a:pt x="81" y="1462"/>
                </a:lnTo>
                <a:cubicBezTo>
                  <a:pt x="81" y="1484"/>
                  <a:pt x="62" y="1502"/>
                  <a:pt x="40" y="1502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E11351C3-B4BE-7346-A5BE-D825852C9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7738" y="7012212"/>
            <a:ext cx="8654143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0">
            <a:extLst>
              <a:ext uri="{FF2B5EF4-FFF2-40B4-BE49-F238E27FC236}">
                <a16:creationId xmlns:a16="http://schemas.microsoft.com/office/drawing/2014/main" id="{8DBA39B3-50CF-D64F-9589-FCE836907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41381" y="7342494"/>
            <a:ext cx="54753" cy="1037266"/>
          </a:xfrm>
          <a:custGeom>
            <a:avLst/>
            <a:gdLst>
              <a:gd name="T0" fmla="*/ 40 w 81"/>
              <a:gd name="T1" fmla="*/ 1501 h 1502"/>
              <a:gd name="T2" fmla="*/ 40 w 81"/>
              <a:gd name="T3" fmla="*/ 1501 h 1502"/>
              <a:gd name="T4" fmla="*/ 40 w 81"/>
              <a:gd name="T5" fmla="*/ 1501 h 1502"/>
              <a:gd name="T6" fmla="*/ 0 w 81"/>
              <a:gd name="T7" fmla="*/ 1461 h 1502"/>
              <a:gd name="T8" fmla="*/ 0 w 81"/>
              <a:gd name="T9" fmla="*/ 41 h 1502"/>
              <a:gd name="T10" fmla="*/ 0 w 81"/>
              <a:gd name="T11" fmla="*/ 41 h 1502"/>
              <a:gd name="T12" fmla="*/ 40 w 81"/>
              <a:gd name="T13" fmla="*/ 0 h 1502"/>
              <a:gd name="T14" fmla="*/ 40 w 81"/>
              <a:gd name="T15" fmla="*/ 0 h 1502"/>
              <a:gd name="T16" fmla="*/ 80 w 81"/>
              <a:gd name="T17" fmla="*/ 41 h 1502"/>
              <a:gd name="T18" fmla="*/ 80 w 81"/>
              <a:gd name="T19" fmla="*/ 1461 h 1502"/>
              <a:gd name="T20" fmla="*/ 80 w 81"/>
              <a:gd name="T21" fmla="*/ 1461 h 1502"/>
              <a:gd name="T22" fmla="*/ 40 w 81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1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3"/>
                  <a:pt x="0" y="1461"/>
                </a:cubicBezTo>
                <a:lnTo>
                  <a:pt x="0" y="41"/>
                </a:lnTo>
                <a:lnTo>
                  <a:pt x="0" y="41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0" y="18"/>
                  <a:pt x="80" y="41"/>
                </a:cubicBezTo>
                <a:lnTo>
                  <a:pt x="80" y="1461"/>
                </a:lnTo>
                <a:lnTo>
                  <a:pt x="80" y="1461"/>
                </a:lnTo>
                <a:cubicBezTo>
                  <a:pt x="80" y="1483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4E6C2187-7BFC-7C4E-BCEC-D088C16F3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7624" y="9120199"/>
            <a:ext cx="8654146" cy="169783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2">
            <a:extLst>
              <a:ext uri="{FF2B5EF4-FFF2-40B4-BE49-F238E27FC236}">
                <a16:creationId xmlns:a16="http://schemas.microsoft.com/office/drawing/2014/main" id="{F9480AE4-AB6C-2A4F-BDEA-758492D05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54308" y="9450481"/>
            <a:ext cx="57796" cy="1037266"/>
          </a:xfrm>
          <a:custGeom>
            <a:avLst/>
            <a:gdLst>
              <a:gd name="T0" fmla="*/ 40 w 82"/>
              <a:gd name="T1" fmla="*/ 1501 h 1502"/>
              <a:gd name="T2" fmla="*/ 40 w 82"/>
              <a:gd name="T3" fmla="*/ 1501 h 1502"/>
              <a:gd name="T4" fmla="*/ 40 w 82"/>
              <a:gd name="T5" fmla="*/ 1501 h 1502"/>
              <a:gd name="T6" fmla="*/ 0 w 82"/>
              <a:gd name="T7" fmla="*/ 1461 h 1502"/>
              <a:gd name="T8" fmla="*/ 0 w 82"/>
              <a:gd name="T9" fmla="*/ 40 h 1502"/>
              <a:gd name="T10" fmla="*/ 0 w 82"/>
              <a:gd name="T11" fmla="*/ 40 h 1502"/>
              <a:gd name="T12" fmla="*/ 40 w 82"/>
              <a:gd name="T13" fmla="*/ 0 h 1502"/>
              <a:gd name="T14" fmla="*/ 40 w 82"/>
              <a:gd name="T15" fmla="*/ 0 h 1502"/>
              <a:gd name="T16" fmla="*/ 81 w 82"/>
              <a:gd name="T17" fmla="*/ 40 h 1502"/>
              <a:gd name="T18" fmla="*/ 81 w 82"/>
              <a:gd name="T19" fmla="*/ 1461 h 1502"/>
              <a:gd name="T20" fmla="*/ 81 w 82"/>
              <a:gd name="T21" fmla="*/ 1461 h 1502"/>
              <a:gd name="T22" fmla="*/ 40 w 82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4"/>
                  <a:pt x="0" y="1461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1"/>
                </a:lnTo>
                <a:lnTo>
                  <a:pt x="81" y="1461"/>
                </a:lnTo>
                <a:cubicBezTo>
                  <a:pt x="81" y="1484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3">
            <a:extLst>
              <a:ext uri="{FF2B5EF4-FFF2-40B4-BE49-F238E27FC236}">
                <a16:creationId xmlns:a16="http://schemas.microsoft.com/office/drawing/2014/main" id="{AD75C9FC-58E1-824B-A1D1-3388AF77F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0548" y="11234273"/>
            <a:ext cx="8647521" cy="1697834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4">
            <a:extLst>
              <a:ext uri="{FF2B5EF4-FFF2-40B4-BE49-F238E27FC236}">
                <a16:creationId xmlns:a16="http://schemas.microsoft.com/office/drawing/2014/main" id="{F52E9C12-625E-8243-BE70-F9BB8E437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4160" y="11564557"/>
            <a:ext cx="57796" cy="1037264"/>
          </a:xfrm>
          <a:custGeom>
            <a:avLst/>
            <a:gdLst>
              <a:gd name="T0" fmla="*/ 40 w 82"/>
              <a:gd name="T1" fmla="*/ 1501 h 1502"/>
              <a:gd name="T2" fmla="*/ 40 w 82"/>
              <a:gd name="T3" fmla="*/ 1501 h 1502"/>
              <a:gd name="T4" fmla="*/ 40 w 82"/>
              <a:gd name="T5" fmla="*/ 1501 h 1502"/>
              <a:gd name="T6" fmla="*/ 0 w 82"/>
              <a:gd name="T7" fmla="*/ 1461 h 1502"/>
              <a:gd name="T8" fmla="*/ 0 w 82"/>
              <a:gd name="T9" fmla="*/ 40 h 1502"/>
              <a:gd name="T10" fmla="*/ 0 w 82"/>
              <a:gd name="T11" fmla="*/ 40 h 1502"/>
              <a:gd name="T12" fmla="*/ 40 w 82"/>
              <a:gd name="T13" fmla="*/ 0 h 1502"/>
              <a:gd name="T14" fmla="*/ 40 w 82"/>
              <a:gd name="T15" fmla="*/ 0 h 1502"/>
              <a:gd name="T16" fmla="*/ 81 w 82"/>
              <a:gd name="T17" fmla="*/ 40 h 1502"/>
              <a:gd name="T18" fmla="*/ 81 w 82"/>
              <a:gd name="T19" fmla="*/ 1461 h 1502"/>
              <a:gd name="T20" fmla="*/ 81 w 82"/>
              <a:gd name="T21" fmla="*/ 1461 h 1502"/>
              <a:gd name="T22" fmla="*/ 40 w 82"/>
              <a:gd name="T23" fmla="*/ 1501 h 15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2" h="1502">
                <a:moveTo>
                  <a:pt x="40" y="1501"/>
                </a:moveTo>
                <a:lnTo>
                  <a:pt x="40" y="1501"/>
                </a:lnTo>
                <a:lnTo>
                  <a:pt x="40" y="1501"/>
                </a:lnTo>
                <a:cubicBezTo>
                  <a:pt x="18" y="1501"/>
                  <a:pt x="0" y="1483"/>
                  <a:pt x="0" y="1461"/>
                </a:cubicBezTo>
                <a:lnTo>
                  <a:pt x="0" y="40"/>
                </a:lnTo>
                <a:lnTo>
                  <a:pt x="0" y="40"/>
                </a:lnTo>
                <a:cubicBezTo>
                  <a:pt x="0" y="18"/>
                  <a:pt x="18" y="0"/>
                  <a:pt x="40" y="0"/>
                </a:cubicBezTo>
                <a:lnTo>
                  <a:pt x="40" y="0"/>
                </a:lnTo>
                <a:cubicBezTo>
                  <a:pt x="62" y="0"/>
                  <a:pt x="81" y="18"/>
                  <a:pt x="81" y="40"/>
                </a:cubicBezTo>
                <a:lnTo>
                  <a:pt x="81" y="1461"/>
                </a:lnTo>
                <a:lnTo>
                  <a:pt x="81" y="1461"/>
                </a:lnTo>
                <a:cubicBezTo>
                  <a:pt x="81" y="1483"/>
                  <a:pt x="62" y="1501"/>
                  <a:pt x="40" y="1501"/>
                </a:cubicBezTo>
              </a:path>
            </a:pathLst>
          </a:custGeom>
          <a:solidFill>
            <a:srgbClr val="BCBE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A7AAAD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Shape 2688">
            <a:extLst>
              <a:ext uri="{FF2B5EF4-FFF2-40B4-BE49-F238E27FC236}">
                <a16:creationId xmlns:a16="http://schemas.microsoft.com/office/drawing/2014/main" id="{2479049C-290B-9647-ABDC-FEC3B1D1896D}"/>
              </a:ext>
            </a:extLst>
          </p:cNvPr>
          <p:cNvSpPr>
            <a:spLocks noChangeAspect="1"/>
          </p:cNvSpPr>
          <p:nvPr/>
        </p:nvSpPr>
        <p:spPr>
          <a:xfrm>
            <a:off x="19070008" y="3166974"/>
            <a:ext cx="947220" cy="947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Shape 2748">
            <a:extLst>
              <a:ext uri="{FF2B5EF4-FFF2-40B4-BE49-F238E27FC236}">
                <a16:creationId xmlns:a16="http://schemas.microsoft.com/office/drawing/2014/main" id="{FAEBC86A-42EC-9A44-9C50-66D3B99C7E67}"/>
              </a:ext>
            </a:extLst>
          </p:cNvPr>
          <p:cNvSpPr>
            <a:spLocks noChangeAspect="1"/>
          </p:cNvSpPr>
          <p:nvPr/>
        </p:nvSpPr>
        <p:spPr>
          <a:xfrm>
            <a:off x="20239586" y="7387517"/>
            <a:ext cx="947220" cy="9472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807">
            <a:extLst>
              <a:ext uri="{FF2B5EF4-FFF2-40B4-BE49-F238E27FC236}">
                <a16:creationId xmlns:a16="http://schemas.microsoft.com/office/drawing/2014/main" id="{8252ED8E-0F39-FB4A-9A76-00F7EA0D39E2}"/>
              </a:ext>
            </a:extLst>
          </p:cNvPr>
          <p:cNvSpPr>
            <a:spLocks noChangeAspect="1"/>
          </p:cNvSpPr>
          <p:nvPr/>
        </p:nvSpPr>
        <p:spPr>
          <a:xfrm>
            <a:off x="19580371" y="5417819"/>
            <a:ext cx="947220" cy="688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36">
            <a:extLst>
              <a:ext uri="{FF2B5EF4-FFF2-40B4-BE49-F238E27FC236}">
                <a16:creationId xmlns:a16="http://schemas.microsoft.com/office/drawing/2014/main" id="{8D3D13FA-EAC3-0049-88B9-68198CEB1E61}"/>
              </a:ext>
            </a:extLst>
          </p:cNvPr>
          <p:cNvSpPr>
            <a:spLocks noChangeAspect="1"/>
          </p:cNvSpPr>
          <p:nvPr/>
        </p:nvSpPr>
        <p:spPr>
          <a:xfrm>
            <a:off x="19070008" y="11738745"/>
            <a:ext cx="947220" cy="688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1">
            <a:extLst>
              <a:ext uri="{FF2B5EF4-FFF2-40B4-BE49-F238E27FC236}">
                <a16:creationId xmlns:a16="http://schemas.microsoft.com/office/drawing/2014/main" id="{534136F9-1791-1948-8628-FEAF9252C31F}"/>
              </a:ext>
            </a:extLst>
          </p:cNvPr>
          <p:cNvSpPr>
            <a:spLocks noChangeAspect="1"/>
          </p:cNvSpPr>
          <p:nvPr/>
        </p:nvSpPr>
        <p:spPr>
          <a:xfrm>
            <a:off x="19580371" y="9581615"/>
            <a:ext cx="947220" cy="7749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131732E2-ECC3-E847-87C7-35CBF3115975}"/>
              </a:ext>
            </a:extLst>
          </p:cNvPr>
          <p:cNvSpPr txBox="1">
            <a:spLocks/>
          </p:cNvSpPr>
          <p:nvPr/>
        </p:nvSpPr>
        <p:spPr>
          <a:xfrm>
            <a:off x="12016480" y="3069884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6C1C3FC-ECCA-914F-A9B9-08DD76561657}"/>
              </a:ext>
            </a:extLst>
          </p:cNvPr>
          <p:cNvSpPr txBox="1"/>
          <p:nvPr/>
        </p:nvSpPr>
        <p:spPr>
          <a:xfrm>
            <a:off x="10328358" y="3085828"/>
            <a:ext cx="1037463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6E1EE8-2D90-F448-90E0-6A02147CBB37}"/>
              </a:ext>
            </a:extLst>
          </p:cNvPr>
          <p:cNvSpPr txBox="1"/>
          <p:nvPr/>
        </p:nvSpPr>
        <p:spPr>
          <a:xfrm>
            <a:off x="10089510" y="11529191"/>
            <a:ext cx="127631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EB5DB4A-414E-C941-A655-B5B534EFD3BA}"/>
              </a:ext>
            </a:extLst>
          </p:cNvPr>
          <p:cNvSpPr txBox="1"/>
          <p:nvPr/>
        </p:nvSpPr>
        <p:spPr>
          <a:xfrm>
            <a:off x="10660152" y="9415116"/>
            <a:ext cx="12907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D94095F-C68E-394D-B1DB-257A15A4BDCE}"/>
              </a:ext>
            </a:extLst>
          </p:cNvPr>
          <p:cNvSpPr txBox="1"/>
          <p:nvPr/>
        </p:nvSpPr>
        <p:spPr>
          <a:xfrm>
            <a:off x="10733890" y="5203705"/>
            <a:ext cx="1217001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733770-DFC6-F143-82A1-5A5B05A3457B}"/>
              </a:ext>
            </a:extLst>
          </p:cNvPr>
          <p:cNvSpPr txBox="1"/>
          <p:nvPr/>
        </p:nvSpPr>
        <p:spPr>
          <a:xfrm>
            <a:off x="11250258" y="7310747"/>
            <a:ext cx="1237839" cy="1107996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3A2B8439-75DD-0044-A722-C0266BC298A9}"/>
              </a:ext>
            </a:extLst>
          </p:cNvPr>
          <p:cNvSpPr txBox="1">
            <a:spLocks/>
          </p:cNvSpPr>
          <p:nvPr/>
        </p:nvSpPr>
        <p:spPr>
          <a:xfrm>
            <a:off x="12016480" y="11512487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C6F10223-8F79-B546-B6BA-327E34D61A2F}"/>
              </a:ext>
            </a:extLst>
          </p:cNvPr>
          <p:cNvSpPr txBox="1">
            <a:spLocks/>
          </p:cNvSpPr>
          <p:nvPr/>
        </p:nvSpPr>
        <p:spPr>
          <a:xfrm>
            <a:off x="12789832" y="9398412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BEEE83A-710D-3849-B3C9-FB48947BEB2C}"/>
              </a:ext>
            </a:extLst>
          </p:cNvPr>
          <p:cNvSpPr txBox="1">
            <a:spLocks/>
          </p:cNvSpPr>
          <p:nvPr/>
        </p:nvSpPr>
        <p:spPr>
          <a:xfrm>
            <a:off x="12789832" y="5187001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85A34B09-D031-C443-BC4A-18A6594C9690}"/>
              </a:ext>
            </a:extLst>
          </p:cNvPr>
          <p:cNvSpPr txBox="1">
            <a:spLocks/>
          </p:cNvSpPr>
          <p:nvPr/>
        </p:nvSpPr>
        <p:spPr>
          <a:xfrm>
            <a:off x="13376903" y="7290427"/>
            <a:ext cx="5500248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here.</a:t>
            </a:r>
          </a:p>
        </p:txBody>
      </p:sp>
      <p:sp>
        <p:nvSpPr>
          <p:cNvPr id="41" name="Arc 40">
            <a:extLst>
              <a:ext uri="{FF2B5EF4-FFF2-40B4-BE49-F238E27FC236}">
                <a16:creationId xmlns:a16="http://schemas.microsoft.com/office/drawing/2014/main" id="{F9D3A985-A692-4845-842D-AA44069DAD41}"/>
              </a:ext>
            </a:extLst>
          </p:cNvPr>
          <p:cNvSpPr/>
          <p:nvPr/>
        </p:nvSpPr>
        <p:spPr>
          <a:xfrm>
            <a:off x="3034564" y="4402551"/>
            <a:ext cx="6737684" cy="6737684"/>
          </a:xfrm>
          <a:prstGeom prst="arc">
            <a:avLst>
              <a:gd name="adj1" fmla="val 17761361"/>
              <a:gd name="adj2" fmla="val 3908993"/>
            </a:avLst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063BC6B-08C3-3D44-82D5-F73D0F21894D}"/>
              </a:ext>
            </a:extLst>
          </p:cNvPr>
          <p:cNvGrpSpPr/>
          <p:nvPr/>
        </p:nvGrpSpPr>
        <p:grpSpPr>
          <a:xfrm>
            <a:off x="7435516" y="4354425"/>
            <a:ext cx="784450" cy="784450"/>
            <a:chOff x="7435516" y="4354425"/>
            <a:chExt cx="784450" cy="78445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3028560-A9FF-BA4B-8302-21129218673B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0849C52B-13E2-BC4C-8064-A9A94DE77878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2E4D34A-D454-644A-9CB7-9BD74EF87422}"/>
              </a:ext>
            </a:extLst>
          </p:cNvPr>
          <p:cNvGrpSpPr/>
          <p:nvPr/>
        </p:nvGrpSpPr>
        <p:grpSpPr>
          <a:xfrm>
            <a:off x="7435516" y="10425806"/>
            <a:ext cx="784450" cy="784450"/>
            <a:chOff x="7435516" y="4354425"/>
            <a:chExt cx="784450" cy="78445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F3FD07-BF44-A34D-8B08-8DE17B8F6150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A853058-78FF-4C40-A8CD-B436878EB7C5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2FD35A73-B215-D440-B40F-D70C9BBE3310}"/>
              </a:ext>
            </a:extLst>
          </p:cNvPr>
          <p:cNvGrpSpPr/>
          <p:nvPr/>
        </p:nvGrpSpPr>
        <p:grpSpPr>
          <a:xfrm>
            <a:off x="9378320" y="7469662"/>
            <a:ext cx="784450" cy="784450"/>
            <a:chOff x="7435516" y="4354425"/>
            <a:chExt cx="784450" cy="784450"/>
          </a:xfrm>
        </p:grpSpPr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05606DE-D62F-B741-9A7A-6236C7D6DC0D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E72869E-D7AA-9947-9FB2-4745F5FFE39E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E5F75EB-E643-1640-B0F5-E21789B2966B}"/>
              </a:ext>
            </a:extLst>
          </p:cNvPr>
          <p:cNvGrpSpPr/>
          <p:nvPr/>
        </p:nvGrpSpPr>
        <p:grpSpPr>
          <a:xfrm>
            <a:off x="8864020" y="5594118"/>
            <a:ext cx="784450" cy="784450"/>
            <a:chOff x="7435516" y="4354425"/>
            <a:chExt cx="784450" cy="78445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FA6A689-600C-3248-A64E-D07CD5416EF7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4F73418-0AA6-514E-A9E4-5FDEBB1C29CB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B12AD13-E308-E749-A0BE-EFA41C7897E1}"/>
              </a:ext>
            </a:extLst>
          </p:cNvPr>
          <p:cNvGrpSpPr/>
          <p:nvPr/>
        </p:nvGrpSpPr>
        <p:grpSpPr>
          <a:xfrm>
            <a:off x="8864020" y="9144907"/>
            <a:ext cx="784450" cy="784450"/>
            <a:chOff x="7435516" y="4354425"/>
            <a:chExt cx="784450" cy="78445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779A0D26-6AB1-0F4C-B783-C32751CE8E9A}"/>
                </a:ext>
              </a:extLst>
            </p:cNvPr>
            <p:cNvSpPr/>
            <p:nvPr/>
          </p:nvSpPr>
          <p:spPr>
            <a:xfrm>
              <a:off x="7435516" y="4354425"/>
              <a:ext cx="784450" cy="78445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9CB78A41-A588-DD49-92BC-88DC402892A5}"/>
                </a:ext>
              </a:extLst>
            </p:cNvPr>
            <p:cNvSpPr/>
            <p:nvPr/>
          </p:nvSpPr>
          <p:spPr>
            <a:xfrm>
              <a:off x="7562553" y="4481462"/>
              <a:ext cx="530376" cy="53037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A00E6EF4-0649-F847-89ED-8F625193382C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7827741" y="3640585"/>
            <a:ext cx="1942806" cy="1114104"/>
          </a:xfrm>
          <a:prstGeom prst="line">
            <a:avLst/>
          </a:prstGeom>
          <a:ln w="5715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D7C38B5-0751-6A49-96A2-3E155A9558F1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7827741" y="10818031"/>
            <a:ext cx="1942807" cy="1265159"/>
          </a:xfrm>
          <a:prstGeom prst="line">
            <a:avLst/>
          </a:prstGeom>
          <a:ln w="57150" cap="rnd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9BB03FEB-6CC3-3F4A-A44B-6350137187AD}"/>
              </a:ext>
            </a:extLst>
          </p:cNvPr>
          <p:cNvCxnSpPr>
            <a:cxnSpLocks/>
            <a:endCxn id="20" idx="1"/>
          </p:cNvCxnSpPr>
          <p:nvPr/>
        </p:nvCxnSpPr>
        <p:spPr>
          <a:xfrm>
            <a:off x="9256245" y="9569526"/>
            <a:ext cx="1101379" cy="399589"/>
          </a:xfrm>
          <a:prstGeom prst="line">
            <a:avLst/>
          </a:prstGeom>
          <a:ln w="57150" cap="rnd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6727F7D2-3B30-FF4A-B33A-F2E27D04E21D}"/>
              </a:ext>
            </a:extLst>
          </p:cNvPr>
          <p:cNvCxnSpPr>
            <a:cxnSpLocks/>
            <a:endCxn id="18" idx="1"/>
          </p:cNvCxnSpPr>
          <p:nvPr/>
        </p:nvCxnSpPr>
        <p:spPr>
          <a:xfrm flipV="1">
            <a:off x="9783140" y="7861128"/>
            <a:ext cx="1164598" cy="18621"/>
          </a:xfrm>
          <a:prstGeom prst="line">
            <a:avLst/>
          </a:prstGeom>
          <a:ln w="57150" cap="rnd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5F6DD2F-EF38-F048-84C8-E1681CB0CF0B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9272085" y="5762264"/>
            <a:ext cx="1085539" cy="22408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A14B9E29-C45B-4D47-98BF-7491A31D7B09}"/>
              </a:ext>
            </a:extLst>
          </p:cNvPr>
          <p:cNvSpPr txBox="1"/>
          <p:nvPr/>
        </p:nvSpPr>
        <p:spPr>
          <a:xfrm>
            <a:off x="5122646" y="7190547"/>
            <a:ext cx="2759089" cy="1120820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34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4000"/>
              </a:lnSpc>
            </a:pPr>
            <a:r>
              <a:rPr lang="en-US" sz="34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1586526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58117E-24A4-1F47-A815-86493F45C79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B120D2-D533-FC44-A44F-BFEED8F7EA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5E3306F-8F87-9E42-97F3-534AD75E3091}"/>
              </a:ext>
            </a:extLst>
          </p:cNvPr>
          <p:cNvGrpSpPr/>
          <p:nvPr/>
        </p:nvGrpSpPr>
        <p:grpSpPr>
          <a:xfrm>
            <a:off x="8749723" y="3750839"/>
            <a:ext cx="6878204" cy="7941524"/>
            <a:chOff x="8749723" y="3750839"/>
            <a:chExt cx="6878204" cy="7941524"/>
          </a:xfrm>
        </p:grpSpPr>
        <p:sp>
          <p:nvSpPr>
            <p:cNvPr id="5" name="Freeform 13">
              <a:extLst>
                <a:ext uri="{FF2B5EF4-FFF2-40B4-BE49-F238E27FC236}">
                  <a16:creationId xmlns:a16="http://schemas.microsoft.com/office/drawing/2014/main" id="{25A5ADDE-185C-D54A-BA39-81930BF1E8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9724" y="4260918"/>
              <a:ext cx="3441062" cy="2079549"/>
            </a:xfrm>
            <a:custGeom>
              <a:avLst/>
              <a:gdLst>
                <a:gd name="T0" fmla="*/ 2683 w 3866"/>
                <a:gd name="T1" fmla="*/ 107 h 2339"/>
                <a:gd name="T2" fmla="*/ 3076 w 3866"/>
                <a:gd name="T3" fmla="*/ 0 h 2339"/>
                <a:gd name="T4" fmla="*/ 3076 w 3866"/>
                <a:gd name="T5" fmla="*/ 0 h 2339"/>
                <a:gd name="T6" fmla="*/ 3076 w 3866"/>
                <a:gd name="T7" fmla="*/ 0 h 2339"/>
                <a:gd name="T8" fmla="*/ 3865 w 3866"/>
                <a:gd name="T9" fmla="*/ 789 h 2339"/>
                <a:gd name="T10" fmla="*/ 3865 w 3866"/>
                <a:gd name="T11" fmla="*/ 789 h 2339"/>
                <a:gd name="T12" fmla="*/ 1181 w 3866"/>
                <a:gd name="T13" fmla="*/ 2338 h 2339"/>
                <a:gd name="T14" fmla="*/ 0 w 3866"/>
                <a:gd name="T15" fmla="*/ 1656 h 2339"/>
                <a:gd name="T16" fmla="*/ 2683 w 3866"/>
                <a:gd name="T17" fmla="*/ 107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66" h="2339">
                  <a:moveTo>
                    <a:pt x="2683" y="107"/>
                  </a:moveTo>
                  <a:cubicBezTo>
                    <a:pt x="2810" y="33"/>
                    <a:pt x="2944" y="0"/>
                    <a:pt x="3076" y="0"/>
                  </a:cubicBezTo>
                  <a:lnTo>
                    <a:pt x="3076" y="0"/>
                  </a:lnTo>
                  <a:lnTo>
                    <a:pt x="3076" y="0"/>
                  </a:lnTo>
                  <a:cubicBezTo>
                    <a:pt x="3487" y="0"/>
                    <a:pt x="3865" y="329"/>
                    <a:pt x="3865" y="789"/>
                  </a:cubicBezTo>
                  <a:lnTo>
                    <a:pt x="3865" y="789"/>
                  </a:lnTo>
                  <a:lnTo>
                    <a:pt x="1181" y="2338"/>
                  </a:lnTo>
                  <a:lnTo>
                    <a:pt x="0" y="1656"/>
                  </a:lnTo>
                  <a:lnTo>
                    <a:pt x="2683" y="10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14">
              <a:extLst>
                <a:ext uri="{FF2B5EF4-FFF2-40B4-BE49-F238E27FC236}">
                  <a16:creationId xmlns:a16="http://schemas.microsoft.com/office/drawing/2014/main" id="{E8AF63C1-C4DF-7445-B362-DF62D8748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6863" y="3750839"/>
              <a:ext cx="2856436" cy="2593552"/>
            </a:xfrm>
            <a:custGeom>
              <a:avLst/>
              <a:gdLst>
                <a:gd name="T0" fmla="*/ 0 w 3209"/>
                <a:gd name="T1" fmla="*/ 0 h 2914"/>
                <a:gd name="T2" fmla="*/ 2683 w 3209"/>
                <a:gd name="T3" fmla="*/ 1549 h 2914"/>
                <a:gd name="T4" fmla="*/ 2683 w 3209"/>
                <a:gd name="T5" fmla="*/ 1549 h 2914"/>
                <a:gd name="T6" fmla="*/ 2684 w 3209"/>
                <a:gd name="T7" fmla="*/ 2913 h 2914"/>
                <a:gd name="T8" fmla="*/ 2684 w 3209"/>
                <a:gd name="T9" fmla="*/ 2913 h 2914"/>
                <a:gd name="T10" fmla="*/ 2684 w 3209"/>
                <a:gd name="T11" fmla="*/ 2913 h 2914"/>
                <a:gd name="T12" fmla="*/ 0 w 3209"/>
                <a:gd name="T13" fmla="*/ 1364 h 2914"/>
                <a:gd name="T14" fmla="*/ 0 w 3209"/>
                <a:gd name="T15" fmla="*/ 1364 h 2914"/>
                <a:gd name="T16" fmla="*/ 0 w 3209"/>
                <a:gd name="T17" fmla="*/ 0 h 2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09" h="2914">
                  <a:moveTo>
                    <a:pt x="0" y="0"/>
                  </a:moveTo>
                  <a:lnTo>
                    <a:pt x="2683" y="1549"/>
                  </a:lnTo>
                  <a:lnTo>
                    <a:pt x="2683" y="1549"/>
                  </a:lnTo>
                  <a:cubicBezTo>
                    <a:pt x="3208" y="1852"/>
                    <a:pt x="3208" y="2609"/>
                    <a:pt x="2684" y="2913"/>
                  </a:cubicBezTo>
                  <a:lnTo>
                    <a:pt x="2684" y="2913"/>
                  </a:lnTo>
                  <a:lnTo>
                    <a:pt x="2684" y="2913"/>
                  </a:lnTo>
                  <a:lnTo>
                    <a:pt x="0" y="1364"/>
                  </a:lnTo>
                  <a:lnTo>
                    <a:pt x="0" y="1364"/>
                  </a:lnTo>
                  <a:lnTo>
                    <a:pt x="0" y="0"/>
                  </a:lnTo>
                </a:path>
              </a:pathLst>
            </a:custGeom>
            <a:solidFill>
              <a:schemeClr val="accent6">
                <a:lumMod val="9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15">
              <a:extLst>
                <a:ext uri="{FF2B5EF4-FFF2-40B4-BE49-F238E27FC236}">
                  <a16:creationId xmlns:a16="http://schemas.microsoft.com/office/drawing/2014/main" id="{640C3D63-AFF8-0543-A573-9134E7123A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34349" y="9098814"/>
              <a:ext cx="2856436" cy="2593549"/>
            </a:xfrm>
            <a:custGeom>
              <a:avLst/>
              <a:gdLst>
                <a:gd name="T0" fmla="*/ 525 w 3210"/>
                <a:gd name="T1" fmla="*/ 1364 h 2915"/>
                <a:gd name="T2" fmla="*/ 525 w 3210"/>
                <a:gd name="T3" fmla="*/ 0 h 2915"/>
                <a:gd name="T4" fmla="*/ 525 w 3210"/>
                <a:gd name="T5" fmla="*/ 0 h 2915"/>
                <a:gd name="T6" fmla="*/ 3209 w 3210"/>
                <a:gd name="T7" fmla="*/ 1549 h 2915"/>
                <a:gd name="T8" fmla="*/ 3209 w 3210"/>
                <a:gd name="T9" fmla="*/ 2914 h 2915"/>
                <a:gd name="T10" fmla="*/ 525 w 3210"/>
                <a:gd name="T11" fmla="*/ 1364 h 2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10" h="2915">
                  <a:moveTo>
                    <a:pt x="525" y="1364"/>
                  </a:moveTo>
                  <a:cubicBezTo>
                    <a:pt x="0" y="1061"/>
                    <a:pt x="0" y="303"/>
                    <a:pt x="525" y="0"/>
                  </a:cubicBezTo>
                  <a:lnTo>
                    <a:pt x="525" y="0"/>
                  </a:lnTo>
                  <a:lnTo>
                    <a:pt x="3209" y="1549"/>
                  </a:lnTo>
                  <a:lnTo>
                    <a:pt x="3209" y="2914"/>
                  </a:lnTo>
                  <a:lnTo>
                    <a:pt x="525" y="13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16">
              <a:extLst>
                <a:ext uri="{FF2B5EF4-FFF2-40B4-BE49-F238E27FC236}">
                  <a16:creationId xmlns:a16="http://schemas.microsoft.com/office/drawing/2014/main" id="{B392AF58-B9E8-164A-B096-449C0888BF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49723" y="6246299"/>
              <a:ext cx="1051545" cy="3460684"/>
            </a:xfrm>
            <a:custGeom>
              <a:avLst/>
              <a:gdLst>
                <a:gd name="T0" fmla="*/ 0 w 1183"/>
                <a:gd name="T1" fmla="*/ 789 h 3889"/>
                <a:gd name="T2" fmla="*/ 789 w 1183"/>
                <a:gd name="T3" fmla="*/ 0 h 3889"/>
                <a:gd name="T4" fmla="*/ 1182 w 1183"/>
                <a:gd name="T5" fmla="*/ 106 h 3889"/>
                <a:gd name="T6" fmla="*/ 1182 w 1183"/>
                <a:gd name="T7" fmla="*/ 3206 h 3889"/>
                <a:gd name="T8" fmla="*/ 890 w 1183"/>
                <a:gd name="T9" fmla="*/ 3374 h 3889"/>
                <a:gd name="T10" fmla="*/ 591 w 1183"/>
                <a:gd name="T11" fmla="*/ 3547 h 3889"/>
                <a:gd name="T12" fmla="*/ 0 w 1183"/>
                <a:gd name="T13" fmla="*/ 3888 h 3889"/>
                <a:gd name="T14" fmla="*/ 0 w 1183"/>
                <a:gd name="T15" fmla="*/ 789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83" h="3889">
                  <a:moveTo>
                    <a:pt x="0" y="789"/>
                  </a:moveTo>
                  <a:cubicBezTo>
                    <a:pt x="0" y="329"/>
                    <a:pt x="378" y="0"/>
                    <a:pt x="789" y="0"/>
                  </a:cubicBezTo>
                  <a:cubicBezTo>
                    <a:pt x="920" y="0"/>
                    <a:pt x="1055" y="33"/>
                    <a:pt x="1182" y="106"/>
                  </a:cubicBezTo>
                  <a:lnTo>
                    <a:pt x="1182" y="3206"/>
                  </a:lnTo>
                  <a:lnTo>
                    <a:pt x="890" y="3374"/>
                  </a:lnTo>
                  <a:lnTo>
                    <a:pt x="591" y="3547"/>
                  </a:lnTo>
                  <a:lnTo>
                    <a:pt x="0" y="3888"/>
                  </a:lnTo>
                  <a:lnTo>
                    <a:pt x="0" y="78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17">
              <a:extLst>
                <a:ext uri="{FF2B5EF4-FFF2-40B4-BE49-F238E27FC236}">
                  <a16:creationId xmlns:a16="http://schemas.microsoft.com/office/drawing/2014/main" id="{BBD9678E-A56A-0948-A561-C44A4DAE2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6865" y="9098814"/>
              <a:ext cx="3441062" cy="2079549"/>
            </a:xfrm>
            <a:custGeom>
              <a:avLst/>
              <a:gdLst>
                <a:gd name="T0" fmla="*/ 761 w 3866"/>
                <a:gd name="T1" fmla="*/ 2338 h 2339"/>
                <a:gd name="T2" fmla="*/ 0 w 3866"/>
                <a:gd name="T3" fmla="*/ 1549 h 2339"/>
                <a:gd name="T4" fmla="*/ 2684 w 3866"/>
                <a:gd name="T5" fmla="*/ 0 h 2339"/>
                <a:gd name="T6" fmla="*/ 3865 w 3866"/>
                <a:gd name="T7" fmla="*/ 682 h 2339"/>
                <a:gd name="T8" fmla="*/ 1181 w 3866"/>
                <a:gd name="T9" fmla="*/ 2232 h 2339"/>
                <a:gd name="T10" fmla="*/ 814 w 3866"/>
                <a:gd name="T11" fmla="*/ 2338 h 2339"/>
                <a:gd name="T12" fmla="*/ 761 w 3866"/>
                <a:gd name="T13" fmla="*/ 2338 h 2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866" h="2339">
                  <a:moveTo>
                    <a:pt x="761" y="2338"/>
                  </a:moveTo>
                  <a:cubicBezTo>
                    <a:pt x="361" y="2324"/>
                    <a:pt x="0" y="1999"/>
                    <a:pt x="0" y="1549"/>
                  </a:cubicBezTo>
                  <a:lnTo>
                    <a:pt x="2684" y="0"/>
                  </a:lnTo>
                  <a:lnTo>
                    <a:pt x="3865" y="682"/>
                  </a:lnTo>
                  <a:lnTo>
                    <a:pt x="1181" y="2232"/>
                  </a:lnTo>
                  <a:cubicBezTo>
                    <a:pt x="1063" y="2301"/>
                    <a:pt x="937" y="2334"/>
                    <a:pt x="814" y="2338"/>
                  </a:cubicBezTo>
                  <a:lnTo>
                    <a:pt x="761" y="233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8">
              <a:extLst>
                <a:ext uri="{FF2B5EF4-FFF2-40B4-BE49-F238E27FC236}">
                  <a16:creationId xmlns:a16="http://schemas.microsoft.com/office/drawing/2014/main" id="{F3AFF92A-69BA-2646-827A-B2E467E9FB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76381" y="5736220"/>
              <a:ext cx="1051545" cy="3460684"/>
            </a:xfrm>
            <a:custGeom>
              <a:avLst/>
              <a:gdLst>
                <a:gd name="T0" fmla="*/ 366 w 1182"/>
                <a:gd name="T1" fmla="*/ 3888 h 3889"/>
                <a:gd name="T2" fmla="*/ 0 w 1182"/>
                <a:gd name="T3" fmla="*/ 3782 h 3889"/>
                <a:gd name="T4" fmla="*/ 0 w 1182"/>
                <a:gd name="T5" fmla="*/ 682 h 3889"/>
                <a:gd name="T6" fmla="*/ 591 w 1182"/>
                <a:gd name="T7" fmla="*/ 341 h 3889"/>
                <a:gd name="T8" fmla="*/ 1180 w 1182"/>
                <a:gd name="T9" fmla="*/ 0 h 3889"/>
                <a:gd name="T10" fmla="*/ 1181 w 1182"/>
                <a:gd name="T11" fmla="*/ 0 h 3889"/>
                <a:gd name="T12" fmla="*/ 1181 w 1182"/>
                <a:gd name="T13" fmla="*/ 3100 h 3889"/>
                <a:gd name="T14" fmla="*/ 420 w 1182"/>
                <a:gd name="T15" fmla="*/ 3888 h 3889"/>
                <a:gd name="T16" fmla="*/ 366 w 1182"/>
                <a:gd name="T17" fmla="*/ 3888 h 38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2" h="3889">
                  <a:moveTo>
                    <a:pt x="366" y="3888"/>
                  </a:moveTo>
                  <a:cubicBezTo>
                    <a:pt x="244" y="3884"/>
                    <a:pt x="119" y="3851"/>
                    <a:pt x="0" y="3782"/>
                  </a:cubicBezTo>
                  <a:lnTo>
                    <a:pt x="0" y="682"/>
                  </a:lnTo>
                  <a:lnTo>
                    <a:pt x="591" y="341"/>
                  </a:lnTo>
                  <a:lnTo>
                    <a:pt x="1180" y="0"/>
                  </a:lnTo>
                  <a:lnTo>
                    <a:pt x="1181" y="0"/>
                  </a:lnTo>
                  <a:lnTo>
                    <a:pt x="1181" y="3100"/>
                  </a:lnTo>
                  <a:cubicBezTo>
                    <a:pt x="1181" y="3549"/>
                    <a:pt x="821" y="3874"/>
                    <a:pt x="420" y="3888"/>
                  </a:cubicBezTo>
                  <a:lnTo>
                    <a:pt x="366" y="3888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0343FBA3-CB3B-8645-968C-2E952903AC13}"/>
              </a:ext>
            </a:extLst>
          </p:cNvPr>
          <p:cNvSpPr txBox="1"/>
          <p:nvPr/>
        </p:nvSpPr>
        <p:spPr>
          <a:xfrm>
            <a:off x="7529730" y="335984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7CDCB3C5-0435-AC4D-ADCF-9064A4AC0F1B}"/>
              </a:ext>
            </a:extLst>
          </p:cNvPr>
          <p:cNvSpPr txBox="1">
            <a:spLocks/>
          </p:cNvSpPr>
          <p:nvPr/>
        </p:nvSpPr>
        <p:spPr>
          <a:xfrm>
            <a:off x="3625662" y="4020588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7AA494F-6C6E-994C-8BC4-EAE345F316C5}"/>
              </a:ext>
            </a:extLst>
          </p:cNvPr>
          <p:cNvSpPr txBox="1"/>
          <p:nvPr/>
        </p:nvSpPr>
        <p:spPr>
          <a:xfrm>
            <a:off x="8599149" y="10791290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00E255C-D233-A545-8C59-6E7E5A11B66C}"/>
              </a:ext>
            </a:extLst>
          </p:cNvPr>
          <p:cNvSpPr txBox="1">
            <a:spLocks/>
          </p:cNvSpPr>
          <p:nvPr/>
        </p:nvSpPr>
        <p:spPr>
          <a:xfrm>
            <a:off x="4791263" y="11452033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E376B6E-B6C2-0044-B661-65E86570D65F}"/>
              </a:ext>
            </a:extLst>
          </p:cNvPr>
          <p:cNvSpPr txBox="1"/>
          <p:nvPr/>
        </p:nvSpPr>
        <p:spPr>
          <a:xfrm>
            <a:off x="15275054" y="3359845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F3438FD2-3206-2247-AFF6-EE7A24866848}"/>
              </a:ext>
            </a:extLst>
          </p:cNvPr>
          <p:cNvSpPr txBox="1">
            <a:spLocks/>
          </p:cNvSpPr>
          <p:nvPr/>
        </p:nvSpPr>
        <p:spPr>
          <a:xfrm>
            <a:off x="15275054" y="4020588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88F7DD6-0380-104C-8A65-1BF59C930B58}"/>
              </a:ext>
            </a:extLst>
          </p:cNvPr>
          <p:cNvSpPr txBox="1"/>
          <p:nvPr/>
        </p:nvSpPr>
        <p:spPr>
          <a:xfrm>
            <a:off x="14109453" y="1079129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36E9714-2ACA-004F-88B7-207AAE643847}"/>
              </a:ext>
            </a:extLst>
          </p:cNvPr>
          <p:cNvSpPr txBox="1">
            <a:spLocks/>
          </p:cNvSpPr>
          <p:nvPr/>
        </p:nvSpPr>
        <p:spPr>
          <a:xfrm>
            <a:off x="14109453" y="11452033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09BF8B-CF28-354D-B7C6-0C0D5D58A7F9}"/>
              </a:ext>
            </a:extLst>
          </p:cNvPr>
          <p:cNvSpPr txBox="1"/>
          <p:nvPr/>
        </p:nvSpPr>
        <p:spPr>
          <a:xfrm>
            <a:off x="16983607" y="6751864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719A0738-5110-1F4A-92D3-0F426EC4C875}"/>
              </a:ext>
            </a:extLst>
          </p:cNvPr>
          <p:cNvSpPr txBox="1">
            <a:spLocks/>
          </p:cNvSpPr>
          <p:nvPr/>
        </p:nvSpPr>
        <p:spPr>
          <a:xfrm>
            <a:off x="16983607" y="7412607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B136E0D-6E94-2945-ABC6-61CE15F1D9B0}"/>
              </a:ext>
            </a:extLst>
          </p:cNvPr>
          <p:cNvSpPr txBox="1"/>
          <p:nvPr/>
        </p:nvSpPr>
        <p:spPr>
          <a:xfrm>
            <a:off x="5734612" y="6751864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70E18CC7-F0AA-784D-ACBD-DA61250E98B2}"/>
              </a:ext>
            </a:extLst>
          </p:cNvPr>
          <p:cNvSpPr txBox="1">
            <a:spLocks/>
          </p:cNvSpPr>
          <p:nvPr/>
        </p:nvSpPr>
        <p:spPr>
          <a:xfrm>
            <a:off x="1917108" y="7412607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hape 2798">
            <a:extLst>
              <a:ext uri="{FF2B5EF4-FFF2-40B4-BE49-F238E27FC236}">
                <a16:creationId xmlns:a16="http://schemas.microsoft.com/office/drawing/2014/main" id="{BAEB7837-A4C3-D04F-B886-F7BD4AD70CAF}"/>
              </a:ext>
            </a:extLst>
          </p:cNvPr>
          <p:cNvSpPr>
            <a:spLocks noChangeAspect="1"/>
          </p:cNvSpPr>
          <p:nvPr/>
        </p:nvSpPr>
        <p:spPr>
          <a:xfrm>
            <a:off x="11179823" y="4590496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02" y="11838"/>
                </a:moveTo>
                <a:cubicBezTo>
                  <a:pt x="11425" y="11731"/>
                  <a:pt x="11338" y="11646"/>
                  <a:pt x="11242" y="11581"/>
                </a:cubicBezTo>
                <a:cubicBezTo>
                  <a:pt x="11144" y="11515"/>
                  <a:pt x="11102" y="11458"/>
                  <a:pt x="11001" y="11410"/>
                </a:cubicBezTo>
                <a:lnTo>
                  <a:pt x="11001" y="14261"/>
                </a:lnTo>
                <a:cubicBezTo>
                  <a:pt x="11238" y="14227"/>
                  <a:pt x="11377" y="14100"/>
                  <a:pt x="11528" y="13875"/>
                </a:cubicBezTo>
                <a:cubicBezTo>
                  <a:pt x="11680" y="13651"/>
                  <a:pt x="11756" y="13293"/>
                  <a:pt x="11756" y="12804"/>
                </a:cubicBezTo>
                <a:cubicBezTo>
                  <a:pt x="11756" y="12576"/>
                  <a:pt x="11733" y="12384"/>
                  <a:pt x="11686" y="12229"/>
                </a:cubicBezTo>
                <a:cubicBezTo>
                  <a:pt x="11640" y="12074"/>
                  <a:pt x="11579" y="11944"/>
                  <a:pt x="11502" y="11838"/>
                </a:cubicBezTo>
                <a:moveTo>
                  <a:pt x="17182" y="16200"/>
                </a:moveTo>
                <a:lnTo>
                  <a:pt x="16200" y="16200"/>
                </a:lnTo>
                <a:cubicBezTo>
                  <a:pt x="15929" y="16200"/>
                  <a:pt x="15709" y="16602"/>
                  <a:pt x="15709" y="17100"/>
                </a:cubicBezTo>
                <a:cubicBezTo>
                  <a:pt x="15709" y="17597"/>
                  <a:pt x="15929" y="18000"/>
                  <a:pt x="16200" y="18000"/>
                </a:cubicBezTo>
                <a:lnTo>
                  <a:pt x="17182" y="18000"/>
                </a:lnTo>
                <a:cubicBezTo>
                  <a:pt x="17453" y="18000"/>
                  <a:pt x="17673" y="17597"/>
                  <a:pt x="17673" y="17100"/>
                </a:cubicBezTo>
                <a:cubicBezTo>
                  <a:pt x="17673" y="16602"/>
                  <a:pt x="17453" y="16200"/>
                  <a:pt x="17182" y="16200"/>
                </a:cubicBezTo>
                <a:moveTo>
                  <a:pt x="9917" y="8509"/>
                </a:moveTo>
                <a:cubicBezTo>
                  <a:pt x="9917" y="8706"/>
                  <a:pt x="9938" y="8872"/>
                  <a:pt x="9982" y="9011"/>
                </a:cubicBezTo>
                <a:cubicBezTo>
                  <a:pt x="10026" y="9150"/>
                  <a:pt x="10082" y="9268"/>
                  <a:pt x="10150" y="9366"/>
                </a:cubicBezTo>
                <a:cubicBezTo>
                  <a:pt x="10219" y="9464"/>
                  <a:pt x="10298" y="9544"/>
                  <a:pt x="10388" y="9605"/>
                </a:cubicBezTo>
                <a:cubicBezTo>
                  <a:pt x="10478" y="9665"/>
                  <a:pt x="10513" y="9717"/>
                  <a:pt x="10605" y="9757"/>
                </a:cubicBezTo>
                <a:lnTo>
                  <a:pt x="10605" y="7311"/>
                </a:lnTo>
                <a:cubicBezTo>
                  <a:pt x="10368" y="7311"/>
                  <a:pt x="10241" y="7402"/>
                  <a:pt x="10111" y="7585"/>
                </a:cubicBezTo>
                <a:cubicBezTo>
                  <a:pt x="9981" y="7769"/>
                  <a:pt x="9917" y="8077"/>
                  <a:pt x="9917" y="8509"/>
                </a:cubicBezTo>
                <a:moveTo>
                  <a:pt x="20127" y="3600"/>
                </a:moveTo>
                <a:cubicBezTo>
                  <a:pt x="19856" y="3600"/>
                  <a:pt x="19636" y="3197"/>
                  <a:pt x="19636" y="2700"/>
                </a:cubicBezTo>
                <a:cubicBezTo>
                  <a:pt x="19636" y="2203"/>
                  <a:pt x="19856" y="1800"/>
                  <a:pt x="20127" y="1800"/>
                </a:cubicBezTo>
                <a:cubicBezTo>
                  <a:pt x="20399" y="1800"/>
                  <a:pt x="20618" y="2203"/>
                  <a:pt x="20618" y="2700"/>
                </a:cubicBezTo>
                <a:cubicBezTo>
                  <a:pt x="20618" y="3197"/>
                  <a:pt x="20399" y="3600"/>
                  <a:pt x="20127" y="3600"/>
                </a:cubicBezTo>
                <a:moveTo>
                  <a:pt x="20618" y="16365"/>
                </a:moveTo>
                <a:cubicBezTo>
                  <a:pt x="20464" y="16265"/>
                  <a:pt x="20300" y="16200"/>
                  <a:pt x="20127" y="16200"/>
                </a:cubicBezTo>
                <a:cubicBezTo>
                  <a:pt x="19314" y="16200"/>
                  <a:pt x="18655" y="17408"/>
                  <a:pt x="18655" y="18900"/>
                </a:cubicBezTo>
                <a:cubicBezTo>
                  <a:pt x="18655" y="19217"/>
                  <a:pt x="18690" y="19517"/>
                  <a:pt x="18745" y="19800"/>
                </a:cubicBezTo>
                <a:lnTo>
                  <a:pt x="2855" y="19800"/>
                </a:lnTo>
                <a:cubicBezTo>
                  <a:pt x="2910" y="19517"/>
                  <a:pt x="2945" y="19217"/>
                  <a:pt x="2945" y="18900"/>
                </a:cubicBezTo>
                <a:cubicBezTo>
                  <a:pt x="2945" y="17408"/>
                  <a:pt x="2286" y="16200"/>
                  <a:pt x="1473" y="16200"/>
                </a:cubicBezTo>
                <a:cubicBezTo>
                  <a:pt x="1300" y="16200"/>
                  <a:pt x="1136" y="16265"/>
                  <a:pt x="982" y="16365"/>
                </a:cubicBezTo>
                <a:lnTo>
                  <a:pt x="982" y="5234"/>
                </a:lnTo>
                <a:cubicBezTo>
                  <a:pt x="1136" y="5335"/>
                  <a:pt x="1300" y="5400"/>
                  <a:pt x="1473" y="5400"/>
                </a:cubicBezTo>
                <a:cubicBezTo>
                  <a:pt x="2286" y="5400"/>
                  <a:pt x="2945" y="4191"/>
                  <a:pt x="2945" y="2700"/>
                </a:cubicBezTo>
                <a:cubicBezTo>
                  <a:pt x="2945" y="2382"/>
                  <a:pt x="2910" y="2083"/>
                  <a:pt x="2855" y="1800"/>
                </a:cubicBezTo>
                <a:lnTo>
                  <a:pt x="18745" y="1800"/>
                </a:lnTo>
                <a:cubicBezTo>
                  <a:pt x="18690" y="2083"/>
                  <a:pt x="18655" y="2382"/>
                  <a:pt x="18655" y="2700"/>
                </a:cubicBezTo>
                <a:cubicBezTo>
                  <a:pt x="18655" y="4191"/>
                  <a:pt x="19314" y="5400"/>
                  <a:pt x="20127" y="5400"/>
                </a:cubicBezTo>
                <a:cubicBezTo>
                  <a:pt x="20300" y="5400"/>
                  <a:pt x="20464" y="5335"/>
                  <a:pt x="20618" y="5234"/>
                </a:cubicBezTo>
                <a:cubicBezTo>
                  <a:pt x="20618" y="5234"/>
                  <a:pt x="20618" y="16365"/>
                  <a:pt x="20618" y="16365"/>
                </a:cubicBezTo>
                <a:close/>
                <a:moveTo>
                  <a:pt x="20127" y="19800"/>
                </a:moveTo>
                <a:cubicBezTo>
                  <a:pt x="19856" y="19800"/>
                  <a:pt x="19636" y="19397"/>
                  <a:pt x="19636" y="18900"/>
                </a:cubicBezTo>
                <a:cubicBezTo>
                  <a:pt x="19636" y="18403"/>
                  <a:pt x="19856" y="18000"/>
                  <a:pt x="20127" y="18000"/>
                </a:cubicBezTo>
                <a:cubicBezTo>
                  <a:pt x="20399" y="18000"/>
                  <a:pt x="20618" y="18403"/>
                  <a:pt x="20618" y="18900"/>
                </a:cubicBezTo>
                <a:cubicBezTo>
                  <a:pt x="20618" y="19397"/>
                  <a:pt x="20399" y="19800"/>
                  <a:pt x="20127" y="19800"/>
                </a:cubicBezTo>
                <a:moveTo>
                  <a:pt x="1473" y="19800"/>
                </a:moveTo>
                <a:cubicBezTo>
                  <a:pt x="1201" y="19800"/>
                  <a:pt x="982" y="19397"/>
                  <a:pt x="982" y="18900"/>
                </a:cubicBezTo>
                <a:cubicBezTo>
                  <a:pt x="982" y="18403"/>
                  <a:pt x="1201" y="18000"/>
                  <a:pt x="1473" y="18000"/>
                </a:cubicBezTo>
                <a:cubicBezTo>
                  <a:pt x="1744" y="18000"/>
                  <a:pt x="1964" y="18403"/>
                  <a:pt x="1964" y="18900"/>
                </a:cubicBezTo>
                <a:cubicBezTo>
                  <a:pt x="1964" y="19397"/>
                  <a:pt x="1744" y="19800"/>
                  <a:pt x="1473" y="19800"/>
                </a:cubicBezTo>
                <a:moveTo>
                  <a:pt x="1473" y="1800"/>
                </a:moveTo>
                <a:cubicBezTo>
                  <a:pt x="1744" y="1800"/>
                  <a:pt x="1964" y="2203"/>
                  <a:pt x="1964" y="2700"/>
                </a:cubicBezTo>
                <a:cubicBezTo>
                  <a:pt x="1964" y="3197"/>
                  <a:pt x="1744" y="3600"/>
                  <a:pt x="1473" y="3600"/>
                </a:cubicBezTo>
                <a:cubicBezTo>
                  <a:pt x="1201" y="3600"/>
                  <a:pt x="982" y="3197"/>
                  <a:pt x="982" y="2700"/>
                </a:cubicBezTo>
                <a:cubicBezTo>
                  <a:pt x="982" y="2203"/>
                  <a:pt x="1201" y="1800"/>
                  <a:pt x="1473" y="1800"/>
                </a:cubicBezTo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806"/>
                  <a:pt x="0" y="1800"/>
                </a:cubicBezTo>
                <a:lnTo>
                  <a:pt x="0" y="19800"/>
                </a:lnTo>
                <a:cubicBezTo>
                  <a:pt x="0" y="20794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794"/>
                  <a:pt x="21600" y="19800"/>
                </a:cubicBezTo>
                <a:lnTo>
                  <a:pt x="21600" y="1800"/>
                </a:lnTo>
                <a:cubicBezTo>
                  <a:pt x="21600" y="806"/>
                  <a:pt x="21160" y="0"/>
                  <a:pt x="20618" y="0"/>
                </a:cubicBezTo>
                <a:moveTo>
                  <a:pt x="12385" y="13801"/>
                </a:moveTo>
                <a:cubicBezTo>
                  <a:pt x="12304" y="14141"/>
                  <a:pt x="12193" y="14422"/>
                  <a:pt x="12052" y="14646"/>
                </a:cubicBezTo>
                <a:cubicBezTo>
                  <a:pt x="11912" y="14871"/>
                  <a:pt x="11747" y="15042"/>
                  <a:pt x="11558" y="15160"/>
                </a:cubicBezTo>
                <a:cubicBezTo>
                  <a:pt x="11369" y="15278"/>
                  <a:pt x="11221" y="15345"/>
                  <a:pt x="11001" y="15362"/>
                </a:cubicBezTo>
                <a:lnTo>
                  <a:pt x="11001" y="16198"/>
                </a:lnTo>
                <a:lnTo>
                  <a:pt x="10605" y="16198"/>
                </a:lnTo>
                <a:lnTo>
                  <a:pt x="10605" y="15362"/>
                </a:lnTo>
                <a:cubicBezTo>
                  <a:pt x="10368" y="15353"/>
                  <a:pt x="10206" y="15284"/>
                  <a:pt x="10009" y="15154"/>
                </a:cubicBezTo>
                <a:cubicBezTo>
                  <a:pt x="9811" y="15023"/>
                  <a:pt x="9642" y="14837"/>
                  <a:pt x="9501" y="14596"/>
                </a:cubicBezTo>
                <a:cubicBezTo>
                  <a:pt x="9361" y="14356"/>
                  <a:pt x="9252" y="14061"/>
                  <a:pt x="9175" y="13710"/>
                </a:cubicBezTo>
                <a:cubicBezTo>
                  <a:pt x="9098" y="13359"/>
                  <a:pt x="9062" y="12956"/>
                  <a:pt x="9066" y="12498"/>
                </a:cubicBezTo>
                <a:lnTo>
                  <a:pt x="9818" y="12498"/>
                </a:lnTo>
                <a:cubicBezTo>
                  <a:pt x="9813" y="13036"/>
                  <a:pt x="9877" y="13461"/>
                  <a:pt x="10009" y="13770"/>
                </a:cubicBezTo>
                <a:cubicBezTo>
                  <a:pt x="10140" y="14081"/>
                  <a:pt x="10302" y="14244"/>
                  <a:pt x="10605" y="14261"/>
                </a:cubicBezTo>
                <a:lnTo>
                  <a:pt x="10605" y="11299"/>
                </a:lnTo>
                <a:cubicBezTo>
                  <a:pt x="10425" y="11209"/>
                  <a:pt x="10302" y="11101"/>
                  <a:pt x="10124" y="10974"/>
                </a:cubicBezTo>
                <a:cubicBezTo>
                  <a:pt x="9946" y="10849"/>
                  <a:pt x="9786" y="10686"/>
                  <a:pt x="9643" y="10485"/>
                </a:cubicBezTo>
                <a:cubicBezTo>
                  <a:pt x="9500" y="10285"/>
                  <a:pt x="9385" y="10035"/>
                  <a:pt x="9297" y="9733"/>
                </a:cubicBezTo>
                <a:cubicBezTo>
                  <a:pt x="9209" y="9431"/>
                  <a:pt x="9165" y="9056"/>
                  <a:pt x="9165" y="8607"/>
                </a:cubicBezTo>
                <a:cubicBezTo>
                  <a:pt x="9165" y="8216"/>
                  <a:pt x="9206" y="7871"/>
                  <a:pt x="9287" y="7574"/>
                </a:cubicBezTo>
                <a:cubicBezTo>
                  <a:pt x="9369" y="7276"/>
                  <a:pt x="9478" y="7026"/>
                  <a:pt x="9617" y="6827"/>
                </a:cubicBezTo>
                <a:cubicBezTo>
                  <a:pt x="9755" y="6627"/>
                  <a:pt x="9914" y="6474"/>
                  <a:pt x="10094" y="6368"/>
                </a:cubicBezTo>
                <a:cubicBezTo>
                  <a:pt x="10275" y="6262"/>
                  <a:pt x="10408" y="6209"/>
                  <a:pt x="10605" y="6209"/>
                </a:cubicBezTo>
                <a:lnTo>
                  <a:pt x="10605" y="5406"/>
                </a:lnTo>
                <a:lnTo>
                  <a:pt x="11001" y="5406"/>
                </a:lnTo>
                <a:lnTo>
                  <a:pt x="11001" y="6209"/>
                </a:lnTo>
                <a:cubicBezTo>
                  <a:pt x="11199" y="6209"/>
                  <a:pt x="11329" y="6257"/>
                  <a:pt x="11505" y="6356"/>
                </a:cubicBezTo>
                <a:cubicBezTo>
                  <a:pt x="11681" y="6454"/>
                  <a:pt x="11834" y="6601"/>
                  <a:pt x="11963" y="6796"/>
                </a:cubicBezTo>
                <a:cubicBezTo>
                  <a:pt x="12093" y="6992"/>
                  <a:pt x="12196" y="7241"/>
                  <a:pt x="12273" y="7543"/>
                </a:cubicBezTo>
                <a:cubicBezTo>
                  <a:pt x="12350" y="7845"/>
                  <a:pt x="12389" y="8195"/>
                  <a:pt x="12389" y="8594"/>
                </a:cubicBezTo>
                <a:lnTo>
                  <a:pt x="11637" y="8594"/>
                </a:lnTo>
                <a:cubicBezTo>
                  <a:pt x="11628" y="8179"/>
                  <a:pt x="11570" y="7860"/>
                  <a:pt x="11463" y="7641"/>
                </a:cubicBezTo>
                <a:cubicBezTo>
                  <a:pt x="11355" y="7420"/>
                  <a:pt x="11238" y="7311"/>
                  <a:pt x="11001" y="7311"/>
                </a:cubicBezTo>
                <a:lnTo>
                  <a:pt x="11001" y="9892"/>
                </a:lnTo>
                <a:cubicBezTo>
                  <a:pt x="11199" y="9990"/>
                  <a:pt x="11336" y="10104"/>
                  <a:pt x="11525" y="10235"/>
                </a:cubicBezTo>
                <a:cubicBezTo>
                  <a:pt x="11714" y="10365"/>
                  <a:pt x="11881" y="10532"/>
                  <a:pt x="12026" y="10736"/>
                </a:cubicBezTo>
                <a:cubicBezTo>
                  <a:pt x="12171" y="10940"/>
                  <a:pt x="12287" y="11193"/>
                  <a:pt x="12375" y="11495"/>
                </a:cubicBezTo>
                <a:cubicBezTo>
                  <a:pt x="12463" y="11797"/>
                  <a:pt x="12507" y="12168"/>
                  <a:pt x="12507" y="12608"/>
                </a:cubicBezTo>
                <a:cubicBezTo>
                  <a:pt x="12507" y="13065"/>
                  <a:pt x="12466" y="13463"/>
                  <a:pt x="12385" y="13801"/>
                </a:cubicBezTo>
                <a:moveTo>
                  <a:pt x="10800" y="3600"/>
                </a:moveTo>
                <a:cubicBezTo>
                  <a:pt x="8631" y="3600"/>
                  <a:pt x="6873" y="6824"/>
                  <a:pt x="6873" y="10800"/>
                </a:cubicBezTo>
                <a:cubicBezTo>
                  <a:pt x="6873" y="14776"/>
                  <a:pt x="8631" y="18000"/>
                  <a:pt x="10800" y="18000"/>
                </a:cubicBezTo>
                <a:cubicBezTo>
                  <a:pt x="12969" y="18000"/>
                  <a:pt x="14727" y="14776"/>
                  <a:pt x="14727" y="10800"/>
                </a:cubicBezTo>
                <a:cubicBezTo>
                  <a:pt x="14727" y="6824"/>
                  <a:pt x="12969" y="3600"/>
                  <a:pt x="10800" y="3600"/>
                </a:cubicBezTo>
                <a:moveTo>
                  <a:pt x="5400" y="3600"/>
                </a:moveTo>
                <a:lnTo>
                  <a:pt x="4418" y="3600"/>
                </a:lnTo>
                <a:cubicBezTo>
                  <a:pt x="4147" y="3600"/>
                  <a:pt x="3927" y="4002"/>
                  <a:pt x="3927" y="4500"/>
                </a:cubicBezTo>
                <a:cubicBezTo>
                  <a:pt x="3927" y="4997"/>
                  <a:pt x="4147" y="5400"/>
                  <a:pt x="4418" y="5400"/>
                </a:cubicBezTo>
                <a:lnTo>
                  <a:pt x="5400" y="5400"/>
                </a:lnTo>
                <a:cubicBezTo>
                  <a:pt x="5671" y="5400"/>
                  <a:pt x="5891" y="4997"/>
                  <a:pt x="5891" y="4500"/>
                </a:cubicBezTo>
                <a:cubicBezTo>
                  <a:pt x="5891" y="4002"/>
                  <a:pt x="5671" y="3600"/>
                  <a:pt x="5400" y="36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07">
            <a:extLst>
              <a:ext uri="{FF2B5EF4-FFF2-40B4-BE49-F238E27FC236}">
                <a16:creationId xmlns:a16="http://schemas.microsoft.com/office/drawing/2014/main" id="{B78F30D3-7B71-9542-B6EF-138AB4AEB65B}"/>
              </a:ext>
            </a:extLst>
          </p:cNvPr>
          <p:cNvSpPr>
            <a:spLocks noChangeAspect="1"/>
          </p:cNvSpPr>
          <p:nvPr/>
        </p:nvSpPr>
        <p:spPr>
          <a:xfrm>
            <a:off x="14822825" y="832977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16">
            <a:extLst>
              <a:ext uri="{FF2B5EF4-FFF2-40B4-BE49-F238E27FC236}">
                <a16:creationId xmlns:a16="http://schemas.microsoft.com/office/drawing/2014/main" id="{C8F83791-EAAB-F643-A564-168A77C6E37B}"/>
              </a:ext>
            </a:extLst>
          </p:cNvPr>
          <p:cNvSpPr>
            <a:spLocks noChangeAspect="1"/>
          </p:cNvSpPr>
          <p:nvPr/>
        </p:nvSpPr>
        <p:spPr>
          <a:xfrm>
            <a:off x="14000792" y="530069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690">
            <a:extLst>
              <a:ext uri="{FF2B5EF4-FFF2-40B4-BE49-F238E27FC236}">
                <a16:creationId xmlns:a16="http://schemas.microsoft.com/office/drawing/2014/main" id="{6D77F6E3-E53E-244B-BCF6-675A5655C2E6}"/>
              </a:ext>
            </a:extLst>
          </p:cNvPr>
          <p:cNvSpPr>
            <a:spLocks noChangeAspect="1"/>
          </p:cNvSpPr>
          <p:nvPr/>
        </p:nvSpPr>
        <p:spPr>
          <a:xfrm>
            <a:off x="8996167" y="6604065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880"/>
                </a:moveTo>
                <a:cubicBezTo>
                  <a:pt x="20618" y="12476"/>
                  <a:pt x="20178" y="12960"/>
                  <a:pt x="19636" y="12960"/>
                </a:cubicBezTo>
                <a:lnTo>
                  <a:pt x="19636" y="8640"/>
                </a:lnTo>
                <a:cubicBezTo>
                  <a:pt x="20178" y="8640"/>
                  <a:pt x="20618" y="9124"/>
                  <a:pt x="20618" y="9720"/>
                </a:cubicBezTo>
                <a:cubicBezTo>
                  <a:pt x="20618" y="9720"/>
                  <a:pt x="20618" y="11880"/>
                  <a:pt x="20618" y="11880"/>
                </a:cubicBezTo>
                <a:close/>
                <a:moveTo>
                  <a:pt x="18655" y="19980"/>
                </a:moveTo>
                <a:cubicBezTo>
                  <a:pt x="18655" y="20279"/>
                  <a:pt x="18434" y="20520"/>
                  <a:pt x="18164" y="20520"/>
                </a:cubicBezTo>
                <a:cubicBezTo>
                  <a:pt x="17893" y="20520"/>
                  <a:pt x="17673" y="20279"/>
                  <a:pt x="17673" y="19980"/>
                </a:cubicBezTo>
                <a:lnTo>
                  <a:pt x="17673" y="1620"/>
                </a:lnTo>
                <a:cubicBezTo>
                  <a:pt x="17673" y="1322"/>
                  <a:pt x="17893" y="1080"/>
                  <a:pt x="18164" y="1080"/>
                </a:cubicBezTo>
                <a:cubicBezTo>
                  <a:pt x="18434" y="1080"/>
                  <a:pt x="18655" y="1322"/>
                  <a:pt x="18655" y="1620"/>
                </a:cubicBezTo>
                <a:cubicBezTo>
                  <a:pt x="18655" y="1620"/>
                  <a:pt x="18655" y="19980"/>
                  <a:pt x="18655" y="19980"/>
                </a:cubicBezTo>
                <a:close/>
                <a:moveTo>
                  <a:pt x="16691" y="18404"/>
                </a:moveTo>
                <a:lnTo>
                  <a:pt x="2944" y="13512"/>
                </a:lnTo>
                <a:cubicBezTo>
                  <a:pt x="2944" y="13508"/>
                  <a:pt x="2945" y="13504"/>
                  <a:pt x="2945" y="13500"/>
                </a:cubicBezTo>
                <a:lnTo>
                  <a:pt x="2945" y="8100"/>
                </a:lnTo>
                <a:cubicBezTo>
                  <a:pt x="2945" y="8096"/>
                  <a:pt x="2944" y="8093"/>
                  <a:pt x="2944" y="8089"/>
                </a:cubicBezTo>
                <a:lnTo>
                  <a:pt x="16691" y="3197"/>
                </a:lnTo>
                <a:cubicBezTo>
                  <a:pt x="16691" y="3197"/>
                  <a:pt x="16691" y="18404"/>
                  <a:pt x="16691" y="18404"/>
                </a:cubicBezTo>
                <a:close/>
                <a:moveTo>
                  <a:pt x="12480" y="18725"/>
                </a:moveTo>
                <a:cubicBezTo>
                  <a:pt x="12316" y="19294"/>
                  <a:pt x="11764" y="19608"/>
                  <a:pt x="11247" y="19428"/>
                </a:cubicBezTo>
                <a:lnTo>
                  <a:pt x="6102" y="17625"/>
                </a:lnTo>
                <a:cubicBezTo>
                  <a:pt x="5585" y="17444"/>
                  <a:pt x="5299" y="16837"/>
                  <a:pt x="5464" y="16269"/>
                </a:cubicBezTo>
                <a:lnTo>
                  <a:pt x="5654" y="15610"/>
                </a:lnTo>
                <a:lnTo>
                  <a:pt x="12661" y="18104"/>
                </a:lnTo>
                <a:cubicBezTo>
                  <a:pt x="12661" y="18104"/>
                  <a:pt x="12480" y="18725"/>
                  <a:pt x="12480" y="18725"/>
                </a:cubicBezTo>
                <a:close/>
                <a:moveTo>
                  <a:pt x="1964" y="13500"/>
                </a:moveTo>
                <a:lnTo>
                  <a:pt x="982" y="13500"/>
                </a:lnTo>
                <a:lnTo>
                  <a:pt x="982" y="8100"/>
                </a:lnTo>
                <a:lnTo>
                  <a:pt x="1964" y="8100"/>
                </a:lnTo>
                <a:cubicBezTo>
                  <a:pt x="1964" y="8100"/>
                  <a:pt x="1964" y="13500"/>
                  <a:pt x="1964" y="13500"/>
                </a:cubicBezTo>
                <a:close/>
                <a:moveTo>
                  <a:pt x="19636" y="7560"/>
                </a:moveTo>
                <a:lnTo>
                  <a:pt x="19636" y="1620"/>
                </a:lnTo>
                <a:cubicBezTo>
                  <a:pt x="19636" y="725"/>
                  <a:pt x="18977" y="0"/>
                  <a:pt x="18164" y="0"/>
                </a:cubicBezTo>
                <a:cubicBezTo>
                  <a:pt x="17350" y="0"/>
                  <a:pt x="16691" y="725"/>
                  <a:pt x="16691" y="1620"/>
                </a:cubicBezTo>
                <a:lnTo>
                  <a:pt x="16691" y="2062"/>
                </a:lnTo>
                <a:lnTo>
                  <a:pt x="2411" y="7144"/>
                </a:lnTo>
                <a:cubicBezTo>
                  <a:pt x="2276" y="7067"/>
                  <a:pt x="2126" y="7020"/>
                  <a:pt x="1964" y="7020"/>
                </a:cubicBezTo>
                <a:lnTo>
                  <a:pt x="982" y="7020"/>
                </a:lnTo>
                <a:cubicBezTo>
                  <a:pt x="440" y="7020"/>
                  <a:pt x="0" y="7504"/>
                  <a:pt x="0" y="8100"/>
                </a:cubicBezTo>
                <a:lnTo>
                  <a:pt x="0" y="13500"/>
                </a:lnTo>
                <a:cubicBezTo>
                  <a:pt x="0" y="14097"/>
                  <a:pt x="440" y="14580"/>
                  <a:pt x="982" y="14580"/>
                </a:cubicBezTo>
                <a:lnTo>
                  <a:pt x="1964" y="14580"/>
                </a:lnTo>
                <a:cubicBezTo>
                  <a:pt x="2126" y="14580"/>
                  <a:pt x="2276" y="14533"/>
                  <a:pt x="2411" y="14457"/>
                </a:cubicBezTo>
                <a:lnTo>
                  <a:pt x="4720" y="15278"/>
                </a:lnTo>
                <a:lnTo>
                  <a:pt x="4529" y="15941"/>
                </a:lnTo>
                <a:cubicBezTo>
                  <a:pt x="4199" y="17078"/>
                  <a:pt x="4770" y="18292"/>
                  <a:pt x="5803" y="18654"/>
                </a:cubicBezTo>
                <a:lnTo>
                  <a:pt x="10949" y="20456"/>
                </a:lnTo>
                <a:cubicBezTo>
                  <a:pt x="11983" y="20819"/>
                  <a:pt x="13087" y="20190"/>
                  <a:pt x="13416" y="19053"/>
                </a:cubicBezTo>
                <a:lnTo>
                  <a:pt x="13595" y="18437"/>
                </a:lnTo>
                <a:lnTo>
                  <a:pt x="16691" y="19538"/>
                </a:lnTo>
                <a:lnTo>
                  <a:pt x="16691" y="19980"/>
                </a:lnTo>
                <a:cubicBezTo>
                  <a:pt x="16691" y="20875"/>
                  <a:pt x="17350" y="21600"/>
                  <a:pt x="18164" y="21600"/>
                </a:cubicBezTo>
                <a:cubicBezTo>
                  <a:pt x="18977" y="21600"/>
                  <a:pt x="19636" y="20875"/>
                  <a:pt x="19636" y="19980"/>
                </a:cubicBezTo>
                <a:lnTo>
                  <a:pt x="19636" y="14040"/>
                </a:lnTo>
                <a:cubicBezTo>
                  <a:pt x="20721" y="14040"/>
                  <a:pt x="21600" y="13073"/>
                  <a:pt x="21600" y="11880"/>
                </a:cubicBezTo>
                <a:lnTo>
                  <a:pt x="21600" y="9720"/>
                </a:lnTo>
                <a:cubicBezTo>
                  <a:pt x="21600" y="8527"/>
                  <a:pt x="20721" y="7560"/>
                  <a:pt x="19636" y="756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48">
            <a:extLst>
              <a:ext uri="{FF2B5EF4-FFF2-40B4-BE49-F238E27FC236}">
                <a16:creationId xmlns:a16="http://schemas.microsoft.com/office/drawing/2014/main" id="{222A1538-8D44-C14A-950B-6E0829A521FA}"/>
              </a:ext>
            </a:extLst>
          </p:cNvPr>
          <p:cNvSpPr>
            <a:spLocks noChangeAspect="1"/>
          </p:cNvSpPr>
          <p:nvPr/>
        </p:nvSpPr>
        <p:spPr>
          <a:xfrm>
            <a:off x="12638515" y="1034935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85">
            <a:extLst>
              <a:ext uri="{FF2B5EF4-FFF2-40B4-BE49-F238E27FC236}">
                <a16:creationId xmlns:a16="http://schemas.microsoft.com/office/drawing/2014/main" id="{D444B9E4-B88E-D441-9A82-F32E3D491B0B}"/>
              </a:ext>
            </a:extLst>
          </p:cNvPr>
          <p:cNvSpPr>
            <a:spLocks noChangeAspect="1"/>
          </p:cNvSpPr>
          <p:nvPr/>
        </p:nvSpPr>
        <p:spPr>
          <a:xfrm>
            <a:off x="9768589" y="9581912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861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E95355EA-3520-A546-ABDB-36A02F4246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8637" y="6076029"/>
            <a:ext cx="4197495" cy="4194879"/>
          </a:xfrm>
          <a:custGeom>
            <a:avLst/>
            <a:gdLst>
              <a:gd name="T0" fmla="*/ 7075 w 7076"/>
              <a:gd name="T1" fmla="*/ 501 h 7075"/>
              <a:gd name="T2" fmla="*/ 7075 w 7076"/>
              <a:gd name="T3" fmla="*/ 6573 h 7075"/>
              <a:gd name="T4" fmla="*/ 7075 w 7076"/>
              <a:gd name="T5" fmla="*/ 6573 h 7075"/>
              <a:gd name="T6" fmla="*/ 6574 w 7076"/>
              <a:gd name="T7" fmla="*/ 7074 h 7075"/>
              <a:gd name="T8" fmla="*/ 502 w 7076"/>
              <a:gd name="T9" fmla="*/ 7074 h 7075"/>
              <a:gd name="T10" fmla="*/ 502 w 7076"/>
              <a:gd name="T11" fmla="*/ 7074 h 7075"/>
              <a:gd name="T12" fmla="*/ 0 w 7076"/>
              <a:gd name="T13" fmla="*/ 6573 h 7075"/>
              <a:gd name="T14" fmla="*/ 0 w 7076"/>
              <a:gd name="T15" fmla="*/ 501 h 7075"/>
              <a:gd name="T16" fmla="*/ 0 w 7076"/>
              <a:gd name="T17" fmla="*/ 501 h 7075"/>
              <a:gd name="T18" fmla="*/ 502 w 7076"/>
              <a:gd name="T19" fmla="*/ 0 h 7075"/>
              <a:gd name="T20" fmla="*/ 6574 w 7076"/>
              <a:gd name="T21" fmla="*/ 0 h 7075"/>
              <a:gd name="T22" fmla="*/ 6574 w 7076"/>
              <a:gd name="T23" fmla="*/ 0 h 7075"/>
              <a:gd name="T24" fmla="*/ 7075 w 7076"/>
              <a:gd name="T25" fmla="*/ 501 h 70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076" h="7075">
                <a:moveTo>
                  <a:pt x="7075" y="501"/>
                </a:moveTo>
                <a:lnTo>
                  <a:pt x="7075" y="6573"/>
                </a:lnTo>
                <a:lnTo>
                  <a:pt x="7075" y="6573"/>
                </a:lnTo>
                <a:cubicBezTo>
                  <a:pt x="7075" y="6850"/>
                  <a:pt x="6850" y="7074"/>
                  <a:pt x="6574" y="7074"/>
                </a:cubicBezTo>
                <a:lnTo>
                  <a:pt x="502" y="7074"/>
                </a:lnTo>
                <a:lnTo>
                  <a:pt x="502" y="7074"/>
                </a:lnTo>
                <a:cubicBezTo>
                  <a:pt x="224" y="7074"/>
                  <a:pt x="0" y="6850"/>
                  <a:pt x="0" y="6573"/>
                </a:cubicBezTo>
                <a:lnTo>
                  <a:pt x="0" y="501"/>
                </a:lnTo>
                <a:lnTo>
                  <a:pt x="0" y="501"/>
                </a:lnTo>
                <a:cubicBezTo>
                  <a:pt x="0" y="224"/>
                  <a:pt x="224" y="0"/>
                  <a:pt x="502" y="0"/>
                </a:cubicBezTo>
                <a:lnTo>
                  <a:pt x="6574" y="0"/>
                </a:lnTo>
                <a:lnTo>
                  <a:pt x="6574" y="0"/>
                </a:lnTo>
                <a:cubicBezTo>
                  <a:pt x="6850" y="0"/>
                  <a:pt x="7075" y="224"/>
                  <a:pt x="7075" y="501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1E32C311-2626-654F-AC32-5A33152C6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1414" y="2681421"/>
            <a:ext cx="5421436" cy="5421435"/>
          </a:xfrm>
          <a:custGeom>
            <a:avLst/>
            <a:gdLst>
              <a:gd name="T0" fmla="*/ 0 w 9141"/>
              <a:gd name="T1" fmla="*/ 9141 h 9142"/>
              <a:gd name="T2" fmla="*/ 0 w 9141"/>
              <a:gd name="T3" fmla="*/ 9141 h 9142"/>
              <a:gd name="T4" fmla="*/ 9140 w 9141"/>
              <a:gd name="T5" fmla="*/ 0 h 9142"/>
              <a:gd name="T6" fmla="*/ 9140 w 9141"/>
              <a:gd name="T7" fmla="*/ 3940 h 9142"/>
              <a:gd name="T8" fmla="*/ 9140 w 9141"/>
              <a:gd name="T9" fmla="*/ 3940 h 9142"/>
              <a:gd name="T10" fmla="*/ 8419 w 9141"/>
              <a:gd name="T11" fmla="*/ 4295 h 9142"/>
              <a:gd name="T12" fmla="*/ 4294 w 9141"/>
              <a:gd name="T13" fmla="*/ 8419 h 9142"/>
              <a:gd name="T14" fmla="*/ 4294 w 9141"/>
              <a:gd name="T15" fmla="*/ 8419 h 9142"/>
              <a:gd name="T16" fmla="*/ 3939 w 9141"/>
              <a:gd name="T17" fmla="*/ 9141 h 9142"/>
              <a:gd name="T18" fmla="*/ 0 w 9141"/>
              <a:gd name="T19" fmla="*/ 9141 h 9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41" h="9142">
                <a:moveTo>
                  <a:pt x="0" y="9141"/>
                </a:moveTo>
                <a:lnTo>
                  <a:pt x="0" y="9141"/>
                </a:lnTo>
                <a:cubicBezTo>
                  <a:pt x="83" y="4138"/>
                  <a:pt x="4138" y="84"/>
                  <a:pt x="9140" y="0"/>
                </a:cubicBezTo>
                <a:lnTo>
                  <a:pt x="9140" y="3940"/>
                </a:lnTo>
                <a:lnTo>
                  <a:pt x="9140" y="3940"/>
                </a:lnTo>
                <a:cubicBezTo>
                  <a:pt x="8868" y="3974"/>
                  <a:pt x="8616" y="4097"/>
                  <a:pt x="8419" y="4295"/>
                </a:cubicBezTo>
                <a:lnTo>
                  <a:pt x="4294" y="8419"/>
                </a:lnTo>
                <a:lnTo>
                  <a:pt x="4294" y="8419"/>
                </a:lnTo>
                <a:cubicBezTo>
                  <a:pt x="4096" y="8616"/>
                  <a:pt x="3973" y="8867"/>
                  <a:pt x="3939" y="9141"/>
                </a:cubicBezTo>
                <a:lnTo>
                  <a:pt x="0" y="914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868B244D-1FD3-0440-98B0-95CB0ECAF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195" y="5694201"/>
            <a:ext cx="1516851" cy="1516851"/>
          </a:xfrm>
          <a:custGeom>
            <a:avLst/>
            <a:gdLst>
              <a:gd name="T0" fmla="*/ 0 w 2559"/>
              <a:gd name="T1" fmla="*/ 2558 h 2559"/>
              <a:gd name="T2" fmla="*/ 0 w 2559"/>
              <a:gd name="T3" fmla="*/ 1146 h 2559"/>
              <a:gd name="T4" fmla="*/ 0 w 2559"/>
              <a:gd name="T5" fmla="*/ 1146 h 2559"/>
              <a:gd name="T6" fmla="*/ 1146 w 2559"/>
              <a:gd name="T7" fmla="*/ 0 h 2559"/>
              <a:gd name="T8" fmla="*/ 2558 w 2559"/>
              <a:gd name="T9" fmla="*/ 0 h 2559"/>
              <a:gd name="T10" fmla="*/ 0 w 2559"/>
              <a:gd name="T11" fmla="*/ 2558 h 25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9" h="2559">
                <a:moveTo>
                  <a:pt x="0" y="2558"/>
                </a:moveTo>
                <a:lnTo>
                  <a:pt x="0" y="1146"/>
                </a:lnTo>
                <a:lnTo>
                  <a:pt x="0" y="1146"/>
                </a:lnTo>
                <a:cubicBezTo>
                  <a:pt x="0" y="514"/>
                  <a:pt x="513" y="0"/>
                  <a:pt x="1146" y="0"/>
                </a:cubicBezTo>
                <a:lnTo>
                  <a:pt x="2558" y="0"/>
                </a:lnTo>
                <a:lnTo>
                  <a:pt x="0" y="2558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7A76F686-7252-284D-8526-0FAC717D57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8535" y="3068479"/>
            <a:ext cx="5036993" cy="5034377"/>
          </a:xfrm>
          <a:custGeom>
            <a:avLst/>
            <a:gdLst>
              <a:gd name="T0" fmla="*/ 5202 w 8491"/>
              <a:gd name="T1" fmla="*/ 8489 h 8490"/>
              <a:gd name="T2" fmla="*/ 5202 w 8491"/>
              <a:gd name="T3" fmla="*/ 8489 h 8490"/>
              <a:gd name="T4" fmla="*/ 4847 w 8491"/>
              <a:gd name="T5" fmla="*/ 7767 h 8490"/>
              <a:gd name="T6" fmla="*/ 723 w 8491"/>
              <a:gd name="T7" fmla="*/ 3643 h 8490"/>
              <a:gd name="T8" fmla="*/ 723 w 8491"/>
              <a:gd name="T9" fmla="*/ 3643 h 8490"/>
              <a:gd name="T10" fmla="*/ 0 w 8491"/>
              <a:gd name="T11" fmla="*/ 3288 h 8490"/>
              <a:gd name="T12" fmla="*/ 0 w 8491"/>
              <a:gd name="T13" fmla="*/ 0 h 8490"/>
              <a:gd name="T14" fmla="*/ 0 w 8491"/>
              <a:gd name="T15" fmla="*/ 0 h 8490"/>
              <a:gd name="T16" fmla="*/ 8490 w 8491"/>
              <a:gd name="T17" fmla="*/ 8489 h 8490"/>
              <a:gd name="T18" fmla="*/ 5202 w 8491"/>
              <a:gd name="T19" fmla="*/ 8489 h 8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491" h="8490">
                <a:moveTo>
                  <a:pt x="5202" y="8489"/>
                </a:moveTo>
                <a:lnTo>
                  <a:pt x="5202" y="8489"/>
                </a:lnTo>
                <a:cubicBezTo>
                  <a:pt x="5168" y="8215"/>
                  <a:pt x="5045" y="7964"/>
                  <a:pt x="4847" y="7767"/>
                </a:cubicBezTo>
                <a:lnTo>
                  <a:pt x="723" y="3643"/>
                </a:lnTo>
                <a:lnTo>
                  <a:pt x="723" y="3643"/>
                </a:lnTo>
                <a:cubicBezTo>
                  <a:pt x="525" y="3445"/>
                  <a:pt x="273" y="3322"/>
                  <a:pt x="0" y="3288"/>
                </a:cubicBezTo>
                <a:lnTo>
                  <a:pt x="0" y="0"/>
                </a:lnTo>
                <a:lnTo>
                  <a:pt x="0" y="0"/>
                </a:lnTo>
                <a:cubicBezTo>
                  <a:pt x="4645" y="83"/>
                  <a:pt x="8407" y="3845"/>
                  <a:pt x="8490" y="8489"/>
                </a:cubicBezTo>
                <a:lnTo>
                  <a:pt x="5202" y="848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316FE294-E5C1-3D41-9AE8-4A32AC8FC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0337" y="5694201"/>
            <a:ext cx="1516851" cy="1516851"/>
          </a:xfrm>
          <a:custGeom>
            <a:avLst/>
            <a:gdLst>
              <a:gd name="T0" fmla="*/ 2558 w 2559"/>
              <a:gd name="T1" fmla="*/ 2556 h 2557"/>
              <a:gd name="T2" fmla="*/ 2558 w 2559"/>
              <a:gd name="T3" fmla="*/ 1146 h 2557"/>
              <a:gd name="T4" fmla="*/ 2558 w 2559"/>
              <a:gd name="T5" fmla="*/ 1146 h 2557"/>
              <a:gd name="T6" fmla="*/ 1412 w 2559"/>
              <a:gd name="T7" fmla="*/ 0 h 2557"/>
              <a:gd name="T8" fmla="*/ 0 w 2559"/>
              <a:gd name="T9" fmla="*/ 0 h 2557"/>
              <a:gd name="T10" fmla="*/ 2558 w 2559"/>
              <a:gd name="T11" fmla="*/ 2556 h 25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9" h="2557">
                <a:moveTo>
                  <a:pt x="2558" y="2556"/>
                </a:moveTo>
                <a:lnTo>
                  <a:pt x="2558" y="1146"/>
                </a:lnTo>
                <a:lnTo>
                  <a:pt x="2558" y="1146"/>
                </a:lnTo>
                <a:cubicBezTo>
                  <a:pt x="2558" y="514"/>
                  <a:pt x="2045" y="0"/>
                  <a:pt x="1412" y="0"/>
                </a:cubicBezTo>
                <a:lnTo>
                  <a:pt x="0" y="0"/>
                </a:lnTo>
                <a:lnTo>
                  <a:pt x="2558" y="255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94910548-DAEB-E648-9206-6B559C83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88534" y="8288540"/>
            <a:ext cx="4649935" cy="4649935"/>
          </a:xfrm>
          <a:custGeom>
            <a:avLst/>
            <a:gdLst>
              <a:gd name="T0" fmla="*/ 0 w 7839"/>
              <a:gd name="T1" fmla="*/ 5202 h 7839"/>
              <a:gd name="T2" fmla="*/ 0 w 7839"/>
              <a:gd name="T3" fmla="*/ 5202 h 7839"/>
              <a:gd name="T4" fmla="*/ 723 w 7839"/>
              <a:gd name="T5" fmla="*/ 4846 h 7839"/>
              <a:gd name="T6" fmla="*/ 4847 w 7839"/>
              <a:gd name="T7" fmla="*/ 723 h 7839"/>
              <a:gd name="T8" fmla="*/ 4847 w 7839"/>
              <a:gd name="T9" fmla="*/ 723 h 7839"/>
              <a:gd name="T10" fmla="*/ 5202 w 7839"/>
              <a:gd name="T11" fmla="*/ 0 h 7839"/>
              <a:gd name="T12" fmla="*/ 7838 w 7839"/>
              <a:gd name="T13" fmla="*/ 0 h 7839"/>
              <a:gd name="T14" fmla="*/ 7838 w 7839"/>
              <a:gd name="T15" fmla="*/ 0 h 7839"/>
              <a:gd name="T16" fmla="*/ 0 w 7839"/>
              <a:gd name="T17" fmla="*/ 7838 h 7839"/>
              <a:gd name="T18" fmla="*/ 0 w 7839"/>
              <a:gd name="T19" fmla="*/ 5202 h 78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839" h="7839">
                <a:moveTo>
                  <a:pt x="0" y="5202"/>
                </a:moveTo>
                <a:lnTo>
                  <a:pt x="0" y="5202"/>
                </a:lnTo>
                <a:cubicBezTo>
                  <a:pt x="273" y="5168"/>
                  <a:pt x="526" y="5044"/>
                  <a:pt x="723" y="4846"/>
                </a:cubicBezTo>
                <a:lnTo>
                  <a:pt x="4847" y="723"/>
                </a:lnTo>
                <a:lnTo>
                  <a:pt x="4847" y="723"/>
                </a:lnTo>
                <a:cubicBezTo>
                  <a:pt x="5045" y="525"/>
                  <a:pt x="5168" y="273"/>
                  <a:pt x="5202" y="0"/>
                </a:cubicBezTo>
                <a:lnTo>
                  <a:pt x="7838" y="0"/>
                </a:lnTo>
                <a:lnTo>
                  <a:pt x="7838" y="0"/>
                </a:lnTo>
                <a:cubicBezTo>
                  <a:pt x="7755" y="4284"/>
                  <a:pt x="4285" y="7755"/>
                  <a:pt x="0" y="7838"/>
                </a:cubicBezTo>
                <a:lnTo>
                  <a:pt x="0" y="520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EA426373-F80C-6E4D-BEBE-F998AFDA7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2953" y="9182959"/>
            <a:ext cx="1516851" cy="1516851"/>
          </a:xfrm>
          <a:custGeom>
            <a:avLst/>
            <a:gdLst>
              <a:gd name="T0" fmla="*/ 2556 w 2557"/>
              <a:gd name="T1" fmla="*/ 0 h 2558"/>
              <a:gd name="T2" fmla="*/ 2556 w 2557"/>
              <a:gd name="T3" fmla="*/ 1410 h 2558"/>
              <a:gd name="T4" fmla="*/ 2556 w 2557"/>
              <a:gd name="T5" fmla="*/ 1410 h 2558"/>
              <a:gd name="T6" fmla="*/ 1410 w 2557"/>
              <a:gd name="T7" fmla="*/ 2557 h 2558"/>
              <a:gd name="T8" fmla="*/ 0 w 2557"/>
              <a:gd name="T9" fmla="*/ 2557 h 2558"/>
              <a:gd name="T10" fmla="*/ 2556 w 2557"/>
              <a:gd name="T11" fmla="*/ 0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7" h="2558">
                <a:moveTo>
                  <a:pt x="2556" y="0"/>
                </a:moveTo>
                <a:lnTo>
                  <a:pt x="2556" y="1410"/>
                </a:lnTo>
                <a:lnTo>
                  <a:pt x="2556" y="1410"/>
                </a:lnTo>
                <a:cubicBezTo>
                  <a:pt x="2556" y="2044"/>
                  <a:pt x="2043" y="2557"/>
                  <a:pt x="1410" y="2557"/>
                </a:cubicBezTo>
                <a:lnTo>
                  <a:pt x="0" y="2557"/>
                </a:lnTo>
                <a:lnTo>
                  <a:pt x="2556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76BD10AC-DE0E-3A4E-8D00-6682B883D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5515" y="8288540"/>
            <a:ext cx="4307335" cy="4309950"/>
          </a:xfrm>
          <a:custGeom>
            <a:avLst/>
            <a:gdLst>
              <a:gd name="T0" fmla="*/ 7264 w 7265"/>
              <a:gd name="T1" fmla="*/ 7266 h 7267"/>
              <a:gd name="T2" fmla="*/ 7264 w 7265"/>
              <a:gd name="T3" fmla="*/ 7266 h 7267"/>
              <a:gd name="T4" fmla="*/ 0 w 7265"/>
              <a:gd name="T5" fmla="*/ 0 h 7267"/>
              <a:gd name="T6" fmla="*/ 2063 w 7265"/>
              <a:gd name="T7" fmla="*/ 0 h 7267"/>
              <a:gd name="T8" fmla="*/ 2063 w 7265"/>
              <a:gd name="T9" fmla="*/ 0 h 7267"/>
              <a:gd name="T10" fmla="*/ 2418 w 7265"/>
              <a:gd name="T11" fmla="*/ 723 h 7267"/>
              <a:gd name="T12" fmla="*/ 6543 w 7265"/>
              <a:gd name="T13" fmla="*/ 4846 h 7267"/>
              <a:gd name="T14" fmla="*/ 6543 w 7265"/>
              <a:gd name="T15" fmla="*/ 4846 h 7267"/>
              <a:gd name="T16" fmla="*/ 7264 w 7265"/>
              <a:gd name="T17" fmla="*/ 5202 h 7267"/>
              <a:gd name="T18" fmla="*/ 7264 w 7265"/>
              <a:gd name="T19" fmla="*/ 7266 h 7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265" h="7267">
                <a:moveTo>
                  <a:pt x="7264" y="7266"/>
                </a:moveTo>
                <a:lnTo>
                  <a:pt x="7264" y="7266"/>
                </a:lnTo>
                <a:cubicBezTo>
                  <a:pt x="3296" y="7183"/>
                  <a:pt x="83" y="3969"/>
                  <a:pt x="0" y="0"/>
                </a:cubicBezTo>
                <a:lnTo>
                  <a:pt x="2063" y="0"/>
                </a:lnTo>
                <a:lnTo>
                  <a:pt x="2063" y="0"/>
                </a:lnTo>
                <a:cubicBezTo>
                  <a:pt x="2097" y="273"/>
                  <a:pt x="2220" y="525"/>
                  <a:pt x="2418" y="723"/>
                </a:cubicBezTo>
                <a:lnTo>
                  <a:pt x="6543" y="4846"/>
                </a:lnTo>
                <a:lnTo>
                  <a:pt x="6543" y="4846"/>
                </a:lnTo>
                <a:cubicBezTo>
                  <a:pt x="6739" y="5044"/>
                  <a:pt x="6992" y="5168"/>
                  <a:pt x="7264" y="5202"/>
                </a:cubicBezTo>
                <a:lnTo>
                  <a:pt x="7264" y="726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B76575D8-9194-F149-86C9-8318AA328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94195" y="9182959"/>
            <a:ext cx="1516851" cy="1516851"/>
          </a:xfrm>
          <a:custGeom>
            <a:avLst/>
            <a:gdLst>
              <a:gd name="T0" fmla="*/ 0 w 2558"/>
              <a:gd name="T1" fmla="*/ 0 h 2558"/>
              <a:gd name="T2" fmla="*/ 0 w 2558"/>
              <a:gd name="T3" fmla="*/ 1410 h 2558"/>
              <a:gd name="T4" fmla="*/ 0 w 2558"/>
              <a:gd name="T5" fmla="*/ 1410 h 2558"/>
              <a:gd name="T6" fmla="*/ 1146 w 2558"/>
              <a:gd name="T7" fmla="*/ 2557 h 2558"/>
              <a:gd name="T8" fmla="*/ 2557 w 2558"/>
              <a:gd name="T9" fmla="*/ 2557 h 2558"/>
              <a:gd name="T10" fmla="*/ 0 w 2558"/>
              <a:gd name="T11" fmla="*/ 0 h 25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558" h="2558">
                <a:moveTo>
                  <a:pt x="0" y="0"/>
                </a:moveTo>
                <a:lnTo>
                  <a:pt x="0" y="1410"/>
                </a:lnTo>
                <a:lnTo>
                  <a:pt x="0" y="1410"/>
                </a:lnTo>
                <a:cubicBezTo>
                  <a:pt x="0" y="2044"/>
                  <a:pt x="513" y="2557"/>
                  <a:pt x="1146" y="2557"/>
                </a:cubicBezTo>
                <a:lnTo>
                  <a:pt x="2557" y="2557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6D0A24-7207-D848-9CA8-919E004B7433}"/>
              </a:ext>
            </a:extLst>
          </p:cNvPr>
          <p:cNvSpPr txBox="1"/>
          <p:nvPr/>
        </p:nvSpPr>
        <p:spPr>
          <a:xfrm>
            <a:off x="10639495" y="3484282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FB0030-1CE5-8744-9652-BBF536631143}"/>
              </a:ext>
            </a:extLst>
          </p:cNvPr>
          <p:cNvSpPr txBox="1"/>
          <p:nvPr/>
        </p:nvSpPr>
        <p:spPr>
          <a:xfrm>
            <a:off x="15402857" y="665705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6E81EC-B9F8-0441-8E65-2174D37F0155}"/>
              </a:ext>
            </a:extLst>
          </p:cNvPr>
          <p:cNvSpPr txBox="1"/>
          <p:nvPr/>
        </p:nvSpPr>
        <p:spPr>
          <a:xfrm>
            <a:off x="12574515" y="1137283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571E3C-95C4-C84E-A721-36311C8E86B6}"/>
              </a:ext>
            </a:extLst>
          </p:cNvPr>
          <p:cNvSpPr txBox="1"/>
          <p:nvPr/>
        </p:nvSpPr>
        <p:spPr>
          <a:xfrm>
            <a:off x="8049687" y="8628961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19" name="Shape 2688">
            <a:extLst>
              <a:ext uri="{FF2B5EF4-FFF2-40B4-BE49-F238E27FC236}">
                <a16:creationId xmlns:a16="http://schemas.microsoft.com/office/drawing/2014/main" id="{99502E0D-BB1C-8B49-B668-88ED4C78FB2F}"/>
              </a:ext>
            </a:extLst>
          </p:cNvPr>
          <p:cNvSpPr>
            <a:spLocks noChangeAspect="1"/>
          </p:cNvSpPr>
          <p:nvPr/>
        </p:nvSpPr>
        <p:spPr>
          <a:xfrm>
            <a:off x="12856918" y="3860456"/>
            <a:ext cx="871354" cy="87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748">
            <a:extLst>
              <a:ext uri="{FF2B5EF4-FFF2-40B4-BE49-F238E27FC236}">
                <a16:creationId xmlns:a16="http://schemas.microsoft.com/office/drawing/2014/main" id="{F591F00C-610E-4847-A43C-60DE9C2E3362}"/>
              </a:ext>
            </a:extLst>
          </p:cNvPr>
          <p:cNvSpPr>
            <a:spLocks noChangeAspect="1"/>
          </p:cNvSpPr>
          <p:nvPr/>
        </p:nvSpPr>
        <p:spPr>
          <a:xfrm>
            <a:off x="15383459" y="8865603"/>
            <a:ext cx="871354" cy="8713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783">
            <a:extLst>
              <a:ext uri="{FF2B5EF4-FFF2-40B4-BE49-F238E27FC236}">
                <a16:creationId xmlns:a16="http://schemas.microsoft.com/office/drawing/2014/main" id="{DC07EC59-540B-634D-B688-8B1149CBB5C4}"/>
              </a:ext>
            </a:extLst>
          </p:cNvPr>
          <p:cNvSpPr>
            <a:spLocks noChangeAspect="1"/>
          </p:cNvSpPr>
          <p:nvPr/>
        </p:nvSpPr>
        <p:spPr>
          <a:xfrm>
            <a:off x="7559907" y="6741137"/>
            <a:ext cx="871354" cy="7525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85">
            <a:extLst>
              <a:ext uri="{FF2B5EF4-FFF2-40B4-BE49-F238E27FC236}">
                <a16:creationId xmlns:a16="http://schemas.microsoft.com/office/drawing/2014/main" id="{63DAA9AB-8F9B-624D-A930-F7CC4C7EBADA}"/>
              </a:ext>
            </a:extLst>
          </p:cNvPr>
          <p:cNvSpPr>
            <a:spLocks noChangeAspect="1"/>
          </p:cNvSpPr>
          <p:nvPr/>
        </p:nvSpPr>
        <p:spPr>
          <a:xfrm>
            <a:off x="10536703" y="11213903"/>
            <a:ext cx="871354" cy="7129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9E239B2A-A8B8-8746-A2BA-D76F41A3B677}"/>
              </a:ext>
            </a:extLst>
          </p:cNvPr>
          <p:cNvSpPr txBox="1">
            <a:spLocks/>
          </p:cNvSpPr>
          <p:nvPr/>
        </p:nvSpPr>
        <p:spPr>
          <a:xfrm>
            <a:off x="17511213" y="4181372"/>
            <a:ext cx="534561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9E696ABD-3038-9340-AB26-177648C2B1C2}"/>
              </a:ext>
            </a:extLst>
          </p:cNvPr>
          <p:cNvSpPr txBox="1">
            <a:spLocks/>
          </p:cNvSpPr>
          <p:nvPr/>
        </p:nvSpPr>
        <p:spPr>
          <a:xfrm>
            <a:off x="1520825" y="4181372"/>
            <a:ext cx="5345612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641D211-F1A9-2541-A429-6B1DEE263CE4}"/>
              </a:ext>
            </a:extLst>
          </p:cNvPr>
          <p:cNvSpPr txBox="1">
            <a:spLocks/>
          </p:cNvSpPr>
          <p:nvPr/>
        </p:nvSpPr>
        <p:spPr>
          <a:xfrm>
            <a:off x="17511213" y="9866216"/>
            <a:ext cx="5345611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A9F70363-B623-3B4E-BABE-1B30955E91EE}"/>
              </a:ext>
            </a:extLst>
          </p:cNvPr>
          <p:cNvSpPr txBox="1">
            <a:spLocks/>
          </p:cNvSpPr>
          <p:nvPr/>
        </p:nvSpPr>
        <p:spPr>
          <a:xfrm>
            <a:off x="1520825" y="9866216"/>
            <a:ext cx="5345612" cy="1667188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3810D15-F210-FC43-9435-780BD8F93936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D402452-76C7-0A4B-A2E2-5AF5862F6B22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22894857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470F87-2E29-3644-AC1E-5A487567BFF5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9074EF-BD39-0947-AD59-90319B22593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83D1100E-9142-9E4C-82C3-2796919DD3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9702986"/>
            <a:ext cx="15544229" cy="3794139"/>
          </a:xfrm>
          <a:custGeom>
            <a:avLst/>
            <a:gdLst>
              <a:gd name="connsiteX0" fmla="*/ 473193 w 15544229"/>
              <a:gd name="connsiteY0" fmla="*/ 0 h 3794139"/>
              <a:gd name="connsiteX1" fmla="*/ 8457084 w 15544229"/>
              <a:gd name="connsiteY1" fmla="*/ 0 h 3794139"/>
              <a:gd name="connsiteX2" fmla="*/ 8457084 w 15544229"/>
              <a:gd name="connsiteY2" fmla="*/ 3447 h 3794139"/>
              <a:gd name="connsiteX3" fmla="*/ 13320147 w 15544229"/>
              <a:gd name="connsiteY3" fmla="*/ 3447 h 3794139"/>
              <a:gd name="connsiteX4" fmla="*/ 15544229 w 15544229"/>
              <a:gd name="connsiteY4" fmla="*/ 3447 h 3794139"/>
              <a:gd name="connsiteX5" fmla="*/ 15544229 w 15544229"/>
              <a:gd name="connsiteY5" fmla="*/ 1115765 h 3794139"/>
              <a:gd name="connsiteX6" fmla="*/ 15544229 w 15544229"/>
              <a:gd name="connsiteY6" fmla="*/ 2228654 h 3794139"/>
              <a:gd name="connsiteX7" fmla="*/ 15544229 w 15544229"/>
              <a:gd name="connsiteY7" fmla="*/ 3316368 h 3794139"/>
              <a:gd name="connsiteX8" fmla="*/ 14432189 w 15544229"/>
              <a:gd name="connsiteY8" fmla="*/ 3794139 h 3794139"/>
              <a:gd name="connsiteX9" fmla="*/ 13320147 w 15544229"/>
              <a:gd name="connsiteY9" fmla="*/ 3316368 h 3794139"/>
              <a:gd name="connsiteX10" fmla="*/ 12232133 w 15544229"/>
              <a:gd name="connsiteY10" fmla="*/ 2228654 h 3794139"/>
              <a:gd name="connsiteX11" fmla="*/ 8457084 w 15544229"/>
              <a:gd name="connsiteY11" fmla="*/ 2228654 h 3794139"/>
              <a:gd name="connsiteX12" fmla="*/ 8457084 w 15544229"/>
              <a:gd name="connsiteY12" fmla="*/ 2230781 h 3794139"/>
              <a:gd name="connsiteX13" fmla="*/ 473193 w 15544229"/>
              <a:gd name="connsiteY13" fmla="*/ 2230781 h 3794139"/>
              <a:gd name="connsiteX14" fmla="*/ 0 w 15544229"/>
              <a:gd name="connsiteY14" fmla="*/ 1115390 h 3794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4139">
                <a:moveTo>
                  <a:pt x="473193" y="0"/>
                </a:moveTo>
                <a:lnTo>
                  <a:pt x="8457084" y="0"/>
                </a:lnTo>
                <a:lnTo>
                  <a:pt x="8457084" y="3447"/>
                </a:lnTo>
                <a:lnTo>
                  <a:pt x="13320147" y="3447"/>
                </a:lnTo>
                <a:lnTo>
                  <a:pt x="15544229" y="3447"/>
                </a:lnTo>
                <a:lnTo>
                  <a:pt x="15544229" y="1115765"/>
                </a:lnTo>
                <a:lnTo>
                  <a:pt x="15544229" y="2228654"/>
                </a:lnTo>
                <a:lnTo>
                  <a:pt x="15544229" y="3316368"/>
                </a:lnTo>
                <a:lnTo>
                  <a:pt x="14432189" y="3794139"/>
                </a:lnTo>
                <a:lnTo>
                  <a:pt x="13320147" y="3316368"/>
                </a:lnTo>
                <a:cubicBezTo>
                  <a:pt x="13320147" y="2715580"/>
                  <a:pt x="12833345" y="2228654"/>
                  <a:pt x="12232133" y="2228654"/>
                </a:cubicBezTo>
                <a:lnTo>
                  <a:pt x="8457084" y="2228654"/>
                </a:lnTo>
                <a:lnTo>
                  <a:pt x="8457084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D75D9E01-F3AA-7741-A5EF-339447DD4E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7475652"/>
            <a:ext cx="15544229" cy="3799181"/>
          </a:xfrm>
          <a:custGeom>
            <a:avLst/>
            <a:gdLst>
              <a:gd name="connsiteX0" fmla="*/ 473193 w 15544229"/>
              <a:gd name="connsiteY0" fmla="*/ 0 h 3799181"/>
              <a:gd name="connsiteX1" fmla="*/ 8457084 w 15544229"/>
              <a:gd name="connsiteY1" fmla="*/ 0 h 3799181"/>
              <a:gd name="connsiteX2" fmla="*/ 8457084 w 15544229"/>
              <a:gd name="connsiteY2" fmla="*/ 8490 h 3799181"/>
              <a:gd name="connsiteX3" fmla="*/ 13320147 w 15544229"/>
              <a:gd name="connsiteY3" fmla="*/ 8490 h 3799181"/>
              <a:gd name="connsiteX4" fmla="*/ 15544229 w 15544229"/>
              <a:gd name="connsiteY4" fmla="*/ 8490 h 3799181"/>
              <a:gd name="connsiteX5" fmla="*/ 15544229 w 15544229"/>
              <a:gd name="connsiteY5" fmla="*/ 1120235 h 3799181"/>
              <a:gd name="connsiteX6" fmla="*/ 15544229 w 15544229"/>
              <a:gd name="connsiteY6" fmla="*/ 2233125 h 3799181"/>
              <a:gd name="connsiteX7" fmla="*/ 15544229 w 15544229"/>
              <a:gd name="connsiteY7" fmla="*/ 3320838 h 3799181"/>
              <a:gd name="connsiteX8" fmla="*/ 14432189 w 15544229"/>
              <a:gd name="connsiteY8" fmla="*/ 3799181 h 3799181"/>
              <a:gd name="connsiteX9" fmla="*/ 13320147 w 15544229"/>
              <a:gd name="connsiteY9" fmla="*/ 3320838 h 3799181"/>
              <a:gd name="connsiteX10" fmla="*/ 12232133 w 15544229"/>
              <a:gd name="connsiteY10" fmla="*/ 2233125 h 3799181"/>
              <a:gd name="connsiteX11" fmla="*/ 6417374 w 15544229"/>
              <a:gd name="connsiteY11" fmla="*/ 2233125 h 3799181"/>
              <a:gd name="connsiteX12" fmla="*/ 6416819 w 15544229"/>
              <a:gd name="connsiteY12" fmla="*/ 2230781 h 3799181"/>
              <a:gd name="connsiteX13" fmla="*/ 473193 w 15544229"/>
              <a:gd name="connsiteY13" fmla="*/ 2230781 h 3799181"/>
              <a:gd name="connsiteX14" fmla="*/ 0 w 15544229"/>
              <a:gd name="connsiteY14" fmla="*/ 1115390 h 3799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9181">
                <a:moveTo>
                  <a:pt x="473193" y="0"/>
                </a:moveTo>
                <a:lnTo>
                  <a:pt x="8457084" y="0"/>
                </a:lnTo>
                <a:lnTo>
                  <a:pt x="8457084" y="8490"/>
                </a:lnTo>
                <a:lnTo>
                  <a:pt x="13320147" y="8490"/>
                </a:lnTo>
                <a:lnTo>
                  <a:pt x="15544229" y="8490"/>
                </a:lnTo>
                <a:lnTo>
                  <a:pt x="15544229" y="1120235"/>
                </a:lnTo>
                <a:lnTo>
                  <a:pt x="15544229" y="2233125"/>
                </a:lnTo>
                <a:lnTo>
                  <a:pt x="15544229" y="3320838"/>
                </a:lnTo>
                <a:lnTo>
                  <a:pt x="14432189" y="3799181"/>
                </a:lnTo>
                <a:lnTo>
                  <a:pt x="13320147" y="3320838"/>
                </a:lnTo>
                <a:cubicBezTo>
                  <a:pt x="13320147" y="2720050"/>
                  <a:pt x="12833345" y="2233125"/>
                  <a:pt x="12232133" y="2233125"/>
                </a:cubicBezTo>
                <a:lnTo>
                  <a:pt x="6417374" y="2233125"/>
                </a:lnTo>
                <a:lnTo>
                  <a:pt x="6416819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6DB2DD2A-FED0-4846-979E-48ABD2F016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5256345"/>
            <a:ext cx="15544229" cy="3791154"/>
          </a:xfrm>
          <a:custGeom>
            <a:avLst/>
            <a:gdLst>
              <a:gd name="connsiteX0" fmla="*/ 473193 w 15544229"/>
              <a:gd name="connsiteY0" fmla="*/ 0 h 3791154"/>
              <a:gd name="connsiteX1" fmla="*/ 8457084 w 15544229"/>
              <a:gd name="connsiteY1" fmla="*/ 0 h 3791154"/>
              <a:gd name="connsiteX2" fmla="*/ 8457084 w 15544229"/>
              <a:gd name="connsiteY2" fmla="*/ 462 h 3791154"/>
              <a:gd name="connsiteX3" fmla="*/ 13320147 w 15544229"/>
              <a:gd name="connsiteY3" fmla="*/ 462 h 3791154"/>
              <a:gd name="connsiteX4" fmla="*/ 15544229 w 15544229"/>
              <a:gd name="connsiteY4" fmla="*/ 462 h 3791154"/>
              <a:gd name="connsiteX5" fmla="*/ 15544229 w 15544229"/>
              <a:gd name="connsiteY5" fmla="*/ 1113184 h 3791154"/>
              <a:gd name="connsiteX6" fmla="*/ 15544229 w 15544229"/>
              <a:gd name="connsiteY6" fmla="*/ 2225906 h 3791154"/>
              <a:gd name="connsiteX7" fmla="*/ 15544229 w 15544229"/>
              <a:gd name="connsiteY7" fmla="*/ 3312884 h 3791154"/>
              <a:gd name="connsiteX8" fmla="*/ 14432189 w 15544229"/>
              <a:gd name="connsiteY8" fmla="*/ 3791154 h 3791154"/>
              <a:gd name="connsiteX9" fmla="*/ 13320147 w 15544229"/>
              <a:gd name="connsiteY9" fmla="*/ 3312884 h 3791154"/>
              <a:gd name="connsiteX10" fmla="*/ 12232133 w 15544229"/>
              <a:gd name="connsiteY10" fmla="*/ 2225906 h 3791154"/>
              <a:gd name="connsiteX11" fmla="*/ 8457084 w 15544229"/>
              <a:gd name="connsiteY11" fmla="*/ 2225906 h 3791154"/>
              <a:gd name="connsiteX12" fmla="*/ 8457084 w 15544229"/>
              <a:gd name="connsiteY12" fmla="*/ 2230781 h 3791154"/>
              <a:gd name="connsiteX13" fmla="*/ 473193 w 15544229"/>
              <a:gd name="connsiteY13" fmla="*/ 2230781 h 3791154"/>
              <a:gd name="connsiteX14" fmla="*/ 0 w 15544229"/>
              <a:gd name="connsiteY14" fmla="*/ 1115390 h 37911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5544229" h="3791154">
                <a:moveTo>
                  <a:pt x="473193" y="0"/>
                </a:moveTo>
                <a:lnTo>
                  <a:pt x="8457084" y="0"/>
                </a:lnTo>
                <a:lnTo>
                  <a:pt x="8457084" y="462"/>
                </a:lnTo>
                <a:lnTo>
                  <a:pt x="13320147" y="462"/>
                </a:lnTo>
                <a:lnTo>
                  <a:pt x="15544229" y="462"/>
                </a:lnTo>
                <a:lnTo>
                  <a:pt x="15544229" y="1113184"/>
                </a:lnTo>
                <a:lnTo>
                  <a:pt x="15544229" y="2225906"/>
                </a:lnTo>
                <a:lnTo>
                  <a:pt x="15544229" y="3312884"/>
                </a:lnTo>
                <a:lnTo>
                  <a:pt x="14432189" y="3791154"/>
                </a:lnTo>
                <a:lnTo>
                  <a:pt x="13320147" y="3312884"/>
                </a:lnTo>
                <a:cubicBezTo>
                  <a:pt x="13320147" y="2712758"/>
                  <a:pt x="12833345" y="2225906"/>
                  <a:pt x="12232133" y="2225906"/>
                </a:cubicBezTo>
                <a:lnTo>
                  <a:pt x="8457084" y="2225906"/>
                </a:lnTo>
                <a:lnTo>
                  <a:pt x="8457084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F522DE04-F764-F148-A3CD-ADA07EFBDC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1741" y="3026026"/>
            <a:ext cx="15544229" cy="3796659"/>
          </a:xfrm>
          <a:custGeom>
            <a:avLst/>
            <a:gdLst>
              <a:gd name="connsiteX0" fmla="*/ 473193 w 15544229"/>
              <a:gd name="connsiteY0" fmla="*/ 0 h 3796659"/>
              <a:gd name="connsiteX1" fmla="*/ 8457084 w 15544229"/>
              <a:gd name="connsiteY1" fmla="*/ 0 h 3796659"/>
              <a:gd name="connsiteX2" fmla="*/ 8457084 w 15544229"/>
              <a:gd name="connsiteY2" fmla="*/ 5967 h 3796659"/>
              <a:gd name="connsiteX3" fmla="*/ 13320147 w 15544229"/>
              <a:gd name="connsiteY3" fmla="*/ 5967 h 3796659"/>
              <a:gd name="connsiteX4" fmla="*/ 15544229 w 15544229"/>
              <a:gd name="connsiteY4" fmla="*/ 2230603 h 3796659"/>
              <a:gd name="connsiteX5" fmla="*/ 15544229 w 15544229"/>
              <a:gd name="connsiteY5" fmla="*/ 3318889 h 3796659"/>
              <a:gd name="connsiteX6" fmla="*/ 14432189 w 15544229"/>
              <a:gd name="connsiteY6" fmla="*/ 3796659 h 3796659"/>
              <a:gd name="connsiteX7" fmla="*/ 13320147 w 15544229"/>
              <a:gd name="connsiteY7" fmla="*/ 3318889 h 3796659"/>
              <a:gd name="connsiteX8" fmla="*/ 12232133 w 15544229"/>
              <a:gd name="connsiteY8" fmla="*/ 2231175 h 3796659"/>
              <a:gd name="connsiteX9" fmla="*/ 6417374 w 15544229"/>
              <a:gd name="connsiteY9" fmla="*/ 2231175 h 3796659"/>
              <a:gd name="connsiteX10" fmla="*/ 6417281 w 15544229"/>
              <a:gd name="connsiteY10" fmla="*/ 2230781 h 3796659"/>
              <a:gd name="connsiteX11" fmla="*/ 473193 w 15544229"/>
              <a:gd name="connsiteY11" fmla="*/ 2230781 h 3796659"/>
              <a:gd name="connsiteX12" fmla="*/ 0 w 15544229"/>
              <a:gd name="connsiteY12" fmla="*/ 1115390 h 3796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5544229" h="3796659">
                <a:moveTo>
                  <a:pt x="473193" y="0"/>
                </a:moveTo>
                <a:lnTo>
                  <a:pt x="8457084" y="0"/>
                </a:lnTo>
                <a:lnTo>
                  <a:pt x="8457084" y="5967"/>
                </a:lnTo>
                <a:lnTo>
                  <a:pt x="13320147" y="5967"/>
                </a:lnTo>
                <a:cubicBezTo>
                  <a:pt x="14548311" y="5967"/>
                  <a:pt x="15544229" y="1002132"/>
                  <a:pt x="15544229" y="2230603"/>
                </a:cubicBezTo>
                <a:lnTo>
                  <a:pt x="15544229" y="3318889"/>
                </a:lnTo>
                <a:lnTo>
                  <a:pt x="14432189" y="3796659"/>
                </a:lnTo>
                <a:lnTo>
                  <a:pt x="13320147" y="3318889"/>
                </a:lnTo>
                <a:cubicBezTo>
                  <a:pt x="13320147" y="2718100"/>
                  <a:pt x="12833345" y="2231175"/>
                  <a:pt x="12232133" y="2231175"/>
                </a:cubicBezTo>
                <a:lnTo>
                  <a:pt x="6417374" y="2231175"/>
                </a:lnTo>
                <a:lnTo>
                  <a:pt x="6417281" y="2230781"/>
                </a:lnTo>
                <a:lnTo>
                  <a:pt x="473193" y="2230781"/>
                </a:lnTo>
                <a:lnTo>
                  <a:pt x="0" y="111539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155EA6C-5987-5746-93EF-49C26BF959D9}"/>
              </a:ext>
            </a:extLst>
          </p:cNvPr>
          <p:cNvSpPr txBox="1"/>
          <p:nvPr/>
        </p:nvSpPr>
        <p:spPr>
          <a:xfrm>
            <a:off x="6515436" y="3240113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8A9D981-664E-2945-8206-5FEC21F75AFD}"/>
              </a:ext>
            </a:extLst>
          </p:cNvPr>
          <p:cNvSpPr txBox="1">
            <a:spLocks/>
          </p:cNvSpPr>
          <p:nvPr/>
        </p:nvSpPr>
        <p:spPr>
          <a:xfrm>
            <a:off x="6515435" y="3900856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F2BEBC3-C355-1546-934D-89A9BA05D9E3}"/>
              </a:ext>
            </a:extLst>
          </p:cNvPr>
          <p:cNvSpPr txBox="1"/>
          <p:nvPr/>
        </p:nvSpPr>
        <p:spPr>
          <a:xfrm>
            <a:off x="6515436" y="546595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70FE7D84-300D-D14E-94ED-22E450752259}"/>
              </a:ext>
            </a:extLst>
          </p:cNvPr>
          <p:cNvSpPr txBox="1">
            <a:spLocks/>
          </p:cNvSpPr>
          <p:nvPr/>
        </p:nvSpPr>
        <p:spPr>
          <a:xfrm>
            <a:off x="6515435" y="6126697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CD8B3F-3A2D-5745-9D53-ECC0C1883773}"/>
              </a:ext>
            </a:extLst>
          </p:cNvPr>
          <p:cNvSpPr txBox="1"/>
          <p:nvPr/>
        </p:nvSpPr>
        <p:spPr>
          <a:xfrm>
            <a:off x="6515436" y="769751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74D70A93-4C79-DC44-B8EC-81BF3B6ECFAA}"/>
              </a:ext>
            </a:extLst>
          </p:cNvPr>
          <p:cNvSpPr txBox="1">
            <a:spLocks/>
          </p:cNvSpPr>
          <p:nvPr/>
        </p:nvSpPr>
        <p:spPr>
          <a:xfrm>
            <a:off x="6515435" y="8358258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98AEB71-616A-9246-9D7A-80C1580338A9}"/>
              </a:ext>
            </a:extLst>
          </p:cNvPr>
          <p:cNvSpPr txBox="1"/>
          <p:nvPr/>
        </p:nvSpPr>
        <p:spPr>
          <a:xfrm>
            <a:off x="6515436" y="9913060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157E85F3-0B84-4246-84D0-5763D26C9E94}"/>
              </a:ext>
            </a:extLst>
          </p:cNvPr>
          <p:cNvSpPr txBox="1">
            <a:spLocks/>
          </p:cNvSpPr>
          <p:nvPr/>
        </p:nvSpPr>
        <p:spPr>
          <a:xfrm>
            <a:off x="6515435" y="10573803"/>
            <a:ext cx="916383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4BA372C-FFA4-1F4B-8058-3D53407D8F22}"/>
              </a:ext>
            </a:extLst>
          </p:cNvPr>
          <p:cNvSpPr txBox="1"/>
          <p:nvPr/>
        </p:nvSpPr>
        <p:spPr>
          <a:xfrm>
            <a:off x="17518722" y="11760317"/>
            <a:ext cx="1290738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073E79E-1EAF-0F47-92D5-565E681D7756}"/>
              </a:ext>
            </a:extLst>
          </p:cNvPr>
          <p:cNvSpPr txBox="1"/>
          <p:nvPr/>
        </p:nvSpPr>
        <p:spPr>
          <a:xfrm>
            <a:off x="17545172" y="949966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A5CF37C-92A9-684F-B398-E7C74C33615B}"/>
              </a:ext>
            </a:extLst>
          </p:cNvPr>
          <p:cNvSpPr txBox="1"/>
          <p:nvPr/>
        </p:nvSpPr>
        <p:spPr>
          <a:xfrm>
            <a:off x="17555591" y="7268100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4477DF-CB5F-A247-A30A-38526ABD2F19}"/>
              </a:ext>
            </a:extLst>
          </p:cNvPr>
          <p:cNvSpPr txBox="1"/>
          <p:nvPr/>
        </p:nvSpPr>
        <p:spPr>
          <a:xfrm>
            <a:off x="17645359" y="5042259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1" name="Shape 2689">
            <a:extLst>
              <a:ext uri="{FF2B5EF4-FFF2-40B4-BE49-F238E27FC236}">
                <a16:creationId xmlns:a16="http://schemas.microsoft.com/office/drawing/2014/main" id="{603611FC-DCFB-E44D-B0EF-540F5293AEF6}"/>
              </a:ext>
            </a:extLst>
          </p:cNvPr>
          <p:cNvSpPr>
            <a:spLocks noChangeAspect="1"/>
          </p:cNvSpPr>
          <p:nvPr/>
        </p:nvSpPr>
        <p:spPr>
          <a:xfrm>
            <a:off x="4763391" y="3639806"/>
            <a:ext cx="1002760" cy="1002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748">
            <a:extLst>
              <a:ext uri="{FF2B5EF4-FFF2-40B4-BE49-F238E27FC236}">
                <a16:creationId xmlns:a16="http://schemas.microsoft.com/office/drawing/2014/main" id="{5588663C-54A3-584C-B891-850EB2CACDF3}"/>
              </a:ext>
            </a:extLst>
          </p:cNvPr>
          <p:cNvSpPr>
            <a:spLocks noChangeAspect="1"/>
          </p:cNvSpPr>
          <p:nvPr/>
        </p:nvSpPr>
        <p:spPr>
          <a:xfrm>
            <a:off x="4763391" y="8087939"/>
            <a:ext cx="1002760" cy="10027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46">
            <a:extLst>
              <a:ext uri="{FF2B5EF4-FFF2-40B4-BE49-F238E27FC236}">
                <a16:creationId xmlns:a16="http://schemas.microsoft.com/office/drawing/2014/main" id="{D3139125-0CAB-7544-9551-6B8A8C0DE7B6}"/>
              </a:ext>
            </a:extLst>
          </p:cNvPr>
          <p:cNvSpPr>
            <a:spLocks noChangeAspect="1"/>
          </p:cNvSpPr>
          <p:nvPr/>
        </p:nvSpPr>
        <p:spPr>
          <a:xfrm>
            <a:off x="4763391" y="5954161"/>
            <a:ext cx="1002760" cy="820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31">
            <a:extLst>
              <a:ext uri="{FF2B5EF4-FFF2-40B4-BE49-F238E27FC236}">
                <a16:creationId xmlns:a16="http://schemas.microsoft.com/office/drawing/2014/main" id="{B2042D76-11C2-1643-A34D-1B4126B4F7AD}"/>
              </a:ext>
            </a:extLst>
          </p:cNvPr>
          <p:cNvSpPr>
            <a:spLocks noChangeAspect="1"/>
          </p:cNvSpPr>
          <p:nvPr/>
        </p:nvSpPr>
        <p:spPr>
          <a:xfrm>
            <a:off x="4763391" y="10403912"/>
            <a:ext cx="1002760" cy="8204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5524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F7FB38-7B0D-394F-9C35-B5D86DADD77B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9F9AEA-2269-4443-8070-9A9BA033B4E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67672219-C276-7345-8E3F-7A2A87576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9" y="3384374"/>
            <a:ext cx="3247108" cy="1432443"/>
          </a:xfrm>
          <a:custGeom>
            <a:avLst/>
            <a:gdLst>
              <a:gd name="T0" fmla="*/ 0 w 4007"/>
              <a:gd name="T1" fmla="*/ 221 h 1767"/>
              <a:gd name="T2" fmla="*/ 0 w 4007"/>
              <a:gd name="T3" fmla="*/ 0 h 1767"/>
              <a:gd name="T4" fmla="*/ 0 w 4007"/>
              <a:gd name="T5" fmla="*/ 0 h 1767"/>
              <a:gd name="T6" fmla="*/ 4006 w 4007"/>
              <a:gd name="T7" fmla="*/ 1627 h 1767"/>
              <a:gd name="T8" fmla="*/ 4006 w 4007"/>
              <a:gd name="T9" fmla="*/ 1627 h 1767"/>
              <a:gd name="T10" fmla="*/ 3855 w 4007"/>
              <a:gd name="T11" fmla="*/ 1766 h 1767"/>
              <a:gd name="T12" fmla="*/ 3855 w 4007"/>
              <a:gd name="T13" fmla="*/ 1766 h 1767"/>
              <a:gd name="T14" fmla="*/ 0 w 4007"/>
              <a:gd name="T15" fmla="*/ 221 h 1767"/>
              <a:gd name="T16" fmla="*/ 0 w 4007"/>
              <a:gd name="T17" fmla="*/ 221 h 17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007" h="1767">
                <a:moveTo>
                  <a:pt x="0" y="221"/>
                </a:moveTo>
                <a:lnTo>
                  <a:pt x="0" y="0"/>
                </a:lnTo>
                <a:lnTo>
                  <a:pt x="0" y="0"/>
                </a:lnTo>
                <a:cubicBezTo>
                  <a:pt x="1572" y="34"/>
                  <a:pt x="2988" y="651"/>
                  <a:pt x="4006" y="1627"/>
                </a:cubicBezTo>
                <a:lnTo>
                  <a:pt x="4006" y="1627"/>
                </a:lnTo>
                <a:lnTo>
                  <a:pt x="3855" y="1766"/>
                </a:lnTo>
                <a:lnTo>
                  <a:pt x="3855" y="1766"/>
                </a:lnTo>
                <a:cubicBezTo>
                  <a:pt x="2915" y="861"/>
                  <a:pt x="1463" y="256"/>
                  <a:pt x="0" y="221"/>
                </a:cubicBezTo>
                <a:lnTo>
                  <a:pt x="0" y="22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5707B07A-085E-7647-83D9-C3169C19F0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7796" y="4414450"/>
            <a:ext cx="404295" cy="392939"/>
          </a:xfrm>
          <a:prstGeom prst="line">
            <a:avLst/>
          </a:prstGeom>
          <a:noFill/>
          <a:ln w="38100" cap="flat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C87B0C08-DCF3-C04E-8669-B8C1AED65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273" y="3387948"/>
            <a:ext cx="1246689" cy="1246689"/>
          </a:xfrm>
          <a:custGeom>
            <a:avLst/>
            <a:gdLst>
              <a:gd name="T0" fmla="*/ 0 w 1540"/>
              <a:gd name="T1" fmla="*/ 770 h 1540"/>
              <a:gd name="T2" fmla="*/ 770 w 1540"/>
              <a:gd name="T3" fmla="*/ 0 h 1540"/>
              <a:gd name="T4" fmla="*/ 770 w 1540"/>
              <a:gd name="T5" fmla="*/ 0 h 1540"/>
              <a:gd name="T6" fmla="*/ 770 w 1540"/>
              <a:gd name="T7" fmla="*/ 0 h 1540"/>
              <a:gd name="T8" fmla="*/ 1539 w 1540"/>
              <a:gd name="T9" fmla="*/ 770 h 1540"/>
              <a:gd name="T10" fmla="*/ 1539 w 1540"/>
              <a:gd name="T11" fmla="*/ 770 h 1540"/>
              <a:gd name="T12" fmla="*/ 1539 w 1540"/>
              <a:gd name="T13" fmla="*/ 770 h 1540"/>
              <a:gd name="T14" fmla="*/ 770 w 1540"/>
              <a:gd name="T15" fmla="*/ 1539 h 1540"/>
              <a:gd name="T16" fmla="*/ 770 w 1540"/>
              <a:gd name="T17" fmla="*/ 1539 h 1540"/>
              <a:gd name="T18" fmla="*/ 770 w 1540"/>
              <a:gd name="T19" fmla="*/ 1539 h 1540"/>
              <a:gd name="T20" fmla="*/ 0 w 1540"/>
              <a:gd name="T21" fmla="*/ 770 h 1540"/>
              <a:gd name="T22" fmla="*/ 0 w 1540"/>
              <a:gd name="T23" fmla="*/ 770 h 15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0" h="1540">
                <a:moveTo>
                  <a:pt x="0" y="770"/>
                </a:moveTo>
                <a:cubicBezTo>
                  <a:pt x="0" y="345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39" y="345"/>
                  <a:pt x="1539" y="770"/>
                </a:cubicBezTo>
                <a:lnTo>
                  <a:pt x="1539" y="770"/>
                </a:lnTo>
                <a:lnTo>
                  <a:pt x="1539" y="770"/>
                </a:lnTo>
                <a:cubicBezTo>
                  <a:pt x="1539" y="1195"/>
                  <a:pt x="1195" y="1539"/>
                  <a:pt x="770" y="1539"/>
                </a:cubicBezTo>
                <a:lnTo>
                  <a:pt x="770" y="1539"/>
                </a:lnTo>
                <a:lnTo>
                  <a:pt x="770" y="1539"/>
                </a:lnTo>
                <a:cubicBezTo>
                  <a:pt x="345" y="1539"/>
                  <a:pt x="0" y="1195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2A34E34E-3018-3340-A3D0-B56AE1914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9" y="3813035"/>
            <a:ext cx="4208024" cy="4100858"/>
          </a:xfrm>
          <a:custGeom>
            <a:avLst/>
            <a:gdLst>
              <a:gd name="T0" fmla="*/ 0 w 5194"/>
              <a:gd name="T1" fmla="*/ 232 h 5063"/>
              <a:gd name="T2" fmla="*/ 0 w 5194"/>
              <a:gd name="T3" fmla="*/ 0 h 5063"/>
              <a:gd name="T4" fmla="*/ 0 w 5194"/>
              <a:gd name="T5" fmla="*/ 0 h 5063"/>
              <a:gd name="T6" fmla="*/ 3647 w 5194"/>
              <a:gd name="T7" fmla="*/ 1504 h 5063"/>
              <a:gd name="T8" fmla="*/ 3647 w 5194"/>
              <a:gd name="T9" fmla="*/ 1504 h 5063"/>
              <a:gd name="T10" fmla="*/ 3647 w 5194"/>
              <a:gd name="T11" fmla="*/ 1504 h 5063"/>
              <a:gd name="T12" fmla="*/ 5193 w 5194"/>
              <a:gd name="T13" fmla="*/ 4933 h 5063"/>
              <a:gd name="T14" fmla="*/ 5193 w 5194"/>
              <a:gd name="T15" fmla="*/ 4933 h 5063"/>
              <a:gd name="T16" fmla="*/ 5193 w 5194"/>
              <a:gd name="T17" fmla="*/ 4933 h 5063"/>
              <a:gd name="T18" fmla="*/ 5191 w 5194"/>
              <a:gd name="T19" fmla="*/ 5062 h 5063"/>
              <a:gd name="T20" fmla="*/ 5191 w 5194"/>
              <a:gd name="T21" fmla="*/ 5062 h 5063"/>
              <a:gd name="T22" fmla="*/ 5191 w 5194"/>
              <a:gd name="T23" fmla="*/ 5062 h 5063"/>
              <a:gd name="T24" fmla="*/ 4964 w 5194"/>
              <a:gd name="T25" fmla="*/ 5003 h 5063"/>
              <a:gd name="T26" fmla="*/ 4964 w 5194"/>
              <a:gd name="T27" fmla="*/ 5003 h 5063"/>
              <a:gd name="T28" fmla="*/ 4964 w 5194"/>
              <a:gd name="T29" fmla="*/ 5003 h 5063"/>
              <a:gd name="T30" fmla="*/ 3547 w 5194"/>
              <a:gd name="T31" fmla="*/ 1689 h 5063"/>
              <a:gd name="T32" fmla="*/ 3547 w 5194"/>
              <a:gd name="T33" fmla="*/ 1689 h 5063"/>
              <a:gd name="T34" fmla="*/ 3547 w 5194"/>
              <a:gd name="T35" fmla="*/ 1689 h 5063"/>
              <a:gd name="T36" fmla="*/ 0 w 5194"/>
              <a:gd name="T37" fmla="*/ 232 h 5063"/>
              <a:gd name="T38" fmla="*/ 0 w 5194"/>
              <a:gd name="T39" fmla="*/ 232 h 50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194" h="5063">
                <a:moveTo>
                  <a:pt x="0" y="232"/>
                </a:moveTo>
                <a:lnTo>
                  <a:pt x="0" y="0"/>
                </a:lnTo>
                <a:lnTo>
                  <a:pt x="0" y="0"/>
                </a:lnTo>
                <a:cubicBezTo>
                  <a:pt x="1431" y="76"/>
                  <a:pt x="2714" y="638"/>
                  <a:pt x="3647" y="1504"/>
                </a:cubicBezTo>
                <a:lnTo>
                  <a:pt x="3647" y="1504"/>
                </a:lnTo>
                <a:lnTo>
                  <a:pt x="3647" y="1504"/>
                </a:lnTo>
                <a:cubicBezTo>
                  <a:pt x="4605" y="2393"/>
                  <a:pt x="5193" y="3602"/>
                  <a:pt x="5193" y="4933"/>
                </a:cubicBezTo>
                <a:lnTo>
                  <a:pt x="5193" y="4933"/>
                </a:lnTo>
                <a:lnTo>
                  <a:pt x="5193" y="4933"/>
                </a:lnTo>
                <a:cubicBezTo>
                  <a:pt x="5193" y="4976"/>
                  <a:pt x="5193" y="5019"/>
                  <a:pt x="5191" y="5062"/>
                </a:cubicBezTo>
                <a:lnTo>
                  <a:pt x="5191" y="5062"/>
                </a:lnTo>
                <a:lnTo>
                  <a:pt x="5191" y="5062"/>
                </a:lnTo>
                <a:cubicBezTo>
                  <a:pt x="5191" y="5062"/>
                  <a:pt x="4964" y="5046"/>
                  <a:pt x="4964" y="5003"/>
                </a:cubicBezTo>
                <a:lnTo>
                  <a:pt x="4964" y="5003"/>
                </a:lnTo>
                <a:lnTo>
                  <a:pt x="4964" y="5003"/>
                </a:lnTo>
                <a:cubicBezTo>
                  <a:pt x="4964" y="3812"/>
                  <a:pt x="4401" y="2486"/>
                  <a:pt x="3547" y="1689"/>
                </a:cubicBezTo>
                <a:lnTo>
                  <a:pt x="3547" y="1689"/>
                </a:lnTo>
                <a:lnTo>
                  <a:pt x="3547" y="1689"/>
                </a:lnTo>
                <a:cubicBezTo>
                  <a:pt x="2716" y="914"/>
                  <a:pt x="1315" y="319"/>
                  <a:pt x="0" y="232"/>
                </a:cubicBezTo>
                <a:lnTo>
                  <a:pt x="0" y="23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2E0FDAA1-CA10-C24A-947F-8FA70F420FEB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0001" y="7872117"/>
            <a:ext cx="392213" cy="41777"/>
          </a:xfrm>
          <a:prstGeom prst="line">
            <a:avLst/>
          </a:prstGeom>
          <a:noFill/>
          <a:ln w="38100" cap="flat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37AA506E-7141-9B4A-9B7A-BF259670F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2215" y="7281620"/>
            <a:ext cx="1246689" cy="1246689"/>
          </a:xfrm>
          <a:custGeom>
            <a:avLst/>
            <a:gdLst>
              <a:gd name="T0" fmla="*/ 0 w 1541"/>
              <a:gd name="T1" fmla="*/ 769 h 1539"/>
              <a:gd name="T2" fmla="*/ 770 w 1541"/>
              <a:gd name="T3" fmla="*/ 0 h 1539"/>
              <a:gd name="T4" fmla="*/ 770 w 1541"/>
              <a:gd name="T5" fmla="*/ 0 h 1539"/>
              <a:gd name="T6" fmla="*/ 770 w 1541"/>
              <a:gd name="T7" fmla="*/ 0 h 1539"/>
              <a:gd name="T8" fmla="*/ 1540 w 1541"/>
              <a:gd name="T9" fmla="*/ 769 h 1539"/>
              <a:gd name="T10" fmla="*/ 1540 w 1541"/>
              <a:gd name="T11" fmla="*/ 769 h 1539"/>
              <a:gd name="T12" fmla="*/ 1540 w 1541"/>
              <a:gd name="T13" fmla="*/ 769 h 1539"/>
              <a:gd name="T14" fmla="*/ 770 w 1541"/>
              <a:gd name="T15" fmla="*/ 1538 h 1539"/>
              <a:gd name="T16" fmla="*/ 770 w 1541"/>
              <a:gd name="T17" fmla="*/ 1538 h 1539"/>
              <a:gd name="T18" fmla="*/ 770 w 1541"/>
              <a:gd name="T19" fmla="*/ 1538 h 1539"/>
              <a:gd name="T20" fmla="*/ 0 w 1541"/>
              <a:gd name="T21" fmla="*/ 769 h 1539"/>
              <a:gd name="T22" fmla="*/ 0 w 1541"/>
              <a:gd name="T23" fmla="*/ 769 h 15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1" h="1539">
                <a:moveTo>
                  <a:pt x="0" y="769"/>
                </a:moveTo>
                <a:cubicBezTo>
                  <a:pt x="0" y="344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40" y="344"/>
                  <a:pt x="1540" y="769"/>
                </a:cubicBezTo>
                <a:lnTo>
                  <a:pt x="1540" y="769"/>
                </a:lnTo>
                <a:lnTo>
                  <a:pt x="1540" y="769"/>
                </a:lnTo>
                <a:cubicBezTo>
                  <a:pt x="1540" y="1193"/>
                  <a:pt x="1195" y="1538"/>
                  <a:pt x="770" y="1538"/>
                </a:cubicBezTo>
                <a:lnTo>
                  <a:pt x="770" y="1538"/>
                </a:lnTo>
                <a:lnTo>
                  <a:pt x="770" y="1538"/>
                </a:lnTo>
                <a:cubicBezTo>
                  <a:pt x="345" y="1538"/>
                  <a:pt x="0" y="1193"/>
                  <a:pt x="0" y="769"/>
                </a:cubicBezTo>
                <a:lnTo>
                  <a:pt x="0" y="769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6D70636A-FA68-954B-AEA2-955E374C64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858" y="4223838"/>
            <a:ext cx="3715063" cy="6176292"/>
          </a:xfrm>
          <a:custGeom>
            <a:avLst/>
            <a:gdLst>
              <a:gd name="T0" fmla="*/ 0 w 4585"/>
              <a:gd name="T1" fmla="*/ 225 h 7626"/>
              <a:gd name="T2" fmla="*/ 0 w 4585"/>
              <a:gd name="T3" fmla="*/ 0 h 7626"/>
              <a:gd name="T4" fmla="*/ 0 w 4585"/>
              <a:gd name="T5" fmla="*/ 0 h 7626"/>
              <a:gd name="T6" fmla="*/ 3252 w 4585"/>
              <a:gd name="T7" fmla="*/ 1359 h 7626"/>
              <a:gd name="T8" fmla="*/ 3252 w 4585"/>
              <a:gd name="T9" fmla="*/ 1359 h 7626"/>
              <a:gd name="T10" fmla="*/ 3252 w 4585"/>
              <a:gd name="T11" fmla="*/ 1359 h 7626"/>
              <a:gd name="T12" fmla="*/ 4584 w 4585"/>
              <a:gd name="T13" fmla="*/ 4428 h 7626"/>
              <a:gd name="T14" fmla="*/ 4584 w 4585"/>
              <a:gd name="T15" fmla="*/ 4428 h 7626"/>
              <a:gd name="T16" fmla="*/ 4584 w 4585"/>
              <a:gd name="T17" fmla="*/ 4428 h 7626"/>
              <a:gd name="T18" fmla="*/ 4582 w 4585"/>
              <a:gd name="T19" fmla="*/ 4558 h 7626"/>
              <a:gd name="T20" fmla="*/ 4582 w 4585"/>
              <a:gd name="T21" fmla="*/ 4558 h 7626"/>
              <a:gd name="T22" fmla="*/ 4582 w 4585"/>
              <a:gd name="T23" fmla="*/ 4558 h 7626"/>
              <a:gd name="T24" fmla="*/ 3113 w 4585"/>
              <a:gd name="T25" fmla="*/ 7625 h 7626"/>
              <a:gd name="T26" fmla="*/ 3113 w 4585"/>
              <a:gd name="T27" fmla="*/ 7625 h 7626"/>
              <a:gd name="T28" fmla="*/ 2945 w 4585"/>
              <a:gd name="T29" fmla="*/ 7478 h 7626"/>
              <a:gd name="T30" fmla="*/ 2945 w 4585"/>
              <a:gd name="T31" fmla="*/ 7478 h 7626"/>
              <a:gd name="T32" fmla="*/ 4309 w 4585"/>
              <a:gd name="T33" fmla="*/ 4593 h 7626"/>
              <a:gd name="T34" fmla="*/ 4309 w 4585"/>
              <a:gd name="T35" fmla="*/ 4593 h 7626"/>
              <a:gd name="T36" fmla="*/ 4309 w 4585"/>
              <a:gd name="T37" fmla="*/ 4593 h 7626"/>
              <a:gd name="T38" fmla="*/ 4312 w 4585"/>
              <a:gd name="T39" fmla="*/ 4464 h 7626"/>
              <a:gd name="T40" fmla="*/ 4312 w 4585"/>
              <a:gd name="T41" fmla="*/ 4464 h 7626"/>
              <a:gd name="T42" fmla="*/ 4312 w 4585"/>
              <a:gd name="T43" fmla="*/ 4464 h 7626"/>
              <a:gd name="T44" fmla="*/ 3063 w 4585"/>
              <a:gd name="T45" fmla="*/ 1529 h 7626"/>
              <a:gd name="T46" fmla="*/ 3063 w 4585"/>
              <a:gd name="T47" fmla="*/ 1529 h 7626"/>
              <a:gd name="T48" fmla="*/ 3063 w 4585"/>
              <a:gd name="T49" fmla="*/ 1529 h 7626"/>
              <a:gd name="T50" fmla="*/ 0 w 4585"/>
              <a:gd name="T51" fmla="*/ 225 h 7626"/>
              <a:gd name="T52" fmla="*/ 0 w 4585"/>
              <a:gd name="T53" fmla="*/ 225 h 7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4585" h="7626">
                <a:moveTo>
                  <a:pt x="0" y="225"/>
                </a:moveTo>
                <a:lnTo>
                  <a:pt x="0" y="0"/>
                </a:lnTo>
                <a:lnTo>
                  <a:pt x="0" y="0"/>
                </a:lnTo>
                <a:cubicBezTo>
                  <a:pt x="1277" y="48"/>
                  <a:pt x="2425" y="560"/>
                  <a:pt x="3252" y="1359"/>
                </a:cubicBezTo>
                <a:lnTo>
                  <a:pt x="3252" y="1359"/>
                </a:lnTo>
                <a:lnTo>
                  <a:pt x="3252" y="1359"/>
                </a:lnTo>
                <a:cubicBezTo>
                  <a:pt x="4077" y="2156"/>
                  <a:pt x="4584" y="3237"/>
                  <a:pt x="4584" y="4428"/>
                </a:cubicBezTo>
                <a:lnTo>
                  <a:pt x="4584" y="4428"/>
                </a:lnTo>
                <a:lnTo>
                  <a:pt x="4584" y="4428"/>
                </a:lnTo>
                <a:cubicBezTo>
                  <a:pt x="4584" y="4472"/>
                  <a:pt x="4583" y="4515"/>
                  <a:pt x="4582" y="4558"/>
                </a:cubicBezTo>
                <a:lnTo>
                  <a:pt x="4582" y="4558"/>
                </a:lnTo>
                <a:lnTo>
                  <a:pt x="4582" y="4558"/>
                </a:lnTo>
                <a:cubicBezTo>
                  <a:pt x="4544" y="5762"/>
                  <a:pt x="3988" y="6846"/>
                  <a:pt x="3113" y="7625"/>
                </a:cubicBezTo>
                <a:lnTo>
                  <a:pt x="3113" y="7625"/>
                </a:lnTo>
                <a:lnTo>
                  <a:pt x="2945" y="7478"/>
                </a:lnTo>
                <a:lnTo>
                  <a:pt x="2945" y="7478"/>
                </a:lnTo>
                <a:cubicBezTo>
                  <a:pt x="3728" y="6785"/>
                  <a:pt x="4272" y="5665"/>
                  <a:pt x="4309" y="4593"/>
                </a:cubicBezTo>
                <a:lnTo>
                  <a:pt x="4309" y="4593"/>
                </a:lnTo>
                <a:lnTo>
                  <a:pt x="4309" y="4593"/>
                </a:lnTo>
                <a:cubicBezTo>
                  <a:pt x="4311" y="4550"/>
                  <a:pt x="4312" y="4506"/>
                  <a:pt x="4312" y="4464"/>
                </a:cubicBezTo>
                <a:lnTo>
                  <a:pt x="4312" y="4464"/>
                </a:lnTo>
                <a:lnTo>
                  <a:pt x="4312" y="4464"/>
                </a:lnTo>
                <a:cubicBezTo>
                  <a:pt x="4312" y="3404"/>
                  <a:pt x="3795" y="2239"/>
                  <a:pt x="3063" y="1529"/>
                </a:cubicBezTo>
                <a:lnTo>
                  <a:pt x="3063" y="1529"/>
                </a:lnTo>
                <a:lnTo>
                  <a:pt x="3063" y="1529"/>
                </a:lnTo>
                <a:cubicBezTo>
                  <a:pt x="2328" y="816"/>
                  <a:pt x="1152" y="282"/>
                  <a:pt x="0" y="225"/>
                </a:cubicBezTo>
                <a:lnTo>
                  <a:pt x="0" y="22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F0A4E243-9C8F-C041-B264-7650FBB84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4779" y="10282249"/>
            <a:ext cx="447372" cy="389368"/>
          </a:xfrm>
          <a:prstGeom prst="line">
            <a:avLst/>
          </a:prstGeom>
          <a:noFill/>
          <a:ln w="38100" cap="flat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6DDAF052-3431-D04C-A12E-3103BD796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9707" y="10435849"/>
            <a:ext cx="1246691" cy="1246690"/>
          </a:xfrm>
          <a:custGeom>
            <a:avLst/>
            <a:gdLst>
              <a:gd name="T0" fmla="*/ 0 w 1540"/>
              <a:gd name="T1" fmla="*/ 770 h 1541"/>
              <a:gd name="T2" fmla="*/ 770 w 1540"/>
              <a:gd name="T3" fmla="*/ 0 h 1541"/>
              <a:gd name="T4" fmla="*/ 770 w 1540"/>
              <a:gd name="T5" fmla="*/ 0 h 1541"/>
              <a:gd name="T6" fmla="*/ 770 w 1540"/>
              <a:gd name="T7" fmla="*/ 0 h 1541"/>
              <a:gd name="T8" fmla="*/ 1539 w 1540"/>
              <a:gd name="T9" fmla="*/ 770 h 1541"/>
              <a:gd name="T10" fmla="*/ 1539 w 1540"/>
              <a:gd name="T11" fmla="*/ 770 h 1541"/>
              <a:gd name="T12" fmla="*/ 1539 w 1540"/>
              <a:gd name="T13" fmla="*/ 770 h 1541"/>
              <a:gd name="T14" fmla="*/ 770 w 1540"/>
              <a:gd name="T15" fmla="*/ 1540 h 1541"/>
              <a:gd name="T16" fmla="*/ 770 w 1540"/>
              <a:gd name="T17" fmla="*/ 1540 h 1541"/>
              <a:gd name="T18" fmla="*/ 770 w 1540"/>
              <a:gd name="T19" fmla="*/ 1540 h 1541"/>
              <a:gd name="T20" fmla="*/ 0 w 1540"/>
              <a:gd name="T21" fmla="*/ 770 h 1541"/>
              <a:gd name="T22" fmla="*/ 0 w 1540"/>
              <a:gd name="T23" fmla="*/ 770 h 1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0" h="1541">
                <a:moveTo>
                  <a:pt x="0" y="770"/>
                </a:moveTo>
                <a:cubicBezTo>
                  <a:pt x="0" y="345"/>
                  <a:pt x="345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39" y="345"/>
                  <a:pt x="1539" y="770"/>
                </a:cubicBezTo>
                <a:lnTo>
                  <a:pt x="1539" y="770"/>
                </a:lnTo>
                <a:lnTo>
                  <a:pt x="1539" y="770"/>
                </a:lnTo>
                <a:cubicBezTo>
                  <a:pt x="1539" y="1196"/>
                  <a:pt x="1195" y="1540"/>
                  <a:pt x="770" y="1540"/>
                </a:cubicBezTo>
                <a:lnTo>
                  <a:pt x="770" y="1540"/>
                </a:lnTo>
                <a:lnTo>
                  <a:pt x="770" y="1540"/>
                </a:lnTo>
                <a:cubicBezTo>
                  <a:pt x="345" y="1540"/>
                  <a:pt x="0" y="1196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C8A9F11C-59BA-DE46-A11C-F8A34CF410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6961" y="4695364"/>
            <a:ext cx="3368562" cy="6183436"/>
          </a:xfrm>
          <a:custGeom>
            <a:avLst/>
            <a:gdLst>
              <a:gd name="T0" fmla="*/ 238 w 4160"/>
              <a:gd name="T1" fmla="*/ 232 h 7634"/>
              <a:gd name="T2" fmla="*/ 238 w 4160"/>
              <a:gd name="T3" fmla="*/ 0 h 7634"/>
              <a:gd name="T4" fmla="*/ 238 w 4160"/>
              <a:gd name="T5" fmla="*/ 0 h 7634"/>
              <a:gd name="T6" fmla="*/ 3008 w 4160"/>
              <a:gd name="T7" fmla="*/ 1176 h 7634"/>
              <a:gd name="T8" fmla="*/ 3008 w 4160"/>
              <a:gd name="T9" fmla="*/ 1176 h 7634"/>
              <a:gd name="T10" fmla="*/ 3008 w 4160"/>
              <a:gd name="T11" fmla="*/ 1176 h 7634"/>
              <a:gd name="T12" fmla="*/ 4159 w 4160"/>
              <a:gd name="T13" fmla="*/ 3814 h 7634"/>
              <a:gd name="T14" fmla="*/ 4159 w 4160"/>
              <a:gd name="T15" fmla="*/ 3814 h 7634"/>
              <a:gd name="T16" fmla="*/ 4159 w 4160"/>
              <a:gd name="T17" fmla="*/ 3814 h 7634"/>
              <a:gd name="T18" fmla="*/ 4156 w 4160"/>
              <a:gd name="T19" fmla="*/ 3939 h 7634"/>
              <a:gd name="T20" fmla="*/ 4156 w 4160"/>
              <a:gd name="T21" fmla="*/ 3939 h 7634"/>
              <a:gd name="T22" fmla="*/ 4156 w 4160"/>
              <a:gd name="T23" fmla="*/ 3939 h 7634"/>
              <a:gd name="T24" fmla="*/ 2871 w 4160"/>
              <a:gd name="T25" fmla="*/ 6576 h 7634"/>
              <a:gd name="T26" fmla="*/ 2871 w 4160"/>
              <a:gd name="T27" fmla="*/ 6576 h 7634"/>
              <a:gd name="T28" fmla="*/ 2871 w 4160"/>
              <a:gd name="T29" fmla="*/ 6576 h 7634"/>
              <a:gd name="T30" fmla="*/ 0 w 4160"/>
              <a:gd name="T31" fmla="*/ 7633 h 7634"/>
              <a:gd name="T32" fmla="*/ 0 w 4160"/>
              <a:gd name="T33" fmla="*/ 7633 h 7634"/>
              <a:gd name="T34" fmla="*/ 0 w 4160"/>
              <a:gd name="T35" fmla="*/ 7438 h 7634"/>
              <a:gd name="T36" fmla="*/ 0 w 4160"/>
              <a:gd name="T37" fmla="*/ 7438 h 7634"/>
              <a:gd name="T38" fmla="*/ 3908 w 4160"/>
              <a:gd name="T39" fmla="*/ 3814 h 7634"/>
              <a:gd name="T40" fmla="*/ 3908 w 4160"/>
              <a:gd name="T41" fmla="*/ 3814 h 7634"/>
              <a:gd name="T42" fmla="*/ 3908 w 4160"/>
              <a:gd name="T43" fmla="*/ 3814 h 7634"/>
              <a:gd name="T44" fmla="*/ 238 w 4160"/>
              <a:gd name="T45" fmla="*/ 232 h 7634"/>
              <a:gd name="T46" fmla="*/ 238 w 4160"/>
              <a:gd name="T47" fmla="*/ 232 h 76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160" h="7634">
                <a:moveTo>
                  <a:pt x="238" y="232"/>
                </a:moveTo>
                <a:lnTo>
                  <a:pt x="238" y="0"/>
                </a:lnTo>
                <a:lnTo>
                  <a:pt x="238" y="0"/>
                </a:lnTo>
                <a:cubicBezTo>
                  <a:pt x="1326" y="57"/>
                  <a:pt x="2301" y="497"/>
                  <a:pt x="3008" y="1176"/>
                </a:cubicBezTo>
                <a:lnTo>
                  <a:pt x="3008" y="1176"/>
                </a:lnTo>
                <a:lnTo>
                  <a:pt x="3008" y="1176"/>
                </a:lnTo>
                <a:cubicBezTo>
                  <a:pt x="3721" y="1862"/>
                  <a:pt x="4159" y="2791"/>
                  <a:pt x="4159" y="3814"/>
                </a:cubicBezTo>
                <a:lnTo>
                  <a:pt x="4159" y="3814"/>
                </a:lnTo>
                <a:lnTo>
                  <a:pt x="4159" y="3814"/>
                </a:lnTo>
                <a:cubicBezTo>
                  <a:pt x="4159" y="3856"/>
                  <a:pt x="4158" y="3898"/>
                  <a:pt x="4156" y="3939"/>
                </a:cubicBezTo>
                <a:lnTo>
                  <a:pt x="4156" y="3939"/>
                </a:lnTo>
                <a:lnTo>
                  <a:pt x="4156" y="3939"/>
                </a:lnTo>
                <a:cubicBezTo>
                  <a:pt x="4120" y="4975"/>
                  <a:pt x="3634" y="5907"/>
                  <a:pt x="2871" y="6576"/>
                </a:cubicBezTo>
                <a:lnTo>
                  <a:pt x="2871" y="6576"/>
                </a:lnTo>
                <a:lnTo>
                  <a:pt x="2871" y="6576"/>
                </a:lnTo>
                <a:cubicBezTo>
                  <a:pt x="2125" y="7231"/>
                  <a:pt x="1113" y="7633"/>
                  <a:pt x="0" y="7633"/>
                </a:cubicBezTo>
                <a:lnTo>
                  <a:pt x="0" y="7633"/>
                </a:lnTo>
                <a:lnTo>
                  <a:pt x="0" y="7438"/>
                </a:lnTo>
                <a:lnTo>
                  <a:pt x="0" y="7438"/>
                </a:lnTo>
                <a:cubicBezTo>
                  <a:pt x="2074" y="7438"/>
                  <a:pt x="3908" y="5719"/>
                  <a:pt x="3908" y="3814"/>
                </a:cubicBezTo>
                <a:lnTo>
                  <a:pt x="3908" y="3814"/>
                </a:lnTo>
                <a:lnTo>
                  <a:pt x="3908" y="3814"/>
                </a:lnTo>
                <a:cubicBezTo>
                  <a:pt x="3908" y="1982"/>
                  <a:pt x="2213" y="354"/>
                  <a:pt x="238" y="232"/>
                </a:cubicBezTo>
                <a:lnTo>
                  <a:pt x="238" y="2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E254F7DE-E4D8-B141-AD0F-EF8ECD71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4074" y="11150286"/>
            <a:ext cx="1246689" cy="1246690"/>
          </a:xfrm>
          <a:custGeom>
            <a:avLst/>
            <a:gdLst>
              <a:gd name="T0" fmla="*/ 0 w 1541"/>
              <a:gd name="T1" fmla="*/ 770 h 1541"/>
              <a:gd name="T2" fmla="*/ 770 w 1541"/>
              <a:gd name="T3" fmla="*/ 0 h 1541"/>
              <a:gd name="T4" fmla="*/ 770 w 1541"/>
              <a:gd name="T5" fmla="*/ 0 h 1541"/>
              <a:gd name="T6" fmla="*/ 770 w 1541"/>
              <a:gd name="T7" fmla="*/ 0 h 1541"/>
              <a:gd name="T8" fmla="*/ 1540 w 1541"/>
              <a:gd name="T9" fmla="*/ 770 h 1541"/>
              <a:gd name="T10" fmla="*/ 1540 w 1541"/>
              <a:gd name="T11" fmla="*/ 770 h 1541"/>
              <a:gd name="T12" fmla="*/ 1540 w 1541"/>
              <a:gd name="T13" fmla="*/ 770 h 1541"/>
              <a:gd name="T14" fmla="*/ 770 w 1541"/>
              <a:gd name="T15" fmla="*/ 1540 h 1541"/>
              <a:gd name="T16" fmla="*/ 770 w 1541"/>
              <a:gd name="T17" fmla="*/ 1540 h 1541"/>
              <a:gd name="T18" fmla="*/ 770 w 1541"/>
              <a:gd name="T19" fmla="*/ 1540 h 1541"/>
              <a:gd name="T20" fmla="*/ 0 w 1541"/>
              <a:gd name="T21" fmla="*/ 770 h 1541"/>
              <a:gd name="T22" fmla="*/ 0 w 1541"/>
              <a:gd name="T23" fmla="*/ 770 h 1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541" h="1541">
                <a:moveTo>
                  <a:pt x="0" y="770"/>
                </a:moveTo>
                <a:cubicBezTo>
                  <a:pt x="0" y="345"/>
                  <a:pt x="344" y="0"/>
                  <a:pt x="770" y="0"/>
                </a:cubicBezTo>
                <a:lnTo>
                  <a:pt x="770" y="0"/>
                </a:lnTo>
                <a:lnTo>
                  <a:pt x="770" y="0"/>
                </a:lnTo>
                <a:cubicBezTo>
                  <a:pt x="1195" y="0"/>
                  <a:pt x="1540" y="345"/>
                  <a:pt x="1540" y="770"/>
                </a:cubicBezTo>
                <a:lnTo>
                  <a:pt x="1540" y="770"/>
                </a:lnTo>
                <a:lnTo>
                  <a:pt x="1540" y="770"/>
                </a:lnTo>
                <a:cubicBezTo>
                  <a:pt x="1540" y="1195"/>
                  <a:pt x="1195" y="1540"/>
                  <a:pt x="770" y="1540"/>
                </a:cubicBezTo>
                <a:lnTo>
                  <a:pt x="770" y="1540"/>
                </a:lnTo>
                <a:lnTo>
                  <a:pt x="770" y="1540"/>
                </a:lnTo>
                <a:cubicBezTo>
                  <a:pt x="344" y="1540"/>
                  <a:pt x="0" y="1195"/>
                  <a:pt x="0" y="770"/>
                </a:cubicBezTo>
                <a:lnTo>
                  <a:pt x="0" y="77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Line 20">
            <a:extLst>
              <a:ext uri="{FF2B5EF4-FFF2-40B4-BE49-F238E27FC236}">
                <a16:creationId xmlns:a16="http://schemas.microsoft.com/office/drawing/2014/main" id="{21DE99F4-0ED5-0B49-8438-DD99DF206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66961" y="10720024"/>
            <a:ext cx="1" cy="801067"/>
          </a:xfrm>
          <a:prstGeom prst="line">
            <a:avLst/>
          </a:prstGeom>
          <a:noFill/>
          <a:ln w="38100" cap="flat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6DAA9FD3-4787-5C40-A3FC-FF0356A35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17516" y="2660268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D6C94F1C-CA44-EB40-81D0-608294D598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3234570"/>
            <a:ext cx="1088283" cy="1088136"/>
          </a:xfrm>
          <a:custGeom>
            <a:avLst/>
            <a:gdLst>
              <a:gd name="T0" fmla="*/ 0 w 1292"/>
              <a:gd name="T1" fmla="*/ 646 h 1293"/>
              <a:gd name="T2" fmla="*/ 645 w 1292"/>
              <a:gd name="T3" fmla="*/ 0 h 1293"/>
              <a:gd name="T4" fmla="*/ 645 w 1292"/>
              <a:gd name="T5" fmla="*/ 0 h 1293"/>
              <a:gd name="T6" fmla="*/ 645 w 1292"/>
              <a:gd name="T7" fmla="*/ 0 h 1293"/>
              <a:gd name="T8" fmla="*/ 1291 w 1292"/>
              <a:gd name="T9" fmla="*/ 646 h 1293"/>
              <a:gd name="T10" fmla="*/ 1291 w 1292"/>
              <a:gd name="T11" fmla="*/ 646 h 1293"/>
              <a:gd name="T12" fmla="*/ 1291 w 1292"/>
              <a:gd name="T13" fmla="*/ 646 h 1293"/>
              <a:gd name="T14" fmla="*/ 645 w 1292"/>
              <a:gd name="T15" fmla="*/ 1292 h 1293"/>
              <a:gd name="T16" fmla="*/ 645 w 1292"/>
              <a:gd name="T17" fmla="*/ 1292 h 1293"/>
              <a:gd name="T18" fmla="*/ 645 w 1292"/>
              <a:gd name="T19" fmla="*/ 1292 h 1293"/>
              <a:gd name="T20" fmla="*/ 0 w 1292"/>
              <a:gd name="T21" fmla="*/ 646 h 1293"/>
              <a:gd name="T22" fmla="*/ 0 w 1292"/>
              <a:gd name="T23" fmla="*/ 646 h 1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3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2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2"/>
                  <a:pt x="1002" y="1292"/>
                  <a:pt x="645" y="1292"/>
                </a:cubicBezTo>
                <a:lnTo>
                  <a:pt x="645" y="1292"/>
                </a:lnTo>
                <a:lnTo>
                  <a:pt x="645" y="1292"/>
                </a:lnTo>
                <a:cubicBezTo>
                  <a:pt x="288" y="1292"/>
                  <a:pt x="0" y="1002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E08E1F25-8032-A04C-9DF8-2E5EB541E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5654" y="5343905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495EFA46-B4C3-4C46-B404-43EBF9742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5927104"/>
            <a:ext cx="1088283" cy="1088136"/>
          </a:xfrm>
          <a:custGeom>
            <a:avLst/>
            <a:gdLst>
              <a:gd name="T0" fmla="*/ 0 w 1292"/>
              <a:gd name="T1" fmla="*/ 646 h 1293"/>
              <a:gd name="T2" fmla="*/ 645 w 1292"/>
              <a:gd name="T3" fmla="*/ 0 h 1293"/>
              <a:gd name="T4" fmla="*/ 645 w 1292"/>
              <a:gd name="T5" fmla="*/ 0 h 1293"/>
              <a:gd name="T6" fmla="*/ 645 w 1292"/>
              <a:gd name="T7" fmla="*/ 0 h 1293"/>
              <a:gd name="T8" fmla="*/ 1291 w 1292"/>
              <a:gd name="T9" fmla="*/ 646 h 1293"/>
              <a:gd name="T10" fmla="*/ 1291 w 1292"/>
              <a:gd name="T11" fmla="*/ 646 h 1293"/>
              <a:gd name="T12" fmla="*/ 1291 w 1292"/>
              <a:gd name="T13" fmla="*/ 646 h 1293"/>
              <a:gd name="T14" fmla="*/ 645 w 1292"/>
              <a:gd name="T15" fmla="*/ 1292 h 1293"/>
              <a:gd name="T16" fmla="*/ 645 w 1292"/>
              <a:gd name="T17" fmla="*/ 1292 h 1293"/>
              <a:gd name="T18" fmla="*/ 645 w 1292"/>
              <a:gd name="T19" fmla="*/ 1292 h 1293"/>
              <a:gd name="T20" fmla="*/ 0 w 1292"/>
              <a:gd name="T21" fmla="*/ 646 h 1293"/>
              <a:gd name="T22" fmla="*/ 0 w 1292"/>
              <a:gd name="T23" fmla="*/ 646 h 12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3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2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3"/>
                  <a:pt x="1002" y="1292"/>
                  <a:pt x="645" y="1292"/>
                </a:cubicBezTo>
                <a:lnTo>
                  <a:pt x="645" y="1292"/>
                </a:lnTo>
                <a:lnTo>
                  <a:pt x="645" y="1292"/>
                </a:lnTo>
                <a:cubicBezTo>
                  <a:pt x="288" y="1292"/>
                  <a:pt x="0" y="1003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FB42E212-CD19-0546-ACBD-4952EA271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3793" y="8027542"/>
            <a:ext cx="8836061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25FD9C96-A8FD-EA44-8C71-FCB7773FD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8604812"/>
            <a:ext cx="1088283" cy="1088136"/>
          </a:xfrm>
          <a:custGeom>
            <a:avLst/>
            <a:gdLst>
              <a:gd name="T0" fmla="*/ 0 w 1292"/>
              <a:gd name="T1" fmla="*/ 646 h 1292"/>
              <a:gd name="T2" fmla="*/ 645 w 1292"/>
              <a:gd name="T3" fmla="*/ 0 h 1292"/>
              <a:gd name="T4" fmla="*/ 645 w 1292"/>
              <a:gd name="T5" fmla="*/ 0 h 1292"/>
              <a:gd name="T6" fmla="*/ 645 w 1292"/>
              <a:gd name="T7" fmla="*/ 0 h 1292"/>
              <a:gd name="T8" fmla="*/ 1291 w 1292"/>
              <a:gd name="T9" fmla="*/ 646 h 1292"/>
              <a:gd name="T10" fmla="*/ 1291 w 1292"/>
              <a:gd name="T11" fmla="*/ 646 h 1292"/>
              <a:gd name="T12" fmla="*/ 1291 w 1292"/>
              <a:gd name="T13" fmla="*/ 646 h 1292"/>
              <a:gd name="T14" fmla="*/ 645 w 1292"/>
              <a:gd name="T15" fmla="*/ 1291 h 1292"/>
              <a:gd name="T16" fmla="*/ 645 w 1292"/>
              <a:gd name="T17" fmla="*/ 1291 h 1292"/>
              <a:gd name="T18" fmla="*/ 645 w 1292"/>
              <a:gd name="T19" fmla="*/ 1291 h 1292"/>
              <a:gd name="T20" fmla="*/ 0 w 1292"/>
              <a:gd name="T21" fmla="*/ 646 h 1292"/>
              <a:gd name="T22" fmla="*/ 0 w 1292"/>
              <a:gd name="T23" fmla="*/ 646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92">
                <a:moveTo>
                  <a:pt x="0" y="646"/>
                </a:moveTo>
                <a:cubicBezTo>
                  <a:pt x="0" y="289"/>
                  <a:pt x="288" y="0"/>
                  <a:pt x="645" y="0"/>
                </a:cubicBezTo>
                <a:lnTo>
                  <a:pt x="645" y="0"/>
                </a:lnTo>
                <a:lnTo>
                  <a:pt x="645" y="0"/>
                </a:lnTo>
                <a:cubicBezTo>
                  <a:pt x="1001" y="0"/>
                  <a:pt x="1291" y="289"/>
                  <a:pt x="1291" y="646"/>
                </a:cubicBezTo>
                <a:lnTo>
                  <a:pt x="1291" y="646"/>
                </a:lnTo>
                <a:lnTo>
                  <a:pt x="1291" y="646"/>
                </a:lnTo>
                <a:cubicBezTo>
                  <a:pt x="1291" y="1002"/>
                  <a:pt x="1001" y="1291"/>
                  <a:pt x="645" y="1291"/>
                </a:cubicBezTo>
                <a:lnTo>
                  <a:pt x="645" y="1291"/>
                </a:lnTo>
                <a:lnTo>
                  <a:pt x="645" y="1291"/>
                </a:lnTo>
                <a:cubicBezTo>
                  <a:pt x="288" y="1291"/>
                  <a:pt x="0" y="1002"/>
                  <a:pt x="0" y="646"/>
                </a:cubicBezTo>
                <a:lnTo>
                  <a:pt x="0" y="646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E71F01F-D2F7-9F40-AAE3-4446DFB880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6759" y="10711178"/>
            <a:ext cx="8836062" cy="224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44B6737D-E623-4542-A5C3-AE961CDEC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5974" y="11288447"/>
            <a:ext cx="1088283" cy="1088136"/>
          </a:xfrm>
          <a:custGeom>
            <a:avLst/>
            <a:gdLst>
              <a:gd name="T0" fmla="*/ 0 w 1291"/>
              <a:gd name="T1" fmla="*/ 645 h 1292"/>
              <a:gd name="T2" fmla="*/ 644 w 1291"/>
              <a:gd name="T3" fmla="*/ 0 h 1292"/>
              <a:gd name="T4" fmla="*/ 644 w 1291"/>
              <a:gd name="T5" fmla="*/ 0 h 1292"/>
              <a:gd name="T6" fmla="*/ 644 w 1291"/>
              <a:gd name="T7" fmla="*/ 0 h 1292"/>
              <a:gd name="T8" fmla="*/ 1290 w 1291"/>
              <a:gd name="T9" fmla="*/ 645 h 1292"/>
              <a:gd name="T10" fmla="*/ 1290 w 1291"/>
              <a:gd name="T11" fmla="*/ 645 h 1292"/>
              <a:gd name="T12" fmla="*/ 1290 w 1291"/>
              <a:gd name="T13" fmla="*/ 645 h 1292"/>
              <a:gd name="T14" fmla="*/ 644 w 1291"/>
              <a:gd name="T15" fmla="*/ 1291 h 1292"/>
              <a:gd name="T16" fmla="*/ 644 w 1291"/>
              <a:gd name="T17" fmla="*/ 1291 h 1292"/>
              <a:gd name="T18" fmla="*/ 644 w 1291"/>
              <a:gd name="T19" fmla="*/ 1291 h 1292"/>
              <a:gd name="T20" fmla="*/ 0 w 1291"/>
              <a:gd name="T21" fmla="*/ 645 h 1292"/>
              <a:gd name="T22" fmla="*/ 0 w 1291"/>
              <a:gd name="T23" fmla="*/ 645 h 12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1" h="1292">
                <a:moveTo>
                  <a:pt x="0" y="645"/>
                </a:moveTo>
                <a:cubicBezTo>
                  <a:pt x="0" y="289"/>
                  <a:pt x="287" y="0"/>
                  <a:pt x="644" y="0"/>
                </a:cubicBezTo>
                <a:lnTo>
                  <a:pt x="644" y="0"/>
                </a:lnTo>
                <a:lnTo>
                  <a:pt x="644" y="0"/>
                </a:lnTo>
                <a:cubicBezTo>
                  <a:pt x="1001" y="0"/>
                  <a:pt x="1290" y="289"/>
                  <a:pt x="1290" y="645"/>
                </a:cubicBezTo>
                <a:lnTo>
                  <a:pt x="1290" y="645"/>
                </a:lnTo>
                <a:lnTo>
                  <a:pt x="1290" y="645"/>
                </a:lnTo>
                <a:cubicBezTo>
                  <a:pt x="1290" y="1002"/>
                  <a:pt x="1001" y="1291"/>
                  <a:pt x="644" y="1291"/>
                </a:cubicBezTo>
                <a:lnTo>
                  <a:pt x="644" y="1291"/>
                </a:lnTo>
                <a:lnTo>
                  <a:pt x="644" y="1291"/>
                </a:lnTo>
                <a:cubicBezTo>
                  <a:pt x="287" y="1291"/>
                  <a:pt x="0" y="1002"/>
                  <a:pt x="0" y="645"/>
                </a:cubicBezTo>
                <a:lnTo>
                  <a:pt x="0" y="64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E18D9E2-61C8-3742-99FA-8CC049467A47}"/>
              </a:ext>
            </a:extLst>
          </p:cNvPr>
          <p:cNvSpPr txBox="1"/>
          <p:nvPr/>
        </p:nvSpPr>
        <p:spPr>
          <a:xfrm>
            <a:off x="12422139" y="287756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21902B9-F081-684C-9C41-48D3FD3DFB16}"/>
              </a:ext>
            </a:extLst>
          </p:cNvPr>
          <p:cNvSpPr txBox="1">
            <a:spLocks/>
          </p:cNvSpPr>
          <p:nvPr/>
        </p:nvSpPr>
        <p:spPr>
          <a:xfrm>
            <a:off x="12422138" y="3538308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E3360B6-0B06-7443-8BCA-F0D3B34FF78D}"/>
              </a:ext>
            </a:extLst>
          </p:cNvPr>
          <p:cNvSpPr txBox="1"/>
          <p:nvPr/>
        </p:nvSpPr>
        <p:spPr>
          <a:xfrm>
            <a:off x="12422139" y="5564243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889ED6A-6AA9-6748-90CA-55B79B8D3A9B}"/>
              </a:ext>
            </a:extLst>
          </p:cNvPr>
          <p:cNvSpPr txBox="1">
            <a:spLocks/>
          </p:cNvSpPr>
          <p:nvPr/>
        </p:nvSpPr>
        <p:spPr>
          <a:xfrm>
            <a:off x="12422138" y="6224986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73E1F67-1882-A340-A265-80CF96BB0BE5}"/>
              </a:ext>
            </a:extLst>
          </p:cNvPr>
          <p:cNvSpPr txBox="1"/>
          <p:nvPr/>
        </p:nvSpPr>
        <p:spPr>
          <a:xfrm>
            <a:off x="12422139" y="8247807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7804FCF-0FFC-B843-8649-303F85486FFB}"/>
              </a:ext>
            </a:extLst>
          </p:cNvPr>
          <p:cNvSpPr txBox="1">
            <a:spLocks/>
          </p:cNvSpPr>
          <p:nvPr/>
        </p:nvSpPr>
        <p:spPr>
          <a:xfrm>
            <a:off x="12422138" y="8908550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820344-931C-BC40-8D64-C1CBCE88BC3F}"/>
              </a:ext>
            </a:extLst>
          </p:cNvPr>
          <p:cNvSpPr txBox="1"/>
          <p:nvPr/>
        </p:nvSpPr>
        <p:spPr>
          <a:xfrm>
            <a:off x="12422139" y="109314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405DDFC6-0B16-1649-B0F0-C60374A721F6}"/>
              </a:ext>
            </a:extLst>
          </p:cNvPr>
          <p:cNvSpPr txBox="1">
            <a:spLocks/>
          </p:cNvSpPr>
          <p:nvPr/>
        </p:nvSpPr>
        <p:spPr>
          <a:xfrm>
            <a:off x="12422138" y="11592185"/>
            <a:ext cx="760309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6" name="Shape 2554">
            <a:extLst>
              <a:ext uri="{FF2B5EF4-FFF2-40B4-BE49-F238E27FC236}">
                <a16:creationId xmlns:a16="http://schemas.microsoft.com/office/drawing/2014/main" id="{4C8F2993-4B6D-D846-9EA8-39BAE3F6A2ED}"/>
              </a:ext>
            </a:extLst>
          </p:cNvPr>
          <p:cNvSpPr>
            <a:spLocks noChangeAspect="1"/>
          </p:cNvSpPr>
          <p:nvPr/>
        </p:nvSpPr>
        <p:spPr>
          <a:xfrm>
            <a:off x="10536452" y="3557127"/>
            <a:ext cx="487326" cy="4430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83">
            <a:extLst>
              <a:ext uri="{FF2B5EF4-FFF2-40B4-BE49-F238E27FC236}">
                <a16:creationId xmlns:a16="http://schemas.microsoft.com/office/drawing/2014/main" id="{A928BDFA-4A18-914E-91FF-D7F44761E400}"/>
              </a:ext>
            </a:extLst>
          </p:cNvPr>
          <p:cNvSpPr>
            <a:spLocks noChangeAspect="1"/>
          </p:cNvSpPr>
          <p:nvPr/>
        </p:nvSpPr>
        <p:spPr>
          <a:xfrm>
            <a:off x="10565028" y="11617429"/>
            <a:ext cx="487326" cy="487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631">
            <a:extLst>
              <a:ext uri="{FF2B5EF4-FFF2-40B4-BE49-F238E27FC236}">
                <a16:creationId xmlns:a16="http://schemas.microsoft.com/office/drawing/2014/main" id="{18D1F25A-7D3B-FC4F-B432-75002FFF97FC}"/>
              </a:ext>
            </a:extLst>
          </p:cNvPr>
          <p:cNvSpPr>
            <a:spLocks noChangeAspect="1"/>
          </p:cNvSpPr>
          <p:nvPr/>
        </p:nvSpPr>
        <p:spPr>
          <a:xfrm>
            <a:off x="10536453" y="8949520"/>
            <a:ext cx="487324" cy="3987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748">
            <a:extLst>
              <a:ext uri="{FF2B5EF4-FFF2-40B4-BE49-F238E27FC236}">
                <a16:creationId xmlns:a16="http://schemas.microsoft.com/office/drawing/2014/main" id="{E11700B9-89C8-AD4C-B9AD-E5D288E27AE7}"/>
              </a:ext>
            </a:extLst>
          </p:cNvPr>
          <p:cNvSpPr>
            <a:spLocks noChangeAspect="1"/>
          </p:cNvSpPr>
          <p:nvPr/>
        </p:nvSpPr>
        <p:spPr>
          <a:xfrm>
            <a:off x="10536452" y="6224986"/>
            <a:ext cx="487326" cy="487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554">
            <a:extLst>
              <a:ext uri="{FF2B5EF4-FFF2-40B4-BE49-F238E27FC236}">
                <a16:creationId xmlns:a16="http://schemas.microsoft.com/office/drawing/2014/main" id="{4BFB8FC8-DEE9-BF47-9E1B-02808C720AD1}"/>
              </a:ext>
            </a:extLst>
          </p:cNvPr>
          <p:cNvSpPr>
            <a:spLocks noChangeAspect="1"/>
          </p:cNvSpPr>
          <p:nvPr/>
        </p:nvSpPr>
        <p:spPr>
          <a:xfrm>
            <a:off x="7717071" y="3736251"/>
            <a:ext cx="605092" cy="550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583">
            <a:extLst>
              <a:ext uri="{FF2B5EF4-FFF2-40B4-BE49-F238E27FC236}">
                <a16:creationId xmlns:a16="http://schemas.microsoft.com/office/drawing/2014/main" id="{BCF476AE-FF5B-0043-8593-7BB604B83C1A}"/>
              </a:ext>
            </a:extLst>
          </p:cNvPr>
          <p:cNvSpPr>
            <a:spLocks noChangeAspect="1"/>
          </p:cNvSpPr>
          <p:nvPr/>
        </p:nvSpPr>
        <p:spPr>
          <a:xfrm>
            <a:off x="4102023" y="11513949"/>
            <a:ext cx="605094" cy="60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291" y="17673"/>
                </a:moveTo>
                <a:cubicBezTo>
                  <a:pt x="11427" y="17673"/>
                  <a:pt x="11549" y="17618"/>
                  <a:pt x="11638" y="17529"/>
                </a:cubicBezTo>
                <a:lnTo>
                  <a:pt x="14583" y="14583"/>
                </a:lnTo>
                <a:cubicBezTo>
                  <a:pt x="14673" y="14495"/>
                  <a:pt x="14727" y="14372"/>
                  <a:pt x="14727" y="14236"/>
                </a:cubicBezTo>
                <a:cubicBezTo>
                  <a:pt x="14727" y="13966"/>
                  <a:pt x="14508" y="13745"/>
                  <a:pt x="14236" y="13745"/>
                </a:cubicBezTo>
                <a:cubicBezTo>
                  <a:pt x="14101" y="13745"/>
                  <a:pt x="13978" y="13801"/>
                  <a:pt x="13889" y="13890"/>
                </a:cubicBezTo>
                <a:lnTo>
                  <a:pt x="10944" y="16835"/>
                </a:lnTo>
                <a:cubicBezTo>
                  <a:pt x="10855" y="16924"/>
                  <a:pt x="10800" y="17047"/>
                  <a:pt x="10800" y="17183"/>
                </a:cubicBezTo>
                <a:cubicBezTo>
                  <a:pt x="10800" y="17453"/>
                  <a:pt x="11020" y="17673"/>
                  <a:pt x="11291" y="17673"/>
                </a:cubicBezTo>
                <a:moveTo>
                  <a:pt x="8980" y="14871"/>
                </a:moveTo>
                <a:cubicBezTo>
                  <a:pt x="8891" y="14961"/>
                  <a:pt x="8836" y="15083"/>
                  <a:pt x="8836" y="15218"/>
                </a:cubicBezTo>
                <a:cubicBezTo>
                  <a:pt x="8836" y="15490"/>
                  <a:pt x="9056" y="15709"/>
                  <a:pt x="9327" y="15709"/>
                </a:cubicBezTo>
                <a:cubicBezTo>
                  <a:pt x="9463" y="15709"/>
                  <a:pt x="9586" y="15655"/>
                  <a:pt x="9674" y="15565"/>
                </a:cubicBezTo>
                <a:lnTo>
                  <a:pt x="10656" y="14583"/>
                </a:lnTo>
                <a:cubicBezTo>
                  <a:pt x="10745" y="14495"/>
                  <a:pt x="10800" y="14372"/>
                  <a:pt x="10800" y="14236"/>
                </a:cubicBezTo>
                <a:cubicBezTo>
                  <a:pt x="10800" y="13966"/>
                  <a:pt x="10580" y="13745"/>
                  <a:pt x="10309" y="13745"/>
                </a:cubicBezTo>
                <a:cubicBezTo>
                  <a:pt x="10174" y="13745"/>
                  <a:pt x="10051" y="13801"/>
                  <a:pt x="9962" y="13890"/>
                </a:cubicBezTo>
                <a:cubicBezTo>
                  <a:pt x="9962" y="13890"/>
                  <a:pt x="8980" y="14871"/>
                  <a:pt x="8980" y="14871"/>
                </a:cubicBezTo>
                <a:close/>
                <a:moveTo>
                  <a:pt x="11291" y="20415"/>
                </a:moveTo>
                <a:lnTo>
                  <a:pt x="982" y="10106"/>
                </a:lnTo>
                <a:lnTo>
                  <a:pt x="982" y="1473"/>
                </a:lnTo>
                <a:cubicBezTo>
                  <a:pt x="982" y="1202"/>
                  <a:pt x="1201" y="982"/>
                  <a:pt x="1473" y="982"/>
                </a:cubicBezTo>
                <a:lnTo>
                  <a:pt x="10106" y="982"/>
                </a:lnTo>
                <a:lnTo>
                  <a:pt x="20415" y="11291"/>
                </a:lnTo>
                <a:cubicBezTo>
                  <a:pt x="20415" y="11291"/>
                  <a:pt x="11291" y="20415"/>
                  <a:pt x="11291" y="20415"/>
                </a:cubicBezTo>
                <a:close/>
                <a:moveTo>
                  <a:pt x="21456" y="10944"/>
                </a:moveTo>
                <a:lnTo>
                  <a:pt x="10656" y="144"/>
                </a:lnTo>
                <a:cubicBezTo>
                  <a:pt x="10567" y="55"/>
                  <a:pt x="10445" y="0"/>
                  <a:pt x="10309" y="0"/>
                </a:cubicBezTo>
                <a:lnTo>
                  <a:pt x="1473" y="0"/>
                </a:lnTo>
                <a:cubicBezTo>
                  <a:pt x="660" y="0"/>
                  <a:pt x="0" y="660"/>
                  <a:pt x="0" y="1473"/>
                </a:cubicBezTo>
                <a:lnTo>
                  <a:pt x="0" y="10310"/>
                </a:lnTo>
                <a:cubicBezTo>
                  <a:pt x="0" y="10445"/>
                  <a:pt x="55" y="10567"/>
                  <a:pt x="144" y="10656"/>
                </a:cubicBezTo>
                <a:lnTo>
                  <a:pt x="10944" y="21456"/>
                </a:lnTo>
                <a:cubicBezTo>
                  <a:pt x="11033" y="21546"/>
                  <a:pt x="11155" y="21600"/>
                  <a:pt x="11291" y="21600"/>
                </a:cubicBezTo>
                <a:cubicBezTo>
                  <a:pt x="11427" y="21600"/>
                  <a:pt x="11549" y="21546"/>
                  <a:pt x="11638" y="21456"/>
                </a:cubicBezTo>
                <a:lnTo>
                  <a:pt x="21456" y="11638"/>
                </a:lnTo>
                <a:cubicBezTo>
                  <a:pt x="21545" y="11549"/>
                  <a:pt x="21600" y="11427"/>
                  <a:pt x="21600" y="11291"/>
                </a:cubicBezTo>
                <a:cubicBezTo>
                  <a:pt x="21600" y="11156"/>
                  <a:pt x="21545" y="11033"/>
                  <a:pt x="21456" y="10944"/>
                </a:cubicBezTo>
                <a:moveTo>
                  <a:pt x="11782" y="13255"/>
                </a:moveTo>
                <a:cubicBezTo>
                  <a:pt x="11917" y="13255"/>
                  <a:pt x="12040" y="13200"/>
                  <a:pt x="12129" y="13111"/>
                </a:cubicBezTo>
                <a:lnTo>
                  <a:pt x="14093" y="11147"/>
                </a:lnTo>
                <a:cubicBezTo>
                  <a:pt x="14182" y="11058"/>
                  <a:pt x="14236" y="10936"/>
                  <a:pt x="14236" y="10800"/>
                </a:cubicBezTo>
                <a:cubicBezTo>
                  <a:pt x="14236" y="10529"/>
                  <a:pt x="14017" y="10310"/>
                  <a:pt x="13745" y="10310"/>
                </a:cubicBezTo>
                <a:cubicBezTo>
                  <a:pt x="13610" y="10310"/>
                  <a:pt x="13487" y="10364"/>
                  <a:pt x="13398" y="10453"/>
                </a:cubicBezTo>
                <a:lnTo>
                  <a:pt x="11435" y="12417"/>
                </a:lnTo>
                <a:cubicBezTo>
                  <a:pt x="11346" y="12506"/>
                  <a:pt x="11291" y="12629"/>
                  <a:pt x="11291" y="12764"/>
                </a:cubicBezTo>
                <a:cubicBezTo>
                  <a:pt x="11291" y="13035"/>
                  <a:pt x="11510" y="13255"/>
                  <a:pt x="11782" y="13255"/>
                </a:cubicBezTo>
                <a:moveTo>
                  <a:pt x="4418" y="4909"/>
                </a:moveTo>
                <a:cubicBezTo>
                  <a:pt x="4147" y="4909"/>
                  <a:pt x="3927" y="4690"/>
                  <a:pt x="3927" y="4418"/>
                </a:cubicBezTo>
                <a:cubicBezTo>
                  <a:pt x="3927" y="4147"/>
                  <a:pt x="4147" y="3927"/>
                  <a:pt x="4418" y="3927"/>
                </a:cubicBezTo>
                <a:cubicBezTo>
                  <a:pt x="4690" y="3927"/>
                  <a:pt x="4909" y="4147"/>
                  <a:pt x="4909" y="4418"/>
                </a:cubicBezTo>
                <a:cubicBezTo>
                  <a:pt x="4909" y="4690"/>
                  <a:pt x="4690" y="4909"/>
                  <a:pt x="4418" y="4909"/>
                </a:cubicBezTo>
                <a:moveTo>
                  <a:pt x="4418" y="2945"/>
                </a:moveTo>
                <a:cubicBezTo>
                  <a:pt x="3605" y="2945"/>
                  <a:pt x="2945" y="3605"/>
                  <a:pt x="2945" y="4418"/>
                </a:cubicBezTo>
                <a:cubicBezTo>
                  <a:pt x="2945" y="5232"/>
                  <a:pt x="3605" y="5891"/>
                  <a:pt x="4418" y="5891"/>
                </a:cubicBezTo>
                <a:cubicBezTo>
                  <a:pt x="5231" y="5891"/>
                  <a:pt x="5891" y="5232"/>
                  <a:pt x="5891" y="4418"/>
                </a:cubicBezTo>
                <a:cubicBezTo>
                  <a:pt x="5891" y="3605"/>
                  <a:pt x="5231" y="2945"/>
                  <a:pt x="4418" y="29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631">
            <a:extLst>
              <a:ext uri="{FF2B5EF4-FFF2-40B4-BE49-F238E27FC236}">
                <a16:creationId xmlns:a16="http://schemas.microsoft.com/office/drawing/2014/main" id="{29177B9D-CE66-7C4B-8CDB-53E1F0F96738}"/>
              </a:ext>
            </a:extLst>
          </p:cNvPr>
          <p:cNvSpPr>
            <a:spLocks noChangeAspect="1"/>
          </p:cNvSpPr>
          <p:nvPr/>
        </p:nvSpPr>
        <p:spPr>
          <a:xfrm>
            <a:off x="7070505" y="10810238"/>
            <a:ext cx="605094" cy="4950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3" name="Shape 2748">
            <a:extLst>
              <a:ext uri="{FF2B5EF4-FFF2-40B4-BE49-F238E27FC236}">
                <a16:creationId xmlns:a16="http://schemas.microsoft.com/office/drawing/2014/main" id="{19D14A96-828C-CD45-B5A2-35AB637DB05F}"/>
              </a:ext>
            </a:extLst>
          </p:cNvPr>
          <p:cNvSpPr>
            <a:spLocks noChangeAspect="1"/>
          </p:cNvSpPr>
          <p:nvPr/>
        </p:nvSpPr>
        <p:spPr>
          <a:xfrm>
            <a:off x="8803012" y="7602418"/>
            <a:ext cx="605094" cy="6050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696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0728713-4C1C-684B-A005-2D5F8860A317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CD0EFA-3A50-524D-8BA5-3EAB11BC650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D9507284-3EFA-AE46-B02E-F9C5E8B5B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5569" y="4463090"/>
            <a:ext cx="4439732" cy="4434910"/>
          </a:xfrm>
          <a:custGeom>
            <a:avLst/>
            <a:gdLst>
              <a:gd name="T0" fmla="*/ 2027 w 4055"/>
              <a:gd name="T1" fmla="*/ 0 h 4053"/>
              <a:gd name="T2" fmla="*/ 2027 w 4055"/>
              <a:gd name="T3" fmla="*/ 0 h 4053"/>
              <a:gd name="T4" fmla="*/ 0 w 4055"/>
              <a:gd name="T5" fmla="*/ 2027 h 4053"/>
              <a:gd name="T6" fmla="*/ 0 w 4055"/>
              <a:gd name="T7" fmla="*/ 2027 h 4053"/>
              <a:gd name="T8" fmla="*/ 2027 w 4055"/>
              <a:gd name="T9" fmla="*/ 4052 h 4053"/>
              <a:gd name="T10" fmla="*/ 2027 w 4055"/>
              <a:gd name="T11" fmla="*/ 4052 h 4053"/>
              <a:gd name="T12" fmla="*/ 4054 w 4055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5" h="4053">
                <a:moveTo>
                  <a:pt x="2027" y="0"/>
                </a:moveTo>
                <a:lnTo>
                  <a:pt x="2027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7" y="4052"/>
                </a:cubicBezTo>
                <a:lnTo>
                  <a:pt x="2027" y="4052"/>
                </a:lnTo>
                <a:cubicBezTo>
                  <a:pt x="3146" y="4052"/>
                  <a:pt x="4054" y="3144"/>
                  <a:pt x="4054" y="2027"/>
                </a:cubicBezTo>
              </a:path>
            </a:pathLst>
          </a:custGeom>
          <a:noFill/>
          <a:ln w="762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FEDA89AB-C19D-B442-BB53-F4E49E8D66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3963" y="6440905"/>
            <a:ext cx="202684" cy="202684"/>
          </a:xfrm>
          <a:custGeom>
            <a:avLst/>
            <a:gdLst>
              <a:gd name="T0" fmla="*/ 183 w 184"/>
              <a:gd name="T1" fmla="*/ 93 h 186"/>
              <a:gd name="T2" fmla="*/ 183 w 184"/>
              <a:gd name="T3" fmla="*/ 93 h 186"/>
              <a:gd name="T4" fmla="*/ 92 w 184"/>
              <a:gd name="T5" fmla="*/ 185 h 186"/>
              <a:gd name="T6" fmla="*/ 92 w 184"/>
              <a:gd name="T7" fmla="*/ 185 h 186"/>
              <a:gd name="T8" fmla="*/ 0 w 184"/>
              <a:gd name="T9" fmla="*/ 93 h 186"/>
              <a:gd name="T10" fmla="*/ 0 w 184"/>
              <a:gd name="T11" fmla="*/ 93 h 186"/>
              <a:gd name="T12" fmla="*/ 92 w 184"/>
              <a:gd name="T13" fmla="*/ 0 h 186"/>
              <a:gd name="T14" fmla="*/ 92 w 184"/>
              <a:gd name="T15" fmla="*/ 0 h 186"/>
              <a:gd name="T16" fmla="*/ 183 w 184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4" h="186">
                <a:moveTo>
                  <a:pt x="183" y="93"/>
                </a:moveTo>
                <a:lnTo>
                  <a:pt x="183" y="93"/>
                </a:lnTo>
                <a:cubicBezTo>
                  <a:pt x="183" y="144"/>
                  <a:pt x="142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2" y="0"/>
                  <a:pt x="183" y="42"/>
                  <a:pt x="183" y="93"/>
                </a:cubicBezTo>
              </a:path>
            </a:pathLst>
          </a:custGeom>
          <a:noFill/>
          <a:ln w="76200" cap="flat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AAB234A8-807A-544B-9769-F939056ED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3664" y="4463090"/>
            <a:ext cx="4434905" cy="4434910"/>
          </a:xfrm>
          <a:custGeom>
            <a:avLst/>
            <a:gdLst>
              <a:gd name="T0" fmla="*/ 2026 w 4054"/>
              <a:gd name="T1" fmla="*/ 0 h 4053"/>
              <a:gd name="T2" fmla="*/ 2026 w 4054"/>
              <a:gd name="T3" fmla="*/ 0 h 4053"/>
              <a:gd name="T4" fmla="*/ 0 w 4054"/>
              <a:gd name="T5" fmla="*/ 2027 h 4053"/>
              <a:gd name="T6" fmla="*/ 0 w 4054"/>
              <a:gd name="T7" fmla="*/ 2027 h 4053"/>
              <a:gd name="T8" fmla="*/ 2026 w 4054"/>
              <a:gd name="T9" fmla="*/ 4052 h 4053"/>
              <a:gd name="T10" fmla="*/ 2026 w 4054"/>
              <a:gd name="T11" fmla="*/ 4052 h 4053"/>
              <a:gd name="T12" fmla="*/ 4053 w 4054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4" h="4053">
                <a:moveTo>
                  <a:pt x="2026" y="0"/>
                </a:moveTo>
                <a:lnTo>
                  <a:pt x="2026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6" y="4052"/>
                </a:cubicBezTo>
                <a:lnTo>
                  <a:pt x="2026" y="4052"/>
                </a:lnTo>
                <a:cubicBezTo>
                  <a:pt x="3146" y="4052"/>
                  <a:pt x="4053" y="3144"/>
                  <a:pt x="4053" y="2027"/>
                </a:cubicBezTo>
              </a:path>
            </a:pathLst>
          </a:custGeom>
          <a:noFill/>
          <a:ln w="76200" cap="rnd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DADFF356-11A3-DD43-A290-00EC4E0D3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6882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4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7">
            <a:extLst>
              <a:ext uri="{FF2B5EF4-FFF2-40B4-BE49-F238E27FC236}">
                <a16:creationId xmlns:a16="http://schemas.microsoft.com/office/drawing/2014/main" id="{721489AF-D154-3C46-871C-CB61EA7035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4111" y="4463090"/>
            <a:ext cx="4439732" cy="4434910"/>
          </a:xfrm>
          <a:custGeom>
            <a:avLst/>
            <a:gdLst>
              <a:gd name="T0" fmla="*/ 2027 w 4055"/>
              <a:gd name="T1" fmla="*/ 0 h 4053"/>
              <a:gd name="T2" fmla="*/ 2027 w 4055"/>
              <a:gd name="T3" fmla="*/ 0 h 4053"/>
              <a:gd name="T4" fmla="*/ 0 w 4055"/>
              <a:gd name="T5" fmla="*/ 2027 h 4053"/>
              <a:gd name="T6" fmla="*/ 0 w 4055"/>
              <a:gd name="T7" fmla="*/ 2027 h 4053"/>
              <a:gd name="T8" fmla="*/ 2027 w 4055"/>
              <a:gd name="T9" fmla="*/ 4052 h 4053"/>
              <a:gd name="T10" fmla="*/ 2027 w 4055"/>
              <a:gd name="T11" fmla="*/ 4052 h 4053"/>
              <a:gd name="T12" fmla="*/ 4054 w 4055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5" h="4053">
                <a:moveTo>
                  <a:pt x="2027" y="0"/>
                </a:moveTo>
                <a:lnTo>
                  <a:pt x="2027" y="0"/>
                </a:lnTo>
                <a:cubicBezTo>
                  <a:pt x="908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8" y="4052"/>
                  <a:pt x="2027" y="4052"/>
                </a:cubicBezTo>
                <a:lnTo>
                  <a:pt x="2027" y="4052"/>
                </a:lnTo>
                <a:cubicBezTo>
                  <a:pt x="3146" y="4052"/>
                  <a:pt x="4054" y="3144"/>
                  <a:pt x="4054" y="2027"/>
                </a:cubicBezTo>
              </a:path>
            </a:pathLst>
          </a:custGeom>
          <a:noFill/>
          <a:ln w="76200" cap="rnd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2" name="Freeform 18">
            <a:extLst>
              <a:ext uri="{FF2B5EF4-FFF2-40B4-BE49-F238E27FC236}">
                <a16:creationId xmlns:a16="http://schemas.microsoft.com/office/drawing/2014/main" id="{2B96111A-6F1D-3249-BCE7-8E8B2A5E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92502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31">
            <a:extLst>
              <a:ext uri="{FF2B5EF4-FFF2-40B4-BE49-F238E27FC236}">
                <a16:creationId xmlns:a16="http://schemas.microsoft.com/office/drawing/2014/main" id="{7C35CF87-CCB6-7C4F-8161-7342B8B71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77030" y="4463090"/>
            <a:ext cx="4434905" cy="4434910"/>
          </a:xfrm>
          <a:custGeom>
            <a:avLst/>
            <a:gdLst>
              <a:gd name="T0" fmla="*/ 2026 w 4054"/>
              <a:gd name="T1" fmla="*/ 0 h 4053"/>
              <a:gd name="T2" fmla="*/ 2026 w 4054"/>
              <a:gd name="T3" fmla="*/ 0 h 4053"/>
              <a:gd name="T4" fmla="*/ 0 w 4054"/>
              <a:gd name="T5" fmla="*/ 2027 h 4053"/>
              <a:gd name="T6" fmla="*/ 0 w 4054"/>
              <a:gd name="T7" fmla="*/ 2027 h 4053"/>
              <a:gd name="T8" fmla="*/ 2026 w 4054"/>
              <a:gd name="T9" fmla="*/ 4052 h 4053"/>
              <a:gd name="T10" fmla="*/ 2026 w 4054"/>
              <a:gd name="T11" fmla="*/ 4052 h 4053"/>
              <a:gd name="T12" fmla="*/ 4053 w 4054"/>
              <a:gd name="T13" fmla="*/ 2027 h 40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054" h="4053">
                <a:moveTo>
                  <a:pt x="2026" y="0"/>
                </a:moveTo>
                <a:lnTo>
                  <a:pt x="2026" y="0"/>
                </a:lnTo>
                <a:cubicBezTo>
                  <a:pt x="907" y="0"/>
                  <a:pt x="0" y="907"/>
                  <a:pt x="0" y="2027"/>
                </a:cubicBezTo>
                <a:lnTo>
                  <a:pt x="0" y="2027"/>
                </a:lnTo>
                <a:cubicBezTo>
                  <a:pt x="0" y="3144"/>
                  <a:pt x="907" y="4052"/>
                  <a:pt x="2026" y="4052"/>
                </a:cubicBezTo>
                <a:lnTo>
                  <a:pt x="2026" y="4052"/>
                </a:lnTo>
                <a:cubicBezTo>
                  <a:pt x="3146" y="4052"/>
                  <a:pt x="4053" y="3144"/>
                  <a:pt x="4053" y="2027"/>
                </a:cubicBezTo>
              </a:path>
            </a:pathLst>
          </a:custGeom>
          <a:noFill/>
          <a:ln w="76200" cap="rnd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15" name="Freeform 32">
            <a:extLst>
              <a:ext uri="{FF2B5EF4-FFF2-40B4-BE49-F238E27FC236}">
                <a16:creationId xmlns:a16="http://schemas.microsoft.com/office/drawing/2014/main" id="{C13F9E5B-17FD-B141-BBCA-065FF97B3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15421" y="6440905"/>
            <a:ext cx="202684" cy="202684"/>
          </a:xfrm>
          <a:custGeom>
            <a:avLst/>
            <a:gdLst>
              <a:gd name="T0" fmla="*/ 184 w 185"/>
              <a:gd name="T1" fmla="*/ 93 h 186"/>
              <a:gd name="T2" fmla="*/ 184 w 185"/>
              <a:gd name="T3" fmla="*/ 93 h 186"/>
              <a:gd name="T4" fmla="*/ 92 w 185"/>
              <a:gd name="T5" fmla="*/ 185 h 186"/>
              <a:gd name="T6" fmla="*/ 92 w 185"/>
              <a:gd name="T7" fmla="*/ 185 h 186"/>
              <a:gd name="T8" fmla="*/ 0 w 185"/>
              <a:gd name="T9" fmla="*/ 93 h 186"/>
              <a:gd name="T10" fmla="*/ 0 w 185"/>
              <a:gd name="T11" fmla="*/ 93 h 186"/>
              <a:gd name="T12" fmla="*/ 92 w 185"/>
              <a:gd name="T13" fmla="*/ 0 h 186"/>
              <a:gd name="T14" fmla="*/ 92 w 185"/>
              <a:gd name="T15" fmla="*/ 0 h 186"/>
              <a:gd name="T16" fmla="*/ 184 w 185"/>
              <a:gd name="T17" fmla="*/ 93 h 1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85" h="186">
                <a:moveTo>
                  <a:pt x="184" y="93"/>
                </a:moveTo>
                <a:lnTo>
                  <a:pt x="184" y="93"/>
                </a:lnTo>
                <a:cubicBezTo>
                  <a:pt x="184" y="144"/>
                  <a:pt x="143" y="185"/>
                  <a:pt x="92" y="185"/>
                </a:cubicBezTo>
                <a:lnTo>
                  <a:pt x="92" y="185"/>
                </a:lnTo>
                <a:cubicBezTo>
                  <a:pt x="41" y="185"/>
                  <a:pt x="0" y="144"/>
                  <a:pt x="0" y="93"/>
                </a:cubicBezTo>
                <a:lnTo>
                  <a:pt x="0" y="93"/>
                </a:lnTo>
                <a:cubicBezTo>
                  <a:pt x="0" y="42"/>
                  <a:pt x="41" y="0"/>
                  <a:pt x="92" y="0"/>
                </a:cubicBezTo>
                <a:lnTo>
                  <a:pt x="92" y="0"/>
                </a:lnTo>
                <a:cubicBezTo>
                  <a:pt x="143" y="0"/>
                  <a:pt x="184" y="42"/>
                  <a:pt x="184" y="93"/>
                </a:cubicBezTo>
              </a:path>
            </a:pathLst>
          </a:custGeom>
          <a:noFill/>
          <a:ln w="76200" cap="flat">
            <a:solidFill>
              <a:schemeClr val="accent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41">
            <a:extLst>
              <a:ext uri="{FF2B5EF4-FFF2-40B4-BE49-F238E27FC236}">
                <a16:creationId xmlns:a16="http://schemas.microsoft.com/office/drawing/2014/main" id="{031CBB4E-7FC0-2649-BD1E-9BC64E717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7671" y="5278651"/>
            <a:ext cx="3426316" cy="781779"/>
          </a:xfrm>
          <a:custGeom>
            <a:avLst/>
            <a:gdLst>
              <a:gd name="T0" fmla="*/ 2773 w 3130"/>
              <a:gd name="T1" fmla="*/ 712 h 713"/>
              <a:gd name="T2" fmla="*/ 356 w 3130"/>
              <a:gd name="T3" fmla="*/ 712 h 713"/>
              <a:gd name="T4" fmla="*/ 356 w 3130"/>
              <a:gd name="T5" fmla="*/ 712 h 713"/>
              <a:gd name="T6" fmla="*/ 0 w 3130"/>
              <a:gd name="T7" fmla="*/ 356 h 713"/>
              <a:gd name="T8" fmla="*/ 0 w 3130"/>
              <a:gd name="T9" fmla="*/ 356 h 713"/>
              <a:gd name="T10" fmla="*/ 356 w 3130"/>
              <a:gd name="T11" fmla="*/ 0 h 713"/>
              <a:gd name="T12" fmla="*/ 2773 w 3130"/>
              <a:gd name="T13" fmla="*/ 0 h 713"/>
              <a:gd name="T14" fmla="*/ 2773 w 3130"/>
              <a:gd name="T15" fmla="*/ 0 h 713"/>
              <a:gd name="T16" fmla="*/ 3129 w 3130"/>
              <a:gd name="T17" fmla="*/ 356 h 713"/>
              <a:gd name="T18" fmla="*/ 3129 w 3130"/>
              <a:gd name="T19" fmla="*/ 356 h 713"/>
              <a:gd name="T20" fmla="*/ 2773 w 3130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0" h="713">
                <a:moveTo>
                  <a:pt x="2773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3" y="0"/>
                </a:lnTo>
                <a:lnTo>
                  <a:pt x="2773" y="0"/>
                </a:lnTo>
                <a:cubicBezTo>
                  <a:pt x="2970" y="0"/>
                  <a:pt x="3129" y="160"/>
                  <a:pt x="3129" y="356"/>
                </a:cubicBezTo>
                <a:lnTo>
                  <a:pt x="3129" y="356"/>
                </a:lnTo>
                <a:cubicBezTo>
                  <a:pt x="3129" y="552"/>
                  <a:pt x="2970" y="712"/>
                  <a:pt x="2773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42">
            <a:extLst>
              <a:ext uri="{FF2B5EF4-FFF2-40B4-BE49-F238E27FC236}">
                <a16:creationId xmlns:a16="http://schemas.microsoft.com/office/drawing/2014/main" id="{4793E7D4-C16A-E046-B278-21305ABAA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1155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69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69" y="713"/>
                  <a:pt x="2774" y="71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50">
            <a:extLst>
              <a:ext uri="{FF2B5EF4-FFF2-40B4-BE49-F238E27FC236}">
                <a16:creationId xmlns:a16="http://schemas.microsoft.com/office/drawing/2014/main" id="{4A939ADB-5075-224F-BECD-2153A1A57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9128" y="5278651"/>
            <a:ext cx="3426316" cy="781779"/>
          </a:xfrm>
          <a:custGeom>
            <a:avLst/>
            <a:gdLst>
              <a:gd name="T0" fmla="*/ 2774 w 3131"/>
              <a:gd name="T1" fmla="*/ 712 h 713"/>
              <a:gd name="T2" fmla="*/ 356 w 3131"/>
              <a:gd name="T3" fmla="*/ 712 h 713"/>
              <a:gd name="T4" fmla="*/ 356 w 3131"/>
              <a:gd name="T5" fmla="*/ 712 h 713"/>
              <a:gd name="T6" fmla="*/ 0 w 3131"/>
              <a:gd name="T7" fmla="*/ 356 h 713"/>
              <a:gd name="T8" fmla="*/ 0 w 3131"/>
              <a:gd name="T9" fmla="*/ 356 h 713"/>
              <a:gd name="T10" fmla="*/ 356 w 3131"/>
              <a:gd name="T11" fmla="*/ 0 h 713"/>
              <a:gd name="T12" fmla="*/ 2774 w 3131"/>
              <a:gd name="T13" fmla="*/ 0 h 713"/>
              <a:gd name="T14" fmla="*/ 2774 w 3131"/>
              <a:gd name="T15" fmla="*/ 0 h 713"/>
              <a:gd name="T16" fmla="*/ 3130 w 3131"/>
              <a:gd name="T17" fmla="*/ 356 h 713"/>
              <a:gd name="T18" fmla="*/ 3130 w 3131"/>
              <a:gd name="T19" fmla="*/ 356 h 713"/>
              <a:gd name="T20" fmla="*/ 2774 w 3131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3">
                <a:moveTo>
                  <a:pt x="2774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0"/>
                  <a:pt x="3130" y="356"/>
                </a:cubicBezTo>
                <a:lnTo>
                  <a:pt x="3130" y="356"/>
                </a:lnTo>
                <a:cubicBezTo>
                  <a:pt x="3130" y="552"/>
                  <a:pt x="2970" y="712"/>
                  <a:pt x="2774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51">
            <a:extLst>
              <a:ext uri="{FF2B5EF4-FFF2-40B4-BE49-F238E27FC236}">
                <a16:creationId xmlns:a16="http://schemas.microsoft.com/office/drawing/2014/main" id="{69B674A8-4809-7242-A2D8-90FF4BC5A4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789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59">
            <a:extLst>
              <a:ext uri="{FF2B5EF4-FFF2-40B4-BE49-F238E27FC236}">
                <a16:creationId xmlns:a16="http://schemas.microsoft.com/office/drawing/2014/main" id="{98E2AB9F-CA9C-2A41-BF51-C5E817864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5762" y="5278651"/>
            <a:ext cx="3426316" cy="781779"/>
          </a:xfrm>
          <a:custGeom>
            <a:avLst/>
            <a:gdLst>
              <a:gd name="T0" fmla="*/ 2774 w 3131"/>
              <a:gd name="T1" fmla="*/ 712 h 713"/>
              <a:gd name="T2" fmla="*/ 356 w 3131"/>
              <a:gd name="T3" fmla="*/ 712 h 713"/>
              <a:gd name="T4" fmla="*/ 356 w 3131"/>
              <a:gd name="T5" fmla="*/ 712 h 713"/>
              <a:gd name="T6" fmla="*/ 0 w 3131"/>
              <a:gd name="T7" fmla="*/ 356 h 713"/>
              <a:gd name="T8" fmla="*/ 0 w 3131"/>
              <a:gd name="T9" fmla="*/ 356 h 713"/>
              <a:gd name="T10" fmla="*/ 356 w 3131"/>
              <a:gd name="T11" fmla="*/ 0 h 713"/>
              <a:gd name="T12" fmla="*/ 2774 w 3131"/>
              <a:gd name="T13" fmla="*/ 0 h 713"/>
              <a:gd name="T14" fmla="*/ 2774 w 3131"/>
              <a:gd name="T15" fmla="*/ 0 h 713"/>
              <a:gd name="T16" fmla="*/ 3130 w 3131"/>
              <a:gd name="T17" fmla="*/ 356 h 713"/>
              <a:gd name="T18" fmla="*/ 3130 w 3131"/>
              <a:gd name="T19" fmla="*/ 356 h 713"/>
              <a:gd name="T20" fmla="*/ 2774 w 3131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3">
                <a:moveTo>
                  <a:pt x="2774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0"/>
                  <a:pt x="3130" y="356"/>
                </a:cubicBezTo>
                <a:lnTo>
                  <a:pt x="3130" y="356"/>
                </a:lnTo>
                <a:cubicBezTo>
                  <a:pt x="3130" y="552"/>
                  <a:pt x="2970" y="712"/>
                  <a:pt x="2774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60">
            <a:extLst>
              <a:ext uri="{FF2B5EF4-FFF2-40B4-BE49-F238E27FC236}">
                <a16:creationId xmlns:a16="http://schemas.microsoft.com/office/drawing/2014/main" id="{235B8D59-FF98-2F46-A2DF-11A8D7C7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39247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0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0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4" name="Freeform 68">
            <a:extLst>
              <a:ext uri="{FF2B5EF4-FFF2-40B4-BE49-F238E27FC236}">
                <a16:creationId xmlns:a16="http://schemas.microsoft.com/office/drawing/2014/main" id="{4ACE40F2-0864-824D-9094-BD26BFA6E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97223" y="5278651"/>
            <a:ext cx="3426316" cy="781779"/>
          </a:xfrm>
          <a:custGeom>
            <a:avLst/>
            <a:gdLst>
              <a:gd name="T0" fmla="*/ 2773 w 3130"/>
              <a:gd name="T1" fmla="*/ 712 h 713"/>
              <a:gd name="T2" fmla="*/ 356 w 3130"/>
              <a:gd name="T3" fmla="*/ 712 h 713"/>
              <a:gd name="T4" fmla="*/ 356 w 3130"/>
              <a:gd name="T5" fmla="*/ 712 h 713"/>
              <a:gd name="T6" fmla="*/ 0 w 3130"/>
              <a:gd name="T7" fmla="*/ 356 h 713"/>
              <a:gd name="T8" fmla="*/ 0 w 3130"/>
              <a:gd name="T9" fmla="*/ 356 h 713"/>
              <a:gd name="T10" fmla="*/ 356 w 3130"/>
              <a:gd name="T11" fmla="*/ 0 h 713"/>
              <a:gd name="T12" fmla="*/ 2773 w 3130"/>
              <a:gd name="T13" fmla="*/ 0 h 713"/>
              <a:gd name="T14" fmla="*/ 2773 w 3130"/>
              <a:gd name="T15" fmla="*/ 0 h 713"/>
              <a:gd name="T16" fmla="*/ 3129 w 3130"/>
              <a:gd name="T17" fmla="*/ 356 h 713"/>
              <a:gd name="T18" fmla="*/ 3129 w 3130"/>
              <a:gd name="T19" fmla="*/ 356 h 713"/>
              <a:gd name="T20" fmla="*/ 2773 w 3130"/>
              <a:gd name="T21" fmla="*/ 712 h 7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0" h="713">
                <a:moveTo>
                  <a:pt x="2773" y="712"/>
                </a:moveTo>
                <a:lnTo>
                  <a:pt x="356" y="712"/>
                </a:lnTo>
                <a:lnTo>
                  <a:pt x="356" y="712"/>
                </a:lnTo>
                <a:cubicBezTo>
                  <a:pt x="160" y="712"/>
                  <a:pt x="0" y="552"/>
                  <a:pt x="0" y="356"/>
                </a:cubicBezTo>
                <a:lnTo>
                  <a:pt x="0" y="356"/>
                </a:lnTo>
                <a:cubicBezTo>
                  <a:pt x="0" y="160"/>
                  <a:pt x="160" y="0"/>
                  <a:pt x="356" y="0"/>
                </a:cubicBezTo>
                <a:lnTo>
                  <a:pt x="2773" y="0"/>
                </a:lnTo>
                <a:lnTo>
                  <a:pt x="2773" y="0"/>
                </a:lnTo>
                <a:cubicBezTo>
                  <a:pt x="2969" y="0"/>
                  <a:pt x="3129" y="160"/>
                  <a:pt x="3129" y="356"/>
                </a:cubicBezTo>
                <a:lnTo>
                  <a:pt x="3129" y="356"/>
                </a:lnTo>
                <a:cubicBezTo>
                  <a:pt x="3129" y="552"/>
                  <a:pt x="2969" y="712"/>
                  <a:pt x="2773" y="712"/>
                </a:cubicBez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5" name="Freeform 69">
            <a:extLst>
              <a:ext uri="{FF2B5EF4-FFF2-40B4-BE49-F238E27FC236}">
                <a16:creationId xmlns:a16="http://schemas.microsoft.com/office/drawing/2014/main" id="{C552E743-802A-9540-95F4-690D954D1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0708" y="5162833"/>
            <a:ext cx="3426316" cy="781779"/>
          </a:xfrm>
          <a:custGeom>
            <a:avLst/>
            <a:gdLst>
              <a:gd name="T0" fmla="*/ 2774 w 3131"/>
              <a:gd name="T1" fmla="*/ 713 h 714"/>
              <a:gd name="T2" fmla="*/ 356 w 3131"/>
              <a:gd name="T3" fmla="*/ 713 h 714"/>
              <a:gd name="T4" fmla="*/ 356 w 3131"/>
              <a:gd name="T5" fmla="*/ 713 h 714"/>
              <a:gd name="T6" fmla="*/ 0 w 3131"/>
              <a:gd name="T7" fmla="*/ 357 h 714"/>
              <a:gd name="T8" fmla="*/ 0 w 3131"/>
              <a:gd name="T9" fmla="*/ 357 h 714"/>
              <a:gd name="T10" fmla="*/ 356 w 3131"/>
              <a:gd name="T11" fmla="*/ 0 h 714"/>
              <a:gd name="T12" fmla="*/ 2774 w 3131"/>
              <a:gd name="T13" fmla="*/ 0 h 714"/>
              <a:gd name="T14" fmla="*/ 2774 w 3131"/>
              <a:gd name="T15" fmla="*/ 0 h 714"/>
              <a:gd name="T16" fmla="*/ 3130 w 3131"/>
              <a:gd name="T17" fmla="*/ 357 h 714"/>
              <a:gd name="T18" fmla="*/ 3130 w 3131"/>
              <a:gd name="T19" fmla="*/ 357 h 714"/>
              <a:gd name="T20" fmla="*/ 2774 w 3131"/>
              <a:gd name="T21" fmla="*/ 713 h 7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131" h="714">
                <a:moveTo>
                  <a:pt x="2774" y="713"/>
                </a:moveTo>
                <a:lnTo>
                  <a:pt x="356" y="713"/>
                </a:lnTo>
                <a:lnTo>
                  <a:pt x="356" y="713"/>
                </a:lnTo>
                <a:cubicBezTo>
                  <a:pt x="161" y="713"/>
                  <a:pt x="0" y="552"/>
                  <a:pt x="0" y="357"/>
                </a:cubicBezTo>
                <a:lnTo>
                  <a:pt x="0" y="357"/>
                </a:lnTo>
                <a:cubicBezTo>
                  <a:pt x="0" y="161"/>
                  <a:pt x="161" y="0"/>
                  <a:pt x="356" y="0"/>
                </a:cubicBezTo>
                <a:lnTo>
                  <a:pt x="2774" y="0"/>
                </a:lnTo>
                <a:lnTo>
                  <a:pt x="2774" y="0"/>
                </a:lnTo>
                <a:cubicBezTo>
                  <a:pt x="2970" y="0"/>
                  <a:pt x="3130" y="161"/>
                  <a:pt x="3130" y="357"/>
                </a:cubicBezTo>
                <a:lnTo>
                  <a:pt x="3130" y="357"/>
                </a:lnTo>
                <a:cubicBezTo>
                  <a:pt x="3130" y="552"/>
                  <a:pt x="2970" y="713"/>
                  <a:pt x="2774" y="71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93B3E59-8594-034B-8AA0-0B2AA50F65CB}"/>
              </a:ext>
            </a:extLst>
          </p:cNvPr>
          <p:cNvSpPr txBox="1"/>
          <p:nvPr/>
        </p:nvSpPr>
        <p:spPr>
          <a:xfrm>
            <a:off x="4047880" y="525768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DB4F9C0-50F5-3346-A598-B35BE0A414E6}"/>
              </a:ext>
            </a:extLst>
          </p:cNvPr>
          <p:cNvSpPr txBox="1"/>
          <p:nvPr/>
        </p:nvSpPr>
        <p:spPr>
          <a:xfrm>
            <a:off x="9361232" y="525768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E028731-5F5B-2A44-8C79-6D5B085AB548}"/>
              </a:ext>
            </a:extLst>
          </p:cNvPr>
          <p:cNvSpPr txBox="1"/>
          <p:nvPr/>
        </p:nvSpPr>
        <p:spPr>
          <a:xfrm>
            <a:off x="14712042" y="5257687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7C9E1A7-0A3A-5148-8A34-4978789B1DA9}"/>
              </a:ext>
            </a:extLst>
          </p:cNvPr>
          <p:cNvSpPr txBox="1"/>
          <p:nvPr/>
        </p:nvSpPr>
        <p:spPr>
          <a:xfrm>
            <a:off x="20066518" y="525768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8" name="Shape 2790">
            <a:extLst>
              <a:ext uri="{FF2B5EF4-FFF2-40B4-BE49-F238E27FC236}">
                <a16:creationId xmlns:a16="http://schemas.microsoft.com/office/drawing/2014/main" id="{76108FC7-ADDD-4140-B1B1-9EF174A861D5}"/>
              </a:ext>
            </a:extLst>
          </p:cNvPr>
          <p:cNvSpPr>
            <a:spLocks noChangeAspect="1"/>
          </p:cNvSpPr>
          <p:nvPr/>
        </p:nvSpPr>
        <p:spPr>
          <a:xfrm>
            <a:off x="3107071" y="6849275"/>
            <a:ext cx="1533812" cy="11155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9" name="Shape 2807">
            <a:extLst>
              <a:ext uri="{FF2B5EF4-FFF2-40B4-BE49-F238E27FC236}">
                <a16:creationId xmlns:a16="http://schemas.microsoft.com/office/drawing/2014/main" id="{BF73AE54-62E6-214E-BA24-43EADA3D8B88}"/>
              </a:ext>
            </a:extLst>
          </p:cNvPr>
          <p:cNvSpPr>
            <a:spLocks noChangeAspect="1"/>
          </p:cNvSpPr>
          <p:nvPr/>
        </p:nvSpPr>
        <p:spPr>
          <a:xfrm>
            <a:off x="8468529" y="6849275"/>
            <a:ext cx="1533812" cy="111550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0" name="Shape 2816">
            <a:extLst>
              <a:ext uri="{FF2B5EF4-FFF2-40B4-BE49-F238E27FC236}">
                <a16:creationId xmlns:a16="http://schemas.microsoft.com/office/drawing/2014/main" id="{6D36FCB4-E6B7-1E4D-9FC6-1A2BCD7F2943}"/>
              </a:ext>
            </a:extLst>
          </p:cNvPr>
          <p:cNvSpPr>
            <a:spLocks noChangeAspect="1"/>
          </p:cNvSpPr>
          <p:nvPr/>
        </p:nvSpPr>
        <p:spPr>
          <a:xfrm>
            <a:off x="13827576" y="6640120"/>
            <a:ext cx="1533812" cy="15338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1" name="Shape 2828">
            <a:extLst>
              <a:ext uri="{FF2B5EF4-FFF2-40B4-BE49-F238E27FC236}">
                <a16:creationId xmlns:a16="http://schemas.microsoft.com/office/drawing/2014/main" id="{FDDF9D47-9DFC-7740-A33A-F1CAA675CBE2}"/>
              </a:ext>
            </a:extLst>
          </p:cNvPr>
          <p:cNvSpPr>
            <a:spLocks noChangeAspect="1"/>
          </p:cNvSpPr>
          <p:nvPr/>
        </p:nvSpPr>
        <p:spPr>
          <a:xfrm>
            <a:off x="19323647" y="6640119"/>
            <a:ext cx="1254938" cy="1533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B695F17-4FC3-6840-A7F8-72CDBD72D8A1}"/>
              </a:ext>
            </a:extLst>
          </p:cNvPr>
          <p:cNvSpPr txBox="1">
            <a:spLocks/>
          </p:cNvSpPr>
          <p:nvPr/>
        </p:nvSpPr>
        <p:spPr>
          <a:xfrm>
            <a:off x="1552768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0632F293-1C84-084A-AF48-2FC8DA14BBBA}"/>
              </a:ext>
            </a:extLst>
          </p:cNvPr>
          <p:cNvSpPr txBox="1">
            <a:spLocks/>
          </p:cNvSpPr>
          <p:nvPr/>
        </p:nvSpPr>
        <p:spPr>
          <a:xfrm>
            <a:off x="6911814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C8E124E3-FE74-3642-888D-B344FF4F065D}"/>
              </a:ext>
            </a:extLst>
          </p:cNvPr>
          <p:cNvSpPr txBox="1">
            <a:spLocks/>
          </p:cNvSpPr>
          <p:nvPr/>
        </p:nvSpPr>
        <p:spPr>
          <a:xfrm>
            <a:off x="12270860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1578967C-B809-E642-B4D9-C1539F97735E}"/>
              </a:ext>
            </a:extLst>
          </p:cNvPr>
          <p:cNvSpPr txBox="1">
            <a:spLocks/>
          </p:cNvSpPr>
          <p:nvPr/>
        </p:nvSpPr>
        <p:spPr>
          <a:xfrm>
            <a:off x="17629907" y="9597743"/>
            <a:ext cx="464241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462537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E988A6-97C0-4146-8297-21B5D6C0F05E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1B400A-FAFC-CA43-BC72-DA266B2E7BE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5EF30DD1-5FBA-C44F-84C8-3BE865A70C6A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6" y="9509156"/>
            <a:ext cx="2197441" cy="469224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D2E820D-CB5B-1948-994D-D6295F0C9A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11073455"/>
            <a:ext cx="1563643" cy="156364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7">
            <a:extLst>
              <a:ext uri="{FF2B5EF4-FFF2-40B4-BE49-F238E27FC236}">
                <a16:creationId xmlns:a16="http://schemas.microsoft.com/office/drawing/2014/main" id="{C9AE2C70-F483-7A42-B650-61AA58CA6F2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4" y="6951249"/>
            <a:ext cx="2197445" cy="46922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4AC27FEC-B0CB-CC47-A744-79BD672C99D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8515554"/>
            <a:ext cx="1563643" cy="156364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06ECC813-E5B1-1B4A-ABC5-12D47B904A01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3" y="4393341"/>
            <a:ext cx="2197445" cy="46922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81D58B3-DB39-324C-963D-62CFBABCB53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5957645"/>
            <a:ext cx="1563643" cy="1563645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2A855E21-9F48-DC4C-8AB9-7F87D527E3DB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6200000">
            <a:off x="5893693" y="1835432"/>
            <a:ext cx="2197445" cy="46922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CBF58995-9E61-B042-8A4E-85E1CC438C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43215" y="3399737"/>
            <a:ext cx="1563643" cy="1563643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Shape 2689">
            <a:extLst>
              <a:ext uri="{FF2B5EF4-FFF2-40B4-BE49-F238E27FC236}">
                <a16:creationId xmlns:a16="http://schemas.microsoft.com/office/drawing/2014/main" id="{82D78206-1D7A-234E-A4F9-48368DCC87B8}"/>
              </a:ext>
            </a:extLst>
          </p:cNvPr>
          <p:cNvSpPr>
            <a:spLocks noChangeAspect="1"/>
          </p:cNvSpPr>
          <p:nvPr/>
        </p:nvSpPr>
        <p:spPr>
          <a:xfrm>
            <a:off x="5305892" y="3763103"/>
            <a:ext cx="838288" cy="838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291"/>
                </a:moveTo>
                <a:lnTo>
                  <a:pt x="18655" y="7364"/>
                </a:lnTo>
                <a:cubicBezTo>
                  <a:pt x="19739" y="7364"/>
                  <a:pt x="20618" y="8243"/>
                  <a:pt x="20618" y="9327"/>
                </a:cubicBezTo>
                <a:cubicBezTo>
                  <a:pt x="20618" y="10412"/>
                  <a:pt x="19739" y="11291"/>
                  <a:pt x="18655" y="11291"/>
                </a:cubicBezTo>
                <a:moveTo>
                  <a:pt x="17673" y="17182"/>
                </a:moveTo>
                <a:cubicBezTo>
                  <a:pt x="17673" y="17453"/>
                  <a:pt x="17453" y="17673"/>
                  <a:pt x="17182" y="17673"/>
                </a:cubicBezTo>
                <a:cubicBezTo>
                  <a:pt x="16911" y="17673"/>
                  <a:pt x="16691" y="17453"/>
                  <a:pt x="16691" y="17182"/>
                </a:cubicBezTo>
                <a:lnTo>
                  <a:pt x="16691" y="1473"/>
                </a:lnTo>
                <a:cubicBezTo>
                  <a:pt x="16691" y="1202"/>
                  <a:pt x="16911" y="982"/>
                  <a:pt x="17182" y="982"/>
                </a:cubicBezTo>
                <a:cubicBezTo>
                  <a:pt x="17453" y="982"/>
                  <a:pt x="17673" y="1202"/>
                  <a:pt x="17673" y="1473"/>
                </a:cubicBezTo>
                <a:cubicBezTo>
                  <a:pt x="17673" y="1473"/>
                  <a:pt x="17673" y="17182"/>
                  <a:pt x="17673" y="17182"/>
                </a:cubicBezTo>
                <a:close/>
                <a:moveTo>
                  <a:pt x="15709" y="15780"/>
                </a:moveTo>
                <a:lnTo>
                  <a:pt x="8836" y="13718"/>
                </a:lnTo>
                <a:lnTo>
                  <a:pt x="8836" y="4937"/>
                </a:lnTo>
                <a:lnTo>
                  <a:pt x="15709" y="2875"/>
                </a:lnTo>
                <a:cubicBezTo>
                  <a:pt x="15709" y="2875"/>
                  <a:pt x="15709" y="15780"/>
                  <a:pt x="15709" y="15780"/>
                </a:cubicBezTo>
                <a:close/>
                <a:moveTo>
                  <a:pt x="9479" y="19636"/>
                </a:moveTo>
                <a:lnTo>
                  <a:pt x="9697" y="20618"/>
                </a:lnTo>
                <a:lnTo>
                  <a:pt x="6775" y="20618"/>
                </a:lnTo>
                <a:lnTo>
                  <a:pt x="6558" y="19636"/>
                </a:lnTo>
                <a:cubicBezTo>
                  <a:pt x="6558" y="19636"/>
                  <a:pt x="9479" y="19636"/>
                  <a:pt x="9479" y="19636"/>
                </a:cubicBezTo>
                <a:close/>
                <a:moveTo>
                  <a:pt x="6339" y="18655"/>
                </a:moveTo>
                <a:lnTo>
                  <a:pt x="5356" y="14232"/>
                </a:lnTo>
                <a:lnTo>
                  <a:pt x="8176" y="14545"/>
                </a:lnTo>
                <a:lnTo>
                  <a:pt x="8360" y="14600"/>
                </a:lnTo>
                <a:lnTo>
                  <a:pt x="9260" y="18655"/>
                </a:lnTo>
                <a:cubicBezTo>
                  <a:pt x="9260" y="18655"/>
                  <a:pt x="6339" y="18655"/>
                  <a:pt x="6339" y="18655"/>
                </a:cubicBezTo>
                <a:close/>
                <a:moveTo>
                  <a:pt x="982" y="12764"/>
                </a:moveTo>
                <a:lnTo>
                  <a:pt x="982" y="10800"/>
                </a:lnTo>
                <a:lnTo>
                  <a:pt x="3436" y="10800"/>
                </a:lnTo>
                <a:cubicBezTo>
                  <a:pt x="3707" y="10800"/>
                  <a:pt x="3927" y="10581"/>
                  <a:pt x="3927" y="10309"/>
                </a:cubicBezTo>
                <a:cubicBezTo>
                  <a:pt x="3927" y="10038"/>
                  <a:pt x="3707" y="9818"/>
                  <a:pt x="3436" y="9818"/>
                </a:cubicBezTo>
                <a:lnTo>
                  <a:pt x="982" y="9818"/>
                </a:lnTo>
                <a:lnTo>
                  <a:pt x="982" y="8836"/>
                </a:lnTo>
                <a:lnTo>
                  <a:pt x="2455" y="8836"/>
                </a:lnTo>
                <a:cubicBezTo>
                  <a:pt x="2725" y="8836"/>
                  <a:pt x="2945" y="8617"/>
                  <a:pt x="2945" y="8345"/>
                </a:cubicBezTo>
                <a:cubicBezTo>
                  <a:pt x="2945" y="8075"/>
                  <a:pt x="2725" y="7855"/>
                  <a:pt x="2455" y="7855"/>
                </a:cubicBezTo>
                <a:lnTo>
                  <a:pt x="982" y="7855"/>
                </a:lnTo>
                <a:lnTo>
                  <a:pt x="982" y="5891"/>
                </a:lnTo>
                <a:lnTo>
                  <a:pt x="7855" y="5128"/>
                </a:lnTo>
                <a:lnTo>
                  <a:pt x="7855" y="13528"/>
                </a:lnTo>
                <a:cubicBezTo>
                  <a:pt x="7855" y="13528"/>
                  <a:pt x="982" y="12764"/>
                  <a:pt x="982" y="12764"/>
                </a:cubicBezTo>
                <a:close/>
                <a:moveTo>
                  <a:pt x="18655" y="6382"/>
                </a:moveTo>
                <a:lnTo>
                  <a:pt x="18655" y="1473"/>
                </a:lnTo>
                <a:cubicBezTo>
                  <a:pt x="18655" y="659"/>
                  <a:pt x="17995" y="0"/>
                  <a:pt x="17182" y="0"/>
                </a:cubicBezTo>
                <a:cubicBezTo>
                  <a:pt x="16368" y="0"/>
                  <a:pt x="15709" y="659"/>
                  <a:pt x="15709" y="1473"/>
                </a:cubicBezTo>
                <a:lnTo>
                  <a:pt x="15709" y="1850"/>
                </a:lnTo>
                <a:lnTo>
                  <a:pt x="8175" y="4110"/>
                </a:lnTo>
                <a:lnTo>
                  <a:pt x="982" y="4909"/>
                </a:lnTo>
                <a:cubicBezTo>
                  <a:pt x="440" y="4909"/>
                  <a:pt x="0" y="5349"/>
                  <a:pt x="0" y="5891"/>
                </a:cubicBezTo>
                <a:lnTo>
                  <a:pt x="0" y="12764"/>
                </a:lnTo>
                <a:cubicBezTo>
                  <a:pt x="0" y="13306"/>
                  <a:pt x="440" y="13745"/>
                  <a:pt x="982" y="13745"/>
                </a:cubicBezTo>
                <a:lnTo>
                  <a:pt x="4325" y="14117"/>
                </a:lnTo>
                <a:lnTo>
                  <a:pt x="5903" y="21216"/>
                </a:lnTo>
                <a:lnTo>
                  <a:pt x="5912" y="21214"/>
                </a:lnTo>
                <a:cubicBezTo>
                  <a:pt x="5961" y="21433"/>
                  <a:pt x="6148" y="21600"/>
                  <a:pt x="6382" y="21600"/>
                </a:cubicBezTo>
                <a:lnTo>
                  <a:pt x="10309" y="21600"/>
                </a:lnTo>
                <a:cubicBezTo>
                  <a:pt x="10580" y="21600"/>
                  <a:pt x="10800" y="21381"/>
                  <a:pt x="10800" y="21109"/>
                </a:cubicBezTo>
                <a:cubicBezTo>
                  <a:pt x="10800" y="21072"/>
                  <a:pt x="10787" y="21039"/>
                  <a:pt x="10779" y="21005"/>
                </a:cubicBezTo>
                <a:lnTo>
                  <a:pt x="10788" y="21003"/>
                </a:lnTo>
                <a:lnTo>
                  <a:pt x="9437" y="14923"/>
                </a:lnTo>
                <a:lnTo>
                  <a:pt x="15709" y="16805"/>
                </a:lnTo>
                <a:lnTo>
                  <a:pt x="15709" y="17182"/>
                </a:lnTo>
                <a:cubicBezTo>
                  <a:pt x="15709" y="17995"/>
                  <a:pt x="16368" y="18655"/>
                  <a:pt x="17182" y="18655"/>
                </a:cubicBezTo>
                <a:cubicBezTo>
                  <a:pt x="17995" y="18655"/>
                  <a:pt x="18655" y="17995"/>
                  <a:pt x="18655" y="17182"/>
                </a:cubicBezTo>
                <a:lnTo>
                  <a:pt x="18655" y="12273"/>
                </a:lnTo>
                <a:cubicBezTo>
                  <a:pt x="20281" y="12273"/>
                  <a:pt x="21600" y="10954"/>
                  <a:pt x="21600" y="9327"/>
                </a:cubicBezTo>
                <a:cubicBezTo>
                  <a:pt x="21600" y="7701"/>
                  <a:pt x="20281" y="6382"/>
                  <a:pt x="18655" y="6382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748">
            <a:extLst>
              <a:ext uri="{FF2B5EF4-FFF2-40B4-BE49-F238E27FC236}">
                <a16:creationId xmlns:a16="http://schemas.microsoft.com/office/drawing/2014/main" id="{5582A217-43FB-7040-8CF9-5B6F375DF6B0}"/>
              </a:ext>
            </a:extLst>
          </p:cNvPr>
          <p:cNvSpPr>
            <a:spLocks noChangeAspect="1"/>
          </p:cNvSpPr>
          <p:nvPr/>
        </p:nvSpPr>
        <p:spPr>
          <a:xfrm>
            <a:off x="5305892" y="8878228"/>
            <a:ext cx="838288" cy="8382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54">
            <a:extLst>
              <a:ext uri="{FF2B5EF4-FFF2-40B4-BE49-F238E27FC236}">
                <a16:creationId xmlns:a16="http://schemas.microsoft.com/office/drawing/2014/main" id="{8420E2BB-04EE-3B45-906A-ABEB6998C830}"/>
              </a:ext>
            </a:extLst>
          </p:cNvPr>
          <p:cNvSpPr>
            <a:spLocks noChangeAspect="1"/>
          </p:cNvSpPr>
          <p:nvPr/>
        </p:nvSpPr>
        <p:spPr>
          <a:xfrm>
            <a:off x="5305892" y="6358423"/>
            <a:ext cx="838288" cy="762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631">
            <a:extLst>
              <a:ext uri="{FF2B5EF4-FFF2-40B4-BE49-F238E27FC236}">
                <a16:creationId xmlns:a16="http://schemas.microsoft.com/office/drawing/2014/main" id="{3EA14F8B-D9B6-E64F-9FD1-3516854696B2}"/>
              </a:ext>
            </a:extLst>
          </p:cNvPr>
          <p:cNvSpPr>
            <a:spLocks noChangeAspect="1"/>
          </p:cNvSpPr>
          <p:nvPr/>
        </p:nvSpPr>
        <p:spPr>
          <a:xfrm>
            <a:off x="5305892" y="11512341"/>
            <a:ext cx="838288" cy="685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tx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5927B9-4D77-2A42-8B5F-7BC489478836}"/>
              </a:ext>
            </a:extLst>
          </p:cNvPr>
          <p:cNvSpPr txBox="1"/>
          <p:nvPr/>
        </p:nvSpPr>
        <p:spPr>
          <a:xfrm>
            <a:off x="7127450" y="3376877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CF7F2E5-74F5-0D4D-95E7-0FA3C3BDCCD0}"/>
              </a:ext>
            </a:extLst>
          </p:cNvPr>
          <p:cNvSpPr txBox="1"/>
          <p:nvPr/>
        </p:nvSpPr>
        <p:spPr>
          <a:xfrm>
            <a:off x="7127449" y="5934785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F960A86-9B34-5542-B8E4-10E900F86DB0}"/>
              </a:ext>
            </a:extLst>
          </p:cNvPr>
          <p:cNvSpPr txBox="1"/>
          <p:nvPr/>
        </p:nvSpPr>
        <p:spPr>
          <a:xfrm>
            <a:off x="7127449" y="8492694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39FC29A-ABF7-4547-9857-F4FCB078895C}"/>
              </a:ext>
            </a:extLst>
          </p:cNvPr>
          <p:cNvSpPr txBox="1"/>
          <p:nvPr/>
        </p:nvSpPr>
        <p:spPr>
          <a:xfrm>
            <a:off x="7127449" y="11049166"/>
            <a:ext cx="159050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Option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1F4B014-D8DB-4249-A0F3-9DDE5F97C224}"/>
              </a:ext>
            </a:extLst>
          </p:cNvPr>
          <p:cNvSpPr txBox="1"/>
          <p:nvPr/>
        </p:nvSpPr>
        <p:spPr>
          <a:xfrm>
            <a:off x="7303779" y="9077469"/>
            <a:ext cx="1237839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0345C8E-F634-684A-94F6-9DBE07D2307A}"/>
              </a:ext>
            </a:extLst>
          </p:cNvPr>
          <p:cNvSpPr txBox="1"/>
          <p:nvPr/>
        </p:nvSpPr>
        <p:spPr>
          <a:xfrm>
            <a:off x="7314198" y="6518778"/>
            <a:ext cx="1217001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DF53F5F-CDD1-264A-A171-7F8CD460C5DD}"/>
              </a:ext>
            </a:extLst>
          </p:cNvPr>
          <p:cNvSpPr txBox="1"/>
          <p:nvPr/>
        </p:nvSpPr>
        <p:spPr>
          <a:xfrm>
            <a:off x="7277329" y="11633941"/>
            <a:ext cx="1290738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791BC9-5101-8947-A9E4-F304B06D82F6}"/>
              </a:ext>
            </a:extLst>
          </p:cNvPr>
          <p:cNvSpPr txBox="1"/>
          <p:nvPr/>
        </p:nvSpPr>
        <p:spPr>
          <a:xfrm>
            <a:off x="7403966" y="3961261"/>
            <a:ext cx="1037465" cy="1107996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7D0393F-0573-4641-802E-FBD0229AAE0B}"/>
              </a:ext>
            </a:extLst>
          </p:cNvPr>
          <p:cNvSpPr txBox="1"/>
          <p:nvPr/>
        </p:nvSpPr>
        <p:spPr>
          <a:xfrm>
            <a:off x="9959133" y="331846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3548FB2E-1C52-A84A-A2C8-03C152E4FBE5}"/>
              </a:ext>
            </a:extLst>
          </p:cNvPr>
          <p:cNvSpPr txBox="1">
            <a:spLocks/>
          </p:cNvSpPr>
          <p:nvPr/>
        </p:nvSpPr>
        <p:spPr>
          <a:xfrm>
            <a:off x="9959132" y="3903242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0AE2F57-5CC4-9A44-8E7D-2E8B78FCC8A2}"/>
              </a:ext>
            </a:extLst>
          </p:cNvPr>
          <p:cNvSpPr txBox="1"/>
          <p:nvPr/>
        </p:nvSpPr>
        <p:spPr>
          <a:xfrm>
            <a:off x="9959133" y="587637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B235DCAB-31E5-1D4B-BFB2-50FB63B8393E}"/>
              </a:ext>
            </a:extLst>
          </p:cNvPr>
          <p:cNvSpPr txBox="1">
            <a:spLocks/>
          </p:cNvSpPr>
          <p:nvPr/>
        </p:nvSpPr>
        <p:spPr>
          <a:xfrm>
            <a:off x="9959132" y="6461150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982D4C8-A437-C645-985E-A45F0CB3E4FE}"/>
              </a:ext>
            </a:extLst>
          </p:cNvPr>
          <p:cNvSpPr txBox="1"/>
          <p:nvPr/>
        </p:nvSpPr>
        <p:spPr>
          <a:xfrm>
            <a:off x="9959133" y="8434283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EC6C438F-0E39-734F-9B54-AAF743808A1F}"/>
              </a:ext>
            </a:extLst>
          </p:cNvPr>
          <p:cNvSpPr txBox="1">
            <a:spLocks/>
          </p:cNvSpPr>
          <p:nvPr/>
        </p:nvSpPr>
        <p:spPr>
          <a:xfrm>
            <a:off x="9959132" y="9019058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99B91C-7248-9E42-8EAD-A65234320B25}"/>
              </a:ext>
            </a:extLst>
          </p:cNvPr>
          <p:cNvSpPr txBox="1"/>
          <p:nvPr/>
        </p:nvSpPr>
        <p:spPr>
          <a:xfrm>
            <a:off x="9959133" y="1099218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D6D5219-54B2-E64C-B70F-0EB627795E29}"/>
              </a:ext>
            </a:extLst>
          </p:cNvPr>
          <p:cNvSpPr txBox="1">
            <a:spLocks/>
          </p:cNvSpPr>
          <p:nvPr/>
        </p:nvSpPr>
        <p:spPr>
          <a:xfrm>
            <a:off x="9959132" y="11576963"/>
            <a:ext cx="9772226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812421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">
            <a:extLst>
              <a:ext uri="{FF2B5EF4-FFF2-40B4-BE49-F238E27FC236}">
                <a16:creationId xmlns:a16="http://schemas.microsoft.com/office/drawing/2014/main" id="{587FE6C9-215E-A647-908D-DBD4BC9AFF0A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8326890" y="1820613"/>
            <a:ext cx="3745841" cy="3611945"/>
          </a:xfrm>
          <a:custGeom>
            <a:avLst/>
            <a:gdLst>
              <a:gd name="T0" fmla="*/ 5057 w 5058"/>
              <a:gd name="T1" fmla="*/ 1447 h 4876"/>
              <a:gd name="T2" fmla="*/ 4222 w 5058"/>
              <a:gd name="T3" fmla="*/ 0 h 4876"/>
              <a:gd name="T4" fmla="*/ 1407 w 5058"/>
              <a:gd name="T5" fmla="*/ 0 h 4876"/>
              <a:gd name="T6" fmla="*/ 0 w 5058"/>
              <a:gd name="T7" fmla="*/ 2438 h 4876"/>
              <a:gd name="T8" fmla="*/ 1407 w 5058"/>
              <a:gd name="T9" fmla="*/ 4875 h 4876"/>
              <a:gd name="T10" fmla="*/ 3078 w 5058"/>
              <a:gd name="T11" fmla="*/ 4875 h 4876"/>
              <a:gd name="T12" fmla="*/ 3078 w 5058"/>
              <a:gd name="T13" fmla="*/ 4875 h 4876"/>
              <a:gd name="T14" fmla="*/ 5057 w 5058"/>
              <a:gd name="T15" fmla="*/ 1447 h 4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58" h="4876">
                <a:moveTo>
                  <a:pt x="5057" y="1447"/>
                </a:moveTo>
                <a:lnTo>
                  <a:pt x="4222" y="0"/>
                </a:lnTo>
                <a:lnTo>
                  <a:pt x="1407" y="0"/>
                </a:lnTo>
                <a:lnTo>
                  <a:pt x="0" y="2438"/>
                </a:lnTo>
                <a:lnTo>
                  <a:pt x="1407" y="4875"/>
                </a:lnTo>
                <a:lnTo>
                  <a:pt x="3078" y="4875"/>
                </a:lnTo>
                <a:lnTo>
                  <a:pt x="3078" y="4875"/>
                </a:lnTo>
                <a:cubicBezTo>
                  <a:pt x="3078" y="3410"/>
                  <a:pt x="3874" y="2132"/>
                  <a:pt x="5057" y="144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5D2E2F81-0E16-854B-9A3C-424A454AFCA6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2094812" y="1975444"/>
            <a:ext cx="4167127" cy="2877146"/>
          </a:xfrm>
          <a:custGeom>
            <a:avLst/>
            <a:gdLst>
              <a:gd name="T0" fmla="*/ 2814 w 5628"/>
              <a:gd name="T1" fmla="*/ 3354 h 3885"/>
              <a:gd name="T2" fmla="*/ 2814 w 5628"/>
              <a:gd name="T3" fmla="*/ 3354 h 3885"/>
              <a:gd name="T4" fmla="*/ 4792 w 5628"/>
              <a:gd name="T5" fmla="*/ 3884 h 3885"/>
              <a:gd name="T6" fmla="*/ 5627 w 5628"/>
              <a:gd name="T7" fmla="*/ 2437 h 3885"/>
              <a:gd name="T8" fmla="*/ 5627 w 5628"/>
              <a:gd name="T9" fmla="*/ 2437 h 3885"/>
              <a:gd name="T10" fmla="*/ 4220 w 5628"/>
              <a:gd name="T11" fmla="*/ 0 h 3885"/>
              <a:gd name="T12" fmla="*/ 1407 w 5628"/>
              <a:gd name="T13" fmla="*/ 0 h 3885"/>
              <a:gd name="T14" fmla="*/ 0 w 5628"/>
              <a:gd name="T15" fmla="*/ 2437 h 3885"/>
              <a:gd name="T16" fmla="*/ 835 w 5628"/>
              <a:gd name="T17" fmla="*/ 3884 h 3885"/>
              <a:gd name="T18" fmla="*/ 835 w 5628"/>
              <a:gd name="T19" fmla="*/ 3884 h 3885"/>
              <a:gd name="T20" fmla="*/ 2814 w 5628"/>
              <a:gd name="T21" fmla="*/ 3354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28" h="3885">
                <a:moveTo>
                  <a:pt x="2814" y="3354"/>
                </a:moveTo>
                <a:lnTo>
                  <a:pt x="2814" y="3354"/>
                </a:lnTo>
                <a:cubicBezTo>
                  <a:pt x="3534" y="3354"/>
                  <a:pt x="4210" y="3548"/>
                  <a:pt x="4792" y="3884"/>
                </a:cubicBezTo>
                <a:lnTo>
                  <a:pt x="5627" y="2437"/>
                </a:lnTo>
                <a:lnTo>
                  <a:pt x="5627" y="2437"/>
                </a:lnTo>
                <a:lnTo>
                  <a:pt x="4220" y="0"/>
                </a:lnTo>
                <a:lnTo>
                  <a:pt x="1407" y="0"/>
                </a:lnTo>
                <a:lnTo>
                  <a:pt x="0" y="2437"/>
                </a:lnTo>
                <a:lnTo>
                  <a:pt x="835" y="3884"/>
                </a:lnTo>
                <a:lnTo>
                  <a:pt x="835" y="3884"/>
                </a:lnTo>
                <a:cubicBezTo>
                  <a:pt x="1417" y="3548"/>
                  <a:pt x="2093" y="3354"/>
                  <a:pt x="2814" y="3354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124C3C47-940E-204A-AFBB-1714027F2DCB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4107819" y="5158234"/>
            <a:ext cx="3745841" cy="3611945"/>
          </a:xfrm>
          <a:custGeom>
            <a:avLst/>
            <a:gdLst>
              <a:gd name="T0" fmla="*/ 0 w 5058"/>
              <a:gd name="T1" fmla="*/ 1447 h 4876"/>
              <a:gd name="T2" fmla="*/ 0 w 5058"/>
              <a:gd name="T3" fmla="*/ 1447 h 4876"/>
              <a:gd name="T4" fmla="*/ 1979 w 5058"/>
              <a:gd name="T5" fmla="*/ 4875 h 4876"/>
              <a:gd name="T6" fmla="*/ 3650 w 5058"/>
              <a:gd name="T7" fmla="*/ 4875 h 4876"/>
              <a:gd name="T8" fmla="*/ 5057 w 5058"/>
              <a:gd name="T9" fmla="*/ 2438 h 4876"/>
              <a:gd name="T10" fmla="*/ 3650 w 5058"/>
              <a:gd name="T11" fmla="*/ 0 h 4876"/>
              <a:gd name="T12" fmla="*/ 835 w 5058"/>
              <a:gd name="T13" fmla="*/ 0 h 4876"/>
              <a:gd name="T14" fmla="*/ 835 w 5058"/>
              <a:gd name="T15" fmla="*/ 0 h 4876"/>
              <a:gd name="T16" fmla="*/ 0 w 5058"/>
              <a:gd name="T17" fmla="*/ 1447 h 4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58" h="4876">
                <a:moveTo>
                  <a:pt x="0" y="1447"/>
                </a:moveTo>
                <a:lnTo>
                  <a:pt x="0" y="1447"/>
                </a:lnTo>
                <a:cubicBezTo>
                  <a:pt x="1182" y="2132"/>
                  <a:pt x="1979" y="3410"/>
                  <a:pt x="1979" y="4875"/>
                </a:cubicBezTo>
                <a:lnTo>
                  <a:pt x="3650" y="4875"/>
                </a:lnTo>
                <a:lnTo>
                  <a:pt x="5057" y="2438"/>
                </a:lnTo>
                <a:lnTo>
                  <a:pt x="3650" y="0"/>
                </a:lnTo>
                <a:lnTo>
                  <a:pt x="835" y="0"/>
                </a:lnTo>
                <a:lnTo>
                  <a:pt x="835" y="0"/>
                </a:lnTo>
                <a:lnTo>
                  <a:pt x="0" y="1447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BBD97BEB-3547-C141-BA7C-B591B62F0FE2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6522550" y="4945823"/>
            <a:ext cx="3745841" cy="3611945"/>
          </a:xfrm>
          <a:custGeom>
            <a:avLst/>
            <a:gdLst>
              <a:gd name="T0" fmla="*/ 3078 w 5058"/>
              <a:gd name="T1" fmla="*/ 0 h 4875"/>
              <a:gd name="T2" fmla="*/ 1407 w 5058"/>
              <a:gd name="T3" fmla="*/ 0 h 4875"/>
              <a:gd name="T4" fmla="*/ 0 w 5058"/>
              <a:gd name="T5" fmla="*/ 2437 h 4875"/>
              <a:gd name="T6" fmla="*/ 1407 w 5058"/>
              <a:gd name="T7" fmla="*/ 4874 h 4875"/>
              <a:gd name="T8" fmla="*/ 4222 w 5058"/>
              <a:gd name="T9" fmla="*/ 4874 h 4875"/>
              <a:gd name="T10" fmla="*/ 5057 w 5058"/>
              <a:gd name="T11" fmla="*/ 3427 h 4875"/>
              <a:gd name="T12" fmla="*/ 5057 w 5058"/>
              <a:gd name="T13" fmla="*/ 3427 h 4875"/>
              <a:gd name="T14" fmla="*/ 3078 w 5058"/>
              <a:gd name="T15" fmla="*/ 0 h 4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5058" h="4875">
                <a:moveTo>
                  <a:pt x="3078" y="0"/>
                </a:moveTo>
                <a:lnTo>
                  <a:pt x="1407" y="0"/>
                </a:lnTo>
                <a:lnTo>
                  <a:pt x="0" y="2437"/>
                </a:lnTo>
                <a:lnTo>
                  <a:pt x="1407" y="4874"/>
                </a:lnTo>
                <a:lnTo>
                  <a:pt x="4222" y="4874"/>
                </a:lnTo>
                <a:lnTo>
                  <a:pt x="5057" y="3427"/>
                </a:lnTo>
                <a:lnTo>
                  <a:pt x="5057" y="3427"/>
                </a:lnTo>
                <a:cubicBezTo>
                  <a:pt x="3874" y="2742"/>
                  <a:pt x="3078" y="1464"/>
                  <a:pt x="3078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9AA3062-0343-B64E-8680-58FBF8806D1B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8118733" y="8862215"/>
            <a:ext cx="4167127" cy="2877147"/>
          </a:xfrm>
          <a:custGeom>
            <a:avLst/>
            <a:gdLst>
              <a:gd name="T0" fmla="*/ 4792 w 5628"/>
              <a:gd name="T1" fmla="*/ 0 h 3885"/>
              <a:gd name="T2" fmla="*/ 4792 w 5628"/>
              <a:gd name="T3" fmla="*/ 0 h 3885"/>
              <a:gd name="T4" fmla="*/ 2814 w 5628"/>
              <a:gd name="T5" fmla="*/ 530 h 3885"/>
              <a:gd name="T6" fmla="*/ 2814 w 5628"/>
              <a:gd name="T7" fmla="*/ 530 h 3885"/>
              <a:gd name="T8" fmla="*/ 835 w 5628"/>
              <a:gd name="T9" fmla="*/ 0 h 3885"/>
              <a:gd name="T10" fmla="*/ 0 w 5628"/>
              <a:gd name="T11" fmla="*/ 1447 h 3885"/>
              <a:gd name="T12" fmla="*/ 1407 w 5628"/>
              <a:gd name="T13" fmla="*/ 3884 h 3885"/>
              <a:gd name="T14" fmla="*/ 4220 w 5628"/>
              <a:gd name="T15" fmla="*/ 3884 h 3885"/>
              <a:gd name="T16" fmla="*/ 5627 w 5628"/>
              <a:gd name="T17" fmla="*/ 1447 h 3885"/>
              <a:gd name="T18" fmla="*/ 5627 w 5628"/>
              <a:gd name="T19" fmla="*/ 1447 h 3885"/>
              <a:gd name="T20" fmla="*/ 4792 w 5628"/>
              <a:gd name="T21" fmla="*/ 0 h 38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628" h="3885">
                <a:moveTo>
                  <a:pt x="4792" y="0"/>
                </a:moveTo>
                <a:lnTo>
                  <a:pt x="4792" y="0"/>
                </a:lnTo>
                <a:cubicBezTo>
                  <a:pt x="4210" y="336"/>
                  <a:pt x="3534" y="530"/>
                  <a:pt x="2814" y="530"/>
                </a:cubicBezTo>
                <a:lnTo>
                  <a:pt x="2814" y="530"/>
                </a:lnTo>
                <a:cubicBezTo>
                  <a:pt x="2093" y="530"/>
                  <a:pt x="1417" y="336"/>
                  <a:pt x="835" y="0"/>
                </a:cubicBezTo>
                <a:lnTo>
                  <a:pt x="0" y="1447"/>
                </a:lnTo>
                <a:lnTo>
                  <a:pt x="1407" y="3884"/>
                </a:lnTo>
                <a:lnTo>
                  <a:pt x="4220" y="3884"/>
                </a:lnTo>
                <a:lnTo>
                  <a:pt x="5627" y="1447"/>
                </a:lnTo>
                <a:lnTo>
                  <a:pt x="5627" y="1447"/>
                </a:lnTo>
                <a:lnTo>
                  <a:pt x="479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B3C12F2-04FA-2249-9039-728D4DB33D56}"/>
              </a:ext>
            </a:extLst>
          </p:cNvPr>
          <p:cNvSpPr>
            <a:spLocks noChangeArrowheads="1"/>
          </p:cNvSpPr>
          <p:nvPr/>
        </p:nvSpPr>
        <p:spPr bwMode="auto">
          <a:xfrm rot="1800000">
            <a:off x="12303478" y="8283444"/>
            <a:ext cx="3745841" cy="3611945"/>
          </a:xfrm>
          <a:custGeom>
            <a:avLst/>
            <a:gdLst>
              <a:gd name="T0" fmla="*/ 1979 w 5058"/>
              <a:gd name="T1" fmla="*/ 0 h 4875"/>
              <a:gd name="T2" fmla="*/ 1979 w 5058"/>
              <a:gd name="T3" fmla="*/ 0 h 4875"/>
              <a:gd name="T4" fmla="*/ 0 w 5058"/>
              <a:gd name="T5" fmla="*/ 3427 h 4875"/>
              <a:gd name="T6" fmla="*/ 835 w 5058"/>
              <a:gd name="T7" fmla="*/ 4874 h 4875"/>
              <a:gd name="T8" fmla="*/ 835 w 5058"/>
              <a:gd name="T9" fmla="*/ 4874 h 4875"/>
              <a:gd name="T10" fmla="*/ 3650 w 5058"/>
              <a:gd name="T11" fmla="*/ 4874 h 4875"/>
              <a:gd name="T12" fmla="*/ 5057 w 5058"/>
              <a:gd name="T13" fmla="*/ 2437 h 4875"/>
              <a:gd name="T14" fmla="*/ 3650 w 5058"/>
              <a:gd name="T15" fmla="*/ 0 h 4875"/>
              <a:gd name="T16" fmla="*/ 1979 w 5058"/>
              <a:gd name="T17" fmla="*/ 0 h 48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058" h="4875">
                <a:moveTo>
                  <a:pt x="1979" y="0"/>
                </a:moveTo>
                <a:lnTo>
                  <a:pt x="1979" y="0"/>
                </a:lnTo>
                <a:cubicBezTo>
                  <a:pt x="1979" y="1464"/>
                  <a:pt x="1182" y="2742"/>
                  <a:pt x="0" y="3427"/>
                </a:cubicBezTo>
                <a:lnTo>
                  <a:pt x="835" y="4874"/>
                </a:lnTo>
                <a:lnTo>
                  <a:pt x="835" y="4874"/>
                </a:lnTo>
                <a:lnTo>
                  <a:pt x="3650" y="4874"/>
                </a:lnTo>
                <a:lnTo>
                  <a:pt x="5057" y="2437"/>
                </a:lnTo>
                <a:lnTo>
                  <a:pt x="3650" y="0"/>
                </a:lnTo>
                <a:lnTo>
                  <a:pt x="197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0C1ACE2-7B54-7249-B2F4-4DE6361E3B0E}"/>
              </a:ext>
            </a:extLst>
          </p:cNvPr>
          <p:cNvSpPr txBox="1"/>
          <p:nvPr/>
        </p:nvSpPr>
        <p:spPr>
          <a:xfrm>
            <a:off x="9599014" y="5787194"/>
            <a:ext cx="5179623" cy="21416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/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13" name="Shape 2545">
            <a:extLst>
              <a:ext uri="{FF2B5EF4-FFF2-40B4-BE49-F238E27FC236}">
                <a16:creationId xmlns:a16="http://schemas.microsoft.com/office/drawing/2014/main" id="{18D7B352-23F5-6C41-9439-1DE863F49CCC}"/>
              </a:ext>
            </a:extLst>
          </p:cNvPr>
          <p:cNvSpPr>
            <a:spLocks noChangeAspect="1"/>
          </p:cNvSpPr>
          <p:nvPr/>
        </p:nvSpPr>
        <p:spPr>
          <a:xfrm>
            <a:off x="9650731" y="9751709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604">
            <a:extLst>
              <a:ext uri="{FF2B5EF4-FFF2-40B4-BE49-F238E27FC236}">
                <a16:creationId xmlns:a16="http://schemas.microsoft.com/office/drawing/2014/main" id="{C08F6B11-AD13-DF43-8F3F-25EE91F0C89C}"/>
              </a:ext>
            </a:extLst>
          </p:cNvPr>
          <p:cNvSpPr>
            <a:spLocks noChangeAspect="1"/>
          </p:cNvSpPr>
          <p:nvPr/>
        </p:nvSpPr>
        <p:spPr>
          <a:xfrm>
            <a:off x="9650731" y="2964771"/>
            <a:ext cx="1098158" cy="898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17673" y="9600"/>
                </a:lnTo>
                <a:lnTo>
                  <a:pt x="17673" y="8400"/>
                </a:lnTo>
                <a:cubicBezTo>
                  <a:pt x="17673" y="7738"/>
                  <a:pt x="17233" y="7200"/>
                  <a:pt x="16691" y="7200"/>
                </a:cubicBezTo>
                <a:lnTo>
                  <a:pt x="14727" y="7200"/>
                </a:lnTo>
                <a:cubicBezTo>
                  <a:pt x="14186" y="7200"/>
                  <a:pt x="13745" y="7738"/>
                  <a:pt x="13745" y="8400"/>
                </a:cubicBezTo>
                <a:lnTo>
                  <a:pt x="13745" y="9600"/>
                </a:lnTo>
                <a:lnTo>
                  <a:pt x="7855" y="9600"/>
                </a:lnTo>
                <a:lnTo>
                  <a:pt x="7855" y="8400"/>
                </a:lnTo>
                <a:cubicBezTo>
                  <a:pt x="7855" y="7738"/>
                  <a:pt x="7414" y="7200"/>
                  <a:pt x="6873" y="7200"/>
                </a:cubicBezTo>
                <a:lnTo>
                  <a:pt x="4909" y="7200"/>
                </a:lnTo>
                <a:cubicBezTo>
                  <a:pt x="4367" y="7200"/>
                  <a:pt x="3927" y="7738"/>
                  <a:pt x="3927" y="8400"/>
                </a:cubicBezTo>
                <a:lnTo>
                  <a:pt x="3927" y="9600"/>
                </a:lnTo>
                <a:lnTo>
                  <a:pt x="982" y="9600"/>
                </a:lnTo>
                <a:lnTo>
                  <a:pt x="982" y="3601"/>
                </a:lnTo>
                <a:lnTo>
                  <a:pt x="20618" y="3601"/>
                </a:lnTo>
                <a:cubicBezTo>
                  <a:pt x="20618" y="3601"/>
                  <a:pt x="20618" y="9600"/>
                  <a:pt x="20618" y="9600"/>
                </a:cubicBezTo>
                <a:close/>
                <a:moveTo>
                  <a:pt x="14727" y="8400"/>
                </a:moveTo>
                <a:lnTo>
                  <a:pt x="16691" y="8400"/>
                </a:lnTo>
                <a:lnTo>
                  <a:pt x="16691" y="12001"/>
                </a:lnTo>
                <a:lnTo>
                  <a:pt x="14727" y="12001"/>
                </a:lnTo>
                <a:cubicBezTo>
                  <a:pt x="14727" y="12001"/>
                  <a:pt x="14727" y="8400"/>
                  <a:pt x="14727" y="8400"/>
                </a:cubicBezTo>
                <a:close/>
                <a:moveTo>
                  <a:pt x="4909" y="8400"/>
                </a:moveTo>
                <a:lnTo>
                  <a:pt x="6873" y="8400"/>
                </a:lnTo>
                <a:lnTo>
                  <a:pt x="6873" y="12001"/>
                </a:lnTo>
                <a:lnTo>
                  <a:pt x="4909" y="12001"/>
                </a:lnTo>
                <a:cubicBezTo>
                  <a:pt x="4909" y="12001"/>
                  <a:pt x="4909" y="8400"/>
                  <a:pt x="4909" y="8400"/>
                </a:cubicBezTo>
                <a:close/>
                <a:moveTo>
                  <a:pt x="19636" y="20400"/>
                </a:moveTo>
                <a:lnTo>
                  <a:pt x="1964" y="20400"/>
                </a:lnTo>
                <a:lnTo>
                  <a:pt x="1964" y="10800"/>
                </a:lnTo>
                <a:lnTo>
                  <a:pt x="3927" y="10800"/>
                </a:lnTo>
                <a:lnTo>
                  <a:pt x="3927" y="12001"/>
                </a:lnTo>
                <a:cubicBezTo>
                  <a:pt x="3927" y="12662"/>
                  <a:pt x="4367" y="13200"/>
                  <a:pt x="4909" y="13200"/>
                </a:cubicBezTo>
                <a:lnTo>
                  <a:pt x="6873" y="13200"/>
                </a:lnTo>
                <a:cubicBezTo>
                  <a:pt x="7414" y="13200"/>
                  <a:pt x="7855" y="12662"/>
                  <a:pt x="7855" y="12001"/>
                </a:cubicBezTo>
                <a:lnTo>
                  <a:pt x="7855" y="10800"/>
                </a:lnTo>
                <a:lnTo>
                  <a:pt x="13745" y="10800"/>
                </a:lnTo>
                <a:lnTo>
                  <a:pt x="13745" y="12001"/>
                </a:lnTo>
                <a:cubicBezTo>
                  <a:pt x="13745" y="12662"/>
                  <a:pt x="14186" y="13200"/>
                  <a:pt x="14727" y="13200"/>
                </a:cubicBezTo>
                <a:lnTo>
                  <a:pt x="16691" y="13200"/>
                </a:lnTo>
                <a:cubicBezTo>
                  <a:pt x="17233" y="13200"/>
                  <a:pt x="17673" y="12662"/>
                  <a:pt x="17673" y="12001"/>
                </a:cubicBezTo>
                <a:lnTo>
                  <a:pt x="17673" y="10800"/>
                </a:lnTo>
                <a:lnTo>
                  <a:pt x="19636" y="10800"/>
                </a:lnTo>
                <a:cubicBezTo>
                  <a:pt x="19636" y="10800"/>
                  <a:pt x="19636" y="20400"/>
                  <a:pt x="19636" y="20400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40" y="2400"/>
                  <a:pt x="0" y="2938"/>
                  <a:pt x="0" y="3601"/>
                </a:cubicBezTo>
                <a:lnTo>
                  <a:pt x="0" y="9600"/>
                </a:lnTo>
                <a:cubicBezTo>
                  <a:pt x="0" y="10262"/>
                  <a:pt x="440" y="10800"/>
                  <a:pt x="982" y="10800"/>
                </a:cubicBezTo>
                <a:lnTo>
                  <a:pt x="982" y="20400"/>
                </a:lnTo>
                <a:cubicBezTo>
                  <a:pt x="982" y="21062"/>
                  <a:pt x="1422" y="21600"/>
                  <a:pt x="1964" y="21600"/>
                </a:cubicBezTo>
                <a:lnTo>
                  <a:pt x="19636" y="21600"/>
                </a:lnTo>
                <a:cubicBezTo>
                  <a:pt x="20178" y="21600"/>
                  <a:pt x="20618" y="21062"/>
                  <a:pt x="20618" y="20400"/>
                </a:cubicBez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605">
            <a:extLst>
              <a:ext uri="{FF2B5EF4-FFF2-40B4-BE49-F238E27FC236}">
                <a16:creationId xmlns:a16="http://schemas.microsoft.com/office/drawing/2014/main" id="{1691C9FE-2086-EA4C-8EF5-1CA45DA87F74}"/>
              </a:ext>
            </a:extLst>
          </p:cNvPr>
          <p:cNvSpPr>
            <a:spLocks noChangeAspect="1"/>
          </p:cNvSpPr>
          <p:nvPr/>
        </p:nvSpPr>
        <p:spPr>
          <a:xfrm>
            <a:off x="7577491" y="6308676"/>
            <a:ext cx="1098676" cy="1098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10" h="21410" extrusionOk="0">
                <a:moveTo>
                  <a:pt x="20437" y="20437"/>
                </a:moveTo>
                <a:lnTo>
                  <a:pt x="17519" y="20437"/>
                </a:lnTo>
                <a:lnTo>
                  <a:pt x="17519" y="18978"/>
                </a:lnTo>
                <a:cubicBezTo>
                  <a:pt x="17519" y="18710"/>
                  <a:pt x="17301" y="18492"/>
                  <a:pt x="17033" y="18492"/>
                </a:cubicBezTo>
                <a:lnTo>
                  <a:pt x="15574" y="18492"/>
                </a:lnTo>
                <a:lnTo>
                  <a:pt x="15574" y="17033"/>
                </a:lnTo>
                <a:cubicBezTo>
                  <a:pt x="15574" y="16764"/>
                  <a:pt x="15356" y="16546"/>
                  <a:pt x="15087" y="16546"/>
                </a:cubicBezTo>
                <a:lnTo>
                  <a:pt x="13344" y="16546"/>
                </a:lnTo>
                <a:lnTo>
                  <a:pt x="10309" y="13497"/>
                </a:lnTo>
                <a:cubicBezTo>
                  <a:pt x="10221" y="13409"/>
                  <a:pt x="10100" y="13354"/>
                  <a:pt x="9965" y="13354"/>
                </a:cubicBezTo>
                <a:cubicBezTo>
                  <a:pt x="9819" y="13354"/>
                  <a:pt x="9693" y="13422"/>
                  <a:pt x="9604" y="13524"/>
                </a:cubicBezTo>
                <a:lnTo>
                  <a:pt x="8815" y="14312"/>
                </a:lnTo>
                <a:cubicBezTo>
                  <a:pt x="8435" y="14692"/>
                  <a:pt x="7820" y="14692"/>
                  <a:pt x="7441" y="14312"/>
                </a:cubicBezTo>
                <a:lnTo>
                  <a:pt x="1256" y="8128"/>
                </a:lnTo>
                <a:cubicBezTo>
                  <a:pt x="877" y="7748"/>
                  <a:pt x="877" y="7133"/>
                  <a:pt x="1256" y="6753"/>
                </a:cubicBezTo>
                <a:lnTo>
                  <a:pt x="6754" y="1255"/>
                </a:lnTo>
                <a:cubicBezTo>
                  <a:pt x="7133" y="876"/>
                  <a:pt x="7749" y="876"/>
                  <a:pt x="8128" y="1255"/>
                </a:cubicBezTo>
                <a:lnTo>
                  <a:pt x="14312" y="7440"/>
                </a:lnTo>
                <a:cubicBezTo>
                  <a:pt x="14691" y="7820"/>
                  <a:pt x="14691" y="8435"/>
                  <a:pt x="14312" y="8815"/>
                </a:cubicBezTo>
                <a:lnTo>
                  <a:pt x="13539" y="9588"/>
                </a:lnTo>
                <a:cubicBezTo>
                  <a:pt x="13437" y="9677"/>
                  <a:pt x="13370" y="9804"/>
                  <a:pt x="13370" y="9950"/>
                </a:cubicBezTo>
                <a:cubicBezTo>
                  <a:pt x="13370" y="10084"/>
                  <a:pt x="13424" y="10206"/>
                  <a:pt x="13513" y="10294"/>
                </a:cubicBezTo>
                <a:lnTo>
                  <a:pt x="20437" y="17234"/>
                </a:lnTo>
                <a:cubicBezTo>
                  <a:pt x="20437" y="17234"/>
                  <a:pt x="20437" y="20437"/>
                  <a:pt x="20437" y="20437"/>
                </a:cubicBezTo>
                <a:close/>
                <a:moveTo>
                  <a:pt x="21268" y="16689"/>
                </a:moveTo>
                <a:lnTo>
                  <a:pt x="14547" y="9954"/>
                </a:lnTo>
                <a:lnTo>
                  <a:pt x="14999" y="9502"/>
                </a:lnTo>
                <a:cubicBezTo>
                  <a:pt x="15758" y="8743"/>
                  <a:pt x="15758" y="7512"/>
                  <a:pt x="14999" y="6753"/>
                </a:cubicBezTo>
                <a:lnTo>
                  <a:pt x="8815" y="569"/>
                </a:lnTo>
                <a:cubicBezTo>
                  <a:pt x="8056" y="-190"/>
                  <a:pt x="6825" y="-190"/>
                  <a:pt x="6066" y="569"/>
                </a:cubicBezTo>
                <a:lnTo>
                  <a:pt x="569" y="6066"/>
                </a:lnTo>
                <a:cubicBezTo>
                  <a:pt x="-190" y="6825"/>
                  <a:pt x="-190" y="8056"/>
                  <a:pt x="569" y="8815"/>
                </a:cubicBezTo>
                <a:lnTo>
                  <a:pt x="6754" y="14999"/>
                </a:lnTo>
                <a:cubicBezTo>
                  <a:pt x="7513" y="15758"/>
                  <a:pt x="8743" y="15758"/>
                  <a:pt x="9502" y="14999"/>
                </a:cubicBezTo>
                <a:lnTo>
                  <a:pt x="9968" y="14533"/>
                </a:lnTo>
                <a:lnTo>
                  <a:pt x="12798" y="17376"/>
                </a:lnTo>
                <a:cubicBezTo>
                  <a:pt x="12886" y="17465"/>
                  <a:pt x="13008" y="17519"/>
                  <a:pt x="13142" y="17519"/>
                </a:cubicBezTo>
                <a:lnTo>
                  <a:pt x="14601" y="17519"/>
                </a:lnTo>
                <a:lnTo>
                  <a:pt x="14601" y="18978"/>
                </a:lnTo>
                <a:cubicBezTo>
                  <a:pt x="14601" y="19247"/>
                  <a:pt x="14819" y="19464"/>
                  <a:pt x="15087" y="19464"/>
                </a:cubicBezTo>
                <a:lnTo>
                  <a:pt x="16546" y="19464"/>
                </a:lnTo>
                <a:lnTo>
                  <a:pt x="16546" y="20924"/>
                </a:lnTo>
                <a:cubicBezTo>
                  <a:pt x="16546" y="21193"/>
                  <a:pt x="16764" y="21410"/>
                  <a:pt x="17033" y="21410"/>
                </a:cubicBezTo>
                <a:lnTo>
                  <a:pt x="20924" y="21410"/>
                </a:lnTo>
                <a:cubicBezTo>
                  <a:pt x="21192" y="21410"/>
                  <a:pt x="21410" y="21193"/>
                  <a:pt x="21410" y="20924"/>
                </a:cubicBezTo>
                <a:lnTo>
                  <a:pt x="21410" y="17033"/>
                </a:lnTo>
                <a:cubicBezTo>
                  <a:pt x="21410" y="16899"/>
                  <a:pt x="21356" y="16777"/>
                  <a:pt x="21268" y="16689"/>
                </a:cubicBezTo>
                <a:moveTo>
                  <a:pt x="6819" y="7791"/>
                </a:moveTo>
                <a:cubicBezTo>
                  <a:pt x="6282" y="7791"/>
                  <a:pt x="5846" y="7356"/>
                  <a:pt x="5846" y="6819"/>
                </a:cubicBezTo>
                <a:cubicBezTo>
                  <a:pt x="5846" y="6282"/>
                  <a:pt x="6282" y="5846"/>
                  <a:pt x="6819" y="5846"/>
                </a:cubicBezTo>
                <a:cubicBezTo>
                  <a:pt x="7356" y="5846"/>
                  <a:pt x="7792" y="6282"/>
                  <a:pt x="7792" y="6819"/>
                </a:cubicBezTo>
                <a:cubicBezTo>
                  <a:pt x="7792" y="7356"/>
                  <a:pt x="7356" y="7791"/>
                  <a:pt x="6819" y="7791"/>
                </a:cubicBezTo>
                <a:moveTo>
                  <a:pt x="6819" y="4873"/>
                </a:moveTo>
                <a:cubicBezTo>
                  <a:pt x="5745" y="4873"/>
                  <a:pt x="4874" y="5744"/>
                  <a:pt x="4874" y="6819"/>
                </a:cubicBezTo>
                <a:cubicBezTo>
                  <a:pt x="4874" y="7893"/>
                  <a:pt x="5745" y="8765"/>
                  <a:pt x="6819" y="8765"/>
                </a:cubicBezTo>
                <a:cubicBezTo>
                  <a:pt x="7893" y="8765"/>
                  <a:pt x="8765" y="7893"/>
                  <a:pt x="8765" y="6819"/>
                </a:cubicBezTo>
                <a:cubicBezTo>
                  <a:pt x="8765" y="5744"/>
                  <a:pt x="7893" y="4873"/>
                  <a:pt x="6819" y="48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615">
            <a:extLst>
              <a:ext uri="{FF2B5EF4-FFF2-40B4-BE49-F238E27FC236}">
                <a16:creationId xmlns:a16="http://schemas.microsoft.com/office/drawing/2014/main" id="{FFE9D260-8A43-414E-9DD2-1D3D97F79CCB}"/>
              </a:ext>
            </a:extLst>
          </p:cNvPr>
          <p:cNvSpPr>
            <a:spLocks noChangeAspect="1"/>
          </p:cNvSpPr>
          <p:nvPr/>
        </p:nvSpPr>
        <p:spPr>
          <a:xfrm>
            <a:off x="13627319" y="9751709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593" y="17878"/>
                </a:moveTo>
                <a:cubicBezTo>
                  <a:pt x="16514" y="16546"/>
                  <a:pt x="15177" y="15812"/>
                  <a:pt x="14084" y="15323"/>
                </a:cubicBezTo>
                <a:cubicBezTo>
                  <a:pt x="13842" y="15214"/>
                  <a:pt x="13687" y="15099"/>
                  <a:pt x="13598" y="14990"/>
                </a:cubicBezTo>
                <a:cubicBezTo>
                  <a:pt x="15238" y="14959"/>
                  <a:pt x="16521" y="14237"/>
                  <a:pt x="16581" y="14203"/>
                </a:cubicBezTo>
                <a:cubicBezTo>
                  <a:pt x="16751" y="14106"/>
                  <a:pt x="16846" y="13918"/>
                  <a:pt x="16826" y="13724"/>
                </a:cubicBezTo>
                <a:cubicBezTo>
                  <a:pt x="16807" y="13546"/>
                  <a:pt x="16693" y="13394"/>
                  <a:pt x="16530" y="13325"/>
                </a:cubicBezTo>
                <a:cubicBezTo>
                  <a:pt x="16461" y="13275"/>
                  <a:pt x="15663" y="12629"/>
                  <a:pt x="15663" y="9051"/>
                </a:cubicBezTo>
                <a:cubicBezTo>
                  <a:pt x="15663" y="5000"/>
                  <a:pt x="14115" y="2945"/>
                  <a:pt x="11061" y="2945"/>
                </a:cubicBezTo>
                <a:cubicBezTo>
                  <a:pt x="8481" y="2945"/>
                  <a:pt x="5845" y="3642"/>
                  <a:pt x="5845" y="8806"/>
                </a:cubicBezTo>
                <a:cubicBezTo>
                  <a:pt x="5845" y="12555"/>
                  <a:pt x="5219" y="13278"/>
                  <a:pt x="5122" y="13367"/>
                </a:cubicBezTo>
                <a:cubicBezTo>
                  <a:pt x="4957" y="13416"/>
                  <a:pt x="4826" y="13551"/>
                  <a:pt x="4784" y="13723"/>
                </a:cubicBezTo>
                <a:cubicBezTo>
                  <a:pt x="4734" y="13935"/>
                  <a:pt x="4828" y="14153"/>
                  <a:pt x="5015" y="14262"/>
                </a:cubicBezTo>
                <a:cubicBezTo>
                  <a:pt x="6396" y="15064"/>
                  <a:pt x="7482" y="15136"/>
                  <a:pt x="8065" y="15091"/>
                </a:cubicBezTo>
                <a:cubicBezTo>
                  <a:pt x="7994" y="15151"/>
                  <a:pt x="7850" y="15241"/>
                  <a:pt x="7564" y="15335"/>
                </a:cubicBezTo>
                <a:cubicBezTo>
                  <a:pt x="6211" y="15776"/>
                  <a:pt x="4766" y="16807"/>
                  <a:pt x="3958" y="17834"/>
                </a:cubicBezTo>
                <a:cubicBezTo>
                  <a:pt x="2125" y="16050"/>
                  <a:pt x="982" y="13560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2" y="982"/>
                  <a:pt x="20618" y="5377"/>
                  <a:pt x="20618" y="10800"/>
                </a:cubicBezTo>
                <a:cubicBezTo>
                  <a:pt x="20618" y="13584"/>
                  <a:pt x="19454" y="16092"/>
                  <a:pt x="17593" y="17878"/>
                </a:cubicBezTo>
                <a:moveTo>
                  <a:pt x="10800" y="20618"/>
                </a:moveTo>
                <a:cubicBezTo>
                  <a:pt x="8489" y="20618"/>
                  <a:pt x="6370" y="19815"/>
                  <a:pt x="4693" y="18480"/>
                </a:cubicBezTo>
                <a:cubicBezTo>
                  <a:pt x="5360" y="17604"/>
                  <a:pt x="6693" y="16652"/>
                  <a:pt x="7869" y="16268"/>
                </a:cubicBezTo>
                <a:cubicBezTo>
                  <a:pt x="8578" y="16037"/>
                  <a:pt x="8988" y="15688"/>
                  <a:pt x="9087" y="15232"/>
                </a:cubicBezTo>
                <a:cubicBezTo>
                  <a:pt x="9214" y="14656"/>
                  <a:pt x="8775" y="14230"/>
                  <a:pt x="8725" y="14183"/>
                </a:cubicBezTo>
                <a:cubicBezTo>
                  <a:pt x="8597" y="14065"/>
                  <a:pt x="8412" y="14025"/>
                  <a:pt x="8246" y="14075"/>
                </a:cubicBezTo>
                <a:cubicBezTo>
                  <a:pt x="8208" y="14086"/>
                  <a:pt x="7406" y="14309"/>
                  <a:pt x="6089" y="13714"/>
                </a:cubicBezTo>
                <a:cubicBezTo>
                  <a:pt x="6486" y="13026"/>
                  <a:pt x="6826" y="11618"/>
                  <a:pt x="6826" y="8806"/>
                </a:cubicBezTo>
                <a:cubicBezTo>
                  <a:pt x="6826" y="4301"/>
                  <a:pt x="8829" y="3928"/>
                  <a:pt x="11061" y="3928"/>
                </a:cubicBezTo>
                <a:cubicBezTo>
                  <a:pt x="12615" y="3928"/>
                  <a:pt x="14681" y="4458"/>
                  <a:pt x="14681" y="9051"/>
                </a:cubicBezTo>
                <a:cubicBezTo>
                  <a:pt x="14681" y="11662"/>
                  <a:pt x="15092" y="12966"/>
                  <a:pt x="15499" y="13617"/>
                </a:cubicBezTo>
                <a:cubicBezTo>
                  <a:pt x="14943" y="13829"/>
                  <a:pt x="14058" y="14076"/>
                  <a:pt x="13097" y="13993"/>
                </a:cubicBezTo>
                <a:cubicBezTo>
                  <a:pt x="12883" y="13971"/>
                  <a:pt x="12690" y="14092"/>
                  <a:pt x="12605" y="14285"/>
                </a:cubicBezTo>
                <a:cubicBezTo>
                  <a:pt x="12420" y="14704"/>
                  <a:pt x="12408" y="15649"/>
                  <a:pt x="13683" y="16219"/>
                </a:cubicBezTo>
                <a:cubicBezTo>
                  <a:pt x="14677" y="16664"/>
                  <a:pt x="15893" y="17331"/>
                  <a:pt x="16850" y="18522"/>
                </a:cubicBezTo>
                <a:cubicBezTo>
                  <a:pt x="15182" y="19831"/>
                  <a:pt x="13085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6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hape 2631">
            <a:extLst>
              <a:ext uri="{FF2B5EF4-FFF2-40B4-BE49-F238E27FC236}">
                <a16:creationId xmlns:a16="http://schemas.microsoft.com/office/drawing/2014/main" id="{29A3D9ED-67E9-D74C-9646-A33C7CB67FCB}"/>
              </a:ext>
            </a:extLst>
          </p:cNvPr>
          <p:cNvSpPr>
            <a:spLocks noChangeAspect="1"/>
          </p:cNvSpPr>
          <p:nvPr/>
        </p:nvSpPr>
        <p:spPr>
          <a:xfrm>
            <a:off x="13627319" y="2964771"/>
            <a:ext cx="1098158" cy="8984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748">
            <a:extLst>
              <a:ext uri="{FF2B5EF4-FFF2-40B4-BE49-F238E27FC236}">
                <a16:creationId xmlns:a16="http://schemas.microsoft.com/office/drawing/2014/main" id="{3D5E99F4-E57D-BC4D-B0E3-03539D8823E2}"/>
              </a:ext>
            </a:extLst>
          </p:cNvPr>
          <p:cNvSpPr>
            <a:spLocks noChangeAspect="1"/>
          </p:cNvSpPr>
          <p:nvPr/>
        </p:nvSpPr>
        <p:spPr>
          <a:xfrm>
            <a:off x="15701530" y="6308921"/>
            <a:ext cx="1098158" cy="109815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5007F35-D4E1-8746-81CB-77B7038BE3DE}"/>
              </a:ext>
            </a:extLst>
          </p:cNvPr>
          <p:cNvSpPr txBox="1"/>
          <p:nvPr/>
        </p:nvSpPr>
        <p:spPr>
          <a:xfrm>
            <a:off x="16487524" y="2550928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79F74576-3B11-734B-9E70-09957934ECB5}"/>
              </a:ext>
            </a:extLst>
          </p:cNvPr>
          <p:cNvSpPr txBox="1">
            <a:spLocks/>
          </p:cNvSpPr>
          <p:nvPr/>
        </p:nvSpPr>
        <p:spPr>
          <a:xfrm>
            <a:off x="16487523" y="3135703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AC7B552-5854-154D-A2F6-B484C6B8A3BB}"/>
              </a:ext>
            </a:extLst>
          </p:cNvPr>
          <p:cNvSpPr txBox="1"/>
          <p:nvPr/>
        </p:nvSpPr>
        <p:spPr>
          <a:xfrm>
            <a:off x="18398209" y="5888706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8B439D24-A9D0-1549-BEBF-4A987B7B50EB}"/>
              </a:ext>
            </a:extLst>
          </p:cNvPr>
          <p:cNvSpPr txBox="1">
            <a:spLocks/>
          </p:cNvSpPr>
          <p:nvPr/>
        </p:nvSpPr>
        <p:spPr>
          <a:xfrm>
            <a:off x="18398208" y="6473481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936966C-7C7D-BD49-B6A7-13AD88689915}"/>
              </a:ext>
            </a:extLst>
          </p:cNvPr>
          <p:cNvSpPr txBox="1"/>
          <p:nvPr/>
        </p:nvSpPr>
        <p:spPr>
          <a:xfrm>
            <a:off x="16487524" y="943769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5D0962D0-19E0-BD4E-8F84-046BB8FCE8E3}"/>
              </a:ext>
            </a:extLst>
          </p:cNvPr>
          <p:cNvSpPr txBox="1">
            <a:spLocks/>
          </p:cNvSpPr>
          <p:nvPr/>
        </p:nvSpPr>
        <p:spPr>
          <a:xfrm>
            <a:off x="16487523" y="10022474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8F1D9D7-204D-A743-BCF7-2C59C8FB2895}"/>
              </a:ext>
            </a:extLst>
          </p:cNvPr>
          <p:cNvSpPr txBox="1"/>
          <p:nvPr/>
        </p:nvSpPr>
        <p:spPr>
          <a:xfrm>
            <a:off x="6311188" y="2550928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AE74D54-E920-1D48-8769-6DAC73B26E0C}"/>
              </a:ext>
            </a:extLst>
          </p:cNvPr>
          <p:cNvSpPr txBox="1">
            <a:spLocks/>
          </p:cNvSpPr>
          <p:nvPr/>
        </p:nvSpPr>
        <p:spPr>
          <a:xfrm>
            <a:off x="3425437" y="3135703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238AFF2-A972-C945-9D38-7EC3D7E484EF}"/>
              </a:ext>
            </a:extLst>
          </p:cNvPr>
          <p:cNvSpPr txBox="1"/>
          <p:nvPr/>
        </p:nvSpPr>
        <p:spPr>
          <a:xfrm>
            <a:off x="6215006" y="9437699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579D2185-AF3C-9146-BD52-728C376568D2}"/>
              </a:ext>
            </a:extLst>
          </p:cNvPr>
          <p:cNvSpPr txBox="1">
            <a:spLocks/>
          </p:cNvSpPr>
          <p:nvPr/>
        </p:nvSpPr>
        <p:spPr>
          <a:xfrm>
            <a:off x="3425437" y="10022474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3EAA9BD-B197-7849-984E-E97488975EA6}"/>
              </a:ext>
            </a:extLst>
          </p:cNvPr>
          <p:cNvSpPr txBox="1"/>
          <p:nvPr/>
        </p:nvSpPr>
        <p:spPr>
          <a:xfrm>
            <a:off x="4320012" y="588870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B62F6876-6EEA-C441-9759-56425A9EB9D2}"/>
              </a:ext>
            </a:extLst>
          </p:cNvPr>
          <p:cNvSpPr txBox="1">
            <a:spLocks/>
          </p:cNvSpPr>
          <p:nvPr/>
        </p:nvSpPr>
        <p:spPr>
          <a:xfrm>
            <a:off x="1520825" y="6473481"/>
            <a:ext cx="4458617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652025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F039C3-3D22-B045-844C-D96770D09CB4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784AB3-FE46-434A-89DF-64AB5D63AAE3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72B0F55-1BBF-194B-B465-474F5CCBEBB2}"/>
              </a:ext>
            </a:extLst>
          </p:cNvPr>
          <p:cNvGrpSpPr/>
          <p:nvPr/>
        </p:nvGrpSpPr>
        <p:grpSpPr>
          <a:xfrm>
            <a:off x="7226085" y="3026026"/>
            <a:ext cx="9925481" cy="9927974"/>
            <a:chOff x="7142537" y="760402"/>
            <a:chExt cx="11460723" cy="11463602"/>
          </a:xfrm>
        </p:grpSpPr>
        <p:sp>
          <p:nvSpPr>
            <p:cNvPr id="5" name="Freeform 1">
              <a:extLst>
                <a:ext uri="{FF2B5EF4-FFF2-40B4-BE49-F238E27FC236}">
                  <a16:creationId xmlns:a16="http://schemas.microsoft.com/office/drawing/2014/main" id="{352FAD78-D12B-A249-A50B-00FB4132A3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38948" y="760402"/>
              <a:ext cx="7177714" cy="2186150"/>
            </a:xfrm>
            <a:custGeom>
              <a:avLst/>
              <a:gdLst>
                <a:gd name="T0" fmla="*/ 4423 w 10988"/>
                <a:gd name="T1" fmla="*/ 714 h 3349"/>
                <a:gd name="T2" fmla="*/ 4423 w 10988"/>
                <a:gd name="T3" fmla="*/ 0 h 3349"/>
                <a:gd name="T4" fmla="*/ 5640 w 10988"/>
                <a:gd name="T5" fmla="*/ 703 h 3349"/>
                <a:gd name="T6" fmla="*/ 5640 w 10988"/>
                <a:gd name="T7" fmla="*/ 703 h 3349"/>
                <a:gd name="T8" fmla="*/ 10987 w 10988"/>
                <a:gd name="T9" fmla="*/ 3227 h 3349"/>
                <a:gd name="T10" fmla="*/ 10987 w 10988"/>
                <a:gd name="T11" fmla="*/ 3227 h 3349"/>
                <a:gd name="T12" fmla="*/ 10874 w 10988"/>
                <a:gd name="T13" fmla="*/ 3348 h 3349"/>
                <a:gd name="T14" fmla="*/ 10874 w 10988"/>
                <a:gd name="T15" fmla="*/ 3348 h 3349"/>
                <a:gd name="T16" fmla="*/ 5639 w 10988"/>
                <a:gd name="T17" fmla="*/ 870 h 3349"/>
                <a:gd name="T18" fmla="*/ 5639 w 10988"/>
                <a:gd name="T19" fmla="*/ 870 h 3349"/>
                <a:gd name="T20" fmla="*/ 4423 w 10988"/>
                <a:gd name="T21" fmla="*/ 1573 h 3349"/>
                <a:gd name="T22" fmla="*/ 4423 w 10988"/>
                <a:gd name="T23" fmla="*/ 880 h 3349"/>
                <a:gd name="T24" fmla="*/ 4423 w 10988"/>
                <a:gd name="T25" fmla="*/ 880 h 3349"/>
                <a:gd name="T26" fmla="*/ 120 w 10988"/>
                <a:gd name="T27" fmla="*/ 2617 h 3349"/>
                <a:gd name="T28" fmla="*/ 120 w 10988"/>
                <a:gd name="T29" fmla="*/ 2617 h 3349"/>
                <a:gd name="T30" fmla="*/ 0 w 10988"/>
                <a:gd name="T31" fmla="*/ 2501 h 3349"/>
                <a:gd name="T32" fmla="*/ 0 w 10988"/>
                <a:gd name="T33" fmla="*/ 2501 h 3349"/>
                <a:gd name="T34" fmla="*/ 4423 w 10988"/>
                <a:gd name="T35" fmla="*/ 714 h 3349"/>
                <a:gd name="T36" fmla="*/ 4423 w 10988"/>
                <a:gd name="T37" fmla="*/ 714 h 3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988" h="3349">
                  <a:moveTo>
                    <a:pt x="4423" y="714"/>
                  </a:moveTo>
                  <a:lnTo>
                    <a:pt x="4423" y="0"/>
                  </a:lnTo>
                  <a:lnTo>
                    <a:pt x="5640" y="703"/>
                  </a:lnTo>
                  <a:lnTo>
                    <a:pt x="5640" y="703"/>
                  </a:lnTo>
                  <a:cubicBezTo>
                    <a:pt x="7741" y="841"/>
                    <a:pt x="9625" y="1785"/>
                    <a:pt x="10987" y="3227"/>
                  </a:cubicBezTo>
                  <a:lnTo>
                    <a:pt x="10987" y="3227"/>
                  </a:lnTo>
                  <a:lnTo>
                    <a:pt x="10874" y="3348"/>
                  </a:lnTo>
                  <a:lnTo>
                    <a:pt x="10874" y="3348"/>
                  </a:lnTo>
                  <a:cubicBezTo>
                    <a:pt x="9541" y="1934"/>
                    <a:pt x="7697" y="1008"/>
                    <a:pt x="5639" y="870"/>
                  </a:cubicBezTo>
                  <a:lnTo>
                    <a:pt x="5639" y="870"/>
                  </a:lnTo>
                  <a:lnTo>
                    <a:pt x="4423" y="1573"/>
                  </a:lnTo>
                  <a:lnTo>
                    <a:pt x="4423" y="880"/>
                  </a:lnTo>
                  <a:lnTo>
                    <a:pt x="4423" y="880"/>
                  </a:lnTo>
                  <a:cubicBezTo>
                    <a:pt x="2801" y="1019"/>
                    <a:pt x="1318" y="1647"/>
                    <a:pt x="120" y="2617"/>
                  </a:cubicBezTo>
                  <a:lnTo>
                    <a:pt x="120" y="2617"/>
                  </a:lnTo>
                  <a:lnTo>
                    <a:pt x="0" y="2501"/>
                  </a:lnTo>
                  <a:lnTo>
                    <a:pt x="0" y="2501"/>
                  </a:lnTo>
                  <a:cubicBezTo>
                    <a:pt x="1228" y="1501"/>
                    <a:pt x="2754" y="853"/>
                    <a:pt x="4423" y="714"/>
                  </a:cubicBezTo>
                  <a:lnTo>
                    <a:pt x="4423" y="71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2">
              <a:extLst>
                <a:ext uri="{FF2B5EF4-FFF2-40B4-BE49-F238E27FC236}">
                  <a16:creationId xmlns:a16="http://schemas.microsoft.com/office/drawing/2014/main" id="{09FFE9F6-D980-C142-8AEF-99AEF31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1505" y="10014813"/>
              <a:ext cx="7241080" cy="2209191"/>
            </a:xfrm>
            <a:custGeom>
              <a:avLst/>
              <a:gdLst>
                <a:gd name="T0" fmla="*/ 5843 w 11087"/>
                <a:gd name="T1" fmla="*/ 2515 h 3383"/>
                <a:gd name="T2" fmla="*/ 10977 w 11087"/>
                <a:gd name="T3" fmla="*/ 0 h 3383"/>
                <a:gd name="T4" fmla="*/ 10977 w 11087"/>
                <a:gd name="T5" fmla="*/ 0 h 3383"/>
                <a:gd name="T6" fmla="*/ 11086 w 11087"/>
                <a:gd name="T7" fmla="*/ 126 h 3383"/>
                <a:gd name="T8" fmla="*/ 11086 w 11087"/>
                <a:gd name="T9" fmla="*/ 126 h 3383"/>
                <a:gd name="T10" fmla="*/ 5843 w 11087"/>
                <a:gd name="T11" fmla="*/ 2682 h 3383"/>
                <a:gd name="T12" fmla="*/ 5843 w 11087"/>
                <a:gd name="T13" fmla="*/ 2682 h 3383"/>
                <a:gd name="T14" fmla="*/ 5843 w 11087"/>
                <a:gd name="T15" fmla="*/ 3382 h 3383"/>
                <a:gd name="T16" fmla="*/ 4651 w 11087"/>
                <a:gd name="T17" fmla="*/ 2694 h 3383"/>
                <a:gd name="T18" fmla="*/ 4651 w 11087"/>
                <a:gd name="T19" fmla="*/ 2694 h 3383"/>
                <a:gd name="T20" fmla="*/ 0 w 11087"/>
                <a:gd name="T21" fmla="*/ 845 h 3383"/>
                <a:gd name="T22" fmla="*/ 0 w 11087"/>
                <a:gd name="T23" fmla="*/ 845 h 3383"/>
                <a:gd name="T24" fmla="*/ 113 w 11087"/>
                <a:gd name="T25" fmla="*/ 724 h 3383"/>
                <a:gd name="T26" fmla="*/ 113 w 11087"/>
                <a:gd name="T27" fmla="*/ 724 h 3383"/>
                <a:gd name="T28" fmla="*/ 4605 w 11087"/>
                <a:gd name="T29" fmla="*/ 2525 h 3383"/>
                <a:gd name="T30" fmla="*/ 4605 w 11087"/>
                <a:gd name="T31" fmla="*/ 2525 h 3383"/>
                <a:gd name="T32" fmla="*/ 5843 w 11087"/>
                <a:gd name="T33" fmla="*/ 1809 h 3383"/>
                <a:gd name="T34" fmla="*/ 5843 w 11087"/>
                <a:gd name="T35" fmla="*/ 2515 h 3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087" h="3383">
                  <a:moveTo>
                    <a:pt x="5843" y="2515"/>
                  </a:moveTo>
                  <a:cubicBezTo>
                    <a:pt x="7864" y="2342"/>
                    <a:pt x="9673" y="1407"/>
                    <a:pt x="10977" y="0"/>
                  </a:cubicBezTo>
                  <a:lnTo>
                    <a:pt x="10977" y="0"/>
                  </a:lnTo>
                  <a:lnTo>
                    <a:pt x="11086" y="126"/>
                  </a:lnTo>
                  <a:lnTo>
                    <a:pt x="11086" y="126"/>
                  </a:lnTo>
                  <a:cubicBezTo>
                    <a:pt x="9752" y="1559"/>
                    <a:pt x="7906" y="2509"/>
                    <a:pt x="5843" y="2682"/>
                  </a:cubicBezTo>
                  <a:lnTo>
                    <a:pt x="5843" y="2682"/>
                  </a:lnTo>
                  <a:lnTo>
                    <a:pt x="5843" y="3382"/>
                  </a:lnTo>
                  <a:lnTo>
                    <a:pt x="4651" y="2694"/>
                  </a:lnTo>
                  <a:lnTo>
                    <a:pt x="4651" y="2694"/>
                  </a:lnTo>
                  <a:cubicBezTo>
                    <a:pt x="2890" y="2583"/>
                    <a:pt x="1279" y="1907"/>
                    <a:pt x="0" y="845"/>
                  </a:cubicBezTo>
                  <a:lnTo>
                    <a:pt x="0" y="845"/>
                  </a:lnTo>
                  <a:lnTo>
                    <a:pt x="113" y="724"/>
                  </a:lnTo>
                  <a:lnTo>
                    <a:pt x="113" y="724"/>
                  </a:lnTo>
                  <a:cubicBezTo>
                    <a:pt x="1351" y="1749"/>
                    <a:pt x="2906" y="2406"/>
                    <a:pt x="4605" y="2525"/>
                  </a:cubicBezTo>
                  <a:lnTo>
                    <a:pt x="4605" y="2525"/>
                  </a:lnTo>
                  <a:lnTo>
                    <a:pt x="5843" y="1809"/>
                  </a:lnTo>
                  <a:lnTo>
                    <a:pt x="5843" y="251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0C2F1B15-9F36-464F-B414-D52BCBD295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41775" y="2868783"/>
              <a:ext cx="1961485" cy="7229559"/>
            </a:xfrm>
            <a:custGeom>
              <a:avLst/>
              <a:gdLst>
                <a:gd name="T0" fmla="*/ 0 w 3005"/>
                <a:gd name="T1" fmla="*/ 121 h 11068"/>
                <a:gd name="T2" fmla="*/ 113 w 3005"/>
                <a:gd name="T3" fmla="*/ 0 h 11068"/>
                <a:gd name="T4" fmla="*/ 113 w 3005"/>
                <a:gd name="T5" fmla="*/ 0 h 11068"/>
                <a:gd name="T6" fmla="*/ 2296 w 3005"/>
                <a:gd name="T7" fmla="*/ 4867 h 11068"/>
                <a:gd name="T8" fmla="*/ 2296 w 3005"/>
                <a:gd name="T9" fmla="*/ 4867 h 11068"/>
                <a:gd name="T10" fmla="*/ 3004 w 3005"/>
                <a:gd name="T11" fmla="*/ 4867 h 11068"/>
                <a:gd name="T12" fmla="*/ 2308 w 3005"/>
                <a:gd name="T13" fmla="*/ 6071 h 11068"/>
                <a:gd name="T14" fmla="*/ 2308 w 3005"/>
                <a:gd name="T15" fmla="*/ 6071 h 11068"/>
                <a:gd name="T16" fmla="*/ 153 w 3005"/>
                <a:gd name="T17" fmla="*/ 11067 h 11068"/>
                <a:gd name="T18" fmla="*/ 153 w 3005"/>
                <a:gd name="T19" fmla="*/ 11067 h 11068"/>
                <a:gd name="T20" fmla="*/ 44 w 3005"/>
                <a:gd name="T21" fmla="*/ 10941 h 11068"/>
                <a:gd name="T22" fmla="*/ 44 w 3005"/>
                <a:gd name="T23" fmla="*/ 10941 h 11068"/>
                <a:gd name="T24" fmla="*/ 2141 w 3005"/>
                <a:gd name="T25" fmla="*/ 6096 h 11068"/>
                <a:gd name="T26" fmla="*/ 2141 w 3005"/>
                <a:gd name="T27" fmla="*/ 6096 h 11068"/>
                <a:gd name="T28" fmla="*/ 1431 w 3005"/>
                <a:gd name="T29" fmla="*/ 4867 h 11068"/>
                <a:gd name="T30" fmla="*/ 2129 w 3005"/>
                <a:gd name="T31" fmla="*/ 4867 h 11068"/>
                <a:gd name="T32" fmla="*/ 2129 w 3005"/>
                <a:gd name="T33" fmla="*/ 4867 h 11068"/>
                <a:gd name="T34" fmla="*/ 0 w 3005"/>
                <a:gd name="T35" fmla="*/ 121 h 11068"/>
                <a:gd name="T36" fmla="*/ 0 w 3005"/>
                <a:gd name="T37" fmla="*/ 121 h 110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005" h="11068">
                  <a:moveTo>
                    <a:pt x="0" y="121"/>
                  </a:moveTo>
                  <a:lnTo>
                    <a:pt x="113" y="0"/>
                  </a:lnTo>
                  <a:lnTo>
                    <a:pt x="113" y="0"/>
                  </a:lnTo>
                  <a:cubicBezTo>
                    <a:pt x="1336" y="1294"/>
                    <a:pt x="2137" y="2991"/>
                    <a:pt x="2296" y="4867"/>
                  </a:cubicBezTo>
                  <a:lnTo>
                    <a:pt x="2296" y="4867"/>
                  </a:lnTo>
                  <a:lnTo>
                    <a:pt x="3004" y="4867"/>
                  </a:lnTo>
                  <a:lnTo>
                    <a:pt x="2308" y="6071"/>
                  </a:lnTo>
                  <a:lnTo>
                    <a:pt x="2308" y="6071"/>
                  </a:lnTo>
                  <a:cubicBezTo>
                    <a:pt x="2187" y="7995"/>
                    <a:pt x="1390" y="9738"/>
                    <a:pt x="153" y="11067"/>
                  </a:cubicBezTo>
                  <a:lnTo>
                    <a:pt x="153" y="11067"/>
                  </a:lnTo>
                  <a:lnTo>
                    <a:pt x="44" y="10941"/>
                  </a:lnTo>
                  <a:lnTo>
                    <a:pt x="44" y="10941"/>
                  </a:lnTo>
                  <a:cubicBezTo>
                    <a:pt x="1241" y="9649"/>
                    <a:pt x="2015" y="7960"/>
                    <a:pt x="2141" y="6096"/>
                  </a:cubicBezTo>
                  <a:lnTo>
                    <a:pt x="2141" y="6096"/>
                  </a:lnTo>
                  <a:lnTo>
                    <a:pt x="1431" y="4867"/>
                  </a:lnTo>
                  <a:lnTo>
                    <a:pt x="2129" y="4867"/>
                  </a:lnTo>
                  <a:lnTo>
                    <a:pt x="2129" y="4867"/>
                  </a:lnTo>
                  <a:cubicBezTo>
                    <a:pt x="1972" y="3039"/>
                    <a:pt x="1190" y="1385"/>
                    <a:pt x="0" y="121"/>
                  </a:cubicBezTo>
                  <a:lnTo>
                    <a:pt x="0" y="121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4">
              <a:extLst>
                <a:ext uri="{FF2B5EF4-FFF2-40B4-BE49-F238E27FC236}">
                  <a16:creationId xmlns:a16="http://schemas.microsoft.com/office/drawing/2014/main" id="{2EA792B4-8379-BE43-8334-2AAE113DF1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42537" y="2396414"/>
              <a:ext cx="2477060" cy="8174298"/>
            </a:xfrm>
            <a:custGeom>
              <a:avLst/>
              <a:gdLst>
                <a:gd name="T0" fmla="*/ 696 w 3792"/>
                <a:gd name="T1" fmla="*/ 5749 h 12513"/>
                <a:gd name="T2" fmla="*/ 3671 w 3792"/>
                <a:gd name="T3" fmla="*/ 0 h 12513"/>
                <a:gd name="T4" fmla="*/ 3671 w 3792"/>
                <a:gd name="T5" fmla="*/ 0 h 12513"/>
                <a:gd name="T6" fmla="*/ 3791 w 3792"/>
                <a:gd name="T7" fmla="*/ 116 h 12513"/>
                <a:gd name="T8" fmla="*/ 3791 w 3792"/>
                <a:gd name="T9" fmla="*/ 116 h 12513"/>
                <a:gd name="T10" fmla="*/ 863 w 3792"/>
                <a:gd name="T11" fmla="*/ 5729 h 12513"/>
                <a:gd name="T12" fmla="*/ 863 w 3792"/>
                <a:gd name="T13" fmla="*/ 5729 h 12513"/>
                <a:gd name="T14" fmla="*/ 1572 w 3792"/>
                <a:gd name="T15" fmla="*/ 6955 h 12513"/>
                <a:gd name="T16" fmla="*/ 872 w 3792"/>
                <a:gd name="T17" fmla="*/ 6955 h 12513"/>
                <a:gd name="T18" fmla="*/ 872 w 3792"/>
                <a:gd name="T19" fmla="*/ 6955 h 12513"/>
                <a:gd name="T20" fmla="*/ 3725 w 3792"/>
                <a:gd name="T21" fmla="*/ 12391 h 12513"/>
                <a:gd name="T22" fmla="*/ 3725 w 3792"/>
                <a:gd name="T23" fmla="*/ 12391 h 12513"/>
                <a:gd name="T24" fmla="*/ 3612 w 3792"/>
                <a:gd name="T25" fmla="*/ 12512 h 12513"/>
                <a:gd name="T26" fmla="*/ 3612 w 3792"/>
                <a:gd name="T27" fmla="*/ 12512 h 12513"/>
                <a:gd name="T28" fmla="*/ 706 w 3792"/>
                <a:gd name="T29" fmla="*/ 6955 h 12513"/>
                <a:gd name="T30" fmla="*/ 706 w 3792"/>
                <a:gd name="T31" fmla="*/ 6955 h 12513"/>
                <a:gd name="T32" fmla="*/ 0 w 3792"/>
                <a:gd name="T33" fmla="*/ 6955 h 12513"/>
                <a:gd name="T34" fmla="*/ 696 w 3792"/>
                <a:gd name="T35" fmla="*/ 5749 h 125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792" h="12513">
                  <a:moveTo>
                    <a:pt x="696" y="5749"/>
                  </a:moveTo>
                  <a:cubicBezTo>
                    <a:pt x="847" y="3434"/>
                    <a:pt x="1975" y="1381"/>
                    <a:pt x="3671" y="0"/>
                  </a:cubicBezTo>
                  <a:lnTo>
                    <a:pt x="3671" y="0"/>
                  </a:lnTo>
                  <a:lnTo>
                    <a:pt x="3791" y="116"/>
                  </a:lnTo>
                  <a:lnTo>
                    <a:pt x="3791" y="116"/>
                  </a:lnTo>
                  <a:cubicBezTo>
                    <a:pt x="2129" y="1463"/>
                    <a:pt x="1020" y="3466"/>
                    <a:pt x="863" y="5729"/>
                  </a:cubicBezTo>
                  <a:lnTo>
                    <a:pt x="863" y="5729"/>
                  </a:lnTo>
                  <a:lnTo>
                    <a:pt x="1572" y="6955"/>
                  </a:lnTo>
                  <a:lnTo>
                    <a:pt x="872" y="6955"/>
                  </a:lnTo>
                  <a:lnTo>
                    <a:pt x="872" y="6955"/>
                  </a:lnTo>
                  <a:cubicBezTo>
                    <a:pt x="1057" y="9137"/>
                    <a:pt x="2129" y="11071"/>
                    <a:pt x="3725" y="12391"/>
                  </a:cubicBezTo>
                  <a:lnTo>
                    <a:pt x="3725" y="12391"/>
                  </a:lnTo>
                  <a:lnTo>
                    <a:pt x="3612" y="12512"/>
                  </a:lnTo>
                  <a:lnTo>
                    <a:pt x="3612" y="12512"/>
                  </a:lnTo>
                  <a:cubicBezTo>
                    <a:pt x="1983" y="11161"/>
                    <a:pt x="891" y="9185"/>
                    <a:pt x="706" y="6955"/>
                  </a:cubicBezTo>
                  <a:lnTo>
                    <a:pt x="706" y="6955"/>
                  </a:lnTo>
                  <a:lnTo>
                    <a:pt x="0" y="6955"/>
                  </a:lnTo>
                  <a:lnTo>
                    <a:pt x="696" y="574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5A8570D5-FBD1-724A-9A52-4F2B07DAC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2837" y="1347984"/>
              <a:ext cx="3395876" cy="3395877"/>
            </a:xfrm>
            <a:custGeom>
              <a:avLst/>
              <a:gdLst>
                <a:gd name="T0" fmla="*/ 0 w 5198"/>
                <a:gd name="T1" fmla="*/ 2599 h 5198"/>
                <a:gd name="T2" fmla="*/ 2599 w 5198"/>
                <a:gd name="T3" fmla="*/ 0 h 5198"/>
                <a:gd name="T4" fmla="*/ 2599 w 5198"/>
                <a:gd name="T5" fmla="*/ 0 h 5198"/>
                <a:gd name="T6" fmla="*/ 2599 w 5198"/>
                <a:gd name="T7" fmla="*/ 0 h 5198"/>
                <a:gd name="T8" fmla="*/ 5197 w 5198"/>
                <a:gd name="T9" fmla="*/ 2599 h 5198"/>
                <a:gd name="T10" fmla="*/ 5197 w 5198"/>
                <a:gd name="T11" fmla="*/ 2599 h 5198"/>
                <a:gd name="T12" fmla="*/ 5197 w 5198"/>
                <a:gd name="T13" fmla="*/ 2599 h 5198"/>
                <a:gd name="T14" fmla="*/ 2599 w 5198"/>
                <a:gd name="T15" fmla="*/ 5197 h 5198"/>
                <a:gd name="T16" fmla="*/ 2599 w 5198"/>
                <a:gd name="T17" fmla="*/ 5197 h 5198"/>
                <a:gd name="T18" fmla="*/ 2599 w 5198"/>
                <a:gd name="T19" fmla="*/ 5197 h 5198"/>
                <a:gd name="T20" fmla="*/ 0 w 5198"/>
                <a:gd name="T21" fmla="*/ 2599 h 5198"/>
                <a:gd name="T22" fmla="*/ 0 w 5198"/>
                <a:gd name="T23" fmla="*/ 2599 h 5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8">
                  <a:moveTo>
                    <a:pt x="0" y="2599"/>
                  </a:moveTo>
                  <a:cubicBezTo>
                    <a:pt x="0" y="1164"/>
                    <a:pt x="1164" y="0"/>
                    <a:pt x="2599" y="0"/>
                  </a:cubicBezTo>
                  <a:lnTo>
                    <a:pt x="2599" y="0"/>
                  </a:lnTo>
                  <a:lnTo>
                    <a:pt x="2599" y="0"/>
                  </a:lnTo>
                  <a:cubicBezTo>
                    <a:pt x="4033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3" y="5197"/>
                    <a:pt x="2599" y="5197"/>
                  </a:cubicBezTo>
                  <a:lnTo>
                    <a:pt x="2599" y="5197"/>
                  </a:lnTo>
                  <a:lnTo>
                    <a:pt x="2599" y="5197"/>
                  </a:lnTo>
                  <a:cubicBezTo>
                    <a:pt x="1164" y="5197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70DA429E-5F02-5940-974E-FBDC6210AF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12593" y="2684444"/>
              <a:ext cx="722955" cy="722957"/>
            </a:xfrm>
            <a:custGeom>
              <a:avLst/>
              <a:gdLst>
                <a:gd name="T0" fmla="*/ 0 w 1107"/>
                <a:gd name="T1" fmla="*/ 553 h 1107"/>
                <a:gd name="T2" fmla="*/ 552 w 1107"/>
                <a:gd name="T3" fmla="*/ 0 h 1107"/>
                <a:gd name="T4" fmla="*/ 552 w 1107"/>
                <a:gd name="T5" fmla="*/ 0 h 1107"/>
                <a:gd name="T6" fmla="*/ 552 w 1107"/>
                <a:gd name="T7" fmla="*/ 0 h 1107"/>
                <a:gd name="T8" fmla="*/ 1106 w 1107"/>
                <a:gd name="T9" fmla="*/ 553 h 1107"/>
                <a:gd name="T10" fmla="*/ 1106 w 1107"/>
                <a:gd name="T11" fmla="*/ 553 h 1107"/>
                <a:gd name="T12" fmla="*/ 1106 w 1107"/>
                <a:gd name="T13" fmla="*/ 553 h 1107"/>
                <a:gd name="T14" fmla="*/ 552 w 1107"/>
                <a:gd name="T15" fmla="*/ 1106 h 1107"/>
                <a:gd name="T16" fmla="*/ 552 w 1107"/>
                <a:gd name="T17" fmla="*/ 1106 h 1107"/>
                <a:gd name="T18" fmla="*/ 552 w 1107"/>
                <a:gd name="T19" fmla="*/ 1106 h 1107"/>
                <a:gd name="T20" fmla="*/ 0 w 1107"/>
                <a:gd name="T21" fmla="*/ 553 h 1107"/>
                <a:gd name="T22" fmla="*/ 0 w 1107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7" h="1107">
                  <a:moveTo>
                    <a:pt x="0" y="553"/>
                  </a:moveTo>
                  <a:cubicBezTo>
                    <a:pt x="0" y="247"/>
                    <a:pt x="248" y="0"/>
                    <a:pt x="552" y="0"/>
                  </a:cubicBezTo>
                  <a:lnTo>
                    <a:pt x="552" y="0"/>
                  </a:lnTo>
                  <a:lnTo>
                    <a:pt x="552" y="0"/>
                  </a:lnTo>
                  <a:cubicBezTo>
                    <a:pt x="858" y="0"/>
                    <a:pt x="1106" y="247"/>
                    <a:pt x="1106" y="553"/>
                  </a:cubicBezTo>
                  <a:lnTo>
                    <a:pt x="1106" y="553"/>
                  </a:lnTo>
                  <a:lnTo>
                    <a:pt x="1106" y="553"/>
                  </a:lnTo>
                  <a:cubicBezTo>
                    <a:pt x="1106" y="858"/>
                    <a:pt x="858" y="1106"/>
                    <a:pt x="552" y="1106"/>
                  </a:cubicBezTo>
                  <a:lnTo>
                    <a:pt x="552" y="1106"/>
                  </a:lnTo>
                  <a:lnTo>
                    <a:pt x="552" y="1106"/>
                  </a:lnTo>
                  <a:cubicBezTo>
                    <a:pt x="248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C0CE79B3-30AB-3647-82B1-709B616911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5014" y="1347984"/>
              <a:ext cx="3395876" cy="3395877"/>
            </a:xfrm>
            <a:custGeom>
              <a:avLst/>
              <a:gdLst>
                <a:gd name="T0" fmla="*/ 0 w 5198"/>
                <a:gd name="T1" fmla="*/ 2599 h 5198"/>
                <a:gd name="T2" fmla="*/ 2598 w 5198"/>
                <a:gd name="T3" fmla="*/ 0 h 5198"/>
                <a:gd name="T4" fmla="*/ 2598 w 5198"/>
                <a:gd name="T5" fmla="*/ 0 h 5198"/>
                <a:gd name="T6" fmla="*/ 2598 w 5198"/>
                <a:gd name="T7" fmla="*/ 0 h 5198"/>
                <a:gd name="T8" fmla="*/ 5197 w 5198"/>
                <a:gd name="T9" fmla="*/ 2599 h 5198"/>
                <a:gd name="T10" fmla="*/ 5197 w 5198"/>
                <a:gd name="T11" fmla="*/ 2599 h 5198"/>
                <a:gd name="T12" fmla="*/ 5197 w 5198"/>
                <a:gd name="T13" fmla="*/ 2599 h 5198"/>
                <a:gd name="T14" fmla="*/ 2598 w 5198"/>
                <a:gd name="T15" fmla="*/ 5197 h 5198"/>
                <a:gd name="T16" fmla="*/ 2598 w 5198"/>
                <a:gd name="T17" fmla="*/ 5197 h 5198"/>
                <a:gd name="T18" fmla="*/ 2598 w 5198"/>
                <a:gd name="T19" fmla="*/ 5197 h 5198"/>
                <a:gd name="T20" fmla="*/ 0 w 5198"/>
                <a:gd name="T21" fmla="*/ 2599 h 5198"/>
                <a:gd name="T22" fmla="*/ 0 w 5198"/>
                <a:gd name="T23" fmla="*/ 2599 h 5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8">
                  <a:moveTo>
                    <a:pt x="0" y="2599"/>
                  </a:moveTo>
                  <a:cubicBezTo>
                    <a:pt x="0" y="1164"/>
                    <a:pt x="1163" y="0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4034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4" y="5197"/>
                    <a:pt x="2598" y="5197"/>
                  </a:cubicBezTo>
                  <a:lnTo>
                    <a:pt x="2598" y="5197"/>
                  </a:lnTo>
                  <a:lnTo>
                    <a:pt x="2598" y="5197"/>
                  </a:lnTo>
                  <a:cubicBezTo>
                    <a:pt x="1163" y="5197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0ADD751-236D-8F46-9367-16EFAD5F2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19629" y="6630458"/>
              <a:ext cx="722955" cy="722957"/>
            </a:xfrm>
            <a:custGeom>
              <a:avLst/>
              <a:gdLst>
                <a:gd name="T0" fmla="*/ 0 w 1106"/>
                <a:gd name="T1" fmla="*/ 553 h 1107"/>
                <a:gd name="T2" fmla="*/ 553 w 1106"/>
                <a:gd name="T3" fmla="*/ 0 h 1107"/>
                <a:gd name="T4" fmla="*/ 553 w 1106"/>
                <a:gd name="T5" fmla="*/ 0 h 1107"/>
                <a:gd name="T6" fmla="*/ 553 w 1106"/>
                <a:gd name="T7" fmla="*/ 0 h 1107"/>
                <a:gd name="T8" fmla="*/ 1105 w 1106"/>
                <a:gd name="T9" fmla="*/ 553 h 1107"/>
                <a:gd name="T10" fmla="*/ 1105 w 1106"/>
                <a:gd name="T11" fmla="*/ 553 h 1107"/>
                <a:gd name="T12" fmla="*/ 1105 w 1106"/>
                <a:gd name="T13" fmla="*/ 553 h 1107"/>
                <a:gd name="T14" fmla="*/ 553 w 1106"/>
                <a:gd name="T15" fmla="*/ 1106 h 1107"/>
                <a:gd name="T16" fmla="*/ 553 w 1106"/>
                <a:gd name="T17" fmla="*/ 1106 h 1107"/>
                <a:gd name="T18" fmla="*/ 553 w 1106"/>
                <a:gd name="T19" fmla="*/ 1106 h 1107"/>
                <a:gd name="T20" fmla="*/ 0 w 1106"/>
                <a:gd name="T21" fmla="*/ 553 h 1107"/>
                <a:gd name="T22" fmla="*/ 0 w 1106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6" h="1107">
                  <a:moveTo>
                    <a:pt x="0" y="553"/>
                  </a:moveTo>
                  <a:cubicBezTo>
                    <a:pt x="0" y="248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5" y="248"/>
                    <a:pt x="1105" y="553"/>
                  </a:cubicBezTo>
                  <a:lnTo>
                    <a:pt x="1105" y="553"/>
                  </a:lnTo>
                  <a:lnTo>
                    <a:pt x="1105" y="553"/>
                  </a:lnTo>
                  <a:cubicBezTo>
                    <a:pt x="1105" y="858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EE725B10-AAAC-6549-B4C1-A63C2B1E5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35014" y="8424886"/>
              <a:ext cx="3395876" cy="3395876"/>
            </a:xfrm>
            <a:custGeom>
              <a:avLst/>
              <a:gdLst>
                <a:gd name="T0" fmla="*/ 0 w 5198"/>
                <a:gd name="T1" fmla="*/ 2599 h 5199"/>
                <a:gd name="T2" fmla="*/ 2598 w 5198"/>
                <a:gd name="T3" fmla="*/ 0 h 5199"/>
                <a:gd name="T4" fmla="*/ 2598 w 5198"/>
                <a:gd name="T5" fmla="*/ 0 h 5199"/>
                <a:gd name="T6" fmla="*/ 2598 w 5198"/>
                <a:gd name="T7" fmla="*/ 0 h 5199"/>
                <a:gd name="T8" fmla="*/ 5197 w 5198"/>
                <a:gd name="T9" fmla="*/ 2599 h 5199"/>
                <a:gd name="T10" fmla="*/ 5197 w 5198"/>
                <a:gd name="T11" fmla="*/ 2599 h 5199"/>
                <a:gd name="T12" fmla="*/ 5197 w 5198"/>
                <a:gd name="T13" fmla="*/ 2599 h 5199"/>
                <a:gd name="T14" fmla="*/ 2598 w 5198"/>
                <a:gd name="T15" fmla="*/ 5198 h 5199"/>
                <a:gd name="T16" fmla="*/ 2598 w 5198"/>
                <a:gd name="T17" fmla="*/ 5198 h 5199"/>
                <a:gd name="T18" fmla="*/ 2598 w 5198"/>
                <a:gd name="T19" fmla="*/ 5198 h 5199"/>
                <a:gd name="T20" fmla="*/ 0 w 5198"/>
                <a:gd name="T21" fmla="*/ 2599 h 5199"/>
                <a:gd name="T22" fmla="*/ 0 w 5198"/>
                <a:gd name="T23" fmla="*/ 2599 h 5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9">
                  <a:moveTo>
                    <a:pt x="0" y="2599"/>
                  </a:moveTo>
                  <a:cubicBezTo>
                    <a:pt x="0" y="1164"/>
                    <a:pt x="1163" y="0"/>
                    <a:pt x="2598" y="0"/>
                  </a:cubicBezTo>
                  <a:lnTo>
                    <a:pt x="2598" y="0"/>
                  </a:lnTo>
                  <a:lnTo>
                    <a:pt x="2598" y="0"/>
                  </a:lnTo>
                  <a:cubicBezTo>
                    <a:pt x="4034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4" y="5198"/>
                    <a:pt x="2598" y="5198"/>
                  </a:cubicBezTo>
                  <a:lnTo>
                    <a:pt x="2598" y="5198"/>
                  </a:lnTo>
                  <a:lnTo>
                    <a:pt x="2598" y="5198"/>
                  </a:lnTo>
                  <a:cubicBezTo>
                    <a:pt x="1163" y="5198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 dirty="0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D88107C2-EFFE-3B47-B8D5-1E78F2AE9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70734" y="9723903"/>
              <a:ext cx="722957" cy="722957"/>
            </a:xfrm>
            <a:custGeom>
              <a:avLst/>
              <a:gdLst>
                <a:gd name="T0" fmla="*/ 0 w 1107"/>
                <a:gd name="T1" fmla="*/ 553 h 1107"/>
                <a:gd name="T2" fmla="*/ 553 w 1107"/>
                <a:gd name="T3" fmla="*/ 0 h 1107"/>
                <a:gd name="T4" fmla="*/ 553 w 1107"/>
                <a:gd name="T5" fmla="*/ 0 h 1107"/>
                <a:gd name="T6" fmla="*/ 553 w 1107"/>
                <a:gd name="T7" fmla="*/ 0 h 1107"/>
                <a:gd name="T8" fmla="*/ 1106 w 1107"/>
                <a:gd name="T9" fmla="*/ 553 h 1107"/>
                <a:gd name="T10" fmla="*/ 1106 w 1107"/>
                <a:gd name="T11" fmla="*/ 553 h 1107"/>
                <a:gd name="T12" fmla="*/ 1106 w 1107"/>
                <a:gd name="T13" fmla="*/ 553 h 1107"/>
                <a:gd name="T14" fmla="*/ 553 w 1107"/>
                <a:gd name="T15" fmla="*/ 1106 h 1107"/>
                <a:gd name="T16" fmla="*/ 553 w 1107"/>
                <a:gd name="T17" fmla="*/ 1106 h 1107"/>
                <a:gd name="T18" fmla="*/ 553 w 1107"/>
                <a:gd name="T19" fmla="*/ 1106 h 1107"/>
                <a:gd name="T20" fmla="*/ 0 w 1107"/>
                <a:gd name="T21" fmla="*/ 553 h 1107"/>
                <a:gd name="T22" fmla="*/ 0 w 1107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7" h="1107">
                  <a:moveTo>
                    <a:pt x="0" y="553"/>
                  </a:moveTo>
                  <a:cubicBezTo>
                    <a:pt x="0" y="247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6" y="247"/>
                    <a:pt x="1106" y="553"/>
                  </a:cubicBezTo>
                  <a:lnTo>
                    <a:pt x="1106" y="553"/>
                  </a:lnTo>
                  <a:lnTo>
                    <a:pt x="1106" y="553"/>
                  </a:lnTo>
                  <a:cubicBezTo>
                    <a:pt x="1106" y="858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8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F0A86FA1-A5D4-4C44-8BDE-06462CBF39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12837" y="8424886"/>
              <a:ext cx="3395876" cy="3395876"/>
            </a:xfrm>
            <a:custGeom>
              <a:avLst/>
              <a:gdLst>
                <a:gd name="T0" fmla="*/ 0 w 5198"/>
                <a:gd name="T1" fmla="*/ 2599 h 5199"/>
                <a:gd name="T2" fmla="*/ 2599 w 5198"/>
                <a:gd name="T3" fmla="*/ 0 h 5199"/>
                <a:gd name="T4" fmla="*/ 2599 w 5198"/>
                <a:gd name="T5" fmla="*/ 0 h 5199"/>
                <a:gd name="T6" fmla="*/ 2599 w 5198"/>
                <a:gd name="T7" fmla="*/ 0 h 5199"/>
                <a:gd name="T8" fmla="*/ 5197 w 5198"/>
                <a:gd name="T9" fmla="*/ 2599 h 5199"/>
                <a:gd name="T10" fmla="*/ 5197 w 5198"/>
                <a:gd name="T11" fmla="*/ 2599 h 5199"/>
                <a:gd name="T12" fmla="*/ 5197 w 5198"/>
                <a:gd name="T13" fmla="*/ 2599 h 5199"/>
                <a:gd name="T14" fmla="*/ 2599 w 5198"/>
                <a:gd name="T15" fmla="*/ 5198 h 5199"/>
                <a:gd name="T16" fmla="*/ 2599 w 5198"/>
                <a:gd name="T17" fmla="*/ 5198 h 5199"/>
                <a:gd name="T18" fmla="*/ 2599 w 5198"/>
                <a:gd name="T19" fmla="*/ 5198 h 5199"/>
                <a:gd name="T20" fmla="*/ 0 w 5198"/>
                <a:gd name="T21" fmla="*/ 2599 h 5199"/>
                <a:gd name="T22" fmla="*/ 0 w 5198"/>
                <a:gd name="T23" fmla="*/ 2599 h 5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198" h="5199">
                  <a:moveTo>
                    <a:pt x="0" y="2599"/>
                  </a:moveTo>
                  <a:cubicBezTo>
                    <a:pt x="0" y="1164"/>
                    <a:pt x="1164" y="0"/>
                    <a:pt x="2599" y="0"/>
                  </a:cubicBezTo>
                  <a:lnTo>
                    <a:pt x="2599" y="0"/>
                  </a:lnTo>
                  <a:lnTo>
                    <a:pt x="2599" y="0"/>
                  </a:lnTo>
                  <a:cubicBezTo>
                    <a:pt x="4033" y="0"/>
                    <a:pt x="5197" y="1164"/>
                    <a:pt x="5197" y="2599"/>
                  </a:cubicBezTo>
                  <a:lnTo>
                    <a:pt x="5197" y="2599"/>
                  </a:lnTo>
                  <a:lnTo>
                    <a:pt x="5197" y="2599"/>
                  </a:lnTo>
                  <a:cubicBezTo>
                    <a:pt x="5197" y="4034"/>
                    <a:pt x="4033" y="5198"/>
                    <a:pt x="2599" y="5198"/>
                  </a:cubicBezTo>
                  <a:lnTo>
                    <a:pt x="2599" y="5198"/>
                  </a:lnTo>
                  <a:lnTo>
                    <a:pt x="2599" y="5198"/>
                  </a:lnTo>
                  <a:cubicBezTo>
                    <a:pt x="1164" y="5198"/>
                    <a:pt x="0" y="4034"/>
                    <a:pt x="0" y="2599"/>
                  </a:cubicBezTo>
                  <a:lnTo>
                    <a:pt x="0" y="259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2A58092-C127-6549-81E2-D1BDE1BEF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49297" y="5775008"/>
              <a:ext cx="722955" cy="722955"/>
            </a:xfrm>
            <a:custGeom>
              <a:avLst/>
              <a:gdLst>
                <a:gd name="T0" fmla="*/ 0 w 1106"/>
                <a:gd name="T1" fmla="*/ 553 h 1107"/>
                <a:gd name="T2" fmla="*/ 553 w 1106"/>
                <a:gd name="T3" fmla="*/ 0 h 1107"/>
                <a:gd name="T4" fmla="*/ 553 w 1106"/>
                <a:gd name="T5" fmla="*/ 0 h 1107"/>
                <a:gd name="T6" fmla="*/ 553 w 1106"/>
                <a:gd name="T7" fmla="*/ 0 h 1107"/>
                <a:gd name="T8" fmla="*/ 1105 w 1106"/>
                <a:gd name="T9" fmla="*/ 553 h 1107"/>
                <a:gd name="T10" fmla="*/ 1105 w 1106"/>
                <a:gd name="T11" fmla="*/ 553 h 1107"/>
                <a:gd name="T12" fmla="*/ 1105 w 1106"/>
                <a:gd name="T13" fmla="*/ 553 h 1107"/>
                <a:gd name="T14" fmla="*/ 553 w 1106"/>
                <a:gd name="T15" fmla="*/ 1106 h 1107"/>
                <a:gd name="T16" fmla="*/ 553 w 1106"/>
                <a:gd name="T17" fmla="*/ 1106 h 1107"/>
                <a:gd name="T18" fmla="*/ 553 w 1106"/>
                <a:gd name="T19" fmla="*/ 1106 h 1107"/>
                <a:gd name="T20" fmla="*/ 0 w 1106"/>
                <a:gd name="T21" fmla="*/ 553 h 1107"/>
                <a:gd name="T22" fmla="*/ 0 w 1106"/>
                <a:gd name="T23" fmla="*/ 553 h 1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106" h="1107">
                  <a:moveTo>
                    <a:pt x="0" y="553"/>
                  </a:moveTo>
                  <a:cubicBezTo>
                    <a:pt x="0" y="247"/>
                    <a:pt x="247" y="0"/>
                    <a:pt x="553" y="0"/>
                  </a:cubicBezTo>
                  <a:lnTo>
                    <a:pt x="553" y="0"/>
                  </a:lnTo>
                  <a:lnTo>
                    <a:pt x="553" y="0"/>
                  </a:lnTo>
                  <a:cubicBezTo>
                    <a:pt x="858" y="0"/>
                    <a:pt x="1105" y="247"/>
                    <a:pt x="1105" y="553"/>
                  </a:cubicBezTo>
                  <a:lnTo>
                    <a:pt x="1105" y="553"/>
                  </a:lnTo>
                  <a:lnTo>
                    <a:pt x="1105" y="553"/>
                  </a:lnTo>
                  <a:cubicBezTo>
                    <a:pt x="1105" y="859"/>
                    <a:pt x="858" y="1106"/>
                    <a:pt x="553" y="1106"/>
                  </a:cubicBezTo>
                  <a:lnTo>
                    <a:pt x="553" y="1106"/>
                  </a:lnTo>
                  <a:lnTo>
                    <a:pt x="553" y="1106"/>
                  </a:lnTo>
                  <a:cubicBezTo>
                    <a:pt x="247" y="1106"/>
                    <a:pt x="0" y="859"/>
                    <a:pt x="0" y="553"/>
                  </a:cubicBezTo>
                  <a:lnTo>
                    <a:pt x="0" y="553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AA72A635-87E6-504A-8D33-1B2A714F7E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2267" y="4331977"/>
              <a:ext cx="4467348" cy="4467350"/>
            </a:xfrm>
            <a:custGeom>
              <a:avLst/>
              <a:gdLst>
                <a:gd name="T0" fmla="*/ 0 w 6839"/>
                <a:gd name="T1" fmla="*/ 3420 h 6839"/>
                <a:gd name="T2" fmla="*/ 3419 w 6839"/>
                <a:gd name="T3" fmla="*/ 0 h 6839"/>
                <a:gd name="T4" fmla="*/ 3419 w 6839"/>
                <a:gd name="T5" fmla="*/ 0 h 6839"/>
                <a:gd name="T6" fmla="*/ 3419 w 6839"/>
                <a:gd name="T7" fmla="*/ 0 h 6839"/>
                <a:gd name="T8" fmla="*/ 6838 w 6839"/>
                <a:gd name="T9" fmla="*/ 3420 h 6839"/>
                <a:gd name="T10" fmla="*/ 6838 w 6839"/>
                <a:gd name="T11" fmla="*/ 3420 h 6839"/>
                <a:gd name="T12" fmla="*/ 6838 w 6839"/>
                <a:gd name="T13" fmla="*/ 3420 h 6839"/>
                <a:gd name="T14" fmla="*/ 3419 w 6839"/>
                <a:gd name="T15" fmla="*/ 6838 h 6839"/>
                <a:gd name="T16" fmla="*/ 3419 w 6839"/>
                <a:gd name="T17" fmla="*/ 6838 h 6839"/>
                <a:gd name="T18" fmla="*/ 3419 w 6839"/>
                <a:gd name="T19" fmla="*/ 6838 h 6839"/>
                <a:gd name="T20" fmla="*/ 0 w 6839"/>
                <a:gd name="T21" fmla="*/ 3420 h 6839"/>
                <a:gd name="T22" fmla="*/ 0 w 6839"/>
                <a:gd name="T23" fmla="*/ 3420 h 68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839" h="6839">
                  <a:moveTo>
                    <a:pt x="0" y="3420"/>
                  </a:moveTo>
                  <a:cubicBezTo>
                    <a:pt x="0" y="1531"/>
                    <a:pt x="1530" y="0"/>
                    <a:pt x="3419" y="0"/>
                  </a:cubicBezTo>
                  <a:lnTo>
                    <a:pt x="3419" y="0"/>
                  </a:lnTo>
                  <a:lnTo>
                    <a:pt x="3419" y="0"/>
                  </a:lnTo>
                  <a:cubicBezTo>
                    <a:pt x="5306" y="0"/>
                    <a:pt x="6838" y="1531"/>
                    <a:pt x="6838" y="3420"/>
                  </a:cubicBezTo>
                  <a:lnTo>
                    <a:pt x="6838" y="3420"/>
                  </a:lnTo>
                  <a:lnTo>
                    <a:pt x="6838" y="3420"/>
                  </a:lnTo>
                  <a:cubicBezTo>
                    <a:pt x="6838" y="5308"/>
                    <a:pt x="5306" y="6838"/>
                    <a:pt x="3419" y="6838"/>
                  </a:cubicBezTo>
                  <a:lnTo>
                    <a:pt x="3419" y="6838"/>
                  </a:lnTo>
                  <a:lnTo>
                    <a:pt x="3419" y="6838"/>
                  </a:lnTo>
                  <a:cubicBezTo>
                    <a:pt x="1530" y="6838"/>
                    <a:pt x="0" y="5308"/>
                    <a:pt x="0" y="3420"/>
                  </a:cubicBezTo>
                  <a:lnTo>
                    <a:pt x="0" y="3420"/>
                  </a:lnTo>
                </a:path>
              </a:pathLst>
            </a:custGeom>
            <a:solidFill>
              <a:srgbClr val="F0F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8" name="Shape 2748">
            <a:extLst>
              <a:ext uri="{FF2B5EF4-FFF2-40B4-BE49-F238E27FC236}">
                <a16:creationId xmlns:a16="http://schemas.microsoft.com/office/drawing/2014/main" id="{8402924F-68C3-4540-882C-DE2081532DA1}"/>
              </a:ext>
            </a:extLst>
          </p:cNvPr>
          <p:cNvSpPr>
            <a:spLocks noChangeAspect="1"/>
          </p:cNvSpPr>
          <p:nvPr/>
        </p:nvSpPr>
        <p:spPr>
          <a:xfrm>
            <a:off x="8655937" y="4470846"/>
            <a:ext cx="1069078" cy="106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631">
            <a:extLst>
              <a:ext uri="{FF2B5EF4-FFF2-40B4-BE49-F238E27FC236}">
                <a16:creationId xmlns:a16="http://schemas.microsoft.com/office/drawing/2014/main" id="{44FBFE1F-2C7C-2A40-98C0-AAA5BB0545FB}"/>
              </a:ext>
            </a:extLst>
          </p:cNvPr>
          <p:cNvSpPr>
            <a:spLocks noChangeAspect="1"/>
          </p:cNvSpPr>
          <p:nvPr/>
        </p:nvSpPr>
        <p:spPr>
          <a:xfrm>
            <a:off x="14737446" y="10696937"/>
            <a:ext cx="1069078" cy="874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546">
            <a:extLst>
              <a:ext uri="{FF2B5EF4-FFF2-40B4-BE49-F238E27FC236}">
                <a16:creationId xmlns:a16="http://schemas.microsoft.com/office/drawing/2014/main" id="{E1FE5C2F-CE10-DF4D-B585-6A2A31C91449}"/>
              </a:ext>
            </a:extLst>
          </p:cNvPr>
          <p:cNvSpPr>
            <a:spLocks noChangeAspect="1"/>
          </p:cNvSpPr>
          <p:nvPr/>
        </p:nvSpPr>
        <p:spPr>
          <a:xfrm>
            <a:off x="14737446" y="4568035"/>
            <a:ext cx="1069078" cy="8747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584">
            <a:extLst>
              <a:ext uri="{FF2B5EF4-FFF2-40B4-BE49-F238E27FC236}">
                <a16:creationId xmlns:a16="http://schemas.microsoft.com/office/drawing/2014/main" id="{6914B426-B583-9249-B431-BA524AA05A72}"/>
              </a:ext>
            </a:extLst>
          </p:cNvPr>
          <p:cNvSpPr>
            <a:spLocks noChangeAspect="1"/>
          </p:cNvSpPr>
          <p:nvPr/>
        </p:nvSpPr>
        <p:spPr>
          <a:xfrm>
            <a:off x="8655937" y="10599748"/>
            <a:ext cx="1069078" cy="106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5C85C07-06A6-8A48-82F6-8558EE35DD4D}"/>
              </a:ext>
            </a:extLst>
          </p:cNvPr>
          <p:cNvSpPr txBox="1"/>
          <p:nvPr/>
        </p:nvSpPr>
        <p:spPr>
          <a:xfrm>
            <a:off x="17456725" y="410431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C36B1519-298E-AB40-9D5E-AC50B1AEF6FA}"/>
              </a:ext>
            </a:extLst>
          </p:cNvPr>
          <p:cNvSpPr txBox="1">
            <a:spLocks/>
          </p:cNvSpPr>
          <p:nvPr/>
        </p:nvSpPr>
        <p:spPr>
          <a:xfrm>
            <a:off x="17456725" y="4765055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39C13A-BC89-BD41-8DBE-D4223D281966}"/>
              </a:ext>
            </a:extLst>
          </p:cNvPr>
          <p:cNvSpPr txBox="1"/>
          <p:nvPr/>
        </p:nvSpPr>
        <p:spPr>
          <a:xfrm>
            <a:off x="17456725" y="102332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D2B4729B-D766-894A-858B-3EF4E68AF747}"/>
              </a:ext>
            </a:extLst>
          </p:cNvPr>
          <p:cNvSpPr txBox="1">
            <a:spLocks/>
          </p:cNvSpPr>
          <p:nvPr/>
        </p:nvSpPr>
        <p:spPr>
          <a:xfrm>
            <a:off x="17456725" y="10893957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DCD51D-268F-FE49-993D-446C908CFA0E}"/>
              </a:ext>
            </a:extLst>
          </p:cNvPr>
          <p:cNvSpPr txBox="1"/>
          <p:nvPr/>
        </p:nvSpPr>
        <p:spPr>
          <a:xfrm>
            <a:off x="5226230" y="1023321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27EEC41-EF36-9841-AD0C-56D4A8232195}"/>
              </a:ext>
            </a:extLst>
          </p:cNvPr>
          <p:cNvSpPr txBox="1">
            <a:spLocks/>
          </p:cNvSpPr>
          <p:nvPr/>
        </p:nvSpPr>
        <p:spPr>
          <a:xfrm>
            <a:off x="1520826" y="10893957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5095C19-014E-BF41-840B-198C83C1F1B2}"/>
              </a:ext>
            </a:extLst>
          </p:cNvPr>
          <p:cNvSpPr txBox="1"/>
          <p:nvPr/>
        </p:nvSpPr>
        <p:spPr>
          <a:xfrm>
            <a:off x="5348060" y="410431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2C81BBA1-D50D-CC40-A2DC-C4432095B969}"/>
              </a:ext>
            </a:extLst>
          </p:cNvPr>
          <p:cNvSpPr txBox="1">
            <a:spLocks/>
          </p:cNvSpPr>
          <p:nvPr/>
        </p:nvSpPr>
        <p:spPr>
          <a:xfrm>
            <a:off x="1520826" y="4765055"/>
            <a:ext cx="540010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15346364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ne 8">
            <a:extLst>
              <a:ext uri="{FF2B5EF4-FFF2-40B4-BE49-F238E27FC236}">
                <a16:creationId xmlns:a16="http://schemas.microsoft.com/office/drawing/2014/main" id="{A9D6DB1C-F798-C845-9A64-A2B1F2BB16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73715" y="5372223"/>
            <a:ext cx="1452633" cy="440168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Line 9">
            <a:extLst>
              <a:ext uri="{FF2B5EF4-FFF2-40B4-BE49-F238E27FC236}">
                <a16:creationId xmlns:a16="http://schemas.microsoft.com/office/drawing/2014/main" id="{5B70215A-0619-4F49-B81B-F049D65FE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9773715" y="7879481"/>
            <a:ext cx="1452633" cy="510044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10">
            <a:extLst>
              <a:ext uri="{FF2B5EF4-FFF2-40B4-BE49-F238E27FC236}">
                <a16:creationId xmlns:a16="http://schemas.microsoft.com/office/drawing/2014/main" id="{4464AAB6-EF47-AC4D-BB8D-19B947F727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2001" y="1389772"/>
            <a:ext cx="1999268" cy="1999268"/>
          </a:xfrm>
          <a:custGeom>
            <a:avLst/>
            <a:gdLst>
              <a:gd name="T0" fmla="*/ 3201 w 3202"/>
              <a:gd name="T1" fmla="*/ 1600 h 3202"/>
              <a:gd name="T2" fmla="*/ 3201 w 3202"/>
              <a:gd name="T3" fmla="*/ 1600 h 3202"/>
              <a:gd name="T4" fmla="*/ 1601 w 3202"/>
              <a:gd name="T5" fmla="*/ 3201 h 3202"/>
              <a:gd name="T6" fmla="*/ 1601 w 3202"/>
              <a:gd name="T7" fmla="*/ 3201 h 3202"/>
              <a:gd name="T8" fmla="*/ 0 w 3202"/>
              <a:gd name="T9" fmla="*/ 1600 h 3202"/>
              <a:gd name="T10" fmla="*/ 0 w 3202"/>
              <a:gd name="T11" fmla="*/ 1600 h 3202"/>
              <a:gd name="T12" fmla="*/ 1601 w 3202"/>
              <a:gd name="T13" fmla="*/ 0 h 3202"/>
              <a:gd name="T14" fmla="*/ 1601 w 3202"/>
              <a:gd name="T15" fmla="*/ 0 h 3202"/>
              <a:gd name="T16" fmla="*/ 3201 w 3202"/>
              <a:gd name="T17" fmla="*/ 1600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0"/>
                </a:moveTo>
                <a:lnTo>
                  <a:pt x="3201" y="1600"/>
                </a:lnTo>
                <a:cubicBezTo>
                  <a:pt x="3201" y="2484"/>
                  <a:pt x="2485" y="3201"/>
                  <a:pt x="1601" y="3201"/>
                </a:cubicBezTo>
                <a:lnTo>
                  <a:pt x="1601" y="3201"/>
                </a:lnTo>
                <a:cubicBezTo>
                  <a:pt x="717" y="3201"/>
                  <a:pt x="0" y="2484"/>
                  <a:pt x="0" y="1600"/>
                </a:cubicBezTo>
                <a:lnTo>
                  <a:pt x="0" y="1600"/>
                </a:lnTo>
                <a:cubicBezTo>
                  <a:pt x="0" y="717"/>
                  <a:pt x="717" y="0"/>
                  <a:pt x="1601" y="0"/>
                </a:cubicBezTo>
                <a:lnTo>
                  <a:pt x="1601" y="0"/>
                </a:lnTo>
                <a:cubicBezTo>
                  <a:pt x="2485" y="0"/>
                  <a:pt x="3201" y="717"/>
                  <a:pt x="3201" y="1600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326840F-2A2D-5D48-81A9-86FD62543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5678" y="4224824"/>
            <a:ext cx="1999268" cy="1999268"/>
          </a:xfrm>
          <a:custGeom>
            <a:avLst/>
            <a:gdLst>
              <a:gd name="T0" fmla="*/ 3201 w 3202"/>
              <a:gd name="T1" fmla="*/ 1601 h 3202"/>
              <a:gd name="T2" fmla="*/ 3201 w 3202"/>
              <a:gd name="T3" fmla="*/ 1601 h 3202"/>
              <a:gd name="T4" fmla="*/ 1600 w 3202"/>
              <a:gd name="T5" fmla="*/ 3201 h 3202"/>
              <a:gd name="T6" fmla="*/ 1600 w 3202"/>
              <a:gd name="T7" fmla="*/ 3201 h 3202"/>
              <a:gd name="T8" fmla="*/ 0 w 3202"/>
              <a:gd name="T9" fmla="*/ 1601 h 3202"/>
              <a:gd name="T10" fmla="*/ 0 w 3202"/>
              <a:gd name="T11" fmla="*/ 1601 h 3202"/>
              <a:gd name="T12" fmla="*/ 1600 w 3202"/>
              <a:gd name="T13" fmla="*/ 0 h 3202"/>
              <a:gd name="T14" fmla="*/ 1600 w 3202"/>
              <a:gd name="T15" fmla="*/ 0 h 3202"/>
              <a:gd name="T16" fmla="*/ 3201 w 3202"/>
              <a:gd name="T17" fmla="*/ 1601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1"/>
                </a:moveTo>
                <a:lnTo>
                  <a:pt x="3201" y="1601"/>
                </a:lnTo>
                <a:cubicBezTo>
                  <a:pt x="3201" y="2484"/>
                  <a:pt x="2484" y="3201"/>
                  <a:pt x="1600" y="3201"/>
                </a:cubicBezTo>
                <a:lnTo>
                  <a:pt x="1600" y="3201"/>
                </a:lnTo>
                <a:cubicBezTo>
                  <a:pt x="716" y="3201"/>
                  <a:pt x="0" y="2484"/>
                  <a:pt x="0" y="1601"/>
                </a:cubicBezTo>
                <a:lnTo>
                  <a:pt x="0" y="1601"/>
                </a:lnTo>
                <a:cubicBezTo>
                  <a:pt x="0" y="717"/>
                  <a:pt x="716" y="0"/>
                  <a:pt x="1600" y="0"/>
                </a:cubicBezTo>
                <a:lnTo>
                  <a:pt x="1600" y="0"/>
                </a:lnTo>
                <a:cubicBezTo>
                  <a:pt x="2484" y="0"/>
                  <a:pt x="3201" y="717"/>
                  <a:pt x="3201" y="1601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D59CE4DB-7999-714C-85A6-0CC614B34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05678" y="7540414"/>
            <a:ext cx="1999268" cy="1999268"/>
          </a:xfrm>
          <a:custGeom>
            <a:avLst/>
            <a:gdLst>
              <a:gd name="T0" fmla="*/ 3201 w 3202"/>
              <a:gd name="T1" fmla="*/ 1601 h 3202"/>
              <a:gd name="T2" fmla="*/ 3201 w 3202"/>
              <a:gd name="T3" fmla="*/ 1601 h 3202"/>
              <a:gd name="T4" fmla="*/ 1600 w 3202"/>
              <a:gd name="T5" fmla="*/ 3201 h 3202"/>
              <a:gd name="T6" fmla="*/ 1600 w 3202"/>
              <a:gd name="T7" fmla="*/ 3201 h 3202"/>
              <a:gd name="T8" fmla="*/ 0 w 3202"/>
              <a:gd name="T9" fmla="*/ 1601 h 3202"/>
              <a:gd name="T10" fmla="*/ 0 w 3202"/>
              <a:gd name="T11" fmla="*/ 1601 h 3202"/>
              <a:gd name="T12" fmla="*/ 1600 w 3202"/>
              <a:gd name="T13" fmla="*/ 0 h 3202"/>
              <a:gd name="T14" fmla="*/ 1600 w 3202"/>
              <a:gd name="T15" fmla="*/ 0 h 3202"/>
              <a:gd name="T16" fmla="*/ 3201 w 3202"/>
              <a:gd name="T17" fmla="*/ 1601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1"/>
                </a:moveTo>
                <a:lnTo>
                  <a:pt x="3201" y="1601"/>
                </a:lnTo>
                <a:cubicBezTo>
                  <a:pt x="3201" y="2485"/>
                  <a:pt x="2484" y="3201"/>
                  <a:pt x="1600" y="3201"/>
                </a:cubicBezTo>
                <a:lnTo>
                  <a:pt x="1600" y="3201"/>
                </a:lnTo>
                <a:cubicBezTo>
                  <a:pt x="716" y="3201"/>
                  <a:pt x="0" y="2485"/>
                  <a:pt x="0" y="1601"/>
                </a:cubicBezTo>
                <a:lnTo>
                  <a:pt x="0" y="1601"/>
                </a:lnTo>
                <a:cubicBezTo>
                  <a:pt x="0" y="716"/>
                  <a:pt x="716" y="0"/>
                  <a:pt x="1600" y="0"/>
                </a:cubicBezTo>
                <a:lnTo>
                  <a:pt x="1600" y="0"/>
                </a:lnTo>
                <a:cubicBezTo>
                  <a:pt x="2484" y="0"/>
                  <a:pt x="3201" y="716"/>
                  <a:pt x="3201" y="1601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687611DB-5F8C-2E4A-80A2-1C8D01626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2001" y="10374085"/>
            <a:ext cx="1999268" cy="1999268"/>
          </a:xfrm>
          <a:custGeom>
            <a:avLst/>
            <a:gdLst>
              <a:gd name="T0" fmla="*/ 3201 w 3202"/>
              <a:gd name="T1" fmla="*/ 1600 h 3202"/>
              <a:gd name="T2" fmla="*/ 3201 w 3202"/>
              <a:gd name="T3" fmla="*/ 1600 h 3202"/>
              <a:gd name="T4" fmla="*/ 1601 w 3202"/>
              <a:gd name="T5" fmla="*/ 3201 h 3202"/>
              <a:gd name="T6" fmla="*/ 1601 w 3202"/>
              <a:gd name="T7" fmla="*/ 3201 h 3202"/>
              <a:gd name="T8" fmla="*/ 0 w 3202"/>
              <a:gd name="T9" fmla="*/ 1600 h 3202"/>
              <a:gd name="T10" fmla="*/ 0 w 3202"/>
              <a:gd name="T11" fmla="*/ 1600 h 3202"/>
              <a:gd name="T12" fmla="*/ 1601 w 3202"/>
              <a:gd name="T13" fmla="*/ 0 h 3202"/>
              <a:gd name="T14" fmla="*/ 1601 w 3202"/>
              <a:gd name="T15" fmla="*/ 0 h 3202"/>
              <a:gd name="T16" fmla="*/ 3201 w 3202"/>
              <a:gd name="T17" fmla="*/ 1600 h 32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202" h="3202">
                <a:moveTo>
                  <a:pt x="3201" y="1600"/>
                </a:moveTo>
                <a:lnTo>
                  <a:pt x="3201" y="1600"/>
                </a:lnTo>
                <a:cubicBezTo>
                  <a:pt x="3201" y="2485"/>
                  <a:pt x="2485" y="3201"/>
                  <a:pt x="1601" y="3201"/>
                </a:cubicBezTo>
                <a:lnTo>
                  <a:pt x="1601" y="3201"/>
                </a:lnTo>
                <a:cubicBezTo>
                  <a:pt x="717" y="3201"/>
                  <a:pt x="0" y="2485"/>
                  <a:pt x="0" y="1600"/>
                </a:cubicBezTo>
                <a:lnTo>
                  <a:pt x="0" y="1600"/>
                </a:lnTo>
                <a:cubicBezTo>
                  <a:pt x="0" y="717"/>
                  <a:pt x="717" y="0"/>
                  <a:pt x="1601" y="0"/>
                </a:cubicBezTo>
                <a:lnTo>
                  <a:pt x="1601" y="0"/>
                </a:lnTo>
                <a:cubicBezTo>
                  <a:pt x="2485" y="0"/>
                  <a:pt x="3201" y="717"/>
                  <a:pt x="3201" y="1600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Line 6">
            <a:extLst>
              <a:ext uri="{FF2B5EF4-FFF2-40B4-BE49-F238E27FC236}">
                <a16:creationId xmlns:a16="http://schemas.microsoft.com/office/drawing/2014/main" id="{8AD770C3-9516-B547-90D3-2064BFB44F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95813" y="2673952"/>
            <a:ext cx="930737" cy="1288140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Line 7">
            <a:extLst>
              <a:ext uri="{FF2B5EF4-FFF2-40B4-BE49-F238E27FC236}">
                <a16:creationId xmlns:a16="http://schemas.microsoft.com/office/drawing/2014/main" id="{1D42BF04-13F1-E645-9894-F4BCE552992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21871" y="9844340"/>
            <a:ext cx="897230" cy="1232293"/>
          </a:xfrm>
          <a:prstGeom prst="line">
            <a:avLst/>
          </a:pr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5">
            <a:extLst>
              <a:ext uri="{FF2B5EF4-FFF2-40B4-BE49-F238E27FC236}">
                <a16:creationId xmlns:a16="http://schemas.microsoft.com/office/drawing/2014/main" id="{1A13BBFE-DC3D-5F4E-87BA-595AD8F1F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1831" y="4014213"/>
            <a:ext cx="510044" cy="510044"/>
          </a:xfrm>
          <a:custGeom>
            <a:avLst/>
            <a:gdLst>
              <a:gd name="T0" fmla="*/ 605 w 606"/>
              <a:gd name="T1" fmla="*/ 303 h 606"/>
              <a:gd name="T2" fmla="*/ 605 w 606"/>
              <a:gd name="T3" fmla="*/ 303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3 h 606"/>
              <a:gd name="T10" fmla="*/ 0 w 606"/>
              <a:gd name="T11" fmla="*/ 303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3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3"/>
                </a:moveTo>
                <a:lnTo>
                  <a:pt x="605" y="303"/>
                </a:lnTo>
                <a:cubicBezTo>
                  <a:pt x="605" y="469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69"/>
                  <a:pt x="0" y="303"/>
                </a:cubicBezTo>
                <a:lnTo>
                  <a:pt x="0" y="303"/>
                </a:lnTo>
                <a:cubicBezTo>
                  <a:pt x="0" y="135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5"/>
                  <a:pt x="605" y="30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018AC9CA-36D8-F944-8A5D-4BC148EDA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7978" y="4200356"/>
            <a:ext cx="145193" cy="145193"/>
          </a:xfrm>
          <a:custGeom>
            <a:avLst/>
            <a:gdLst>
              <a:gd name="T0" fmla="*/ 169 w 170"/>
              <a:gd name="T1" fmla="*/ 86 h 171"/>
              <a:gd name="T2" fmla="*/ 169 w 170"/>
              <a:gd name="T3" fmla="*/ 86 h 171"/>
              <a:gd name="T4" fmla="*/ 84 w 170"/>
              <a:gd name="T5" fmla="*/ 170 h 171"/>
              <a:gd name="T6" fmla="*/ 84 w 170"/>
              <a:gd name="T7" fmla="*/ 170 h 171"/>
              <a:gd name="T8" fmla="*/ 0 w 170"/>
              <a:gd name="T9" fmla="*/ 86 h 171"/>
              <a:gd name="T10" fmla="*/ 0 w 170"/>
              <a:gd name="T11" fmla="*/ 86 h 171"/>
              <a:gd name="T12" fmla="*/ 84 w 170"/>
              <a:gd name="T13" fmla="*/ 0 h 171"/>
              <a:gd name="T14" fmla="*/ 84 w 170"/>
              <a:gd name="T15" fmla="*/ 0 h 171"/>
              <a:gd name="T16" fmla="*/ 169 w 170"/>
              <a:gd name="T17" fmla="*/ 86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0" h="171">
                <a:moveTo>
                  <a:pt x="169" y="86"/>
                </a:moveTo>
                <a:lnTo>
                  <a:pt x="169" y="86"/>
                </a:lnTo>
                <a:cubicBezTo>
                  <a:pt x="169" y="132"/>
                  <a:pt x="131" y="170"/>
                  <a:pt x="84" y="170"/>
                </a:cubicBezTo>
                <a:lnTo>
                  <a:pt x="84" y="170"/>
                </a:lnTo>
                <a:cubicBezTo>
                  <a:pt x="37" y="170"/>
                  <a:pt x="0" y="132"/>
                  <a:pt x="0" y="86"/>
                </a:cubicBezTo>
                <a:lnTo>
                  <a:pt x="0" y="86"/>
                </a:lnTo>
                <a:cubicBezTo>
                  <a:pt x="0" y="38"/>
                  <a:pt x="37" y="0"/>
                  <a:pt x="84" y="0"/>
                </a:cubicBezTo>
                <a:lnTo>
                  <a:pt x="84" y="0"/>
                </a:lnTo>
                <a:cubicBezTo>
                  <a:pt x="131" y="0"/>
                  <a:pt x="169" y="38"/>
                  <a:pt x="169" y="86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7">
            <a:extLst>
              <a:ext uri="{FF2B5EF4-FFF2-40B4-BE49-F238E27FC236}">
                <a16:creationId xmlns:a16="http://schemas.microsoft.com/office/drawing/2014/main" id="{F1392A36-B33A-DC40-877D-5A23B2F039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556" y="5629969"/>
            <a:ext cx="510044" cy="510044"/>
          </a:xfrm>
          <a:custGeom>
            <a:avLst/>
            <a:gdLst>
              <a:gd name="T0" fmla="*/ 605 w 606"/>
              <a:gd name="T1" fmla="*/ 303 h 606"/>
              <a:gd name="T2" fmla="*/ 605 w 606"/>
              <a:gd name="T3" fmla="*/ 303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3 h 606"/>
              <a:gd name="T10" fmla="*/ 0 w 606"/>
              <a:gd name="T11" fmla="*/ 303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3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3"/>
                </a:moveTo>
                <a:lnTo>
                  <a:pt x="605" y="303"/>
                </a:lnTo>
                <a:cubicBezTo>
                  <a:pt x="605" y="470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70"/>
                  <a:pt x="0" y="303"/>
                </a:cubicBezTo>
                <a:lnTo>
                  <a:pt x="0" y="303"/>
                </a:lnTo>
                <a:cubicBezTo>
                  <a:pt x="0" y="136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6"/>
                  <a:pt x="605" y="30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8">
            <a:extLst>
              <a:ext uri="{FF2B5EF4-FFF2-40B4-BE49-F238E27FC236}">
                <a16:creationId xmlns:a16="http://schemas.microsoft.com/office/drawing/2014/main" id="{062E72CC-293F-BA4D-B69B-9F02096BA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0705" y="5812391"/>
            <a:ext cx="145197" cy="145197"/>
          </a:xfrm>
          <a:custGeom>
            <a:avLst/>
            <a:gdLst>
              <a:gd name="T0" fmla="*/ 170 w 171"/>
              <a:gd name="T1" fmla="*/ 85 h 170"/>
              <a:gd name="T2" fmla="*/ 170 w 171"/>
              <a:gd name="T3" fmla="*/ 85 h 170"/>
              <a:gd name="T4" fmla="*/ 85 w 171"/>
              <a:gd name="T5" fmla="*/ 169 h 170"/>
              <a:gd name="T6" fmla="*/ 85 w 171"/>
              <a:gd name="T7" fmla="*/ 169 h 170"/>
              <a:gd name="T8" fmla="*/ 0 w 171"/>
              <a:gd name="T9" fmla="*/ 85 h 170"/>
              <a:gd name="T10" fmla="*/ 0 w 171"/>
              <a:gd name="T11" fmla="*/ 85 h 170"/>
              <a:gd name="T12" fmla="*/ 85 w 171"/>
              <a:gd name="T13" fmla="*/ 0 h 170"/>
              <a:gd name="T14" fmla="*/ 85 w 171"/>
              <a:gd name="T15" fmla="*/ 0 h 170"/>
              <a:gd name="T16" fmla="*/ 170 w 171"/>
              <a:gd name="T17" fmla="*/ 85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0">
                <a:moveTo>
                  <a:pt x="170" y="85"/>
                </a:moveTo>
                <a:lnTo>
                  <a:pt x="170" y="85"/>
                </a:lnTo>
                <a:cubicBezTo>
                  <a:pt x="170" y="132"/>
                  <a:pt x="132" y="169"/>
                  <a:pt x="85" y="169"/>
                </a:cubicBezTo>
                <a:lnTo>
                  <a:pt x="85" y="169"/>
                </a:lnTo>
                <a:cubicBezTo>
                  <a:pt x="39" y="169"/>
                  <a:pt x="0" y="132"/>
                  <a:pt x="0" y="85"/>
                </a:cubicBezTo>
                <a:lnTo>
                  <a:pt x="0" y="85"/>
                </a:lnTo>
                <a:cubicBezTo>
                  <a:pt x="0" y="38"/>
                  <a:pt x="39" y="0"/>
                  <a:pt x="85" y="0"/>
                </a:cubicBezTo>
                <a:lnTo>
                  <a:pt x="85" y="0"/>
                </a:lnTo>
                <a:cubicBezTo>
                  <a:pt x="132" y="0"/>
                  <a:pt x="170" y="38"/>
                  <a:pt x="170" y="85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9">
            <a:extLst>
              <a:ext uri="{FF2B5EF4-FFF2-40B4-BE49-F238E27FC236}">
                <a16:creationId xmlns:a16="http://schemas.microsoft.com/office/drawing/2014/main" id="{AEA6DAEA-0F75-764B-93FA-A38FD7717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4556" y="7625466"/>
            <a:ext cx="510044" cy="510044"/>
          </a:xfrm>
          <a:custGeom>
            <a:avLst/>
            <a:gdLst>
              <a:gd name="T0" fmla="*/ 605 w 606"/>
              <a:gd name="T1" fmla="*/ 302 h 606"/>
              <a:gd name="T2" fmla="*/ 605 w 606"/>
              <a:gd name="T3" fmla="*/ 302 h 606"/>
              <a:gd name="T4" fmla="*/ 302 w 606"/>
              <a:gd name="T5" fmla="*/ 605 h 606"/>
              <a:gd name="T6" fmla="*/ 302 w 606"/>
              <a:gd name="T7" fmla="*/ 605 h 606"/>
              <a:gd name="T8" fmla="*/ 0 w 606"/>
              <a:gd name="T9" fmla="*/ 302 h 606"/>
              <a:gd name="T10" fmla="*/ 0 w 606"/>
              <a:gd name="T11" fmla="*/ 302 h 606"/>
              <a:gd name="T12" fmla="*/ 302 w 606"/>
              <a:gd name="T13" fmla="*/ 0 h 606"/>
              <a:gd name="T14" fmla="*/ 302 w 606"/>
              <a:gd name="T15" fmla="*/ 0 h 606"/>
              <a:gd name="T16" fmla="*/ 605 w 606"/>
              <a:gd name="T17" fmla="*/ 302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6">
                <a:moveTo>
                  <a:pt x="605" y="302"/>
                </a:moveTo>
                <a:lnTo>
                  <a:pt x="605" y="302"/>
                </a:lnTo>
                <a:cubicBezTo>
                  <a:pt x="605" y="469"/>
                  <a:pt x="469" y="605"/>
                  <a:pt x="302" y="605"/>
                </a:cubicBezTo>
                <a:lnTo>
                  <a:pt x="302" y="605"/>
                </a:lnTo>
                <a:cubicBezTo>
                  <a:pt x="135" y="605"/>
                  <a:pt x="0" y="469"/>
                  <a:pt x="0" y="302"/>
                </a:cubicBezTo>
                <a:lnTo>
                  <a:pt x="0" y="302"/>
                </a:lnTo>
                <a:cubicBezTo>
                  <a:pt x="0" y="136"/>
                  <a:pt x="135" y="0"/>
                  <a:pt x="302" y="0"/>
                </a:cubicBezTo>
                <a:lnTo>
                  <a:pt x="302" y="0"/>
                </a:lnTo>
                <a:cubicBezTo>
                  <a:pt x="469" y="0"/>
                  <a:pt x="605" y="136"/>
                  <a:pt x="605" y="30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20">
            <a:extLst>
              <a:ext uri="{FF2B5EF4-FFF2-40B4-BE49-F238E27FC236}">
                <a16:creationId xmlns:a16="http://schemas.microsoft.com/office/drawing/2014/main" id="{EADB8361-D31B-0A4F-96AF-437927C9A2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70705" y="7807889"/>
            <a:ext cx="145197" cy="145197"/>
          </a:xfrm>
          <a:custGeom>
            <a:avLst/>
            <a:gdLst>
              <a:gd name="T0" fmla="*/ 170 w 171"/>
              <a:gd name="T1" fmla="*/ 84 h 170"/>
              <a:gd name="T2" fmla="*/ 170 w 171"/>
              <a:gd name="T3" fmla="*/ 84 h 170"/>
              <a:gd name="T4" fmla="*/ 85 w 171"/>
              <a:gd name="T5" fmla="*/ 169 h 170"/>
              <a:gd name="T6" fmla="*/ 85 w 171"/>
              <a:gd name="T7" fmla="*/ 169 h 170"/>
              <a:gd name="T8" fmla="*/ 0 w 171"/>
              <a:gd name="T9" fmla="*/ 84 h 170"/>
              <a:gd name="T10" fmla="*/ 0 w 171"/>
              <a:gd name="T11" fmla="*/ 84 h 170"/>
              <a:gd name="T12" fmla="*/ 85 w 171"/>
              <a:gd name="T13" fmla="*/ 0 h 170"/>
              <a:gd name="T14" fmla="*/ 85 w 171"/>
              <a:gd name="T15" fmla="*/ 0 h 170"/>
              <a:gd name="T16" fmla="*/ 170 w 171"/>
              <a:gd name="T17" fmla="*/ 84 h 1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0">
                <a:moveTo>
                  <a:pt x="170" y="84"/>
                </a:moveTo>
                <a:lnTo>
                  <a:pt x="170" y="84"/>
                </a:lnTo>
                <a:cubicBezTo>
                  <a:pt x="170" y="131"/>
                  <a:pt x="132" y="169"/>
                  <a:pt x="85" y="169"/>
                </a:cubicBezTo>
                <a:lnTo>
                  <a:pt x="85" y="169"/>
                </a:lnTo>
                <a:cubicBezTo>
                  <a:pt x="39" y="169"/>
                  <a:pt x="0" y="131"/>
                  <a:pt x="0" y="84"/>
                </a:cubicBezTo>
                <a:lnTo>
                  <a:pt x="0" y="84"/>
                </a:lnTo>
                <a:cubicBezTo>
                  <a:pt x="0" y="37"/>
                  <a:pt x="39" y="0"/>
                  <a:pt x="85" y="0"/>
                </a:cubicBezTo>
                <a:lnTo>
                  <a:pt x="85" y="0"/>
                </a:lnTo>
                <a:cubicBezTo>
                  <a:pt x="132" y="0"/>
                  <a:pt x="170" y="37"/>
                  <a:pt x="170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1">
            <a:extLst>
              <a:ext uri="{FF2B5EF4-FFF2-40B4-BE49-F238E27FC236}">
                <a16:creationId xmlns:a16="http://schemas.microsoft.com/office/drawing/2014/main" id="{87B4DEDD-3FE7-094B-87B0-FE8C7BB3A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9059" y="9289619"/>
            <a:ext cx="510044" cy="510044"/>
          </a:xfrm>
          <a:custGeom>
            <a:avLst/>
            <a:gdLst>
              <a:gd name="T0" fmla="*/ 605 w 606"/>
              <a:gd name="T1" fmla="*/ 301 h 605"/>
              <a:gd name="T2" fmla="*/ 605 w 606"/>
              <a:gd name="T3" fmla="*/ 301 h 605"/>
              <a:gd name="T4" fmla="*/ 302 w 606"/>
              <a:gd name="T5" fmla="*/ 604 h 605"/>
              <a:gd name="T6" fmla="*/ 302 w 606"/>
              <a:gd name="T7" fmla="*/ 604 h 605"/>
              <a:gd name="T8" fmla="*/ 0 w 606"/>
              <a:gd name="T9" fmla="*/ 301 h 605"/>
              <a:gd name="T10" fmla="*/ 0 w 606"/>
              <a:gd name="T11" fmla="*/ 301 h 605"/>
              <a:gd name="T12" fmla="*/ 302 w 606"/>
              <a:gd name="T13" fmla="*/ 0 h 605"/>
              <a:gd name="T14" fmla="*/ 302 w 606"/>
              <a:gd name="T15" fmla="*/ 0 h 605"/>
              <a:gd name="T16" fmla="*/ 605 w 606"/>
              <a:gd name="T17" fmla="*/ 301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6" h="605">
                <a:moveTo>
                  <a:pt x="605" y="301"/>
                </a:moveTo>
                <a:lnTo>
                  <a:pt x="605" y="301"/>
                </a:lnTo>
                <a:cubicBezTo>
                  <a:pt x="605" y="469"/>
                  <a:pt x="470" y="604"/>
                  <a:pt x="302" y="604"/>
                </a:cubicBezTo>
                <a:lnTo>
                  <a:pt x="302" y="604"/>
                </a:lnTo>
                <a:cubicBezTo>
                  <a:pt x="136" y="604"/>
                  <a:pt x="0" y="469"/>
                  <a:pt x="0" y="301"/>
                </a:cubicBezTo>
                <a:lnTo>
                  <a:pt x="0" y="301"/>
                </a:lnTo>
                <a:cubicBezTo>
                  <a:pt x="0" y="135"/>
                  <a:pt x="136" y="0"/>
                  <a:pt x="302" y="0"/>
                </a:cubicBezTo>
                <a:lnTo>
                  <a:pt x="302" y="0"/>
                </a:lnTo>
                <a:cubicBezTo>
                  <a:pt x="470" y="0"/>
                  <a:pt x="605" y="135"/>
                  <a:pt x="605" y="30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2">
            <a:extLst>
              <a:ext uri="{FF2B5EF4-FFF2-40B4-BE49-F238E27FC236}">
                <a16:creationId xmlns:a16="http://schemas.microsoft.com/office/drawing/2014/main" id="{392CD6E8-39D3-D543-8C7E-6EF1DD595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1482" y="9472043"/>
            <a:ext cx="145197" cy="145193"/>
          </a:xfrm>
          <a:custGeom>
            <a:avLst/>
            <a:gdLst>
              <a:gd name="T0" fmla="*/ 170 w 171"/>
              <a:gd name="T1" fmla="*/ 84 h 171"/>
              <a:gd name="T2" fmla="*/ 170 w 171"/>
              <a:gd name="T3" fmla="*/ 84 h 171"/>
              <a:gd name="T4" fmla="*/ 84 w 171"/>
              <a:gd name="T5" fmla="*/ 170 h 171"/>
              <a:gd name="T6" fmla="*/ 84 w 171"/>
              <a:gd name="T7" fmla="*/ 170 h 171"/>
              <a:gd name="T8" fmla="*/ 0 w 171"/>
              <a:gd name="T9" fmla="*/ 84 h 171"/>
              <a:gd name="T10" fmla="*/ 0 w 171"/>
              <a:gd name="T11" fmla="*/ 84 h 171"/>
              <a:gd name="T12" fmla="*/ 84 w 171"/>
              <a:gd name="T13" fmla="*/ 0 h 171"/>
              <a:gd name="T14" fmla="*/ 84 w 171"/>
              <a:gd name="T15" fmla="*/ 0 h 171"/>
              <a:gd name="T16" fmla="*/ 170 w 171"/>
              <a:gd name="T17" fmla="*/ 84 h 1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1" h="171">
                <a:moveTo>
                  <a:pt x="170" y="84"/>
                </a:moveTo>
                <a:lnTo>
                  <a:pt x="170" y="84"/>
                </a:lnTo>
                <a:cubicBezTo>
                  <a:pt x="170" y="131"/>
                  <a:pt x="132" y="170"/>
                  <a:pt x="84" y="170"/>
                </a:cubicBezTo>
                <a:lnTo>
                  <a:pt x="84" y="170"/>
                </a:lnTo>
                <a:cubicBezTo>
                  <a:pt x="38" y="170"/>
                  <a:pt x="0" y="131"/>
                  <a:pt x="0" y="84"/>
                </a:cubicBezTo>
                <a:lnTo>
                  <a:pt x="0" y="84"/>
                </a:lnTo>
                <a:cubicBezTo>
                  <a:pt x="0" y="38"/>
                  <a:pt x="38" y="0"/>
                  <a:pt x="84" y="0"/>
                </a:cubicBezTo>
                <a:lnTo>
                  <a:pt x="84" y="0"/>
                </a:lnTo>
                <a:cubicBezTo>
                  <a:pt x="132" y="0"/>
                  <a:pt x="170" y="38"/>
                  <a:pt x="170" y="84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3">
            <a:extLst>
              <a:ext uri="{FF2B5EF4-FFF2-40B4-BE49-F238E27FC236}">
                <a16:creationId xmlns:a16="http://schemas.microsoft.com/office/drawing/2014/main" id="{15AF29AA-7860-6D47-B3AF-0442EE99D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566" y="2502696"/>
            <a:ext cx="510044" cy="510044"/>
          </a:xfrm>
          <a:custGeom>
            <a:avLst/>
            <a:gdLst>
              <a:gd name="T0" fmla="*/ 302 w 606"/>
              <a:gd name="T1" fmla="*/ 387 h 606"/>
              <a:gd name="T2" fmla="*/ 302 w 606"/>
              <a:gd name="T3" fmla="*/ 387 h 606"/>
              <a:gd name="T4" fmla="*/ 217 w 606"/>
              <a:gd name="T5" fmla="*/ 303 h 606"/>
              <a:gd name="T6" fmla="*/ 217 w 606"/>
              <a:gd name="T7" fmla="*/ 303 h 606"/>
              <a:gd name="T8" fmla="*/ 302 w 606"/>
              <a:gd name="T9" fmla="*/ 218 h 606"/>
              <a:gd name="T10" fmla="*/ 302 w 606"/>
              <a:gd name="T11" fmla="*/ 218 h 606"/>
              <a:gd name="T12" fmla="*/ 387 w 606"/>
              <a:gd name="T13" fmla="*/ 303 h 606"/>
              <a:gd name="T14" fmla="*/ 387 w 606"/>
              <a:gd name="T15" fmla="*/ 303 h 606"/>
              <a:gd name="T16" fmla="*/ 302 w 606"/>
              <a:gd name="T17" fmla="*/ 387 h 606"/>
              <a:gd name="T18" fmla="*/ 302 w 606"/>
              <a:gd name="T19" fmla="*/ 0 h 606"/>
              <a:gd name="T20" fmla="*/ 302 w 606"/>
              <a:gd name="T21" fmla="*/ 0 h 606"/>
              <a:gd name="T22" fmla="*/ 0 w 606"/>
              <a:gd name="T23" fmla="*/ 303 h 606"/>
              <a:gd name="T24" fmla="*/ 0 w 606"/>
              <a:gd name="T25" fmla="*/ 303 h 606"/>
              <a:gd name="T26" fmla="*/ 302 w 606"/>
              <a:gd name="T27" fmla="*/ 605 h 606"/>
              <a:gd name="T28" fmla="*/ 302 w 606"/>
              <a:gd name="T29" fmla="*/ 605 h 606"/>
              <a:gd name="T30" fmla="*/ 605 w 606"/>
              <a:gd name="T31" fmla="*/ 303 h 606"/>
              <a:gd name="T32" fmla="*/ 605 w 606"/>
              <a:gd name="T33" fmla="*/ 303 h 606"/>
              <a:gd name="T34" fmla="*/ 302 w 606"/>
              <a:gd name="T35" fmla="*/ 0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06" h="606">
                <a:moveTo>
                  <a:pt x="302" y="387"/>
                </a:moveTo>
                <a:lnTo>
                  <a:pt x="302" y="387"/>
                </a:lnTo>
                <a:cubicBezTo>
                  <a:pt x="255" y="387"/>
                  <a:pt x="217" y="350"/>
                  <a:pt x="217" y="303"/>
                </a:cubicBezTo>
                <a:lnTo>
                  <a:pt x="217" y="303"/>
                </a:lnTo>
                <a:cubicBezTo>
                  <a:pt x="217" y="256"/>
                  <a:pt x="255" y="218"/>
                  <a:pt x="302" y="218"/>
                </a:cubicBezTo>
                <a:lnTo>
                  <a:pt x="302" y="218"/>
                </a:lnTo>
                <a:cubicBezTo>
                  <a:pt x="349" y="218"/>
                  <a:pt x="387" y="256"/>
                  <a:pt x="387" y="303"/>
                </a:cubicBezTo>
                <a:lnTo>
                  <a:pt x="387" y="303"/>
                </a:lnTo>
                <a:cubicBezTo>
                  <a:pt x="387" y="350"/>
                  <a:pt x="349" y="387"/>
                  <a:pt x="302" y="387"/>
                </a:cubicBezTo>
                <a:close/>
                <a:moveTo>
                  <a:pt x="302" y="0"/>
                </a:moveTo>
                <a:lnTo>
                  <a:pt x="302" y="0"/>
                </a:lnTo>
                <a:cubicBezTo>
                  <a:pt x="135" y="0"/>
                  <a:pt x="0" y="136"/>
                  <a:pt x="0" y="303"/>
                </a:cubicBezTo>
                <a:lnTo>
                  <a:pt x="0" y="303"/>
                </a:lnTo>
                <a:cubicBezTo>
                  <a:pt x="0" y="470"/>
                  <a:pt x="135" y="605"/>
                  <a:pt x="302" y="605"/>
                </a:cubicBezTo>
                <a:lnTo>
                  <a:pt x="302" y="605"/>
                </a:lnTo>
                <a:cubicBezTo>
                  <a:pt x="469" y="605"/>
                  <a:pt x="605" y="470"/>
                  <a:pt x="605" y="303"/>
                </a:cubicBezTo>
                <a:lnTo>
                  <a:pt x="605" y="303"/>
                </a:lnTo>
                <a:cubicBezTo>
                  <a:pt x="605" y="136"/>
                  <a:pt x="469" y="0"/>
                  <a:pt x="3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4">
            <a:extLst>
              <a:ext uri="{FF2B5EF4-FFF2-40B4-BE49-F238E27FC236}">
                <a16:creationId xmlns:a16="http://schemas.microsoft.com/office/drawing/2014/main" id="{F6C8BA37-FA36-5442-A943-7760F5416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2566" y="10749012"/>
            <a:ext cx="510044" cy="510044"/>
          </a:xfrm>
          <a:custGeom>
            <a:avLst/>
            <a:gdLst>
              <a:gd name="T0" fmla="*/ 302 w 606"/>
              <a:gd name="T1" fmla="*/ 387 h 606"/>
              <a:gd name="T2" fmla="*/ 302 w 606"/>
              <a:gd name="T3" fmla="*/ 387 h 606"/>
              <a:gd name="T4" fmla="*/ 217 w 606"/>
              <a:gd name="T5" fmla="*/ 302 h 606"/>
              <a:gd name="T6" fmla="*/ 217 w 606"/>
              <a:gd name="T7" fmla="*/ 302 h 606"/>
              <a:gd name="T8" fmla="*/ 302 w 606"/>
              <a:gd name="T9" fmla="*/ 218 h 606"/>
              <a:gd name="T10" fmla="*/ 302 w 606"/>
              <a:gd name="T11" fmla="*/ 218 h 606"/>
              <a:gd name="T12" fmla="*/ 387 w 606"/>
              <a:gd name="T13" fmla="*/ 302 h 606"/>
              <a:gd name="T14" fmla="*/ 387 w 606"/>
              <a:gd name="T15" fmla="*/ 302 h 606"/>
              <a:gd name="T16" fmla="*/ 302 w 606"/>
              <a:gd name="T17" fmla="*/ 387 h 606"/>
              <a:gd name="T18" fmla="*/ 302 w 606"/>
              <a:gd name="T19" fmla="*/ 0 h 606"/>
              <a:gd name="T20" fmla="*/ 302 w 606"/>
              <a:gd name="T21" fmla="*/ 0 h 606"/>
              <a:gd name="T22" fmla="*/ 0 w 606"/>
              <a:gd name="T23" fmla="*/ 302 h 606"/>
              <a:gd name="T24" fmla="*/ 0 w 606"/>
              <a:gd name="T25" fmla="*/ 302 h 606"/>
              <a:gd name="T26" fmla="*/ 302 w 606"/>
              <a:gd name="T27" fmla="*/ 605 h 606"/>
              <a:gd name="T28" fmla="*/ 302 w 606"/>
              <a:gd name="T29" fmla="*/ 605 h 606"/>
              <a:gd name="T30" fmla="*/ 605 w 606"/>
              <a:gd name="T31" fmla="*/ 302 h 606"/>
              <a:gd name="T32" fmla="*/ 605 w 606"/>
              <a:gd name="T33" fmla="*/ 302 h 606"/>
              <a:gd name="T34" fmla="*/ 302 w 606"/>
              <a:gd name="T35" fmla="*/ 0 h 6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606" h="606">
                <a:moveTo>
                  <a:pt x="302" y="387"/>
                </a:moveTo>
                <a:lnTo>
                  <a:pt x="302" y="387"/>
                </a:lnTo>
                <a:cubicBezTo>
                  <a:pt x="255" y="387"/>
                  <a:pt x="217" y="349"/>
                  <a:pt x="217" y="302"/>
                </a:cubicBezTo>
                <a:lnTo>
                  <a:pt x="217" y="302"/>
                </a:lnTo>
                <a:cubicBezTo>
                  <a:pt x="217" y="255"/>
                  <a:pt x="255" y="218"/>
                  <a:pt x="302" y="218"/>
                </a:cubicBezTo>
                <a:lnTo>
                  <a:pt x="302" y="218"/>
                </a:lnTo>
                <a:cubicBezTo>
                  <a:pt x="349" y="218"/>
                  <a:pt x="387" y="255"/>
                  <a:pt x="387" y="302"/>
                </a:cubicBezTo>
                <a:lnTo>
                  <a:pt x="387" y="302"/>
                </a:lnTo>
                <a:cubicBezTo>
                  <a:pt x="387" y="349"/>
                  <a:pt x="349" y="387"/>
                  <a:pt x="302" y="387"/>
                </a:cubicBezTo>
                <a:close/>
                <a:moveTo>
                  <a:pt x="302" y="0"/>
                </a:moveTo>
                <a:lnTo>
                  <a:pt x="302" y="0"/>
                </a:lnTo>
                <a:cubicBezTo>
                  <a:pt x="135" y="0"/>
                  <a:pt x="0" y="136"/>
                  <a:pt x="0" y="302"/>
                </a:cubicBezTo>
                <a:lnTo>
                  <a:pt x="0" y="302"/>
                </a:lnTo>
                <a:cubicBezTo>
                  <a:pt x="0" y="469"/>
                  <a:pt x="135" y="605"/>
                  <a:pt x="302" y="605"/>
                </a:cubicBezTo>
                <a:lnTo>
                  <a:pt x="302" y="605"/>
                </a:lnTo>
                <a:cubicBezTo>
                  <a:pt x="469" y="605"/>
                  <a:pt x="605" y="469"/>
                  <a:pt x="605" y="302"/>
                </a:cubicBezTo>
                <a:lnTo>
                  <a:pt x="605" y="302"/>
                </a:lnTo>
                <a:cubicBezTo>
                  <a:pt x="605" y="136"/>
                  <a:pt x="469" y="0"/>
                  <a:pt x="30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5">
            <a:extLst>
              <a:ext uri="{FF2B5EF4-FFF2-40B4-BE49-F238E27FC236}">
                <a16:creationId xmlns:a16="http://schemas.microsoft.com/office/drawing/2014/main" id="{04D0AB91-3D8E-A24E-9C37-44AFE0604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9364" y="2800531"/>
            <a:ext cx="3242684" cy="8186749"/>
          </a:xfrm>
          <a:custGeom>
            <a:avLst/>
            <a:gdLst>
              <a:gd name="T0" fmla="*/ 3840 w 3841"/>
              <a:gd name="T1" fmla="*/ 0 h 9697"/>
              <a:gd name="T2" fmla="*/ 3840 w 3841"/>
              <a:gd name="T3" fmla="*/ 0 h 9697"/>
              <a:gd name="T4" fmla="*/ 0 w 3841"/>
              <a:gd name="T5" fmla="*/ 4847 h 9697"/>
              <a:gd name="T6" fmla="*/ 0 w 3841"/>
              <a:gd name="T7" fmla="*/ 4847 h 9697"/>
              <a:gd name="T8" fmla="*/ 3840 w 3841"/>
              <a:gd name="T9" fmla="*/ 9696 h 9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841" h="9697">
                <a:moveTo>
                  <a:pt x="3840" y="0"/>
                </a:moveTo>
                <a:lnTo>
                  <a:pt x="3840" y="0"/>
                </a:lnTo>
                <a:cubicBezTo>
                  <a:pt x="1639" y="516"/>
                  <a:pt x="0" y="2490"/>
                  <a:pt x="0" y="4847"/>
                </a:cubicBezTo>
                <a:lnTo>
                  <a:pt x="0" y="4847"/>
                </a:lnTo>
                <a:cubicBezTo>
                  <a:pt x="0" y="7205"/>
                  <a:pt x="1639" y="9179"/>
                  <a:pt x="3840" y="9696"/>
                </a:cubicBezTo>
              </a:path>
            </a:pathLst>
          </a:custGeom>
          <a:noFill/>
          <a:ln w="38100" cap="rnd">
            <a:solidFill>
              <a:schemeClr val="tx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6">
            <a:extLst>
              <a:ext uri="{FF2B5EF4-FFF2-40B4-BE49-F238E27FC236}">
                <a16:creationId xmlns:a16="http://schemas.microsoft.com/office/drawing/2014/main" id="{02B02694-9564-444D-88ED-637623F43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7532" y="4289709"/>
            <a:ext cx="5189783" cy="5189784"/>
          </a:xfrm>
          <a:custGeom>
            <a:avLst/>
            <a:gdLst>
              <a:gd name="T0" fmla="*/ 6145 w 6146"/>
              <a:gd name="T1" fmla="*/ 3073 h 6146"/>
              <a:gd name="T2" fmla="*/ 6145 w 6146"/>
              <a:gd name="T3" fmla="*/ 3073 h 6146"/>
              <a:gd name="T4" fmla="*/ 3072 w 6146"/>
              <a:gd name="T5" fmla="*/ 6145 h 6146"/>
              <a:gd name="T6" fmla="*/ 3072 w 6146"/>
              <a:gd name="T7" fmla="*/ 6145 h 6146"/>
              <a:gd name="T8" fmla="*/ 0 w 6146"/>
              <a:gd name="T9" fmla="*/ 3073 h 6146"/>
              <a:gd name="T10" fmla="*/ 0 w 6146"/>
              <a:gd name="T11" fmla="*/ 3073 h 6146"/>
              <a:gd name="T12" fmla="*/ 3072 w 6146"/>
              <a:gd name="T13" fmla="*/ 0 h 6146"/>
              <a:gd name="T14" fmla="*/ 3072 w 6146"/>
              <a:gd name="T15" fmla="*/ 0 h 6146"/>
              <a:gd name="T16" fmla="*/ 6145 w 6146"/>
              <a:gd name="T17" fmla="*/ 3073 h 6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6" h="6146">
                <a:moveTo>
                  <a:pt x="6145" y="3073"/>
                </a:moveTo>
                <a:lnTo>
                  <a:pt x="6145" y="3073"/>
                </a:lnTo>
                <a:cubicBezTo>
                  <a:pt x="6145" y="4770"/>
                  <a:pt x="4770" y="6145"/>
                  <a:pt x="3072" y="6145"/>
                </a:cubicBezTo>
                <a:lnTo>
                  <a:pt x="3072" y="6145"/>
                </a:lnTo>
                <a:cubicBezTo>
                  <a:pt x="1376" y="6145"/>
                  <a:pt x="0" y="4770"/>
                  <a:pt x="0" y="3073"/>
                </a:cubicBezTo>
                <a:lnTo>
                  <a:pt x="0" y="3073"/>
                </a:lnTo>
                <a:cubicBezTo>
                  <a:pt x="0" y="1376"/>
                  <a:pt x="1376" y="0"/>
                  <a:pt x="3072" y="0"/>
                </a:cubicBezTo>
                <a:lnTo>
                  <a:pt x="3072" y="0"/>
                </a:lnTo>
                <a:cubicBezTo>
                  <a:pt x="4770" y="0"/>
                  <a:pt x="6145" y="1376"/>
                  <a:pt x="6145" y="3073"/>
                </a:cubicBezTo>
              </a:path>
            </a:pathLst>
          </a:custGeom>
          <a:noFill/>
          <a:ln w="381000" cap="flat">
            <a:solidFill>
              <a:schemeClr val="accent5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7">
            <a:extLst>
              <a:ext uri="{FF2B5EF4-FFF2-40B4-BE49-F238E27FC236}">
                <a16:creationId xmlns:a16="http://schemas.microsoft.com/office/drawing/2014/main" id="{087DA90C-8941-3B4A-B46A-41D262A37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3715" y="1001486"/>
            <a:ext cx="2775843" cy="2775842"/>
          </a:xfrm>
          <a:custGeom>
            <a:avLst/>
            <a:gdLst>
              <a:gd name="T0" fmla="*/ 2222 w 4446"/>
              <a:gd name="T1" fmla="*/ 4446 h 4447"/>
              <a:gd name="T2" fmla="*/ 2222 w 4446"/>
              <a:gd name="T3" fmla="*/ 4446 h 4447"/>
              <a:gd name="T4" fmla="*/ 0 w 4446"/>
              <a:gd name="T5" fmla="*/ 2222 h 4447"/>
              <a:gd name="T6" fmla="*/ 0 w 4446"/>
              <a:gd name="T7" fmla="*/ 2222 h 4447"/>
              <a:gd name="T8" fmla="*/ 2222 w 4446"/>
              <a:gd name="T9" fmla="*/ 0 h 4447"/>
              <a:gd name="T10" fmla="*/ 2222 w 4446"/>
              <a:gd name="T11" fmla="*/ 0 h 4447"/>
              <a:gd name="T12" fmla="*/ 4445 w 4446"/>
              <a:gd name="T13" fmla="*/ 2222 h 4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6" h="4447">
                <a:moveTo>
                  <a:pt x="2222" y="4446"/>
                </a:moveTo>
                <a:lnTo>
                  <a:pt x="2222" y="4446"/>
                </a:lnTo>
                <a:cubicBezTo>
                  <a:pt x="994" y="4446"/>
                  <a:pt x="0" y="3451"/>
                  <a:pt x="0" y="2222"/>
                </a:cubicBezTo>
                <a:lnTo>
                  <a:pt x="0" y="2222"/>
                </a:lnTo>
                <a:cubicBezTo>
                  <a:pt x="0" y="995"/>
                  <a:pt x="994" y="0"/>
                  <a:pt x="2222" y="0"/>
                </a:cubicBezTo>
                <a:lnTo>
                  <a:pt x="2222" y="0"/>
                </a:lnTo>
                <a:cubicBezTo>
                  <a:pt x="3450" y="0"/>
                  <a:pt x="4445" y="995"/>
                  <a:pt x="4445" y="2222"/>
                </a:cubicBezTo>
              </a:path>
            </a:pathLst>
          </a:custGeom>
          <a:noFill/>
          <a:ln w="381000" cap="rnd" cmpd="sng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7" name="Freeform 28">
            <a:extLst>
              <a:ext uri="{FF2B5EF4-FFF2-40B4-BE49-F238E27FC236}">
                <a16:creationId xmlns:a16="http://schemas.microsoft.com/office/drawing/2014/main" id="{1803E628-71F4-CE48-AC7A-251F44C3F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6014" y="3835161"/>
            <a:ext cx="2778598" cy="2778595"/>
          </a:xfrm>
          <a:custGeom>
            <a:avLst/>
            <a:gdLst>
              <a:gd name="T0" fmla="*/ 4447 w 4448"/>
              <a:gd name="T1" fmla="*/ 2224 h 4448"/>
              <a:gd name="T2" fmla="*/ 4447 w 4448"/>
              <a:gd name="T3" fmla="*/ 2224 h 4448"/>
              <a:gd name="T4" fmla="*/ 2224 w 4448"/>
              <a:gd name="T5" fmla="*/ 4447 h 4448"/>
              <a:gd name="T6" fmla="*/ 2224 w 4448"/>
              <a:gd name="T7" fmla="*/ 4447 h 4448"/>
              <a:gd name="T8" fmla="*/ 0 w 4448"/>
              <a:gd name="T9" fmla="*/ 2224 h 4448"/>
              <a:gd name="T10" fmla="*/ 0 w 4448"/>
              <a:gd name="T11" fmla="*/ 2224 h 4448"/>
              <a:gd name="T12" fmla="*/ 2224 w 4448"/>
              <a:gd name="T13" fmla="*/ 0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8" h="4448">
                <a:moveTo>
                  <a:pt x="4447" y="2224"/>
                </a:moveTo>
                <a:lnTo>
                  <a:pt x="4447" y="2224"/>
                </a:lnTo>
                <a:cubicBezTo>
                  <a:pt x="4447" y="3451"/>
                  <a:pt x="3451" y="4447"/>
                  <a:pt x="2224" y="4447"/>
                </a:cubicBezTo>
                <a:lnTo>
                  <a:pt x="2224" y="4447"/>
                </a:lnTo>
                <a:cubicBezTo>
                  <a:pt x="996" y="4447"/>
                  <a:pt x="0" y="3451"/>
                  <a:pt x="0" y="2224"/>
                </a:cubicBezTo>
                <a:lnTo>
                  <a:pt x="0" y="2224"/>
                </a:lnTo>
                <a:cubicBezTo>
                  <a:pt x="0" y="996"/>
                  <a:pt x="996" y="0"/>
                  <a:pt x="2224" y="0"/>
                </a:cubicBezTo>
              </a:path>
            </a:pathLst>
          </a:custGeom>
          <a:noFill/>
          <a:ln w="381000" cap="rnd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8" name="Freeform 29">
            <a:extLst>
              <a:ext uri="{FF2B5EF4-FFF2-40B4-BE49-F238E27FC236}">
                <a16:creationId xmlns:a16="http://schemas.microsoft.com/office/drawing/2014/main" id="{BE731985-5E6E-364B-9DD2-6EFC3F6E4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16014" y="7150750"/>
            <a:ext cx="2778598" cy="2778595"/>
          </a:xfrm>
          <a:custGeom>
            <a:avLst/>
            <a:gdLst>
              <a:gd name="T0" fmla="*/ 0 w 4448"/>
              <a:gd name="T1" fmla="*/ 2224 h 4448"/>
              <a:gd name="T2" fmla="*/ 0 w 4448"/>
              <a:gd name="T3" fmla="*/ 2224 h 4448"/>
              <a:gd name="T4" fmla="*/ 2224 w 4448"/>
              <a:gd name="T5" fmla="*/ 0 h 4448"/>
              <a:gd name="T6" fmla="*/ 2224 w 4448"/>
              <a:gd name="T7" fmla="*/ 0 h 4448"/>
              <a:gd name="T8" fmla="*/ 4447 w 4448"/>
              <a:gd name="T9" fmla="*/ 2224 h 4448"/>
              <a:gd name="T10" fmla="*/ 4447 w 4448"/>
              <a:gd name="T11" fmla="*/ 2224 h 4448"/>
              <a:gd name="T12" fmla="*/ 2224 w 4448"/>
              <a:gd name="T13" fmla="*/ 4447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8" h="4448">
                <a:moveTo>
                  <a:pt x="0" y="2224"/>
                </a:moveTo>
                <a:lnTo>
                  <a:pt x="0" y="2224"/>
                </a:lnTo>
                <a:cubicBezTo>
                  <a:pt x="0" y="996"/>
                  <a:pt x="996" y="0"/>
                  <a:pt x="2224" y="0"/>
                </a:cubicBezTo>
                <a:lnTo>
                  <a:pt x="2224" y="0"/>
                </a:lnTo>
                <a:cubicBezTo>
                  <a:pt x="3451" y="0"/>
                  <a:pt x="4447" y="996"/>
                  <a:pt x="4447" y="2224"/>
                </a:cubicBezTo>
                <a:lnTo>
                  <a:pt x="4447" y="2224"/>
                </a:lnTo>
                <a:cubicBezTo>
                  <a:pt x="4447" y="3452"/>
                  <a:pt x="3451" y="4447"/>
                  <a:pt x="2224" y="4447"/>
                </a:cubicBezTo>
              </a:path>
            </a:pathLst>
          </a:custGeom>
          <a:noFill/>
          <a:ln w="381000" cap="rnd">
            <a:solidFill>
              <a:schemeClr val="accent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29" name="Freeform 30">
            <a:extLst>
              <a:ext uri="{FF2B5EF4-FFF2-40B4-BE49-F238E27FC236}">
                <a16:creationId xmlns:a16="http://schemas.microsoft.com/office/drawing/2014/main" id="{C4825D04-413E-3549-BFDB-751A21FBB5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3715" y="9984420"/>
            <a:ext cx="2775843" cy="2778598"/>
          </a:xfrm>
          <a:custGeom>
            <a:avLst/>
            <a:gdLst>
              <a:gd name="T0" fmla="*/ 2222 w 4446"/>
              <a:gd name="T1" fmla="*/ 4447 h 4448"/>
              <a:gd name="T2" fmla="*/ 2222 w 4446"/>
              <a:gd name="T3" fmla="*/ 4447 h 4448"/>
              <a:gd name="T4" fmla="*/ 0 w 4446"/>
              <a:gd name="T5" fmla="*/ 2223 h 4448"/>
              <a:gd name="T6" fmla="*/ 0 w 4446"/>
              <a:gd name="T7" fmla="*/ 2223 h 4448"/>
              <a:gd name="T8" fmla="*/ 2222 w 4446"/>
              <a:gd name="T9" fmla="*/ 0 h 4448"/>
              <a:gd name="T10" fmla="*/ 2222 w 4446"/>
              <a:gd name="T11" fmla="*/ 0 h 4448"/>
              <a:gd name="T12" fmla="*/ 4445 w 4446"/>
              <a:gd name="T13" fmla="*/ 2223 h 4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46" h="4448">
                <a:moveTo>
                  <a:pt x="2222" y="4447"/>
                </a:moveTo>
                <a:lnTo>
                  <a:pt x="2222" y="4447"/>
                </a:lnTo>
                <a:cubicBezTo>
                  <a:pt x="994" y="4447"/>
                  <a:pt x="0" y="3451"/>
                  <a:pt x="0" y="2223"/>
                </a:cubicBezTo>
                <a:lnTo>
                  <a:pt x="0" y="2223"/>
                </a:lnTo>
                <a:cubicBezTo>
                  <a:pt x="0" y="995"/>
                  <a:pt x="994" y="0"/>
                  <a:pt x="2222" y="0"/>
                </a:cubicBezTo>
                <a:lnTo>
                  <a:pt x="2222" y="0"/>
                </a:lnTo>
                <a:cubicBezTo>
                  <a:pt x="3450" y="0"/>
                  <a:pt x="4445" y="995"/>
                  <a:pt x="4445" y="2223"/>
                </a:cubicBezTo>
              </a:path>
            </a:pathLst>
          </a:custGeom>
          <a:noFill/>
          <a:ln w="381000" cap="rnd">
            <a:solidFill>
              <a:schemeClr val="accent4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6532"/>
          </a:p>
        </p:txBody>
      </p:sp>
      <p:sp>
        <p:nvSpPr>
          <p:cNvPr id="30" name="Shape 2688">
            <a:extLst>
              <a:ext uri="{FF2B5EF4-FFF2-40B4-BE49-F238E27FC236}">
                <a16:creationId xmlns:a16="http://schemas.microsoft.com/office/drawing/2014/main" id="{21BB8B34-F5CD-094E-BD2D-FC544797CD93}"/>
              </a:ext>
            </a:extLst>
          </p:cNvPr>
          <p:cNvSpPr>
            <a:spLocks noChangeAspect="1"/>
          </p:cNvSpPr>
          <p:nvPr/>
        </p:nvSpPr>
        <p:spPr>
          <a:xfrm>
            <a:off x="10655238" y="1883009"/>
            <a:ext cx="1012795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748">
            <a:extLst>
              <a:ext uri="{FF2B5EF4-FFF2-40B4-BE49-F238E27FC236}">
                <a16:creationId xmlns:a16="http://schemas.microsoft.com/office/drawing/2014/main" id="{277DD2D8-2626-B645-9FF0-DF727291581F}"/>
              </a:ext>
            </a:extLst>
          </p:cNvPr>
          <p:cNvSpPr>
            <a:spLocks noChangeAspect="1"/>
          </p:cNvSpPr>
          <p:nvPr/>
        </p:nvSpPr>
        <p:spPr>
          <a:xfrm>
            <a:off x="12498915" y="4718061"/>
            <a:ext cx="1012795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777">
            <a:extLst>
              <a:ext uri="{FF2B5EF4-FFF2-40B4-BE49-F238E27FC236}">
                <a16:creationId xmlns:a16="http://schemas.microsoft.com/office/drawing/2014/main" id="{77AFDFEA-A07D-5D48-BB1D-52C28502F420}"/>
              </a:ext>
            </a:extLst>
          </p:cNvPr>
          <p:cNvSpPr>
            <a:spLocks noChangeAspect="1"/>
          </p:cNvSpPr>
          <p:nvPr/>
        </p:nvSpPr>
        <p:spPr>
          <a:xfrm>
            <a:off x="12637023" y="8037412"/>
            <a:ext cx="736579" cy="10127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85">
            <a:extLst>
              <a:ext uri="{FF2B5EF4-FFF2-40B4-BE49-F238E27FC236}">
                <a16:creationId xmlns:a16="http://schemas.microsoft.com/office/drawing/2014/main" id="{072F43B9-BFD8-254B-AD93-5F60992F0053}"/>
              </a:ext>
            </a:extLst>
          </p:cNvPr>
          <p:cNvSpPr>
            <a:spLocks noChangeAspect="1"/>
          </p:cNvSpPr>
          <p:nvPr/>
        </p:nvSpPr>
        <p:spPr>
          <a:xfrm>
            <a:off x="10655238" y="10959394"/>
            <a:ext cx="1012795" cy="82864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400"/>
                </a:moveTo>
                <a:cubicBezTo>
                  <a:pt x="14522" y="20400"/>
                  <a:pt x="12764" y="18251"/>
                  <a:pt x="12764" y="15600"/>
                </a:cubicBezTo>
                <a:cubicBezTo>
                  <a:pt x="12764" y="12949"/>
                  <a:pt x="14522" y="10800"/>
                  <a:pt x="16691" y="10800"/>
                </a:cubicBezTo>
                <a:cubicBezTo>
                  <a:pt x="18860" y="10800"/>
                  <a:pt x="20618" y="12949"/>
                  <a:pt x="20618" y="15600"/>
                </a:cubicBezTo>
                <a:cubicBezTo>
                  <a:pt x="20618" y="18251"/>
                  <a:pt x="18860" y="20400"/>
                  <a:pt x="16691" y="20400"/>
                </a:cubicBezTo>
                <a:moveTo>
                  <a:pt x="12762" y="3393"/>
                </a:moveTo>
                <a:lnTo>
                  <a:pt x="12781" y="3388"/>
                </a:lnTo>
                <a:cubicBezTo>
                  <a:pt x="12870" y="2164"/>
                  <a:pt x="13702" y="1200"/>
                  <a:pt x="14727" y="1200"/>
                </a:cubicBezTo>
                <a:cubicBezTo>
                  <a:pt x="15521" y="1200"/>
                  <a:pt x="16202" y="1779"/>
                  <a:pt x="16511" y="2609"/>
                </a:cubicBezTo>
                <a:lnTo>
                  <a:pt x="16509" y="2609"/>
                </a:lnTo>
                <a:lnTo>
                  <a:pt x="19162" y="10421"/>
                </a:lnTo>
                <a:cubicBezTo>
                  <a:pt x="18436" y="9902"/>
                  <a:pt x="17593" y="9600"/>
                  <a:pt x="16691" y="9600"/>
                </a:cubicBezTo>
                <a:cubicBezTo>
                  <a:pt x="15082" y="9600"/>
                  <a:pt x="13658" y="10550"/>
                  <a:pt x="12763" y="12012"/>
                </a:cubicBezTo>
                <a:cubicBezTo>
                  <a:pt x="12763" y="12012"/>
                  <a:pt x="12762" y="3393"/>
                  <a:pt x="12762" y="3393"/>
                </a:cubicBezTo>
                <a:close/>
                <a:moveTo>
                  <a:pt x="11782" y="13200"/>
                </a:moveTo>
                <a:lnTo>
                  <a:pt x="9818" y="13200"/>
                </a:lnTo>
                <a:lnTo>
                  <a:pt x="9818" y="4800"/>
                </a:lnTo>
                <a:lnTo>
                  <a:pt x="11782" y="4800"/>
                </a:lnTo>
                <a:cubicBezTo>
                  <a:pt x="11782" y="4800"/>
                  <a:pt x="11782" y="13200"/>
                  <a:pt x="11782" y="13200"/>
                </a:cubicBezTo>
                <a:close/>
                <a:moveTo>
                  <a:pt x="11782" y="15600"/>
                </a:moveTo>
                <a:lnTo>
                  <a:pt x="9818" y="156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15600"/>
                  <a:pt x="11782" y="15600"/>
                </a:cubicBezTo>
                <a:close/>
                <a:moveTo>
                  <a:pt x="8837" y="12012"/>
                </a:moveTo>
                <a:cubicBezTo>
                  <a:pt x="7942" y="10550"/>
                  <a:pt x="6518" y="9600"/>
                  <a:pt x="4909" y="9600"/>
                </a:cubicBezTo>
                <a:cubicBezTo>
                  <a:pt x="4007" y="9600"/>
                  <a:pt x="3164" y="9902"/>
                  <a:pt x="2438" y="10421"/>
                </a:cubicBezTo>
                <a:lnTo>
                  <a:pt x="5091" y="2609"/>
                </a:lnTo>
                <a:lnTo>
                  <a:pt x="5089" y="2609"/>
                </a:lnTo>
                <a:cubicBezTo>
                  <a:pt x="5398" y="1779"/>
                  <a:pt x="6079" y="1200"/>
                  <a:pt x="6873" y="1200"/>
                </a:cubicBezTo>
                <a:cubicBezTo>
                  <a:pt x="7898" y="1200"/>
                  <a:pt x="8730" y="2164"/>
                  <a:pt x="8819" y="3388"/>
                </a:cubicBezTo>
                <a:lnTo>
                  <a:pt x="8838" y="3393"/>
                </a:lnTo>
                <a:cubicBezTo>
                  <a:pt x="8838" y="3393"/>
                  <a:pt x="8837" y="12012"/>
                  <a:pt x="8837" y="12012"/>
                </a:cubicBezTo>
                <a:close/>
                <a:moveTo>
                  <a:pt x="4909" y="20400"/>
                </a:moveTo>
                <a:cubicBezTo>
                  <a:pt x="2740" y="20400"/>
                  <a:pt x="982" y="18251"/>
                  <a:pt x="982" y="15600"/>
                </a:cubicBezTo>
                <a:cubicBezTo>
                  <a:pt x="982" y="12949"/>
                  <a:pt x="2740" y="10800"/>
                  <a:pt x="4909" y="10800"/>
                </a:cubicBezTo>
                <a:cubicBezTo>
                  <a:pt x="7078" y="10800"/>
                  <a:pt x="8836" y="12949"/>
                  <a:pt x="8836" y="15600"/>
                </a:cubicBezTo>
                <a:cubicBezTo>
                  <a:pt x="8836" y="18251"/>
                  <a:pt x="7078" y="20400"/>
                  <a:pt x="4909" y="20400"/>
                </a:cubicBezTo>
                <a:moveTo>
                  <a:pt x="21102" y="12980"/>
                </a:moveTo>
                <a:lnTo>
                  <a:pt x="17504" y="2400"/>
                </a:lnTo>
                <a:lnTo>
                  <a:pt x="17493" y="2402"/>
                </a:lnTo>
                <a:cubicBezTo>
                  <a:pt x="17088" y="1006"/>
                  <a:pt x="16009" y="0"/>
                  <a:pt x="14727" y="0"/>
                </a:cubicBezTo>
                <a:cubicBezTo>
                  <a:pt x="13101" y="0"/>
                  <a:pt x="11782" y="1612"/>
                  <a:pt x="11782" y="3600"/>
                </a:cubicBezTo>
                <a:lnTo>
                  <a:pt x="9818" y="3600"/>
                </a:lnTo>
                <a:cubicBezTo>
                  <a:pt x="9818" y="1612"/>
                  <a:pt x="8499" y="0"/>
                  <a:pt x="6873" y="0"/>
                </a:cubicBezTo>
                <a:cubicBezTo>
                  <a:pt x="5592" y="0"/>
                  <a:pt x="4512" y="1006"/>
                  <a:pt x="4107" y="2402"/>
                </a:cubicBezTo>
                <a:lnTo>
                  <a:pt x="4096" y="2400"/>
                </a:lnTo>
                <a:lnTo>
                  <a:pt x="498" y="12980"/>
                </a:lnTo>
                <a:cubicBezTo>
                  <a:pt x="182" y="13772"/>
                  <a:pt x="0" y="14659"/>
                  <a:pt x="0" y="15600"/>
                </a:cubicBezTo>
                <a:cubicBezTo>
                  <a:pt x="0" y="18914"/>
                  <a:pt x="2198" y="21600"/>
                  <a:pt x="4909" y="21600"/>
                </a:cubicBezTo>
                <a:cubicBezTo>
                  <a:pt x="7284" y="21600"/>
                  <a:pt x="9265" y="19539"/>
                  <a:pt x="9719" y="16800"/>
                </a:cubicBezTo>
                <a:lnTo>
                  <a:pt x="11881" y="16800"/>
                </a:lnTo>
                <a:cubicBezTo>
                  <a:pt x="12335" y="19539"/>
                  <a:pt x="14316" y="21600"/>
                  <a:pt x="16691" y="21600"/>
                </a:cubicBezTo>
                <a:cubicBezTo>
                  <a:pt x="19402" y="21600"/>
                  <a:pt x="21600" y="18914"/>
                  <a:pt x="21600" y="15600"/>
                </a:cubicBezTo>
                <a:cubicBezTo>
                  <a:pt x="21600" y="14659"/>
                  <a:pt x="21418" y="13772"/>
                  <a:pt x="21102" y="12980"/>
                </a:cubicBezTo>
                <a:moveTo>
                  <a:pt x="16691" y="12000"/>
                </a:moveTo>
                <a:cubicBezTo>
                  <a:pt x="15064" y="12000"/>
                  <a:pt x="13745" y="13612"/>
                  <a:pt x="13745" y="15600"/>
                </a:cubicBezTo>
                <a:cubicBezTo>
                  <a:pt x="13745" y="15932"/>
                  <a:pt x="13965" y="16200"/>
                  <a:pt x="14236" y="16200"/>
                </a:cubicBezTo>
                <a:cubicBezTo>
                  <a:pt x="14508" y="16200"/>
                  <a:pt x="14727" y="15932"/>
                  <a:pt x="14727" y="15600"/>
                </a:cubicBezTo>
                <a:cubicBezTo>
                  <a:pt x="14727" y="14275"/>
                  <a:pt x="15606" y="13200"/>
                  <a:pt x="16691" y="13200"/>
                </a:cubicBezTo>
                <a:cubicBezTo>
                  <a:pt x="16962" y="13200"/>
                  <a:pt x="17182" y="12932"/>
                  <a:pt x="17182" y="12600"/>
                </a:cubicBezTo>
                <a:cubicBezTo>
                  <a:pt x="17182" y="12268"/>
                  <a:pt x="16962" y="12000"/>
                  <a:pt x="16691" y="12000"/>
                </a:cubicBezTo>
                <a:moveTo>
                  <a:pt x="4909" y="12000"/>
                </a:moveTo>
                <a:cubicBezTo>
                  <a:pt x="3282" y="12000"/>
                  <a:pt x="1964" y="13612"/>
                  <a:pt x="1964" y="15600"/>
                </a:cubicBezTo>
                <a:cubicBezTo>
                  <a:pt x="1964" y="15932"/>
                  <a:pt x="2183" y="16200"/>
                  <a:pt x="2455" y="16200"/>
                </a:cubicBezTo>
                <a:cubicBezTo>
                  <a:pt x="2726" y="16200"/>
                  <a:pt x="2945" y="15932"/>
                  <a:pt x="2945" y="15600"/>
                </a:cubicBezTo>
                <a:cubicBezTo>
                  <a:pt x="2945" y="14275"/>
                  <a:pt x="3825" y="13200"/>
                  <a:pt x="4909" y="13200"/>
                </a:cubicBezTo>
                <a:cubicBezTo>
                  <a:pt x="5180" y="13200"/>
                  <a:pt x="5400" y="12932"/>
                  <a:pt x="5400" y="12600"/>
                </a:cubicBezTo>
                <a:cubicBezTo>
                  <a:pt x="5400" y="12268"/>
                  <a:pt x="5180" y="12000"/>
                  <a:pt x="4909" y="120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B20D1AF-FB9A-1F40-8D54-2B3A3D196551}"/>
              </a:ext>
            </a:extLst>
          </p:cNvPr>
          <p:cNvSpPr txBox="1"/>
          <p:nvPr/>
        </p:nvSpPr>
        <p:spPr>
          <a:xfrm>
            <a:off x="13511710" y="109489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588F13DB-2869-0544-98EC-BFE19707A1C9}"/>
              </a:ext>
            </a:extLst>
          </p:cNvPr>
          <p:cNvSpPr txBox="1">
            <a:spLocks/>
          </p:cNvSpPr>
          <p:nvPr/>
        </p:nvSpPr>
        <p:spPr>
          <a:xfrm>
            <a:off x="13511710" y="1767969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D5994E-D20E-9642-AC0B-2B03BF7FEEAE}"/>
              </a:ext>
            </a:extLst>
          </p:cNvPr>
          <p:cNvSpPr txBox="1"/>
          <p:nvPr/>
        </p:nvSpPr>
        <p:spPr>
          <a:xfrm>
            <a:off x="13511710" y="10806628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59F15285-D5BB-2141-9BEC-461BEFA236F3}"/>
              </a:ext>
            </a:extLst>
          </p:cNvPr>
          <p:cNvSpPr txBox="1">
            <a:spLocks/>
          </p:cNvSpPr>
          <p:nvPr/>
        </p:nvSpPr>
        <p:spPr>
          <a:xfrm>
            <a:off x="13511710" y="11479705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9E5A8A7-FE51-784E-839D-1B1E0F8B2253}"/>
              </a:ext>
            </a:extLst>
          </p:cNvPr>
          <p:cNvSpPr txBox="1"/>
          <p:nvPr/>
        </p:nvSpPr>
        <p:spPr>
          <a:xfrm>
            <a:off x="15391845" y="427203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F48648DF-77FE-CD46-A4D6-689F1A06B724}"/>
              </a:ext>
            </a:extLst>
          </p:cNvPr>
          <p:cNvSpPr txBox="1">
            <a:spLocks/>
          </p:cNvSpPr>
          <p:nvPr/>
        </p:nvSpPr>
        <p:spPr>
          <a:xfrm>
            <a:off x="15391845" y="4945108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8DE77E-79FA-FB49-B706-060689A4258C}"/>
              </a:ext>
            </a:extLst>
          </p:cNvPr>
          <p:cNvSpPr txBox="1"/>
          <p:nvPr/>
        </p:nvSpPr>
        <p:spPr>
          <a:xfrm>
            <a:off x="15391845" y="758762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8" name="Subtitle 2">
            <a:extLst>
              <a:ext uri="{FF2B5EF4-FFF2-40B4-BE49-F238E27FC236}">
                <a16:creationId xmlns:a16="http://schemas.microsoft.com/office/drawing/2014/main" id="{E0B6F0EB-6C98-FE45-A3DF-27FC84A23D8A}"/>
              </a:ext>
            </a:extLst>
          </p:cNvPr>
          <p:cNvSpPr txBox="1">
            <a:spLocks/>
          </p:cNvSpPr>
          <p:nvPr/>
        </p:nvSpPr>
        <p:spPr>
          <a:xfrm>
            <a:off x="15391845" y="8260697"/>
            <a:ext cx="570518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BFF5D8A-F73A-3649-8408-5A3492F260DF}"/>
              </a:ext>
            </a:extLst>
          </p:cNvPr>
          <p:cNvSpPr txBox="1"/>
          <p:nvPr/>
        </p:nvSpPr>
        <p:spPr>
          <a:xfrm>
            <a:off x="4474689" y="5960630"/>
            <a:ext cx="3815467" cy="184794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7000"/>
              </a:lnSpc>
            </a:pPr>
            <a:r>
              <a:rPr lang="en-US" sz="48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</p:spTree>
    <p:extLst>
      <p:ext uri="{BB962C8B-B14F-4D97-AF65-F5344CB8AC3E}">
        <p14:creationId xmlns:p14="http://schemas.microsoft.com/office/powerpoint/2010/main" val="3945561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7">
            <a:extLst>
              <a:ext uri="{FF2B5EF4-FFF2-40B4-BE49-F238E27FC236}">
                <a16:creationId xmlns:a16="http://schemas.microsoft.com/office/drawing/2014/main" id="{F99C4B16-E3D8-8A4A-864E-A9668B793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1248" y="5596241"/>
            <a:ext cx="8068059" cy="2520520"/>
          </a:xfrm>
          <a:custGeom>
            <a:avLst/>
            <a:gdLst>
              <a:gd name="T0" fmla="*/ 10017 w 11872"/>
              <a:gd name="T1" fmla="*/ 0 h 3708"/>
              <a:gd name="T2" fmla="*/ 1853 w 11872"/>
              <a:gd name="T3" fmla="*/ 0 h 3708"/>
              <a:gd name="T4" fmla="*/ 1853 w 11872"/>
              <a:gd name="T5" fmla="*/ 0 h 3708"/>
              <a:gd name="T6" fmla="*/ 0 w 11872"/>
              <a:gd name="T7" fmla="*/ 1854 h 3708"/>
              <a:gd name="T8" fmla="*/ 0 w 11872"/>
              <a:gd name="T9" fmla="*/ 1854 h 3708"/>
              <a:gd name="T10" fmla="*/ 0 w 11872"/>
              <a:gd name="T11" fmla="*/ 1854 h 3708"/>
              <a:gd name="T12" fmla="*/ 1853 w 11872"/>
              <a:gd name="T13" fmla="*/ 3707 h 3708"/>
              <a:gd name="T14" fmla="*/ 10017 w 11872"/>
              <a:gd name="T15" fmla="*/ 3707 h 3708"/>
              <a:gd name="T16" fmla="*/ 10017 w 11872"/>
              <a:gd name="T17" fmla="*/ 3707 h 3708"/>
              <a:gd name="T18" fmla="*/ 11871 w 11872"/>
              <a:gd name="T19" fmla="*/ 1854 h 3708"/>
              <a:gd name="T20" fmla="*/ 11871 w 11872"/>
              <a:gd name="T21" fmla="*/ 1854 h 3708"/>
              <a:gd name="T22" fmla="*/ 11871 w 11872"/>
              <a:gd name="T23" fmla="*/ 1854 h 3708"/>
              <a:gd name="T24" fmla="*/ 10017 w 11872"/>
              <a:gd name="T25" fmla="*/ 0 h 3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872" h="3708">
                <a:moveTo>
                  <a:pt x="10017" y="0"/>
                </a:moveTo>
                <a:lnTo>
                  <a:pt x="1853" y="0"/>
                </a:lnTo>
                <a:lnTo>
                  <a:pt x="1853" y="0"/>
                </a:lnTo>
                <a:cubicBezTo>
                  <a:pt x="830" y="0"/>
                  <a:pt x="0" y="830"/>
                  <a:pt x="0" y="1854"/>
                </a:cubicBezTo>
                <a:lnTo>
                  <a:pt x="0" y="1854"/>
                </a:lnTo>
                <a:lnTo>
                  <a:pt x="0" y="1854"/>
                </a:lnTo>
                <a:cubicBezTo>
                  <a:pt x="0" y="2877"/>
                  <a:pt x="830" y="3707"/>
                  <a:pt x="1853" y="3707"/>
                </a:cubicBezTo>
                <a:lnTo>
                  <a:pt x="10017" y="3707"/>
                </a:lnTo>
                <a:lnTo>
                  <a:pt x="10017" y="3707"/>
                </a:lnTo>
                <a:cubicBezTo>
                  <a:pt x="11042" y="3707"/>
                  <a:pt x="11871" y="2877"/>
                  <a:pt x="11871" y="1854"/>
                </a:cubicBezTo>
                <a:lnTo>
                  <a:pt x="11871" y="1854"/>
                </a:lnTo>
                <a:lnTo>
                  <a:pt x="11871" y="1854"/>
                </a:lnTo>
                <a:cubicBezTo>
                  <a:pt x="11871" y="830"/>
                  <a:pt x="11042" y="0"/>
                  <a:pt x="10017" y="0"/>
                </a:cubicBezTo>
              </a:path>
            </a:pathLst>
          </a:custGeom>
          <a:solidFill>
            <a:schemeClr val="tx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1AB889BF-2B51-6546-AA76-1901E8FFF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6920" y="5110721"/>
            <a:ext cx="3239810" cy="3494561"/>
          </a:xfrm>
          <a:custGeom>
            <a:avLst/>
            <a:gdLst>
              <a:gd name="T0" fmla="*/ 2194 w 4765"/>
              <a:gd name="T1" fmla="*/ 5139 h 5140"/>
              <a:gd name="T2" fmla="*/ 0 w 4765"/>
              <a:gd name="T3" fmla="*/ 5139 h 5140"/>
              <a:gd name="T4" fmla="*/ 0 w 4765"/>
              <a:gd name="T5" fmla="*/ 4991 h 5140"/>
              <a:gd name="T6" fmla="*/ 2194 w 4765"/>
              <a:gd name="T7" fmla="*/ 4991 h 5140"/>
              <a:gd name="T8" fmla="*/ 2194 w 4765"/>
              <a:gd name="T9" fmla="*/ 4991 h 5140"/>
              <a:gd name="T10" fmla="*/ 4616 w 4765"/>
              <a:gd name="T11" fmla="*/ 2570 h 5140"/>
              <a:gd name="T12" fmla="*/ 4616 w 4765"/>
              <a:gd name="T13" fmla="*/ 2570 h 5140"/>
              <a:gd name="T14" fmla="*/ 2194 w 4765"/>
              <a:gd name="T15" fmla="*/ 148 h 5140"/>
              <a:gd name="T16" fmla="*/ 0 w 4765"/>
              <a:gd name="T17" fmla="*/ 148 h 5140"/>
              <a:gd name="T18" fmla="*/ 0 w 4765"/>
              <a:gd name="T19" fmla="*/ 0 h 5140"/>
              <a:gd name="T20" fmla="*/ 2194 w 4765"/>
              <a:gd name="T21" fmla="*/ 0 h 5140"/>
              <a:gd name="T22" fmla="*/ 2194 w 4765"/>
              <a:gd name="T23" fmla="*/ 0 h 5140"/>
              <a:gd name="T24" fmla="*/ 4764 w 4765"/>
              <a:gd name="T25" fmla="*/ 2570 h 5140"/>
              <a:gd name="T26" fmla="*/ 4764 w 4765"/>
              <a:gd name="T27" fmla="*/ 2570 h 5140"/>
              <a:gd name="T28" fmla="*/ 2194 w 4765"/>
              <a:gd name="T29" fmla="*/ 5139 h 5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5" h="5140">
                <a:moveTo>
                  <a:pt x="2194" y="5139"/>
                </a:moveTo>
                <a:lnTo>
                  <a:pt x="0" y="5139"/>
                </a:lnTo>
                <a:lnTo>
                  <a:pt x="0" y="4991"/>
                </a:lnTo>
                <a:lnTo>
                  <a:pt x="2194" y="4991"/>
                </a:lnTo>
                <a:lnTo>
                  <a:pt x="2194" y="4991"/>
                </a:lnTo>
                <a:cubicBezTo>
                  <a:pt x="3529" y="4991"/>
                  <a:pt x="4616" y="3904"/>
                  <a:pt x="4616" y="2570"/>
                </a:cubicBezTo>
                <a:lnTo>
                  <a:pt x="4616" y="2570"/>
                </a:lnTo>
                <a:cubicBezTo>
                  <a:pt x="4616" y="1235"/>
                  <a:pt x="3529" y="148"/>
                  <a:pt x="2194" y="148"/>
                </a:cubicBezTo>
                <a:lnTo>
                  <a:pt x="0" y="148"/>
                </a:lnTo>
                <a:lnTo>
                  <a:pt x="0" y="0"/>
                </a:lnTo>
                <a:lnTo>
                  <a:pt x="2194" y="0"/>
                </a:lnTo>
                <a:lnTo>
                  <a:pt x="2194" y="0"/>
                </a:lnTo>
                <a:cubicBezTo>
                  <a:pt x="3611" y="0"/>
                  <a:pt x="4764" y="1152"/>
                  <a:pt x="4764" y="2570"/>
                </a:cubicBezTo>
                <a:lnTo>
                  <a:pt x="4764" y="2570"/>
                </a:lnTo>
                <a:cubicBezTo>
                  <a:pt x="4764" y="3986"/>
                  <a:pt x="3611" y="5139"/>
                  <a:pt x="2194" y="5139"/>
                </a:cubicBezTo>
              </a:path>
            </a:pathLst>
          </a:custGeom>
          <a:solidFill>
            <a:schemeClr val="tx2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FBBCBD25-3A6C-074E-BB89-2218983BE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9820" y="5110721"/>
            <a:ext cx="3239813" cy="3494561"/>
          </a:xfrm>
          <a:custGeom>
            <a:avLst/>
            <a:gdLst>
              <a:gd name="T0" fmla="*/ 4765 w 4766"/>
              <a:gd name="T1" fmla="*/ 5139 h 5140"/>
              <a:gd name="T2" fmla="*/ 2570 w 4766"/>
              <a:gd name="T3" fmla="*/ 5139 h 5140"/>
              <a:gd name="T4" fmla="*/ 2570 w 4766"/>
              <a:gd name="T5" fmla="*/ 5139 h 5140"/>
              <a:gd name="T6" fmla="*/ 0 w 4766"/>
              <a:gd name="T7" fmla="*/ 2570 h 5140"/>
              <a:gd name="T8" fmla="*/ 0 w 4766"/>
              <a:gd name="T9" fmla="*/ 2570 h 5140"/>
              <a:gd name="T10" fmla="*/ 2570 w 4766"/>
              <a:gd name="T11" fmla="*/ 0 h 5140"/>
              <a:gd name="T12" fmla="*/ 4765 w 4766"/>
              <a:gd name="T13" fmla="*/ 0 h 5140"/>
              <a:gd name="T14" fmla="*/ 4765 w 4766"/>
              <a:gd name="T15" fmla="*/ 148 h 5140"/>
              <a:gd name="T16" fmla="*/ 2570 w 4766"/>
              <a:gd name="T17" fmla="*/ 148 h 5140"/>
              <a:gd name="T18" fmla="*/ 2570 w 4766"/>
              <a:gd name="T19" fmla="*/ 148 h 5140"/>
              <a:gd name="T20" fmla="*/ 149 w 4766"/>
              <a:gd name="T21" fmla="*/ 2570 h 5140"/>
              <a:gd name="T22" fmla="*/ 149 w 4766"/>
              <a:gd name="T23" fmla="*/ 2570 h 5140"/>
              <a:gd name="T24" fmla="*/ 2570 w 4766"/>
              <a:gd name="T25" fmla="*/ 4991 h 5140"/>
              <a:gd name="T26" fmla="*/ 4765 w 4766"/>
              <a:gd name="T27" fmla="*/ 4991 h 5140"/>
              <a:gd name="T28" fmla="*/ 4765 w 4766"/>
              <a:gd name="T29" fmla="*/ 5139 h 5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4766" h="5140">
                <a:moveTo>
                  <a:pt x="4765" y="5139"/>
                </a:moveTo>
                <a:lnTo>
                  <a:pt x="2570" y="5139"/>
                </a:lnTo>
                <a:lnTo>
                  <a:pt x="2570" y="5139"/>
                </a:lnTo>
                <a:cubicBezTo>
                  <a:pt x="1153" y="5139"/>
                  <a:pt x="0" y="3986"/>
                  <a:pt x="0" y="2570"/>
                </a:cubicBezTo>
                <a:lnTo>
                  <a:pt x="0" y="2570"/>
                </a:lnTo>
                <a:cubicBezTo>
                  <a:pt x="0" y="1152"/>
                  <a:pt x="1153" y="0"/>
                  <a:pt x="2570" y="0"/>
                </a:cubicBezTo>
                <a:lnTo>
                  <a:pt x="4765" y="0"/>
                </a:lnTo>
                <a:lnTo>
                  <a:pt x="4765" y="148"/>
                </a:lnTo>
                <a:lnTo>
                  <a:pt x="2570" y="148"/>
                </a:lnTo>
                <a:lnTo>
                  <a:pt x="2570" y="148"/>
                </a:lnTo>
                <a:cubicBezTo>
                  <a:pt x="1235" y="148"/>
                  <a:pt x="149" y="1235"/>
                  <a:pt x="149" y="2570"/>
                </a:cubicBezTo>
                <a:lnTo>
                  <a:pt x="149" y="2570"/>
                </a:lnTo>
                <a:cubicBezTo>
                  <a:pt x="149" y="3904"/>
                  <a:pt x="1235" y="4991"/>
                  <a:pt x="2570" y="4991"/>
                </a:cubicBezTo>
                <a:lnTo>
                  <a:pt x="4765" y="4991"/>
                </a:lnTo>
                <a:lnTo>
                  <a:pt x="4765" y="5139"/>
                </a:lnTo>
              </a:path>
            </a:pathLst>
          </a:custGeom>
          <a:solidFill>
            <a:schemeClr val="tx2"/>
          </a:solidFill>
          <a:ln w="38100" cap="flat">
            <a:noFill/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817FAEEB-DCA4-DD4F-97A3-B1E9553B73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294" y="8536348"/>
            <a:ext cx="32966" cy="1294727"/>
          </a:xfrm>
          <a:custGeom>
            <a:avLst/>
            <a:gdLst>
              <a:gd name="T0" fmla="*/ 25 w 50"/>
              <a:gd name="T1" fmla="*/ 1904 h 1905"/>
              <a:gd name="T2" fmla="*/ 25 w 50"/>
              <a:gd name="T3" fmla="*/ 1904 h 1905"/>
              <a:gd name="T4" fmla="*/ 0 w 50"/>
              <a:gd name="T5" fmla="*/ 1879 h 1905"/>
              <a:gd name="T6" fmla="*/ 0 w 50"/>
              <a:gd name="T7" fmla="*/ 25 h 1905"/>
              <a:gd name="T8" fmla="*/ 0 w 50"/>
              <a:gd name="T9" fmla="*/ 25 h 1905"/>
              <a:gd name="T10" fmla="*/ 25 w 50"/>
              <a:gd name="T11" fmla="*/ 0 h 1905"/>
              <a:gd name="T12" fmla="*/ 25 w 50"/>
              <a:gd name="T13" fmla="*/ 0 h 1905"/>
              <a:gd name="T14" fmla="*/ 49 w 50"/>
              <a:gd name="T15" fmla="*/ 25 h 1905"/>
              <a:gd name="T16" fmla="*/ 49 w 50"/>
              <a:gd name="T17" fmla="*/ 1879 h 1905"/>
              <a:gd name="T18" fmla="*/ 49 w 50"/>
              <a:gd name="T19" fmla="*/ 1879 h 1905"/>
              <a:gd name="T20" fmla="*/ 25 w 50"/>
              <a:gd name="T2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" h="1905">
                <a:moveTo>
                  <a:pt x="25" y="1904"/>
                </a:moveTo>
                <a:lnTo>
                  <a:pt x="25" y="1904"/>
                </a:lnTo>
                <a:cubicBezTo>
                  <a:pt x="12" y="1904"/>
                  <a:pt x="0" y="1893"/>
                  <a:pt x="0" y="1879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0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49" y="10"/>
                  <a:pt x="49" y="25"/>
                </a:cubicBezTo>
                <a:lnTo>
                  <a:pt x="49" y="1879"/>
                </a:lnTo>
                <a:lnTo>
                  <a:pt x="49" y="1879"/>
                </a:lnTo>
                <a:cubicBezTo>
                  <a:pt x="49" y="1893"/>
                  <a:pt x="39" y="1904"/>
                  <a:pt x="25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4ADB3770-717E-CC4A-871E-2AC6DF5E3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7539" y="8536348"/>
            <a:ext cx="5916183" cy="1294727"/>
          </a:xfrm>
          <a:custGeom>
            <a:avLst/>
            <a:gdLst>
              <a:gd name="T0" fmla="*/ 5482 w 5508"/>
              <a:gd name="T1" fmla="*/ 1904 h 1905"/>
              <a:gd name="T2" fmla="*/ 5482 w 5508"/>
              <a:gd name="T3" fmla="*/ 1904 h 1905"/>
              <a:gd name="T4" fmla="*/ 5458 w 5508"/>
              <a:gd name="T5" fmla="*/ 1879 h 1905"/>
              <a:gd name="T6" fmla="*/ 5458 w 5508"/>
              <a:gd name="T7" fmla="*/ 1879 h 1905"/>
              <a:gd name="T8" fmla="*/ 4773 w 5508"/>
              <a:gd name="T9" fmla="*/ 1195 h 1905"/>
              <a:gd name="T10" fmla="*/ 656 w 5508"/>
              <a:gd name="T11" fmla="*/ 1195 h 1905"/>
              <a:gd name="T12" fmla="*/ 656 w 5508"/>
              <a:gd name="T13" fmla="*/ 1195 h 1905"/>
              <a:gd name="T14" fmla="*/ 0 w 5508"/>
              <a:gd name="T15" fmla="*/ 538 h 1905"/>
              <a:gd name="T16" fmla="*/ 0 w 5508"/>
              <a:gd name="T17" fmla="*/ 25 h 1905"/>
              <a:gd name="T18" fmla="*/ 0 w 5508"/>
              <a:gd name="T19" fmla="*/ 25 h 1905"/>
              <a:gd name="T20" fmla="*/ 24 w 5508"/>
              <a:gd name="T21" fmla="*/ 0 h 1905"/>
              <a:gd name="T22" fmla="*/ 24 w 5508"/>
              <a:gd name="T23" fmla="*/ 0 h 1905"/>
              <a:gd name="T24" fmla="*/ 49 w 5508"/>
              <a:gd name="T25" fmla="*/ 25 h 1905"/>
              <a:gd name="T26" fmla="*/ 49 w 5508"/>
              <a:gd name="T27" fmla="*/ 538 h 1905"/>
              <a:gd name="T28" fmla="*/ 49 w 5508"/>
              <a:gd name="T29" fmla="*/ 538 h 1905"/>
              <a:gd name="T30" fmla="*/ 656 w 5508"/>
              <a:gd name="T31" fmla="*/ 1146 h 1905"/>
              <a:gd name="T32" fmla="*/ 4773 w 5508"/>
              <a:gd name="T33" fmla="*/ 1146 h 1905"/>
              <a:gd name="T34" fmla="*/ 4773 w 5508"/>
              <a:gd name="T35" fmla="*/ 1146 h 1905"/>
              <a:gd name="T36" fmla="*/ 5507 w 5508"/>
              <a:gd name="T37" fmla="*/ 1879 h 1905"/>
              <a:gd name="T38" fmla="*/ 5507 w 5508"/>
              <a:gd name="T39" fmla="*/ 1879 h 1905"/>
              <a:gd name="T40" fmla="*/ 5482 w 5508"/>
              <a:gd name="T4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8" h="1905">
                <a:moveTo>
                  <a:pt x="5482" y="1904"/>
                </a:moveTo>
                <a:lnTo>
                  <a:pt x="5482" y="1904"/>
                </a:lnTo>
                <a:cubicBezTo>
                  <a:pt x="5468" y="1904"/>
                  <a:pt x="5458" y="1893"/>
                  <a:pt x="5458" y="1879"/>
                </a:cubicBezTo>
                <a:lnTo>
                  <a:pt x="5458" y="1879"/>
                </a:lnTo>
                <a:cubicBezTo>
                  <a:pt x="5458" y="1502"/>
                  <a:pt x="5151" y="1195"/>
                  <a:pt x="4773" y="1195"/>
                </a:cubicBezTo>
                <a:lnTo>
                  <a:pt x="656" y="1195"/>
                </a:lnTo>
                <a:lnTo>
                  <a:pt x="656" y="1195"/>
                </a:lnTo>
                <a:cubicBezTo>
                  <a:pt x="295" y="1195"/>
                  <a:pt x="0" y="900"/>
                  <a:pt x="0" y="538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0"/>
                  <a:pt x="11" y="0"/>
                  <a:pt x="24" y="0"/>
                </a:cubicBezTo>
                <a:lnTo>
                  <a:pt x="24" y="0"/>
                </a:lnTo>
                <a:cubicBezTo>
                  <a:pt x="38" y="0"/>
                  <a:pt x="49" y="10"/>
                  <a:pt x="49" y="25"/>
                </a:cubicBezTo>
                <a:lnTo>
                  <a:pt x="49" y="538"/>
                </a:lnTo>
                <a:lnTo>
                  <a:pt x="49" y="538"/>
                </a:lnTo>
                <a:cubicBezTo>
                  <a:pt x="49" y="873"/>
                  <a:pt x="322" y="1146"/>
                  <a:pt x="656" y="1146"/>
                </a:cubicBezTo>
                <a:lnTo>
                  <a:pt x="4773" y="1146"/>
                </a:lnTo>
                <a:lnTo>
                  <a:pt x="4773" y="1146"/>
                </a:lnTo>
                <a:cubicBezTo>
                  <a:pt x="5177" y="1146"/>
                  <a:pt x="5507" y="1475"/>
                  <a:pt x="5507" y="1879"/>
                </a:cubicBezTo>
                <a:lnTo>
                  <a:pt x="5507" y="1879"/>
                </a:lnTo>
                <a:cubicBezTo>
                  <a:pt x="5507" y="1893"/>
                  <a:pt x="5496" y="1904"/>
                  <a:pt x="5482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EB833AB8-2B9F-8844-A65E-00AA2CDF00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930" y="8536348"/>
            <a:ext cx="5915083" cy="1294727"/>
          </a:xfrm>
          <a:custGeom>
            <a:avLst/>
            <a:gdLst>
              <a:gd name="T0" fmla="*/ 25 w 5509"/>
              <a:gd name="T1" fmla="*/ 1904 h 1905"/>
              <a:gd name="T2" fmla="*/ 25 w 5509"/>
              <a:gd name="T3" fmla="*/ 1904 h 1905"/>
              <a:gd name="T4" fmla="*/ 0 w 5509"/>
              <a:gd name="T5" fmla="*/ 1879 h 1905"/>
              <a:gd name="T6" fmla="*/ 0 w 5509"/>
              <a:gd name="T7" fmla="*/ 1879 h 1905"/>
              <a:gd name="T8" fmla="*/ 734 w 5509"/>
              <a:gd name="T9" fmla="*/ 1146 h 1905"/>
              <a:gd name="T10" fmla="*/ 4851 w 5509"/>
              <a:gd name="T11" fmla="*/ 1146 h 1905"/>
              <a:gd name="T12" fmla="*/ 4851 w 5509"/>
              <a:gd name="T13" fmla="*/ 1146 h 1905"/>
              <a:gd name="T14" fmla="*/ 5458 w 5509"/>
              <a:gd name="T15" fmla="*/ 538 h 1905"/>
              <a:gd name="T16" fmla="*/ 5458 w 5509"/>
              <a:gd name="T17" fmla="*/ 25 h 1905"/>
              <a:gd name="T18" fmla="*/ 5458 w 5509"/>
              <a:gd name="T19" fmla="*/ 25 h 1905"/>
              <a:gd name="T20" fmla="*/ 5483 w 5509"/>
              <a:gd name="T21" fmla="*/ 0 h 1905"/>
              <a:gd name="T22" fmla="*/ 5483 w 5509"/>
              <a:gd name="T23" fmla="*/ 0 h 1905"/>
              <a:gd name="T24" fmla="*/ 5508 w 5509"/>
              <a:gd name="T25" fmla="*/ 25 h 1905"/>
              <a:gd name="T26" fmla="*/ 5508 w 5509"/>
              <a:gd name="T27" fmla="*/ 538 h 1905"/>
              <a:gd name="T28" fmla="*/ 5508 w 5509"/>
              <a:gd name="T29" fmla="*/ 538 h 1905"/>
              <a:gd name="T30" fmla="*/ 4851 w 5509"/>
              <a:gd name="T31" fmla="*/ 1195 h 1905"/>
              <a:gd name="T32" fmla="*/ 734 w 5509"/>
              <a:gd name="T33" fmla="*/ 1195 h 1905"/>
              <a:gd name="T34" fmla="*/ 734 w 5509"/>
              <a:gd name="T35" fmla="*/ 1195 h 1905"/>
              <a:gd name="T36" fmla="*/ 50 w 5509"/>
              <a:gd name="T37" fmla="*/ 1879 h 1905"/>
              <a:gd name="T38" fmla="*/ 50 w 5509"/>
              <a:gd name="T39" fmla="*/ 1879 h 1905"/>
              <a:gd name="T40" fmla="*/ 25 w 5509"/>
              <a:gd name="T41" fmla="*/ 1904 h 1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9" h="1905">
                <a:moveTo>
                  <a:pt x="25" y="1904"/>
                </a:moveTo>
                <a:lnTo>
                  <a:pt x="25" y="1904"/>
                </a:lnTo>
                <a:cubicBezTo>
                  <a:pt x="12" y="1904"/>
                  <a:pt x="0" y="1893"/>
                  <a:pt x="0" y="1879"/>
                </a:cubicBezTo>
                <a:lnTo>
                  <a:pt x="0" y="1879"/>
                </a:lnTo>
                <a:cubicBezTo>
                  <a:pt x="0" y="1475"/>
                  <a:pt x="330" y="1146"/>
                  <a:pt x="734" y="1146"/>
                </a:cubicBezTo>
                <a:lnTo>
                  <a:pt x="4851" y="1146"/>
                </a:lnTo>
                <a:lnTo>
                  <a:pt x="4851" y="1146"/>
                </a:lnTo>
                <a:cubicBezTo>
                  <a:pt x="5186" y="1146"/>
                  <a:pt x="5458" y="873"/>
                  <a:pt x="5458" y="538"/>
                </a:cubicBezTo>
                <a:lnTo>
                  <a:pt x="5458" y="25"/>
                </a:lnTo>
                <a:lnTo>
                  <a:pt x="5458" y="25"/>
                </a:lnTo>
                <a:cubicBezTo>
                  <a:pt x="5458" y="10"/>
                  <a:pt x="5469" y="0"/>
                  <a:pt x="5483" y="0"/>
                </a:cubicBezTo>
                <a:lnTo>
                  <a:pt x="5483" y="0"/>
                </a:lnTo>
                <a:cubicBezTo>
                  <a:pt x="5497" y="0"/>
                  <a:pt x="5508" y="10"/>
                  <a:pt x="5508" y="25"/>
                </a:cubicBezTo>
                <a:lnTo>
                  <a:pt x="5508" y="538"/>
                </a:lnTo>
                <a:lnTo>
                  <a:pt x="5508" y="538"/>
                </a:lnTo>
                <a:cubicBezTo>
                  <a:pt x="5508" y="900"/>
                  <a:pt x="5213" y="1195"/>
                  <a:pt x="4851" y="1195"/>
                </a:cubicBezTo>
                <a:lnTo>
                  <a:pt x="734" y="1195"/>
                </a:lnTo>
                <a:lnTo>
                  <a:pt x="734" y="1195"/>
                </a:lnTo>
                <a:cubicBezTo>
                  <a:pt x="357" y="1195"/>
                  <a:pt x="50" y="1502"/>
                  <a:pt x="50" y="1879"/>
                </a:cubicBezTo>
                <a:lnTo>
                  <a:pt x="50" y="1879"/>
                </a:lnTo>
                <a:cubicBezTo>
                  <a:pt x="50" y="1893"/>
                  <a:pt x="39" y="1904"/>
                  <a:pt x="25" y="1904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A15A1678-AA84-434A-8ADB-2066F31EC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2451" y="10184727"/>
            <a:ext cx="5452750" cy="2769273"/>
          </a:xfrm>
          <a:prstGeom prst="roundRect">
            <a:avLst/>
          </a:pr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B392D603-2D8A-9549-91B9-D0E738A7F0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9360" y="10184727"/>
            <a:ext cx="5452750" cy="2769273"/>
          </a:xfrm>
          <a:prstGeom prst="roundRect">
            <a:avLst/>
          </a:pr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5CA11FD6-1442-C145-A36B-DCAFA3F816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5541" y="10184727"/>
            <a:ext cx="5452750" cy="2769273"/>
          </a:xfrm>
          <a:prstGeom prst="roundRect">
            <a:avLst/>
          </a:pr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1AFC53DF-5994-7A40-873D-EC3BF81DDC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9696206"/>
            <a:ext cx="233771" cy="233771"/>
          </a:xfrm>
          <a:custGeom>
            <a:avLst/>
            <a:gdLst>
              <a:gd name="T0" fmla="*/ 342 w 343"/>
              <a:gd name="T1" fmla="*/ 171 h 344"/>
              <a:gd name="T2" fmla="*/ 342 w 343"/>
              <a:gd name="T3" fmla="*/ 171 h 344"/>
              <a:gd name="T4" fmla="*/ 171 w 343"/>
              <a:gd name="T5" fmla="*/ 343 h 344"/>
              <a:gd name="T6" fmla="*/ 171 w 343"/>
              <a:gd name="T7" fmla="*/ 343 h 344"/>
              <a:gd name="T8" fmla="*/ 0 w 343"/>
              <a:gd name="T9" fmla="*/ 171 h 344"/>
              <a:gd name="T10" fmla="*/ 0 w 343"/>
              <a:gd name="T11" fmla="*/ 171 h 344"/>
              <a:gd name="T12" fmla="*/ 171 w 343"/>
              <a:gd name="T13" fmla="*/ 0 h 344"/>
              <a:gd name="T14" fmla="*/ 171 w 343"/>
              <a:gd name="T15" fmla="*/ 0 h 344"/>
              <a:gd name="T16" fmla="*/ 342 w 343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4">
                <a:moveTo>
                  <a:pt x="342" y="171"/>
                </a:moveTo>
                <a:lnTo>
                  <a:pt x="342" y="171"/>
                </a:lnTo>
                <a:cubicBezTo>
                  <a:pt x="342" y="266"/>
                  <a:pt x="265" y="343"/>
                  <a:pt x="171" y="343"/>
                </a:cubicBezTo>
                <a:lnTo>
                  <a:pt x="171" y="343"/>
                </a:lnTo>
                <a:cubicBezTo>
                  <a:pt x="77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7" y="0"/>
                  <a:pt x="171" y="0"/>
                </a:cubicBezTo>
                <a:lnTo>
                  <a:pt x="171" y="0"/>
                </a:lnTo>
                <a:cubicBezTo>
                  <a:pt x="265" y="0"/>
                  <a:pt x="342" y="77"/>
                  <a:pt x="342" y="17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8AF5D7EA-D84F-BB49-8583-A5E564285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850" y="9696206"/>
            <a:ext cx="233771" cy="233771"/>
          </a:xfrm>
          <a:custGeom>
            <a:avLst/>
            <a:gdLst>
              <a:gd name="T0" fmla="*/ 344 w 345"/>
              <a:gd name="T1" fmla="*/ 171 h 344"/>
              <a:gd name="T2" fmla="*/ 344 w 345"/>
              <a:gd name="T3" fmla="*/ 171 h 344"/>
              <a:gd name="T4" fmla="*/ 172 w 345"/>
              <a:gd name="T5" fmla="*/ 343 h 344"/>
              <a:gd name="T6" fmla="*/ 172 w 345"/>
              <a:gd name="T7" fmla="*/ 343 h 344"/>
              <a:gd name="T8" fmla="*/ 0 w 345"/>
              <a:gd name="T9" fmla="*/ 171 h 344"/>
              <a:gd name="T10" fmla="*/ 0 w 345"/>
              <a:gd name="T11" fmla="*/ 171 h 344"/>
              <a:gd name="T12" fmla="*/ 172 w 345"/>
              <a:gd name="T13" fmla="*/ 0 h 344"/>
              <a:gd name="T14" fmla="*/ 172 w 345"/>
              <a:gd name="T15" fmla="*/ 0 h 344"/>
              <a:gd name="T16" fmla="*/ 344 w 345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1"/>
                </a:moveTo>
                <a:lnTo>
                  <a:pt x="344" y="171"/>
                </a:lnTo>
                <a:cubicBezTo>
                  <a:pt x="344" y="266"/>
                  <a:pt x="267" y="343"/>
                  <a:pt x="172" y="343"/>
                </a:cubicBezTo>
                <a:lnTo>
                  <a:pt x="172" y="343"/>
                </a:lnTo>
                <a:cubicBezTo>
                  <a:pt x="77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1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52D6D050-A3CC-6645-B92C-317E6DE5B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5031" y="9696206"/>
            <a:ext cx="233771" cy="233771"/>
          </a:xfrm>
          <a:custGeom>
            <a:avLst/>
            <a:gdLst>
              <a:gd name="T0" fmla="*/ 344 w 345"/>
              <a:gd name="T1" fmla="*/ 171 h 344"/>
              <a:gd name="T2" fmla="*/ 344 w 345"/>
              <a:gd name="T3" fmla="*/ 171 h 344"/>
              <a:gd name="T4" fmla="*/ 172 w 345"/>
              <a:gd name="T5" fmla="*/ 343 h 344"/>
              <a:gd name="T6" fmla="*/ 172 w 345"/>
              <a:gd name="T7" fmla="*/ 343 h 344"/>
              <a:gd name="T8" fmla="*/ 0 w 345"/>
              <a:gd name="T9" fmla="*/ 171 h 344"/>
              <a:gd name="T10" fmla="*/ 0 w 345"/>
              <a:gd name="T11" fmla="*/ 171 h 344"/>
              <a:gd name="T12" fmla="*/ 172 w 345"/>
              <a:gd name="T13" fmla="*/ 0 h 344"/>
              <a:gd name="T14" fmla="*/ 172 w 345"/>
              <a:gd name="T15" fmla="*/ 0 h 344"/>
              <a:gd name="T16" fmla="*/ 344 w 345"/>
              <a:gd name="T17" fmla="*/ 171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1"/>
                </a:moveTo>
                <a:lnTo>
                  <a:pt x="344" y="171"/>
                </a:lnTo>
                <a:cubicBezTo>
                  <a:pt x="344" y="266"/>
                  <a:pt x="267" y="343"/>
                  <a:pt x="172" y="343"/>
                </a:cubicBezTo>
                <a:lnTo>
                  <a:pt x="172" y="343"/>
                </a:lnTo>
                <a:cubicBezTo>
                  <a:pt x="78" y="343"/>
                  <a:pt x="0" y="266"/>
                  <a:pt x="0" y="171"/>
                </a:cubicBezTo>
                <a:lnTo>
                  <a:pt x="0" y="171"/>
                </a:lnTo>
                <a:cubicBezTo>
                  <a:pt x="0" y="77"/>
                  <a:pt x="78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474A4C63-A05D-F24C-A789-52950E62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8437445"/>
            <a:ext cx="233771" cy="233771"/>
          </a:xfrm>
          <a:custGeom>
            <a:avLst/>
            <a:gdLst>
              <a:gd name="T0" fmla="*/ 342 w 343"/>
              <a:gd name="T1" fmla="*/ 173 h 345"/>
              <a:gd name="T2" fmla="*/ 342 w 343"/>
              <a:gd name="T3" fmla="*/ 173 h 345"/>
              <a:gd name="T4" fmla="*/ 171 w 343"/>
              <a:gd name="T5" fmla="*/ 344 h 345"/>
              <a:gd name="T6" fmla="*/ 171 w 343"/>
              <a:gd name="T7" fmla="*/ 344 h 345"/>
              <a:gd name="T8" fmla="*/ 0 w 343"/>
              <a:gd name="T9" fmla="*/ 173 h 345"/>
              <a:gd name="T10" fmla="*/ 0 w 343"/>
              <a:gd name="T11" fmla="*/ 173 h 345"/>
              <a:gd name="T12" fmla="*/ 171 w 343"/>
              <a:gd name="T13" fmla="*/ 0 h 345"/>
              <a:gd name="T14" fmla="*/ 171 w 343"/>
              <a:gd name="T15" fmla="*/ 0 h 345"/>
              <a:gd name="T16" fmla="*/ 342 w 343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5">
                <a:moveTo>
                  <a:pt x="342" y="173"/>
                </a:moveTo>
                <a:lnTo>
                  <a:pt x="342" y="173"/>
                </a:lnTo>
                <a:cubicBezTo>
                  <a:pt x="342" y="267"/>
                  <a:pt x="265" y="344"/>
                  <a:pt x="171" y="344"/>
                </a:cubicBezTo>
                <a:lnTo>
                  <a:pt x="171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1" y="0"/>
                </a:cubicBezTo>
                <a:lnTo>
                  <a:pt x="171" y="0"/>
                </a:lnTo>
                <a:cubicBezTo>
                  <a:pt x="265" y="0"/>
                  <a:pt x="342" y="77"/>
                  <a:pt x="342" y="17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6654E5ED-3E74-8548-AADD-79AF4089E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639" y="8437445"/>
            <a:ext cx="233771" cy="233771"/>
          </a:xfrm>
          <a:custGeom>
            <a:avLst/>
            <a:gdLst>
              <a:gd name="T0" fmla="*/ 344 w 345"/>
              <a:gd name="T1" fmla="*/ 173 h 345"/>
              <a:gd name="T2" fmla="*/ 344 w 345"/>
              <a:gd name="T3" fmla="*/ 173 h 345"/>
              <a:gd name="T4" fmla="*/ 172 w 345"/>
              <a:gd name="T5" fmla="*/ 344 h 345"/>
              <a:gd name="T6" fmla="*/ 172 w 345"/>
              <a:gd name="T7" fmla="*/ 344 h 345"/>
              <a:gd name="T8" fmla="*/ 0 w 345"/>
              <a:gd name="T9" fmla="*/ 173 h 345"/>
              <a:gd name="T10" fmla="*/ 0 w 345"/>
              <a:gd name="T11" fmla="*/ 173 h 345"/>
              <a:gd name="T12" fmla="*/ 172 w 345"/>
              <a:gd name="T13" fmla="*/ 0 h 345"/>
              <a:gd name="T14" fmla="*/ 172 w 345"/>
              <a:gd name="T15" fmla="*/ 0 h 345"/>
              <a:gd name="T16" fmla="*/ 344 w 345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3"/>
                </a:moveTo>
                <a:lnTo>
                  <a:pt x="344" y="173"/>
                </a:lnTo>
                <a:cubicBezTo>
                  <a:pt x="344" y="267"/>
                  <a:pt x="267" y="344"/>
                  <a:pt x="172" y="344"/>
                </a:cubicBezTo>
                <a:lnTo>
                  <a:pt x="172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3"/>
                </a:cubicBezTo>
              </a:path>
            </a:pathLst>
          </a:custGeom>
          <a:solidFill>
            <a:schemeClr val="accent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7C771D1E-F285-6045-A606-E145111EA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4145" y="8437445"/>
            <a:ext cx="233771" cy="233771"/>
          </a:xfrm>
          <a:custGeom>
            <a:avLst/>
            <a:gdLst>
              <a:gd name="T0" fmla="*/ 344 w 345"/>
              <a:gd name="T1" fmla="*/ 173 h 345"/>
              <a:gd name="T2" fmla="*/ 344 w 345"/>
              <a:gd name="T3" fmla="*/ 173 h 345"/>
              <a:gd name="T4" fmla="*/ 172 w 345"/>
              <a:gd name="T5" fmla="*/ 344 h 345"/>
              <a:gd name="T6" fmla="*/ 172 w 345"/>
              <a:gd name="T7" fmla="*/ 344 h 345"/>
              <a:gd name="T8" fmla="*/ 0 w 345"/>
              <a:gd name="T9" fmla="*/ 173 h 345"/>
              <a:gd name="T10" fmla="*/ 0 w 345"/>
              <a:gd name="T11" fmla="*/ 173 h 345"/>
              <a:gd name="T12" fmla="*/ 172 w 345"/>
              <a:gd name="T13" fmla="*/ 0 h 345"/>
              <a:gd name="T14" fmla="*/ 172 w 345"/>
              <a:gd name="T15" fmla="*/ 0 h 345"/>
              <a:gd name="T16" fmla="*/ 344 w 345"/>
              <a:gd name="T17" fmla="*/ 173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3"/>
                </a:moveTo>
                <a:lnTo>
                  <a:pt x="344" y="173"/>
                </a:lnTo>
                <a:cubicBezTo>
                  <a:pt x="344" y="267"/>
                  <a:pt x="267" y="344"/>
                  <a:pt x="172" y="344"/>
                </a:cubicBezTo>
                <a:lnTo>
                  <a:pt x="172" y="344"/>
                </a:lnTo>
                <a:cubicBezTo>
                  <a:pt x="77" y="344"/>
                  <a:pt x="0" y="267"/>
                  <a:pt x="0" y="173"/>
                </a:cubicBezTo>
                <a:lnTo>
                  <a:pt x="0" y="173"/>
                </a:lnTo>
                <a:cubicBezTo>
                  <a:pt x="0" y="77"/>
                  <a:pt x="77" y="0"/>
                  <a:pt x="172" y="0"/>
                </a:cubicBezTo>
                <a:lnTo>
                  <a:pt x="172" y="0"/>
                </a:lnTo>
                <a:cubicBezTo>
                  <a:pt x="267" y="0"/>
                  <a:pt x="344" y="77"/>
                  <a:pt x="344" y="17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92F9DD22-0906-3B49-B8EB-6F1FE6FB4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70294" y="3881929"/>
            <a:ext cx="32966" cy="1294727"/>
          </a:xfrm>
          <a:custGeom>
            <a:avLst/>
            <a:gdLst>
              <a:gd name="T0" fmla="*/ 25 w 50"/>
              <a:gd name="T1" fmla="*/ 1905 h 1906"/>
              <a:gd name="T2" fmla="*/ 25 w 50"/>
              <a:gd name="T3" fmla="*/ 1905 h 1906"/>
              <a:gd name="T4" fmla="*/ 0 w 50"/>
              <a:gd name="T5" fmla="*/ 1880 h 1906"/>
              <a:gd name="T6" fmla="*/ 0 w 50"/>
              <a:gd name="T7" fmla="*/ 25 h 1906"/>
              <a:gd name="T8" fmla="*/ 0 w 50"/>
              <a:gd name="T9" fmla="*/ 25 h 1906"/>
              <a:gd name="T10" fmla="*/ 25 w 50"/>
              <a:gd name="T11" fmla="*/ 0 h 1906"/>
              <a:gd name="T12" fmla="*/ 25 w 50"/>
              <a:gd name="T13" fmla="*/ 0 h 1906"/>
              <a:gd name="T14" fmla="*/ 49 w 50"/>
              <a:gd name="T15" fmla="*/ 25 h 1906"/>
              <a:gd name="T16" fmla="*/ 49 w 50"/>
              <a:gd name="T17" fmla="*/ 1880 h 1906"/>
              <a:gd name="T18" fmla="*/ 49 w 50"/>
              <a:gd name="T19" fmla="*/ 1880 h 1906"/>
              <a:gd name="T20" fmla="*/ 25 w 50"/>
              <a:gd name="T2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0" h="1906">
                <a:moveTo>
                  <a:pt x="25" y="1905"/>
                </a:moveTo>
                <a:lnTo>
                  <a:pt x="25" y="1905"/>
                </a:lnTo>
                <a:cubicBezTo>
                  <a:pt x="12" y="1905"/>
                  <a:pt x="0" y="1893"/>
                  <a:pt x="0" y="1880"/>
                </a:cubicBezTo>
                <a:lnTo>
                  <a:pt x="0" y="25"/>
                </a:lnTo>
                <a:lnTo>
                  <a:pt x="0" y="25"/>
                </a:lnTo>
                <a:cubicBezTo>
                  <a:pt x="0" y="11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49" y="11"/>
                  <a:pt x="49" y="25"/>
                </a:cubicBezTo>
                <a:lnTo>
                  <a:pt x="49" y="1880"/>
                </a:lnTo>
                <a:lnTo>
                  <a:pt x="49" y="1880"/>
                </a:lnTo>
                <a:cubicBezTo>
                  <a:pt x="49" y="1893"/>
                  <a:pt x="39" y="1905"/>
                  <a:pt x="25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466FD43D-5162-CA4A-8721-676508360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7539" y="3881929"/>
            <a:ext cx="5916183" cy="1294727"/>
          </a:xfrm>
          <a:custGeom>
            <a:avLst/>
            <a:gdLst>
              <a:gd name="T0" fmla="*/ 24 w 5508"/>
              <a:gd name="T1" fmla="*/ 1905 h 1906"/>
              <a:gd name="T2" fmla="*/ 24 w 5508"/>
              <a:gd name="T3" fmla="*/ 1905 h 1906"/>
              <a:gd name="T4" fmla="*/ 0 w 5508"/>
              <a:gd name="T5" fmla="*/ 1880 h 1906"/>
              <a:gd name="T6" fmla="*/ 0 w 5508"/>
              <a:gd name="T7" fmla="*/ 1366 h 1906"/>
              <a:gd name="T8" fmla="*/ 0 w 5508"/>
              <a:gd name="T9" fmla="*/ 1366 h 1906"/>
              <a:gd name="T10" fmla="*/ 656 w 5508"/>
              <a:gd name="T11" fmla="*/ 709 h 1906"/>
              <a:gd name="T12" fmla="*/ 4773 w 5508"/>
              <a:gd name="T13" fmla="*/ 709 h 1906"/>
              <a:gd name="T14" fmla="*/ 4773 w 5508"/>
              <a:gd name="T15" fmla="*/ 709 h 1906"/>
              <a:gd name="T16" fmla="*/ 5458 w 5508"/>
              <a:gd name="T17" fmla="*/ 25 h 1906"/>
              <a:gd name="T18" fmla="*/ 5458 w 5508"/>
              <a:gd name="T19" fmla="*/ 25 h 1906"/>
              <a:gd name="T20" fmla="*/ 5482 w 5508"/>
              <a:gd name="T21" fmla="*/ 0 h 1906"/>
              <a:gd name="T22" fmla="*/ 5482 w 5508"/>
              <a:gd name="T23" fmla="*/ 0 h 1906"/>
              <a:gd name="T24" fmla="*/ 5507 w 5508"/>
              <a:gd name="T25" fmla="*/ 25 h 1906"/>
              <a:gd name="T26" fmla="*/ 5507 w 5508"/>
              <a:gd name="T27" fmla="*/ 25 h 1906"/>
              <a:gd name="T28" fmla="*/ 4773 w 5508"/>
              <a:gd name="T29" fmla="*/ 758 h 1906"/>
              <a:gd name="T30" fmla="*/ 656 w 5508"/>
              <a:gd name="T31" fmla="*/ 758 h 1906"/>
              <a:gd name="T32" fmla="*/ 656 w 5508"/>
              <a:gd name="T33" fmla="*/ 758 h 1906"/>
              <a:gd name="T34" fmla="*/ 49 w 5508"/>
              <a:gd name="T35" fmla="*/ 1366 h 1906"/>
              <a:gd name="T36" fmla="*/ 49 w 5508"/>
              <a:gd name="T37" fmla="*/ 1880 h 1906"/>
              <a:gd name="T38" fmla="*/ 49 w 5508"/>
              <a:gd name="T39" fmla="*/ 1880 h 1906"/>
              <a:gd name="T40" fmla="*/ 24 w 5508"/>
              <a:gd name="T4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8" h="1906">
                <a:moveTo>
                  <a:pt x="24" y="1905"/>
                </a:moveTo>
                <a:lnTo>
                  <a:pt x="24" y="1905"/>
                </a:lnTo>
                <a:cubicBezTo>
                  <a:pt x="11" y="1905"/>
                  <a:pt x="0" y="1893"/>
                  <a:pt x="0" y="1880"/>
                </a:cubicBezTo>
                <a:lnTo>
                  <a:pt x="0" y="1366"/>
                </a:lnTo>
                <a:lnTo>
                  <a:pt x="0" y="1366"/>
                </a:lnTo>
                <a:cubicBezTo>
                  <a:pt x="0" y="1004"/>
                  <a:pt x="295" y="709"/>
                  <a:pt x="656" y="709"/>
                </a:cubicBezTo>
                <a:lnTo>
                  <a:pt x="4773" y="709"/>
                </a:lnTo>
                <a:lnTo>
                  <a:pt x="4773" y="709"/>
                </a:lnTo>
                <a:cubicBezTo>
                  <a:pt x="5151" y="709"/>
                  <a:pt x="5458" y="402"/>
                  <a:pt x="5458" y="25"/>
                </a:cubicBezTo>
                <a:lnTo>
                  <a:pt x="5458" y="25"/>
                </a:lnTo>
                <a:cubicBezTo>
                  <a:pt x="5458" y="11"/>
                  <a:pt x="5468" y="0"/>
                  <a:pt x="5482" y="0"/>
                </a:cubicBezTo>
                <a:lnTo>
                  <a:pt x="5482" y="0"/>
                </a:lnTo>
                <a:cubicBezTo>
                  <a:pt x="5496" y="0"/>
                  <a:pt x="5507" y="11"/>
                  <a:pt x="5507" y="25"/>
                </a:cubicBezTo>
                <a:lnTo>
                  <a:pt x="5507" y="25"/>
                </a:lnTo>
                <a:cubicBezTo>
                  <a:pt x="5507" y="429"/>
                  <a:pt x="5177" y="758"/>
                  <a:pt x="4773" y="758"/>
                </a:cubicBezTo>
                <a:lnTo>
                  <a:pt x="656" y="758"/>
                </a:lnTo>
                <a:lnTo>
                  <a:pt x="656" y="758"/>
                </a:lnTo>
                <a:cubicBezTo>
                  <a:pt x="322" y="758"/>
                  <a:pt x="49" y="1031"/>
                  <a:pt x="49" y="1366"/>
                </a:cubicBezTo>
                <a:lnTo>
                  <a:pt x="49" y="1880"/>
                </a:lnTo>
                <a:lnTo>
                  <a:pt x="49" y="1880"/>
                </a:lnTo>
                <a:cubicBezTo>
                  <a:pt x="49" y="1893"/>
                  <a:pt x="38" y="1905"/>
                  <a:pt x="24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6D0B63FD-ED29-8340-8DDF-34ED3D2E7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3930" y="3881929"/>
            <a:ext cx="5915083" cy="1294727"/>
          </a:xfrm>
          <a:custGeom>
            <a:avLst/>
            <a:gdLst>
              <a:gd name="T0" fmla="*/ 5483 w 5509"/>
              <a:gd name="T1" fmla="*/ 1905 h 1906"/>
              <a:gd name="T2" fmla="*/ 5483 w 5509"/>
              <a:gd name="T3" fmla="*/ 1905 h 1906"/>
              <a:gd name="T4" fmla="*/ 5458 w 5509"/>
              <a:gd name="T5" fmla="*/ 1880 h 1906"/>
              <a:gd name="T6" fmla="*/ 5458 w 5509"/>
              <a:gd name="T7" fmla="*/ 1366 h 1906"/>
              <a:gd name="T8" fmla="*/ 5458 w 5509"/>
              <a:gd name="T9" fmla="*/ 1366 h 1906"/>
              <a:gd name="T10" fmla="*/ 4851 w 5509"/>
              <a:gd name="T11" fmla="*/ 758 h 1906"/>
              <a:gd name="T12" fmla="*/ 734 w 5509"/>
              <a:gd name="T13" fmla="*/ 758 h 1906"/>
              <a:gd name="T14" fmla="*/ 734 w 5509"/>
              <a:gd name="T15" fmla="*/ 758 h 1906"/>
              <a:gd name="T16" fmla="*/ 0 w 5509"/>
              <a:gd name="T17" fmla="*/ 25 h 1906"/>
              <a:gd name="T18" fmla="*/ 0 w 5509"/>
              <a:gd name="T19" fmla="*/ 25 h 1906"/>
              <a:gd name="T20" fmla="*/ 25 w 5509"/>
              <a:gd name="T21" fmla="*/ 0 h 1906"/>
              <a:gd name="T22" fmla="*/ 25 w 5509"/>
              <a:gd name="T23" fmla="*/ 0 h 1906"/>
              <a:gd name="T24" fmla="*/ 50 w 5509"/>
              <a:gd name="T25" fmla="*/ 25 h 1906"/>
              <a:gd name="T26" fmla="*/ 50 w 5509"/>
              <a:gd name="T27" fmla="*/ 25 h 1906"/>
              <a:gd name="T28" fmla="*/ 734 w 5509"/>
              <a:gd name="T29" fmla="*/ 709 h 1906"/>
              <a:gd name="T30" fmla="*/ 4851 w 5509"/>
              <a:gd name="T31" fmla="*/ 709 h 1906"/>
              <a:gd name="T32" fmla="*/ 4851 w 5509"/>
              <a:gd name="T33" fmla="*/ 709 h 1906"/>
              <a:gd name="T34" fmla="*/ 5508 w 5509"/>
              <a:gd name="T35" fmla="*/ 1366 h 1906"/>
              <a:gd name="T36" fmla="*/ 5508 w 5509"/>
              <a:gd name="T37" fmla="*/ 1880 h 1906"/>
              <a:gd name="T38" fmla="*/ 5508 w 5509"/>
              <a:gd name="T39" fmla="*/ 1880 h 1906"/>
              <a:gd name="T40" fmla="*/ 5483 w 5509"/>
              <a:gd name="T41" fmla="*/ 1905 h 19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5509" h="1906">
                <a:moveTo>
                  <a:pt x="5483" y="1905"/>
                </a:moveTo>
                <a:lnTo>
                  <a:pt x="5483" y="1905"/>
                </a:lnTo>
                <a:cubicBezTo>
                  <a:pt x="5469" y="1905"/>
                  <a:pt x="5458" y="1893"/>
                  <a:pt x="5458" y="1880"/>
                </a:cubicBezTo>
                <a:lnTo>
                  <a:pt x="5458" y="1366"/>
                </a:lnTo>
                <a:lnTo>
                  <a:pt x="5458" y="1366"/>
                </a:lnTo>
                <a:cubicBezTo>
                  <a:pt x="5458" y="1031"/>
                  <a:pt x="5186" y="758"/>
                  <a:pt x="4851" y="758"/>
                </a:cubicBezTo>
                <a:lnTo>
                  <a:pt x="734" y="758"/>
                </a:lnTo>
                <a:lnTo>
                  <a:pt x="734" y="758"/>
                </a:lnTo>
                <a:cubicBezTo>
                  <a:pt x="330" y="758"/>
                  <a:pt x="0" y="429"/>
                  <a:pt x="0" y="25"/>
                </a:cubicBezTo>
                <a:lnTo>
                  <a:pt x="0" y="25"/>
                </a:lnTo>
                <a:cubicBezTo>
                  <a:pt x="0" y="11"/>
                  <a:pt x="12" y="0"/>
                  <a:pt x="25" y="0"/>
                </a:cubicBezTo>
                <a:lnTo>
                  <a:pt x="25" y="0"/>
                </a:lnTo>
                <a:cubicBezTo>
                  <a:pt x="39" y="0"/>
                  <a:pt x="50" y="11"/>
                  <a:pt x="50" y="25"/>
                </a:cubicBezTo>
                <a:lnTo>
                  <a:pt x="50" y="25"/>
                </a:lnTo>
                <a:cubicBezTo>
                  <a:pt x="50" y="402"/>
                  <a:pt x="357" y="709"/>
                  <a:pt x="734" y="709"/>
                </a:cubicBezTo>
                <a:lnTo>
                  <a:pt x="4851" y="709"/>
                </a:lnTo>
                <a:lnTo>
                  <a:pt x="4851" y="709"/>
                </a:lnTo>
                <a:cubicBezTo>
                  <a:pt x="5213" y="709"/>
                  <a:pt x="5508" y="1004"/>
                  <a:pt x="5508" y="1366"/>
                </a:cubicBezTo>
                <a:lnTo>
                  <a:pt x="5508" y="1880"/>
                </a:lnTo>
                <a:lnTo>
                  <a:pt x="5508" y="1880"/>
                </a:lnTo>
                <a:cubicBezTo>
                  <a:pt x="5508" y="1893"/>
                  <a:pt x="5497" y="1905"/>
                  <a:pt x="5483" y="1905"/>
                </a:cubicBezTo>
              </a:path>
            </a:pathLst>
          </a:custGeom>
          <a:solidFill>
            <a:schemeClr val="tx2"/>
          </a:solidFill>
          <a:ln w="38100" cap="flat">
            <a:solidFill>
              <a:schemeClr val="tx2"/>
            </a:solidFill>
            <a:bevel/>
            <a:headEnd/>
            <a:tailEnd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CF239C6D-A589-BC4A-9741-A6DF34B69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2451" y="762000"/>
            <a:ext cx="5452750" cy="2769273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759794F0-6EBA-0047-9584-E99FE59C8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9360" y="762000"/>
            <a:ext cx="5452750" cy="2769273"/>
          </a:xfrm>
          <a:prstGeom prst="roundRect">
            <a:avLst/>
          </a:pr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Freeform 28">
            <a:extLst>
              <a:ext uri="{FF2B5EF4-FFF2-40B4-BE49-F238E27FC236}">
                <a16:creationId xmlns:a16="http://schemas.microsoft.com/office/drawing/2014/main" id="{9E4A9122-8D91-9740-A64D-E72942F8C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5541" y="762000"/>
            <a:ext cx="5452750" cy="2769273"/>
          </a:xfrm>
          <a:prstGeom prst="round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29">
            <a:extLst>
              <a:ext uri="{FF2B5EF4-FFF2-40B4-BE49-F238E27FC236}">
                <a16:creationId xmlns:a16="http://schemas.microsoft.com/office/drawing/2014/main" id="{76B6C3C7-28C9-DC46-AF76-9A4675B43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3783028"/>
            <a:ext cx="233771" cy="233771"/>
          </a:xfrm>
          <a:custGeom>
            <a:avLst/>
            <a:gdLst>
              <a:gd name="T0" fmla="*/ 342 w 343"/>
              <a:gd name="T1" fmla="*/ 172 h 344"/>
              <a:gd name="T2" fmla="*/ 342 w 343"/>
              <a:gd name="T3" fmla="*/ 172 h 344"/>
              <a:gd name="T4" fmla="*/ 171 w 343"/>
              <a:gd name="T5" fmla="*/ 0 h 344"/>
              <a:gd name="T6" fmla="*/ 171 w 343"/>
              <a:gd name="T7" fmla="*/ 0 h 344"/>
              <a:gd name="T8" fmla="*/ 0 w 343"/>
              <a:gd name="T9" fmla="*/ 172 h 344"/>
              <a:gd name="T10" fmla="*/ 0 w 343"/>
              <a:gd name="T11" fmla="*/ 172 h 344"/>
              <a:gd name="T12" fmla="*/ 171 w 343"/>
              <a:gd name="T13" fmla="*/ 343 h 344"/>
              <a:gd name="T14" fmla="*/ 171 w 343"/>
              <a:gd name="T15" fmla="*/ 343 h 344"/>
              <a:gd name="T16" fmla="*/ 342 w 343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4">
                <a:moveTo>
                  <a:pt x="342" y="172"/>
                </a:moveTo>
                <a:lnTo>
                  <a:pt x="342" y="172"/>
                </a:lnTo>
                <a:cubicBezTo>
                  <a:pt x="342" y="76"/>
                  <a:pt x="265" y="0"/>
                  <a:pt x="171" y="0"/>
                </a:cubicBezTo>
                <a:lnTo>
                  <a:pt x="171" y="0"/>
                </a:lnTo>
                <a:cubicBezTo>
                  <a:pt x="77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7" y="343"/>
                  <a:pt x="171" y="343"/>
                </a:cubicBezTo>
                <a:lnTo>
                  <a:pt x="171" y="343"/>
                </a:lnTo>
                <a:cubicBezTo>
                  <a:pt x="265" y="343"/>
                  <a:pt x="342" y="266"/>
                  <a:pt x="342" y="1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Freeform 30">
            <a:extLst>
              <a:ext uri="{FF2B5EF4-FFF2-40B4-BE49-F238E27FC236}">
                <a16:creationId xmlns:a16="http://schemas.microsoft.com/office/drawing/2014/main" id="{001C74E2-CA1A-4C47-8ACA-01356D2B6D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18850" y="3783028"/>
            <a:ext cx="233771" cy="233771"/>
          </a:xfrm>
          <a:custGeom>
            <a:avLst/>
            <a:gdLst>
              <a:gd name="T0" fmla="*/ 344 w 345"/>
              <a:gd name="T1" fmla="*/ 172 h 344"/>
              <a:gd name="T2" fmla="*/ 344 w 345"/>
              <a:gd name="T3" fmla="*/ 172 h 344"/>
              <a:gd name="T4" fmla="*/ 172 w 345"/>
              <a:gd name="T5" fmla="*/ 0 h 344"/>
              <a:gd name="T6" fmla="*/ 172 w 345"/>
              <a:gd name="T7" fmla="*/ 0 h 344"/>
              <a:gd name="T8" fmla="*/ 0 w 345"/>
              <a:gd name="T9" fmla="*/ 172 h 344"/>
              <a:gd name="T10" fmla="*/ 0 w 345"/>
              <a:gd name="T11" fmla="*/ 172 h 344"/>
              <a:gd name="T12" fmla="*/ 172 w 345"/>
              <a:gd name="T13" fmla="*/ 343 h 344"/>
              <a:gd name="T14" fmla="*/ 172 w 345"/>
              <a:gd name="T15" fmla="*/ 343 h 344"/>
              <a:gd name="T16" fmla="*/ 344 w 345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2"/>
                </a:moveTo>
                <a:lnTo>
                  <a:pt x="344" y="172"/>
                </a:lnTo>
                <a:cubicBezTo>
                  <a:pt x="344" y="76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7" y="343"/>
                  <a:pt x="172" y="343"/>
                </a:cubicBezTo>
                <a:lnTo>
                  <a:pt x="172" y="343"/>
                </a:lnTo>
                <a:cubicBezTo>
                  <a:pt x="267" y="343"/>
                  <a:pt x="344" y="266"/>
                  <a:pt x="344" y="1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Freeform 31">
            <a:extLst>
              <a:ext uri="{FF2B5EF4-FFF2-40B4-BE49-F238E27FC236}">
                <a16:creationId xmlns:a16="http://schemas.microsoft.com/office/drawing/2014/main" id="{29969259-133A-C640-9D08-8C06BA32AB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5031" y="3783028"/>
            <a:ext cx="233771" cy="233771"/>
          </a:xfrm>
          <a:custGeom>
            <a:avLst/>
            <a:gdLst>
              <a:gd name="T0" fmla="*/ 344 w 345"/>
              <a:gd name="T1" fmla="*/ 172 h 344"/>
              <a:gd name="T2" fmla="*/ 344 w 345"/>
              <a:gd name="T3" fmla="*/ 172 h 344"/>
              <a:gd name="T4" fmla="*/ 172 w 345"/>
              <a:gd name="T5" fmla="*/ 0 h 344"/>
              <a:gd name="T6" fmla="*/ 172 w 345"/>
              <a:gd name="T7" fmla="*/ 0 h 344"/>
              <a:gd name="T8" fmla="*/ 0 w 345"/>
              <a:gd name="T9" fmla="*/ 172 h 344"/>
              <a:gd name="T10" fmla="*/ 0 w 345"/>
              <a:gd name="T11" fmla="*/ 172 h 344"/>
              <a:gd name="T12" fmla="*/ 172 w 345"/>
              <a:gd name="T13" fmla="*/ 343 h 344"/>
              <a:gd name="T14" fmla="*/ 172 w 345"/>
              <a:gd name="T15" fmla="*/ 343 h 344"/>
              <a:gd name="T16" fmla="*/ 344 w 345"/>
              <a:gd name="T17" fmla="*/ 172 h 3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4">
                <a:moveTo>
                  <a:pt x="344" y="172"/>
                </a:moveTo>
                <a:lnTo>
                  <a:pt x="344" y="172"/>
                </a:lnTo>
                <a:cubicBezTo>
                  <a:pt x="344" y="76"/>
                  <a:pt x="267" y="0"/>
                  <a:pt x="172" y="0"/>
                </a:cubicBezTo>
                <a:lnTo>
                  <a:pt x="172" y="0"/>
                </a:lnTo>
                <a:cubicBezTo>
                  <a:pt x="78" y="0"/>
                  <a:pt x="0" y="76"/>
                  <a:pt x="0" y="172"/>
                </a:cubicBezTo>
                <a:lnTo>
                  <a:pt x="0" y="172"/>
                </a:lnTo>
                <a:cubicBezTo>
                  <a:pt x="0" y="266"/>
                  <a:pt x="78" y="343"/>
                  <a:pt x="172" y="343"/>
                </a:cubicBezTo>
                <a:lnTo>
                  <a:pt x="172" y="343"/>
                </a:lnTo>
                <a:cubicBezTo>
                  <a:pt x="267" y="343"/>
                  <a:pt x="344" y="266"/>
                  <a:pt x="344" y="1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6" name="Freeform 32">
            <a:extLst>
              <a:ext uri="{FF2B5EF4-FFF2-40B4-BE49-F238E27FC236}">
                <a16:creationId xmlns:a16="http://schemas.microsoft.com/office/drawing/2014/main" id="{6FF54213-1DF7-2D4F-9F6F-71ADE491F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71391" y="5044785"/>
            <a:ext cx="233771" cy="233771"/>
          </a:xfrm>
          <a:custGeom>
            <a:avLst/>
            <a:gdLst>
              <a:gd name="T0" fmla="*/ 342 w 343"/>
              <a:gd name="T1" fmla="*/ 172 h 345"/>
              <a:gd name="T2" fmla="*/ 342 w 343"/>
              <a:gd name="T3" fmla="*/ 172 h 345"/>
              <a:gd name="T4" fmla="*/ 171 w 343"/>
              <a:gd name="T5" fmla="*/ 0 h 345"/>
              <a:gd name="T6" fmla="*/ 171 w 343"/>
              <a:gd name="T7" fmla="*/ 0 h 345"/>
              <a:gd name="T8" fmla="*/ 0 w 343"/>
              <a:gd name="T9" fmla="*/ 172 h 345"/>
              <a:gd name="T10" fmla="*/ 0 w 343"/>
              <a:gd name="T11" fmla="*/ 172 h 345"/>
              <a:gd name="T12" fmla="*/ 171 w 343"/>
              <a:gd name="T13" fmla="*/ 344 h 345"/>
              <a:gd name="T14" fmla="*/ 171 w 343"/>
              <a:gd name="T15" fmla="*/ 344 h 345"/>
              <a:gd name="T16" fmla="*/ 342 w 343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3" h="345">
                <a:moveTo>
                  <a:pt x="342" y="172"/>
                </a:moveTo>
                <a:lnTo>
                  <a:pt x="342" y="172"/>
                </a:lnTo>
                <a:cubicBezTo>
                  <a:pt x="342" y="77"/>
                  <a:pt x="265" y="0"/>
                  <a:pt x="171" y="0"/>
                </a:cubicBezTo>
                <a:lnTo>
                  <a:pt x="171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1" y="344"/>
                </a:cubicBezTo>
                <a:lnTo>
                  <a:pt x="171" y="344"/>
                </a:lnTo>
                <a:cubicBezTo>
                  <a:pt x="265" y="344"/>
                  <a:pt x="342" y="267"/>
                  <a:pt x="342" y="1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33">
            <a:extLst>
              <a:ext uri="{FF2B5EF4-FFF2-40B4-BE49-F238E27FC236}">
                <a16:creationId xmlns:a16="http://schemas.microsoft.com/office/drawing/2014/main" id="{3E224F6A-09C2-F549-9D45-0A52DE8A2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5639" y="5044785"/>
            <a:ext cx="233771" cy="233771"/>
          </a:xfrm>
          <a:custGeom>
            <a:avLst/>
            <a:gdLst>
              <a:gd name="T0" fmla="*/ 344 w 345"/>
              <a:gd name="T1" fmla="*/ 172 h 345"/>
              <a:gd name="T2" fmla="*/ 344 w 345"/>
              <a:gd name="T3" fmla="*/ 172 h 345"/>
              <a:gd name="T4" fmla="*/ 172 w 345"/>
              <a:gd name="T5" fmla="*/ 0 h 345"/>
              <a:gd name="T6" fmla="*/ 172 w 345"/>
              <a:gd name="T7" fmla="*/ 0 h 345"/>
              <a:gd name="T8" fmla="*/ 0 w 345"/>
              <a:gd name="T9" fmla="*/ 172 h 345"/>
              <a:gd name="T10" fmla="*/ 0 w 345"/>
              <a:gd name="T11" fmla="*/ 172 h 345"/>
              <a:gd name="T12" fmla="*/ 172 w 345"/>
              <a:gd name="T13" fmla="*/ 344 h 345"/>
              <a:gd name="T14" fmla="*/ 172 w 345"/>
              <a:gd name="T15" fmla="*/ 344 h 345"/>
              <a:gd name="T16" fmla="*/ 344 w 345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2"/>
                </a:moveTo>
                <a:lnTo>
                  <a:pt x="344" y="172"/>
                </a:lnTo>
                <a:cubicBezTo>
                  <a:pt x="344" y="77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2" y="344"/>
                </a:cubicBezTo>
                <a:lnTo>
                  <a:pt x="172" y="344"/>
                </a:lnTo>
                <a:cubicBezTo>
                  <a:pt x="267" y="344"/>
                  <a:pt x="344" y="267"/>
                  <a:pt x="344" y="17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34">
            <a:extLst>
              <a:ext uri="{FF2B5EF4-FFF2-40B4-BE49-F238E27FC236}">
                <a16:creationId xmlns:a16="http://schemas.microsoft.com/office/drawing/2014/main" id="{593A74FE-4DB7-EE47-A9CA-21A7209ED9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4145" y="5044785"/>
            <a:ext cx="233771" cy="233771"/>
          </a:xfrm>
          <a:custGeom>
            <a:avLst/>
            <a:gdLst>
              <a:gd name="T0" fmla="*/ 344 w 345"/>
              <a:gd name="T1" fmla="*/ 172 h 345"/>
              <a:gd name="T2" fmla="*/ 344 w 345"/>
              <a:gd name="T3" fmla="*/ 172 h 345"/>
              <a:gd name="T4" fmla="*/ 172 w 345"/>
              <a:gd name="T5" fmla="*/ 0 h 345"/>
              <a:gd name="T6" fmla="*/ 172 w 345"/>
              <a:gd name="T7" fmla="*/ 0 h 345"/>
              <a:gd name="T8" fmla="*/ 0 w 345"/>
              <a:gd name="T9" fmla="*/ 172 h 345"/>
              <a:gd name="T10" fmla="*/ 0 w 345"/>
              <a:gd name="T11" fmla="*/ 172 h 345"/>
              <a:gd name="T12" fmla="*/ 172 w 345"/>
              <a:gd name="T13" fmla="*/ 344 h 345"/>
              <a:gd name="T14" fmla="*/ 172 w 345"/>
              <a:gd name="T15" fmla="*/ 344 h 345"/>
              <a:gd name="T16" fmla="*/ 344 w 345"/>
              <a:gd name="T17" fmla="*/ 172 h 3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345" h="345">
                <a:moveTo>
                  <a:pt x="344" y="172"/>
                </a:moveTo>
                <a:lnTo>
                  <a:pt x="344" y="172"/>
                </a:lnTo>
                <a:cubicBezTo>
                  <a:pt x="344" y="77"/>
                  <a:pt x="267" y="0"/>
                  <a:pt x="172" y="0"/>
                </a:cubicBezTo>
                <a:lnTo>
                  <a:pt x="172" y="0"/>
                </a:lnTo>
                <a:cubicBezTo>
                  <a:pt x="77" y="0"/>
                  <a:pt x="0" y="77"/>
                  <a:pt x="0" y="172"/>
                </a:cubicBezTo>
                <a:lnTo>
                  <a:pt x="0" y="172"/>
                </a:lnTo>
                <a:cubicBezTo>
                  <a:pt x="0" y="267"/>
                  <a:pt x="77" y="344"/>
                  <a:pt x="172" y="344"/>
                </a:cubicBezTo>
                <a:lnTo>
                  <a:pt x="172" y="344"/>
                </a:lnTo>
                <a:cubicBezTo>
                  <a:pt x="267" y="344"/>
                  <a:pt x="344" y="267"/>
                  <a:pt x="344" y="17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5E064B3-39C7-5E45-818C-2D3CC370E7F7}"/>
              </a:ext>
            </a:extLst>
          </p:cNvPr>
          <p:cNvSpPr txBox="1"/>
          <p:nvPr/>
        </p:nvSpPr>
        <p:spPr>
          <a:xfrm>
            <a:off x="9595466" y="5787193"/>
            <a:ext cx="5179623" cy="214161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>
              <a:lnSpc>
                <a:spcPts val="8000"/>
              </a:lnSpc>
            </a:pPr>
            <a:r>
              <a:rPr lang="en-US" sz="66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</a:t>
            </a:r>
          </a:p>
          <a:p>
            <a:pPr algn="ctr">
              <a:lnSpc>
                <a:spcPts val="8000"/>
              </a:lnSpc>
            </a:pPr>
            <a:r>
              <a:rPr lang="en-US" sz="6600" b="1" dirty="0">
                <a:solidFill>
                  <a:schemeClr val="bg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Infographic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2E9BF2C6-DE5D-6546-BE93-949F0E4670CA}"/>
              </a:ext>
            </a:extLst>
          </p:cNvPr>
          <p:cNvSpPr txBox="1"/>
          <p:nvPr/>
        </p:nvSpPr>
        <p:spPr>
          <a:xfrm>
            <a:off x="4755483" y="127457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76462A0A-1B1B-564F-93E1-A42FD9A99D3D}"/>
              </a:ext>
            </a:extLst>
          </p:cNvPr>
          <p:cNvSpPr txBox="1">
            <a:spLocks/>
          </p:cNvSpPr>
          <p:nvPr/>
        </p:nvSpPr>
        <p:spPr>
          <a:xfrm>
            <a:off x="3367768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ED8EC41-6D21-F54A-B066-6C51CF0DB849}"/>
              </a:ext>
            </a:extLst>
          </p:cNvPr>
          <p:cNvSpPr txBox="1"/>
          <p:nvPr/>
        </p:nvSpPr>
        <p:spPr>
          <a:xfrm>
            <a:off x="11355562" y="1274575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F5448D8C-86CF-6043-8B5E-061346193EF6}"/>
              </a:ext>
            </a:extLst>
          </p:cNvPr>
          <p:cNvSpPr txBox="1">
            <a:spLocks/>
          </p:cNvSpPr>
          <p:nvPr/>
        </p:nvSpPr>
        <p:spPr>
          <a:xfrm>
            <a:off x="10011129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E193FFC-28B4-1448-B615-5BEBC6C0C6F9}"/>
              </a:ext>
            </a:extLst>
          </p:cNvPr>
          <p:cNvSpPr txBox="1"/>
          <p:nvPr/>
        </p:nvSpPr>
        <p:spPr>
          <a:xfrm>
            <a:off x="18001211" y="127457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F8127E91-3A70-A34C-BBBA-9D8FEB7917D8}"/>
              </a:ext>
            </a:extLst>
          </p:cNvPr>
          <p:cNvSpPr txBox="1">
            <a:spLocks/>
          </p:cNvSpPr>
          <p:nvPr/>
        </p:nvSpPr>
        <p:spPr>
          <a:xfrm>
            <a:off x="16661587" y="18772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A5991D0-7668-484E-B892-C859532647CB}"/>
              </a:ext>
            </a:extLst>
          </p:cNvPr>
          <p:cNvSpPr txBox="1"/>
          <p:nvPr/>
        </p:nvSpPr>
        <p:spPr>
          <a:xfrm>
            <a:off x="4694568" y="1069730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7442C59-3D45-614B-B9D4-089E6FBEA841}"/>
              </a:ext>
            </a:extLst>
          </p:cNvPr>
          <p:cNvSpPr txBox="1">
            <a:spLocks/>
          </p:cNvSpPr>
          <p:nvPr/>
        </p:nvSpPr>
        <p:spPr>
          <a:xfrm>
            <a:off x="3367768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6CCED22-3C6F-474C-AE7E-C6727C2BF2ED}"/>
              </a:ext>
            </a:extLst>
          </p:cNvPr>
          <p:cNvSpPr txBox="1"/>
          <p:nvPr/>
        </p:nvSpPr>
        <p:spPr>
          <a:xfrm>
            <a:off x="11341135" y="10697303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6C6727AB-73D8-3D44-A37B-8428E997A379}"/>
              </a:ext>
            </a:extLst>
          </p:cNvPr>
          <p:cNvSpPr txBox="1">
            <a:spLocks/>
          </p:cNvSpPr>
          <p:nvPr/>
        </p:nvSpPr>
        <p:spPr>
          <a:xfrm>
            <a:off x="10011129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75829BD-C181-D14C-9D1E-A20DA21E8124}"/>
              </a:ext>
            </a:extLst>
          </p:cNvPr>
          <p:cNvSpPr txBox="1"/>
          <p:nvPr/>
        </p:nvSpPr>
        <p:spPr>
          <a:xfrm>
            <a:off x="17992395" y="10697303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65" name="Subtitle 2">
            <a:extLst>
              <a:ext uri="{FF2B5EF4-FFF2-40B4-BE49-F238E27FC236}">
                <a16:creationId xmlns:a16="http://schemas.microsoft.com/office/drawing/2014/main" id="{A64D7918-D59C-6C4C-8F78-95E757A8F575}"/>
              </a:ext>
            </a:extLst>
          </p:cNvPr>
          <p:cNvSpPr txBox="1">
            <a:spLocks/>
          </p:cNvSpPr>
          <p:nvPr/>
        </p:nvSpPr>
        <p:spPr>
          <a:xfrm>
            <a:off x="16661587" y="113000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85411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224880-E6C1-FD4C-93BF-9E8D157F0EC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5757D7-3817-7449-B1B5-D6F55C5DA12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10B1F0C2-23AD-1F4F-9938-FE98B93BD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973" y="4790459"/>
            <a:ext cx="6295556" cy="6304747"/>
          </a:xfrm>
          <a:custGeom>
            <a:avLst/>
            <a:gdLst>
              <a:gd name="T0" fmla="*/ 9063 w 9064"/>
              <a:gd name="T1" fmla="*/ 4537 h 9076"/>
              <a:gd name="T2" fmla="*/ 9063 w 9064"/>
              <a:gd name="T3" fmla="*/ 4537 h 9076"/>
              <a:gd name="T4" fmla="*/ 4536 w 9064"/>
              <a:gd name="T5" fmla="*/ 0 h 9076"/>
              <a:gd name="T6" fmla="*/ 4536 w 9064"/>
              <a:gd name="T7" fmla="*/ 0 h 9076"/>
              <a:gd name="T8" fmla="*/ 4536 w 9064"/>
              <a:gd name="T9" fmla="*/ 0 h 9076"/>
              <a:gd name="T10" fmla="*/ 4532 w 9064"/>
              <a:gd name="T11" fmla="*/ 0 h 9076"/>
              <a:gd name="T12" fmla="*/ 4532 w 9064"/>
              <a:gd name="T13" fmla="*/ 0 h 9076"/>
              <a:gd name="T14" fmla="*/ 4528 w 9064"/>
              <a:gd name="T15" fmla="*/ 0 h 9076"/>
              <a:gd name="T16" fmla="*/ 4528 w 9064"/>
              <a:gd name="T17" fmla="*/ 0 h 9076"/>
              <a:gd name="T18" fmla="*/ 4528 w 9064"/>
              <a:gd name="T19" fmla="*/ 0 h 9076"/>
              <a:gd name="T20" fmla="*/ 0 w 9064"/>
              <a:gd name="T21" fmla="*/ 4537 h 9076"/>
              <a:gd name="T22" fmla="*/ 0 w 9064"/>
              <a:gd name="T23" fmla="*/ 4537 h 9076"/>
              <a:gd name="T24" fmla="*/ 4528 w 9064"/>
              <a:gd name="T25" fmla="*/ 9075 h 9076"/>
              <a:gd name="T26" fmla="*/ 4528 w 9064"/>
              <a:gd name="T27" fmla="*/ 9075 h 9076"/>
              <a:gd name="T28" fmla="*/ 4528 w 9064"/>
              <a:gd name="T29" fmla="*/ 9075 h 9076"/>
              <a:gd name="T30" fmla="*/ 4532 w 9064"/>
              <a:gd name="T31" fmla="*/ 9075 h 9076"/>
              <a:gd name="T32" fmla="*/ 4532 w 9064"/>
              <a:gd name="T33" fmla="*/ 9075 h 9076"/>
              <a:gd name="T34" fmla="*/ 4536 w 9064"/>
              <a:gd name="T35" fmla="*/ 9075 h 9076"/>
              <a:gd name="T36" fmla="*/ 4536 w 9064"/>
              <a:gd name="T37" fmla="*/ 9075 h 9076"/>
              <a:gd name="T38" fmla="*/ 4536 w 9064"/>
              <a:gd name="T39" fmla="*/ 9075 h 9076"/>
              <a:gd name="T40" fmla="*/ 9063 w 9064"/>
              <a:gd name="T41" fmla="*/ 4537 h 90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9064" h="9076">
                <a:moveTo>
                  <a:pt x="9063" y="4537"/>
                </a:moveTo>
                <a:lnTo>
                  <a:pt x="9063" y="4537"/>
                </a:lnTo>
                <a:cubicBezTo>
                  <a:pt x="9063" y="2035"/>
                  <a:pt x="7037" y="5"/>
                  <a:pt x="4536" y="0"/>
                </a:cubicBezTo>
                <a:lnTo>
                  <a:pt x="4536" y="0"/>
                </a:lnTo>
                <a:lnTo>
                  <a:pt x="4536" y="0"/>
                </a:lnTo>
                <a:cubicBezTo>
                  <a:pt x="4534" y="0"/>
                  <a:pt x="4533" y="0"/>
                  <a:pt x="4532" y="0"/>
                </a:cubicBezTo>
                <a:lnTo>
                  <a:pt x="4532" y="0"/>
                </a:lnTo>
                <a:cubicBezTo>
                  <a:pt x="4531" y="0"/>
                  <a:pt x="4529" y="0"/>
                  <a:pt x="4528" y="0"/>
                </a:cubicBezTo>
                <a:lnTo>
                  <a:pt x="4528" y="0"/>
                </a:lnTo>
                <a:lnTo>
                  <a:pt x="4528" y="0"/>
                </a:lnTo>
                <a:cubicBezTo>
                  <a:pt x="2026" y="5"/>
                  <a:pt x="0" y="2035"/>
                  <a:pt x="0" y="4537"/>
                </a:cubicBezTo>
                <a:lnTo>
                  <a:pt x="0" y="4537"/>
                </a:lnTo>
                <a:cubicBezTo>
                  <a:pt x="0" y="7040"/>
                  <a:pt x="2026" y="9069"/>
                  <a:pt x="4528" y="9075"/>
                </a:cubicBezTo>
                <a:lnTo>
                  <a:pt x="4528" y="9075"/>
                </a:lnTo>
                <a:lnTo>
                  <a:pt x="4528" y="9075"/>
                </a:lnTo>
                <a:cubicBezTo>
                  <a:pt x="4529" y="9075"/>
                  <a:pt x="4531" y="9075"/>
                  <a:pt x="4532" y="9075"/>
                </a:cubicBezTo>
                <a:lnTo>
                  <a:pt x="4532" y="9075"/>
                </a:lnTo>
                <a:cubicBezTo>
                  <a:pt x="4533" y="9075"/>
                  <a:pt x="4534" y="9075"/>
                  <a:pt x="4536" y="9075"/>
                </a:cubicBezTo>
                <a:lnTo>
                  <a:pt x="4536" y="9075"/>
                </a:lnTo>
                <a:lnTo>
                  <a:pt x="4536" y="9075"/>
                </a:lnTo>
                <a:cubicBezTo>
                  <a:pt x="7037" y="9069"/>
                  <a:pt x="9063" y="7040"/>
                  <a:pt x="9063" y="453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A0C0E0F9-2628-6D43-881B-09B4388BB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474" y="5914774"/>
            <a:ext cx="3440346" cy="2028057"/>
          </a:xfrm>
          <a:custGeom>
            <a:avLst/>
            <a:gdLst>
              <a:gd name="T0" fmla="*/ 4950 w 4951"/>
              <a:gd name="T1" fmla="*/ 2918 h 2919"/>
              <a:gd name="T2" fmla="*/ 4950 w 4951"/>
              <a:gd name="T3" fmla="*/ 2918 h 2919"/>
              <a:gd name="T4" fmla="*/ 4950 w 4951"/>
              <a:gd name="T5" fmla="*/ 2914 h 2919"/>
              <a:gd name="T6" fmla="*/ 4045 w 4951"/>
              <a:gd name="T7" fmla="*/ 2911 h 2919"/>
              <a:gd name="T8" fmla="*/ 4044 w 4951"/>
              <a:gd name="T9" fmla="*/ 2911 h 2919"/>
              <a:gd name="T10" fmla="*/ 4045 w 4951"/>
              <a:gd name="T11" fmla="*/ 2911 h 2919"/>
              <a:gd name="T12" fmla="*/ 4950 w 4951"/>
              <a:gd name="T13" fmla="*/ 2914 h 2919"/>
              <a:gd name="T14" fmla="*/ 4950 w 4951"/>
              <a:gd name="T15" fmla="*/ 2914 h 2919"/>
              <a:gd name="T16" fmla="*/ 4950 w 4951"/>
              <a:gd name="T17" fmla="*/ 2882 h 2919"/>
              <a:gd name="T18" fmla="*/ 4950 w 4951"/>
              <a:gd name="T19" fmla="*/ 2882 h 2919"/>
              <a:gd name="T20" fmla="*/ 4030 w 4951"/>
              <a:gd name="T21" fmla="*/ 0 h 2919"/>
              <a:gd name="T22" fmla="*/ 0 w 4951"/>
              <a:gd name="T23" fmla="*/ 2918 h 2919"/>
              <a:gd name="T24" fmla="*/ 4950 w 4951"/>
              <a:gd name="T25" fmla="*/ 2918 h 29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4951" h="2919">
                <a:moveTo>
                  <a:pt x="4950" y="2918"/>
                </a:moveTo>
                <a:lnTo>
                  <a:pt x="4950" y="2918"/>
                </a:lnTo>
                <a:cubicBezTo>
                  <a:pt x="4950" y="2916"/>
                  <a:pt x="4950" y="2915"/>
                  <a:pt x="4950" y="2914"/>
                </a:cubicBezTo>
                <a:lnTo>
                  <a:pt x="4045" y="2911"/>
                </a:lnTo>
                <a:lnTo>
                  <a:pt x="4044" y="2911"/>
                </a:lnTo>
                <a:lnTo>
                  <a:pt x="4045" y="2911"/>
                </a:lnTo>
                <a:lnTo>
                  <a:pt x="4950" y="2914"/>
                </a:lnTo>
                <a:lnTo>
                  <a:pt x="4950" y="2914"/>
                </a:lnTo>
                <a:cubicBezTo>
                  <a:pt x="4950" y="2903"/>
                  <a:pt x="4950" y="2893"/>
                  <a:pt x="4950" y="2882"/>
                </a:cubicBezTo>
                <a:lnTo>
                  <a:pt x="4950" y="2882"/>
                </a:lnTo>
                <a:cubicBezTo>
                  <a:pt x="4950" y="1808"/>
                  <a:pt x="4610" y="813"/>
                  <a:pt x="4030" y="0"/>
                </a:cubicBezTo>
                <a:lnTo>
                  <a:pt x="0" y="2918"/>
                </a:lnTo>
                <a:lnTo>
                  <a:pt x="4950" y="291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3">
            <a:extLst>
              <a:ext uri="{FF2B5EF4-FFF2-40B4-BE49-F238E27FC236}">
                <a16:creationId xmlns:a16="http://schemas.microsoft.com/office/drawing/2014/main" id="{D5A5B843-3BD8-014E-AC9E-97C28546D8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1220" y="4612773"/>
            <a:ext cx="2812322" cy="3330058"/>
          </a:xfrm>
          <a:custGeom>
            <a:avLst/>
            <a:gdLst>
              <a:gd name="T0" fmla="*/ 4049 w 4050"/>
              <a:gd name="T1" fmla="*/ 1874 h 4793"/>
              <a:gd name="T2" fmla="*/ 19 w 4050"/>
              <a:gd name="T3" fmla="*/ 4792 h 4793"/>
              <a:gd name="T4" fmla="*/ 2 w 4050"/>
              <a:gd name="T5" fmla="*/ 4792 h 4793"/>
              <a:gd name="T6" fmla="*/ 0 w 4050"/>
              <a:gd name="T7" fmla="*/ 4790 h 4793"/>
              <a:gd name="T8" fmla="*/ 0 w 4050"/>
              <a:gd name="T9" fmla="*/ 4456 h 4793"/>
              <a:gd name="T10" fmla="*/ 1450 w 4050"/>
              <a:gd name="T11" fmla="*/ 0 h 4793"/>
              <a:gd name="T12" fmla="*/ 1450 w 4050"/>
              <a:gd name="T13" fmla="*/ 0 h 4793"/>
              <a:gd name="T14" fmla="*/ 4049 w 4050"/>
              <a:gd name="T15" fmla="*/ 1874 h 47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050" h="4793">
                <a:moveTo>
                  <a:pt x="4049" y="1874"/>
                </a:moveTo>
                <a:lnTo>
                  <a:pt x="19" y="4792"/>
                </a:lnTo>
                <a:lnTo>
                  <a:pt x="2" y="4792"/>
                </a:lnTo>
                <a:lnTo>
                  <a:pt x="0" y="4790"/>
                </a:lnTo>
                <a:lnTo>
                  <a:pt x="0" y="4456"/>
                </a:lnTo>
                <a:lnTo>
                  <a:pt x="1450" y="0"/>
                </a:lnTo>
                <a:lnTo>
                  <a:pt x="1450" y="0"/>
                </a:lnTo>
                <a:cubicBezTo>
                  <a:pt x="2510" y="323"/>
                  <a:pt x="3421" y="992"/>
                  <a:pt x="4049" y="187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F291B6BF-7DC9-2447-941B-51B394B34C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9601" y="7955085"/>
            <a:ext cx="2763305" cy="3238154"/>
          </a:xfrm>
          <a:custGeom>
            <a:avLst/>
            <a:gdLst>
              <a:gd name="T0" fmla="*/ 3978 w 3979"/>
              <a:gd name="T1" fmla="*/ 2889 h 4663"/>
              <a:gd name="T2" fmla="*/ 3978 w 3979"/>
              <a:gd name="T3" fmla="*/ 2889 h 4663"/>
              <a:gd name="T4" fmla="*/ 1545 w 3979"/>
              <a:gd name="T5" fmla="*/ 4662 h 4663"/>
              <a:gd name="T6" fmla="*/ 0 w 3979"/>
              <a:gd name="T7" fmla="*/ 0 h 4663"/>
              <a:gd name="T8" fmla="*/ 3978 w 3979"/>
              <a:gd name="T9" fmla="*/ 2889 h 46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979" h="4663">
                <a:moveTo>
                  <a:pt x="3978" y="2889"/>
                </a:moveTo>
                <a:lnTo>
                  <a:pt x="3978" y="2889"/>
                </a:lnTo>
                <a:cubicBezTo>
                  <a:pt x="3376" y="3708"/>
                  <a:pt x="2529" y="4335"/>
                  <a:pt x="1545" y="4662"/>
                </a:cubicBezTo>
                <a:lnTo>
                  <a:pt x="0" y="0"/>
                </a:lnTo>
                <a:lnTo>
                  <a:pt x="3978" y="2889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10184611-95B5-934E-ABAA-14074DF40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7346" y="7942832"/>
            <a:ext cx="3446473" cy="2018868"/>
          </a:xfrm>
          <a:custGeom>
            <a:avLst/>
            <a:gdLst>
              <a:gd name="T0" fmla="*/ 3998 w 4960"/>
              <a:gd name="T1" fmla="*/ 2904 h 2908"/>
              <a:gd name="T2" fmla="*/ 3998 w 4960"/>
              <a:gd name="T3" fmla="*/ 2904 h 2908"/>
              <a:gd name="T4" fmla="*/ 4959 w 4960"/>
              <a:gd name="T5" fmla="*/ 0 h 2908"/>
              <a:gd name="T6" fmla="*/ 9 w 4960"/>
              <a:gd name="T7" fmla="*/ 0 h 2908"/>
              <a:gd name="T8" fmla="*/ 0 w 4960"/>
              <a:gd name="T9" fmla="*/ 6 h 2908"/>
              <a:gd name="T10" fmla="*/ 3995 w 4960"/>
              <a:gd name="T11" fmla="*/ 2907 h 2908"/>
              <a:gd name="T12" fmla="*/ 3995 w 4960"/>
              <a:gd name="T13" fmla="*/ 2907 h 2908"/>
              <a:gd name="T14" fmla="*/ 3998 w 4960"/>
              <a:gd name="T15" fmla="*/ 2904 h 2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4960" h="2908">
                <a:moveTo>
                  <a:pt x="3998" y="2904"/>
                </a:moveTo>
                <a:lnTo>
                  <a:pt x="3998" y="2904"/>
                </a:lnTo>
                <a:cubicBezTo>
                  <a:pt x="4596" y="2089"/>
                  <a:pt x="4951" y="1086"/>
                  <a:pt x="4959" y="0"/>
                </a:cubicBezTo>
                <a:lnTo>
                  <a:pt x="9" y="0"/>
                </a:lnTo>
                <a:lnTo>
                  <a:pt x="0" y="6"/>
                </a:lnTo>
                <a:lnTo>
                  <a:pt x="3995" y="2907"/>
                </a:lnTo>
                <a:lnTo>
                  <a:pt x="3995" y="2907"/>
                </a:lnTo>
                <a:cubicBezTo>
                  <a:pt x="3996" y="2906"/>
                  <a:pt x="3997" y="2905"/>
                  <a:pt x="3998" y="290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C3C166C0-5D24-9C41-83BB-D74BFC645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6511" y="10013778"/>
            <a:ext cx="876169" cy="1161080"/>
          </a:xfrm>
          <a:custGeom>
            <a:avLst/>
            <a:gdLst>
              <a:gd name="T0" fmla="*/ 1261 w 1262"/>
              <a:gd name="T1" fmla="*/ 1671 h 1672"/>
              <a:gd name="T2" fmla="*/ 1228 w 1262"/>
              <a:gd name="T3" fmla="*/ 967 h 1672"/>
              <a:gd name="T4" fmla="*/ 1015 w 1262"/>
              <a:gd name="T5" fmla="*/ 1121 h 1672"/>
              <a:gd name="T6" fmla="*/ 201 w 1262"/>
              <a:gd name="T7" fmla="*/ 0 h 1672"/>
              <a:gd name="T8" fmla="*/ 0 w 1262"/>
              <a:gd name="T9" fmla="*/ 145 h 1672"/>
              <a:gd name="T10" fmla="*/ 815 w 1262"/>
              <a:gd name="T11" fmla="*/ 1267 h 1672"/>
              <a:gd name="T12" fmla="*/ 603 w 1262"/>
              <a:gd name="T13" fmla="*/ 1421 h 1672"/>
              <a:gd name="T14" fmla="*/ 1261 w 1262"/>
              <a:gd name="T15" fmla="*/ 1671 h 1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62" h="1672">
                <a:moveTo>
                  <a:pt x="1261" y="1671"/>
                </a:moveTo>
                <a:lnTo>
                  <a:pt x="1228" y="967"/>
                </a:lnTo>
                <a:lnTo>
                  <a:pt x="1015" y="1121"/>
                </a:lnTo>
                <a:lnTo>
                  <a:pt x="201" y="0"/>
                </a:lnTo>
                <a:lnTo>
                  <a:pt x="0" y="145"/>
                </a:lnTo>
                <a:lnTo>
                  <a:pt x="815" y="1267"/>
                </a:lnTo>
                <a:lnTo>
                  <a:pt x="603" y="1421"/>
                </a:lnTo>
                <a:lnTo>
                  <a:pt x="1261" y="167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9" name="Freeform 15">
            <a:extLst>
              <a:ext uri="{FF2B5EF4-FFF2-40B4-BE49-F238E27FC236}">
                <a16:creationId xmlns:a16="http://schemas.microsoft.com/office/drawing/2014/main" id="{2D76745D-8CE3-434A-B7DC-125D20F9F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9555" y="8576983"/>
            <a:ext cx="1332635" cy="634150"/>
          </a:xfrm>
          <a:custGeom>
            <a:avLst/>
            <a:gdLst>
              <a:gd name="T0" fmla="*/ 1916 w 1917"/>
              <a:gd name="T1" fmla="*/ 727 h 914"/>
              <a:gd name="T2" fmla="*/ 1475 w 1917"/>
              <a:gd name="T3" fmla="*/ 178 h 914"/>
              <a:gd name="T4" fmla="*/ 1394 w 1917"/>
              <a:gd name="T5" fmla="*/ 428 h 914"/>
              <a:gd name="T6" fmla="*/ 76 w 1917"/>
              <a:gd name="T7" fmla="*/ 0 h 914"/>
              <a:gd name="T8" fmla="*/ 0 w 1917"/>
              <a:gd name="T9" fmla="*/ 234 h 914"/>
              <a:gd name="T10" fmla="*/ 1318 w 1917"/>
              <a:gd name="T11" fmla="*/ 663 h 914"/>
              <a:gd name="T12" fmla="*/ 1237 w 1917"/>
              <a:gd name="T13" fmla="*/ 913 h 914"/>
              <a:gd name="T14" fmla="*/ 1916 w 1917"/>
              <a:gd name="T15" fmla="*/ 727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17" h="914">
                <a:moveTo>
                  <a:pt x="1916" y="727"/>
                </a:moveTo>
                <a:lnTo>
                  <a:pt x="1475" y="178"/>
                </a:lnTo>
                <a:lnTo>
                  <a:pt x="1394" y="428"/>
                </a:lnTo>
                <a:lnTo>
                  <a:pt x="76" y="0"/>
                </a:lnTo>
                <a:lnTo>
                  <a:pt x="0" y="234"/>
                </a:lnTo>
                <a:lnTo>
                  <a:pt x="1318" y="663"/>
                </a:lnTo>
                <a:lnTo>
                  <a:pt x="1237" y="913"/>
                </a:lnTo>
                <a:lnTo>
                  <a:pt x="1916" y="727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16">
            <a:extLst>
              <a:ext uri="{FF2B5EF4-FFF2-40B4-BE49-F238E27FC236}">
                <a16:creationId xmlns:a16="http://schemas.microsoft.com/office/drawing/2014/main" id="{2CA19AA8-4712-6E41-8381-D59415606B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3315" y="6408003"/>
            <a:ext cx="1332636" cy="634150"/>
          </a:xfrm>
          <a:custGeom>
            <a:avLst/>
            <a:gdLst>
              <a:gd name="T0" fmla="*/ 1916 w 1917"/>
              <a:gd name="T1" fmla="*/ 185 h 914"/>
              <a:gd name="T2" fmla="*/ 1238 w 1917"/>
              <a:gd name="T3" fmla="*/ 0 h 914"/>
              <a:gd name="T4" fmla="*/ 1318 w 1917"/>
              <a:gd name="T5" fmla="*/ 250 h 914"/>
              <a:gd name="T6" fmla="*/ 0 w 1917"/>
              <a:gd name="T7" fmla="*/ 679 h 914"/>
              <a:gd name="T8" fmla="*/ 77 w 1917"/>
              <a:gd name="T9" fmla="*/ 913 h 914"/>
              <a:gd name="T10" fmla="*/ 1394 w 1917"/>
              <a:gd name="T11" fmla="*/ 485 h 914"/>
              <a:gd name="T12" fmla="*/ 1475 w 1917"/>
              <a:gd name="T13" fmla="*/ 735 h 914"/>
              <a:gd name="T14" fmla="*/ 1916 w 1917"/>
              <a:gd name="T15" fmla="*/ 185 h 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917" h="914">
                <a:moveTo>
                  <a:pt x="1916" y="185"/>
                </a:moveTo>
                <a:lnTo>
                  <a:pt x="1238" y="0"/>
                </a:lnTo>
                <a:lnTo>
                  <a:pt x="1318" y="250"/>
                </a:lnTo>
                <a:lnTo>
                  <a:pt x="0" y="679"/>
                </a:lnTo>
                <a:lnTo>
                  <a:pt x="77" y="913"/>
                </a:lnTo>
                <a:lnTo>
                  <a:pt x="1394" y="485"/>
                </a:lnTo>
                <a:lnTo>
                  <a:pt x="1475" y="735"/>
                </a:lnTo>
                <a:lnTo>
                  <a:pt x="1916" y="185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17">
            <a:extLst>
              <a:ext uri="{FF2B5EF4-FFF2-40B4-BE49-F238E27FC236}">
                <a16:creationId xmlns:a16="http://schemas.microsoft.com/office/drawing/2014/main" id="{3202AF79-DA2A-5C4B-906B-7B4F9F5E0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9461" y="4569884"/>
            <a:ext cx="876169" cy="1161078"/>
          </a:xfrm>
          <a:custGeom>
            <a:avLst/>
            <a:gdLst>
              <a:gd name="T0" fmla="*/ 1262 w 1263"/>
              <a:gd name="T1" fmla="*/ 0 h 1672"/>
              <a:gd name="T2" fmla="*/ 603 w 1263"/>
              <a:gd name="T3" fmla="*/ 249 h 1672"/>
              <a:gd name="T4" fmla="*/ 815 w 1263"/>
              <a:gd name="T5" fmla="*/ 404 h 1672"/>
              <a:gd name="T6" fmla="*/ 0 w 1263"/>
              <a:gd name="T7" fmla="*/ 1526 h 1672"/>
              <a:gd name="T8" fmla="*/ 200 w 1263"/>
              <a:gd name="T9" fmla="*/ 1671 h 1672"/>
              <a:gd name="T10" fmla="*/ 1015 w 1263"/>
              <a:gd name="T11" fmla="*/ 550 h 1672"/>
              <a:gd name="T12" fmla="*/ 1228 w 1263"/>
              <a:gd name="T13" fmla="*/ 704 h 1672"/>
              <a:gd name="T14" fmla="*/ 1262 w 1263"/>
              <a:gd name="T15" fmla="*/ 0 h 16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263" h="1672">
                <a:moveTo>
                  <a:pt x="1262" y="0"/>
                </a:moveTo>
                <a:lnTo>
                  <a:pt x="603" y="249"/>
                </a:lnTo>
                <a:lnTo>
                  <a:pt x="815" y="404"/>
                </a:lnTo>
                <a:lnTo>
                  <a:pt x="0" y="1526"/>
                </a:lnTo>
                <a:lnTo>
                  <a:pt x="200" y="1671"/>
                </a:lnTo>
                <a:lnTo>
                  <a:pt x="1015" y="550"/>
                </a:lnTo>
                <a:lnTo>
                  <a:pt x="1228" y="704"/>
                </a:lnTo>
                <a:lnTo>
                  <a:pt x="1262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18">
            <a:extLst>
              <a:ext uri="{FF2B5EF4-FFF2-40B4-BE49-F238E27FC236}">
                <a16:creationId xmlns:a16="http://schemas.microsoft.com/office/drawing/2014/main" id="{AA1BF5F2-3C61-1A4E-8E3E-D4A036F72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8898" y="5124383"/>
            <a:ext cx="5627707" cy="5633835"/>
          </a:xfrm>
          <a:custGeom>
            <a:avLst/>
            <a:gdLst>
              <a:gd name="T0" fmla="*/ 8099 w 8100"/>
              <a:gd name="T1" fmla="*/ 4054 h 8110"/>
              <a:gd name="T2" fmla="*/ 8099 w 8100"/>
              <a:gd name="T3" fmla="*/ 4054 h 8110"/>
              <a:gd name="T4" fmla="*/ 4053 w 8100"/>
              <a:gd name="T5" fmla="*/ 0 h 8110"/>
              <a:gd name="T6" fmla="*/ 4053 w 8100"/>
              <a:gd name="T7" fmla="*/ 0 h 8110"/>
              <a:gd name="T8" fmla="*/ 4053 w 8100"/>
              <a:gd name="T9" fmla="*/ 0 h 8110"/>
              <a:gd name="T10" fmla="*/ 4050 w 8100"/>
              <a:gd name="T11" fmla="*/ 0 h 8110"/>
              <a:gd name="T12" fmla="*/ 4050 w 8100"/>
              <a:gd name="T13" fmla="*/ 0 h 8110"/>
              <a:gd name="T14" fmla="*/ 4046 w 8100"/>
              <a:gd name="T15" fmla="*/ 0 h 8110"/>
              <a:gd name="T16" fmla="*/ 4046 w 8100"/>
              <a:gd name="T17" fmla="*/ 0 h 8110"/>
              <a:gd name="T18" fmla="*/ 4046 w 8100"/>
              <a:gd name="T19" fmla="*/ 0 h 8110"/>
              <a:gd name="T20" fmla="*/ 0 w 8100"/>
              <a:gd name="T21" fmla="*/ 4054 h 8110"/>
              <a:gd name="T22" fmla="*/ 0 w 8100"/>
              <a:gd name="T23" fmla="*/ 4054 h 8110"/>
              <a:gd name="T24" fmla="*/ 4046 w 8100"/>
              <a:gd name="T25" fmla="*/ 8109 h 8110"/>
              <a:gd name="T26" fmla="*/ 4046 w 8100"/>
              <a:gd name="T27" fmla="*/ 8109 h 8110"/>
              <a:gd name="T28" fmla="*/ 4046 w 8100"/>
              <a:gd name="T29" fmla="*/ 8109 h 8110"/>
              <a:gd name="T30" fmla="*/ 4050 w 8100"/>
              <a:gd name="T31" fmla="*/ 8109 h 8110"/>
              <a:gd name="T32" fmla="*/ 4050 w 8100"/>
              <a:gd name="T33" fmla="*/ 8109 h 8110"/>
              <a:gd name="T34" fmla="*/ 4053 w 8100"/>
              <a:gd name="T35" fmla="*/ 8109 h 8110"/>
              <a:gd name="T36" fmla="*/ 4053 w 8100"/>
              <a:gd name="T37" fmla="*/ 8109 h 8110"/>
              <a:gd name="T38" fmla="*/ 4053 w 8100"/>
              <a:gd name="T39" fmla="*/ 8109 h 8110"/>
              <a:gd name="T40" fmla="*/ 8099 w 8100"/>
              <a:gd name="T41" fmla="*/ 4054 h 8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8100" h="8110">
                <a:moveTo>
                  <a:pt x="8099" y="4054"/>
                </a:moveTo>
                <a:lnTo>
                  <a:pt x="8099" y="4054"/>
                </a:lnTo>
                <a:cubicBezTo>
                  <a:pt x="8099" y="1818"/>
                  <a:pt x="6289" y="4"/>
                  <a:pt x="4053" y="0"/>
                </a:cubicBezTo>
                <a:lnTo>
                  <a:pt x="4053" y="0"/>
                </a:lnTo>
                <a:lnTo>
                  <a:pt x="4053" y="0"/>
                </a:lnTo>
                <a:cubicBezTo>
                  <a:pt x="4052" y="0"/>
                  <a:pt x="4051" y="0"/>
                  <a:pt x="4050" y="0"/>
                </a:cubicBezTo>
                <a:lnTo>
                  <a:pt x="4050" y="0"/>
                </a:lnTo>
                <a:cubicBezTo>
                  <a:pt x="4049" y="0"/>
                  <a:pt x="4047" y="0"/>
                  <a:pt x="4046" y="0"/>
                </a:cubicBezTo>
                <a:lnTo>
                  <a:pt x="4046" y="0"/>
                </a:lnTo>
                <a:lnTo>
                  <a:pt x="4046" y="0"/>
                </a:lnTo>
                <a:cubicBezTo>
                  <a:pt x="1811" y="4"/>
                  <a:pt x="0" y="1818"/>
                  <a:pt x="0" y="4054"/>
                </a:cubicBezTo>
                <a:lnTo>
                  <a:pt x="0" y="4054"/>
                </a:lnTo>
                <a:cubicBezTo>
                  <a:pt x="0" y="6290"/>
                  <a:pt x="1811" y="8104"/>
                  <a:pt x="4046" y="8109"/>
                </a:cubicBezTo>
                <a:lnTo>
                  <a:pt x="4046" y="8109"/>
                </a:lnTo>
                <a:lnTo>
                  <a:pt x="4046" y="8109"/>
                </a:lnTo>
                <a:cubicBezTo>
                  <a:pt x="4047" y="8109"/>
                  <a:pt x="4049" y="8109"/>
                  <a:pt x="4050" y="8109"/>
                </a:cubicBezTo>
                <a:lnTo>
                  <a:pt x="4050" y="8109"/>
                </a:lnTo>
                <a:cubicBezTo>
                  <a:pt x="4051" y="8109"/>
                  <a:pt x="4052" y="8109"/>
                  <a:pt x="4053" y="8109"/>
                </a:cubicBezTo>
                <a:lnTo>
                  <a:pt x="4053" y="8109"/>
                </a:lnTo>
                <a:lnTo>
                  <a:pt x="4053" y="8109"/>
                </a:lnTo>
                <a:cubicBezTo>
                  <a:pt x="6289" y="8104"/>
                  <a:pt x="8099" y="6290"/>
                  <a:pt x="8099" y="4054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19">
            <a:extLst>
              <a:ext uri="{FF2B5EF4-FFF2-40B4-BE49-F238E27FC236}">
                <a16:creationId xmlns:a16="http://schemas.microsoft.com/office/drawing/2014/main" id="{89A60B3E-D46B-0D41-95AD-B6068B1AF8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0446" y="8031674"/>
            <a:ext cx="563690" cy="686231"/>
          </a:xfrm>
          <a:custGeom>
            <a:avLst/>
            <a:gdLst>
              <a:gd name="T0" fmla="*/ 514 w 813"/>
              <a:gd name="T1" fmla="*/ 0 h 986"/>
              <a:gd name="T2" fmla="*/ 51 w 813"/>
              <a:gd name="T3" fmla="*/ 173 h 986"/>
              <a:gd name="T4" fmla="*/ 51 w 813"/>
              <a:gd name="T5" fmla="*/ 173 h 986"/>
              <a:gd name="T6" fmla="*/ 13 w 813"/>
              <a:gd name="T7" fmla="*/ 257 h 986"/>
              <a:gd name="T8" fmla="*/ 264 w 813"/>
              <a:gd name="T9" fmla="*/ 934 h 986"/>
              <a:gd name="T10" fmla="*/ 264 w 813"/>
              <a:gd name="T11" fmla="*/ 934 h 986"/>
              <a:gd name="T12" fmla="*/ 348 w 813"/>
              <a:gd name="T13" fmla="*/ 973 h 986"/>
              <a:gd name="T14" fmla="*/ 812 w 813"/>
              <a:gd name="T15" fmla="*/ 800 h 986"/>
              <a:gd name="T16" fmla="*/ 514 w 813"/>
              <a:gd name="T17" fmla="*/ 0 h 9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813" h="986">
                <a:moveTo>
                  <a:pt x="514" y="0"/>
                </a:moveTo>
                <a:lnTo>
                  <a:pt x="51" y="173"/>
                </a:lnTo>
                <a:lnTo>
                  <a:pt x="51" y="173"/>
                </a:lnTo>
                <a:cubicBezTo>
                  <a:pt x="17" y="185"/>
                  <a:pt x="0" y="223"/>
                  <a:pt x="13" y="257"/>
                </a:cubicBezTo>
                <a:lnTo>
                  <a:pt x="264" y="934"/>
                </a:lnTo>
                <a:lnTo>
                  <a:pt x="264" y="934"/>
                </a:lnTo>
                <a:cubicBezTo>
                  <a:pt x="277" y="968"/>
                  <a:pt x="315" y="985"/>
                  <a:pt x="348" y="973"/>
                </a:cubicBezTo>
                <a:lnTo>
                  <a:pt x="812" y="800"/>
                </a:lnTo>
                <a:lnTo>
                  <a:pt x="514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4" name="Freeform 20">
            <a:extLst>
              <a:ext uri="{FF2B5EF4-FFF2-40B4-BE49-F238E27FC236}">
                <a16:creationId xmlns:a16="http://schemas.microsoft.com/office/drawing/2014/main" id="{79727105-149A-4B4E-9D20-CC67E1C64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4711" y="8301267"/>
            <a:ext cx="1445987" cy="2172042"/>
          </a:xfrm>
          <a:custGeom>
            <a:avLst/>
            <a:gdLst>
              <a:gd name="T0" fmla="*/ 1854 w 2082"/>
              <a:gd name="T1" fmla="*/ 3111 h 3128"/>
              <a:gd name="T2" fmla="*/ 1450 w 2082"/>
              <a:gd name="T3" fmla="*/ 3065 h 3128"/>
              <a:gd name="T4" fmla="*/ 1450 w 2082"/>
              <a:gd name="T5" fmla="*/ 3065 h 3128"/>
              <a:gd name="T6" fmla="*/ 823 w 2082"/>
              <a:gd name="T7" fmla="*/ 2574 h 3128"/>
              <a:gd name="T8" fmla="*/ 0 w 2082"/>
              <a:gd name="T9" fmla="*/ 359 h 3128"/>
              <a:gd name="T10" fmla="*/ 966 w 2082"/>
              <a:gd name="T11" fmla="*/ 0 h 3128"/>
              <a:gd name="T12" fmla="*/ 2036 w 2082"/>
              <a:gd name="T13" fmla="*/ 2879 h 3128"/>
              <a:gd name="T14" fmla="*/ 2036 w 2082"/>
              <a:gd name="T15" fmla="*/ 2879 h 3128"/>
              <a:gd name="T16" fmla="*/ 1854 w 2082"/>
              <a:gd name="T17" fmla="*/ 3111 h 3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2" h="3128">
                <a:moveTo>
                  <a:pt x="1854" y="3111"/>
                </a:moveTo>
                <a:lnTo>
                  <a:pt x="1450" y="3065"/>
                </a:lnTo>
                <a:lnTo>
                  <a:pt x="1450" y="3065"/>
                </a:lnTo>
                <a:cubicBezTo>
                  <a:pt x="1165" y="3032"/>
                  <a:pt x="923" y="2843"/>
                  <a:pt x="823" y="2574"/>
                </a:cubicBezTo>
                <a:lnTo>
                  <a:pt x="0" y="359"/>
                </a:lnTo>
                <a:lnTo>
                  <a:pt x="966" y="0"/>
                </a:lnTo>
                <a:lnTo>
                  <a:pt x="2036" y="2879"/>
                </a:lnTo>
                <a:lnTo>
                  <a:pt x="2036" y="2879"/>
                </a:lnTo>
                <a:cubicBezTo>
                  <a:pt x="2081" y="3000"/>
                  <a:pt x="1983" y="3127"/>
                  <a:pt x="1854" y="311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4E66920B-D876-744D-9B10-356C97299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2">
            <a:extLst>
              <a:ext uri="{FF2B5EF4-FFF2-40B4-BE49-F238E27FC236}">
                <a16:creationId xmlns:a16="http://schemas.microsoft.com/office/drawing/2014/main" id="{31CCA87A-7B83-FB42-B12B-1ED605C07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7" name="Freeform 23">
            <a:extLst>
              <a:ext uri="{FF2B5EF4-FFF2-40B4-BE49-F238E27FC236}">
                <a16:creationId xmlns:a16="http://schemas.microsoft.com/office/drawing/2014/main" id="{1574F0F6-11A9-0046-AD7A-67F3603BD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4">
            <a:extLst>
              <a:ext uri="{FF2B5EF4-FFF2-40B4-BE49-F238E27FC236}">
                <a16:creationId xmlns:a16="http://schemas.microsoft.com/office/drawing/2014/main" id="{44ABAC03-E210-3044-B8FD-EF074AAE0F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5746281"/>
            <a:ext cx="3694619" cy="3296359"/>
          </a:xfrm>
          <a:custGeom>
            <a:avLst/>
            <a:gdLst>
              <a:gd name="T0" fmla="*/ 3793 w 5318"/>
              <a:gd name="T1" fmla="*/ 0 h 4746"/>
              <a:gd name="T2" fmla="*/ 5317 w 5318"/>
              <a:gd name="T3" fmla="*/ 4096 h 4746"/>
              <a:gd name="T4" fmla="*/ 5317 w 5318"/>
              <a:gd name="T5" fmla="*/ 4096 h 4746"/>
              <a:gd name="T6" fmla="*/ 1180 w 5318"/>
              <a:gd name="T7" fmla="*/ 4655 h 4746"/>
              <a:gd name="T8" fmla="*/ 1180 w 5318"/>
              <a:gd name="T9" fmla="*/ 4655 h 4746"/>
              <a:gd name="T10" fmla="*/ 544 w 5318"/>
              <a:gd name="T11" fmla="*/ 4354 h 4746"/>
              <a:gd name="T12" fmla="*/ 95 w 5318"/>
              <a:gd name="T13" fmla="*/ 3146 h 4746"/>
              <a:gd name="T14" fmla="*/ 95 w 5318"/>
              <a:gd name="T15" fmla="*/ 3146 h 4746"/>
              <a:gd name="T16" fmla="*/ 374 w 5318"/>
              <a:gd name="T17" fmla="*/ 2505 h 4746"/>
              <a:gd name="T18" fmla="*/ 374 w 5318"/>
              <a:gd name="T19" fmla="*/ 2505 h 4746"/>
              <a:gd name="T20" fmla="*/ 3793 w 5318"/>
              <a:gd name="T21" fmla="*/ 0 h 4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318" h="4746">
                <a:moveTo>
                  <a:pt x="3793" y="0"/>
                </a:moveTo>
                <a:lnTo>
                  <a:pt x="5317" y="4096"/>
                </a:lnTo>
                <a:lnTo>
                  <a:pt x="5317" y="4096"/>
                </a:lnTo>
                <a:cubicBezTo>
                  <a:pt x="5317" y="4096"/>
                  <a:pt x="3567" y="3831"/>
                  <a:pt x="1180" y="4655"/>
                </a:cubicBezTo>
                <a:lnTo>
                  <a:pt x="1180" y="4655"/>
                </a:lnTo>
                <a:cubicBezTo>
                  <a:pt x="922" y="4745"/>
                  <a:pt x="639" y="4611"/>
                  <a:pt x="544" y="4354"/>
                </a:cubicBezTo>
                <a:lnTo>
                  <a:pt x="95" y="3146"/>
                </a:lnTo>
                <a:lnTo>
                  <a:pt x="95" y="3146"/>
                </a:lnTo>
                <a:cubicBezTo>
                  <a:pt x="0" y="2892"/>
                  <a:pt x="124" y="2609"/>
                  <a:pt x="374" y="2505"/>
                </a:cubicBezTo>
                <a:lnTo>
                  <a:pt x="374" y="2505"/>
                </a:lnTo>
                <a:cubicBezTo>
                  <a:pt x="2708" y="1531"/>
                  <a:pt x="3793" y="0"/>
                  <a:pt x="3793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9" name="Freeform 25">
            <a:extLst>
              <a:ext uri="{FF2B5EF4-FFF2-40B4-BE49-F238E27FC236}">
                <a16:creationId xmlns:a16="http://schemas.microsoft.com/office/drawing/2014/main" id="{1401A09A-5F60-1D4B-ADA4-0572E385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8782" y="5439927"/>
            <a:ext cx="1464368" cy="3330058"/>
          </a:xfrm>
          <a:custGeom>
            <a:avLst/>
            <a:gdLst>
              <a:gd name="T0" fmla="*/ 1927 w 2106"/>
              <a:gd name="T1" fmla="*/ 4747 h 4792"/>
              <a:gd name="T2" fmla="*/ 1927 w 2106"/>
              <a:gd name="T3" fmla="*/ 4747 h 4792"/>
              <a:gd name="T4" fmla="*/ 1927 w 2106"/>
              <a:gd name="T5" fmla="*/ 4747 h 4792"/>
              <a:gd name="T6" fmla="*/ 1634 w 2106"/>
              <a:gd name="T7" fmla="*/ 4613 h 4792"/>
              <a:gd name="T8" fmla="*/ 44 w 2106"/>
              <a:gd name="T9" fmla="*/ 337 h 4792"/>
              <a:gd name="T10" fmla="*/ 44 w 2106"/>
              <a:gd name="T11" fmla="*/ 337 h 4792"/>
              <a:gd name="T12" fmla="*/ 178 w 2106"/>
              <a:gd name="T13" fmla="*/ 44 h 4792"/>
              <a:gd name="T14" fmla="*/ 178 w 2106"/>
              <a:gd name="T15" fmla="*/ 44 h 4792"/>
              <a:gd name="T16" fmla="*/ 471 w 2106"/>
              <a:gd name="T17" fmla="*/ 179 h 4792"/>
              <a:gd name="T18" fmla="*/ 2061 w 2106"/>
              <a:gd name="T19" fmla="*/ 4453 h 4792"/>
              <a:gd name="T20" fmla="*/ 2061 w 2106"/>
              <a:gd name="T21" fmla="*/ 4453 h 4792"/>
              <a:gd name="T22" fmla="*/ 1927 w 2106"/>
              <a:gd name="T23" fmla="*/ 4747 h 47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106" h="4792">
                <a:moveTo>
                  <a:pt x="1927" y="4747"/>
                </a:moveTo>
                <a:lnTo>
                  <a:pt x="1927" y="4747"/>
                </a:lnTo>
                <a:lnTo>
                  <a:pt x="1927" y="4747"/>
                </a:lnTo>
                <a:cubicBezTo>
                  <a:pt x="1809" y="4791"/>
                  <a:pt x="1678" y="4731"/>
                  <a:pt x="1634" y="4613"/>
                </a:cubicBezTo>
                <a:lnTo>
                  <a:pt x="44" y="337"/>
                </a:lnTo>
                <a:lnTo>
                  <a:pt x="44" y="337"/>
                </a:lnTo>
                <a:cubicBezTo>
                  <a:pt x="0" y="219"/>
                  <a:pt x="60" y="88"/>
                  <a:pt x="178" y="44"/>
                </a:cubicBezTo>
                <a:lnTo>
                  <a:pt x="178" y="44"/>
                </a:lnTo>
                <a:cubicBezTo>
                  <a:pt x="296" y="0"/>
                  <a:pt x="427" y="61"/>
                  <a:pt x="471" y="179"/>
                </a:cubicBezTo>
                <a:lnTo>
                  <a:pt x="2061" y="4453"/>
                </a:lnTo>
                <a:lnTo>
                  <a:pt x="2061" y="4453"/>
                </a:lnTo>
                <a:cubicBezTo>
                  <a:pt x="2105" y="4572"/>
                  <a:pt x="2045" y="4703"/>
                  <a:pt x="1927" y="474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6">
            <a:extLst>
              <a:ext uri="{FF2B5EF4-FFF2-40B4-BE49-F238E27FC236}">
                <a16:creationId xmlns:a16="http://schemas.microsoft.com/office/drawing/2014/main" id="{09212888-18E2-B245-9C9C-05BAC4A29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289" y="7032964"/>
            <a:ext cx="1776848" cy="2009676"/>
          </a:xfrm>
          <a:custGeom>
            <a:avLst/>
            <a:gdLst>
              <a:gd name="T0" fmla="*/ 1656 w 2558"/>
              <a:gd name="T1" fmla="*/ 0 h 2894"/>
              <a:gd name="T2" fmla="*/ 1656 w 2558"/>
              <a:gd name="T3" fmla="*/ 0 h 2894"/>
              <a:gd name="T4" fmla="*/ 374 w 2558"/>
              <a:gd name="T5" fmla="*/ 653 h 2894"/>
              <a:gd name="T6" fmla="*/ 374 w 2558"/>
              <a:gd name="T7" fmla="*/ 653 h 2894"/>
              <a:gd name="T8" fmla="*/ 95 w 2558"/>
              <a:gd name="T9" fmla="*/ 1294 h 2894"/>
              <a:gd name="T10" fmla="*/ 543 w 2558"/>
              <a:gd name="T11" fmla="*/ 2502 h 2894"/>
              <a:gd name="T12" fmla="*/ 543 w 2558"/>
              <a:gd name="T13" fmla="*/ 2502 h 2894"/>
              <a:gd name="T14" fmla="*/ 1180 w 2558"/>
              <a:gd name="T15" fmla="*/ 2803 h 2894"/>
              <a:gd name="T16" fmla="*/ 1180 w 2558"/>
              <a:gd name="T17" fmla="*/ 2803 h 2894"/>
              <a:gd name="T18" fmla="*/ 2557 w 2558"/>
              <a:gd name="T19" fmla="*/ 2422 h 2894"/>
              <a:gd name="T20" fmla="*/ 1656 w 2558"/>
              <a:gd name="T21" fmla="*/ 0 h 28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558" h="2894">
                <a:moveTo>
                  <a:pt x="1656" y="0"/>
                </a:moveTo>
                <a:lnTo>
                  <a:pt x="1656" y="0"/>
                </a:lnTo>
                <a:cubicBezTo>
                  <a:pt x="1280" y="229"/>
                  <a:pt x="854" y="453"/>
                  <a:pt x="374" y="653"/>
                </a:cubicBezTo>
                <a:lnTo>
                  <a:pt x="374" y="653"/>
                </a:lnTo>
                <a:cubicBezTo>
                  <a:pt x="124" y="757"/>
                  <a:pt x="0" y="1040"/>
                  <a:pt x="95" y="1294"/>
                </a:cubicBezTo>
                <a:lnTo>
                  <a:pt x="543" y="2502"/>
                </a:lnTo>
                <a:lnTo>
                  <a:pt x="543" y="2502"/>
                </a:lnTo>
                <a:cubicBezTo>
                  <a:pt x="639" y="2759"/>
                  <a:pt x="922" y="2893"/>
                  <a:pt x="1180" y="2803"/>
                </a:cubicBezTo>
                <a:lnTo>
                  <a:pt x="1180" y="2803"/>
                </a:lnTo>
                <a:cubicBezTo>
                  <a:pt x="1669" y="2635"/>
                  <a:pt x="2131" y="2512"/>
                  <a:pt x="2557" y="2422"/>
                </a:cubicBezTo>
                <a:lnTo>
                  <a:pt x="1656" y="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1" name="Freeform 27">
            <a:extLst>
              <a:ext uri="{FF2B5EF4-FFF2-40B4-BE49-F238E27FC236}">
                <a16:creationId xmlns:a16="http://schemas.microsoft.com/office/drawing/2014/main" id="{3345EE86-C262-FC42-9E4C-C13A8D673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88538" y="6616324"/>
            <a:ext cx="716867" cy="888424"/>
          </a:xfrm>
          <a:custGeom>
            <a:avLst/>
            <a:gdLst>
              <a:gd name="T0" fmla="*/ 161 w 1033"/>
              <a:gd name="T1" fmla="*/ 114 h 1279"/>
              <a:gd name="T2" fmla="*/ 0 w 1033"/>
              <a:gd name="T3" fmla="*/ 173 h 1279"/>
              <a:gd name="T4" fmla="*/ 411 w 1033"/>
              <a:gd name="T5" fmla="*/ 1278 h 1279"/>
              <a:gd name="T6" fmla="*/ 571 w 1033"/>
              <a:gd name="T7" fmla="*/ 1218 h 1279"/>
              <a:gd name="T8" fmla="*/ 571 w 1033"/>
              <a:gd name="T9" fmla="*/ 1218 h 1279"/>
              <a:gd name="T10" fmla="*/ 918 w 1033"/>
              <a:gd name="T11" fmla="*/ 461 h 1279"/>
              <a:gd name="T12" fmla="*/ 918 w 1033"/>
              <a:gd name="T13" fmla="*/ 461 h 1279"/>
              <a:gd name="T14" fmla="*/ 161 w 1033"/>
              <a:gd name="T15" fmla="*/ 114 h 1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033" h="1279">
                <a:moveTo>
                  <a:pt x="161" y="114"/>
                </a:moveTo>
                <a:lnTo>
                  <a:pt x="0" y="173"/>
                </a:lnTo>
                <a:lnTo>
                  <a:pt x="411" y="1278"/>
                </a:lnTo>
                <a:lnTo>
                  <a:pt x="571" y="1218"/>
                </a:lnTo>
                <a:lnTo>
                  <a:pt x="571" y="1218"/>
                </a:lnTo>
                <a:cubicBezTo>
                  <a:pt x="876" y="1105"/>
                  <a:pt x="1032" y="766"/>
                  <a:pt x="918" y="461"/>
                </a:cubicBezTo>
                <a:lnTo>
                  <a:pt x="918" y="461"/>
                </a:lnTo>
                <a:cubicBezTo>
                  <a:pt x="804" y="156"/>
                  <a:pt x="465" y="0"/>
                  <a:pt x="161" y="11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6" name="Freeform 12">
            <a:extLst>
              <a:ext uri="{FF2B5EF4-FFF2-40B4-BE49-F238E27FC236}">
                <a16:creationId xmlns:a16="http://schemas.microsoft.com/office/drawing/2014/main" id="{671F9064-0DB8-0F46-8880-1B9CAD1AB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34" y="3181038"/>
            <a:ext cx="1786039" cy="1786039"/>
          </a:xfrm>
          <a:custGeom>
            <a:avLst/>
            <a:gdLst>
              <a:gd name="T0" fmla="*/ 2570 w 2571"/>
              <a:gd name="T1" fmla="*/ 1286 h 2572"/>
              <a:gd name="T2" fmla="*/ 2570 w 2571"/>
              <a:gd name="T3" fmla="*/ 1286 h 2572"/>
              <a:gd name="T4" fmla="*/ 1285 w 2571"/>
              <a:gd name="T5" fmla="*/ 2571 h 2572"/>
              <a:gd name="T6" fmla="*/ 1285 w 2571"/>
              <a:gd name="T7" fmla="*/ 2571 h 2572"/>
              <a:gd name="T8" fmla="*/ 0 w 2571"/>
              <a:gd name="T9" fmla="*/ 1286 h 2572"/>
              <a:gd name="T10" fmla="*/ 0 w 2571"/>
              <a:gd name="T11" fmla="*/ 1286 h 2572"/>
              <a:gd name="T12" fmla="*/ 1285 w 2571"/>
              <a:gd name="T13" fmla="*/ 0 h 2572"/>
              <a:gd name="T14" fmla="*/ 1285 w 2571"/>
              <a:gd name="T15" fmla="*/ 0 h 2572"/>
              <a:gd name="T16" fmla="*/ 2570 w 2571"/>
              <a:gd name="T17" fmla="*/ 1286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1" h="2572">
                <a:moveTo>
                  <a:pt x="2570" y="1286"/>
                </a:moveTo>
                <a:lnTo>
                  <a:pt x="2570" y="1286"/>
                </a:lnTo>
                <a:cubicBezTo>
                  <a:pt x="2570" y="1995"/>
                  <a:pt x="1996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6"/>
                </a:cubicBezTo>
                <a:lnTo>
                  <a:pt x="0" y="1286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6" y="0"/>
                  <a:pt x="2570" y="576"/>
                  <a:pt x="2570" y="128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7" name="Freeform 13">
            <a:extLst>
              <a:ext uri="{FF2B5EF4-FFF2-40B4-BE49-F238E27FC236}">
                <a16:creationId xmlns:a16="http://schemas.microsoft.com/office/drawing/2014/main" id="{7F340F29-AE2C-6440-B7C9-051ECA8CA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5622" y="2939020"/>
            <a:ext cx="1994358" cy="2273140"/>
          </a:xfrm>
          <a:custGeom>
            <a:avLst/>
            <a:gdLst>
              <a:gd name="T0" fmla="*/ 2870 w 2871"/>
              <a:gd name="T1" fmla="*/ 1596 h 3272"/>
              <a:gd name="T2" fmla="*/ 2513 w 2871"/>
              <a:gd name="T3" fmla="*/ 1392 h 3272"/>
              <a:gd name="T4" fmla="*/ 2513 w 2871"/>
              <a:gd name="T5" fmla="*/ 1566 h 3272"/>
              <a:gd name="T6" fmla="*/ 1634 w 2871"/>
              <a:gd name="T7" fmla="*/ 1566 h 3272"/>
              <a:gd name="T8" fmla="*/ 1634 w 2871"/>
              <a:gd name="T9" fmla="*/ 1566 h 3272"/>
              <a:gd name="T10" fmla="*/ 0 w 2871"/>
              <a:gd name="T11" fmla="*/ 0 h 3272"/>
              <a:gd name="T12" fmla="*/ 0 w 2871"/>
              <a:gd name="T13" fmla="*/ 50 h 3272"/>
              <a:gd name="T14" fmla="*/ 0 w 2871"/>
              <a:gd name="T15" fmla="*/ 50 h 3272"/>
              <a:gd name="T16" fmla="*/ 1585 w 2871"/>
              <a:gd name="T17" fmla="*/ 1636 h 3272"/>
              <a:gd name="T18" fmla="*/ 1585 w 2871"/>
              <a:gd name="T19" fmla="*/ 1636 h 3272"/>
              <a:gd name="T20" fmla="*/ 0 w 2871"/>
              <a:gd name="T21" fmla="*/ 3221 h 3272"/>
              <a:gd name="T22" fmla="*/ 0 w 2871"/>
              <a:gd name="T23" fmla="*/ 3271 h 3272"/>
              <a:gd name="T24" fmla="*/ 0 w 2871"/>
              <a:gd name="T25" fmla="*/ 3271 h 3272"/>
              <a:gd name="T26" fmla="*/ 1635 w 2871"/>
              <a:gd name="T27" fmla="*/ 1636 h 3272"/>
              <a:gd name="T28" fmla="*/ 1635 w 2871"/>
              <a:gd name="T29" fmla="*/ 1636 h 3272"/>
              <a:gd name="T30" fmla="*/ 1635 w 2871"/>
              <a:gd name="T31" fmla="*/ 1616 h 3272"/>
              <a:gd name="T32" fmla="*/ 2513 w 2871"/>
              <a:gd name="T33" fmla="*/ 1616 h 3272"/>
              <a:gd name="T34" fmla="*/ 2513 w 2871"/>
              <a:gd name="T35" fmla="*/ 1799 h 3272"/>
              <a:gd name="T36" fmla="*/ 2870 w 2871"/>
              <a:gd name="T37" fmla="*/ 1596 h 3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1" h="3272">
                <a:moveTo>
                  <a:pt x="2870" y="1596"/>
                </a:moveTo>
                <a:lnTo>
                  <a:pt x="2513" y="1392"/>
                </a:lnTo>
                <a:lnTo>
                  <a:pt x="2513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6"/>
                  <a:pt x="878" y="0"/>
                  <a:pt x="0" y="0"/>
                </a:cubicBezTo>
                <a:lnTo>
                  <a:pt x="0" y="50"/>
                </a:lnTo>
                <a:lnTo>
                  <a:pt x="0" y="50"/>
                </a:lnTo>
                <a:cubicBezTo>
                  <a:pt x="874" y="50"/>
                  <a:pt x="1585" y="761"/>
                  <a:pt x="1585" y="1636"/>
                </a:cubicBezTo>
                <a:lnTo>
                  <a:pt x="1585" y="1636"/>
                </a:lnTo>
                <a:cubicBezTo>
                  <a:pt x="1585" y="2510"/>
                  <a:pt x="874" y="3221"/>
                  <a:pt x="0" y="3221"/>
                </a:cubicBezTo>
                <a:lnTo>
                  <a:pt x="0" y="3271"/>
                </a:lnTo>
                <a:lnTo>
                  <a:pt x="0" y="3271"/>
                </a:lnTo>
                <a:cubicBezTo>
                  <a:pt x="902" y="3271"/>
                  <a:pt x="1635" y="2537"/>
                  <a:pt x="1635" y="1636"/>
                </a:cubicBezTo>
                <a:lnTo>
                  <a:pt x="1635" y="1636"/>
                </a:lnTo>
                <a:cubicBezTo>
                  <a:pt x="1635" y="1629"/>
                  <a:pt x="1635" y="1623"/>
                  <a:pt x="1635" y="1616"/>
                </a:cubicBezTo>
                <a:lnTo>
                  <a:pt x="2513" y="1616"/>
                </a:lnTo>
                <a:lnTo>
                  <a:pt x="2513" y="1799"/>
                </a:lnTo>
                <a:lnTo>
                  <a:pt x="2870" y="1596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5" name="Shape 2631">
            <a:extLst>
              <a:ext uri="{FF2B5EF4-FFF2-40B4-BE49-F238E27FC236}">
                <a16:creationId xmlns:a16="http://schemas.microsoft.com/office/drawing/2014/main" id="{EDE9264E-1367-0B4E-8D9B-EC937B1A302A}"/>
              </a:ext>
            </a:extLst>
          </p:cNvPr>
          <p:cNvSpPr>
            <a:spLocks noChangeAspect="1"/>
          </p:cNvSpPr>
          <p:nvPr/>
        </p:nvSpPr>
        <p:spPr>
          <a:xfrm>
            <a:off x="8639972" y="3747790"/>
            <a:ext cx="791300" cy="64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26E3686-D499-F146-BAF4-9C62E617817B}"/>
              </a:ext>
            </a:extLst>
          </p:cNvPr>
          <p:cNvSpPr txBox="1"/>
          <p:nvPr/>
        </p:nvSpPr>
        <p:spPr>
          <a:xfrm>
            <a:off x="11688639" y="317451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1B86682C-A352-704D-A8EC-71BF8A2E6D57}"/>
              </a:ext>
            </a:extLst>
          </p:cNvPr>
          <p:cNvSpPr txBox="1">
            <a:spLocks/>
          </p:cNvSpPr>
          <p:nvPr/>
        </p:nvSpPr>
        <p:spPr>
          <a:xfrm>
            <a:off x="11688638" y="3835260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8D7D8248-43CA-414C-AAFD-57A1AE420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4134" y="10896076"/>
            <a:ext cx="1786039" cy="1786039"/>
          </a:xfrm>
          <a:custGeom>
            <a:avLst/>
            <a:gdLst>
              <a:gd name="T0" fmla="*/ 2570 w 2571"/>
              <a:gd name="T1" fmla="*/ 1286 h 2572"/>
              <a:gd name="T2" fmla="*/ 2570 w 2571"/>
              <a:gd name="T3" fmla="*/ 1286 h 2572"/>
              <a:gd name="T4" fmla="*/ 1285 w 2571"/>
              <a:gd name="T5" fmla="*/ 2571 h 2572"/>
              <a:gd name="T6" fmla="*/ 1285 w 2571"/>
              <a:gd name="T7" fmla="*/ 2571 h 2572"/>
              <a:gd name="T8" fmla="*/ 0 w 2571"/>
              <a:gd name="T9" fmla="*/ 1286 h 2572"/>
              <a:gd name="T10" fmla="*/ 0 w 2571"/>
              <a:gd name="T11" fmla="*/ 1286 h 2572"/>
              <a:gd name="T12" fmla="*/ 1285 w 2571"/>
              <a:gd name="T13" fmla="*/ 0 h 2572"/>
              <a:gd name="T14" fmla="*/ 1285 w 2571"/>
              <a:gd name="T15" fmla="*/ 0 h 2572"/>
              <a:gd name="T16" fmla="*/ 2570 w 2571"/>
              <a:gd name="T17" fmla="*/ 1286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1" h="2572">
                <a:moveTo>
                  <a:pt x="2570" y="1286"/>
                </a:moveTo>
                <a:lnTo>
                  <a:pt x="2570" y="1286"/>
                </a:lnTo>
                <a:cubicBezTo>
                  <a:pt x="2570" y="1996"/>
                  <a:pt x="1996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6"/>
                  <a:pt x="0" y="1286"/>
                </a:cubicBezTo>
                <a:lnTo>
                  <a:pt x="0" y="1286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6" y="0"/>
                  <a:pt x="2570" y="576"/>
                  <a:pt x="2570" y="128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7">
            <a:extLst>
              <a:ext uri="{FF2B5EF4-FFF2-40B4-BE49-F238E27FC236}">
                <a16:creationId xmlns:a16="http://schemas.microsoft.com/office/drawing/2014/main" id="{98231CF6-2AA2-7F43-B4A7-BC6DCAAC7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5622" y="10666312"/>
            <a:ext cx="1994358" cy="2273140"/>
          </a:xfrm>
          <a:custGeom>
            <a:avLst/>
            <a:gdLst>
              <a:gd name="T0" fmla="*/ 2870 w 2871"/>
              <a:gd name="T1" fmla="*/ 1596 h 3273"/>
              <a:gd name="T2" fmla="*/ 2513 w 2871"/>
              <a:gd name="T3" fmla="*/ 1393 h 3273"/>
              <a:gd name="T4" fmla="*/ 2513 w 2871"/>
              <a:gd name="T5" fmla="*/ 1566 h 3273"/>
              <a:gd name="T6" fmla="*/ 1634 w 2871"/>
              <a:gd name="T7" fmla="*/ 1566 h 3273"/>
              <a:gd name="T8" fmla="*/ 1634 w 2871"/>
              <a:gd name="T9" fmla="*/ 1566 h 3273"/>
              <a:gd name="T10" fmla="*/ 0 w 2871"/>
              <a:gd name="T11" fmla="*/ 0 h 3273"/>
              <a:gd name="T12" fmla="*/ 0 w 2871"/>
              <a:gd name="T13" fmla="*/ 51 h 3273"/>
              <a:gd name="T14" fmla="*/ 0 w 2871"/>
              <a:gd name="T15" fmla="*/ 51 h 3273"/>
              <a:gd name="T16" fmla="*/ 1585 w 2871"/>
              <a:gd name="T17" fmla="*/ 1636 h 3273"/>
              <a:gd name="T18" fmla="*/ 1585 w 2871"/>
              <a:gd name="T19" fmla="*/ 1636 h 3273"/>
              <a:gd name="T20" fmla="*/ 0 w 2871"/>
              <a:gd name="T21" fmla="*/ 3221 h 3273"/>
              <a:gd name="T22" fmla="*/ 0 w 2871"/>
              <a:gd name="T23" fmla="*/ 3272 h 3273"/>
              <a:gd name="T24" fmla="*/ 0 w 2871"/>
              <a:gd name="T25" fmla="*/ 3272 h 3273"/>
              <a:gd name="T26" fmla="*/ 1635 w 2871"/>
              <a:gd name="T27" fmla="*/ 1636 h 3273"/>
              <a:gd name="T28" fmla="*/ 1635 w 2871"/>
              <a:gd name="T29" fmla="*/ 1636 h 3273"/>
              <a:gd name="T30" fmla="*/ 1635 w 2871"/>
              <a:gd name="T31" fmla="*/ 1617 h 3273"/>
              <a:gd name="T32" fmla="*/ 2513 w 2871"/>
              <a:gd name="T33" fmla="*/ 1617 h 3273"/>
              <a:gd name="T34" fmla="*/ 2513 w 2871"/>
              <a:gd name="T35" fmla="*/ 1800 h 3273"/>
              <a:gd name="T36" fmla="*/ 2870 w 2871"/>
              <a:gd name="T37" fmla="*/ 1596 h 3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1" h="3273">
                <a:moveTo>
                  <a:pt x="2870" y="1596"/>
                </a:moveTo>
                <a:lnTo>
                  <a:pt x="2513" y="1393"/>
                </a:lnTo>
                <a:lnTo>
                  <a:pt x="2513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7"/>
                  <a:pt x="878" y="0"/>
                  <a:pt x="0" y="0"/>
                </a:cubicBezTo>
                <a:lnTo>
                  <a:pt x="0" y="51"/>
                </a:lnTo>
                <a:lnTo>
                  <a:pt x="0" y="51"/>
                </a:lnTo>
                <a:cubicBezTo>
                  <a:pt x="874" y="51"/>
                  <a:pt x="1585" y="762"/>
                  <a:pt x="1585" y="1636"/>
                </a:cubicBezTo>
                <a:lnTo>
                  <a:pt x="1585" y="1636"/>
                </a:lnTo>
                <a:cubicBezTo>
                  <a:pt x="1585" y="2510"/>
                  <a:pt x="874" y="3221"/>
                  <a:pt x="0" y="3221"/>
                </a:cubicBezTo>
                <a:lnTo>
                  <a:pt x="0" y="3272"/>
                </a:lnTo>
                <a:lnTo>
                  <a:pt x="0" y="3272"/>
                </a:lnTo>
                <a:cubicBezTo>
                  <a:pt x="902" y="3272"/>
                  <a:pt x="1635" y="2538"/>
                  <a:pt x="1635" y="1636"/>
                </a:cubicBezTo>
                <a:lnTo>
                  <a:pt x="1635" y="1636"/>
                </a:lnTo>
                <a:cubicBezTo>
                  <a:pt x="1635" y="1629"/>
                  <a:pt x="1635" y="1623"/>
                  <a:pt x="1635" y="1617"/>
                </a:cubicBezTo>
                <a:lnTo>
                  <a:pt x="2513" y="1617"/>
                </a:lnTo>
                <a:lnTo>
                  <a:pt x="2513" y="1800"/>
                </a:lnTo>
                <a:lnTo>
                  <a:pt x="2870" y="1596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2" name="Shape 2688">
            <a:extLst>
              <a:ext uri="{FF2B5EF4-FFF2-40B4-BE49-F238E27FC236}">
                <a16:creationId xmlns:a16="http://schemas.microsoft.com/office/drawing/2014/main" id="{C1F9627D-76D3-5C4C-B7D8-B18601F110E5}"/>
              </a:ext>
            </a:extLst>
          </p:cNvPr>
          <p:cNvSpPr>
            <a:spLocks noChangeAspect="1"/>
          </p:cNvSpPr>
          <p:nvPr/>
        </p:nvSpPr>
        <p:spPr>
          <a:xfrm>
            <a:off x="8639974" y="11389061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22FC363-602A-0E44-BE08-F62CE8ED36CA}"/>
              </a:ext>
            </a:extLst>
          </p:cNvPr>
          <p:cNvSpPr txBox="1"/>
          <p:nvPr/>
        </p:nvSpPr>
        <p:spPr>
          <a:xfrm>
            <a:off x="11688639" y="1090180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753847C5-4723-684F-A01D-7D25E637CD4A}"/>
              </a:ext>
            </a:extLst>
          </p:cNvPr>
          <p:cNvSpPr txBox="1">
            <a:spLocks/>
          </p:cNvSpPr>
          <p:nvPr/>
        </p:nvSpPr>
        <p:spPr>
          <a:xfrm>
            <a:off x="11688638" y="11562552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2" name="Freeform 8">
            <a:extLst>
              <a:ext uri="{FF2B5EF4-FFF2-40B4-BE49-F238E27FC236}">
                <a16:creationId xmlns:a16="http://schemas.microsoft.com/office/drawing/2014/main" id="{405EC55B-6C22-D944-8B40-F60DC618E0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600" y="8403496"/>
            <a:ext cx="1786039" cy="1786039"/>
          </a:xfrm>
          <a:custGeom>
            <a:avLst/>
            <a:gdLst>
              <a:gd name="T0" fmla="*/ 2571 w 2572"/>
              <a:gd name="T1" fmla="*/ 1285 h 2572"/>
              <a:gd name="T2" fmla="*/ 2571 w 2572"/>
              <a:gd name="T3" fmla="*/ 1285 h 2572"/>
              <a:gd name="T4" fmla="*/ 1285 w 2572"/>
              <a:gd name="T5" fmla="*/ 2571 h 2572"/>
              <a:gd name="T6" fmla="*/ 1285 w 2572"/>
              <a:gd name="T7" fmla="*/ 2571 h 2572"/>
              <a:gd name="T8" fmla="*/ 0 w 2572"/>
              <a:gd name="T9" fmla="*/ 1285 h 2572"/>
              <a:gd name="T10" fmla="*/ 0 w 2572"/>
              <a:gd name="T11" fmla="*/ 1285 h 2572"/>
              <a:gd name="T12" fmla="*/ 1285 w 2572"/>
              <a:gd name="T13" fmla="*/ 0 h 2572"/>
              <a:gd name="T14" fmla="*/ 1285 w 2572"/>
              <a:gd name="T15" fmla="*/ 0 h 2572"/>
              <a:gd name="T16" fmla="*/ 2571 w 2572"/>
              <a:gd name="T17" fmla="*/ 1285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2" h="2572">
                <a:moveTo>
                  <a:pt x="2571" y="1285"/>
                </a:moveTo>
                <a:lnTo>
                  <a:pt x="2571" y="1285"/>
                </a:lnTo>
                <a:cubicBezTo>
                  <a:pt x="2571" y="1995"/>
                  <a:pt x="1995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5"/>
                </a:cubicBezTo>
                <a:lnTo>
                  <a:pt x="0" y="1285"/>
                </a:lnTo>
                <a:cubicBezTo>
                  <a:pt x="0" y="575"/>
                  <a:pt x="575" y="0"/>
                  <a:pt x="1285" y="0"/>
                </a:cubicBezTo>
                <a:lnTo>
                  <a:pt x="1285" y="0"/>
                </a:lnTo>
                <a:cubicBezTo>
                  <a:pt x="1995" y="0"/>
                  <a:pt x="2571" y="575"/>
                  <a:pt x="2571" y="128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9">
            <a:extLst>
              <a:ext uri="{FF2B5EF4-FFF2-40B4-BE49-F238E27FC236}">
                <a16:creationId xmlns:a16="http://schemas.microsoft.com/office/drawing/2014/main" id="{0AB3418F-0379-5B42-9FBB-A10A09842E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2469" y="8182921"/>
            <a:ext cx="1994358" cy="2273140"/>
          </a:xfrm>
          <a:custGeom>
            <a:avLst/>
            <a:gdLst>
              <a:gd name="T0" fmla="*/ 2871 w 2872"/>
              <a:gd name="T1" fmla="*/ 1596 h 3273"/>
              <a:gd name="T2" fmla="*/ 2514 w 2872"/>
              <a:gd name="T3" fmla="*/ 1393 h 3273"/>
              <a:gd name="T4" fmla="*/ 2514 w 2872"/>
              <a:gd name="T5" fmla="*/ 1567 h 3273"/>
              <a:gd name="T6" fmla="*/ 1634 w 2872"/>
              <a:gd name="T7" fmla="*/ 1567 h 3273"/>
              <a:gd name="T8" fmla="*/ 1634 w 2872"/>
              <a:gd name="T9" fmla="*/ 1567 h 3273"/>
              <a:gd name="T10" fmla="*/ 0 w 2872"/>
              <a:gd name="T11" fmla="*/ 0 h 3273"/>
              <a:gd name="T12" fmla="*/ 0 w 2872"/>
              <a:gd name="T13" fmla="*/ 51 h 3273"/>
              <a:gd name="T14" fmla="*/ 0 w 2872"/>
              <a:gd name="T15" fmla="*/ 51 h 3273"/>
              <a:gd name="T16" fmla="*/ 1586 w 2872"/>
              <a:gd name="T17" fmla="*/ 1636 h 3273"/>
              <a:gd name="T18" fmla="*/ 1586 w 2872"/>
              <a:gd name="T19" fmla="*/ 1636 h 3273"/>
              <a:gd name="T20" fmla="*/ 0 w 2872"/>
              <a:gd name="T21" fmla="*/ 3222 h 3273"/>
              <a:gd name="T22" fmla="*/ 0 w 2872"/>
              <a:gd name="T23" fmla="*/ 3272 h 3273"/>
              <a:gd name="T24" fmla="*/ 0 w 2872"/>
              <a:gd name="T25" fmla="*/ 3272 h 3273"/>
              <a:gd name="T26" fmla="*/ 1636 w 2872"/>
              <a:gd name="T27" fmla="*/ 1636 h 3273"/>
              <a:gd name="T28" fmla="*/ 1636 w 2872"/>
              <a:gd name="T29" fmla="*/ 1636 h 3273"/>
              <a:gd name="T30" fmla="*/ 1635 w 2872"/>
              <a:gd name="T31" fmla="*/ 1616 h 3273"/>
              <a:gd name="T32" fmla="*/ 2514 w 2872"/>
              <a:gd name="T33" fmla="*/ 1616 h 3273"/>
              <a:gd name="T34" fmla="*/ 2514 w 2872"/>
              <a:gd name="T35" fmla="*/ 1800 h 3273"/>
              <a:gd name="T36" fmla="*/ 2871 w 2872"/>
              <a:gd name="T37" fmla="*/ 1596 h 32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2" h="3273">
                <a:moveTo>
                  <a:pt x="2871" y="1596"/>
                </a:moveTo>
                <a:lnTo>
                  <a:pt x="2514" y="1393"/>
                </a:lnTo>
                <a:lnTo>
                  <a:pt x="2514" y="1567"/>
                </a:lnTo>
                <a:lnTo>
                  <a:pt x="1634" y="1567"/>
                </a:lnTo>
                <a:lnTo>
                  <a:pt x="1634" y="1567"/>
                </a:lnTo>
                <a:cubicBezTo>
                  <a:pt x="1597" y="697"/>
                  <a:pt x="878" y="0"/>
                  <a:pt x="0" y="0"/>
                </a:cubicBezTo>
                <a:lnTo>
                  <a:pt x="0" y="51"/>
                </a:lnTo>
                <a:lnTo>
                  <a:pt x="0" y="51"/>
                </a:lnTo>
                <a:cubicBezTo>
                  <a:pt x="874" y="51"/>
                  <a:pt x="1586" y="762"/>
                  <a:pt x="1586" y="1636"/>
                </a:cubicBezTo>
                <a:lnTo>
                  <a:pt x="1586" y="1636"/>
                </a:lnTo>
                <a:cubicBezTo>
                  <a:pt x="1586" y="2511"/>
                  <a:pt x="874" y="3222"/>
                  <a:pt x="0" y="3222"/>
                </a:cubicBezTo>
                <a:lnTo>
                  <a:pt x="0" y="3272"/>
                </a:lnTo>
                <a:lnTo>
                  <a:pt x="0" y="3272"/>
                </a:lnTo>
                <a:cubicBezTo>
                  <a:pt x="902" y="3272"/>
                  <a:pt x="1636" y="2538"/>
                  <a:pt x="1636" y="1636"/>
                </a:cubicBezTo>
                <a:lnTo>
                  <a:pt x="1636" y="1636"/>
                </a:lnTo>
                <a:cubicBezTo>
                  <a:pt x="1636" y="1630"/>
                  <a:pt x="1635" y="1623"/>
                  <a:pt x="1635" y="1616"/>
                </a:cubicBezTo>
                <a:lnTo>
                  <a:pt x="2514" y="1616"/>
                </a:lnTo>
                <a:lnTo>
                  <a:pt x="2514" y="1800"/>
                </a:lnTo>
                <a:lnTo>
                  <a:pt x="2871" y="1596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4" name="Shape 2584">
            <a:extLst>
              <a:ext uri="{FF2B5EF4-FFF2-40B4-BE49-F238E27FC236}">
                <a16:creationId xmlns:a16="http://schemas.microsoft.com/office/drawing/2014/main" id="{0DF0E142-5585-B045-AEE5-6D4D8E844292}"/>
              </a:ext>
            </a:extLst>
          </p:cNvPr>
          <p:cNvSpPr>
            <a:spLocks noChangeAspect="1"/>
          </p:cNvSpPr>
          <p:nvPr/>
        </p:nvSpPr>
        <p:spPr>
          <a:xfrm>
            <a:off x="10410693" y="8900866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E870F71-E8B6-884F-8BF9-D75B300C2383}"/>
              </a:ext>
            </a:extLst>
          </p:cNvPr>
          <p:cNvSpPr txBox="1"/>
          <p:nvPr/>
        </p:nvSpPr>
        <p:spPr>
          <a:xfrm>
            <a:off x="13439306" y="841841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4C962919-FF1F-BD4B-B768-EDDBD684FCC3}"/>
              </a:ext>
            </a:extLst>
          </p:cNvPr>
          <p:cNvSpPr txBox="1">
            <a:spLocks/>
          </p:cNvSpPr>
          <p:nvPr/>
        </p:nvSpPr>
        <p:spPr>
          <a:xfrm>
            <a:off x="13439305" y="9079161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6DC1DFF4-45B9-9341-A9DF-838CA5FC31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2600" y="5696685"/>
            <a:ext cx="1786039" cy="1786037"/>
          </a:xfrm>
          <a:custGeom>
            <a:avLst/>
            <a:gdLst>
              <a:gd name="T0" fmla="*/ 2571 w 2572"/>
              <a:gd name="T1" fmla="*/ 1285 h 2572"/>
              <a:gd name="T2" fmla="*/ 2571 w 2572"/>
              <a:gd name="T3" fmla="*/ 1285 h 2572"/>
              <a:gd name="T4" fmla="*/ 1285 w 2572"/>
              <a:gd name="T5" fmla="*/ 2571 h 2572"/>
              <a:gd name="T6" fmla="*/ 1285 w 2572"/>
              <a:gd name="T7" fmla="*/ 2571 h 2572"/>
              <a:gd name="T8" fmla="*/ 0 w 2572"/>
              <a:gd name="T9" fmla="*/ 1285 h 2572"/>
              <a:gd name="T10" fmla="*/ 0 w 2572"/>
              <a:gd name="T11" fmla="*/ 1285 h 2572"/>
              <a:gd name="T12" fmla="*/ 1285 w 2572"/>
              <a:gd name="T13" fmla="*/ 0 h 2572"/>
              <a:gd name="T14" fmla="*/ 1285 w 2572"/>
              <a:gd name="T15" fmla="*/ 0 h 2572"/>
              <a:gd name="T16" fmla="*/ 2571 w 2572"/>
              <a:gd name="T17" fmla="*/ 1285 h 25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572" h="2572">
                <a:moveTo>
                  <a:pt x="2571" y="1285"/>
                </a:moveTo>
                <a:lnTo>
                  <a:pt x="2571" y="1285"/>
                </a:lnTo>
                <a:cubicBezTo>
                  <a:pt x="2571" y="1995"/>
                  <a:pt x="1995" y="2571"/>
                  <a:pt x="1285" y="2571"/>
                </a:cubicBezTo>
                <a:lnTo>
                  <a:pt x="1285" y="2571"/>
                </a:lnTo>
                <a:cubicBezTo>
                  <a:pt x="575" y="2571"/>
                  <a:pt x="0" y="1995"/>
                  <a:pt x="0" y="1285"/>
                </a:cubicBezTo>
                <a:lnTo>
                  <a:pt x="0" y="1285"/>
                </a:lnTo>
                <a:cubicBezTo>
                  <a:pt x="0" y="576"/>
                  <a:pt x="575" y="0"/>
                  <a:pt x="1285" y="0"/>
                </a:cubicBezTo>
                <a:lnTo>
                  <a:pt x="1285" y="0"/>
                </a:lnTo>
                <a:cubicBezTo>
                  <a:pt x="1995" y="0"/>
                  <a:pt x="2571" y="576"/>
                  <a:pt x="2571" y="12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418D482C-7767-0C4D-8558-89076B8E6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2469" y="5436285"/>
            <a:ext cx="1994358" cy="2273140"/>
          </a:xfrm>
          <a:custGeom>
            <a:avLst/>
            <a:gdLst>
              <a:gd name="T0" fmla="*/ 2871 w 2872"/>
              <a:gd name="T1" fmla="*/ 1596 h 3272"/>
              <a:gd name="T2" fmla="*/ 2514 w 2872"/>
              <a:gd name="T3" fmla="*/ 1393 h 3272"/>
              <a:gd name="T4" fmla="*/ 2514 w 2872"/>
              <a:gd name="T5" fmla="*/ 1566 h 3272"/>
              <a:gd name="T6" fmla="*/ 1634 w 2872"/>
              <a:gd name="T7" fmla="*/ 1566 h 3272"/>
              <a:gd name="T8" fmla="*/ 1634 w 2872"/>
              <a:gd name="T9" fmla="*/ 1566 h 3272"/>
              <a:gd name="T10" fmla="*/ 0 w 2872"/>
              <a:gd name="T11" fmla="*/ 0 h 3272"/>
              <a:gd name="T12" fmla="*/ 0 w 2872"/>
              <a:gd name="T13" fmla="*/ 50 h 3272"/>
              <a:gd name="T14" fmla="*/ 0 w 2872"/>
              <a:gd name="T15" fmla="*/ 50 h 3272"/>
              <a:gd name="T16" fmla="*/ 1586 w 2872"/>
              <a:gd name="T17" fmla="*/ 1636 h 3272"/>
              <a:gd name="T18" fmla="*/ 1586 w 2872"/>
              <a:gd name="T19" fmla="*/ 1636 h 3272"/>
              <a:gd name="T20" fmla="*/ 0 w 2872"/>
              <a:gd name="T21" fmla="*/ 3221 h 3272"/>
              <a:gd name="T22" fmla="*/ 0 w 2872"/>
              <a:gd name="T23" fmla="*/ 3271 h 3272"/>
              <a:gd name="T24" fmla="*/ 0 w 2872"/>
              <a:gd name="T25" fmla="*/ 3271 h 3272"/>
              <a:gd name="T26" fmla="*/ 1636 w 2872"/>
              <a:gd name="T27" fmla="*/ 1636 h 3272"/>
              <a:gd name="T28" fmla="*/ 1636 w 2872"/>
              <a:gd name="T29" fmla="*/ 1636 h 3272"/>
              <a:gd name="T30" fmla="*/ 1635 w 2872"/>
              <a:gd name="T31" fmla="*/ 1616 h 3272"/>
              <a:gd name="T32" fmla="*/ 2514 w 2872"/>
              <a:gd name="T33" fmla="*/ 1616 h 3272"/>
              <a:gd name="T34" fmla="*/ 2514 w 2872"/>
              <a:gd name="T35" fmla="*/ 1800 h 3272"/>
              <a:gd name="T36" fmla="*/ 2871 w 2872"/>
              <a:gd name="T37" fmla="*/ 1596 h 32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2872" h="3272">
                <a:moveTo>
                  <a:pt x="2871" y="1596"/>
                </a:moveTo>
                <a:lnTo>
                  <a:pt x="2514" y="1393"/>
                </a:lnTo>
                <a:lnTo>
                  <a:pt x="2514" y="1566"/>
                </a:lnTo>
                <a:lnTo>
                  <a:pt x="1634" y="1566"/>
                </a:lnTo>
                <a:lnTo>
                  <a:pt x="1634" y="1566"/>
                </a:lnTo>
                <a:cubicBezTo>
                  <a:pt x="1597" y="697"/>
                  <a:pt x="878" y="0"/>
                  <a:pt x="0" y="0"/>
                </a:cubicBezTo>
                <a:lnTo>
                  <a:pt x="0" y="50"/>
                </a:lnTo>
                <a:lnTo>
                  <a:pt x="0" y="50"/>
                </a:lnTo>
                <a:cubicBezTo>
                  <a:pt x="874" y="50"/>
                  <a:pt x="1586" y="762"/>
                  <a:pt x="1586" y="1636"/>
                </a:cubicBezTo>
                <a:lnTo>
                  <a:pt x="1586" y="1636"/>
                </a:lnTo>
                <a:cubicBezTo>
                  <a:pt x="1586" y="2510"/>
                  <a:pt x="874" y="3221"/>
                  <a:pt x="0" y="3221"/>
                </a:cubicBezTo>
                <a:lnTo>
                  <a:pt x="0" y="3271"/>
                </a:lnTo>
                <a:lnTo>
                  <a:pt x="0" y="3271"/>
                </a:lnTo>
                <a:cubicBezTo>
                  <a:pt x="902" y="3271"/>
                  <a:pt x="1636" y="2538"/>
                  <a:pt x="1636" y="1636"/>
                </a:cubicBezTo>
                <a:lnTo>
                  <a:pt x="1636" y="1636"/>
                </a:lnTo>
                <a:cubicBezTo>
                  <a:pt x="1636" y="1629"/>
                  <a:pt x="1635" y="1623"/>
                  <a:pt x="1635" y="1616"/>
                </a:cubicBezTo>
                <a:lnTo>
                  <a:pt x="2514" y="1616"/>
                </a:lnTo>
                <a:lnTo>
                  <a:pt x="2514" y="1800"/>
                </a:lnTo>
                <a:lnTo>
                  <a:pt x="2871" y="1596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Shape 2748">
            <a:extLst>
              <a:ext uri="{FF2B5EF4-FFF2-40B4-BE49-F238E27FC236}">
                <a16:creationId xmlns:a16="http://schemas.microsoft.com/office/drawing/2014/main" id="{12B78AC7-02ED-284D-A4BA-91CC622E3986}"/>
              </a:ext>
            </a:extLst>
          </p:cNvPr>
          <p:cNvSpPr>
            <a:spLocks noChangeAspect="1"/>
          </p:cNvSpPr>
          <p:nvPr/>
        </p:nvSpPr>
        <p:spPr>
          <a:xfrm>
            <a:off x="10413302" y="6191896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03234DA7-4485-1C46-A2BE-280A25AF48EC}"/>
              </a:ext>
            </a:extLst>
          </p:cNvPr>
          <p:cNvSpPr txBox="1"/>
          <p:nvPr/>
        </p:nvSpPr>
        <p:spPr>
          <a:xfrm>
            <a:off x="13439306" y="567178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49F8A3BF-7B51-B145-AD64-6CC59B5D190E}"/>
              </a:ext>
            </a:extLst>
          </p:cNvPr>
          <p:cNvSpPr txBox="1">
            <a:spLocks/>
          </p:cNvSpPr>
          <p:nvPr/>
        </p:nvSpPr>
        <p:spPr>
          <a:xfrm>
            <a:off x="13439305" y="6332525"/>
            <a:ext cx="791337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920628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0B53D0-9F8B-824A-91B3-698DEE74AB1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64BE9F-8F0A-024F-9C37-658014DF119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7014946-D3A7-F144-87FA-4316BA61B48F}"/>
              </a:ext>
            </a:extLst>
          </p:cNvPr>
          <p:cNvGrpSpPr/>
          <p:nvPr/>
        </p:nvGrpSpPr>
        <p:grpSpPr>
          <a:xfrm>
            <a:off x="7699491" y="3260727"/>
            <a:ext cx="8981792" cy="8965907"/>
            <a:chOff x="7699491" y="3260727"/>
            <a:chExt cx="8981792" cy="8965907"/>
          </a:xfrm>
        </p:grpSpPr>
        <p:sp>
          <p:nvSpPr>
            <p:cNvPr id="5" name="Freeform 17">
              <a:extLst>
                <a:ext uri="{FF2B5EF4-FFF2-40B4-BE49-F238E27FC236}">
                  <a16:creationId xmlns:a16="http://schemas.microsoft.com/office/drawing/2014/main" id="{22F2BA85-DD93-CC4C-B4BE-EE878013F1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3862515" y="5054908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6" name="Freeform 18">
              <a:extLst>
                <a:ext uri="{FF2B5EF4-FFF2-40B4-BE49-F238E27FC236}">
                  <a16:creationId xmlns:a16="http://schemas.microsoft.com/office/drawing/2014/main" id="{66B6944F-8652-DE41-8490-303730C362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8052280" y="5304786"/>
              <a:ext cx="2451101" cy="2464716"/>
            </a:xfrm>
            <a:custGeom>
              <a:avLst/>
              <a:gdLst>
                <a:gd name="T0" fmla="*/ 2380 w 2381"/>
                <a:gd name="T1" fmla="*/ 1320 h 2395"/>
                <a:gd name="T2" fmla="*/ 2044 w 2381"/>
                <a:gd name="T3" fmla="*/ 2036 h 2395"/>
                <a:gd name="T4" fmla="*/ 2024 w 2381"/>
                <a:gd name="T5" fmla="*/ 2057 h 2395"/>
                <a:gd name="T6" fmla="*/ 1320 w 2381"/>
                <a:gd name="T7" fmla="*/ 2394 h 2395"/>
                <a:gd name="T8" fmla="*/ 1156 w 2381"/>
                <a:gd name="T9" fmla="*/ 2394 h 2395"/>
                <a:gd name="T10" fmla="*/ 841 w 2381"/>
                <a:gd name="T11" fmla="*/ 2320 h 2395"/>
                <a:gd name="T12" fmla="*/ 15 w 2381"/>
                <a:gd name="T13" fmla="*/ 1985 h 2395"/>
                <a:gd name="T14" fmla="*/ 758 w 2381"/>
                <a:gd name="T15" fmla="*/ 837 h 2395"/>
                <a:gd name="T16" fmla="*/ 410 w 2381"/>
                <a:gd name="T17" fmla="*/ 489 h 2395"/>
                <a:gd name="T18" fmla="*/ 114 w 2381"/>
                <a:gd name="T19" fmla="*/ 445 h 2395"/>
                <a:gd name="T20" fmla="*/ 169 w 2381"/>
                <a:gd name="T21" fmla="*/ 45 h 2395"/>
                <a:gd name="T22" fmla="*/ 419 w 2381"/>
                <a:gd name="T23" fmla="*/ 46 h 2395"/>
                <a:gd name="T24" fmla="*/ 516 w 2381"/>
                <a:gd name="T25" fmla="*/ 383 h 2395"/>
                <a:gd name="T26" fmla="*/ 864 w 2381"/>
                <a:gd name="T27" fmla="*/ 731 h 2395"/>
                <a:gd name="T28" fmla="*/ 1962 w 2381"/>
                <a:gd name="T29" fmla="*/ 7 h 2395"/>
                <a:gd name="T30" fmla="*/ 2298 w 2381"/>
                <a:gd name="T31" fmla="*/ 802 h 2395"/>
                <a:gd name="T32" fmla="*/ 2380 w 2381"/>
                <a:gd name="T33" fmla="*/ 1130 h 2395"/>
                <a:gd name="T34" fmla="*/ 2380 w 2381"/>
                <a:gd name="T35" fmla="*/ 1320 h 23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1" h="2395">
                  <a:moveTo>
                    <a:pt x="2380" y="1320"/>
                  </a:moveTo>
                  <a:cubicBezTo>
                    <a:pt x="2357" y="1584"/>
                    <a:pt x="2240" y="1838"/>
                    <a:pt x="2044" y="2036"/>
                  </a:cubicBezTo>
                  <a:cubicBezTo>
                    <a:pt x="2038" y="2043"/>
                    <a:pt x="2031" y="2050"/>
                    <a:pt x="2024" y="2057"/>
                  </a:cubicBezTo>
                  <a:cubicBezTo>
                    <a:pt x="1834" y="2256"/>
                    <a:pt x="1582" y="2373"/>
                    <a:pt x="1320" y="2394"/>
                  </a:cubicBezTo>
                  <a:lnTo>
                    <a:pt x="1156" y="2394"/>
                  </a:lnTo>
                  <a:cubicBezTo>
                    <a:pt x="1050" y="2385"/>
                    <a:pt x="944" y="2361"/>
                    <a:pt x="841" y="2320"/>
                  </a:cubicBezTo>
                  <a:lnTo>
                    <a:pt x="15" y="1985"/>
                  </a:lnTo>
                  <a:cubicBezTo>
                    <a:pt x="193" y="1544"/>
                    <a:pt x="449" y="1160"/>
                    <a:pt x="758" y="837"/>
                  </a:cubicBezTo>
                  <a:lnTo>
                    <a:pt x="410" y="489"/>
                  </a:lnTo>
                  <a:cubicBezTo>
                    <a:pt x="315" y="539"/>
                    <a:pt x="194" y="525"/>
                    <a:pt x="114" y="445"/>
                  </a:cubicBezTo>
                  <a:cubicBezTo>
                    <a:pt x="0" y="330"/>
                    <a:pt x="18" y="133"/>
                    <a:pt x="169" y="45"/>
                  </a:cubicBezTo>
                  <a:cubicBezTo>
                    <a:pt x="245" y="0"/>
                    <a:pt x="343" y="0"/>
                    <a:pt x="419" y="46"/>
                  </a:cubicBezTo>
                  <a:cubicBezTo>
                    <a:pt x="545" y="120"/>
                    <a:pt x="576" y="269"/>
                    <a:pt x="516" y="383"/>
                  </a:cubicBezTo>
                  <a:lnTo>
                    <a:pt x="864" y="731"/>
                  </a:lnTo>
                  <a:cubicBezTo>
                    <a:pt x="1186" y="423"/>
                    <a:pt x="1558" y="178"/>
                    <a:pt x="1962" y="7"/>
                  </a:cubicBezTo>
                  <a:lnTo>
                    <a:pt x="2298" y="802"/>
                  </a:lnTo>
                  <a:cubicBezTo>
                    <a:pt x="2344" y="908"/>
                    <a:pt x="2371" y="1019"/>
                    <a:pt x="2380" y="1130"/>
                  </a:cubicBezTo>
                  <a:lnTo>
                    <a:pt x="2380" y="132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7" name="Freeform 19">
              <a:extLst>
                <a:ext uri="{FF2B5EF4-FFF2-40B4-BE49-F238E27FC236}">
                  <a16:creationId xmlns:a16="http://schemas.microsoft.com/office/drawing/2014/main" id="{19E5385D-8C0E-7446-8E6E-5BDCB852DBE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3868239" y="7727561"/>
              <a:ext cx="2460179" cy="2469258"/>
            </a:xfrm>
            <a:custGeom>
              <a:avLst/>
              <a:gdLst>
                <a:gd name="T0" fmla="*/ 0 w 2390"/>
                <a:gd name="T1" fmla="*/ 1058 h 2397"/>
                <a:gd name="T2" fmla="*/ 323 w 2390"/>
                <a:gd name="T3" fmla="*/ 381 h 2397"/>
                <a:gd name="T4" fmla="*/ 364 w 2390"/>
                <a:gd name="T5" fmla="*/ 340 h 2397"/>
                <a:gd name="T6" fmla="*/ 1151 w 2390"/>
                <a:gd name="T7" fmla="*/ 0 h 2397"/>
                <a:gd name="T8" fmla="*/ 1548 w 2390"/>
                <a:gd name="T9" fmla="*/ 78 h 2397"/>
                <a:gd name="T10" fmla="*/ 2374 w 2390"/>
                <a:gd name="T11" fmla="*/ 412 h 2397"/>
                <a:gd name="T12" fmla="*/ 1630 w 2390"/>
                <a:gd name="T13" fmla="*/ 1560 h 2397"/>
                <a:gd name="T14" fmla="*/ 1978 w 2390"/>
                <a:gd name="T15" fmla="*/ 1908 h 2397"/>
                <a:gd name="T16" fmla="*/ 2274 w 2390"/>
                <a:gd name="T17" fmla="*/ 1952 h 2397"/>
                <a:gd name="T18" fmla="*/ 2220 w 2390"/>
                <a:gd name="T19" fmla="*/ 2352 h 2397"/>
                <a:gd name="T20" fmla="*/ 1969 w 2390"/>
                <a:gd name="T21" fmla="*/ 2351 h 2397"/>
                <a:gd name="T22" fmla="*/ 1872 w 2390"/>
                <a:gd name="T23" fmla="*/ 2014 h 2397"/>
                <a:gd name="T24" fmla="*/ 1524 w 2390"/>
                <a:gd name="T25" fmla="*/ 1666 h 2397"/>
                <a:gd name="T26" fmla="*/ 426 w 2390"/>
                <a:gd name="T27" fmla="*/ 2389 h 2397"/>
                <a:gd name="T28" fmla="*/ 79 w 2390"/>
                <a:gd name="T29" fmla="*/ 1568 h 2397"/>
                <a:gd name="T30" fmla="*/ 0 w 2390"/>
                <a:gd name="T31" fmla="*/ 1256 h 2397"/>
                <a:gd name="T32" fmla="*/ 0 w 2390"/>
                <a:gd name="T33" fmla="*/ 1058 h 23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0" h="2397">
                  <a:moveTo>
                    <a:pt x="0" y="1058"/>
                  </a:moveTo>
                  <a:cubicBezTo>
                    <a:pt x="24" y="808"/>
                    <a:pt x="136" y="567"/>
                    <a:pt x="323" y="381"/>
                  </a:cubicBezTo>
                  <a:cubicBezTo>
                    <a:pt x="337" y="368"/>
                    <a:pt x="351" y="353"/>
                    <a:pt x="364" y="340"/>
                  </a:cubicBezTo>
                  <a:cubicBezTo>
                    <a:pt x="574" y="120"/>
                    <a:pt x="860" y="0"/>
                    <a:pt x="1151" y="0"/>
                  </a:cubicBezTo>
                  <a:cubicBezTo>
                    <a:pt x="1284" y="0"/>
                    <a:pt x="1419" y="25"/>
                    <a:pt x="1548" y="78"/>
                  </a:cubicBezTo>
                  <a:lnTo>
                    <a:pt x="2374" y="412"/>
                  </a:lnTo>
                  <a:cubicBezTo>
                    <a:pt x="2196" y="852"/>
                    <a:pt x="1940" y="1237"/>
                    <a:pt x="1630" y="1560"/>
                  </a:cubicBezTo>
                  <a:lnTo>
                    <a:pt x="1978" y="1908"/>
                  </a:lnTo>
                  <a:cubicBezTo>
                    <a:pt x="2074" y="1858"/>
                    <a:pt x="2194" y="1872"/>
                    <a:pt x="2274" y="1952"/>
                  </a:cubicBezTo>
                  <a:cubicBezTo>
                    <a:pt x="2389" y="2067"/>
                    <a:pt x="2371" y="2264"/>
                    <a:pt x="2220" y="2352"/>
                  </a:cubicBezTo>
                  <a:cubicBezTo>
                    <a:pt x="2144" y="2396"/>
                    <a:pt x="2045" y="2396"/>
                    <a:pt x="1969" y="2351"/>
                  </a:cubicBezTo>
                  <a:cubicBezTo>
                    <a:pt x="1844" y="2277"/>
                    <a:pt x="1813" y="2128"/>
                    <a:pt x="1872" y="2014"/>
                  </a:cubicBezTo>
                  <a:lnTo>
                    <a:pt x="1524" y="1666"/>
                  </a:lnTo>
                  <a:cubicBezTo>
                    <a:pt x="1203" y="1974"/>
                    <a:pt x="831" y="2218"/>
                    <a:pt x="426" y="2389"/>
                  </a:cubicBezTo>
                  <a:lnTo>
                    <a:pt x="79" y="1568"/>
                  </a:lnTo>
                  <a:cubicBezTo>
                    <a:pt x="36" y="1467"/>
                    <a:pt x="10" y="1361"/>
                    <a:pt x="0" y="1256"/>
                  </a:cubicBezTo>
                  <a:lnTo>
                    <a:pt x="0" y="1058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8" name="Freeform 20">
              <a:extLst>
                <a:ext uri="{FF2B5EF4-FFF2-40B4-BE49-F238E27FC236}">
                  <a16:creationId xmlns:a16="http://schemas.microsoft.com/office/drawing/2014/main" id="{1E58BAD8-9939-EC41-9F6D-8134F86E23B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12175626" y="3612473"/>
              <a:ext cx="2464716" cy="2460179"/>
            </a:xfrm>
            <a:custGeom>
              <a:avLst/>
              <a:gdLst>
                <a:gd name="T0" fmla="*/ 1052 w 2395"/>
                <a:gd name="T1" fmla="*/ 2389 h 2390"/>
                <a:gd name="T2" fmla="*/ 379 w 2395"/>
                <a:gd name="T3" fmla="*/ 2066 h 2390"/>
                <a:gd name="T4" fmla="*/ 337 w 2395"/>
                <a:gd name="T5" fmla="*/ 2025 h 2390"/>
                <a:gd name="T6" fmla="*/ 0 w 2395"/>
                <a:gd name="T7" fmla="*/ 1319 h 2390"/>
                <a:gd name="T8" fmla="*/ 0 w 2395"/>
                <a:gd name="T9" fmla="*/ 1156 h 2390"/>
                <a:gd name="T10" fmla="*/ 74 w 2395"/>
                <a:gd name="T11" fmla="*/ 841 h 2390"/>
                <a:gd name="T12" fmla="*/ 410 w 2395"/>
                <a:gd name="T13" fmla="*/ 15 h 2390"/>
                <a:gd name="T14" fmla="*/ 1557 w 2395"/>
                <a:gd name="T15" fmla="*/ 759 h 2390"/>
                <a:gd name="T16" fmla="*/ 1905 w 2395"/>
                <a:gd name="T17" fmla="*/ 411 h 2390"/>
                <a:gd name="T18" fmla="*/ 1949 w 2395"/>
                <a:gd name="T19" fmla="*/ 115 h 2390"/>
                <a:gd name="T20" fmla="*/ 2349 w 2395"/>
                <a:gd name="T21" fmla="*/ 169 h 2390"/>
                <a:gd name="T22" fmla="*/ 2349 w 2395"/>
                <a:gd name="T23" fmla="*/ 420 h 2390"/>
                <a:gd name="T24" fmla="*/ 2011 w 2395"/>
                <a:gd name="T25" fmla="*/ 517 h 2390"/>
                <a:gd name="T26" fmla="*/ 1663 w 2395"/>
                <a:gd name="T27" fmla="*/ 865 h 2390"/>
                <a:gd name="T28" fmla="*/ 2387 w 2395"/>
                <a:gd name="T29" fmla="*/ 1963 h 2390"/>
                <a:gd name="T30" fmla="*/ 1565 w 2395"/>
                <a:gd name="T31" fmla="*/ 2310 h 2390"/>
                <a:gd name="T32" fmla="*/ 1254 w 2395"/>
                <a:gd name="T33" fmla="*/ 2389 h 2390"/>
                <a:gd name="T34" fmla="*/ 1052 w 2395"/>
                <a:gd name="T35" fmla="*/ 2389 h 2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5" h="2390">
                  <a:moveTo>
                    <a:pt x="1052" y="2389"/>
                  </a:moveTo>
                  <a:cubicBezTo>
                    <a:pt x="802" y="2365"/>
                    <a:pt x="563" y="2253"/>
                    <a:pt x="379" y="2066"/>
                  </a:cubicBezTo>
                  <a:cubicBezTo>
                    <a:pt x="365" y="2052"/>
                    <a:pt x="351" y="2038"/>
                    <a:pt x="337" y="2025"/>
                  </a:cubicBezTo>
                  <a:cubicBezTo>
                    <a:pt x="138" y="1834"/>
                    <a:pt x="20" y="1582"/>
                    <a:pt x="0" y="1319"/>
                  </a:cubicBezTo>
                  <a:lnTo>
                    <a:pt x="0" y="1156"/>
                  </a:lnTo>
                  <a:cubicBezTo>
                    <a:pt x="8" y="1049"/>
                    <a:pt x="33" y="943"/>
                    <a:pt x="74" y="841"/>
                  </a:cubicBezTo>
                  <a:lnTo>
                    <a:pt x="410" y="15"/>
                  </a:lnTo>
                  <a:cubicBezTo>
                    <a:pt x="850" y="193"/>
                    <a:pt x="1235" y="449"/>
                    <a:pt x="1557" y="759"/>
                  </a:cubicBezTo>
                  <a:lnTo>
                    <a:pt x="1905" y="411"/>
                  </a:lnTo>
                  <a:cubicBezTo>
                    <a:pt x="1855" y="316"/>
                    <a:pt x="1869" y="195"/>
                    <a:pt x="1949" y="115"/>
                  </a:cubicBezTo>
                  <a:cubicBezTo>
                    <a:pt x="2064" y="0"/>
                    <a:pt x="2261" y="18"/>
                    <a:pt x="2349" y="169"/>
                  </a:cubicBezTo>
                  <a:cubicBezTo>
                    <a:pt x="2394" y="245"/>
                    <a:pt x="2394" y="344"/>
                    <a:pt x="2349" y="420"/>
                  </a:cubicBezTo>
                  <a:cubicBezTo>
                    <a:pt x="2274" y="545"/>
                    <a:pt x="2125" y="577"/>
                    <a:pt x="2011" y="517"/>
                  </a:cubicBezTo>
                  <a:lnTo>
                    <a:pt x="1663" y="865"/>
                  </a:lnTo>
                  <a:cubicBezTo>
                    <a:pt x="1971" y="1186"/>
                    <a:pt x="2216" y="1558"/>
                    <a:pt x="2387" y="1963"/>
                  </a:cubicBezTo>
                  <a:lnTo>
                    <a:pt x="1565" y="2310"/>
                  </a:lnTo>
                  <a:cubicBezTo>
                    <a:pt x="1464" y="2352"/>
                    <a:pt x="1359" y="2379"/>
                    <a:pt x="1254" y="2389"/>
                  </a:cubicBezTo>
                  <a:lnTo>
                    <a:pt x="1052" y="238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9" name="Freeform 21">
              <a:extLst>
                <a:ext uri="{FF2B5EF4-FFF2-40B4-BE49-F238E27FC236}">
                  <a16:creationId xmlns:a16="http://schemas.microsoft.com/office/drawing/2014/main" id="{B1470377-3DDD-8242-88C2-50A12339973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284234">
              <a:off x="9741721" y="9431466"/>
              <a:ext cx="2464716" cy="2455642"/>
            </a:xfrm>
            <a:custGeom>
              <a:avLst/>
              <a:gdLst>
                <a:gd name="T0" fmla="*/ 2393 w 2394"/>
                <a:gd name="T1" fmla="*/ 1236 h 2385"/>
                <a:gd name="T2" fmla="*/ 2319 w 2394"/>
                <a:gd name="T3" fmla="*/ 1543 h 2385"/>
                <a:gd name="T4" fmla="*/ 1984 w 2394"/>
                <a:gd name="T5" fmla="*/ 2370 h 2385"/>
                <a:gd name="T6" fmla="*/ 836 w 2394"/>
                <a:gd name="T7" fmla="*/ 1626 h 2385"/>
                <a:gd name="T8" fmla="*/ 488 w 2394"/>
                <a:gd name="T9" fmla="*/ 1974 h 2385"/>
                <a:gd name="T10" fmla="*/ 444 w 2394"/>
                <a:gd name="T11" fmla="*/ 2270 h 2385"/>
                <a:gd name="T12" fmla="*/ 44 w 2394"/>
                <a:gd name="T13" fmla="*/ 2216 h 2385"/>
                <a:gd name="T14" fmla="*/ 45 w 2394"/>
                <a:gd name="T15" fmla="*/ 1966 h 2385"/>
                <a:gd name="T16" fmla="*/ 382 w 2394"/>
                <a:gd name="T17" fmla="*/ 1868 h 2385"/>
                <a:gd name="T18" fmla="*/ 730 w 2394"/>
                <a:gd name="T19" fmla="*/ 1520 h 2385"/>
                <a:gd name="T20" fmla="*/ 7 w 2394"/>
                <a:gd name="T21" fmla="*/ 422 h 2385"/>
                <a:gd name="T22" fmla="*/ 801 w 2394"/>
                <a:gd name="T23" fmla="*/ 86 h 2385"/>
                <a:gd name="T24" fmla="*/ 1225 w 2394"/>
                <a:gd name="T25" fmla="*/ 0 h 2385"/>
                <a:gd name="T26" fmla="*/ 2036 w 2394"/>
                <a:gd name="T27" fmla="*/ 340 h 2385"/>
                <a:gd name="T28" fmla="*/ 2057 w 2394"/>
                <a:gd name="T29" fmla="*/ 360 h 2385"/>
                <a:gd name="T30" fmla="*/ 2393 w 2394"/>
                <a:gd name="T31" fmla="*/ 1056 h 2385"/>
                <a:gd name="T32" fmla="*/ 2393 w 2394"/>
                <a:gd name="T33" fmla="*/ 1236 h 2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94" h="2385">
                  <a:moveTo>
                    <a:pt x="2393" y="1236"/>
                  </a:moveTo>
                  <a:cubicBezTo>
                    <a:pt x="2385" y="1340"/>
                    <a:pt x="2360" y="1443"/>
                    <a:pt x="2319" y="1543"/>
                  </a:cubicBezTo>
                  <a:lnTo>
                    <a:pt x="1984" y="2370"/>
                  </a:lnTo>
                  <a:cubicBezTo>
                    <a:pt x="1544" y="2191"/>
                    <a:pt x="1159" y="1936"/>
                    <a:pt x="836" y="1626"/>
                  </a:cubicBezTo>
                  <a:lnTo>
                    <a:pt x="488" y="1974"/>
                  </a:lnTo>
                  <a:cubicBezTo>
                    <a:pt x="539" y="2070"/>
                    <a:pt x="525" y="2190"/>
                    <a:pt x="444" y="2270"/>
                  </a:cubicBezTo>
                  <a:cubicBezTo>
                    <a:pt x="329" y="2384"/>
                    <a:pt x="133" y="2367"/>
                    <a:pt x="44" y="2216"/>
                  </a:cubicBezTo>
                  <a:cubicBezTo>
                    <a:pt x="0" y="2139"/>
                    <a:pt x="0" y="2042"/>
                    <a:pt x="45" y="1966"/>
                  </a:cubicBezTo>
                  <a:cubicBezTo>
                    <a:pt x="119" y="1840"/>
                    <a:pt x="268" y="1808"/>
                    <a:pt x="382" y="1868"/>
                  </a:cubicBezTo>
                  <a:lnTo>
                    <a:pt x="730" y="1520"/>
                  </a:lnTo>
                  <a:cubicBezTo>
                    <a:pt x="422" y="1199"/>
                    <a:pt x="178" y="826"/>
                    <a:pt x="7" y="422"/>
                  </a:cubicBezTo>
                  <a:lnTo>
                    <a:pt x="801" y="86"/>
                  </a:lnTo>
                  <a:cubicBezTo>
                    <a:pt x="939" y="28"/>
                    <a:pt x="1082" y="0"/>
                    <a:pt x="1225" y="0"/>
                  </a:cubicBezTo>
                  <a:cubicBezTo>
                    <a:pt x="1521" y="0"/>
                    <a:pt x="1814" y="121"/>
                    <a:pt x="2036" y="340"/>
                  </a:cubicBezTo>
                  <a:cubicBezTo>
                    <a:pt x="2043" y="346"/>
                    <a:pt x="2050" y="353"/>
                    <a:pt x="2057" y="360"/>
                  </a:cubicBezTo>
                  <a:cubicBezTo>
                    <a:pt x="2254" y="549"/>
                    <a:pt x="2371" y="798"/>
                    <a:pt x="2393" y="1056"/>
                  </a:cubicBezTo>
                  <a:lnTo>
                    <a:pt x="2393" y="1236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0269885D-FBDD-E749-8011-88C43B9CD25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4084234">
              <a:off x="12033259" y="9389710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1" name="Freeform 17">
              <a:extLst>
                <a:ext uri="{FF2B5EF4-FFF2-40B4-BE49-F238E27FC236}">
                  <a16:creationId xmlns:a16="http://schemas.microsoft.com/office/drawing/2014/main" id="{4FDFAEEA-5D59-C046-B88D-5265CC1A2B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484234">
              <a:off x="7699491" y="7582592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17">
              <a:extLst>
                <a:ext uri="{FF2B5EF4-FFF2-40B4-BE49-F238E27FC236}">
                  <a16:creationId xmlns:a16="http://schemas.microsoft.com/office/drawing/2014/main" id="{21232632-2704-524F-B133-7F89000DB3A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4884234">
              <a:off x="9519312" y="3242571"/>
              <a:ext cx="2818768" cy="2855080"/>
            </a:xfrm>
            <a:custGeom>
              <a:avLst/>
              <a:gdLst>
                <a:gd name="T0" fmla="*/ 2739 w 2740"/>
                <a:gd name="T1" fmla="*/ 1467 h 2775"/>
                <a:gd name="T2" fmla="*/ 2492 w 2740"/>
                <a:gd name="T3" fmla="*/ 1665 h 2775"/>
                <a:gd name="T4" fmla="*/ 2251 w 2740"/>
                <a:gd name="T5" fmla="*/ 1486 h 2775"/>
                <a:gd name="T6" fmla="*/ 1760 w 2740"/>
                <a:gd name="T7" fmla="*/ 1486 h 2775"/>
                <a:gd name="T8" fmla="*/ 1494 w 2740"/>
                <a:gd name="T9" fmla="*/ 2774 h 2775"/>
                <a:gd name="T10" fmla="*/ 669 w 2740"/>
                <a:gd name="T11" fmla="*/ 2440 h 2775"/>
                <a:gd name="T12" fmla="*/ 2 w 2740"/>
                <a:gd name="T13" fmla="*/ 1419 h 2775"/>
                <a:gd name="T14" fmla="*/ 2 w 2740"/>
                <a:gd name="T15" fmla="*/ 1413 h 2775"/>
                <a:gd name="T16" fmla="*/ 1 w 2740"/>
                <a:gd name="T17" fmla="*/ 1363 h 2775"/>
                <a:gd name="T18" fmla="*/ 1 w 2740"/>
                <a:gd name="T19" fmla="*/ 1309 h 2775"/>
                <a:gd name="T20" fmla="*/ 652 w 2740"/>
                <a:gd name="T21" fmla="*/ 347 h 2775"/>
                <a:gd name="T22" fmla="*/ 1474 w 2740"/>
                <a:gd name="T23" fmla="*/ 0 h 2775"/>
                <a:gd name="T24" fmla="*/ 1760 w 2740"/>
                <a:gd name="T25" fmla="*/ 1338 h 2775"/>
                <a:gd name="T26" fmla="*/ 2251 w 2740"/>
                <a:gd name="T27" fmla="*/ 1338 h 2775"/>
                <a:gd name="T28" fmla="*/ 2559 w 2740"/>
                <a:gd name="T29" fmla="*/ 1168 h 2775"/>
                <a:gd name="T30" fmla="*/ 2736 w 2740"/>
                <a:gd name="T31" fmla="*/ 1345 h 2775"/>
                <a:gd name="T32" fmla="*/ 2739 w 2740"/>
                <a:gd name="T33" fmla="*/ 1357 h 2775"/>
                <a:gd name="T34" fmla="*/ 2739 w 2740"/>
                <a:gd name="T35" fmla="*/ 1467 h 2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0" h="2775">
                  <a:moveTo>
                    <a:pt x="2739" y="1467"/>
                  </a:moveTo>
                  <a:cubicBezTo>
                    <a:pt x="2714" y="1580"/>
                    <a:pt x="2613" y="1665"/>
                    <a:pt x="2492" y="1665"/>
                  </a:cubicBezTo>
                  <a:cubicBezTo>
                    <a:pt x="2378" y="1665"/>
                    <a:pt x="2283" y="1590"/>
                    <a:pt x="2251" y="1486"/>
                  </a:cubicBezTo>
                  <a:lnTo>
                    <a:pt x="1760" y="1486"/>
                  </a:lnTo>
                  <a:cubicBezTo>
                    <a:pt x="1752" y="1916"/>
                    <a:pt x="1666" y="2352"/>
                    <a:pt x="1494" y="2774"/>
                  </a:cubicBezTo>
                  <a:lnTo>
                    <a:pt x="669" y="2440"/>
                  </a:lnTo>
                  <a:cubicBezTo>
                    <a:pt x="255" y="2271"/>
                    <a:pt x="0" y="1865"/>
                    <a:pt x="2" y="1419"/>
                  </a:cubicBezTo>
                  <a:lnTo>
                    <a:pt x="2" y="1413"/>
                  </a:lnTo>
                  <a:cubicBezTo>
                    <a:pt x="2" y="1396"/>
                    <a:pt x="2" y="1379"/>
                    <a:pt x="1" y="1363"/>
                  </a:cubicBezTo>
                  <a:lnTo>
                    <a:pt x="1" y="1309"/>
                  </a:lnTo>
                  <a:cubicBezTo>
                    <a:pt x="11" y="889"/>
                    <a:pt x="264" y="512"/>
                    <a:pt x="652" y="347"/>
                  </a:cubicBezTo>
                  <a:lnTo>
                    <a:pt x="1474" y="0"/>
                  </a:lnTo>
                  <a:cubicBezTo>
                    <a:pt x="1652" y="421"/>
                    <a:pt x="1750" y="875"/>
                    <a:pt x="1760" y="1338"/>
                  </a:cubicBezTo>
                  <a:lnTo>
                    <a:pt x="2251" y="1338"/>
                  </a:lnTo>
                  <a:cubicBezTo>
                    <a:pt x="2289" y="1215"/>
                    <a:pt x="2417" y="1131"/>
                    <a:pt x="2559" y="1168"/>
                  </a:cubicBezTo>
                  <a:cubicBezTo>
                    <a:pt x="2644" y="1189"/>
                    <a:pt x="2714" y="1259"/>
                    <a:pt x="2736" y="1345"/>
                  </a:cubicBezTo>
                  <a:cubicBezTo>
                    <a:pt x="2737" y="1349"/>
                    <a:pt x="2738" y="1353"/>
                    <a:pt x="2739" y="1357"/>
                  </a:cubicBezTo>
                  <a:lnTo>
                    <a:pt x="2739" y="146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C8385195-F987-FA41-ADFF-7A1986271DC4}"/>
              </a:ext>
            </a:extLst>
          </p:cNvPr>
          <p:cNvSpPr txBox="1"/>
          <p:nvPr/>
        </p:nvSpPr>
        <p:spPr>
          <a:xfrm>
            <a:off x="15010570" y="246436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08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686544BB-304A-8E49-9B9C-3403DCC8EDD4}"/>
              </a:ext>
            </a:extLst>
          </p:cNvPr>
          <p:cNvSpPr txBox="1">
            <a:spLocks/>
          </p:cNvSpPr>
          <p:nvPr/>
        </p:nvSpPr>
        <p:spPr>
          <a:xfrm>
            <a:off x="15010570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93220BF-6CDF-D94D-B7E6-E43595614EA7}"/>
              </a:ext>
            </a:extLst>
          </p:cNvPr>
          <p:cNvSpPr txBox="1"/>
          <p:nvPr/>
        </p:nvSpPr>
        <p:spPr>
          <a:xfrm>
            <a:off x="15010570" y="11058708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1802F32-4146-2B47-8967-0A3789D2D43C}"/>
              </a:ext>
            </a:extLst>
          </p:cNvPr>
          <p:cNvSpPr txBox="1">
            <a:spLocks/>
          </p:cNvSpPr>
          <p:nvPr/>
        </p:nvSpPr>
        <p:spPr>
          <a:xfrm>
            <a:off x="15010570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5E6F39B-A40A-2645-BC87-A3D66CEF1D10}"/>
              </a:ext>
            </a:extLst>
          </p:cNvPr>
          <p:cNvSpPr txBox="1"/>
          <p:nvPr/>
        </p:nvSpPr>
        <p:spPr>
          <a:xfrm>
            <a:off x="17345646" y="8572352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34330D88-E6D8-144F-9CBF-B5C2E3BBE57C}"/>
              </a:ext>
            </a:extLst>
          </p:cNvPr>
          <p:cNvSpPr txBox="1">
            <a:spLocks/>
          </p:cNvSpPr>
          <p:nvPr/>
        </p:nvSpPr>
        <p:spPr>
          <a:xfrm>
            <a:off x="17345646" y="923309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6EE9BC8-16DF-4F47-BFE3-78B85C0C1EEF}"/>
              </a:ext>
            </a:extLst>
          </p:cNvPr>
          <p:cNvSpPr txBox="1"/>
          <p:nvPr/>
        </p:nvSpPr>
        <p:spPr>
          <a:xfrm>
            <a:off x="17345646" y="5110322"/>
            <a:ext cx="164820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07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1D005A3-6777-A946-A844-56188BF71AE1}"/>
              </a:ext>
            </a:extLst>
          </p:cNvPr>
          <p:cNvSpPr txBox="1">
            <a:spLocks/>
          </p:cNvSpPr>
          <p:nvPr/>
        </p:nvSpPr>
        <p:spPr>
          <a:xfrm>
            <a:off x="17345646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FC370E7-10FD-A64E-AE9D-ACD37DF1E1E0}"/>
              </a:ext>
            </a:extLst>
          </p:cNvPr>
          <p:cNvSpPr txBox="1"/>
          <p:nvPr/>
        </p:nvSpPr>
        <p:spPr>
          <a:xfrm>
            <a:off x="5328711" y="8565083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A8A1DD8C-CD90-F14D-B2C9-808C9726FBE4}"/>
              </a:ext>
            </a:extLst>
          </p:cNvPr>
          <p:cNvSpPr txBox="1">
            <a:spLocks/>
          </p:cNvSpPr>
          <p:nvPr/>
        </p:nvSpPr>
        <p:spPr>
          <a:xfrm>
            <a:off x="1520825" y="9225826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465731-981B-504A-ACF1-1DFC34EDD4FA}"/>
              </a:ext>
            </a:extLst>
          </p:cNvPr>
          <p:cNvSpPr txBox="1"/>
          <p:nvPr/>
        </p:nvSpPr>
        <p:spPr>
          <a:xfrm>
            <a:off x="5338329" y="511032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4B1E4C3C-7263-764F-8BFC-7AA9D5DF0A94}"/>
              </a:ext>
            </a:extLst>
          </p:cNvPr>
          <p:cNvSpPr txBox="1">
            <a:spLocks/>
          </p:cNvSpPr>
          <p:nvPr/>
        </p:nvSpPr>
        <p:spPr>
          <a:xfrm>
            <a:off x="1520825" y="577106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E4F064C-82CE-D040-9112-742097BBFA62}"/>
              </a:ext>
            </a:extLst>
          </p:cNvPr>
          <p:cNvSpPr txBox="1"/>
          <p:nvPr/>
        </p:nvSpPr>
        <p:spPr>
          <a:xfrm>
            <a:off x="7794215" y="246436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1" name="Subtitle 2">
            <a:extLst>
              <a:ext uri="{FF2B5EF4-FFF2-40B4-BE49-F238E27FC236}">
                <a16:creationId xmlns:a16="http://schemas.microsoft.com/office/drawing/2014/main" id="{9D1214A1-AAC2-3649-952A-288F0A3AB933}"/>
              </a:ext>
            </a:extLst>
          </p:cNvPr>
          <p:cNvSpPr txBox="1">
            <a:spLocks/>
          </p:cNvSpPr>
          <p:nvPr/>
        </p:nvSpPr>
        <p:spPr>
          <a:xfrm>
            <a:off x="3890147" y="3125105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D548320-005F-DA4A-9F3E-16485B57E7EB}"/>
              </a:ext>
            </a:extLst>
          </p:cNvPr>
          <p:cNvSpPr txBox="1"/>
          <p:nvPr/>
        </p:nvSpPr>
        <p:spPr>
          <a:xfrm>
            <a:off x="7672385" y="11058708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E4833F1-D6CB-4B46-ABC1-4FD148BB865B}"/>
              </a:ext>
            </a:extLst>
          </p:cNvPr>
          <p:cNvSpPr txBox="1">
            <a:spLocks/>
          </p:cNvSpPr>
          <p:nvPr/>
        </p:nvSpPr>
        <p:spPr>
          <a:xfrm>
            <a:off x="3890147" y="11719451"/>
            <a:ext cx="5476934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hape 2546">
            <a:extLst>
              <a:ext uri="{FF2B5EF4-FFF2-40B4-BE49-F238E27FC236}">
                <a16:creationId xmlns:a16="http://schemas.microsoft.com/office/drawing/2014/main" id="{4370FFA3-AF46-EB47-94D3-33CCB747868C}"/>
              </a:ext>
            </a:extLst>
          </p:cNvPr>
          <p:cNvSpPr>
            <a:spLocks noChangeAspect="1"/>
          </p:cNvSpPr>
          <p:nvPr/>
        </p:nvSpPr>
        <p:spPr>
          <a:xfrm>
            <a:off x="9171126" y="8583674"/>
            <a:ext cx="746734" cy="6109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54">
            <a:extLst>
              <a:ext uri="{FF2B5EF4-FFF2-40B4-BE49-F238E27FC236}">
                <a16:creationId xmlns:a16="http://schemas.microsoft.com/office/drawing/2014/main" id="{7F1DD79C-24F7-A147-8848-5F155745EA1C}"/>
              </a:ext>
            </a:extLst>
          </p:cNvPr>
          <p:cNvSpPr>
            <a:spLocks noChangeAspect="1"/>
          </p:cNvSpPr>
          <p:nvPr/>
        </p:nvSpPr>
        <p:spPr>
          <a:xfrm>
            <a:off x="10634532" y="10011769"/>
            <a:ext cx="833832" cy="7580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74">
            <a:extLst>
              <a:ext uri="{FF2B5EF4-FFF2-40B4-BE49-F238E27FC236}">
                <a16:creationId xmlns:a16="http://schemas.microsoft.com/office/drawing/2014/main" id="{6461EB07-3EC1-EF48-9604-001B05A01965}"/>
              </a:ext>
            </a:extLst>
          </p:cNvPr>
          <p:cNvSpPr>
            <a:spLocks noChangeAspect="1"/>
          </p:cNvSpPr>
          <p:nvPr/>
        </p:nvSpPr>
        <p:spPr>
          <a:xfrm>
            <a:off x="9205068" y="6269146"/>
            <a:ext cx="678850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4909"/>
                </a:moveTo>
                <a:cubicBezTo>
                  <a:pt x="5432" y="4909"/>
                  <a:pt x="1080" y="4030"/>
                  <a:pt x="1080" y="2945"/>
                </a:cubicBezTo>
                <a:cubicBezTo>
                  <a:pt x="1080" y="1861"/>
                  <a:pt x="5432" y="982"/>
                  <a:pt x="10800" y="982"/>
                </a:cubicBezTo>
                <a:cubicBezTo>
                  <a:pt x="16168" y="982"/>
                  <a:pt x="20520" y="1861"/>
                  <a:pt x="20520" y="2945"/>
                </a:cubicBezTo>
                <a:cubicBezTo>
                  <a:pt x="20520" y="4030"/>
                  <a:pt x="16168" y="4909"/>
                  <a:pt x="10800" y="4909"/>
                </a:cubicBezTo>
                <a:moveTo>
                  <a:pt x="16305" y="8659"/>
                </a:moveTo>
                <a:cubicBezTo>
                  <a:pt x="14130" y="10260"/>
                  <a:pt x="11880" y="11916"/>
                  <a:pt x="11880" y="14727"/>
                </a:cubicBezTo>
                <a:cubicBezTo>
                  <a:pt x="11880" y="17561"/>
                  <a:pt x="11880" y="19270"/>
                  <a:pt x="11642" y="20135"/>
                </a:cubicBezTo>
                <a:cubicBezTo>
                  <a:pt x="11522" y="20573"/>
                  <a:pt x="11509" y="20618"/>
                  <a:pt x="10800" y="20618"/>
                </a:cubicBezTo>
                <a:cubicBezTo>
                  <a:pt x="10091" y="20618"/>
                  <a:pt x="10078" y="20573"/>
                  <a:pt x="9957" y="20135"/>
                </a:cubicBezTo>
                <a:cubicBezTo>
                  <a:pt x="9818" y="19627"/>
                  <a:pt x="9761" y="18820"/>
                  <a:pt x="9738" y="17673"/>
                </a:cubicBezTo>
                <a:lnTo>
                  <a:pt x="10260" y="17673"/>
                </a:lnTo>
                <a:cubicBezTo>
                  <a:pt x="10558" y="17673"/>
                  <a:pt x="10800" y="17453"/>
                  <a:pt x="10800" y="17182"/>
                </a:cubicBezTo>
                <a:cubicBezTo>
                  <a:pt x="10800" y="16911"/>
                  <a:pt x="10558" y="16691"/>
                  <a:pt x="10260" y="16691"/>
                </a:cubicBezTo>
                <a:lnTo>
                  <a:pt x="9724" y="16691"/>
                </a:lnTo>
                <a:cubicBezTo>
                  <a:pt x="9722" y="16381"/>
                  <a:pt x="9721" y="16059"/>
                  <a:pt x="9721" y="15709"/>
                </a:cubicBezTo>
                <a:lnTo>
                  <a:pt x="10260" y="15709"/>
                </a:lnTo>
                <a:cubicBezTo>
                  <a:pt x="10558" y="15709"/>
                  <a:pt x="10800" y="15489"/>
                  <a:pt x="10800" y="15218"/>
                </a:cubicBezTo>
                <a:cubicBezTo>
                  <a:pt x="10800" y="14947"/>
                  <a:pt x="10558" y="14727"/>
                  <a:pt x="10260" y="14727"/>
                </a:cubicBezTo>
                <a:lnTo>
                  <a:pt x="9720" y="14727"/>
                </a:lnTo>
                <a:cubicBezTo>
                  <a:pt x="9720" y="11916"/>
                  <a:pt x="7470" y="10260"/>
                  <a:pt x="5295" y="8659"/>
                </a:cubicBezTo>
                <a:cubicBezTo>
                  <a:pt x="3543" y="7370"/>
                  <a:pt x="1872" y="6139"/>
                  <a:pt x="1294" y="4344"/>
                </a:cubicBezTo>
                <a:cubicBezTo>
                  <a:pt x="3119" y="5266"/>
                  <a:pt x="6691" y="5891"/>
                  <a:pt x="10800" y="5891"/>
                </a:cubicBezTo>
                <a:cubicBezTo>
                  <a:pt x="14905" y="5891"/>
                  <a:pt x="18475" y="5266"/>
                  <a:pt x="20302" y="4347"/>
                </a:cubicBezTo>
                <a:cubicBezTo>
                  <a:pt x="19721" y="6143"/>
                  <a:pt x="18053" y="7373"/>
                  <a:pt x="16305" y="8659"/>
                </a:cubicBezTo>
                <a:moveTo>
                  <a:pt x="10800" y="0"/>
                </a:moveTo>
                <a:cubicBezTo>
                  <a:pt x="4835" y="0"/>
                  <a:pt x="0" y="1319"/>
                  <a:pt x="0" y="2945"/>
                </a:cubicBezTo>
                <a:cubicBezTo>
                  <a:pt x="0" y="8836"/>
                  <a:pt x="8640" y="9818"/>
                  <a:pt x="8640" y="14727"/>
                </a:cubicBezTo>
                <a:lnTo>
                  <a:pt x="8640" y="15217"/>
                </a:lnTo>
                <a:lnTo>
                  <a:pt x="8640" y="15218"/>
                </a:lnTo>
                <a:lnTo>
                  <a:pt x="8640" y="15219"/>
                </a:lnTo>
                <a:cubicBezTo>
                  <a:pt x="8641" y="15938"/>
                  <a:pt x="8642" y="16572"/>
                  <a:pt x="8649" y="17142"/>
                </a:cubicBezTo>
                <a:cubicBezTo>
                  <a:pt x="8647" y="17155"/>
                  <a:pt x="8640" y="17168"/>
                  <a:pt x="8640" y="17182"/>
                </a:cubicBezTo>
                <a:cubicBezTo>
                  <a:pt x="8640" y="17199"/>
                  <a:pt x="8648" y="17212"/>
                  <a:pt x="8651" y="17230"/>
                </a:cubicBezTo>
                <a:cubicBezTo>
                  <a:pt x="8699" y="20896"/>
                  <a:pt x="8995" y="21600"/>
                  <a:pt x="10800" y="21600"/>
                </a:cubicBezTo>
                <a:cubicBezTo>
                  <a:pt x="12960" y="21600"/>
                  <a:pt x="12960" y="20618"/>
                  <a:pt x="12960" y="14727"/>
                </a:cubicBezTo>
                <a:cubicBezTo>
                  <a:pt x="12960" y="9818"/>
                  <a:pt x="21600" y="8836"/>
                  <a:pt x="21600" y="2945"/>
                </a:cubicBezTo>
                <a:cubicBezTo>
                  <a:pt x="21600" y="1319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84">
            <a:extLst>
              <a:ext uri="{FF2B5EF4-FFF2-40B4-BE49-F238E27FC236}">
                <a16:creationId xmlns:a16="http://schemas.microsoft.com/office/drawing/2014/main" id="{66F05F16-EF91-DD42-A6F3-1DE54782BDD8}"/>
              </a:ext>
            </a:extLst>
          </p:cNvPr>
          <p:cNvSpPr>
            <a:spLocks noChangeAspect="1"/>
          </p:cNvSpPr>
          <p:nvPr/>
        </p:nvSpPr>
        <p:spPr>
          <a:xfrm>
            <a:off x="14525165" y="8588823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630">
            <a:extLst>
              <a:ext uri="{FF2B5EF4-FFF2-40B4-BE49-F238E27FC236}">
                <a16:creationId xmlns:a16="http://schemas.microsoft.com/office/drawing/2014/main" id="{DEE1D734-23FC-1E47-9C22-9BD8C1EB35E4}"/>
              </a:ext>
            </a:extLst>
          </p:cNvPr>
          <p:cNvSpPr>
            <a:spLocks noChangeAspect="1"/>
          </p:cNvSpPr>
          <p:nvPr/>
        </p:nvSpPr>
        <p:spPr>
          <a:xfrm>
            <a:off x="14615683" y="6272088"/>
            <a:ext cx="407328" cy="7467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07" y="18651"/>
                </a:moveTo>
                <a:lnTo>
                  <a:pt x="10795" y="12327"/>
                </a:lnTo>
                <a:lnTo>
                  <a:pt x="10781" y="12326"/>
                </a:lnTo>
                <a:cubicBezTo>
                  <a:pt x="10785" y="12307"/>
                  <a:pt x="10800" y="12292"/>
                  <a:pt x="10800" y="12273"/>
                </a:cubicBezTo>
                <a:cubicBezTo>
                  <a:pt x="10800" y="12001"/>
                  <a:pt x="10398" y="11782"/>
                  <a:pt x="9900" y="11782"/>
                </a:cubicBezTo>
                <a:lnTo>
                  <a:pt x="2149" y="11782"/>
                </a:lnTo>
                <a:lnTo>
                  <a:pt x="8749" y="982"/>
                </a:lnTo>
                <a:lnTo>
                  <a:pt x="15850" y="982"/>
                </a:lnTo>
                <a:lnTo>
                  <a:pt x="11436" y="8190"/>
                </a:lnTo>
                <a:lnTo>
                  <a:pt x="11447" y="8192"/>
                </a:lnTo>
                <a:cubicBezTo>
                  <a:pt x="11417" y="8241"/>
                  <a:pt x="11391" y="8291"/>
                  <a:pt x="11391" y="8345"/>
                </a:cubicBezTo>
                <a:cubicBezTo>
                  <a:pt x="11391" y="8617"/>
                  <a:pt x="11794" y="8836"/>
                  <a:pt x="12291" y="8836"/>
                </a:cubicBezTo>
                <a:lnTo>
                  <a:pt x="19195" y="8836"/>
                </a:lnTo>
                <a:cubicBezTo>
                  <a:pt x="19195" y="8836"/>
                  <a:pt x="9507" y="18651"/>
                  <a:pt x="9507" y="18651"/>
                </a:cubicBezTo>
                <a:close/>
                <a:moveTo>
                  <a:pt x="21600" y="8345"/>
                </a:moveTo>
                <a:cubicBezTo>
                  <a:pt x="21600" y="8074"/>
                  <a:pt x="21197" y="7855"/>
                  <a:pt x="20700" y="7855"/>
                </a:cubicBezTo>
                <a:lnTo>
                  <a:pt x="13541" y="7855"/>
                </a:lnTo>
                <a:lnTo>
                  <a:pt x="17954" y="646"/>
                </a:lnTo>
                <a:lnTo>
                  <a:pt x="17944" y="644"/>
                </a:lnTo>
                <a:cubicBezTo>
                  <a:pt x="17974" y="595"/>
                  <a:pt x="18000" y="545"/>
                  <a:pt x="18000" y="491"/>
                </a:cubicBezTo>
                <a:cubicBezTo>
                  <a:pt x="18000" y="220"/>
                  <a:pt x="17598" y="0"/>
                  <a:pt x="17100" y="0"/>
                </a:cubicBezTo>
                <a:lnTo>
                  <a:pt x="8101" y="0"/>
                </a:lnTo>
                <a:cubicBezTo>
                  <a:pt x="7703" y="0"/>
                  <a:pt x="7376" y="143"/>
                  <a:pt x="7257" y="337"/>
                </a:cubicBezTo>
                <a:lnTo>
                  <a:pt x="7246" y="335"/>
                </a:lnTo>
                <a:lnTo>
                  <a:pt x="47" y="12117"/>
                </a:lnTo>
                <a:lnTo>
                  <a:pt x="57" y="12120"/>
                </a:lnTo>
                <a:cubicBezTo>
                  <a:pt x="27" y="12168"/>
                  <a:pt x="0" y="12218"/>
                  <a:pt x="0" y="12273"/>
                </a:cubicBezTo>
                <a:cubicBezTo>
                  <a:pt x="0" y="12544"/>
                  <a:pt x="403" y="12764"/>
                  <a:pt x="900" y="12764"/>
                </a:cubicBezTo>
                <a:lnTo>
                  <a:pt x="8895" y="12764"/>
                </a:lnTo>
                <a:lnTo>
                  <a:pt x="7206" y="21055"/>
                </a:lnTo>
                <a:lnTo>
                  <a:pt x="7220" y="21056"/>
                </a:lnTo>
                <a:cubicBezTo>
                  <a:pt x="7216" y="21074"/>
                  <a:pt x="7200" y="21090"/>
                  <a:pt x="7200" y="21109"/>
                </a:cubicBezTo>
                <a:cubicBezTo>
                  <a:pt x="7200" y="21380"/>
                  <a:pt x="7603" y="21600"/>
                  <a:pt x="8101" y="21600"/>
                </a:cubicBezTo>
                <a:cubicBezTo>
                  <a:pt x="8464" y="21600"/>
                  <a:pt x="8761" y="21480"/>
                  <a:pt x="8900" y="21310"/>
                </a:cubicBezTo>
                <a:lnTo>
                  <a:pt x="8918" y="21315"/>
                </a:lnTo>
                <a:lnTo>
                  <a:pt x="21517" y="8551"/>
                </a:lnTo>
                <a:lnTo>
                  <a:pt x="21513" y="8550"/>
                </a:lnTo>
                <a:cubicBezTo>
                  <a:pt x="21567" y="8487"/>
                  <a:pt x="21600" y="8419"/>
                  <a:pt x="21600" y="83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88">
            <a:extLst>
              <a:ext uri="{FF2B5EF4-FFF2-40B4-BE49-F238E27FC236}">
                <a16:creationId xmlns:a16="http://schemas.microsoft.com/office/drawing/2014/main" id="{653BA0CA-04D0-CF44-A2F1-F086F6BA99AB}"/>
              </a:ext>
            </a:extLst>
          </p:cNvPr>
          <p:cNvSpPr>
            <a:spLocks noChangeAspect="1"/>
          </p:cNvSpPr>
          <p:nvPr/>
        </p:nvSpPr>
        <p:spPr>
          <a:xfrm>
            <a:off x="12851011" y="4683488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48">
            <a:extLst>
              <a:ext uri="{FF2B5EF4-FFF2-40B4-BE49-F238E27FC236}">
                <a16:creationId xmlns:a16="http://schemas.microsoft.com/office/drawing/2014/main" id="{287DE06D-F556-C24C-9E72-2C8734AEA6CD}"/>
              </a:ext>
            </a:extLst>
          </p:cNvPr>
          <p:cNvSpPr>
            <a:spLocks noChangeAspect="1"/>
          </p:cNvSpPr>
          <p:nvPr/>
        </p:nvSpPr>
        <p:spPr>
          <a:xfrm>
            <a:off x="12851011" y="10023065"/>
            <a:ext cx="74673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2" name="Shape 2828">
            <a:extLst>
              <a:ext uri="{FF2B5EF4-FFF2-40B4-BE49-F238E27FC236}">
                <a16:creationId xmlns:a16="http://schemas.microsoft.com/office/drawing/2014/main" id="{C90E138F-DD22-0C4D-AE80-A4DAA8518A06}"/>
              </a:ext>
            </a:extLst>
          </p:cNvPr>
          <p:cNvSpPr>
            <a:spLocks noChangeAspect="1"/>
          </p:cNvSpPr>
          <p:nvPr/>
        </p:nvSpPr>
        <p:spPr>
          <a:xfrm>
            <a:off x="10745966" y="4683488"/>
            <a:ext cx="610964" cy="7467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698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D2461C-8D1A-0C4F-91E7-A5A78B17112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949E13-FB6A-044C-979A-AF72F2219BD8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1">
            <a:extLst>
              <a:ext uri="{FF2B5EF4-FFF2-40B4-BE49-F238E27FC236}">
                <a16:creationId xmlns:a16="http://schemas.microsoft.com/office/drawing/2014/main" id="{999EE8B4-CB7C-DC43-8CCC-87643BAB8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70" y="3042558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74C84337-86F9-BC4D-86B0-37B5A56768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858" y="3498882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4">
            <a:extLst>
              <a:ext uri="{FF2B5EF4-FFF2-40B4-BE49-F238E27FC236}">
                <a16:creationId xmlns:a16="http://schemas.microsoft.com/office/drawing/2014/main" id="{12312812-EC0E-7F4E-9150-9DFD47E9D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608" y="3042558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5608D2DF-C4B5-E74F-B9C2-B8E102CA50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9075" y="4145863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542C352-38CE-C847-895A-FCE1CE7526EE}"/>
              </a:ext>
            </a:extLst>
          </p:cNvPr>
          <p:cNvSpPr txBox="1">
            <a:spLocks/>
          </p:cNvSpPr>
          <p:nvPr/>
        </p:nvSpPr>
        <p:spPr>
          <a:xfrm>
            <a:off x="2504643" y="4309654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874AC36-B65E-644A-AD60-E8276C689739}"/>
              </a:ext>
            </a:extLst>
          </p:cNvPr>
          <p:cNvSpPr txBox="1"/>
          <p:nvPr/>
        </p:nvSpPr>
        <p:spPr>
          <a:xfrm>
            <a:off x="4990411" y="325494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0" name="Shape 2631">
            <a:extLst>
              <a:ext uri="{FF2B5EF4-FFF2-40B4-BE49-F238E27FC236}">
                <a16:creationId xmlns:a16="http://schemas.microsoft.com/office/drawing/2014/main" id="{7E1262DF-D3D2-A249-881E-D9DA0A4015F5}"/>
              </a:ext>
            </a:extLst>
          </p:cNvPr>
          <p:cNvSpPr>
            <a:spLocks noChangeAspect="1"/>
          </p:cNvSpPr>
          <p:nvPr/>
        </p:nvSpPr>
        <p:spPr>
          <a:xfrm>
            <a:off x="10042955" y="4780416"/>
            <a:ext cx="791300" cy="6474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Freeform 1">
            <a:extLst>
              <a:ext uri="{FF2B5EF4-FFF2-40B4-BE49-F238E27FC236}">
                <a16:creationId xmlns:a16="http://schemas.microsoft.com/office/drawing/2014/main" id="{9DB54B19-AD81-B544-BDF1-464186EA5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0770" y="7635276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7" name="Freeform 2">
            <a:extLst>
              <a:ext uri="{FF2B5EF4-FFF2-40B4-BE49-F238E27FC236}">
                <a16:creationId xmlns:a16="http://schemas.microsoft.com/office/drawing/2014/main" id="{B7224D52-CF20-C04C-B168-AF04EE713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7858" y="8091600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Freeform 4">
            <a:extLst>
              <a:ext uri="{FF2B5EF4-FFF2-40B4-BE49-F238E27FC236}">
                <a16:creationId xmlns:a16="http://schemas.microsoft.com/office/drawing/2014/main" id="{3B080F4B-8553-9D4B-97B3-7D9017E65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6608" y="7635276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A704765F-513D-BA4C-ABCD-60CE3B650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79075" y="8738581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3AEAB3D1-B708-4E46-936C-B80C7F8D284B}"/>
              </a:ext>
            </a:extLst>
          </p:cNvPr>
          <p:cNvSpPr txBox="1">
            <a:spLocks/>
          </p:cNvSpPr>
          <p:nvPr/>
        </p:nvSpPr>
        <p:spPr>
          <a:xfrm>
            <a:off x="2504643" y="8902372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5724119-C931-DE42-8D69-56856A7B31D3}"/>
              </a:ext>
            </a:extLst>
          </p:cNvPr>
          <p:cNvSpPr txBox="1"/>
          <p:nvPr/>
        </p:nvSpPr>
        <p:spPr>
          <a:xfrm>
            <a:off x="4942321" y="784765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32" name="Shape 2584">
            <a:extLst>
              <a:ext uri="{FF2B5EF4-FFF2-40B4-BE49-F238E27FC236}">
                <a16:creationId xmlns:a16="http://schemas.microsoft.com/office/drawing/2014/main" id="{E383CED2-C7AB-F04B-8F94-A2BB1239C158}"/>
              </a:ext>
            </a:extLst>
          </p:cNvPr>
          <p:cNvSpPr>
            <a:spLocks noChangeAspect="1"/>
          </p:cNvSpPr>
          <p:nvPr/>
        </p:nvSpPr>
        <p:spPr>
          <a:xfrm>
            <a:off x="10042956" y="9302462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Freeform 1">
            <a:extLst>
              <a:ext uri="{FF2B5EF4-FFF2-40B4-BE49-F238E27FC236}">
                <a16:creationId xmlns:a16="http://schemas.microsoft.com/office/drawing/2014/main" id="{F846B2BA-C63A-7642-B00B-5D475DCB5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2427" y="5338917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6" name="Freeform 2">
            <a:extLst>
              <a:ext uri="{FF2B5EF4-FFF2-40B4-BE49-F238E27FC236}">
                <a16:creationId xmlns:a16="http://schemas.microsoft.com/office/drawing/2014/main" id="{4F3CF72F-1712-4A47-BD5A-CDFF6EB5C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515" y="5795241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7" name="Freeform 4">
            <a:extLst>
              <a:ext uri="{FF2B5EF4-FFF2-40B4-BE49-F238E27FC236}">
                <a16:creationId xmlns:a16="http://schemas.microsoft.com/office/drawing/2014/main" id="{8330EAC2-2485-7D49-9C57-04CAB7752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8265" y="5338917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8" name="Freeform 5">
            <a:extLst>
              <a:ext uri="{FF2B5EF4-FFF2-40B4-BE49-F238E27FC236}">
                <a16:creationId xmlns:a16="http://schemas.microsoft.com/office/drawing/2014/main" id="{D3DCEA7E-F35D-604E-8E29-02AC4A795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732" y="6442222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7B1C3853-3D6B-1C4E-A611-067A60478979}"/>
              </a:ext>
            </a:extLst>
          </p:cNvPr>
          <p:cNvSpPr txBox="1">
            <a:spLocks/>
          </p:cNvSpPr>
          <p:nvPr/>
        </p:nvSpPr>
        <p:spPr>
          <a:xfrm>
            <a:off x="13556300" y="6606013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DB78C1F-DD72-354D-859A-FDEE8E26B281}"/>
              </a:ext>
            </a:extLst>
          </p:cNvPr>
          <p:cNvSpPr txBox="1"/>
          <p:nvPr/>
        </p:nvSpPr>
        <p:spPr>
          <a:xfrm>
            <a:off x="15998786" y="555129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3" name="Freeform 1">
            <a:extLst>
              <a:ext uri="{FF2B5EF4-FFF2-40B4-BE49-F238E27FC236}">
                <a16:creationId xmlns:a16="http://schemas.microsoft.com/office/drawing/2014/main" id="{417D2018-C14A-EE4C-9D84-C43FAFC50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2427" y="9931635"/>
            <a:ext cx="746994" cy="909523"/>
          </a:xfrm>
          <a:custGeom>
            <a:avLst/>
            <a:gdLst>
              <a:gd name="T0" fmla="*/ 1055 w 1056"/>
              <a:gd name="T1" fmla="*/ 0 h 1282"/>
              <a:gd name="T2" fmla="*/ 78 w 1056"/>
              <a:gd name="T3" fmla="*/ 0 h 1282"/>
              <a:gd name="T4" fmla="*/ 78 w 1056"/>
              <a:gd name="T5" fmla="*/ 0 h 1282"/>
              <a:gd name="T6" fmla="*/ 0 w 1056"/>
              <a:gd name="T7" fmla="*/ 78 h 1282"/>
              <a:gd name="T8" fmla="*/ 0 w 1056"/>
              <a:gd name="T9" fmla="*/ 1281 h 1282"/>
              <a:gd name="T10" fmla="*/ 1055 w 1056"/>
              <a:gd name="T11" fmla="*/ 1281 h 1282"/>
              <a:gd name="T12" fmla="*/ 1055 w 1056"/>
              <a:gd name="T13" fmla="*/ 0 h 1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56" h="1282">
                <a:moveTo>
                  <a:pt x="1055" y="0"/>
                </a:moveTo>
                <a:lnTo>
                  <a:pt x="78" y="0"/>
                </a:lnTo>
                <a:lnTo>
                  <a:pt x="78" y="0"/>
                </a:lnTo>
                <a:cubicBezTo>
                  <a:pt x="35" y="0"/>
                  <a:pt x="0" y="35"/>
                  <a:pt x="0" y="78"/>
                </a:cubicBezTo>
                <a:lnTo>
                  <a:pt x="0" y="1281"/>
                </a:lnTo>
                <a:lnTo>
                  <a:pt x="1055" y="1281"/>
                </a:lnTo>
                <a:lnTo>
                  <a:pt x="1055" y="0"/>
                </a:ln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4" name="Freeform 2">
            <a:extLst>
              <a:ext uri="{FF2B5EF4-FFF2-40B4-BE49-F238E27FC236}">
                <a16:creationId xmlns:a16="http://schemas.microsoft.com/office/drawing/2014/main" id="{2105204D-62D9-6D42-92E1-9B57AC584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79515" y="10387959"/>
            <a:ext cx="9001451" cy="2209733"/>
          </a:xfrm>
          <a:prstGeom prst="round2DiagRect">
            <a:avLst>
              <a:gd name="adj1" fmla="val 0"/>
              <a:gd name="adj2" fmla="val 34316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5" name="Freeform 4">
            <a:extLst>
              <a:ext uri="{FF2B5EF4-FFF2-40B4-BE49-F238E27FC236}">
                <a16:creationId xmlns:a16="http://schemas.microsoft.com/office/drawing/2014/main" id="{8FE8F337-1EF7-A846-AB4C-CD4430F0B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48265" y="9931635"/>
            <a:ext cx="5819688" cy="1009540"/>
          </a:xfrm>
          <a:custGeom>
            <a:avLst/>
            <a:gdLst>
              <a:gd name="T0" fmla="*/ 564 w 8212"/>
              <a:gd name="T1" fmla="*/ 1424 h 1425"/>
              <a:gd name="T2" fmla="*/ 7744 w 8212"/>
              <a:gd name="T3" fmla="*/ 1424 h 1425"/>
              <a:gd name="T4" fmla="*/ 7744 w 8212"/>
              <a:gd name="T5" fmla="*/ 1424 h 1425"/>
              <a:gd name="T6" fmla="*/ 8211 w 8212"/>
              <a:gd name="T7" fmla="*/ 958 h 1425"/>
              <a:gd name="T8" fmla="*/ 8211 w 8212"/>
              <a:gd name="T9" fmla="*/ 650 h 1425"/>
              <a:gd name="T10" fmla="*/ 8211 w 8212"/>
              <a:gd name="T11" fmla="*/ 650 h 1425"/>
              <a:gd name="T12" fmla="*/ 7562 w 8212"/>
              <a:gd name="T13" fmla="*/ 0 h 1425"/>
              <a:gd name="T14" fmla="*/ 0 w 8212"/>
              <a:gd name="T15" fmla="*/ 0 h 1425"/>
              <a:gd name="T16" fmla="*/ 0 w 8212"/>
              <a:gd name="T17" fmla="*/ 0 h 1425"/>
              <a:gd name="T18" fmla="*/ 213 w 8212"/>
              <a:gd name="T19" fmla="*/ 650 h 1425"/>
              <a:gd name="T20" fmla="*/ 213 w 8212"/>
              <a:gd name="T21" fmla="*/ 1073 h 1425"/>
              <a:gd name="T22" fmla="*/ 213 w 8212"/>
              <a:gd name="T23" fmla="*/ 1073 h 1425"/>
              <a:gd name="T24" fmla="*/ 564 w 8212"/>
              <a:gd name="T25" fmla="*/ 1424 h 14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8212" h="1425">
                <a:moveTo>
                  <a:pt x="564" y="1424"/>
                </a:moveTo>
                <a:lnTo>
                  <a:pt x="7744" y="1424"/>
                </a:lnTo>
                <a:lnTo>
                  <a:pt x="7744" y="1424"/>
                </a:lnTo>
                <a:cubicBezTo>
                  <a:pt x="8002" y="1424"/>
                  <a:pt x="8211" y="1216"/>
                  <a:pt x="8211" y="958"/>
                </a:cubicBezTo>
                <a:lnTo>
                  <a:pt x="8211" y="650"/>
                </a:lnTo>
                <a:lnTo>
                  <a:pt x="8211" y="650"/>
                </a:lnTo>
                <a:cubicBezTo>
                  <a:pt x="8211" y="291"/>
                  <a:pt x="7920" y="0"/>
                  <a:pt x="7562" y="0"/>
                </a:cubicBezTo>
                <a:lnTo>
                  <a:pt x="0" y="0"/>
                </a:lnTo>
                <a:lnTo>
                  <a:pt x="0" y="0"/>
                </a:lnTo>
                <a:cubicBezTo>
                  <a:pt x="134" y="182"/>
                  <a:pt x="213" y="407"/>
                  <a:pt x="213" y="650"/>
                </a:cubicBezTo>
                <a:lnTo>
                  <a:pt x="213" y="1073"/>
                </a:lnTo>
                <a:lnTo>
                  <a:pt x="213" y="1073"/>
                </a:lnTo>
                <a:cubicBezTo>
                  <a:pt x="213" y="1267"/>
                  <a:pt x="370" y="1424"/>
                  <a:pt x="564" y="1424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6" name="Freeform 5">
            <a:extLst>
              <a:ext uri="{FF2B5EF4-FFF2-40B4-BE49-F238E27FC236}">
                <a16:creationId xmlns:a16="http://schemas.microsoft.com/office/drawing/2014/main" id="{A5EEC743-2276-1944-BC4C-0382CC180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0732" y="11034940"/>
            <a:ext cx="1919060" cy="1919060"/>
          </a:xfrm>
          <a:custGeom>
            <a:avLst/>
            <a:gdLst>
              <a:gd name="T0" fmla="*/ 2706 w 2707"/>
              <a:gd name="T1" fmla="*/ 1353 h 2708"/>
              <a:gd name="T2" fmla="*/ 2706 w 2707"/>
              <a:gd name="T3" fmla="*/ 1353 h 2708"/>
              <a:gd name="T4" fmla="*/ 1353 w 2707"/>
              <a:gd name="T5" fmla="*/ 0 h 2708"/>
              <a:gd name="T6" fmla="*/ 1353 w 2707"/>
              <a:gd name="T7" fmla="*/ 0 h 2708"/>
              <a:gd name="T8" fmla="*/ 0 w 2707"/>
              <a:gd name="T9" fmla="*/ 1353 h 2708"/>
              <a:gd name="T10" fmla="*/ 0 w 2707"/>
              <a:gd name="T11" fmla="*/ 1353 h 2708"/>
              <a:gd name="T12" fmla="*/ 1353 w 2707"/>
              <a:gd name="T13" fmla="*/ 2707 h 2708"/>
              <a:gd name="T14" fmla="*/ 1353 w 2707"/>
              <a:gd name="T15" fmla="*/ 2707 h 2708"/>
              <a:gd name="T16" fmla="*/ 2706 w 2707"/>
              <a:gd name="T17" fmla="*/ 1353 h 2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707" h="2708">
                <a:moveTo>
                  <a:pt x="2706" y="1353"/>
                </a:moveTo>
                <a:lnTo>
                  <a:pt x="2706" y="1353"/>
                </a:lnTo>
                <a:cubicBezTo>
                  <a:pt x="2706" y="606"/>
                  <a:pt x="2101" y="0"/>
                  <a:pt x="1353" y="0"/>
                </a:cubicBezTo>
                <a:lnTo>
                  <a:pt x="1353" y="0"/>
                </a:lnTo>
                <a:cubicBezTo>
                  <a:pt x="605" y="0"/>
                  <a:pt x="0" y="606"/>
                  <a:pt x="0" y="1353"/>
                </a:cubicBezTo>
                <a:lnTo>
                  <a:pt x="0" y="1353"/>
                </a:lnTo>
                <a:cubicBezTo>
                  <a:pt x="0" y="2101"/>
                  <a:pt x="605" y="2707"/>
                  <a:pt x="1353" y="2707"/>
                </a:cubicBezTo>
                <a:lnTo>
                  <a:pt x="1353" y="2707"/>
                </a:lnTo>
                <a:cubicBezTo>
                  <a:pt x="2101" y="2707"/>
                  <a:pt x="2706" y="2101"/>
                  <a:pt x="2706" y="135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47BB6040-837A-AC43-A595-B9DC1A5E129F}"/>
              </a:ext>
            </a:extLst>
          </p:cNvPr>
          <p:cNvSpPr txBox="1">
            <a:spLocks/>
          </p:cNvSpPr>
          <p:nvPr/>
        </p:nvSpPr>
        <p:spPr>
          <a:xfrm>
            <a:off x="13556300" y="11198731"/>
            <a:ext cx="6544402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5EE9F05-801A-0047-B72C-72FE15F06F86}"/>
              </a:ext>
            </a:extLst>
          </p:cNvPr>
          <p:cNvSpPr txBox="1"/>
          <p:nvPr/>
        </p:nvSpPr>
        <p:spPr>
          <a:xfrm>
            <a:off x="15981154" y="1014401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33" name="Shape 2748">
            <a:extLst>
              <a:ext uri="{FF2B5EF4-FFF2-40B4-BE49-F238E27FC236}">
                <a16:creationId xmlns:a16="http://schemas.microsoft.com/office/drawing/2014/main" id="{CFE49943-12B0-6A4C-A717-E3B85DE0B0F6}"/>
              </a:ext>
            </a:extLst>
          </p:cNvPr>
          <p:cNvSpPr>
            <a:spLocks noChangeAspect="1"/>
          </p:cNvSpPr>
          <p:nvPr/>
        </p:nvSpPr>
        <p:spPr>
          <a:xfrm>
            <a:off x="21094613" y="7006103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688">
            <a:extLst>
              <a:ext uri="{FF2B5EF4-FFF2-40B4-BE49-F238E27FC236}">
                <a16:creationId xmlns:a16="http://schemas.microsoft.com/office/drawing/2014/main" id="{F6599D67-821A-2441-8571-C1889C10316A}"/>
              </a:ext>
            </a:extLst>
          </p:cNvPr>
          <p:cNvSpPr>
            <a:spLocks noChangeAspect="1"/>
          </p:cNvSpPr>
          <p:nvPr/>
        </p:nvSpPr>
        <p:spPr>
          <a:xfrm>
            <a:off x="21094613" y="11598821"/>
            <a:ext cx="791298" cy="7912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59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244D1BC-4BE6-024A-93FE-EC208B7E30AE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756C3A-BB7B-9648-8240-FCCDB851824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E6D3CEF-9FF4-BF41-8739-2DED956EAEEC}"/>
              </a:ext>
            </a:extLst>
          </p:cNvPr>
          <p:cNvGrpSpPr/>
          <p:nvPr/>
        </p:nvGrpSpPr>
        <p:grpSpPr>
          <a:xfrm>
            <a:off x="9201479" y="4762340"/>
            <a:ext cx="2380002" cy="3488404"/>
            <a:chOff x="11319277" y="3883161"/>
            <a:chExt cx="3284640" cy="4814345"/>
          </a:xfrm>
        </p:grpSpPr>
        <p:sp>
          <p:nvSpPr>
            <p:cNvPr id="11" name="Freeform 1">
              <a:extLst>
                <a:ext uri="{FF2B5EF4-FFF2-40B4-BE49-F238E27FC236}">
                  <a16:creationId xmlns:a16="http://schemas.microsoft.com/office/drawing/2014/main" id="{06B0CEE7-D165-7E4F-B7F4-2892C47FC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88304" y="4183470"/>
              <a:ext cx="1939501" cy="1767451"/>
            </a:xfrm>
            <a:custGeom>
              <a:avLst/>
              <a:gdLst>
                <a:gd name="T0" fmla="*/ 1669 w 2732"/>
                <a:gd name="T1" fmla="*/ 675 h 2491"/>
                <a:gd name="T2" fmla="*/ 2731 w 2732"/>
                <a:gd name="T3" fmla="*/ 0 h 2491"/>
                <a:gd name="T4" fmla="*/ 1451 w 2732"/>
                <a:gd name="T5" fmla="*/ 578 h 2491"/>
                <a:gd name="T6" fmla="*/ 1310 w 2732"/>
                <a:gd name="T7" fmla="*/ 642 h 2491"/>
                <a:gd name="T8" fmla="*/ 1437 w 2732"/>
                <a:gd name="T9" fmla="*/ 743 h 2491"/>
                <a:gd name="T10" fmla="*/ 1623 w 2732"/>
                <a:gd name="T11" fmla="*/ 892 h 2491"/>
                <a:gd name="T12" fmla="*/ 558 w 2732"/>
                <a:gd name="T13" fmla="*/ 1535 h 2491"/>
                <a:gd name="T14" fmla="*/ 448 w 2732"/>
                <a:gd name="T15" fmla="*/ 1601 h 2491"/>
                <a:gd name="T16" fmla="*/ 540 w 2732"/>
                <a:gd name="T17" fmla="*/ 1690 h 2491"/>
                <a:gd name="T18" fmla="*/ 778 w 2732"/>
                <a:gd name="T19" fmla="*/ 1922 h 2491"/>
                <a:gd name="T20" fmla="*/ 0 w 2732"/>
                <a:gd name="T21" fmla="*/ 2490 h 2491"/>
                <a:gd name="T22" fmla="*/ 982 w 2732"/>
                <a:gd name="T23" fmla="*/ 2018 h 2491"/>
                <a:gd name="T24" fmla="*/ 1102 w 2732"/>
                <a:gd name="T25" fmla="*/ 1960 h 2491"/>
                <a:gd name="T26" fmla="*/ 1000 w 2732"/>
                <a:gd name="T27" fmla="*/ 1862 h 2491"/>
                <a:gd name="T28" fmla="*/ 769 w 2732"/>
                <a:gd name="T29" fmla="*/ 1638 h 2491"/>
                <a:gd name="T30" fmla="*/ 1848 w 2732"/>
                <a:gd name="T31" fmla="*/ 988 h 2491"/>
                <a:gd name="T32" fmla="*/ 1970 w 2732"/>
                <a:gd name="T33" fmla="*/ 914 h 2491"/>
                <a:gd name="T34" fmla="*/ 1858 w 2732"/>
                <a:gd name="T35" fmla="*/ 826 h 2491"/>
                <a:gd name="T36" fmla="*/ 1669 w 2732"/>
                <a:gd name="T37" fmla="*/ 675 h 24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732" h="2491">
                  <a:moveTo>
                    <a:pt x="1669" y="675"/>
                  </a:moveTo>
                  <a:lnTo>
                    <a:pt x="2731" y="0"/>
                  </a:lnTo>
                  <a:lnTo>
                    <a:pt x="1451" y="578"/>
                  </a:lnTo>
                  <a:lnTo>
                    <a:pt x="1310" y="642"/>
                  </a:lnTo>
                  <a:lnTo>
                    <a:pt x="1437" y="743"/>
                  </a:lnTo>
                  <a:lnTo>
                    <a:pt x="1623" y="892"/>
                  </a:lnTo>
                  <a:lnTo>
                    <a:pt x="558" y="1535"/>
                  </a:lnTo>
                  <a:lnTo>
                    <a:pt x="448" y="1601"/>
                  </a:lnTo>
                  <a:lnTo>
                    <a:pt x="540" y="1690"/>
                  </a:lnTo>
                  <a:lnTo>
                    <a:pt x="778" y="1922"/>
                  </a:lnTo>
                  <a:lnTo>
                    <a:pt x="0" y="2490"/>
                  </a:lnTo>
                  <a:lnTo>
                    <a:pt x="982" y="2018"/>
                  </a:lnTo>
                  <a:lnTo>
                    <a:pt x="1102" y="1960"/>
                  </a:lnTo>
                  <a:lnTo>
                    <a:pt x="1000" y="1862"/>
                  </a:lnTo>
                  <a:lnTo>
                    <a:pt x="769" y="1638"/>
                  </a:lnTo>
                  <a:lnTo>
                    <a:pt x="1848" y="988"/>
                  </a:lnTo>
                  <a:lnTo>
                    <a:pt x="1970" y="914"/>
                  </a:lnTo>
                  <a:lnTo>
                    <a:pt x="1858" y="826"/>
                  </a:lnTo>
                  <a:lnTo>
                    <a:pt x="1669" y="675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2" name="Freeform 2">
              <a:extLst>
                <a:ext uri="{FF2B5EF4-FFF2-40B4-BE49-F238E27FC236}">
                  <a16:creationId xmlns:a16="http://schemas.microsoft.com/office/drawing/2014/main" id="{5847FE75-420C-BE46-AED5-A6D123AE20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319277" y="3883161"/>
              <a:ext cx="772674" cy="1510936"/>
            </a:xfrm>
            <a:custGeom>
              <a:avLst/>
              <a:gdLst>
                <a:gd name="T0" fmla="*/ 597 w 1087"/>
                <a:gd name="T1" fmla="*/ 650 h 2130"/>
                <a:gd name="T2" fmla="*/ 1086 w 1087"/>
                <a:gd name="T3" fmla="*/ 0 h 2130"/>
                <a:gd name="T4" fmla="*/ 444 w 1087"/>
                <a:gd name="T5" fmla="*/ 641 h 2130"/>
                <a:gd name="T6" fmla="*/ 373 w 1087"/>
                <a:gd name="T7" fmla="*/ 712 h 2130"/>
                <a:gd name="T8" fmla="*/ 472 w 1087"/>
                <a:gd name="T9" fmla="*/ 744 h 2130"/>
                <a:gd name="T10" fmla="*/ 619 w 1087"/>
                <a:gd name="T11" fmla="*/ 792 h 2130"/>
                <a:gd name="T12" fmla="*/ 120 w 1087"/>
                <a:gd name="T13" fmla="*/ 1424 h 2130"/>
                <a:gd name="T14" fmla="*/ 69 w 1087"/>
                <a:gd name="T15" fmla="*/ 1489 h 2130"/>
                <a:gd name="T16" fmla="*/ 145 w 1087"/>
                <a:gd name="T17" fmla="*/ 1522 h 2130"/>
                <a:gd name="T18" fmla="*/ 342 w 1087"/>
                <a:gd name="T19" fmla="*/ 1608 h 2130"/>
                <a:gd name="T20" fmla="*/ 0 w 1087"/>
                <a:gd name="T21" fmla="*/ 2129 h 2130"/>
                <a:gd name="T22" fmla="*/ 488 w 1087"/>
                <a:gd name="T23" fmla="*/ 1620 h 2130"/>
                <a:gd name="T24" fmla="*/ 547 w 1087"/>
                <a:gd name="T25" fmla="*/ 1558 h 2130"/>
                <a:gd name="T26" fmla="*/ 463 w 1087"/>
                <a:gd name="T27" fmla="*/ 1521 h 2130"/>
                <a:gd name="T28" fmla="*/ 273 w 1087"/>
                <a:gd name="T29" fmla="*/ 1438 h 2130"/>
                <a:gd name="T30" fmla="*/ 777 w 1087"/>
                <a:gd name="T31" fmla="*/ 799 h 2130"/>
                <a:gd name="T32" fmla="*/ 834 w 1087"/>
                <a:gd name="T33" fmla="*/ 726 h 2130"/>
                <a:gd name="T34" fmla="*/ 746 w 1087"/>
                <a:gd name="T35" fmla="*/ 698 h 2130"/>
                <a:gd name="T36" fmla="*/ 597 w 1087"/>
                <a:gd name="T37" fmla="*/ 650 h 2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7" h="2130">
                  <a:moveTo>
                    <a:pt x="597" y="650"/>
                  </a:moveTo>
                  <a:lnTo>
                    <a:pt x="1086" y="0"/>
                  </a:lnTo>
                  <a:lnTo>
                    <a:pt x="444" y="641"/>
                  </a:lnTo>
                  <a:lnTo>
                    <a:pt x="373" y="712"/>
                  </a:lnTo>
                  <a:lnTo>
                    <a:pt x="472" y="744"/>
                  </a:lnTo>
                  <a:lnTo>
                    <a:pt x="619" y="792"/>
                  </a:lnTo>
                  <a:lnTo>
                    <a:pt x="120" y="1424"/>
                  </a:lnTo>
                  <a:lnTo>
                    <a:pt x="69" y="1489"/>
                  </a:lnTo>
                  <a:lnTo>
                    <a:pt x="145" y="1522"/>
                  </a:lnTo>
                  <a:lnTo>
                    <a:pt x="342" y="1608"/>
                  </a:lnTo>
                  <a:lnTo>
                    <a:pt x="0" y="2129"/>
                  </a:lnTo>
                  <a:lnTo>
                    <a:pt x="488" y="1620"/>
                  </a:lnTo>
                  <a:lnTo>
                    <a:pt x="547" y="1558"/>
                  </a:lnTo>
                  <a:lnTo>
                    <a:pt x="463" y="1521"/>
                  </a:lnTo>
                  <a:lnTo>
                    <a:pt x="273" y="1438"/>
                  </a:lnTo>
                  <a:lnTo>
                    <a:pt x="777" y="799"/>
                  </a:lnTo>
                  <a:lnTo>
                    <a:pt x="834" y="726"/>
                  </a:lnTo>
                  <a:lnTo>
                    <a:pt x="746" y="698"/>
                  </a:lnTo>
                  <a:lnTo>
                    <a:pt x="597" y="65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3" name="Freeform 3">
              <a:extLst>
                <a:ext uri="{FF2B5EF4-FFF2-40B4-BE49-F238E27FC236}">
                  <a16:creationId xmlns:a16="http://schemas.microsoft.com/office/drawing/2014/main" id="{48442206-F106-9145-BA7D-2C47E6C9C7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91846" y="7039544"/>
              <a:ext cx="2612071" cy="660056"/>
            </a:xfrm>
            <a:custGeom>
              <a:avLst/>
              <a:gdLst>
                <a:gd name="T0" fmla="*/ 2425 w 3681"/>
                <a:gd name="T1" fmla="*/ 686 h 929"/>
                <a:gd name="T2" fmla="*/ 3680 w 3681"/>
                <a:gd name="T3" fmla="*/ 586 h 929"/>
                <a:gd name="T4" fmla="*/ 2309 w 3681"/>
                <a:gd name="T5" fmla="*/ 894 h 929"/>
                <a:gd name="T6" fmla="*/ 2158 w 3681"/>
                <a:gd name="T7" fmla="*/ 928 h 929"/>
                <a:gd name="T8" fmla="*/ 2198 w 3681"/>
                <a:gd name="T9" fmla="*/ 771 h 929"/>
                <a:gd name="T10" fmla="*/ 2258 w 3681"/>
                <a:gd name="T11" fmla="*/ 540 h 929"/>
                <a:gd name="T12" fmla="*/ 1020 w 3681"/>
                <a:gd name="T13" fmla="*/ 668 h 929"/>
                <a:gd name="T14" fmla="*/ 892 w 3681"/>
                <a:gd name="T15" fmla="*/ 681 h 929"/>
                <a:gd name="T16" fmla="*/ 912 w 3681"/>
                <a:gd name="T17" fmla="*/ 554 h 929"/>
                <a:gd name="T18" fmla="*/ 963 w 3681"/>
                <a:gd name="T19" fmla="*/ 225 h 929"/>
                <a:gd name="T20" fmla="*/ 0 w 3681"/>
                <a:gd name="T21" fmla="*/ 240 h 929"/>
                <a:gd name="T22" fmla="*/ 1068 w 3681"/>
                <a:gd name="T23" fmla="*/ 26 h 929"/>
                <a:gd name="T24" fmla="*/ 1199 w 3681"/>
                <a:gd name="T25" fmla="*/ 0 h 929"/>
                <a:gd name="T26" fmla="*/ 1177 w 3681"/>
                <a:gd name="T27" fmla="*/ 140 h 929"/>
                <a:gd name="T28" fmla="*/ 1128 w 3681"/>
                <a:gd name="T29" fmla="*/ 457 h 929"/>
                <a:gd name="T30" fmla="*/ 2379 w 3681"/>
                <a:gd name="T31" fmla="*/ 328 h 929"/>
                <a:gd name="T32" fmla="*/ 2521 w 3681"/>
                <a:gd name="T33" fmla="*/ 314 h 929"/>
                <a:gd name="T34" fmla="*/ 2486 w 3681"/>
                <a:gd name="T35" fmla="*/ 452 h 929"/>
                <a:gd name="T36" fmla="*/ 2425 w 3681"/>
                <a:gd name="T37" fmla="*/ 686 h 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81" h="929">
                  <a:moveTo>
                    <a:pt x="2425" y="686"/>
                  </a:moveTo>
                  <a:lnTo>
                    <a:pt x="3680" y="586"/>
                  </a:lnTo>
                  <a:lnTo>
                    <a:pt x="2309" y="894"/>
                  </a:lnTo>
                  <a:lnTo>
                    <a:pt x="2158" y="928"/>
                  </a:lnTo>
                  <a:lnTo>
                    <a:pt x="2198" y="771"/>
                  </a:lnTo>
                  <a:lnTo>
                    <a:pt x="2258" y="540"/>
                  </a:lnTo>
                  <a:lnTo>
                    <a:pt x="1020" y="668"/>
                  </a:lnTo>
                  <a:lnTo>
                    <a:pt x="892" y="681"/>
                  </a:lnTo>
                  <a:lnTo>
                    <a:pt x="912" y="554"/>
                  </a:lnTo>
                  <a:lnTo>
                    <a:pt x="963" y="225"/>
                  </a:lnTo>
                  <a:lnTo>
                    <a:pt x="0" y="240"/>
                  </a:lnTo>
                  <a:lnTo>
                    <a:pt x="1068" y="26"/>
                  </a:lnTo>
                  <a:lnTo>
                    <a:pt x="1199" y="0"/>
                  </a:lnTo>
                  <a:lnTo>
                    <a:pt x="1177" y="140"/>
                  </a:lnTo>
                  <a:lnTo>
                    <a:pt x="1128" y="457"/>
                  </a:lnTo>
                  <a:lnTo>
                    <a:pt x="2379" y="328"/>
                  </a:lnTo>
                  <a:lnTo>
                    <a:pt x="2521" y="314"/>
                  </a:lnTo>
                  <a:lnTo>
                    <a:pt x="2486" y="452"/>
                  </a:lnTo>
                  <a:lnTo>
                    <a:pt x="2425" y="686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4" name="Freeform 4">
              <a:extLst>
                <a:ext uri="{FF2B5EF4-FFF2-40B4-BE49-F238E27FC236}">
                  <a16:creationId xmlns:a16="http://schemas.microsoft.com/office/drawing/2014/main" id="{9F70B938-592F-CA40-B1B7-C3984D6DED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38562" y="5553635"/>
              <a:ext cx="2602687" cy="1032316"/>
            </a:xfrm>
            <a:custGeom>
              <a:avLst/>
              <a:gdLst>
                <a:gd name="T0" fmla="*/ 2523 w 3669"/>
                <a:gd name="T1" fmla="*/ 704 h 1457"/>
                <a:gd name="T2" fmla="*/ 3668 w 3669"/>
                <a:gd name="T3" fmla="*/ 0 h 1457"/>
                <a:gd name="T4" fmla="*/ 2514 w 3669"/>
                <a:gd name="T5" fmla="*/ 957 h 1457"/>
                <a:gd name="T6" fmla="*/ 2386 w 3669"/>
                <a:gd name="T7" fmla="*/ 1063 h 1457"/>
                <a:gd name="T8" fmla="*/ 2349 w 3669"/>
                <a:gd name="T9" fmla="*/ 895 h 1457"/>
                <a:gd name="T10" fmla="*/ 2293 w 3669"/>
                <a:gd name="T11" fmla="*/ 646 h 1457"/>
                <a:gd name="T12" fmla="*/ 1177 w 3669"/>
                <a:gd name="T13" fmla="*/ 1367 h 1457"/>
                <a:gd name="T14" fmla="*/ 1062 w 3669"/>
                <a:gd name="T15" fmla="*/ 1443 h 1457"/>
                <a:gd name="T16" fmla="*/ 1019 w 3669"/>
                <a:gd name="T17" fmla="*/ 1312 h 1457"/>
                <a:gd name="T18" fmla="*/ 908 w 3669"/>
                <a:gd name="T19" fmla="*/ 974 h 1457"/>
                <a:gd name="T20" fmla="*/ 0 w 3669"/>
                <a:gd name="T21" fmla="*/ 1456 h 1457"/>
                <a:gd name="T22" fmla="*/ 912 w 3669"/>
                <a:gd name="T23" fmla="*/ 734 h 1457"/>
                <a:gd name="T24" fmla="*/ 1024 w 3669"/>
                <a:gd name="T25" fmla="*/ 646 h 1457"/>
                <a:gd name="T26" fmla="*/ 1071 w 3669"/>
                <a:gd name="T27" fmla="*/ 789 h 1457"/>
                <a:gd name="T28" fmla="*/ 1177 w 3669"/>
                <a:gd name="T29" fmla="*/ 1115 h 1457"/>
                <a:gd name="T30" fmla="*/ 2306 w 3669"/>
                <a:gd name="T31" fmla="*/ 385 h 1457"/>
                <a:gd name="T32" fmla="*/ 2434 w 3669"/>
                <a:gd name="T33" fmla="*/ 303 h 1457"/>
                <a:gd name="T34" fmla="*/ 2467 w 3669"/>
                <a:gd name="T35" fmla="*/ 451 h 1457"/>
                <a:gd name="T36" fmla="*/ 2523 w 3669"/>
                <a:gd name="T37" fmla="*/ 704 h 1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669" h="1457">
                  <a:moveTo>
                    <a:pt x="2523" y="704"/>
                  </a:moveTo>
                  <a:lnTo>
                    <a:pt x="3668" y="0"/>
                  </a:lnTo>
                  <a:lnTo>
                    <a:pt x="2514" y="957"/>
                  </a:lnTo>
                  <a:lnTo>
                    <a:pt x="2386" y="1063"/>
                  </a:lnTo>
                  <a:lnTo>
                    <a:pt x="2349" y="895"/>
                  </a:lnTo>
                  <a:lnTo>
                    <a:pt x="2293" y="646"/>
                  </a:lnTo>
                  <a:lnTo>
                    <a:pt x="1177" y="1367"/>
                  </a:lnTo>
                  <a:lnTo>
                    <a:pt x="1062" y="1443"/>
                  </a:lnTo>
                  <a:lnTo>
                    <a:pt x="1019" y="1312"/>
                  </a:lnTo>
                  <a:lnTo>
                    <a:pt x="908" y="974"/>
                  </a:lnTo>
                  <a:lnTo>
                    <a:pt x="0" y="1456"/>
                  </a:lnTo>
                  <a:lnTo>
                    <a:pt x="912" y="734"/>
                  </a:lnTo>
                  <a:lnTo>
                    <a:pt x="1024" y="646"/>
                  </a:lnTo>
                  <a:lnTo>
                    <a:pt x="1071" y="789"/>
                  </a:lnTo>
                  <a:lnTo>
                    <a:pt x="1177" y="1115"/>
                  </a:lnTo>
                  <a:lnTo>
                    <a:pt x="2306" y="385"/>
                  </a:lnTo>
                  <a:lnTo>
                    <a:pt x="2434" y="303"/>
                  </a:lnTo>
                  <a:lnTo>
                    <a:pt x="2467" y="451"/>
                  </a:lnTo>
                  <a:lnTo>
                    <a:pt x="2523" y="704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D6064FB4-FDE9-4B49-A038-5AF71826A2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76412" y="7730882"/>
              <a:ext cx="1507807" cy="966624"/>
            </a:xfrm>
            <a:custGeom>
              <a:avLst/>
              <a:gdLst>
                <a:gd name="T0" fmla="*/ 1331 w 2125"/>
                <a:gd name="T1" fmla="*/ 1030 h 1363"/>
                <a:gd name="T2" fmla="*/ 2124 w 2125"/>
                <a:gd name="T3" fmla="*/ 1362 h 1363"/>
                <a:gd name="T4" fmla="*/ 1196 w 2125"/>
                <a:gd name="T5" fmla="*/ 1119 h 1363"/>
                <a:gd name="T6" fmla="*/ 1094 w 2125"/>
                <a:gd name="T7" fmla="*/ 1093 h 1363"/>
                <a:gd name="T8" fmla="*/ 1167 w 2125"/>
                <a:gd name="T9" fmla="*/ 1011 h 1363"/>
                <a:gd name="T10" fmla="*/ 1276 w 2125"/>
                <a:gd name="T11" fmla="*/ 889 h 1363"/>
                <a:gd name="T12" fmla="*/ 485 w 2125"/>
                <a:gd name="T13" fmla="*/ 579 h 1363"/>
                <a:gd name="T14" fmla="*/ 404 w 2125"/>
                <a:gd name="T15" fmla="*/ 547 h 1363"/>
                <a:gd name="T16" fmla="*/ 455 w 2125"/>
                <a:gd name="T17" fmla="*/ 476 h 1363"/>
                <a:gd name="T18" fmla="*/ 589 w 2125"/>
                <a:gd name="T19" fmla="*/ 292 h 1363"/>
                <a:gd name="T20" fmla="*/ 0 w 2125"/>
                <a:gd name="T21" fmla="*/ 0 h 1363"/>
                <a:gd name="T22" fmla="*/ 715 w 2125"/>
                <a:gd name="T23" fmla="*/ 205 h 1363"/>
                <a:gd name="T24" fmla="*/ 802 w 2125"/>
                <a:gd name="T25" fmla="*/ 229 h 1363"/>
                <a:gd name="T26" fmla="*/ 745 w 2125"/>
                <a:gd name="T27" fmla="*/ 307 h 1363"/>
                <a:gd name="T28" fmla="*/ 616 w 2125"/>
                <a:gd name="T29" fmla="*/ 484 h 1363"/>
                <a:gd name="T30" fmla="*/ 1416 w 2125"/>
                <a:gd name="T31" fmla="*/ 798 h 1363"/>
                <a:gd name="T32" fmla="*/ 1507 w 2125"/>
                <a:gd name="T33" fmla="*/ 834 h 1363"/>
                <a:gd name="T34" fmla="*/ 1442 w 2125"/>
                <a:gd name="T35" fmla="*/ 907 h 1363"/>
                <a:gd name="T36" fmla="*/ 1331 w 2125"/>
                <a:gd name="T37" fmla="*/ 1030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2125" h="1363">
                  <a:moveTo>
                    <a:pt x="1331" y="1030"/>
                  </a:moveTo>
                  <a:lnTo>
                    <a:pt x="2124" y="1362"/>
                  </a:lnTo>
                  <a:lnTo>
                    <a:pt x="1196" y="1119"/>
                  </a:lnTo>
                  <a:lnTo>
                    <a:pt x="1094" y="1093"/>
                  </a:lnTo>
                  <a:lnTo>
                    <a:pt x="1167" y="1011"/>
                  </a:lnTo>
                  <a:lnTo>
                    <a:pt x="1276" y="889"/>
                  </a:lnTo>
                  <a:lnTo>
                    <a:pt x="485" y="579"/>
                  </a:lnTo>
                  <a:lnTo>
                    <a:pt x="404" y="547"/>
                  </a:lnTo>
                  <a:lnTo>
                    <a:pt x="455" y="476"/>
                  </a:lnTo>
                  <a:lnTo>
                    <a:pt x="589" y="292"/>
                  </a:lnTo>
                  <a:lnTo>
                    <a:pt x="0" y="0"/>
                  </a:lnTo>
                  <a:lnTo>
                    <a:pt x="715" y="205"/>
                  </a:lnTo>
                  <a:lnTo>
                    <a:pt x="802" y="229"/>
                  </a:lnTo>
                  <a:lnTo>
                    <a:pt x="745" y="307"/>
                  </a:lnTo>
                  <a:lnTo>
                    <a:pt x="616" y="484"/>
                  </a:lnTo>
                  <a:lnTo>
                    <a:pt x="1416" y="798"/>
                  </a:lnTo>
                  <a:lnTo>
                    <a:pt x="1507" y="834"/>
                  </a:lnTo>
                  <a:lnTo>
                    <a:pt x="1442" y="907"/>
                  </a:lnTo>
                  <a:lnTo>
                    <a:pt x="1331" y="1030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2B7F780-BFF9-B140-A85A-68C223B6C3C4}"/>
              </a:ext>
            </a:extLst>
          </p:cNvPr>
          <p:cNvGrpSpPr/>
          <p:nvPr/>
        </p:nvGrpSpPr>
        <p:grpSpPr>
          <a:xfrm>
            <a:off x="3289127" y="5001864"/>
            <a:ext cx="6378458" cy="7485852"/>
            <a:chOff x="5478874" y="4805990"/>
            <a:chExt cx="6378458" cy="7485852"/>
          </a:xfrm>
        </p:grpSpPr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299F82F-B41A-4949-A435-621E5B34D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8874" y="4805990"/>
              <a:ext cx="2887354" cy="7485852"/>
            </a:xfrm>
            <a:custGeom>
              <a:avLst/>
              <a:gdLst>
                <a:gd name="T0" fmla="*/ 4070 w 4071"/>
                <a:gd name="T1" fmla="*/ 457 h 10552"/>
                <a:gd name="T2" fmla="*/ 4070 w 4071"/>
                <a:gd name="T3" fmla="*/ 10094 h 10552"/>
                <a:gd name="T4" fmla="*/ 4070 w 4071"/>
                <a:gd name="T5" fmla="*/ 10094 h 10552"/>
                <a:gd name="T6" fmla="*/ 3613 w 4071"/>
                <a:gd name="T7" fmla="*/ 10551 h 10552"/>
                <a:gd name="T8" fmla="*/ 457 w 4071"/>
                <a:gd name="T9" fmla="*/ 10551 h 10552"/>
                <a:gd name="T10" fmla="*/ 457 w 4071"/>
                <a:gd name="T11" fmla="*/ 10551 h 10552"/>
                <a:gd name="T12" fmla="*/ 0 w 4071"/>
                <a:gd name="T13" fmla="*/ 10094 h 10552"/>
                <a:gd name="T14" fmla="*/ 0 w 4071"/>
                <a:gd name="T15" fmla="*/ 457 h 10552"/>
                <a:gd name="T16" fmla="*/ 0 w 4071"/>
                <a:gd name="T17" fmla="*/ 457 h 10552"/>
                <a:gd name="T18" fmla="*/ 457 w 4071"/>
                <a:gd name="T19" fmla="*/ 0 h 10552"/>
                <a:gd name="T20" fmla="*/ 3613 w 4071"/>
                <a:gd name="T21" fmla="*/ 0 h 10552"/>
                <a:gd name="T22" fmla="*/ 3613 w 4071"/>
                <a:gd name="T23" fmla="*/ 0 h 10552"/>
                <a:gd name="T24" fmla="*/ 4070 w 4071"/>
                <a:gd name="T25" fmla="*/ 457 h 10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71" h="10552">
                  <a:moveTo>
                    <a:pt x="4070" y="457"/>
                  </a:moveTo>
                  <a:lnTo>
                    <a:pt x="4070" y="10094"/>
                  </a:lnTo>
                  <a:lnTo>
                    <a:pt x="4070" y="10094"/>
                  </a:lnTo>
                  <a:cubicBezTo>
                    <a:pt x="4070" y="10346"/>
                    <a:pt x="3866" y="10551"/>
                    <a:pt x="3613" y="10551"/>
                  </a:cubicBezTo>
                  <a:lnTo>
                    <a:pt x="457" y="10551"/>
                  </a:lnTo>
                  <a:lnTo>
                    <a:pt x="457" y="10551"/>
                  </a:lnTo>
                  <a:cubicBezTo>
                    <a:pt x="205" y="10551"/>
                    <a:pt x="0" y="10346"/>
                    <a:pt x="0" y="10094"/>
                  </a:cubicBezTo>
                  <a:lnTo>
                    <a:pt x="0" y="457"/>
                  </a:lnTo>
                  <a:lnTo>
                    <a:pt x="0" y="457"/>
                  </a:lnTo>
                  <a:cubicBezTo>
                    <a:pt x="0" y="204"/>
                    <a:pt x="205" y="0"/>
                    <a:pt x="457" y="0"/>
                  </a:cubicBezTo>
                  <a:lnTo>
                    <a:pt x="3613" y="0"/>
                  </a:lnTo>
                  <a:lnTo>
                    <a:pt x="3613" y="0"/>
                  </a:lnTo>
                  <a:cubicBezTo>
                    <a:pt x="3866" y="0"/>
                    <a:pt x="4070" y="204"/>
                    <a:pt x="4070" y="457"/>
                  </a:cubicBezTo>
                </a:path>
              </a:pathLst>
            </a:custGeom>
            <a:solidFill>
              <a:schemeClr val="accent6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1CEBC802-FB5F-8D42-A490-621F680CFF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7285" y="4805990"/>
              <a:ext cx="2890483" cy="7485852"/>
            </a:xfrm>
            <a:custGeom>
              <a:avLst/>
              <a:gdLst>
                <a:gd name="T0" fmla="*/ 3972 w 4073"/>
                <a:gd name="T1" fmla="*/ 10551 h 10552"/>
                <a:gd name="T2" fmla="*/ 100 w 4073"/>
                <a:gd name="T3" fmla="*/ 10551 h 10552"/>
                <a:gd name="T4" fmla="*/ 100 w 4073"/>
                <a:gd name="T5" fmla="*/ 10551 h 10552"/>
                <a:gd name="T6" fmla="*/ 0 w 4073"/>
                <a:gd name="T7" fmla="*/ 10452 h 10552"/>
                <a:gd name="T8" fmla="*/ 0 w 4073"/>
                <a:gd name="T9" fmla="*/ 100 h 10552"/>
                <a:gd name="T10" fmla="*/ 0 w 4073"/>
                <a:gd name="T11" fmla="*/ 100 h 10552"/>
                <a:gd name="T12" fmla="*/ 100 w 4073"/>
                <a:gd name="T13" fmla="*/ 0 h 10552"/>
                <a:gd name="T14" fmla="*/ 3972 w 4073"/>
                <a:gd name="T15" fmla="*/ 0 h 10552"/>
                <a:gd name="T16" fmla="*/ 3972 w 4073"/>
                <a:gd name="T17" fmla="*/ 0 h 10552"/>
                <a:gd name="T18" fmla="*/ 4072 w 4073"/>
                <a:gd name="T19" fmla="*/ 100 h 10552"/>
                <a:gd name="T20" fmla="*/ 4072 w 4073"/>
                <a:gd name="T21" fmla="*/ 10452 h 10552"/>
                <a:gd name="T22" fmla="*/ 4072 w 4073"/>
                <a:gd name="T23" fmla="*/ 10452 h 10552"/>
                <a:gd name="T24" fmla="*/ 3972 w 4073"/>
                <a:gd name="T25" fmla="*/ 10551 h 10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073" h="10552">
                  <a:moveTo>
                    <a:pt x="3972" y="10551"/>
                  </a:moveTo>
                  <a:lnTo>
                    <a:pt x="100" y="10551"/>
                  </a:lnTo>
                  <a:lnTo>
                    <a:pt x="100" y="10551"/>
                  </a:lnTo>
                  <a:cubicBezTo>
                    <a:pt x="45" y="10551"/>
                    <a:pt x="0" y="10507"/>
                    <a:pt x="0" y="10452"/>
                  </a:cubicBezTo>
                  <a:lnTo>
                    <a:pt x="0" y="100"/>
                  </a:lnTo>
                  <a:lnTo>
                    <a:pt x="0" y="100"/>
                  </a:lnTo>
                  <a:cubicBezTo>
                    <a:pt x="0" y="44"/>
                    <a:pt x="45" y="0"/>
                    <a:pt x="100" y="0"/>
                  </a:cubicBezTo>
                  <a:lnTo>
                    <a:pt x="3972" y="0"/>
                  </a:lnTo>
                  <a:lnTo>
                    <a:pt x="3972" y="0"/>
                  </a:lnTo>
                  <a:cubicBezTo>
                    <a:pt x="4027" y="0"/>
                    <a:pt x="4072" y="44"/>
                    <a:pt x="4072" y="100"/>
                  </a:cubicBezTo>
                  <a:lnTo>
                    <a:pt x="4072" y="10452"/>
                  </a:lnTo>
                  <a:lnTo>
                    <a:pt x="4072" y="10452"/>
                  </a:lnTo>
                  <a:cubicBezTo>
                    <a:pt x="4072" y="10507"/>
                    <a:pt x="4027" y="10551"/>
                    <a:pt x="3972" y="10551"/>
                  </a:cubicBez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A79ABC08-15CE-5B48-B127-B9AC9377E0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5031221"/>
              <a:ext cx="2668378" cy="6994721"/>
            </a:xfrm>
            <a:custGeom>
              <a:avLst/>
              <a:gdLst>
                <a:gd name="T0" fmla="*/ 3759 w 3760"/>
                <a:gd name="T1" fmla="*/ 302 h 9861"/>
                <a:gd name="T2" fmla="*/ 3759 w 3760"/>
                <a:gd name="T3" fmla="*/ 9558 h 9861"/>
                <a:gd name="T4" fmla="*/ 3759 w 3760"/>
                <a:gd name="T5" fmla="*/ 9558 h 9861"/>
                <a:gd name="T6" fmla="*/ 3458 w 3760"/>
                <a:gd name="T7" fmla="*/ 9860 h 9861"/>
                <a:gd name="T8" fmla="*/ 303 w 3760"/>
                <a:gd name="T9" fmla="*/ 9860 h 9861"/>
                <a:gd name="T10" fmla="*/ 303 w 3760"/>
                <a:gd name="T11" fmla="*/ 9860 h 9861"/>
                <a:gd name="T12" fmla="*/ 0 w 3760"/>
                <a:gd name="T13" fmla="*/ 9558 h 9861"/>
                <a:gd name="T14" fmla="*/ 0 w 3760"/>
                <a:gd name="T15" fmla="*/ 302 h 9861"/>
                <a:gd name="T16" fmla="*/ 0 w 3760"/>
                <a:gd name="T17" fmla="*/ 302 h 9861"/>
                <a:gd name="T18" fmla="*/ 303 w 3760"/>
                <a:gd name="T19" fmla="*/ 0 h 9861"/>
                <a:gd name="T20" fmla="*/ 701 w 3760"/>
                <a:gd name="T21" fmla="*/ 0 h 9861"/>
                <a:gd name="T22" fmla="*/ 701 w 3760"/>
                <a:gd name="T23" fmla="*/ 0 h 9861"/>
                <a:gd name="T24" fmla="*/ 819 w 3760"/>
                <a:gd name="T25" fmla="*/ 24 h 9861"/>
                <a:gd name="T26" fmla="*/ 819 w 3760"/>
                <a:gd name="T27" fmla="*/ 24 h 9861"/>
                <a:gd name="T28" fmla="*/ 931 w 3760"/>
                <a:gd name="T29" fmla="*/ 106 h 9861"/>
                <a:gd name="T30" fmla="*/ 931 w 3760"/>
                <a:gd name="T31" fmla="*/ 106 h 9861"/>
                <a:gd name="T32" fmla="*/ 1034 w 3760"/>
                <a:gd name="T33" fmla="*/ 184 h 9861"/>
                <a:gd name="T34" fmla="*/ 1034 w 3760"/>
                <a:gd name="T35" fmla="*/ 184 h 9861"/>
                <a:gd name="T36" fmla="*/ 1161 w 3760"/>
                <a:gd name="T37" fmla="*/ 211 h 9861"/>
                <a:gd name="T38" fmla="*/ 2599 w 3760"/>
                <a:gd name="T39" fmla="*/ 211 h 9861"/>
                <a:gd name="T40" fmla="*/ 2599 w 3760"/>
                <a:gd name="T41" fmla="*/ 211 h 9861"/>
                <a:gd name="T42" fmla="*/ 2829 w 3760"/>
                <a:gd name="T43" fmla="*/ 106 h 9861"/>
                <a:gd name="T44" fmla="*/ 2829 w 3760"/>
                <a:gd name="T45" fmla="*/ 106 h 9861"/>
                <a:gd name="T46" fmla="*/ 2932 w 3760"/>
                <a:gd name="T47" fmla="*/ 28 h 9861"/>
                <a:gd name="T48" fmla="*/ 2932 w 3760"/>
                <a:gd name="T49" fmla="*/ 28 h 9861"/>
                <a:gd name="T50" fmla="*/ 3059 w 3760"/>
                <a:gd name="T51" fmla="*/ 0 h 9861"/>
                <a:gd name="T52" fmla="*/ 3458 w 3760"/>
                <a:gd name="T53" fmla="*/ 0 h 9861"/>
                <a:gd name="T54" fmla="*/ 3458 w 3760"/>
                <a:gd name="T55" fmla="*/ 0 h 9861"/>
                <a:gd name="T56" fmla="*/ 3607 w 3760"/>
                <a:gd name="T57" fmla="*/ 40 h 9861"/>
                <a:gd name="T58" fmla="*/ 3607 w 3760"/>
                <a:gd name="T59" fmla="*/ 40 h 9861"/>
                <a:gd name="T60" fmla="*/ 3759 w 3760"/>
                <a:gd name="T61" fmla="*/ 302 h 98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3760" h="9861">
                  <a:moveTo>
                    <a:pt x="3759" y="302"/>
                  </a:moveTo>
                  <a:lnTo>
                    <a:pt x="3759" y="9558"/>
                  </a:lnTo>
                  <a:lnTo>
                    <a:pt x="3759" y="9558"/>
                  </a:lnTo>
                  <a:cubicBezTo>
                    <a:pt x="3759" y="9725"/>
                    <a:pt x="3624" y="9860"/>
                    <a:pt x="3458" y="9860"/>
                  </a:cubicBezTo>
                  <a:lnTo>
                    <a:pt x="303" y="9860"/>
                  </a:lnTo>
                  <a:lnTo>
                    <a:pt x="303" y="9860"/>
                  </a:lnTo>
                  <a:cubicBezTo>
                    <a:pt x="136" y="9860"/>
                    <a:pt x="0" y="9725"/>
                    <a:pt x="0" y="9558"/>
                  </a:cubicBezTo>
                  <a:lnTo>
                    <a:pt x="0" y="302"/>
                  </a:lnTo>
                  <a:lnTo>
                    <a:pt x="0" y="302"/>
                  </a:lnTo>
                  <a:cubicBezTo>
                    <a:pt x="0" y="136"/>
                    <a:pt x="136" y="0"/>
                    <a:pt x="303" y="0"/>
                  </a:cubicBezTo>
                  <a:lnTo>
                    <a:pt x="701" y="0"/>
                  </a:lnTo>
                  <a:lnTo>
                    <a:pt x="701" y="0"/>
                  </a:lnTo>
                  <a:cubicBezTo>
                    <a:pt x="742" y="0"/>
                    <a:pt x="782" y="8"/>
                    <a:pt x="819" y="24"/>
                  </a:cubicBezTo>
                  <a:lnTo>
                    <a:pt x="819" y="24"/>
                  </a:lnTo>
                  <a:cubicBezTo>
                    <a:pt x="861" y="42"/>
                    <a:pt x="900" y="70"/>
                    <a:pt x="931" y="106"/>
                  </a:cubicBezTo>
                  <a:lnTo>
                    <a:pt x="931" y="106"/>
                  </a:lnTo>
                  <a:cubicBezTo>
                    <a:pt x="960" y="139"/>
                    <a:pt x="995" y="166"/>
                    <a:pt x="1034" y="184"/>
                  </a:cubicBezTo>
                  <a:lnTo>
                    <a:pt x="1034" y="184"/>
                  </a:lnTo>
                  <a:cubicBezTo>
                    <a:pt x="1073" y="202"/>
                    <a:pt x="1116" y="211"/>
                    <a:pt x="1161" y="211"/>
                  </a:cubicBezTo>
                  <a:lnTo>
                    <a:pt x="2599" y="211"/>
                  </a:lnTo>
                  <a:lnTo>
                    <a:pt x="2599" y="211"/>
                  </a:lnTo>
                  <a:cubicBezTo>
                    <a:pt x="2688" y="211"/>
                    <a:pt x="2772" y="173"/>
                    <a:pt x="2829" y="106"/>
                  </a:cubicBezTo>
                  <a:lnTo>
                    <a:pt x="2829" y="106"/>
                  </a:lnTo>
                  <a:cubicBezTo>
                    <a:pt x="2858" y="72"/>
                    <a:pt x="2893" y="46"/>
                    <a:pt x="2932" y="28"/>
                  </a:cubicBezTo>
                  <a:lnTo>
                    <a:pt x="2932" y="28"/>
                  </a:lnTo>
                  <a:cubicBezTo>
                    <a:pt x="2972" y="10"/>
                    <a:pt x="3015" y="0"/>
                    <a:pt x="3059" y="0"/>
                  </a:cubicBezTo>
                  <a:lnTo>
                    <a:pt x="3458" y="0"/>
                  </a:lnTo>
                  <a:lnTo>
                    <a:pt x="3458" y="0"/>
                  </a:lnTo>
                  <a:cubicBezTo>
                    <a:pt x="3512" y="0"/>
                    <a:pt x="3563" y="14"/>
                    <a:pt x="3607" y="40"/>
                  </a:cubicBezTo>
                  <a:lnTo>
                    <a:pt x="3607" y="40"/>
                  </a:lnTo>
                  <a:cubicBezTo>
                    <a:pt x="3698" y="92"/>
                    <a:pt x="3759" y="190"/>
                    <a:pt x="3759" y="302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67D27FD4-598A-D74B-AA13-86FC8124B7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2166" y="4971785"/>
              <a:ext cx="590528" cy="105646"/>
            </a:xfrm>
            <a:custGeom>
              <a:avLst/>
              <a:gdLst>
                <a:gd name="connsiteX0" fmla="*/ 176473 w 543726"/>
                <a:gd name="connsiteY0" fmla="*/ 23042 h 97273"/>
                <a:gd name="connsiteX1" fmla="*/ 517679 w 543726"/>
                <a:gd name="connsiteY1" fmla="*/ 23042 h 97273"/>
                <a:gd name="connsiteX2" fmla="*/ 543726 w 543726"/>
                <a:gd name="connsiteY2" fmla="*/ 50076 h 97273"/>
                <a:gd name="connsiteX3" fmla="*/ 517679 w 543726"/>
                <a:gd name="connsiteY3" fmla="*/ 77110 h 97273"/>
                <a:gd name="connsiteX4" fmla="*/ 176473 w 543726"/>
                <a:gd name="connsiteY4" fmla="*/ 77110 h 97273"/>
                <a:gd name="connsiteX5" fmla="*/ 149775 w 543726"/>
                <a:gd name="connsiteY5" fmla="*/ 50076 h 97273"/>
                <a:gd name="connsiteX6" fmla="*/ 176473 w 543726"/>
                <a:gd name="connsiteY6" fmla="*/ 23042 h 97273"/>
                <a:gd name="connsiteX7" fmla="*/ 42874 w 543726"/>
                <a:gd name="connsiteY7" fmla="*/ 0 h 97273"/>
                <a:gd name="connsiteX8" fmla="*/ 85749 w 543726"/>
                <a:gd name="connsiteY8" fmla="*/ 48637 h 97273"/>
                <a:gd name="connsiteX9" fmla="*/ 42874 w 543726"/>
                <a:gd name="connsiteY9" fmla="*/ 97273 h 97273"/>
                <a:gd name="connsiteX10" fmla="*/ 0 w 543726"/>
                <a:gd name="connsiteY10" fmla="*/ 48637 h 97273"/>
                <a:gd name="connsiteX11" fmla="*/ 42874 w 543726"/>
                <a:gd name="connsiteY11" fmla="*/ 0 h 97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3726" h="97273">
                  <a:moveTo>
                    <a:pt x="176473" y="23042"/>
                  </a:moveTo>
                  <a:lnTo>
                    <a:pt x="517679" y="23042"/>
                  </a:lnTo>
                  <a:cubicBezTo>
                    <a:pt x="532005" y="23042"/>
                    <a:pt x="543726" y="35570"/>
                    <a:pt x="543726" y="50076"/>
                  </a:cubicBezTo>
                  <a:cubicBezTo>
                    <a:pt x="543726" y="65241"/>
                    <a:pt x="532005" y="77110"/>
                    <a:pt x="517679" y="77110"/>
                  </a:cubicBezTo>
                  <a:lnTo>
                    <a:pt x="176473" y="77110"/>
                  </a:lnTo>
                  <a:cubicBezTo>
                    <a:pt x="161496" y="77110"/>
                    <a:pt x="149775" y="65241"/>
                    <a:pt x="149775" y="50076"/>
                  </a:cubicBezTo>
                  <a:cubicBezTo>
                    <a:pt x="149775" y="35570"/>
                    <a:pt x="161496" y="23042"/>
                    <a:pt x="176473" y="23042"/>
                  </a:cubicBezTo>
                  <a:close/>
                  <a:moveTo>
                    <a:pt x="42874" y="0"/>
                  </a:moveTo>
                  <a:cubicBezTo>
                    <a:pt x="66620" y="0"/>
                    <a:pt x="85749" y="21689"/>
                    <a:pt x="85749" y="48637"/>
                  </a:cubicBezTo>
                  <a:cubicBezTo>
                    <a:pt x="85749" y="75584"/>
                    <a:pt x="66620" y="97273"/>
                    <a:pt x="42874" y="97273"/>
                  </a:cubicBezTo>
                  <a:cubicBezTo>
                    <a:pt x="19128" y="97273"/>
                    <a:pt x="0" y="75584"/>
                    <a:pt x="0" y="48637"/>
                  </a:cubicBezTo>
                  <a:cubicBezTo>
                    <a:pt x="0" y="21689"/>
                    <a:pt x="19128" y="0"/>
                    <a:pt x="4287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99F02404-BBBB-374C-8E54-58F6C1E89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5031222"/>
              <a:ext cx="2667668" cy="3290187"/>
            </a:xfrm>
            <a:custGeom>
              <a:avLst/>
              <a:gdLst>
                <a:gd name="connsiteX0" fmla="*/ 2456243 w 2456243"/>
                <a:gd name="connsiteY0" fmla="*/ 357156 h 3029424"/>
                <a:gd name="connsiteX1" fmla="*/ 2456243 w 2456243"/>
                <a:gd name="connsiteY1" fmla="*/ 942796 h 3029424"/>
                <a:gd name="connsiteX2" fmla="*/ 0 w 2456243"/>
                <a:gd name="connsiteY2" fmla="*/ 3029424 h 3029424"/>
                <a:gd name="connsiteX3" fmla="*/ 0 w 2456243"/>
                <a:gd name="connsiteY3" fmla="*/ 2443784 h 3029424"/>
                <a:gd name="connsiteX4" fmla="*/ 1997580 w 2456243"/>
                <a:gd name="connsiteY4" fmla="*/ 0 h 3029424"/>
                <a:gd name="connsiteX5" fmla="*/ 2258135 w 2456243"/>
                <a:gd name="connsiteY5" fmla="*/ 0 h 3029424"/>
                <a:gd name="connsiteX6" fmla="*/ 2355434 w 2456243"/>
                <a:gd name="connsiteY6" fmla="*/ 26134 h 3029424"/>
                <a:gd name="connsiteX7" fmla="*/ 0 w 2456243"/>
                <a:gd name="connsiteY7" fmla="*/ 2029959 h 3029424"/>
                <a:gd name="connsiteX8" fmla="*/ 0 w 2456243"/>
                <a:gd name="connsiteY8" fmla="*/ 470412 h 3029424"/>
                <a:gd name="connsiteX9" fmla="*/ 534822 w 2456243"/>
                <a:gd name="connsiteY9" fmla="*/ 15681 h 3029424"/>
                <a:gd name="connsiteX10" fmla="*/ 607959 w 2456243"/>
                <a:gd name="connsiteY10" fmla="*/ 69255 h 3029424"/>
                <a:gd name="connsiteX11" fmla="*/ 675220 w 2456243"/>
                <a:gd name="connsiteY11" fmla="*/ 120217 h 3029424"/>
                <a:gd name="connsiteX12" fmla="*/ 758153 w 2456243"/>
                <a:gd name="connsiteY12" fmla="*/ 137857 h 3029424"/>
                <a:gd name="connsiteX13" fmla="*/ 1697192 w 2456243"/>
                <a:gd name="connsiteY13" fmla="*/ 137857 h 3029424"/>
                <a:gd name="connsiteX14" fmla="*/ 1847386 w 2456243"/>
                <a:gd name="connsiteY14" fmla="*/ 69255 h 3029424"/>
                <a:gd name="connsiteX15" fmla="*/ 1914647 w 2456243"/>
                <a:gd name="connsiteY15" fmla="*/ 18294 h 3029424"/>
                <a:gd name="connsiteX16" fmla="*/ 1997580 w 2456243"/>
                <a:gd name="connsiteY16" fmla="*/ 0 h 3029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56243" h="3029424">
                  <a:moveTo>
                    <a:pt x="2456243" y="357156"/>
                  </a:moveTo>
                  <a:lnTo>
                    <a:pt x="2456243" y="942796"/>
                  </a:lnTo>
                  <a:lnTo>
                    <a:pt x="0" y="3029424"/>
                  </a:lnTo>
                  <a:lnTo>
                    <a:pt x="0" y="2443784"/>
                  </a:lnTo>
                  <a:close/>
                  <a:moveTo>
                    <a:pt x="1997580" y="0"/>
                  </a:moveTo>
                  <a:lnTo>
                    <a:pt x="2258135" y="0"/>
                  </a:lnTo>
                  <a:cubicBezTo>
                    <a:pt x="2293397" y="0"/>
                    <a:pt x="2326701" y="9147"/>
                    <a:pt x="2355434" y="26134"/>
                  </a:cubicBezTo>
                  <a:lnTo>
                    <a:pt x="0" y="2029959"/>
                  </a:lnTo>
                  <a:lnTo>
                    <a:pt x="0" y="470412"/>
                  </a:lnTo>
                  <a:lnTo>
                    <a:pt x="534822" y="15681"/>
                  </a:lnTo>
                  <a:cubicBezTo>
                    <a:pt x="562248" y="27441"/>
                    <a:pt x="587716" y="45735"/>
                    <a:pt x="607959" y="69255"/>
                  </a:cubicBezTo>
                  <a:cubicBezTo>
                    <a:pt x="626897" y="90816"/>
                    <a:pt x="649753" y="108456"/>
                    <a:pt x="675220" y="120217"/>
                  </a:cubicBezTo>
                  <a:cubicBezTo>
                    <a:pt x="700688" y="131977"/>
                    <a:pt x="728768" y="137857"/>
                    <a:pt x="758153" y="137857"/>
                  </a:cubicBezTo>
                  <a:lnTo>
                    <a:pt x="1697192" y="137857"/>
                  </a:lnTo>
                  <a:cubicBezTo>
                    <a:pt x="1755311" y="137857"/>
                    <a:pt x="1810164" y="113030"/>
                    <a:pt x="1847386" y="69255"/>
                  </a:cubicBezTo>
                  <a:cubicBezTo>
                    <a:pt x="1866324" y="47041"/>
                    <a:pt x="1889179" y="30054"/>
                    <a:pt x="1914647" y="18294"/>
                  </a:cubicBezTo>
                  <a:cubicBezTo>
                    <a:pt x="1940768" y="6534"/>
                    <a:pt x="1968848" y="0"/>
                    <a:pt x="1997580" y="0"/>
                  </a:cubicBezTo>
                  <a:close/>
                </a:path>
              </a:pathLst>
            </a:custGeom>
            <a:solidFill>
              <a:schemeClr val="bg1">
                <a:alpha val="35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54A27B7E-1F81-E341-9097-54BE786381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3" y="7968628"/>
              <a:ext cx="3961117" cy="2844655"/>
            </a:xfrm>
            <a:custGeom>
              <a:avLst/>
              <a:gdLst>
                <a:gd name="connsiteX0" fmla="*/ 3487136 w 3647180"/>
                <a:gd name="connsiteY0" fmla="*/ 0 h 2619203"/>
                <a:gd name="connsiteX1" fmla="*/ 3541345 w 3647180"/>
                <a:gd name="connsiteY1" fmla="*/ 185974 h 2619203"/>
                <a:gd name="connsiteX2" fmla="*/ 3643883 w 3647180"/>
                <a:gd name="connsiteY2" fmla="*/ 680600 h 2619203"/>
                <a:gd name="connsiteX3" fmla="*/ 3538079 w 3647180"/>
                <a:gd name="connsiteY3" fmla="*/ 861354 h 2619203"/>
                <a:gd name="connsiteX4" fmla="*/ 3104414 w 3647180"/>
                <a:gd name="connsiteY4" fmla="*/ 995777 h 2619203"/>
                <a:gd name="connsiteX5" fmla="*/ 2913057 w 3647180"/>
                <a:gd name="connsiteY5" fmla="*/ 1033596 h 2619203"/>
                <a:gd name="connsiteX6" fmla="*/ 2893407 w 3647180"/>
                <a:gd name="connsiteY6" fmla="*/ 1032446 h 2619203"/>
                <a:gd name="connsiteX7" fmla="*/ 2882924 w 3647180"/>
                <a:gd name="connsiteY7" fmla="*/ 1056503 h 2619203"/>
                <a:gd name="connsiteX8" fmla="*/ 1227473 w 3647180"/>
                <a:gd name="connsiteY8" fmla="*/ 2615801 h 2619203"/>
                <a:gd name="connsiteX9" fmla="*/ 0 w 3647180"/>
                <a:gd name="connsiteY9" fmla="*/ 2154072 h 2619203"/>
                <a:gd name="connsiteX10" fmla="*/ 0 w 3647180"/>
                <a:gd name="connsiteY10" fmla="*/ 884482 h 2619203"/>
                <a:gd name="connsiteX11" fmla="*/ 1267301 w 3647180"/>
                <a:gd name="connsiteY11" fmla="*/ 1824919 h 2619203"/>
                <a:gd name="connsiteX12" fmla="*/ 2556801 w 3647180"/>
                <a:gd name="connsiteY12" fmla="*/ 535736 h 2619203"/>
                <a:gd name="connsiteX13" fmla="*/ 2566479 w 3647180"/>
                <a:gd name="connsiteY13" fmla="*/ 548126 h 2619203"/>
                <a:gd name="connsiteX14" fmla="*/ 2578037 w 3647180"/>
                <a:gd name="connsiteY14" fmla="*/ 493352 h 2619203"/>
                <a:gd name="connsiteX15" fmla="*/ 2926767 w 3647180"/>
                <a:gd name="connsiteY15" fmla="*/ 154652 h 26192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647180" h="2619203">
                  <a:moveTo>
                    <a:pt x="3487136" y="0"/>
                  </a:moveTo>
                  <a:lnTo>
                    <a:pt x="3541345" y="185974"/>
                  </a:lnTo>
                  <a:lnTo>
                    <a:pt x="3643883" y="680600"/>
                  </a:lnTo>
                  <a:cubicBezTo>
                    <a:pt x="3660211" y="759558"/>
                    <a:pt x="3614493" y="837210"/>
                    <a:pt x="3538079" y="861354"/>
                  </a:cubicBezTo>
                  <a:lnTo>
                    <a:pt x="3104414" y="995777"/>
                  </a:lnTo>
                  <a:cubicBezTo>
                    <a:pt x="3039021" y="1016332"/>
                    <a:pt x="2973996" y="1032024"/>
                    <a:pt x="2913057" y="1033596"/>
                  </a:cubicBezTo>
                  <a:lnTo>
                    <a:pt x="2893407" y="1032446"/>
                  </a:lnTo>
                  <a:lnTo>
                    <a:pt x="2882924" y="1056503"/>
                  </a:lnTo>
                  <a:cubicBezTo>
                    <a:pt x="2751052" y="1354762"/>
                    <a:pt x="2164973" y="2551799"/>
                    <a:pt x="1227473" y="2615801"/>
                  </a:cubicBezTo>
                  <a:cubicBezTo>
                    <a:pt x="656829" y="2654986"/>
                    <a:pt x="216113" y="2346731"/>
                    <a:pt x="0" y="2154072"/>
                  </a:cubicBezTo>
                  <a:lnTo>
                    <a:pt x="0" y="884482"/>
                  </a:lnTo>
                  <a:cubicBezTo>
                    <a:pt x="170410" y="1137224"/>
                    <a:pt x="692086" y="1830797"/>
                    <a:pt x="1267301" y="1824919"/>
                  </a:cubicBezTo>
                  <a:cubicBezTo>
                    <a:pt x="1969834" y="1817735"/>
                    <a:pt x="2556801" y="535736"/>
                    <a:pt x="2556801" y="535736"/>
                  </a:cubicBezTo>
                  <a:lnTo>
                    <a:pt x="2566479" y="548126"/>
                  </a:lnTo>
                  <a:lnTo>
                    <a:pt x="2578037" y="493352"/>
                  </a:lnTo>
                  <a:cubicBezTo>
                    <a:pt x="2628704" y="341361"/>
                    <a:pt x="2784715" y="193316"/>
                    <a:pt x="2926767" y="154652"/>
                  </a:cubicBez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2" name="Freeform 25">
              <a:extLst>
                <a:ext uri="{FF2B5EF4-FFF2-40B4-BE49-F238E27FC236}">
                  <a16:creationId xmlns:a16="http://schemas.microsoft.com/office/drawing/2014/main" id="{1110FE01-DFA5-DD42-8691-49C8128FF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32438" y="7708986"/>
              <a:ext cx="897801" cy="1401446"/>
            </a:xfrm>
            <a:custGeom>
              <a:avLst/>
              <a:gdLst>
                <a:gd name="T0" fmla="*/ 984 w 1265"/>
                <a:gd name="T1" fmla="*/ 0 h 1977"/>
                <a:gd name="T2" fmla="*/ 419 w 1265"/>
                <a:gd name="T3" fmla="*/ 86 h 1977"/>
                <a:gd name="T4" fmla="*/ 419 w 1265"/>
                <a:gd name="T5" fmla="*/ 86 h 1977"/>
                <a:gd name="T6" fmla="*/ 259 w 1265"/>
                <a:gd name="T7" fmla="*/ 1898 h 1977"/>
                <a:gd name="T8" fmla="*/ 259 w 1265"/>
                <a:gd name="T9" fmla="*/ 1898 h 1977"/>
                <a:gd name="T10" fmla="*/ 384 w 1265"/>
                <a:gd name="T11" fmla="*/ 1959 h 1977"/>
                <a:gd name="T12" fmla="*/ 1185 w 1265"/>
                <a:gd name="T13" fmla="*/ 1686 h 1977"/>
                <a:gd name="T14" fmla="*/ 1185 w 1265"/>
                <a:gd name="T15" fmla="*/ 1686 h 1977"/>
                <a:gd name="T16" fmla="*/ 1246 w 1265"/>
                <a:gd name="T17" fmla="*/ 1562 h 1977"/>
                <a:gd name="T18" fmla="*/ 1246 w 1265"/>
                <a:gd name="T19" fmla="*/ 1562 h 1977"/>
                <a:gd name="T20" fmla="*/ 1237 w 1265"/>
                <a:gd name="T21" fmla="*/ 1543 h 1977"/>
                <a:gd name="T22" fmla="*/ 1237 w 1265"/>
                <a:gd name="T23" fmla="*/ 1543 h 1977"/>
                <a:gd name="T24" fmla="*/ 984 w 1265"/>
                <a:gd name="T25" fmla="*/ 0 h 19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65" h="1977">
                  <a:moveTo>
                    <a:pt x="984" y="0"/>
                  </a:moveTo>
                  <a:lnTo>
                    <a:pt x="419" y="86"/>
                  </a:lnTo>
                  <a:lnTo>
                    <a:pt x="419" y="86"/>
                  </a:lnTo>
                  <a:cubicBezTo>
                    <a:pt x="419" y="86"/>
                    <a:pt x="0" y="1133"/>
                    <a:pt x="259" y="1898"/>
                  </a:cubicBezTo>
                  <a:lnTo>
                    <a:pt x="259" y="1898"/>
                  </a:lnTo>
                  <a:cubicBezTo>
                    <a:pt x="277" y="1949"/>
                    <a:pt x="332" y="1976"/>
                    <a:pt x="384" y="1959"/>
                  </a:cubicBezTo>
                  <a:lnTo>
                    <a:pt x="1185" y="1686"/>
                  </a:lnTo>
                  <a:lnTo>
                    <a:pt x="1185" y="1686"/>
                  </a:lnTo>
                  <a:cubicBezTo>
                    <a:pt x="1236" y="1670"/>
                    <a:pt x="1264" y="1613"/>
                    <a:pt x="1246" y="1562"/>
                  </a:cubicBezTo>
                  <a:lnTo>
                    <a:pt x="1246" y="1562"/>
                  </a:lnTo>
                  <a:cubicBezTo>
                    <a:pt x="1244" y="1555"/>
                    <a:pt x="1241" y="1549"/>
                    <a:pt x="1237" y="1543"/>
                  </a:cubicBezTo>
                  <a:lnTo>
                    <a:pt x="1237" y="1543"/>
                  </a:lnTo>
                  <a:cubicBezTo>
                    <a:pt x="1181" y="1419"/>
                    <a:pt x="876" y="717"/>
                    <a:pt x="984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3" name="Freeform 26">
              <a:extLst>
                <a:ext uri="{FF2B5EF4-FFF2-40B4-BE49-F238E27FC236}">
                  <a16:creationId xmlns:a16="http://schemas.microsoft.com/office/drawing/2014/main" id="{16305C81-80F5-7640-A2A6-77EA298D2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60178" y="5756970"/>
              <a:ext cx="3143871" cy="2214786"/>
            </a:xfrm>
            <a:custGeom>
              <a:avLst/>
              <a:gdLst>
                <a:gd name="T0" fmla="*/ 4430 w 4431"/>
                <a:gd name="T1" fmla="*/ 2675 h 3120"/>
                <a:gd name="T2" fmla="*/ 332 w 4431"/>
                <a:gd name="T3" fmla="*/ 3119 h 3120"/>
                <a:gd name="T4" fmla="*/ 0 w 4431"/>
                <a:gd name="T5" fmla="*/ 2142 h 3120"/>
                <a:gd name="T6" fmla="*/ 3521 w 4431"/>
                <a:gd name="T7" fmla="*/ 0 h 3120"/>
                <a:gd name="T8" fmla="*/ 4430 w 4431"/>
                <a:gd name="T9" fmla="*/ 2675 h 3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31" h="3120">
                  <a:moveTo>
                    <a:pt x="4430" y="2675"/>
                  </a:moveTo>
                  <a:lnTo>
                    <a:pt x="332" y="3119"/>
                  </a:lnTo>
                  <a:lnTo>
                    <a:pt x="0" y="2142"/>
                  </a:lnTo>
                  <a:lnTo>
                    <a:pt x="3521" y="0"/>
                  </a:lnTo>
                  <a:lnTo>
                    <a:pt x="4430" y="2675"/>
                  </a:lnTo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4" name="Freeform 27">
              <a:extLst>
                <a:ext uri="{FF2B5EF4-FFF2-40B4-BE49-F238E27FC236}">
                  <a16:creationId xmlns:a16="http://schemas.microsoft.com/office/drawing/2014/main" id="{CD9F4AC1-F96A-3743-907A-222BCC26CC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25120" y="5584917"/>
              <a:ext cx="932212" cy="2236685"/>
            </a:xfrm>
            <a:custGeom>
              <a:avLst/>
              <a:gdLst>
                <a:gd name="T0" fmla="*/ 1286 w 1316"/>
                <a:gd name="T1" fmla="*/ 2914 h 3153"/>
                <a:gd name="T2" fmla="*/ 1286 w 1316"/>
                <a:gd name="T3" fmla="*/ 2914 h 3153"/>
                <a:gd name="T4" fmla="*/ 1183 w 1316"/>
                <a:gd name="T5" fmla="*/ 3122 h 3153"/>
                <a:gd name="T6" fmla="*/ 1183 w 1316"/>
                <a:gd name="T7" fmla="*/ 3122 h 3153"/>
                <a:gd name="T8" fmla="*/ 975 w 1316"/>
                <a:gd name="T9" fmla="*/ 3019 h 3153"/>
                <a:gd name="T10" fmla="*/ 30 w 1316"/>
                <a:gd name="T11" fmla="*/ 238 h 3153"/>
                <a:gd name="T12" fmla="*/ 30 w 1316"/>
                <a:gd name="T13" fmla="*/ 238 h 3153"/>
                <a:gd name="T14" fmla="*/ 132 w 1316"/>
                <a:gd name="T15" fmla="*/ 29 h 3153"/>
                <a:gd name="T16" fmla="*/ 132 w 1316"/>
                <a:gd name="T17" fmla="*/ 29 h 3153"/>
                <a:gd name="T18" fmla="*/ 342 w 1316"/>
                <a:gd name="T19" fmla="*/ 132 h 3153"/>
                <a:gd name="T20" fmla="*/ 1286 w 1316"/>
                <a:gd name="T21" fmla="*/ 2914 h 3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16" h="3153">
                  <a:moveTo>
                    <a:pt x="1286" y="2914"/>
                  </a:moveTo>
                  <a:lnTo>
                    <a:pt x="1286" y="2914"/>
                  </a:lnTo>
                  <a:cubicBezTo>
                    <a:pt x="1315" y="3000"/>
                    <a:pt x="1269" y="3094"/>
                    <a:pt x="1183" y="3122"/>
                  </a:cubicBezTo>
                  <a:lnTo>
                    <a:pt x="1183" y="3122"/>
                  </a:lnTo>
                  <a:cubicBezTo>
                    <a:pt x="1097" y="3152"/>
                    <a:pt x="1003" y="3106"/>
                    <a:pt x="975" y="3019"/>
                  </a:cubicBezTo>
                  <a:lnTo>
                    <a:pt x="30" y="238"/>
                  </a:lnTo>
                  <a:lnTo>
                    <a:pt x="30" y="238"/>
                  </a:lnTo>
                  <a:cubicBezTo>
                    <a:pt x="0" y="152"/>
                    <a:pt x="47" y="59"/>
                    <a:pt x="132" y="29"/>
                  </a:cubicBezTo>
                  <a:lnTo>
                    <a:pt x="132" y="29"/>
                  </a:lnTo>
                  <a:cubicBezTo>
                    <a:pt x="219" y="0"/>
                    <a:pt x="312" y="46"/>
                    <a:pt x="342" y="132"/>
                  </a:cubicBezTo>
                  <a:lnTo>
                    <a:pt x="1286" y="2914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5" name="Freeform 28">
              <a:extLst>
                <a:ext uri="{FF2B5EF4-FFF2-40B4-BE49-F238E27FC236}">
                  <a16:creationId xmlns:a16="http://schemas.microsoft.com/office/drawing/2014/main" id="{9EBAEB2C-8E20-2940-B09D-93E1197028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280" y="7108366"/>
              <a:ext cx="525543" cy="1032316"/>
            </a:xfrm>
            <a:custGeom>
              <a:avLst/>
              <a:gdLst>
                <a:gd name="T0" fmla="*/ 709 w 739"/>
                <a:gd name="T1" fmla="*/ 1215 h 1454"/>
                <a:gd name="T2" fmla="*/ 709 w 739"/>
                <a:gd name="T3" fmla="*/ 1215 h 1454"/>
                <a:gd name="T4" fmla="*/ 606 w 739"/>
                <a:gd name="T5" fmla="*/ 1424 h 1454"/>
                <a:gd name="T6" fmla="*/ 606 w 739"/>
                <a:gd name="T7" fmla="*/ 1424 h 1454"/>
                <a:gd name="T8" fmla="*/ 397 w 739"/>
                <a:gd name="T9" fmla="*/ 1321 h 1454"/>
                <a:gd name="T10" fmla="*/ 30 w 739"/>
                <a:gd name="T11" fmla="*/ 238 h 1454"/>
                <a:gd name="T12" fmla="*/ 30 w 739"/>
                <a:gd name="T13" fmla="*/ 238 h 1454"/>
                <a:gd name="T14" fmla="*/ 132 w 739"/>
                <a:gd name="T15" fmla="*/ 29 h 1454"/>
                <a:gd name="T16" fmla="*/ 132 w 739"/>
                <a:gd name="T17" fmla="*/ 29 h 1454"/>
                <a:gd name="T18" fmla="*/ 341 w 739"/>
                <a:gd name="T19" fmla="*/ 132 h 1454"/>
                <a:gd name="T20" fmla="*/ 709 w 739"/>
                <a:gd name="T21" fmla="*/ 1215 h 14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9" h="1454">
                  <a:moveTo>
                    <a:pt x="709" y="1215"/>
                  </a:moveTo>
                  <a:lnTo>
                    <a:pt x="709" y="1215"/>
                  </a:lnTo>
                  <a:cubicBezTo>
                    <a:pt x="738" y="1301"/>
                    <a:pt x="692" y="1395"/>
                    <a:pt x="606" y="1424"/>
                  </a:cubicBezTo>
                  <a:lnTo>
                    <a:pt x="606" y="1424"/>
                  </a:lnTo>
                  <a:cubicBezTo>
                    <a:pt x="520" y="1453"/>
                    <a:pt x="427" y="1407"/>
                    <a:pt x="397" y="1321"/>
                  </a:cubicBezTo>
                  <a:lnTo>
                    <a:pt x="30" y="238"/>
                  </a:lnTo>
                  <a:lnTo>
                    <a:pt x="30" y="238"/>
                  </a:lnTo>
                  <a:cubicBezTo>
                    <a:pt x="0" y="152"/>
                    <a:pt x="46" y="58"/>
                    <a:pt x="132" y="29"/>
                  </a:cubicBezTo>
                  <a:lnTo>
                    <a:pt x="132" y="29"/>
                  </a:lnTo>
                  <a:cubicBezTo>
                    <a:pt x="219" y="0"/>
                    <a:pt x="312" y="46"/>
                    <a:pt x="341" y="132"/>
                  </a:cubicBezTo>
                  <a:lnTo>
                    <a:pt x="709" y="1215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C20429F9-8E5D-B345-B8CA-75B37674C2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8147" y="7924709"/>
              <a:ext cx="1233551" cy="982645"/>
            </a:xfrm>
            <a:custGeom>
              <a:avLst/>
              <a:gdLst>
                <a:gd name="connsiteX0" fmla="*/ 1029837 w 1135786"/>
                <a:gd name="connsiteY0" fmla="*/ 647783 h 904766"/>
                <a:gd name="connsiteX1" fmla="*/ 1105987 w 1135786"/>
                <a:gd name="connsiteY1" fmla="*/ 703740 h 904766"/>
                <a:gd name="connsiteX2" fmla="*/ 1055690 w 1135786"/>
                <a:gd name="connsiteY2" fmla="*/ 812500 h 904766"/>
                <a:gd name="connsiteX3" fmla="*/ 819225 w 1135786"/>
                <a:gd name="connsiteY3" fmla="*/ 899768 h 904766"/>
                <a:gd name="connsiteX4" fmla="*/ 709484 w 1135786"/>
                <a:gd name="connsiteY4" fmla="*/ 848970 h 904766"/>
                <a:gd name="connsiteX5" fmla="*/ 760435 w 1135786"/>
                <a:gd name="connsiteY5" fmla="*/ 739559 h 904766"/>
                <a:gd name="connsiteX6" fmla="*/ 996247 w 1135786"/>
                <a:gd name="connsiteY6" fmla="*/ 652942 h 904766"/>
                <a:gd name="connsiteX7" fmla="*/ 1029837 w 1135786"/>
                <a:gd name="connsiteY7" fmla="*/ 647783 h 904766"/>
                <a:gd name="connsiteX8" fmla="*/ 1043485 w 1135786"/>
                <a:gd name="connsiteY8" fmla="*/ 427702 h 904766"/>
                <a:gd name="connsiteX9" fmla="*/ 1129946 w 1135786"/>
                <a:gd name="connsiteY9" fmla="*/ 490500 h 904766"/>
                <a:gd name="connsiteX10" fmla="*/ 1071795 w 1135786"/>
                <a:gd name="connsiteY10" fmla="*/ 614364 h 904766"/>
                <a:gd name="connsiteX11" fmla="*/ 805213 w 1135786"/>
                <a:gd name="connsiteY11" fmla="*/ 712804 h 904766"/>
                <a:gd name="connsiteX12" fmla="*/ 680417 w 1135786"/>
                <a:gd name="connsiteY12" fmla="*/ 655435 h 904766"/>
                <a:gd name="connsiteX13" fmla="*/ 738568 w 1135786"/>
                <a:gd name="connsiteY13" fmla="*/ 531571 h 904766"/>
                <a:gd name="connsiteX14" fmla="*/ 1005803 w 1135786"/>
                <a:gd name="connsiteY14" fmla="*/ 433783 h 904766"/>
                <a:gd name="connsiteX15" fmla="*/ 1043485 w 1135786"/>
                <a:gd name="connsiteY15" fmla="*/ 427702 h 904766"/>
                <a:gd name="connsiteX16" fmla="*/ 1020392 w 1135786"/>
                <a:gd name="connsiteY16" fmla="*/ 225740 h 904766"/>
                <a:gd name="connsiteX17" fmla="*/ 1106877 w 1135786"/>
                <a:gd name="connsiteY17" fmla="*/ 289035 h 904766"/>
                <a:gd name="connsiteX18" fmla="*/ 1049302 w 1135786"/>
                <a:gd name="connsiteY18" fmla="*/ 413155 h 904766"/>
                <a:gd name="connsiteX19" fmla="*/ 781708 w 1135786"/>
                <a:gd name="connsiteY19" fmla="*/ 511144 h 904766"/>
                <a:gd name="connsiteX20" fmla="*/ 657398 w 1135786"/>
                <a:gd name="connsiteY20" fmla="*/ 453657 h 904766"/>
                <a:gd name="connsiteX21" fmla="*/ 714974 w 1135786"/>
                <a:gd name="connsiteY21" fmla="*/ 329537 h 904766"/>
                <a:gd name="connsiteX22" fmla="*/ 982567 w 1135786"/>
                <a:gd name="connsiteY22" fmla="*/ 231548 h 904766"/>
                <a:gd name="connsiteX23" fmla="*/ 1020392 w 1135786"/>
                <a:gd name="connsiteY23" fmla="*/ 225740 h 904766"/>
                <a:gd name="connsiteX24" fmla="*/ 1043485 w 1135786"/>
                <a:gd name="connsiteY24" fmla="*/ 1152 h 904766"/>
                <a:gd name="connsiteX25" fmla="*/ 1129946 w 1135786"/>
                <a:gd name="connsiteY25" fmla="*/ 64867 h 904766"/>
                <a:gd name="connsiteX26" fmla="*/ 1071795 w 1135786"/>
                <a:gd name="connsiteY26" fmla="*/ 188080 h 904766"/>
                <a:gd name="connsiteX27" fmla="*/ 805213 w 1135786"/>
                <a:gd name="connsiteY27" fmla="*/ 285868 h 904766"/>
                <a:gd name="connsiteX28" fmla="*/ 680417 w 1135786"/>
                <a:gd name="connsiteY28" fmla="*/ 229151 h 904766"/>
                <a:gd name="connsiteX29" fmla="*/ 738568 w 1135786"/>
                <a:gd name="connsiteY29" fmla="*/ 105286 h 904766"/>
                <a:gd name="connsiteX30" fmla="*/ 1005803 w 1135786"/>
                <a:gd name="connsiteY30" fmla="*/ 6846 h 904766"/>
                <a:gd name="connsiteX31" fmla="*/ 1043485 w 1135786"/>
                <a:gd name="connsiteY31" fmla="*/ 1152 h 904766"/>
                <a:gd name="connsiteX32" fmla="*/ 531006 w 1135786"/>
                <a:gd name="connsiteY32" fmla="*/ 220 h 904766"/>
                <a:gd name="connsiteX33" fmla="*/ 618172 w 1135786"/>
                <a:gd name="connsiteY33" fmla="*/ 2858 h 904766"/>
                <a:gd name="connsiteX34" fmla="*/ 690724 w 1135786"/>
                <a:gd name="connsiteY34" fmla="*/ 144171 h 904766"/>
                <a:gd name="connsiteX35" fmla="*/ 612943 w 1135786"/>
                <a:gd name="connsiteY35" fmla="*/ 183425 h 904766"/>
                <a:gd name="connsiteX36" fmla="*/ 376988 w 1135786"/>
                <a:gd name="connsiteY36" fmla="*/ 237726 h 904766"/>
                <a:gd name="connsiteX37" fmla="*/ 319470 w 1135786"/>
                <a:gd name="connsiteY37" fmla="*/ 734285 h 904766"/>
                <a:gd name="connsiteX38" fmla="*/ 2466 w 1135786"/>
                <a:gd name="connsiteY38" fmla="*/ 670170 h 904766"/>
                <a:gd name="connsiteX39" fmla="*/ 233846 w 1135786"/>
                <a:gd name="connsiteY39" fmla="*/ 93142 h 904766"/>
                <a:gd name="connsiteX40" fmla="*/ 531006 w 1135786"/>
                <a:gd name="connsiteY40" fmla="*/ 220 h 904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135786" h="904766">
                  <a:moveTo>
                    <a:pt x="1029837" y="647783"/>
                  </a:moveTo>
                  <a:cubicBezTo>
                    <a:pt x="1063120" y="649401"/>
                    <a:pt x="1093740" y="670526"/>
                    <a:pt x="1105987" y="703740"/>
                  </a:cubicBezTo>
                  <a:cubicBezTo>
                    <a:pt x="1122318" y="747374"/>
                    <a:pt x="1099455" y="796869"/>
                    <a:pt x="1055690" y="812500"/>
                  </a:cubicBezTo>
                  <a:lnTo>
                    <a:pt x="819225" y="899768"/>
                  </a:lnTo>
                  <a:cubicBezTo>
                    <a:pt x="774806" y="915398"/>
                    <a:pt x="725815" y="893255"/>
                    <a:pt x="709484" y="848970"/>
                  </a:cubicBezTo>
                  <a:cubicBezTo>
                    <a:pt x="693807" y="804685"/>
                    <a:pt x="716016" y="755841"/>
                    <a:pt x="760435" y="739559"/>
                  </a:cubicBezTo>
                  <a:lnTo>
                    <a:pt x="996247" y="652942"/>
                  </a:lnTo>
                  <a:cubicBezTo>
                    <a:pt x="1007352" y="648872"/>
                    <a:pt x="1018742" y="647244"/>
                    <a:pt x="1029837" y="647783"/>
                  </a:cubicBezTo>
                  <a:close/>
                  <a:moveTo>
                    <a:pt x="1043485" y="427702"/>
                  </a:moveTo>
                  <a:cubicBezTo>
                    <a:pt x="1080942" y="429382"/>
                    <a:pt x="1115735" y="453340"/>
                    <a:pt x="1129946" y="490500"/>
                  </a:cubicBezTo>
                  <a:cubicBezTo>
                    <a:pt x="1148241" y="540698"/>
                    <a:pt x="1122105" y="596111"/>
                    <a:pt x="1071795" y="614364"/>
                  </a:cubicBezTo>
                  <a:lnTo>
                    <a:pt x="805213" y="712804"/>
                  </a:lnTo>
                  <a:cubicBezTo>
                    <a:pt x="754903" y="731058"/>
                    <a:pt x="699365" y="705633"/>
                    <a:pt x="680417" y="655435"/>
                  </a:cubicBezTo>
                  <a:cubicBezTo>
                    <a:pt x="662122" y="605238"/>
                    <a:pt x="687604" y="550476"/>
                    <a:pt x="738568" y="531571"/>
                  </a:cubicBezTo>
                  <a:lnTo>
                    <a:pt x="1005803" y="433783"/>
                  </a:lnTo>
                  <a:cubicBezTo>
                    <a:pt x="1018217" y="429057"/>
                    <a:pt x="1030999" y="427141"/>
                    <a:pt x="1043485" y="427702"/>
                  </a:cubicBezTo>
                  <a:close/>
                  <a:moveTo>
                    <a:pt x="1020392" y="225740"/>
                  </a:moveTo>
                  <a:cubicBezTo>
                    <a:pt x="1058053" y="227546"/>
                    <a:pt x="1093138" y="251309"/>
                    <a:pt x="1106877" y="289035"/>
                  </a:cubicBezTo>
                  <a:cubicBezTo>
                    <a:pt x="1125197" y="338683"/>
                    <a:pt x="1099680" y="394863"/>
                    <a:pt x="1049302" y="413155"/>
                  </a:cubicBezTo>
                  <a:lnTo>
                    <a:pt x="781708" y="511144"/>
                  </a:lnTo>
                  <a:cubicBezTo>
                    <a:pt x="731330" y="529436"/>
                    <a:pt x="675718" y="503958"/>
                    <a:pt x="657398" y="453657"/>
                  </a:cubicBezTo>
                  <a:cubicBezTo>
                    <a:pt x="639079" y="404009"/>
                    <a:pt x="664595" y="348482"/>
                    <a:pt x="714974" y="329537"/>
                  </a:cubicBezTo>
                  <a:lnTo>
                    <a:pt x="982567" y="231548"/>
                  </a:lnTo>
                  <a:cubicBezTo>
                    <a:pt x="994998" y="226975"/>
                    <a:pt x="1007838" y="225138"/>
                    <a:pt x="1020392" y="225740"/>
                  </a:cubicBezTo>
                  <a:close/>
                  <a:moveTo>
                    <a:pt x="1043485" y="1152"/>
                  </a:moveTo>
                  <a:cubicBezTo>
                    <a:pt x="1080942" y="3138"/>
                    <a:pt x="1115735" y="27219"/>
                    <a:pt x="1129946" y="64867"/>
                  </a:cubicBezTo>
                  <a:cubicBezTo>
                    <a:pt x="1148241" y="114413"/>
                    <a:pt x="1122105" y="169826"/>
                    <a:pt x="1071795" y="188080"/>
                  </a:cubicBezTo>
                  <a:lnTo>
                    <a:pt x="805213" y="285868"/>
                  </a:lnTo>
                  <a:cubicBezTo>
                    <a:pt x="754903" y="304773"/>
                    <a:pt x="699365" y="278697"/>
                    <a:pt x="680417" y="229151"/>
                  </a:cubicBezTo>
                  <a:cubicBezTo>
                    <a:pt x="662122" y="178953"/>
                    <a:pt x="687604" y="123540"/>
                    <a:pt x="738568" y="105286"/>
                  </a:cubicBezTo>
                  <a:lnTo>
                    <a:pt x="1005803" y="6846"/>
                  </a:lnTo>
                  <a:cubicBezTo>
                    <a:pt x="1018217" y="2283"/>
                    <a:pt x="1030999" y="490"/>
                    <a:pt x="1043485" y="1152"/>
                  </a:cubicBezTo>
                  <a:close/>
                  <a:moveTo>
                    <a:pt x="531006" y="220"/>
                  </a:moveTo>
                  <a:cubicBezTo>
                    <a:pt x="562860" y="-536"/>
                    <a:pt x="592518" y="732"/>
                    <a:pt x="618172" y="2858"/>
                  </a:cubicBezTo>
                  <a:cubicBezTo>
                    <a:pt x="687456" y="8092"/>
                    <a:pt x="730594" y="87254"/>
                    <a:pt x="690724" y="144171"/>
                  </a:cubicBezTo>
                  <a:cubicBezTo>
                    <a:pt x="675691" y="165107"/>
                    <a:pt x="651507" y="181462"/>
                    <a:pt x="612943" y="183425"/>
                  </a:cubicBezTo>
                  <a:cubicBezTo>
                    <a:pt x="417512" y="193239"/>
                    <a:pt x="376988" y="237726"/>
                    <a:pt x="376988" y="237726"/>
                  </a:cubicBezTo>
                  <a:cubicBezTo>
                    <a:pt x="376988" y="237726"/>
                    <a:pt x="417512" y="587738"/>
                    <a:pt x="319470" y="734285"/>
                  </a:cubicBezTo>
                  <a:cubicBezTo>
                    <a:pt x="222081" y="880832"/>
                    <a:pt x="60638" y="871018"/>
                    <a:pt x="2466" y="670170"/>
                  </a:cubicBezTo>
                  <a:cubicBezTo>
                    <a:pt x="2466" y="670170"/>
                    <a:pt x="-40673" y="317542"/>
                    <a:pt x="233846" y="93142"/>
                  </a:cubicBezTo>
                  <a:cubicBezTo>
                    <a:pt x="320123" y="22976"/>
                    <a:pt x="435446" y="2490"/>
                    <a:pt x="531006" y="22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6532"/>
            </a:p>
          </p:txBody>
        </p:sp>
        <p:sp>
          <p:nvSpPr>
            <p:cNvPr id="27" name="Freeform 34">
              <a:extLst>
                <a:ext uri="{FF2B5EF4-FFF2-40B4-BE49-F238E27FC236}">
                  <a16:creationId xmlns:a16="http://schemas.microsoft.com/office/drawing/2014/main" id="{B3D57323-959A-304C-BF16-F162B8D2B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53612" y="8772584"/>
              <a:ext cx="775801" cy="866519"/>
            </a:xfrm>
            <a:custGeom>
              <a:avLst/>
              <a:gdLst>
                <a:gd name="T0" fmla="*/ 292 w 1095"/>
                <a:gd name="T1" fmla="*/ 0 h 1223"/>
                <a:gd name="T2" fmla="*/ 1094 w 1095"/>
                <a:gd name="T3" fmla="*/ 661 h 1223"/>
                <a:gd name="T4" fmla="*/ 774 w 1095"/>
                <a:gd name="T5" fmla="*/ 1222 h 1223"/>
                <a:gd name="T6" fmla="*/ 0 w 1095"/>
                <a:gd name="T7" fmla="*/ 453 h 1223"/>
                <a:gd name="T8" fmla="*/ 292 w 1095"/>
                <a:gd name="T9" fmla="*/ 0 h 1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95" h="1223">
                  <a:moveTo>
                    <a:pt x="292" y="0"/>
                  </a:moveTo>
                  <a:lnTo>
                    <a:pt x="1094" y="661"/>
                  </a:lnTo>
                  <a:lnTo>
                    <a:pt x="774" y="1222"/>
                  </a:lnTo>
                  <a:lnTo>
                    <a:pt x="0" y="453"/>
                  </a:lnTo>
                  <a:lnTo>
                    <a:pt x="292" y="0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28" name="Freeform 35">
              <a:extLst>
                <a:ext uri="{FF2B5EF4-FFF2-40B4-BE49-F238E27FC236}">
                  <a16:creationId xmlns:a16="http://schemas.microsoft.com/office/drawing/2014/main" id="{CBF4E6D7-0D17-BE48-8965-4466A84139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66775" y="8835150"/>
              <a:ext cx="3059408" cy="2133452"/>
            </a:xfrm>
            <a:custGeom>
              <a:avLst/>
              <a:gdLst>
                <a:gd name="T0" fmla="*/ 3421 w 4313"/>
                <a:gd name="T1" fmla="*/ 112 h 3009"/>
                <a:gd name="T2" fmla="*/ 3421 w 4313"/>
                <a:gd name="T3" fmla="*/ 112 h 3009"/>
                <a:gd name="T4" fmla="*/ 1750 w 4313"/>
                <a:gd name="T5" fmla="*/ 1435 h 3009"/>
                <a:gd name="T6" fmla="*/ 1750 w 4313"/>
                <a:gd name="T7" fmla="*/ 1435 h 3009"/>
                <a:gd name="T8" fmla="*/ 0 w 4313"/>
                <a:gd name="T9" fmla="*/ 0 h 3009"/>
                <a:gd name="T10" fmla="*/ 0 w 4313"/>
                <a:gd name="T11" fmla="*/ 2332 h 3009"/>
                <a:gd name="T12" fmla="*/ 0 w 4313"/>
                <a:gd name="T13" fmla="*/ 2332 h 3009"/>
                <a:gd name="T14" fmla="*/ 2008 w 4313"/>
                <a:gd name="T15" fmla="*/ 2927 h 3009"/>
                <a:gd name="T16" fmla="*/ 2008 w 4313"/>
                <a:gd name="T17" fmla="*/ 2927 h 3009"/>
                <a:gd name="T18" fmla="*/ 4312 w 4313"/>
                <a:gd name="T19" fmla="*/ 1065 h 3009"/>
                <a:gd name="T20" fmla="*/ 3421 w 4313"/>
                <a:gd name="T21" fmla="*/ 112 h 3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313" h="3009">
                  <a:moveTo>
                    <a:pt x="3421" y="112"/>
                  </a:moveTo>
                  <a:lnTo>
                    <a:pt x="3421" y="112"/>
                  </a:lnTo>
                  <a:cubicBezTo>
                    <a:pt x="3421" y="112"/>
                    <a:pt x="2398" y="1452"/>
                    <a:pt x="1750" y="1435"/>
                  </a:cubicBezTo>
                  <a:lnTo>
                    <a:pt x="1750" y="1435"/>
                  </a:lnTo>
                  <a:cubicBezTo>
                    <a:pt x="1241" y="1422"/>
                    <a:pt x="356" y="427"/>
                    <a:pt x="0" y="0"/>
                  </a:cubicBezTo>
                  <a:lnTo>
                    <a:pt x="0" y="2332"/>
                  </a:lnTo>
                  <a:lnTo>
                    <a:pt x="0" y="2332"/>
                  </a:lnTo>
                  <a:cubicBezTo>
                    <a:pt x="356" y="2612"/>
                    <a:pt x="1041" y="3008"/>
                    <a:pt x="2008" y="2927"/>
                  </a:cubicBezTo>
                  <a:lnTo>
                    <a:pt x="2008" y="2927"/>
                  </a:lnTo>
                  <a:cubicBezTo>
                    <a:pt x="3478" y="2804"/>
                    <a:pt x="4312" y="1065"/>
                    <a:pt x="4312" y="1065"/>
                  </a:cubicBezTo>
                  <a:lnTo>
                    <a:pt x="3421" y="112"/>
                  </a:lnTo>
                </a:path>
              </a:pathLst>
            </a:custGeom>
            <a:solidFill>
              <a:schemeClr val="accent6">
                <a:lumMod val="2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A010B0ED-8162-D945-9B98-A3D08E2F5737}"/>
              </a:ext>
            </a:extLst>
          </p:cNvPr>
          <p:cNvGrpSpPr/>
          <p:nvPr/>
        </p:nvGrpSpPr>
        <p:grpSpPr>
          <a:xfrm>
            <a:off x="9124311" y="11059392"/>
            <a:ext cx="1890510" cy="1894608"/>
            <a:chOff x="9124311" y="11059392"/>
            <a:chExt cx="1890510" cy="1894608"/>
          </a:xfrm>
        </p:grpSpPr>
        <p:sp>
          <p:nvSpPr>
            <p:cNvPr id="9" name="Freeform 15">
              <a:extLst>
                <a:ext uri="{FF2B5EF4-FFF2-40B4-BE49-F238E27FC236}">
                  <a16:creationId xmlns:a16="http://schemas.microsoft.com/office/drawing/2014/main" id="{D25AE2AA-9426-5C40-AD40-26D8BF9018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4311" y="11059392"/>
              <a:ext cx="1890510" cy="1894608"/>
            </a:xfrm>
            <a:custGeom>
              <a:avLst/>
              <a:gdLst>
                <a:gd name="T0" fmla="*/ 2034 w 2035"/>
                <a:gd name="T1" fmla="*/ 1017 h 2036"/>
                <a:gd name="T2" fmla="*/ 2034 w 2035"/>
                <a:gd name="T3" fmla="*/ 1017 h 2036"/>
                <a:gd name="T4" fmla="*/ 1017 w 2035"/>
                <a:gd name="T5" fmla="*/ 2035 h 2036"/>
                <a:gd name="T6" fmla="*/ 1017 w 2035"/>
                <a:gd name="T7" fmla="*/ 2035 h 2036"/>
                <a:gd name="T8" fmla="*/ 0 w 2035"/>
                <a:gd name="T9" fmla="*/ 1017 h 2036"/>
                <a:gd name="T10" fmla="*/ 0 w 2035"/>
                <a:gd name="T11" fmla="*/ 1017 h 2036"/>
                <a:gd name="T12" fmla="*/ 1017 w 2035"/>
                <a:gd name="T13" fmla="*/ 0 h 2036"/>
                <a:gd name="T14" fmla="*/ 1017 w 2035"/>
                <a:gd name="T15" fmla="*/ 0 h 2036"/>
                <a:gd name="T16" fmla="*/ 2034 w 2035"/>
                <a:gd name="T17" fmla="*/ 1017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5" h="2036">
                  <a:moveTo>
                    <a:pt x="2034" y="1017"/>
                  </a:moveTo>
                  <a:lnTo>
                    <a:pt x="2034" y="1017"/>
                  </a:lnTo>
                  <a:cubicBezTo>
                    <a:pt x="2034" y="1579"/>
                    <a:pt x="1579" y="2035"/>
                    <a:pt x="1017" y="2035"/>
                  </a:cubicBezTo>
                  <a:lnTo>
                    <a:pt x="1017" y="2035"/>
                  </a:lnTo>
                  <a:cubicBezTo>
                    <a:pt x="456" y="2035"/>
                    <a:pt x="0" y="1579"/>
                    <a:pt x="0" y="1017"/>
                  </a:cubicBezTo>
                  <a:lnTo>
                    <a:pt x="0" y="1017"/>
                  </a:lnTo>
                  <a:cubicBezTo>
                    <a:pt x="0" y="455"/>
                    <a:pt x="456" y="0"/>
                    <a:pt x="1017" y="0"/>
                  </a:cubicBezTo>
                  <a:lnTo>
                    <a:pt x="1017" y="0"/>
                  </a:lnTo>
                  <a:cubicBezTo>
                    <a:pt x="1579" y="0"/>
                    <a:pt x="2034" y="455"/>
                    <a:pt x="2034" y="1017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3" name="Shape 2554">
              <a:extLst>
                <a:ext uri="{FF2B5EF4-FFF2-40B4-BE49-F238E27FC236}">
                  <a16:creationId xmlns:a16="http://schemas.microsoft.com/office/drawing/2014/main" id="{C34D49BB-99AB-5D4B-B1A4-F49CC91E1EF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35704" y="11612275"/>
              <a:ext cx="867724" cy="7888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855" y="18900"/>
                  </a:moveTo>
                  <a:cubicBezTo>
                    <a:pt x="7279" y="18900"/>
                    <a:pt x="6684" y="18827"/>
                    <a:pt x="6086" y="18683"/>
                  </a:cubicBezTo>
                  <a:cubicBezTo>
                    <a:pt x="6017" y="18666"/>
                    <a:pt x="5946" y="18658"/>
                    <a:pt x="5876" y="18658"/>
                  </a:cubicBezTo>
                  <a:cubicBezTo>
                    <a:pt x="5756" y="18658"/>
                    <a:pt x="5636" y="18682"/>
                    <a:pt x="5523" y="18729"/>
                  </a:cubicBezTo>
                  <a:lnTo>
                    <a:pt x="2957" y="19815"/>
                  </a:lnTo>
                  <a:lnTo>
                    <a:pt x="3365" y="18243"/>
                  </a:lnTo>
                  <a:cubicBezTo>
                    <a:pt x="3474" y="17827"/>
                    <a:pt x="3345" y="17380"/>
                    <a:pt x="3039" y="17108"/>
                  </a:cubicBezTo>
                  <a:cubicBezTo>
                    <a:pt x="1712" y="15926"/>
                    <a:pt x="982" y="14358"/>
                    <a:pt x="982" y="12690"/>
                  </a:cubicBezTo>
                  <a:cubicBezTo>
                    <a:pt x="982" y="9266"/>
                    <a:pt x="4065" y="6480"/>
                    <a:pt x="7855" y="6480"/>
                  </a:cubicBezTo>
                  <a:cubicBezTo>
                    <a:pt x="11644" y="6480"/>
                    <a:pt x="14727" y="9266"/>
                    <a:pt x="14727" y="12690"/>
                  </a:cubicBezTo>
                  <a:cubicBezTo>
                    <a:pt x="14727" y="16114"/>
                    <a:pt x="11644" y="18900"/>
                    <a:pt x="7855" y="18900"/>
                  </a:cubicBezTo>
                  <a:moveTo>
                    <a:pt x="7855" y="5400"/>
                  </a:moveTo>
                  <a:cubicBezTo>
                    <a:pt x="3517" y="5400"/>
                    <a:pt x="0" y="8664"/>
                    <a:pt x="0" y="12690"/>
                  </a:cubicBezTo>
                  <a:cubicBezTo>
                    <a:pt x="0" y="14758"/>
                    <a:pt x="932" y="16620"/>
                    <a:pt x="2422" y="17947"/>
                  </a:cubicBezTo>
                  <a:lnTo>
                    <a:pt x="1473" y="21600"/>
                  </a:lnTo>
                  <a:lnTo>
                    <a:pt x="5876" y="19738"/>
                  </a:lnTo>
                  <a:cubicBezTo>
                    <a:pt x="6509" y="19891"/>
                    <a:pt x="7169" y="19980"/>
                    <a:pt x="7855" y="19980"/>
                  </a:cubicBezTo>
                  <a:cubicBezTo>
                    <a:pt x="12192" y="19980"/>
                    <a:pt x="15709" y="16716"/>
                    <a:pt x="15709" y="12690"/>
                  </a:cubicBezTo>
                  <a:cubicBezTo>
                    <a:pt x="15709" y="8664"/>
                    <a:pt x="12192" y="5400"/>
                    <a:pt x="7855" y="5400"/>
                  </a:cubicBezTo>
                  <a:moveTo>
                    <a:pt x="21600" y="7290"/>
                  </a:moveTo>
                  <a:cubicBezTo>
                    <a:pt x="21600" y="3264"/>
                    <a:pt x="18084" y="0"/>
                    <a:pt x="13745" y="0"/>
                  </a:cubicBezTo>
                  <a:cubicBezTo>
                    <a:pt x="10506" y="0"/>
                    <a:pt x="7725" y="1821"/>
                    <a:pt x="6525" y="4422"/>
                  </a:cubicBezTo>
                  <a:cubicBezTo>
                    <a:pt x="6912" y="4367"/>
                    <a:pt x="7306" y="4332"/>
                    <a:pt x="7708" y="4326"/>
                  </a:cubicBezTo>
                  <a:cubicBezTo>
                    <a:pt x="8875" y="2394"/>
                    <a:pt x="11143" y="1080"/>
                    <a:pt x="13745" y="1080"/>
                  </a:cubicBezTo>
                  <a:cubicBezTo>
                    <a:pt x="17535" y="1080"/>
                    <a:pt x="20618" y="3866"/>
                    <a:pt x="20618" y="7290"/>
                  </a:cubicBezTo>
                  <a:cubicBezTo>
                    <a:pt x="20618" y="8958"/>
                    <a:pt x="19888" y="10526"/>
                    <a:pt x="18561" y="11707"/>
                  </a:cubicBezTo>
                  <a:cubicBezTo>
                    <a:pt x="18255" y="11980"/>
                    <a:pt x="18126" y="12428"/>
                    <a:pt x="18234" y="12843"/>
                  </a:cubicBezTo>
                  <a:lnTo>
                    <a:pt x="18643" y="14415"/>
                  </a:lnTo>
                  <a:lnTo>
                    <a:pt x="16613" y="13556"/>
                  </a:lnTo>
                  <a:cubicBezTo>
                    <a:pt x="16573" y="13922"/>
                    <a:pt x="16500" y="14278"/>
                    <a:pt x="16411" y="14628"/>
                  </a:cubicBezTo>
                  <a:lnTo>
                    <a:pt x="20127" y="16200"/>
                  </a:lnTo>
                  <a:lnTo>
                    <a:pt x="19178" y="12547"/>
                  </a:lnTo>
                  <a:cubicBezTo>
                    <a:pt x="20669" y="11220"/>
                    <a:pt x="21600" y="9358"/>
                    <a:pt x="21600" y="729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061C0779-86C1-CE43-9E6E-F41D87D4AC69}"/>
              </a:ext>
            </a:extLst>
          </p:cNvPr>
          <p:cNvGrpSpPr/>
          <p:nvPr/>
        </p:nvGrpSpPr>
        <p:grpSpPr>
          <a:xfrm>
            <a:off x="11183244" y="8234276"/>
            <a:ext cx="1894608" cy="1894608"/>
            <a:chOff x="11183244" y="8731989"/>
            <a:chExt cx="1894608" cy="1894608"/>
          </a:xfrm>
        </p:grpSpPr>
        <p:sp>
          <p:nvSpPr>
            <p:cNvPr id="8" name="Freeform 13">
              <a:extLst>
                <a:ext uri="{FF2B5EF4-FFF2-40B4-BE49-F238E27FC236}">
                  <a16:creationId xmlns:a16="http://schemas.microsoft.com/office/drawing/2014/main" id="{76E27EF8-3578-264F-AA0D-F062398DF3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83244" y="8731989"/>
              <a:ext cx="1894608" cy="1894608"/>
            </a:xfrm>
            <a:custGeom>
              <a:avLst/>
              <a:gdLst>
                <a:gd name="T0" fmla="*/ 2035 w 2036"/>
                <a:gd name="T1" fmla="*/ 1018 h 2036"/>
                <a:gd name="T2" fmla="*/ 2035 w 2036"/>
                <a:gd name="T3" fmla="*/ 1018 h 2036"/>
                <a:gd name="T4" fmla="*/ 1018 w 2036"/>
                <a:gd name="T5" fmla="*/ 2035 h 2036"/>
                <a:gd name="T6" fmla="*/ 1018 w 2036"/>
                <a:gd name="T7" fmla="*/ 2035 h 2036"/>
                <a:gd name="T8" fmla="*/ 0 w 2036"/>
                <a:gd name="T9" fmla="*/ 1018 h 2036"/>
                <a:gd name="T10" fmla="*/ 0 w 2036"/>
                <a:gd name="T11" fmla="*/ 1018 h 2036"/>
                <a:gd name="T12" fmla="*/ 1018 w 2036"/>
                <a:gd name="T13" fmla="*/ 0 h 2036"/>
                <a:gd name="T14" fmla="*/ 1018 w 2036"/>
                <a:gd name="T15" fmla="*/ 0 h 2036"/>
                <a:gd name="T16" fmla="*/ 2035 w 2036"/>
                <a:gd name="T17" fmla="*/ 1018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6">
                  <a:moveTo>
                    <a:pt x="2035" y="1018"/>
                  </a:moveTo>
                  <a:lnTo>
                    <a:pt x="2035" y="1018"/>
                  </a:lnTo>
                  <a:cubicBezTo>
                    <a:pt x="2035" y="1580"/>
                    <a:pt x="1579" y="2035"/>
                    <a:pt x="1018" y="2035"/>
                  </a:cubicBezTo>
                  <a:lnTo>
                    <a:pt x="1018" y="2035"/>
                  </a:lnTo>
                  <a:cubicBezTo>
                    <a:pt x="456" y="2035"/>
                    <a:pt x="0" y="1580"/>
                    <a:pt x="0" y="1018"/>
                  </a:cubicBezTo>
                  <a:lnTo>
                    <a:pt x="0" y="1018"/>
                  </a:lnTo>
                  <a:cubicBezTo>
                    <a:pt x="0" y="455"/>
                    <a:pt x="456" y="0"/>
                    <a:pt x="1018" y="0"/>
                  </a:cubicBezTo>
                  <a:lnTo>
                    <a:pt x="1018" y="0"/>
                  </a:lnTo>
                  <a:cubicBezTo>
                    <a:pt x="1579" y="0"/>
                    <a:pt x="2035" y="455"/>
                    <a:pt x="2035" y="1018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4" name="Shape 2583">
              <a:extLst>
                <a:ext uri="{FF2B5EF4-FFF2-40B4-BE49-F238E27FC236}">
                  <a16:creationId xmlns:a16="http://schemas.microsoft.com/office/drawing/2014/main" id="{3B28D599-CAF3-7A4C-9B9C-E73E244150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96686" y="9245431"/>
              <a:ext cx="867724" cy="86772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291" y="17673"/>
                  </a:moveTo>
                  <a:cubicBezTo>
                    <a:pt x="11427" y="17673"/>
                    <a:pt x="11549" y="17618"/>
                    <a:pt x="11638" y="17529"/>
                  </a:cubicBezTo>
                  <a:lnTo>
                    <a:pt x="14583" y="14583"/>
                  </a:lnTo>
                  <a:cubicBezTo>
                    <a:pt x="14673" y="14495"/>
                    <a:pt x="14727" y="14372"/>
                    <a:pt x="14727" y="14236"/>
                  </a:cubicBezTo>
                  <a:cubicBezTo>
                    <a:pt x="14727" y="13966"/>
                    <a:pt x="14508" y="13745"/>
                    <a:pt x="14236" y="13745"/>
                  </a:cubicBezTo>
                  <a:cubicBezTo>
                    <a:pt x="14101" y="13745"/>
                    <a:pt x="13978" y="13801"/>
                    <a:pt x="13889" y="13890"/>
                  </a:cubicBezTo>
                  <a:lnTo>
                    <a:pt x="10944" y="16835"/>
                  </a:lnTo>
                  <a:cubicBezTo>
                    <a:pt x="10855" y="16924"/>
                    <a:pt x="10800" y="17047"/>
                    <a:pt x="10800" y="17183"/>
                  </a:cubicBezTo>
                  <a:cubicBezTo>
                    <a:pt x="10800" y="17453"/>
                    <a:pt x="11020" y="17673"/>
                    <a:pt x="11291" y="17673"/>
                  </a:cubicBezTo>
                  <a:moveTo>
                    <a:pt x="8980" y="14871"/>
                  </a:moveTo>
                  <a:cubicBezTo>
                    <a:pt x="8891" y="14961"/>
                    <a:pt x="8836" y="15083"/>
                    <a:pt x="8836" y="15218"/>
                  </a:cubicBezTo>
                  <a:cubicBezTo>
                    <a:pt x="8836" y="15490"/>
                    <a:pt x="9056" y="15709"/>
                    <a:pt x="9327" y="15709"/>
                  </a:cubicBezTo>
                  <a:cubicBezTo>
                    <a:pt x="9463" y="15709"/>
                    <a:pt x="9586" y="15655"/>
                    <a:pt x="9674" y="15565"/>
                  </a:cubicBezTo>
                  <a:lnTo>
                    <a:pt x="10656" y="14583"/>
                  </a:lnTo>
                  <a:cubicBezTo>
                    <a:pt x="10745" y="14495"/>
                    <a:pt x="10800" y="14372"/>
                    <a:pt x="10800" y="14236"/>
                  </a:cubicBezTo>
                  <a:cubicBezTo>
                    <a:pt x="10800" y="13966"/>
                    <a:pt x="10580" y="13745"/>
                    <a:pt x="10309" y="13745"/>
                  </a:cubicBezTo>
                  <a:cubicBezTo>
                    <a:pt x="10174" y="13745"/>
                    <a:pt x="10051" y="13801"/>
                    <a:pt x="9962" y="13890"/>
                  </a:cubicBezTo>
                  <a:cubicBezTo>
                    <a:pt x="9962" y="13890"/>
                    <a:pt x="8980" y="14871"/>
                    <a:pt x="8980" y="14871"/>
                  </a:cubicBezTo>
                  <a:close/>
                  <a:moveTo>
                    <a:pt x="11291" y="20415"/>
                  </a:moveTo>
                  <a:lnTo>
                    <a:pt x="982" y="10106"/>
                  </a:lnTo>
                  <a:lnTo>
                    <a:pt x="982" y="1473"/>
                  </a:lnTo>
                  <a:cubicBezTo>
                    <a:pt x="982" y="1202"/>
                    <a:pt x="1201" y="982"/>
                    <a:pt x="1473" y="982"/>
                  </a:cubicBezTo>
                  <a:lnTo>
                    <a:pt x="10106" y="982"/>
                  </a:lnTo>
                  <a:lnTo>
                    <a:pt x="20415" y="11291"/>
                  </a:lnTo>
                  <a:cubicBezTo>
                    <a:pt x="20415" y="11291"/>
                    <a:pt x="11291" y="20415"/>
                    <a:pt x="11291" y="20415"/>
                  </a:cubicBezTo>
                  <a:close/>
                  <a:moveTo>
                    <a:pt x="21456" y="10944"/>
                  </a:moveTo>
                  <a:lnTo>
                    <a:pt x="10656" y="144"/>
                  </a:lnTo>
                  <a:cubicBezTo>
                    <a:pt x="10567" y="55"/>
                    <a:pt x="10445" y="0"/>
                    <a:pt x="10309" y="0"/>
                  </a:cubicBezTo>
                  <a:lnTo>
                    <a:pt x="1473" y="0"/>
                  </a:lnTo>
                  <a:cubicBezTo>
                    <a:pt x="660" y="0"/>
                    <a:pt x="0" y="660"/>
                    <a:pt x="0" y="1473"/>
                  </a:cubicBezTo>
                  <a:lnTo>
                    <a:pt x="0" y="10310"/>
                  </a:lnTo>
                  <a:cubicBezTo>
                    <a:pt x="0" y="10445"/>
                    <a:pt x="55" y="10567"/>
                    <a:pt x="144" y="10656"/>
                  </a:cubicBezTo>
                  <a:lnTo>
                    <a:pt x="10944" y="21456"/>
                  </a:lnTo>
                  <a:cubicBezTo>
                    <a:pt x="11033" y="21546"/>
                    <a:pt x="11155" y="21600"/>
                    <a:pt x="11291" y="21600"/>
                  </a:cubicBezTo>
                  <a:cubicBezTo>
                    <a:pt x="11427" y="21600"/>
                    <a:pt x="11549" y="21546"/>
                    <a:pt x="11638" y="21456"/>
                  </a:cubicBezTo>
                  <a:lnTo>
                    <a:pt x="21456" y="11638"/>
                  </a:lnTo>
                  <a:cubicBezTo>
                    <a:pt x="21545" y="11549"/>
                    <a:pt x="21600" y="11427"/>
                    <a:pt x="21600" y="11291"/>
                  </a:cubicBezTo>
                  <a:cubicBezTo>
                    <a:pt x="21600" y="11156"/>
                    <a:pt x="21545" y="11033"/>
                    <a:pt x="21456" y="10944"/>
                  </a:cubicBezTo>
                  <a:moveTo>
                    <a:pt x="11782" y="13255"/>
                  </a:moveTo>
                  <a:cubicBezTo>
                    <a:pt x="11917" y="13255"/>
                    <a:pt x="12040" y="13200"/>
                    <a:pt x="12129" y="13111"/>
                  </a:cubicBezTo>
                  <a:lnTo>
                    <a:pt x="14093" y="11147"/>
                  </a:lnTo>
                  <a:cubicBezTo>
                    <a:pt x="14182" y="11058"/>
                    <a:pt x="14236" y="10936"/>
                    <a:pt x="14236" y="10800"/>
                  </a:cubicBezTo>
                  <a:cubicBezTo>
                    <a:pt x="14236" y="10529"/>
                    <a:pt x="14017" y="10310"/>
                    <a:pt x="13745" y="10310"/>
                  </a:cubicBezTo>
                  <a:cubicBezTo>
                    <a:pt x="13610" y="10310"/>
                    <a:pt x="13487" y="10364"/>
                    <a:pt x="13398" y="10453"/>
                  </a:cubicBezTo>
                  <a:lnTo>
                    <a:pt x="11435" y="12417"/>
                  </a:lnTo>
                  <a:cubicBezTo>
                    <a:pt x="11346" y="12506"/>
                    <a:pt x="11291" y="12629"/>
                    <a:pt x="11291" y="12764"/>
                  </a:cubicBezTo>
                  <a:cubicBezTo>
                    <a:pt x="11291" y="13035"/>
                    <a:pt x="11510" y="13255"/>
                    <a:pt x="11782" y="13255"/>
                  </a:cubicBezTo>
                  <a:moveTo>
                    <a:pt x="4418" y="4909"/>
                  </a:moveTo>
                  <a:cubicBezTo>
                    <a:pt x="4147" y="4909"/>
                    <a:pt x="3927" y="4690"/>
                    <a:pt x="3927" y="4418"/>
                  </a:cubicBezTo>
                  <a:cubicBezTo>
                    <a:pt x="3927" y="4147"/>
                    <a:pt x="4147" y="3927"/>
                    <a:pt x="4418" y="3927"/>
                  </a:cubicBezTo>
                  <a:cubicBezTo>
                    <a:pt x="4690" y="3927"/>
                    <a:pt x="4909" y="4147"/>
                    <a:pt x="4909" y="4418"/>
                  </a:cubicBezTo>
                  <a:cubicBezTo>
                    <a:pt x="4909" y="4690"/>
                    <a:pt x="4690" y="4909"/>
                    <a:pt x="4418" y="4909"/>
                  </a:cubicBezTo>
                  <a:moveTo>
                    <a:pt x="4418" y="2945"/>
                  </a:moveTo>
                  <a:cubicBezTo>
                    <a:pt x="3605" y="2945"/>
                    <a:pt x="2945" y="3605"/>
                    <a:pt x="2945" y="4418"/>
                  </a:cubicBezTo>
                  <a:cubicBezTo>
                    <a:pt x="2945" y="5232"/>
                    <a:pt x="3605" y="5891"/>
                    <a:pt x="4418" y="5891"/>
                  </a:cubicBezTo>
                  <a:cubicBezTo>
                    <a:pt x="5231" y="5891"/>
                    <a:pt x="5891" y="5232"/>
                    <a:pt x="5891" y="4418"/>
                  </a:cubicBezTo>
                  <a:cubicBezTo>
                    <a:pt x="5891" y="3605"/>
                    <a:pt x="5231" y="2945"/>
                    <a:pt x="4418" y="2945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CA7C0818-8DD4-CE47-B7AC-DAAC15A2FD34}"/>
              </a:ext>
            </a:extLst>
          </p:cNvPr>
          <p:cNvGrpSpPr/>
          <p:nvPr/>
        </p:nvGrpSpPr>
        <p:grpSpPr>
          <a:xfrm>
            <a:off x="12214517" y="5413263"/>
            <a:ext cx="1894608" cy="1890504"/>
            <a:chOff x="12214517" y="5450964"/>
            <a:chExt cx="1894608" cy="1890504"/>
          </a:xfrm>
        </p:grpSpPr>
        <p:sp>
          <p:nvSpPr>
            <p:cNvPr id="7" name="Freeform 11">
              <a:extLst>
                <a:ext uri="{FF2B5EF4-FFF2-40B4-BE49-F238E27FC236}">
                  <a16:creationId xmlns:a16="http://schemas.microsoft.com/office/drawing/2014/main" id="{57744A2D-DBEF-4646-A60C-DC97C0A49F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14517" y="5450964"/>
              <a:ext cx="1894608" cy="1890504"/>
            </a:xfrm>
            <a:custGeom>
              <a:avLst/>
              <a:gdLst>
                <a:gd name="T0" fmla="*/ 2035 w 2036"/>
                <a:gd name="T1" fmla="*/ 1017 h 2034"/>
                <a:gd name="T2" fmla="*/ 2035 w 2036"/>
                <a:gd name="T3" fmla="*/ 1017 h 2034"/>
                <a:gd name="T4" fmla="*/ 1017 w 2036"/>
                <a:gd name="T5" fmla="*/ 2033 h 2034"/>
                <a:gd name="T6" fmla="*/ 1017 w 2036"/>
                <a:gd name="T7" fmla="*/ 2033 h 2034"/>
                <a:gd name="T8" fmla="*/ 0 w 2036"/>
                <a:gd name="T9" fmla="*/ 1017 h 2034"/>
                <a:gd name="T10" fmla="*/ 0 w 2036"/>
                <a:gd name="T11" fmla="*/ 1017 h 2034"/>
                <a:gd name="T12" fmla="*/ 1017 w 2036"/>
                <a:gd name="T13" fmla="*/ 0 h 2034"/>
                <a:gd name="T14" fmla="*/ 1017 w 2036"/>
                <a:gd name="T15" fmla="*/ 0 h 2034"/>
                <a:gd name="T16" fmla="*/ 2035 w 2036"/>
                <a:gd name="T17" fmla="*/ 1017 h 20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4">
                  <a:moveTo>
                    <a:pt x="2035" y="1017"/>
                  </a:moveTo>
                  <a:lnTo>
                    <a:pt x="2035" y="1017"/>
                  </a:lnTo>
                  <a:cubicBezTo>
                    <a:pt x="2035" y="1578"/>
                    <a:pt x="1579" y="2033"/>
                    <a:pt x="1017" y="2033"/>
                  </a:cubicBezTo>
                  <a:lnTo>
                    <a:pt x="1017" y="2033"/>
                  </a:lnTo>
                  <a:cubicBezTo>
                    <a:pt x="455" y="2033"/>
                    <a:pt x="0" y="1578"/>
                    <a:pt x="0" y="1017"/>
                  </a:cubicBezTo>
                  <a:lnTo>
                    <a:pt x="0" y="1017"/>
                  </a:lnTo>
                  <a:cubicBezTo>
                    <a:pt x="0" y="455"/>
                    <a:pt x="455" y="0"/>
                    <a:pt x="1017" y="0"/>
                  </a:cubicBezTo>
                  <a:lnTo>
                    <a:pt x="1017" y="0"/>
                  </a:lnTo>
                  <a:cubicBezTo>
                    <a:pt x="1579" y="0"/>
                    <a:pt x="2035" y="455"/>
                    <a:pt x="2035" y="1017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5" name="Shape 2588">
              <a:extLst>
                <a:ext uri="{FF2B5EF4-FFF2-40B4-BE49-F238E27FC236}">
                  <a16:creationId xmlns:a16="http://schemas.microsoft.com/office/drawing/2014/main" id="{ED7647AF-0F0B-8E4A-90F3-DDB535C6CDB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2727958" y="6001780"/>
              <a:ext cx="867726" cy="78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182" y="12420"/>
                  </a:moveTo>
                  <a:cubicBezTo>
                    <a:pt x="16368" y="12420"/>
                    <a:pt x="15709" y="11694"/>
                    <a:pt x="15709" y="10800"/>
                  </a:cubicBezTo>
                  <a:cubicBezTo>
                    <a:pt x="15709" y="9906"/>
                    <a:pt x="16368" y="9180"/>
                    <a:pt x="17182" y="9180"/>
                  </a:cubicBezTo>
                  <a:cubicBezTo>
                    <a:pt x="17995" y="9180"/>
                    <a:pt x="18655" y="9906"/>
                    <a:pt x="18655" y="10800"/>
                  </a:cubicBezTo>
                  <a:cubicBezTo>
                    <a:pt x="18655" y="11694"/>
                    <a:pt x="17995" y="12420"/>
                    <a:pt x="17182" y="12420"/>
                  </a:cubicBezTo>
                  <a:moveTo>
                    <a:pt x="21109" y="10260"/>
                  </a:moveTo>
                  <a:lnTo>
                    <a:pt x="19587" y="10260"/>
                  </a:lnTo>
                  <a:cubicBezTo>
                    <a:pt x="19360" y="9028"/>
                    <a:pt x="18369" y="8100"/>
                    <a:pt x="17182" y="8100"/>
                  </a:cubicBezTo>
                  <a:cubicBezTo>
                    <a:pt x="15994" y="8100"/>
                    <a:pt x="15004" y="9028"/>
                    <a:pt x="14777" y="10260"/>
                  </a:cubicBezTo>
                  <a:lnTo>
                    <a:pt x="491" y="10260"/>
                  </a:lnTo>
                  <a:cubicBezTo>
                    <a:pt x="220" y="10260"/>
                    <a:pt x="0" y="10502"/>
                    <a:pt x="0" y="10800"/>
                  </a:cubicBezTo>
                  <a:cubicBezTo>
                    <a:pt x="0" y="11098"/>
                    <a:pt x="220" y="11340"/>
                    <a:pt x="491" y="11340"/>
                  </a:cubicBezTo>
                  <a:lnTo>
                    <a:pt x="14777" y="11340"/>
                  </a:lnTo>
                  <a:cubicBezTo>
                    <a:pt x="15004" y="12572"/>
                    <a:pt x="15994" y="13500"/>
                    <a:pt x="17182" y="13500"/>
                  </a:cubicBezTo>
                  <a:cubicBezTo>
                    <a:pt x="18369" y="13500"/>
                    <a:pt x="19360" y="12572"/>
                    <a:pt x="19587" y="11340"/>
                  </a:cubicBezTo>
                  <a:lnTo>
                    <a:pt x="21109" y="11340"/>
                  </a:lnTo>
                  <a:cubicBezTo>
                    <a:pt x="21380" y="11340"/>
                    <a:pt x="21600" y="11098"/>
                    <a:pt x="21600" y="10800"/>
                  </a:cubicBezTo>
                  <a:cubicBezTo>
                    <a:pt x="21600" y="10502"/>
                    <a:pt x="21380" y="10260"/>
                    <a:pt x="21109" y="10260"/>
                  </a:cubicBezTo>
                  <a:moveTo>
                    <a:pt x="5400" y="1080"/>
                  </a:moveTo>
                  <a:cubicBezTo>
                    <a:pt x="6214" y="1080"/>
                    <a:pt x="6873" y="1806"/>
                    <a:pt x="6873" y="2700"/>
                  </a:cubicBezTo>
                  <a:cubicBezTo>
                    <a:pt x="6873" y="3595"/>
                    <a:pt x="6214" y="4320"/>
                    <a:pt x="5400" y="4320"/>
                  </a:cubicBezTo>
                  <a:cubicBezTo>
                    <a:pt x="4586" y="4320"/>
                    <a:pt x="3927" y="3595"/>
                    <a:pt x="3927" y="2700"/>
                  </a:cubicBezTo>
                  <a:cubicBezTo>
                    <a:pt x="3927" y="1806"/>
                    <a:pt x="4586" y="1080"/>
                    <a:pt x="5400" y="1080"/>
                  </a:cubicBezTo>
                  <a:moveTo>
                    <a:pt x="491" y="3240"/>
                  </a:moveTo>
                  <a:lnTo>
                    <a:pt x="2995" y="3240"/>
                  </a:lnTo>
                  <a:cubicBezTo>
                    <a:pt x="3222" y="4472"/>
                    <a:pt x="4213" y="5400"/>
                    <a:pt x="5400" y="5400"/>
                  </a:cubicBezTo>
                  <a:cubicBezTo>
                    <a:pt x="6587" y="5400"/>
                    <a:pt x="7578" y="4472"/>
                    <a:pt x="7805" y="3240"/>
                  </a:cubicBezTo>
                  <a:lnTo>
                    <a:pt x="21109" y="3240"/>
                  </a:lnTo>
                  <a:cubicBezTo>
                    <a:pt x="21380" y="3240"/>
                    <a:pt x="21600" y="2999"/>
                    <a:pt x="21600" y="2700"/>
                  </a:cubicBezTo>
                  <a:cubicBezTo>
                    <a:pt x="21600" y="2402"/>
                    <a:pt x="21380" y="2160"/>
                    <a:pt x="21109" y="2160"/>
                  </a:cubicBezTo>
                  <a:lnTo>
                    <a:pt x="7805" y="2160"/>
                  </a:lnTo>
                  <a:cubicBezTo>
                    <a:pt x="7578" y="928"/>
                    <a:pt x="6587" y="0"/>
                    <a:pt x="5400" y="0"/>
                  </a:cubicBezTo>
                  <a:cubicBezTo>
                    <a:pt x="4213" y="0"/>
                    <a:pt x="3222" y="928"/>
                    <a:pt x="2995" y="2160"/>
                  </a:cubicBezTo>
                  <a:lnTo>
                    <a:pt x="491" y="2160"/>
                  </a:lnTo>
                  <a:cubicBezTo>
                    <a:pt x="220" y="2160"/>
                    <a:pt x="0" y="2402"/>
                    <a:pt x="0" y="2700"/>
                  </a:cubicBezTo>
                  <a:cubicBezTo>
                    <a:pt x="0" y="2999"/>
                    <a:pt x="220" y="3240"/>
                    <a:pt x="491" y="3240"/>
                  </a:cubicBezTo>
                  <a:moveTo>
                    <a:pt x="9327" y="20519"/>
                  </a:moveTo>
                  <a:cubicBezTo>
                    <a:pt x="8514" y="20519"/>
                    <a:pt x="7855" y="19794"/>
                    <a:pt x="7855" y="18899"/>
                  </a:cubicBezTo>
                  <a:cubicBezTo>
                    <a:pt x="7855" y="18005"/>
                    <a:pt x="8514" y="17279"/>
                    <a:pt x="9327" y="17279"/>
                  </a:cubicBezTo>
                  <a:cubicBezTo>
                    <a:pt x="10141" y="17279"/>
                    <a:pt x="10800" y="18005"/>
                    <a:pt x="10800" y="18899"/>
                  </a:cubicBezTo>
                  <a:cubicBezTo>
                    <a:pt x="10800" y="19794"/>
                    <a:pt x="10141" y="20519"/>
                    <a:pt x="9327" y="20519"/>
                  </a:cubicBezTo>
                  <a:moveTo>
                    <a:pt x="21109" y="18359"/>
                  </a:moveTo>
                  <a:lnTo>
                    <a:pt x="11732" y="18359"/>
                  </a:lnTo>
                  <a:cubicBezTo>
                    <a:pt x="11505" y="17127"/>
                    <a:pt x="10515" y="16199"/>
                    <a:pt x="9327" y="16199"/>
                  </a:cubicBezTo>
                  <a:cubicBezTo>
                    <a:pt x="8140" y="16199"/>
                    <a:pt x="7150" y="17127"/>
                    <a:pt x="6922" y="18359"/>
                  </a:cubicBezTo>
                  <a:lnTo>
                    <a:pt x="491" y="18359"/>
                  </a:lnTo>
                  <a:cubicBezTo>
                    <a:pt x="220" y="18359"/>
                    <a:pt x="0" y="18601"/>
                    <a:pt x="0" y="18899"/>
                  </a:cubicBezTo>
                  <a:cubicBezTo>
                    <a:pt x="0" y="19198"/>
                    <a:pt x="220" y="19439"/>
                    <a:pt x="491" y="19439"/>
                  </a:cubicBezTo>
                  <a:lnTo>
                    <a:pt x="6922" y="19439"/>
                  </a:lnTo>
                  <a:cubicBezTo>
                    <a:pt x="7150" y="20672"/>
                    <a:pt x="8140" y="21600"/>
                    <a:pt x="9327" y="21600"/>
                  </a:cubicBezTo>
                  <a:cubicBezTo>
                    <a:pt x="10515" y="21600"/>
                    <a:pt x="11505" y="20672"/>
                    <a:pt x="11732" y="19439"/>
                  </a:cubicBezTo>
                  <a:lnTo>
                    <a:pt x="21109" y="19439"/>
                  </a:lnTo>
                  <a:cubicBezTo>
                    <a:pt x="21380" y="19439"/>
                    <a:pt x="21600" y="19198"/>
                    <a:pt x="21600" y="18899"/>
                  </a:cubicBezTo>
                  <a:cubicBezTo>
                    <a:pt x="21600" y="18601"/>
                    <a:pt x="21380" y="18359"/>
                    <a:pt x="21109" y="1835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E6E5BB00-45AE-4D4A-8CAC-8D354EF67830}"/>
              </a:ext>
            </a:extLst>
          </p:cNvPr>
          <p:cNvGrpSpPr/>
          <p:nvPr/>
        </p:nvGrpSpPr>
        <p:grpSpPr>
          <a:xfrm>
            <a:off x="10151971" y="2588146"/>
            <a:ext cx="1894608" cy="1894608"/>
            <a:chOff x="10151971" y="2588146"/>
            <a:chExt cx="1894608" cy="1894608"/>
          </a:xfrm>
        </p:grpSpPr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5197B296-EC0E-3041-8037-B00FAA99A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51971" y="2588146"/>
              <a:ext cx="1894608" cy="1894608"/>
            </a:xfrm>
            <a:custGeom>
              <a:avLst/>
              <a:gdLst>
                <a:gd name="T0" fmla="*/ 2035 w 2036"/>
                <a:gd name="T1" fmla="*/ 1018 h 2036"/>
                <a:gd name="T2" fmla="*/ 2035 w 2036"/>
                <a:gd name="T3" fmla="*/ 1018 h 2036"/>
                <a:gd name="T4" fmla="*/ 1018 w 2036"/>
                <a:gd name="T5" fmla="*/ 2035 h 2036"/>
                <a:gd name="T6" fmla="*/ 1018 w 2036"/>
                <a:gd name="T7" fmla="*/ 2035 h 2036"/>
                <a:gd name="T8" fmla="*/ 0 w 2036"/>
                <a:gd name="T9" fmla="*/ 1018 h 2036"/>
                <a:gd name="T10" fmla="*/ 0 w 2036"/>
                <a:gd name="T11" fmla="*/ 1018 h 2036"/>
                <a:gd name="T12" fmla="*/ 1018 w 2036"/>
                <a:gd name="T13" fmla="*/ 0 h 2036"/>
                <a:gd name="T14" fmla="*/ 1018 w 2036"/>
                <a:gd name="T15" fmla="*/ 0 h 2036"/>
                <a:gd name="T16" fmla="*/ 2035 w 2036"/>
                <a:gd name="T17" fmla="*/ 1018 h 2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36" h="2036">
                  <a:moveTo>
                    <a:pt x="2035" y="1018"/>
                  </a:moveTo>
                  <a:lnTo>
                    <a:pt x="2035" y="1018"/>
                  </a:lnTo>
                  <a:cubicBezTo>
                    <a:pt x="2035" y="1580"/>
                    <a:pt x="1579" y="2035"/>
                    <a:pt x="1018" y="2035"/>
                  </a:cubicBezTo>
                  <a:lnTo>
                    <a:pt x="1018" y="2035"/>
                  </a:lnTo>
                  <a:cubicBezTo>
                    <a:pt x="456" y="2035"/>
                    <a:pt x="0" y="1580"/>
                    <a:pt x="0" y="1018"/>
                  </a:cubicBezTo>
                  <a:lnTo>
                    <a:pt x="0" y="1018"/>
                  </a:lnTo>
                  <a:cubicBezTo>
                    <a:pt x="0" y="456"/>
                    <a:pt x="456" y="0"/>
                    <a:pt x="1018" y="0"/>
                  </a:cubicBezTo>
                  <a:lnTo>
                    <a:pt x="1018" y="0"/>
                  </a:lnTo>
                  <a:cubicBezTo>
                    <a:pt x="1579" y="0"/>
                    <a:pt x="2035" y="456"/>
                    <a:pt x="2035" y="1018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36" name="Shape 2631">
              <a:extLst>
                <a:ext uri="{FF2B5EF4-FFF2-40B4-BE49-F238E27FC236}">
                  <a16:creationId xmlns:a16="http://schemas.microsoft.com/office/drawing/2014/main" id="{8CEBF42C-C48C-5D47-B0A5-E6795CD02E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665412" y="3179080"/>
              <a:ext cx="867726" cy="7099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636" y="3600"/>
                  </a:moveTo>
                  <a:lnTo>
                    <a:pt x="1964" y="3600"/>
                  </a:lnTo>
                  <a:lnTo>
                    <a:pt x="1964" y="1200"/>
                  </a:lnTo>
                  <a:lnTo>
                    <a:pt x="19636" y="1200"/>
                  </a:lnTo>
                  <a:cubicBezTo>
                    <a:pt x="19636" y="1200"/>
                    <a:pt x="19636" y="3600"/>
                    <a:pt x="19636" y="3600"/>
                  </a:cubicBezTo>
                  <a:close/>
                  <a:moveTo>
                    <a:pt x="17182" y="6000"/>
                  </a:moveTo>
                  <a:lnTo>
                    <a:pt x="17182" y="4800"/>
                  </a:lnTo>
                  <a:lnTo>
                    <a:pt x="19145" y="4800"/>
                  </a:lnTo>
                  <a:lnTo>
                    <a:pt x="19145" y="6000"/>
                  </a:lnTo>
                  <a:cubicBezTo>
                    <a:pt x="19145" y="6662"/>
                    <a:pt x="18705" y="7200"/>
                    <a:pt x="18164" y="7200"/>
                  </a:cubicBezTo>
                  <a:cubicBezTo>
                    <a:pt x="17621" y="7200"/>
                    <a:pt x="17182" y="6662"/>
                    <a:pt x="17182" y="6000"/>
                  </a:cubicBezTo>
                  <a:moveTo>
                    <a:pt x="14236" y="6000"/>
                  </a:moveTo>
                  <a:lnTo>
                    <a:pt x="14236" y="4800"/>
                  </a:lnTo>
                  <a:lnTo>
                    <a:pt x="16200" y="4800"/>
                  </a:lnTo>
                  <a:lnTo>
                    <a:pt x="16200" y="6000"/>
                  </a:lnTo>
                  <a:cubicBezTo>
                    <a:pt x="16200" y="6662"/>
                    <a:pt x="15760" y="7200"/>
                    <a:pt x="15218" y="7200"/>
                  </a:cubicBezTo>
                  <a:cubicBezTo>
                    <a:pt x="14675" y="7200"/>
                    <a:pt x="14236" y="6662"/>
                    <a:pt x="14236" y="6000"/>
                  </a:cubicBezTo>
                  <a:moveTo>
                    <a:pt x="11291" y="6000"/>
                  </a:moveTo>
                  <a:lnTo>
                    <a:pt x="11291" y="4800"/>
                  </a:lnTo>
                  <a:lnTo>
                    <a:pt x="13255" y="4800"/>
                  </a:lnTo>
                  <a:lnTo>
                    <a:pt x="13255" y="6000"/>
                  </a:lnTo>
                  <a:cubicBezTo>
                    <a:pt x="13255" y="6662"/>
                    <a:pt x="12814" y="7200"/>
                    <a:pt x="12273" y="7200"/>
                  </a:cubicBezTo>
                  <a:cubicBezTo>
                    <a:pt x="11730" y="7200"/>
                    <a:pt x="11291" y="6662"/>
                    <a:pt x="11291" y="6000"/>
                  </a:cubicBezTo>
                  <a:moveTo>
                    <a:pt x="8345" y="6000"/>
                  </a:moveTo>
                  <a:lnTo>
                    <a:pt x="8345" y="4800"/>
                  </a:lnTo>
                  <a:lnTo>
                    <a:pt x="10309" y="4800"/>
                  </a:lnTo>
                  <a:lnTo>
                    <a:pt x="10309" y="6000"/>
                  </a:lnTo>
                  <a:cubicBezTo>
                    <a:pt x="10309" y="6662"/>
                    <a:pt x="9869" y="7200"/>
                    <a:pt x="9327" y="7200"/>
                  </a:cubicBezTo>
                  <a:cubicBezTo>
                    <a:pt x="8785" y="7200"/>
                    <a:pt x="8345" y="6662"/>
                    <a:pt x="8345" y="6000"/>
                  </a:cubicBezTo>
                  <a:moveTo>
                    <a:pt x="5400" y="6000"/>
                  </a:moveTo>
                  <a:lnTo>
                    <a:pt x="5400" y="4800"/>
                  </a:lnTo>
                  <a:lnTo>
                    <a:pt x="7364" y="4800"/>
                  </a:lnTo>
                  <a:lnTo>
                    <a:pt x="7364" y="6000"/>
                  </a:lnTo>
                  <a:cubicBezTo>
                    <a:pt x="7364" y="6662"/>
                    <a:pt x="6924" y="7200"/>
                    <a:pt x="6382" y="7200"/>
                  </a:cubicBezTo>
                  <a:cubicBezTo>
                    <a:pt x="5839" y="7200"/>
                    <a:pt x="5400" y="6662"/>
                    <a:pt x="5400" y="6000"/>
                  </a:cubicBezTo>
                  <a:moveTo>
                    <a:pt x="2455" y="6000"/>
                  </a:moveTo>
                  <a:lnTo>
                    <a:pt x="2455" y="4800"/>
                  </a:lnTo>
                  <a:lnTo>
                    <a:pt x="4418" y="4800"/>
                  </a:lnTo>
                  <a:lnTo>
                    <a:pt x="4418" y="6000"/>
                  </a:lnTo>
                  <a:cubicBezTo>
                    <a:pt x="4418" y="6662"/>
                    <a:pt x="3978" y="7200"/>
                    <a:pt x="3436" y="7200"/>
                  </a:cubicBezTo>
                  <a:cubicBezTo>
                    <a:pt x="2894" y="7200"/>
                    <a:pt x="2455" y="6662"/>
                    <a:pt x="2455" y="6000"/>
                  </a:cubicBezTo>
                  <a:moveTo>
                    <a:pt x="19636" y="20400"/>
                  </a:moveTo>
                  <a:lnTo>
                    <a:pt x="12764" y="20400"/>
                  </a:lnTo>
                  <a:lnTo>
                    <a:pt x="12764" y="13800"/>
                  </a:lnTo>
                  <a:cubicBezTo>
                    <a:pt x="12764" y="13469"/>
                    <a:pt x="12544" y="13200"/>
                    <a:pt x="12273" y="13200"/>
                  </a:cubicBezTo>
                  <a:lnTo>
                    <a:pt x="9327" y="13200"/>
                  </a:lnTo>
                  <a:cubicBezTo>
                    <a:pt x="9056" y="13200"/>
                    <a:pt x="8836" y="13469"/>
                    <a:pt x="8836" y="13800"/>
                  </a:cubicBezTo>
                  <a:lnTo>
                    <a:pt x="8836" y="20400"/>
                  </a:lnTo>
                  <a:lnTo>
                    <a:pt x="1964" y="20400"/>
                  </a:lnTo>
                  <a:lnTo>
                    <a:pt x="1964" y="7573"/>
                  </a:lnTo>
                  <a:cubicBezTo>
                    <a:pt x="2324" y="8076"/>
                    <a:pt x="2847" y="8400"/>
                    <a:pt x="3436" y="8400"/>
                  </a:cubicBezTo>
                  <a:cubicBezTo>
                    <a:pt x="4026" y="8400"/>
                    <a:pt x="4549" y="8076"/>
                    <a:pt x="4909" y="7573"/>
                  </a:cubicBezTo>
                  <a:cubicBezTo>
                    <a:pt x="5269" y="8076"/>
                    <a:pt x="5792" y="8400"/>
                    <a:pt x="6382" y="8400"/>
                  </a:cubicBezTo>
                  <a:cubicBezTo>
                    <a:pt x="6971" y="8400"/>
                    <a:pt x="7495" y="8076"/>
                    <a:pt x="7855" y="7573"/>
                  </a:cubicBezTo>
                  <a:cubicBezTo>
                    <a:pt x="8215" y="8076"/>
                    <a:pt x="8738" y="8400"/>
                    <a:pt x="9327" y="8400"/>
                  </a:cubicBezTo>
                  <a:cubicBezTo>
                    <a:pt x="9917" y="8400"/>
                    <a:pt x="10440" y="8076"/>
                    <a:pt x="10800" y="7573"/>
                  </a:cubicBezTo>
                  <a:cubicBezTo>
                    <a:pt x="11160" y="8076"/>
                    <a:pt x="11683" y="8400"/>
                    <a:pt x="12273" y="8400"/>
                  </a:cubicBezTo>
                  <a:cubicBezTo>
                    <a:pt x="12862" y="8400"/>
                    <a:pt x="13385" y="8076"/>
                    <a:pt x="13745" y="7573"/>
                  </a:cubicBezTo>
                  <a:cubicBezTo>
                    <a:pt x="14105" y="8076"/>
                    <a:pt x="14629" y="8400"/>
                    <a:pt x="15218" y="8400"/>
                  </a:cubicBezTo>
                  <a:cubicBezTo>
                    <a:pt x="15808" y="8400"/>
                    <a:pt x="16331" y="8076"/>
                    <a:pt x="16691" y="7573"/>
                  </a:cubicBezTo>
                  <a:cubicBezTo>
                    <a:pt x="17051" y="8076"/>
                    <a:pt x="17574" y="8400"/>
                    <a:pt x="18164" y="8400"/>
                  </a:cubicBezTo>
                  <a:cubicBezTo>
                    <a:pt x="18753" y="8400"/>
                    <a:pt x="19276" y="8076"/>
                    <a:pt x="19636" y="7573"/>
                  </a:cubicBezTo>
                  <a:cubicBezTo>
                    <a:pt x="19636" y="7573"/>
                    <a:pt x="19636" y="20400"/>
                    <a:pt x="19636" y="20400"/>
                  </a:cubicBezTo>
                  <a:close/>
                  <a:moveTo>
                    <a:pt x="11782" y="20400"/>
                  </a:moveTo>
                  <a:lnTo>
                    <a:pt x="9818" y="20400"/>
                  </a:lnTo>
                  <a:lnTo>
                    <a:pt x="9818" y="14400"/>
                  </a:lnTo>
                  <a:lnTo>
                    <a:pt x="11782" y="14400"/>
                  </a:lnTo>
                  <a:cubicBezTo>
                    <a:pt x="11782" y="14400"/>
                    <a:pt x="11782" y="20400"/>
                    <a:pt x="11782" y="20400"/>
                  </a:cubicBezTo>
                  <a:close/>
                  <a:moveTo>
                    <a:pt x="21109" y="20400"/>
                  </a:moveTo>
                  <a:lnTo>
                    <a:pt x="20618" y="20400"/>
                  </a:lnTo>
                  <a:lnTo>
                    <a:pt x="20618" y="4800"/>
                  </a:lnTo>
                  <a:lnTo>
                    <a:pt x="21109" y="4800"/>
                  </a:lnTo>
                  <a:cubicBezTo>
                    <a:pt x="21380" y="4800"/>
                    <a:pt x="21600" y="4532"/>
                    <a:pt x="21600" y="4200"/>
                  </a:cubicBezTo>
                  <a:cubicBezTo>
                    <a:pt x="21600" y="3868"/>
                    <a:pt x="21380" y="3600"/>
                    <a:pt x="21109" y="3600"/>
                  </a:cubicBezTo>
                  <a:lnTo>
                    <a:pt x="20618" y="3600"/>
                  </a:lnTo>
                  <a:lnTo>
                    <a:pt x="20618" y="1200"/>
                  </a:lnTo>
                  <a:cubicBezTo>
                    <a:pt x="20618" y="538"/>
                    <a:pt x="20178" y="0"/>
                    <a:pt x="19636" y="0"/>
                  </a:cubicBezTo>
                  <a:lnTo>
                    <a:pt x="1964" y="0"/>
                  </a:lnTo>
                  <a:cubicBezTo>
                    <a:pt x="1421" y="0"/>
                    <a:pt x="982" y="538"/>
                    <a:pt x="982" y="1200"/>
                  </a:cubicBezTo>
                  <a:lnTo>
                    <a:pt x="982" y="3600"/>
                  </a:lnTo>
                  <a:lnTo>
                    <a:pt x="491" y="3600"/>
                  </a:lnTo>
                  <a:cubicBezTo>
                    <a:pt x="220" y="3600"/>
                    <a:pt x="0" y="3868"/>
                    <a:pt x="0" y="4200"/>
                  </a:cubicBezTo>
                  <a:cubicBezTo>
                    <a:pt x="0" y="4532"/>
                    <a:pt x="220" y="4800"/>
                    <a:pt x="491" y="4800"/>
                  </a:cubicBezTo>
                  <a:lnTo>
                    <a:pt x="982" y="4800"/>
                  </a:lnTo>
                  <a:lnTo>
                    <a:pt x="982" y="20400"/>
                  </a:lnTo>
                  <a:lnTo>
                    <a:pt x="491" y="20400"/>
                  </a:lnTo>
                  <a:cubicBezTo>
                    <a:pt x="220" y="20400"/>
                    <a:pt x="0" y="20669"/>
                    <a:pt x="0" y="21000"/>
                  </a:cubicBezTo>
                  <a:cubicBezTo>
                    <a:pt x="0" y="21332"/>
                    <a:pt x="220" y="21600"/>
                    <a:pt x="491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cubicBezTo>
                    <a:pt x="21600" y="20669"/>
                    <a:pt x="21380" y="20400"/>
                    <a:pt x="21109" y="20400"/>
                  </a:cubicBezTo>
                  <a:moveTo>
                    <a:pt x="16691" y="16800"/>
                  </a:moveTo>
                  <a:lnTo>
                    <a:pt x="14727" y="16800"/>
                  </a:lnTo>
                  <a:lnTo>
                    <a:pt x="14727" y="14400"/>
                  </a:lnTo>
                  <a:lnTo>
                    <a:pt x="16691" y="14400"/>
                  </a:lnTo>
                  <a:cubicBezTo>
                    <a:pt x="16691" y="14400"/>
                    <a:pt x="16691" y="16800"/>
                    <a:pt x="16691" y="16800"/>
                  </a:cubicBezTo>
                  <a:close/>
                  <a:moveTo>
                    <a:pt x="17182" y="13200"/>
                  </a:moveTo>
                  <a:lnTo>
                    <a:pt x="14236" y="13200"/>
                  </a:lnTo>
                  <a:cubicBezTo>
                    <a:pt x="13965" y="13200"/>
                    <a:pt x="13745" y="13469"/>
                    <a:pt x="13745" y="13800"/>
                  </a:cubicBezTo>
                  <a:lnTo>
                    <a:pt x="13745" y="17400"/>
                  </a:lnTo>
                  <a:cubicBezTo>
                    <a:pt x="13745" y="17732"/>
                    <a:pt x="13965" y="18000"/>
                    <a:pt x="14236" y="18000"/>
                  </a:cubicBezTo>
                  <a:lnTo>
                    <a:pt x="17182" y="18000"/>
                  </a:lnTo>
                  <a:cubicBezTo>
                    <a:pt x="17453" y="18000"/>
                    <a:pt x="17673" y="17732"/>
                    <a:pt x="17673" y="17400"/>
                  </a:cubicBezTo>
                  <a:lnTo>
                    <a:pt x="17673" y="13800"/>
                  </a:lnTo>
                  <a:cubicBezTo>
                    <a:pt x="17673" y="13469"/>
                    <a:pt x="17453" y="13200"/>
                    <a:pt x="17182" y="13200"/>
                  </a:cubicBezTo>
                  <a:moveTo>
                    <a:pt x="6873" y="16800"/>
                  </a:moveTo>
                  <a:lnTo>
                    <a:pt x="4909" y="16800"/>
                  </a:lnTo>
                  <a:lnTo>
                    <a:pt x="4909" y="14400"/>
                  </a:lnTo>
                  <a:lnTo>
                    <a:pt x="6873" y="14400"/>
                  </a:lnTo>
                  <a:cubicBezTo>
                    <a:pt x="6873" y="14400"/>
                    <a:pt x="6873" y="16800"/>
                    <a:pt x="6873" y="16800"/>
                  </a:cubicBezTo>
                  <a:close/>
                  <a:moveTo>
                    <a:pt x="7364" y="13200"/>
                  </a:moveTo>
                  <a:lnTo>
                    <a:pt x="4418" y="13200"/>
                  </a:lnTo>
                  <a:cubicBezTo>
                    <a:pt x="4147" y="13200"/>
                    <a:pt x="3927" y="13469"/>
                    <a:pt x="3927" y="13800"/>
                  </a:cubicBezTo>
                  <a:lnTo>
                    <a:pt x="3927" y="17400"/>
                  </a:lnTo>
                  <a:cubicBezTo>
                    <a:pt x="3927" y="17732"/>
                    <a:pt x="4147" y="18000"/>
                    <a:pt x="4418" y="18000"/>
                  </a:cubicBezTo>
                  <a:lnTo>
                    <a:pt x="7364" y="18000"/>
                  </a:lnTo>
                  <a:cubicBezTo>
                    <a:pt x="7635" y="18000"/>
                    <a:pt x="7855" y="17732"/>
                    <a:pt x="7855" y="17400"/>
                  </a:cubicBezTo>
                  <a:lnTo>
                    <a:pt x="7855" y="13800"/>
                  </a:lnTo>
                  <a:cubicBezTo>
                    <a:pt x="7855" y="13469"/>
                    <a:pt x="7635" y="13200"/>
                    <a:pt x="7364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661F259-1F0E-1842-B3FE-3E5D42CE40CA}"/>
              </a:ext>
            </a:extLst>
          </p:cNvPr>
          <p:cNvSpPr txBox="1"/>
          <p:nvPr/>
        </p:nvSpPr>
        <p:spPr>
          <a:xfrm>
            <a:off x="12727958" y="263927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84D7DE41-A588-154D-86C5-1BAB588843A1}"/>
              </a:ext>
            </a:extLst>
          </p:cNvPr>
          <p:cNvSpPr txBox="1">
            <a:spLocks/>
          </p:cNvSpPr>
          <p:nvPr/>
        </p:nvSpPr>
        <p:spPr>
          <a:xfrm>
            <a:off x="12727957" y="3300014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18C75E4-3591-6F4C-87EC-DC3FFBDB7CC4}"/>
              </a:ext>
            </a:extLst>
          </p:cNvPr>
          <p:cNvSpPr txBox="1"/>
          <p:nvPr/>
        </p:nvSpPr>
        <p:spPr>
          <a:xfrm>
            <a:off x="11696687" y="1110562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E9676D0-3309-3A4A-B17B-D9C77F0732EE}"/>
              </a:ext>
            </a:extLst>
          </p:cNvPr>
          <p:cNvSpPr txBox="1">
            <a:spLocks/>
          </p:cNvSpPr>
          <p:nvPr/>
        </p:nvSpPr>
        <p:spPr>
          <a:xfrm>
            <a:off x="11696686" y="11766366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821C8EA-72E8-724A-B7CC-B52FDA06DB5C}"/>
              </a:ext>
            </a:extLst>
          </p:cNvPr>
          <p:cNvSpPr txBox="1"/>
          <p:nvPr/>
        </p:nvSpPr>
        <p:spPr>
          <a:xfrm>
            <a:off x="13591295" y="8283505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0D5F325E-24E9-EE4B-8ADC-A3479E26D29A}"/>
              </a:ext>
            </a:extLst>
          </p:cNvPr>
          <p:cNvSpPr txBox="1">
            <a:spLocks/>
          </p:cNvSpPr>
          <p:nvPr/>
        </p:nvSpPr>
        <p:spPr>
          <a:xfrm>
            <a:off x="13591294" y="8944248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540C297-39A5-E94B-A317-9F149423DE12}"/>
              </a:ext>
            </a:extLst>
          </p:cNvPr>
          <p:cNvSpPr txBox="1"/>
          <p:nvPr/>
        </p:nvSpPr>
        <p:spPr>
          <a:xfrm>
            <a:off x="14790011" y="546138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4ED03864-439E-2449-9438-702F5B9D6D02}"/>
              </a:ext>
            </a:extLst>
          </p:cNvPr>
          <p:cNvSpPr txBox="1">
            <a:spLocks/>
          </p:cNvSpPr>
          <p:nvPr/>
        </p:nvSpPr>
        <p:spPr>
          <a:xfrm>
            <a:off x="14790010" y="6122131"/>
            <a:ext cx="6400301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3922540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82">
            <a:extLst>
              <a:ext uri="{FF2B5EF4-FFF2-40B4-BE49-F238E27FC236}">
                <a16:creationId xmlns:a16="http://schemas.microsoft.com/office/drawing/2014/main" id="{53602438-7462-F541-B924-09A1520BF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614" y="5240722"/>
            <a:ext cx="3279894" cy="3167067"/>
          </a:xfrm>
          <a:custGeom>
            <a:avLst/>
            <a:gdLst>
              <a:gd name="T0" fmla="*/ 2080 w 5514"/>
              <a:gd name="T1" fmla="*/ 96 h 5322"/>
              <a:gd name="T2" fmla="*/ 2080 w 5514"/>
              <a:gd name="T3" fmla="*/ 96 h 5322"/>
              <a:gd name="T4" fmla="*/ 9 w 5514"/>
              <a:gd name="T5" fmla="*/ 5096 h 5322"/>
              <a:gd name="T6" fmla="*/ 9 w 5514"/>
              <a:gd name="T7" fmla="*/ 5096 h 5322"/>
              <a:gd name="T8" fmla="*/ 219 w 5514"/>
              <a:gd name="T9" fmla="*/ 5321 h 5322"/>
              <a:gd name="T10" fmla="*/ 4521 w 5514"/>
              <a:gd name="T11" fmla="*/ 5321 h 5322"/>
              <a:gd name="T12" fmla="*/ 4521 w 5514"/>
              <a:gd name="T13" fmla="*/ 5321 h 5322"/>
              <a:gd name="T14" fmla="*/ 4730 w 5514"/>
              <a:gd name="T15" fmla="*/ 5140 h 5322"/>
              <a:gd name="T16" fmla="*/ 4730 w 5514"/>
              <a:gd name="T17" fmla="*/ 5140 h 5322"/>
              <a:gd name="T18" fmla="*/ 5450 w 5514"/>
              <a:gd name="T19" fmla="*/ 3403 h 5322"/>
              <a:gd name="T20" fmla="*/ 5450 w 5514"/>
              <a:gd name="T21" fmla="*/ 3403 h 5322"/>
              <a:gd name="T22" fmla="*/ 5430 w 5514"/>
              <a:gd name="T23" fmla="*/ 3128 h 5322"/>
              <a:gd name="T24" fmla="*/ 2388 w 5514"/>
              <a:gd name="T25" fmla="*/ 86 h 5322"/>
              <a:gd name="T26" fmla="*/ 2388 w 5514"/>
              <a:gd name="T27" fmla="*/ 86 h 5322"/>
              <a:gd name="T28" fmla="*/ 2080 w 5514"/>
              <a:gd name="T29" fmla="*/ 96 h 5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2">
                <a:moveTo>
                  <a:pt x="2080" y="96"/>
                </a:moveTo>
                <a:lnTo>
                  <a:pt x="2080" y="96"/>
                </a:lnTo>
                <a:cubicBezTo>
                  <a:pt x="901" y="1455"/>
                  <a:pt x="142" y="3189"/>
                  <a:pt x="9" y="5096"/>
                </a:cubicBezTo>
                <a:lnTo>
                  <a:pt x="9" y="5096"/>
                </a:lnTo>
                <a:cubicBezTo>
                  <a:pt x="0" y="5218"/>
                  <a:pt x="98" y="5321"/>
                  <a:pt x="219" y="5321"/>
                </a:cubicBezTo>
                <a:lnTo>
                  <a:pt x="4521" y="5321"/>
                </a:lnTo>
                <a:lnTo>
                  <a:pt x="4521" y="5321"/>
                </a:lnTo>
                <a:cubicBezTo>
                  <a:pt x="4626" y="5321"/>
                  <a:pt x="4715" y="5244"/>
                  <a:pt x="4730" y="5140"/>
                </a:cubicBezTo>
                <a:lnTo>
                  <a:pt x="4730" y="5140"/>
                </a:lnTo>
                <a:cubicBezTo>
                  <a:pt x="4824" y="4495"/>
                  <a:pt x="5079" y="3902"/>
                  <a:pt x="5450" y="3403"/>
                </a:cubicBezTo>
                <a:lnTo>
                  <a:pt x="5450" y="3403"/>
                </a:lnTo>
                <a:cubicBezTo>
                  <a:pt x="5513" y="3319"/>
                  <a:pt x="5504" y="3202"/>
                  <a:pt x="5430" y="3128"/>
                </a:cubicBezTo>
                <a:lnTo>
                  <a:pt x="2388" y="86"/>
                </a:lnTo>
                <a:lnTo>
                  <a:pt x="2388" y="86"/>
                </a:lnTo>
                <a:cubicBezTo>
                  <a:pt x="2302" y="0"/>
                  <a:pt x="2160" y="4"/>
                  <a:pt x="2080" y="9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5" name="Freeform 83">
            <a:extLst>
              <a:ext uri="{FF2B5EF4-FFF2-40B4-BE49-F238E27FC236}">
                <a16:creationId xmlns:a16="http://schemas.microsoft.com/office/drawing/2014/main" id="{45785249-3375-D444-B63C-537E5414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0143" y="8859101"/>
            <a:ext cx="3279894" cy="3167065"/>
          </a:xfrm>
          <a:custGeom>
            <a:avLst/>
            <a:gdLst>
              <a:gd name="T0" fmla="*/ 783 w 5514"/>
              <a:gd name="T1" fmla="*/ 182 h 5323"/>
              <a:gd name="T2" fmla="*/ 783 w 5514"/>
              <a:gd name="T3" fmla="*/ 182 h 5323"/>
              <a:gd name="T4" fmla="*/ 63 w 5514"/>
              <a:gd name="T5" fmla="*/ 1919 h 5323"/>
              <a:gd name="T6" fmla="*/ 63 w 5514"/>
              <a:gd name="T7" fmla="*/ 1919 h 5323"/>
              <a:gd name="T8" fmla="*/ 83 w 5514"/>
              <a:gd name="T9" fmla="*/ 2194 h 5323"/>
              <a:gd name="T10" fmla="*/ 3125 w 5514"/>
              <a:gd name="T11" fmla="*/ 5236 h 5323"/>
              <a:gd name="T12" fmla="*/ 3125 w 5514"/>
              <a:gd name="T13" fmla="*/ 5236 h 5323"/>
              <a:gd name="T14" fmla="*/ 3433 w 5514"/>
              <a:gd name="T15" fmla="*/ 5225 h 5323"/>
              <a:gd name="T16" fmla="*/ 3433 w 5514"/>
              <a:gd name="T17" fmla="*/ 5225 h 5323"/>
              <a:gd name="T18" fmla="*/ 5504 w 5514"/>
              <a:gd name="T19" fmla="*/ 226 h 5323"/>
              <a:gd name="T20" fmla="*/ 5504 w 5514"/>
              <a:gd name="T21" fmla="*/ 226 h 5323"/>
              <a:gd name="T22" fmla="*/ 5294 w 5514"/>
              <a:gd name="T23" fmla="*/ 0 h 5323"/>
              <a:gd name="T24" fmla="*/ 991 w 5514"/>
              <a:gd name="T25" fmla="*/ 0 h 5323"/>
              <a:gd name="T26" fmla="*/ 991 w 5514"/>
              <a:gd name="T27" fmla="*/ 0 h 5323"/>
              <a:gd name="T28" fmla="*/ 783 w 5514"/>
              <a:gd name="T29" fmla="*/ 182 h 5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3">
                <a:moveTo>
                  <a:pt x="783" y="182"/>
                </a:moveTo>
                <a:lnTo>
                  <a:pt x="783" y="182"/>
                </a:lnTo>
                <a:cubicBezTo>
                  <a:pt x="688" y="827"/>
                  <a:pt x="435" y="1419"/>
                  <a:pt x="63" y="1919"/>
                </a:cubicBezTo>
                <a:lnTo>
                  <a:pt x="63" y="1919"/>
                </a:lnTo>
                <a:cubicBezTo>
                  <a:pt x="0" y="2003"/>
                  <a:pt x="9" y="2120"/>
                  <a:pt x="83" y="2194"/>
                </a:cubicBezTo>
                <a:lnTo>
                  <a:pt x="3125" y="5236"/>
                </a:lnTo>
                <a:lnTo>
                  <a:pt x="3125" y="5236"/>
                </a:lnTo>
                <a:cubicBezTo>
                  <a:pt x="3211" y="5322"/>
                  <a:pt x="3353" y="5317"/>
                  <a:pt x="3433" y="5225"/>
                </a:cubicBezTo>
                <a:lnTo>
                  <a:pt x="3433" y="5225"/>
                </a:lnTo>
                <a:cubicBezTo>
                  <a:pt x="4613" y="3867"/>
                  <a:pt x="5371" y="2132"/>
                  <a:pt x="5504" y="226"/>
                </a:cubicBezTo>
                <a:lnTo>
                  <a:pt x="5504" y="226"/>
                </a:lnTo>
                <a:cubicBezTo>
                  <a:pt x="5513" y="104"/>
                  <a:pt x="5416" y="0"/>
                  <a:pt x="5294" y="0"/>
                </a:cubicBezTo>
                <a:lnTo>
                  <a:pt x="991" y="0"/>
                </a:lnTo>
                <a:lnTo>
                  <a:pt x="991" y="0"/>
                </a:lnTo>
                <a:cubicBezTo>
                  <a:pt x="887" y="0"/>
                  <a:pt x="798" y="78"/>
                  <a:pt x="783" y="182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6" name="Freeform 84">
            <a:extLst>
              <a:ext uri="{FF2B5EF4-FFF2-40B4-BE49-F238E27FC236}">
                <a16:creationId xmlns:a16="http://schemas.microsoft.com/office/drawing/2014/main" id="{6F08189A-2D13-5D45-90B5-7DE76D5153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90143" y="5240722"/>
            <a:ext cx="3279894" cy="3167067"/>
          </a:xfrm>
          <a:custGeom>
            <a:avLst/>
            <a:gdLst>
              <a:gd name="T0" fmla="*/ 3125 w 5514"/>
              <a:gd name="T1" fmla="*/ 86 h 5322"/>
              <a:gd name="T2" fmla="*/ 83 w 5514"/>
              <a:gd name="T3" fmla="*/ 3128 h 5322"/>
              <a:gd name="T4" fmla="*/ 83 w 5514"/>
              <a:gd name="T5" fmla="*/ 3128 h 5322"/>
              <a:gd name="T6" fmla="*/ 63 w 5514"/>
              <a:gd name="T7" fmla="*/ 3403 h 5322"/>
              <a:gd name="T8" fmla="*/ 63 w 5514"/>
              <a:gd name="T9" fmla="*/ 3403 h 5322"/>
              <a:gd name="T10" fmla="*/ 783 w 5514"/>
              <a:gd name="T11" fmla="*/ 5140 h 5322"/>
              <a:gd name="T12" fmla="*/ 783 w 5514"/>
              <a:gd name="T13" fmla="*/ 5140 h 5322"/>
              <a:gd name="T14" fmla="*/ 991 w 5514"/>
              <a:gd name="T15" fmla="*/ 5321 h 5322"/>
              <a:gd name="T16" fmla="*/ 5294 w 5514"/>
              <a:gd name="T17" fmla="*/ 5321 h 5322"/>
              <a:gd name="T18" fmla="*/ 5294 w 5514"/>
              <a:gd name="T19" fmla="*/ 5321 h 5322"/>
              <a:gd name="T20" fmla="*/ 5504 w 5514"/>
              <a:gd name="T21" fmla="*/ 5096 h 5322"/>
              <a:gd name="T22" fmla="*/ 5504 w 5514"/>
              <a:gd name="T23" fmla="*/ 5096 h 5322"/>
              <a:gd name="T24" fmla="*/ 3433 w 5514"/>
              <a:gd name="T25" fmla="*/ 96 h 5322"/>
              <a:gd name="T26" fmla="*/ 3433 w 5514"/>
              <a:gd name="T27" fmla="*/ 96 h 5322"/>
              <a:gd name="T28" fmla="*/ 3125 w 5514"/>
              <a:gd name="T29" fmla="*/ 86 h 5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2">
                <a:moveTo>
                  <a:pt x="3125" y="86"/>
                </a:moveTo>
                <a:lnTo>
                  <a:pt x="83" y="3128"/>
                </a:lnTo>
                <a:lnTo>
                  <a:pt x="83" y="3128"/>
                </a:lnTo>
                <a:cubicBezTo>
                  <a:pt x="9" y="3202"/>
                  <a:pt x="0" y="3319"/>
                  <a:pt x="63" y="3403"/>
                </a:cubicBezTo>
                <a:lnTo>
                  <a:pt x="63" y="3403"/>
                </a:lnTo>
                <a:cubicBezTo>
                  <a:pt x="435" y="3902"/>
                  <a:pt x="688" y="4495"/>
                  <a:pt x="783" y="5140"/>
                </a:cubicBezTo>
                <a:lnTo>
                  <a:pt x="783" y="5140"/>
                </a:lnTo>
                <a:cubicBezTo>
                  <a:pt x="798" y="5244"/>
                  <a:pt x="887" y="5321"/>
                  <a:pt x="991" y="5321"/>
                </a:cubicBezTo>
                <a:lnTo>
                  <a:pt x="5294" y="5321"/>
                </a:lnTo>
                <a:lnTo>
                  <a:pt x="5294" y="5321"/>
                </a:lnTo>
                <a:cubicBezTo>
                  <a:pt x="5416" y="5321"/>
                  <a:pt x="5513" y="5218"/>
                  <a:pt x="5504" y="5096"/>
                </a:cubicBezTo>
                <a:lnTo>
                  <a:pt x="5504" y="5096"/>
                </a:lnTo>
                <a:cubicBezTo>
                  <a:pt x="5371" y="3189"/>
                  <a:pt x="4613" y="1455"/>
                  <a:pt x="3433" y="96"/>
                </a:cubicBezTo>
                <a:lnTo>
                  <a:pt x="3433" y="96"/>
                </a:lnTo>
                <a:cubicBezTo>
                  <a:pt x="3353" y="4"/>
                  <a:pt x="3211" y="0"/>
                  <a:pt x="3125" y="86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7" name="Freeform 85">
            <a:extLst>
              <a:ext uri="{FF2B5EF4-FFF2-40B4-BE49-F238E27FC236}">
                <a16:creationId xmlns:a16="http://schemas.microsoft.com/office/drawing/2014/main" id="{8167C4FA-79DA-7F48-8D77-2E8742D588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15794" y="3550920"/>
            <a:ext cx="3167067" cy="3279894"/>
          </a:xfrm>
          <a:custGeom>
            <a:avLst/>
            <a:gdLst>
              <a:gd name="T0" fmla="*/ 0 w 5323"/>
              <a:gd name="T1" fmla="*/ 219 h 5514"/>
              <a:gd name="T2" fmla="*/ 0 w 5323"/>
              <a:gd name="T3" fmla="*/ 4522 h 5514"/>
              <a:gd name="T4" fmla="*/ 0 w 5323"/>
              <a:gd name="T5" fmla="*/ 4522 h 5514"/>
              <a:gd name="T6" fmla="*/ 181 w 5323"/>
              <a:gd name="T7" fmla="*/ 4731 h 5514"/>
              <a:gd name="T8" fmla="*/ 181 w 5323"/>
              <a:gd name="T9" fmla="*/ 4731 h 5514"/>
              <a:gd name="T10" fmla="*/ 1919 w 5323"/>
              <a:gd name="T11" fmla="*/ 5451 h 5514"/>
              <a:gd name="T12" fmla="*/ 1919 w 5323"/>
              <a:gd name="T13" fmla="*/ 5451 h 5514"/>
              <a:gd name="T14" fmla="*/ 2194 w 5323"/>
              <a:gd name="T15" fmla="*/ 5430 h 5514"/>
              <a:gd name="T16" fmla="*/ 5235 w 5323"/>
              <a:gd name="T17" fmla="*/ 2388 h 5514"/>
              <a:gd name="T18" fmla="*/ 5235 w 5323"/>
              <a:gd name="T19" fmla="*/ 2388 h 5514"/>
              <a:gd name="T20" fmla="*/ 5225 w 5323"/>
              <a:gd name="T21" fmla="*/ 2080 h 5514"/>
              <a:gd name="T22" fmla="*/ 5225 w 5323"/>
              <a:gd name="T23" fmla="*/ 2080 h 5514"/>
              <a:gd name="T24" fmla="*/ 225 w 5323"/>
              <a:gd name="T25" fmla="*/ 8 h 5514"/>
              <a:gd name="T26" fmla="*/ 225 w 5323"/>
              <a:gd name="T27" fmla="*/ 8 h 5514"/>
              <a:gd name="T28" fmla="*/ 0 w 5323"/>
              <a:gd name="T29" fmla="*/ 219 h 5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323" h="5514">
                <a:moveTo>
                  <a:pt x="0" y="219"/>
                </a:moveTo>
                <a:lnTo>
                  <a:pt x="0" y="4522"/>
                </a:lnTo>
                <a:lnTo>
                  <a:pt x="0" y="4522"/>
                </a:lnTo>
                <a:cubicBezTo>
                  <a:pt x="0" y="4627"/>
                  <a:pt x="77" y="4716"/>
                  <a:pt x="181" y="4731"/>
                </a:cubicBezTo>
                <a:lnTo>
                  <a:pt x="181" y="4731"/>
                </a:lnTo>
                <a:cubicBezTo>
                  <a:pt x="826" y="4825"/>
                  <a:pt x="1419" y="5079"/>
                  <a:pt x="1919" y="5451"/>
                </a:cubicBezTo>
                <a:lnTo>
                  <a:pt x="1919" y="5451"/>
                </a:lnTo>
                <a:cubicBezTo>
                  <a:pt x="2003" y="5513"/>
                  <a:pt x="2119" y="5504"/>
                  <a:pt x="2194" y="5430"/>
                </a:cubicBezTo>
                <a:lnTo>
                  <a:pt x="5235" y="2388"/>
                </a:lnTo>
                <a:lnTo>
                  <a:pt x="5235" y="2388"/>
                </a:lnTo>
                <a:cubicBezTo>
                  <a:pt x="5322" y="2302"/>
                  <a:pt x="5317" y="2160"/>
                  <a:pt x="5225" y="2080"/>
                </a:cubicBezTo>
                <a:lnTo>
                  <a:pt x="5225" y="2080"/>
                </a:lnTo>
                <a:cubicBezTo>
                  <a:pt x="3866" y="900"/>
                  <a:pt x="2132" y="142"/>
                  <a:pt x="225" y="8"/>
                </a:cubicBezTo>
                <a:lnTo>
                  <a:pt x="225" y="8"/>
                </a:lnTo>
                <a:cubicBezTo>
                  <a:pt x="104" y="0"/>
                  <a:pt x="0" y="97"/>
                  <a:pt x="0" y="21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86">
            <a:extLst>
              <a:ext uri="{FF2B5EF4-FFF2-40B4-BE49-F238E27FC236}">
                <a16:creationId xmlns:a16="http://schemas.microsoft.com/office/drawing/2014/main" id="{159CAED3-AC12-3A49-9A0A-A5A38046F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7614" y="8859101"/>
            <a:ext cx="3279894" cy="3167065"/>
          </a:xfrm>
          <a:custGeom>
            <a:avLst/>
            <a:gdLst>
              <a:gd name="T0" fmla="*/ 4521 w 5514"/>
              <a:gd name="T1" fmla="*/ 0 h 5323"/>
              <a:gd name="T2" fmla="*/ 220 w 5514"/>
              <a:gd name="T3" fmla="*/ 0 h 5323"/>
              <a:gd name="T4" fmla="*/ 220 w 5514"/>
              <a:gd name="T5" fmla="*/ 0 h 5323"/>
              <a:gd name="T6" fmla="*/ 9 w 5514"/>
              <a:gd name="T7" fmla="*/ 225 h 5323"/>
              <a:gd name="T8" fmla="*/ 9 w 5514"/>
              <a:gd name="T9" fmla="*/ 225 h 5323"/>
              <a:gd name="T10" fmla="*/ 2080 w 5514"/>
              <a:gd name="T11" fmla="*/ 5225 h 5323"/>
              <a:gd name="T12" fmla="*/ 2080 w 5514"/>
              <a:gd name="T13" fmla="*/ 5225 h 5323"/>
              <a:gd name="T14" fmla="*/ 2388 w 5514"/>
              <a:gd name="T15" fmla="*/ 5236 h 5323"/>
              <a:gd name="T16" fmla="*/ 5430 w 5514"/>
              <a:gd name="T17" fmla="*/ 2194 h 5323"/>
              <a:gd name="T18" fmla="*/ 5430 w 5514"/>
              <a:gd name="T19" fmla="*/ 2194 h 5323"/>
              <a:gd name="T20" fmla="*/ 5450 w 5514"/>
              <a:gd name="T21" fmla="*/ 1919 h 5323"/>
              <a:gd name="T22" fmla="*/ 5450 w 5514"/>
              <a:gd name="T23" fmla="*/ 1919 h 5323"/>
              <a:gd name="T24" fmla="*/ 4730 w 5514"/>
              <a:gd name="T25" fmla="*/ 182 h 5323"/>
              <a:gd name="T26" fmla="*/ 4730 w 5514"/>
              <a:gd name="T27" fmla="*/ 182 h 5323"/>
              <a:gd name="T28" fmla="*/ 4521 w 5514"/>
              <a:gd name="T29" fmla="*/ 0 h 5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514" h="5323">
                <a:moveTo>
                  <a:pt x="4521" y="0"/>
                </a:moveTo>
                <a:lnTo>
                  <a:pt x="220" y="0"/>
                </a:lnTo>
                <a:lnTo>
                  <a:pt x="220" y="0"/>
                </a:lnTo>
                <a:cubicBezTo>
                  <a:pt x="98" y="0"/>
                  <a:pt x="0" y="104"/>
                  <a:pt x="9" y="225"/>
                </a:cubicBezTo>
                <a:lnTo>
                  <a:pt x="9" y="225"/>
                </a:lnTo>
                <a:cubicBezTo>
                  <a:pt x="142" y="2132"/>
                  <a:pt x="901" y="3867"/>
                  <a:pt x="2080" y="5225"/>
                </a:cubicBezTo>
                <a:lnTo>
                  <a:pt x="2080" y="5225"/>
                </a:lnTo>
                <a:cubicBezTo>
                  <a:pt x="2160" y="5317"/>
                  <a:pt x="2302" y="5322"/>
                  <a:pt x="2388" y="5236"/>
                </a:cubicBezTo>
                <a:lnTo>
                  <a:pt x="5430" y="2194"/>
                </a:lnTo>
                <a:lnTo>
                  <a:pt x="5430" y="2194"/>
                </a:lnTo>
                <a:cubicBezTo>
                  <a:pt x="5504" y="2120"/>
                  <a:pt x="5513" y="2003"/>
                  <a:pt x="5450" y="1919"/>
                </a:cubicBezTo>
                <a:lnTo>
                  <a:pt x="5450" y="1919"/>
                </a:lnTo>
                <a:cubicBezTo>
                  <a:pt x="5079" y="1419"/>
                  <a:pt x="4824" y="827"/>
                  <a:pt x="4730" y="182"/>
                </a:cubicBezTo>
                <a:lnTo>
                  <a:pt x="4730" y="182"/>
                </a:lnTo>
                <a:cubicBezTo>
                  <a:pt x="4715" y="78"/>
                  <a:pt x="4626" y="0"/>
                  <a:pt x="4521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87">
            <a:extLst>
              <a:ext uri="{FF2B5EF4-FFF2-40B4-BE49-F238E27FC236}">
                <a16:creationId xmlns:a16="http://schemas.microsoft.com/office/drawing/2014/main" id="{E001C96E-941B-A74B-9FE6-24D2C971D2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97415" y="3550920"/>
            <a:ext cx="3167065" cy="3279894"/>
          </a:xfrm>
          <a:custGeom>
            <a:avLst/>
            <a:gdLst>
              <a:gd name="T0" fmla="*/ 87 w 5323"/>
              <a:gd name="T1" fmla="*/ 2388 h 5514"/>
              <a:gd name="T2" fmla="*/ 3129 w 5323"/>
              <a:gd name="T3" fmla="*/ 5430 h 5514"/>
              <a:gd name="T4" fmla="*/ 3129 w 5323"/>
              <a:gd name="T5" fmla="*/ 5430 h 5514"/>
              <a:gd name="T6" fmla="*/ 3404 w 5323"/>
              <a:gd name="T7" fmla="*/ 5451 h 5514"/>
              <a:gd name="T8" fmla="*/ 3404 w 5323"/>
              <a:gd name="T9" fmla="*/ 5451 h 5514"/>
              <a:gd name="T10" fmla="*/ 5140 w 5323"/>
              <a:gd name="T11" fmla="*/ 4731 h 5514"/>
              <a:gd name="T12" fmla="*/ 5140 w 5323"/>
              <a:gd name="T13" fmla="*/ 4731 h 5514"/>
              <a:gd name="T14" fmla="*/ 5322 w 5323"/>
              <a:gd name="T15" fmla="*/ 4522 h 5514"/>
              <a:gd name="T16" fmla="*/ 5322 w 5323"/>
              <a:gd name="T17" fmla="*/ 219 h 5514"/>
              <a:gd name="T18" fmla="*/ 5322 w 5323"/>
              <a:gd name="T19" fmla="*/ 219 h 5514"/>
              <a:gd name="T20" fmla="*/ 5097 w 5323"/>
              <a:gd name="T21" fmla="*/ 8 h 5514"/>
              <a:gd name="T22" fmla="*/ 5097 w 5323"/>
              <a:gd name="T23" fmla="*/ 8 h 5514"/>
              <a:gd name="T24" fmla="*/ 97 w 5323"/>
              <a:gd name="T25" fmla="*/ 2080 h 5514"/>
              <a:gd name="T26" fmla="*/ 97 w 5323"/>
              <a:gd name="T27" fmla="*/ 2080 h 5514"/>
              <a:gd name="T28" fmla="*/ 87 w 5323"/>
              <a:gd name="T29" fmla="*/ 2388 h 5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323" h="5514">
                <a:moveTo>
                  <a:pt x="87" y="2388"/>
                </a:moveTo>
                <a:lnTo>
                  <a:pt x="3129" y="5430"/>
                </a:lnTo>
                <a:lnTo>
                  <a:pt x="3129" y="5430"/>
                </a:lnTo>
                <a:cubicBezTo>
                  <a:pt x="3203" y="5504"/>
                  <a:pt x="3320" y="5513"/>
                  <a:pt x="3404" y="5451"/>
                </a:cubicBezTo>
                <a:lnTo>
                  <a:pt x="3404" y="5451"/>
                </a:lnTo>
                <a:cubicBezTo>
                  <a:pt x="3903" y="5079"/>
                  <a:pt x="4496" y="4825"/>
                  <a:pt x="5140" y="4731"/>
                </a:cubicBezTo>
                <a:lnTo>
                  <a:pt x="5140" y="4731"/>
                </a:lnTo>
                <a:cubicBezTo>
                  <a:pt x="5244" y="4716"/>
                  <a:pt x="5322" y="4627"/>
                  <a:pt x="5322" y="4522"/>
                </a:cubicBezTo>
                <a:lnTo>
                  <a:pt x="5322" y="219"/>
                </a:lnTo>
                <a:lnTo>
                  <a:pt x="5322" y="219"/>
                </a:lnTo>
                <a:cubicBezTo>
                  <a:pt x="5322" y="97"/>
                  <a:pt x="5219" y="0"/>
                  <a:pt x="5097" y="8"/>
                </a:cubicBezTo>
                <a:lnTo>
                  <a:pt x="5097" y="8"/>
                </a:lnTo>
                <a:cubicBezTo>
                  <a:pt x="3190" y="142"/>
                  <a:pt x="1456" y="900"/>
                  <a:pt x="97" y="2080"/>
                </a:cubicBezTo>
                <a:lnTo>
                  <a:pt x="97" y="2080"/>
                </a:lnTo>
                <a:cubicBezTo>
                  <a:pt x="5" y="2160"/>
                  <a:pt x="0" y="2302"/>
                  <a:pt x="87" y="23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4848388-D48D-D94D-88AF-48DAD1B2F052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97E3EBC-7A35-AD49-B599-BC7936DF6A1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0" name="Shape 2688">
            <a:extLst>
              <a:ext uri="{FF2B5EF4-FFF2-40B4-BE49-F238E27FC236}">
                <a16:creationId xmlns:a16="http://schemas.microsoft.com/office/drawing/2014/main" id="{81519378-024C-794F-925A-79731D9AB6B8}"/>
              </a:ext>
            </a:extLst>
          </p:cNvPr>
          <p:cNvSpPr>
            <a:spLocks noChangeAspect="1"/>
          </p:cNvSpPr>
          <p:nvPr/>
        </p:nvSpPr>
        <p:spPr>
          <a:xfrm>
            <a:off x="15253927" y="9789511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0309"/>
                </a:moveTo>
                <a:cubicBezTo>
                  <a:pt x="20618" y="10851"/>
                  <a:pt x="20178" y="11291"/>
                  <a:pt x="19636" y="11291"/>
                </a:cubicBezTo>
                <a:lnTo>
                  <a:pt x="19636" y="7364"/>
                </a:lnTo>
                <a:cubicBezTo>
                  <a:pt x="20178" y="7364"/>
                  <a:pt x="20618" y="7804"/>
                  <a:pt x="20618" y="8345"/>
                </a:cubicBezTo>
                <a:cubicBezTo>
                  <a:pt x="20618" y="8345"/>
                  <a:pt x="20618" y="10309"/>
                  <a:pt x="20618" y="10309"/>
                </a:cubicBezTo>
                <a:close/>
                <a:moveTo>
                  <a:pt x="18655" y="17182"/>
                </a:moveTo>
                <a:cubicBezTo>
                  <a:pt x="18655" y="17453"/>
                  <a:pt x="18434" y="17673"/>
                  <a:pt x="18164" y="17673"/>
                </a:cubicBezTo>
                <a:cubicBezTo>
                  <a:pt x="17893" y="17673"/>
                  <a:pt x="17673" y="17453"/>
                  <a:pt x="17673" y="17182"/>
                </a:cubicBezTo>
                <a:lnTo>
                  <a:pt x="17673" y="1473"/>
                </a:lnTo>
                <a:cubicBezTo>
                  <a:pt x="17673" y="1202"/>
                  <a:pt x="17893" y="982"/>
                  <a:pt x="18164" y="982"/>
                </a:cubicBezTo>
                <a:cubicBezTo>
                  <a:pt x="18434" y="982"/>
                  <a:pt x="18655" y="1202"/>
                  <a:pt x="18655" y="1473"/>
                </a:cubicBezTo>
                <a:cubicBezTo>
                  <a:pt x="18655" y="1473"/>
                  <a:pt x="18655" y="17182"/>
                  <a:pt x="18655" y="17182"/>
                </a:cubicBezTo>
                <a:close/>
                <a:moveTo>
                  <a:pt x="16691" y="15788"/>
                </a:moveTo>
                <a:lnTo>
                  <a:pt x="2945" y="11745"/>
                </a:lnTo>
                <a:lnTo>
                  <a:pt x="2945" y="6910"/>
                </a:lnTo>
                <a:lnTo>
                  <a:pt x="16691" y="2867"/>
                </a:lnTo>
                <a:cubicBezTo>
                  <a:pt x="16691" y="2867"/>
                  <a:pt x="16691" y="15788"/>
                  <a:pt x="16691" y="15788"/>
                </a:cubicBezTo>
                <a:close/>
                <a:moveTo>
                  <a:pt x="8251" y="18655"/>
                </a:moveTo>
                <a:lnTo>
                  <a:pt x="5357" y="18655"/>
                </a:lnTo>
                <a:lnTo>
                  <a:pt x="4126" y="13116"/>
                </a:lnTo>
                <a:lnTo>
                  <a:pt x="7167" y="14010"/>
                </a:lnTo>
                <a:cubicBezTo>
                  <a:pt x="7167" y="14010"/>
                  <a:pt x="8251" y="18655"/>
                  <a:pt x="8251" y="18655"/>
                </a:cubicBezTo>
                <a:close/>
                <a:moveTo>
                  <a:pt x="8709" y="20618"/>
                </a:moveTo>
                <a:lnTo>
                  <a:pt x="5794" y="20618"/>
                </a:lnTo>
                <a:lnTo>
                  <a:pt x="5576" y="19636"/>
                </a:lnTo>
                <a:lnTo>
                  <a:pt x="8479" y="19636"/>
                </a:lnTo>
                <a:cubicBezTo>
                  <a:pt x="8479" y="19636"/>
                  <a:pt x="8709" y="20618"/>
                  <a:pt x="8709" y="20618"/>
                </a:cubicBezTo>
                <a:close/>
                <a:moveTo>
                  <a:pt x="1964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1964" y="6873"/>
                </a:lnTo>
                <a:cubicBezTo>
                  <a:pt x="1964" y="6873"/>
                  <a:pt x="1964" y="11782"/>
                  <a:pt x="1964" y="11782"/>
                </a:cubicBezTo>
                <a:close/>
                <a:moveTo>
                  <a:pt x="19636" y="6382"/>
                </a:moveTo>
                <a:lnTo>
                  <a:pt x="19636" y="1473"/>
                </a:lnTo>
                <a:cubicBezTo>
                  <a:pt x="19636" y="659"/>
                  <a:pt x="18977" y="0"/>
                  <a:pt x="18164" y="0"/>
                </a:cubicBezTo>
                <a:cubicBezTo>
                  <a:pt x="17350" y="0"/>
                  <a:pt x="16691" y="659"/>
                  <a:pt x="16691" y="1473"/>
                </a:cubicBezTo>
                <a:lnTo>
                  <a:pt x="16691" y="1844"/>
                </a:lnTo>
                <a:lnTo>
                  <a:pt x="2459" y="6029"/>
                </a:lnTo>
                <a:cubicBezTo>
                  <a:pt x="2313" y="5944"/>
                  <a:pt x="2145" y="5891"/>
                  <a:pt x="1964" y="5891"/>
                </a:cubicBez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11782"/>
                </a:lnTo>
                <a:cubicBezTo>
                  <a:pt x="0" y="12324"/>
                  <a:pt x="440" y="12764"/>
                  <a:pt x="982" y="12764"/>
                </a:cubicBezTo>
                <a:lnTo>
                  <a:pt x="1964" y="12764"/>
                </a:lnTo>
                <a:cubicBezTo>
                  <a:pt x="2145" y="12764"/>
                  <a:pt x="2313" y="12711"/>
                  <a:pt x="2458" y="12626"/>
                </a:cubicBezTo>
                <a:lnTo>
                  <a:pt x="3050" y="12799"/>
                </a:lnTo>
                <a:lnTo>
                  <a:pt x="4921" y="21216"/>
                </a:lnTo>
                <a:lnTo>
                  <a:pt x="4930" y="21214"/>
                </a:lnTo>
                <a:cubicBezTo>
                  <a:pt x="4979" y="21433"/>
                  <a:pt x="5166" y="21600"/>
                  <a:pt x="5400" y="21600"/>
                </a:cubicBezTo>
                <a:lnTo>
                  <a:pt x="9327" y="21600"/>
                </a:lnTo>
                <a:cubicBezTo>
                  <a:pt x="9598" y="21600"/>
                  <a:pt x="9818" y="21381"/>
                  <a:pt x="9818" y="21109"/>
                </a:cubicBezTo>
                <a:cubicBezTo>
                  <a:pt x="9818" y="21072"/>
                  <a:pt x="9805" y="21039"/>
                  <a:pt x="9797" y="21005"/>
                </a:cubicBezTo>
                <a:lnTo>
                  <a:pt x="9806" y="21003"/>
                </a:lnTo>
                <a:lnTo>
                  <a:pt x="8249" y="14329"/>
                </a:lnTo>
                <a:lnTo>
                  <a:pt x="16691" y="16811"/>
                </a:lnTo>
                <a:lnTo>
                  <a:pt x="16691" y="17182"/>
                </a:lnTo>
                <a:cubicBezTo>
                  <a:pt x="16691" y="17995"/>
                  <a:pt x="17350" y="18655"/>
                  <a:pt x="18164" y="18655"/>
                </a:cubicBezTo>
                <a:cubicBezTo>
                  <a:pt x="18977" y="18655"/>
                  <a:pt x="19636" y="17995"/>
                  <a:pt x="19636" y="17182"/>
                </a:cubicBezTo>
                <a:lnTo>
                  <a:pt x="19636" y="12273"/>
                </a:lnTo>
                <a:cubicBezTo>
                  <a:pt x="20721" y="12273"/>
                  <a:pt x="21600" y="11394"/>
                  <a:pt x="21600" y="10309"/>
                </a:cubicBezTo>
                <a:lnTo>
                  <a:pt x="21600" y="8345"/>
                </a:lnTo>
                <a:cubicBezTo>
                  <a:pt x="21600" y="7261"/>
                  <a:pt x="20721" y="6382"/>
                  <a:pt x="19636" y="63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748">
            <a:extLst>
              <a:ext uri="{FF2B5EF4-FFF2-40B4-BE49-F238E27FC236}">
                <a16:creationId xmlns:a16="http://schemas.microsoft.com/office/drawing/2014/main" id="{BAAD80F8-A0A9-F34C-9546-C28302A07BBC}"/>
              </a:ext>
            </a:extLst>
          </p:cNvPr>
          <p:cNvSpPr>
            <a:spLocks noChangeAspect="1"/>
          </p:cNvSpPr>
          <p:nvPr/>
        </p:nvSpPr>
        <p:spPr>
          <a:xfrm>
            <a:off x="8371398" y="6823522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4">
            <a:extLst>
              <a:ext uri="{FF2B5EF4-FFF2-40B4-BE49-F238E27FC236}">
                <a16:creationId xmlns:a16="http://schemas.microsoft.com/office/drawing/2014/main" id="{E6FCD66C-CEE7-B249-A8EA-C3CEE7007638}"/>
              </a:ext>
            </a:extLst>
          </p:cNvPr>
          <p:cNvSpPr>
            <a:spLocks noChangeAspect="1"/>
          </p:cNvSpPr>
          <p:nvPr/>
        </p:nvSpPr>
        <p:spPr>
          <a:xfrm>
            <a:off x="8371398" y="9789511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23">
            <a:extLst>
              <a:ext uri="{FF2B5EF4-FFF2-40B4-BE49-F238E27FC236}">
                <a16:creationId xmlns:a16="http://schemas.microsoft.com/office/drawing/2014/main" id="{7FABF075-63CF-CE42-B185-F6028CC38A62}"/>
              </a:ext>
            </a:extLst>
          </p:cNvPr>
          <p:cNvSpPr>
            <a:spLocks noChangeAspect="1"/>
          </p:cNvSpPr>
          <p:nvPr/>
        </p:nvSpPr>
        <p:spPr>
          <a:xfrm>
            <a:off x="15253927" y="6866975"/>
            <a:ext cx="752326" cy="7523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46">
            <a:extLst>
              <a:ext uri="{FF2B5EF4-FFF2-40B4-BE49-F238E27FC236}">
                <a16:creationId xmlns:a16="http://schemas.microsoft.com/office/drawing/2014/main" id="{29CA5AA6-D893-5842-BABF-209C0097796B}"/>
              </a:ext>
            </a:extLst>
          </p:cNvPr>
          <p:cNvSpPr>
            <a:spLocks noChangeAspect="1"/>
          </p:cNvSpPr>
          <p:nvPr/>
        </p:nvSpPr>
        <p:spPr>
          <a:xfrm>
            <a:off x="13187440" y="4883097"/>
            <a:ext cx="752326" cy="615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31">
            <a:extLst>
              <a:ext uri="{FF2B5EF4-FFF2-40B4-BE49-F238E27FC236}">
                <a16:creationId xmlns:a16="http://schemas.microsoft.com/office/drawing/2014/main" id="{451C57CF-0BC5-D54B-9038-D82321BF92F4}"/>
              </a:ext>
            </a:extLst>
          </p:cNvPr>
          <p:cNvSpPr>
            <a:spLocks noChangeAspect="1"/>
          </p:cNvSpPr>
          <p:nvPr/>
        </p:nvSpPr>
        <p:spPr>
          <a:xfrm>
            <a:off x="10437884" y="4884153"/>
            <a:ext cx="752326" cy="6155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3600"/>
                </a:moveTo>
                <a:lnTo>
                  <a:pt x="1964" y="3600"/>
                </a:lnTo>
                <a:lnTo>
                  <a:pt x="1964" y="1200"/>
                </a:lnTo>
                <a:lnTo>
                  <a:pt x="19636" y="1200"/>
                </a:lnTo>
                <a:cubicBezTo>
                  <a:pt x="19636" y="1200"/>
                  <a:pt x="19636" y="3600"/>
                  <a:pt x="19636" y="3600"/>
                </a:cubicBezTo>
                <a:close/>
                <a:moveTo>
                  <a:pt x="17182" y="6000"/>
                </a:moveTo>
                <a:lnTo>
                  <a:pt x="17182" y="4800"/>
                </a:lnTo>
                <a:lnTo>
                  <a:pt x="19145" y="4800"/>
                </a:lnTo>
                <a:lnTo>
                  <a:pt x="19145" y="6000"/>
                </a:lnTo>
                <a:cubicBezTo>
                  <a:pt x="19145" y="6662"/>
                  <a:pt x="18705" y="7200"/>
                  <a:pt x="18164" y="7200"/>
                </a:cubicBezTo>
                <a:cubicBezTo>
                  <a:pt x="17621" y="7200"/>
                  <a:pt x="17182" y="6662"/>
                  <a:pt x="17182" y="6000"/>
                </a:cubicBezTo>
                <a:moveTo>
                  <a:pt x="14236" y="6000"/>
                </a:moveTo>
                <a:lnTo>
                  <a:pt x="14236" y="4800"/>
                </a:lnTo>
                <a:lnTo>
                  <a:pt x="16200" y="4800"/>
                </a:lnTo>
                <a:lnTo>
                  <a:pt x="16200" y="6000"/>
                </a:lnTo>
                <a:cubicBezTo>
                  <a:pt x="16200" y="6662"/>
                  <a:pt x="15760" y="7200"/>
                  <a:pt x="15218" y="7200"/>
                </a:cubicBezTo>
                <a:cubicBezTo>
                  <a:pt x="14675" y="7200"/>
                  <a:pt x="14236" y="6662"/>
                  <a:pt x="14236" y="6000"/>
                </a:cubicBezTo>
                <a:moveTo>
                  <a:pt x="11291" y="6000"/>
                </a:moveTo>
                <a:lnTo>
                  <a:pt x="11291" y="4800"/>
                </a:lnTo>
                <a:lnTo>
                  <a:pt x="13255" y="4800"/>
                </a:lnTo>
                <a:lnTo>
                  <a:pt x="13255" y="6000"/>
                </a:lnTo>
                <a:cubicBezTo>
                  <a:pt x="13255" y="6662"/>
                  <a:pt x="12814" y="7200"/>
                  <a:pt x="12273" y="7200"/>
                </a:cubicBezTo>
                <a:cubicBezTo>
                  <a:pt x="11730" y="7200"/>
                  <a:pt x="11291" y="6662"/>
                  <a:pt x="11291" y="6000"/>
                </a:cubicBezTo>
                <a:moveTo>
                  <a:pt x="8345" y="6000"/>
                </a:moveTo>
                <a:lnTo>
                  <a:pt x="8345" y="4800"/>
                </a:lnTo>
                <a:lnTo>
                  <a:pt x="10309" y="4800"/>
                </a:lnTo>
                <a:lnTo>
                  <a:pt x="10309" y="6000"/>
                </a:lnTo>
                <a:cubicBezTo>
                  <a:pt x="10309" y="6662"/>
                  <a:pt x="9869" y="7200"/>
                  <a:pt x="9327" y="7200"/>
                </a:cubicBezTo>
                <a:cubicBezTo>
                  <a:pt x="8785" y="7200"/>
                  <a:pt x="8345" y="6662"/>
                  <a:pt x="8345" y="6000"/>
                </a:cubicBezTo>
                <a:moveTo>
                  <a:pt x="5400" y="6000"/>
                </a:moveTo>
                <a:lnTo>
                  <a:pt x="5400" y="4800"/>
                </a:lnTo>
                <a:lnTo>
                  <a:pt x="7364" y="4800"/>
                </a:lnTo>
                <a:lnTo>
                  <a:pt x="7364" y="6000"/>
                </a:lnTo>
                <a:cubicBezTo>
                  <a:pt x="7364" y="6662"/>
                  <a:pt x="6924" y="7200"/>
                  <a:pt x="6382" y="7200"/>
                </a:cubicBezTo>
                <a:cubicBezTo>
                  <a:pt x="5839" y="7200"/>
                  <a:pt x="5400" y="6662"/>
                  <a:pt x="5400" y="6000"/>
                </a:cubicBezTo>
                <a:moveTo>
                  <a:pt x="2455" y="6000"/>
                </a:moveTo>
                <a:lnTo>
                  <a:pt x="2455" y="4800"/>
                </a:lnTo>
                <a:lnTo>
                  <a:pt x="4418" y="4800"/>
                </a:lnTo>
                <a:lnTo>
                  <a:pt x="4418" y="6000"/>
                </a:lnTo>
                <a:cubicBezTo>
                  <a:pt x="4418" y="6662"/>
                  <a:pt x="3978" y="7200"/>
                  <a:pt x="3436" y="7200"/>
                </a:cubicBezTo>
                <a:cubicBezTo>
                  <a:pt x="2894" y="7200"/>
                  <a:pt x="2455" y="6662"/>
                  <a:pt x="2455" y="6000"/>
                </a:cubicBezTo>
                <a:moveTo>
                  <a:pt x="19636" y="20400"/>
                </a:moveTo>
                <a:lnTo>
                  <a:pt x="12764" y="20400"/>
                </a:lnTo>
                <a:lnTo>
                  <a:pt x="12764" y="13800"/>
                </a:lnTo>
                <a:cubicBezTo>
                  <a:pt x="12764" y="13469"/>
                  <a:pt x="12544" y="13200"/>
                  <a:pt x="12273" y="13200"/>
                </a:cubicBezTo>
                <a:lnTo>
                  <a:pt x="9327" y="13200"/>
                </a:lnTo>
                <a:cubicBezTo>
                  <a:pt x="9056" y="13200"/>
                  <a:pt x="8836" y="13469"/>
                  <a:pt x="8836" y="13800"/>
                </a:cubicBezTo>
                <a:lnTo>
                  <a:pt x="8836" y="20400"/>
                </a:lnTo>
                <a:lnTo>
                  <a:pt x="1964" y="20400"/>
                </a:lnTo>
                <a:lnTo>
                  <a:pt x="1964" y="7573"/>
                </a:lnTo>
                <a:cubicBezTo>
                  <a:pt x="2324" y="8076"/>
                  <a:pt x="2847" y="8400"/>
                  <a:pt x="3436" y="8400"/>
                </a:cubicBezTo>
                <a:cubicBezTo>
                  <a:pt x="4026" y="8400"/>
                  <a:pt x="4549" y="8076"/>
                  <a:pt x="4909" y="7573"/>
                </a:cubicBezTo>
                <a:cubicBezTo>
                  <a:pt x="5269" y="8076"/>
                  <a:pt x="5792" y="8400"/>
                  <a:pt x="6382" y="8400"/>
                </a:cubicBezTo>
                <a:cubicBezTo>
                  <a:pt x="6971" y="8400"/>
                  <a:pt x="7495" y="8076"/>
                  <a:pt x="7855" y="7573"/>
                </a:cubicBezTo>
                <a:cubicBezTo>
                  <a:pt x="8215" y="8076"/>
                  <a:pt x="8738" y="8400"/>
                  <a:pt x="9327" y="8400"/>
                </a:cubicBezTo>
                <a:cubicBezTo>
                  <a:pt x="9917" y="8400"/>
                  <a:pt x="10440" y="8076"/>
                  <a:pt x="10800" y="7573"/>
                </a:cubicBezTo>
                <a:cubicBezTo>
                  <a:pt x="11160" y="8076"/>
                  <a:pt x="11683" y="8400"/>
                  <a:pt x="12273" y="8400"/>
                </a:cubicBezTo>
                <a:cubicBezTo>
                  <a:pt x="12862" y="8400"/>
                  <a:pt x="13385" y="8076"/>
                  <a:pt x="13745" y="7573"/>
                </a:cubicBezTo>
                <a:cubicBezTo>
                  <a:pt x="14105" y="8076"/>
                  <a:pt x="14629" y="8400"/>
                  <a:pt x="15218" y="8400"/>
                </a:cubicBezTo>
                <a:cubicBezTo>
                  <a:pt x="15808" y="8400"/>
                  <a:pt x="16331" y="8076"/>
                  <a:pt x="16691" y="7573"/>
                </a:cubicBezTo>
                <a:cubicBezTo>
                  <a:pt x="17051" y="8076"/>
                  <a:pt x="17574" y="8400"/>
                  <a:pt x="18164" y="8400"/>
                </a:cubicBezTo>
                <a:cubicBezTo>
                  <a:pt x="18753" y="8400"/>
                  <a:pt x="19276" y="8076"/>
                  <a:pt x="19636" y="7573"/>
                </a:cubicBezTo>
                <a:cubicBezTo>
                  <a:pt x="19636" y="7573"/>
                  <a:pt x="19636" y="20400"/>
                  <a:pt x="19636" y="20400"/>
                </a:cubicBezTo>
                <a:close/>
                <a:moveTo>
                  <a:pt x="11782" y="20400"/>
                </a:moveTo>
                <a:lnTo>
                  <a:pt x="9818" y="20400"/>
                </a:lnTo>
                <a:lnTo>
                  <a:pt x="9818" y="14400"/>
                </a:lnTo>
                <a:lnTo>
                  <a:pt x="11782" y="14400"/>
                </a:lnTo>
                <a:cubicBezTo>
                  <a:pt x="11782" y="14400"/>
                  <a:pt x="11782" y="20400"/>
                  <a:pt x="11782" y="20400"/>
                </a:cubicBezTo>
                <a:close/>
                <a:moveTo>
                  <a:pt x="21109" y="20400"/>
                </a:moveTo>
                <a:lnTo>
                  <a:pt x="20618" y="20400"/>
                </a:lnTo>
                <a:lnTo>
                  <a:pt x="20618" y="4800"/>
                </a:lnTo>
                <a:lnTo>
                  <a:pt x="21109" y="4800"/>
                </a:lnTo>
                <a:cubicBezTo>
                  <a:pt x="21380" y="4800"/>
                  <a:pt x="21600" y="4532"/>
                  <a:pt x="21600" y="4200"/>
                </a:cubicBezTo>
                <a:cubicBezTo>
                  <a:pt x="21600" y="3868"/>
                  <a:pt x="21380" y="3600"/>
                  <a:pt x="21109" y="3600"/>
                </a:cubicBezTo>
                <a:lnTo>
                  <a:pt x="20618" y="3600"/>
                </a:lnTo>
                <a:lnTo>
                  <a:pt x="20618" y="1200"/>
                </a:lnTo>
                <a:cubicBezTo>
                  <a:pt x="20618" y="538"/>
                  <a:pt x="20178" y="0"/>
                  <a:pt x="19636" y="0"/>
                </a:cubicBezTo>
                <a:lnTo>
                  <a:pt x="1964" y="0"/>
                </a:lnTo>
                <a:cubicBezTo>
                  <a:pt x="1421" y="0"/>
                  <a:pt x="982" y="538"/>
                  <a:pt x="982" y="1200"/>
                </a:cubicBezTo>
                <a:lnTo>
                  <a:pt x="982" y="3600"/>
                </a:lnTo>
                <a:lnTo>
                  <a:pt x="491" y="3600"/>
                </a:lnTo>
                <a:cubicBezTo>
                  <a:pt x="220" y="3600"/>
                  <a:pt x="0" y="3868"/>
                  <a:pt x="0" y="4200"/>
                </a:cubicBezTo>
                <a:cubicBezTo>
                  <a:pt x="0" y="4532"/>
                  <a:pt x="220" y="4800"/>
                  <a:pt x="491" y="4800"/>
                </a:cubicBezTo>
                <a:lnTo>
                  <a:pt x="982" y="4800"/>
                </a:lnTo>
                <a:lnTo>
                  <a:pt x="982" y="20400"/>
                </a:lnTo>
                <a:lnTo>
                  <a:pt x="491" y="20400"/>
                </a:lnTo>
                <a:cubicBezTo>
                  <a:pt x="220" y="20400"/>
                  <a:pt x="0" y="20669"/>
                  <a:pt x="0" y="21000"/>
                </a:cubicBez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cubicBezTo>
                  <a:pt x="21600" y="20669"/>
                  <a:pt x="21380" y="20400"/>
                  <a:pt x="21109" y="20400"/>
                </a:cubicBezTo>
                <a:moveTo>
                  <a:pt x="16691" y="16800"/>
                </a:moveTo>
                <a:lnTo>
                  <a:pt x="14727" y="16800"/>
                </a:lnTo>
                <a:lnTo>
                  <a:pt x="14727" y="14400"/>
                </a:lnTo>
                <a:lnTo>
                  <a:pt x="16691" y="14400"/>
                </a:lnTo>
                <a:cubicBezTo>
                  <a:pt x="16691" y="14400"/>
                  <a:pt x="16691" y="16800"/>
                  <a:pt x="16691" y="16800"/>
                </a:cubicBezTo>
                <a:close/>
                <a:moveTo>
                  <a:pt x="17182" y="13200"/>
                </a:moveTo>
                <a:lnTo>
                  <a:pt x="14236" y="13200"/>
                </a:lnTo>
                <a:cubicBezTo>
                  <a:pt x="13965" y="13200"/>
                  <a:pt x="13745" y="13469"/>
                  <a:pt x="13745" y="13800"/>
                </a:cubicBezTo>
                <a:lnTo>
                  <a:pt x="13745" y="17400"/>
                </a:lnTo>
                <a:cubicBezTo>
                  <a:pt x="13745" y="17732"/>
                  <a:pt x="13965" y="18000"/>
                  <a:pt x="14236" y="18000"/>
                </a:cubicBezTo>
                <a:lnTo>
                  <a:pt x="17182" y="18000"/>
                </a:lnTo>
                <a:cubicBezTo>
                  <a:pt x="17453" y="18000"/>
                  <a:pt x="17673" y="17732"/>
                  <a:pt x="17673" y="17400"/>
                </a:cubicBezTo>
                <a:lnTo>
                  <a:pt x="17673" y="13800"/>
                </a:lnTo>
                <a:cubicBezTo>
                  <a:pt x="17673" y="13469"/>
                  <a:pt x="17453" y="13200"/>
                  <a:pt x="17182" y="13200"/>
                </a:cubicBezTo>
                <a:moveTo>
                  <a:pt x="6873" y="16800"/>
                </a:moveTo>
                <a:lnTo>
                  <a:pt x="4909" y="16800"/>
                </a:lnTo>
                <a:lnTo>
                  <a:pt x="4909" y="14400"/>
                </a:lnTo>
                <a:lnTo>
                  <a:pt x="6873" y="14400"/>
                </a:lnTo>
                <a:cubicBezTo>
                  <a:pt x="6873" y="14400"/>
                  <a:pt x="6873" y="16800"/>
                  <a:pt x="6873" y="16800"/>
                </a:cubicBezTo>
                <a:close/>
                <a:moveTo>
                  <a:pt x="7364" y="13200"/>
                </a:moveTo>
                <a:lnTo>
                  <a:pt x="4418" y="13200"/>
                </a:lnTo>
                <a:cubicBezTo>
                  <a:pt x="4147" y="13200"/>
                  <a:pt x="3927" y="13469"/>
                  <a:pt x="3927" y="13800"/>
                </a:cubicBezTo>
                <a:lnTo>
                  <a:pt x="3927" y="17400"/>
                </a:lnTo>
                <a:cubicBezTo>
                  <a:pt x="3927" y="17732"/>
                  <a:pt x="4147" y="18000"/>
                  <a:pt x="4418" y="18000"/>
                </a:cubicBezTo>
                <a:lnTo>
                  <a:pt x="7364" y="18000"/>
                </a:lnTo>
                <a:cubicBezTo>
                  <a:pt x="7635" y="18000"/>
                  <a:pt x="7855" y="17732"/>
                  <a:pt x="7855" y="17400"/>
                </a:cubicBezTo>
                <a:lnTo>
                  <a:pt x="7855" y="13800"/>
                </a:lnTo>
                <a:cubicBezTo>
                  <a:pt x="7855" y="13469"/>
                  <a:pt x="7635" y="13200"/>
                  <a:pt x="7364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074D97E-C3C3-7441-8255-7A5D6FFB76CD}"/>
              </a:ext>
            </a:extLst>
          </p:cNvPr>
          <p:cNvSpPr txBox="1"/>
          <p:nvPr/>
        </p:nvSpPr>
        <p:spPr>
          <a:xfrm>
            <a:off x="17794228" y="9541560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06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9F6E271E-63D3-B840-ADDE-B039B2A77704}"/>
              </a:ext>
            </a:extLst>
          </p:cNvPr>
          <p:cNvSpPr txBox="1">
            <a:spLocks/>
          </p:cNvSpPr>
          <p:nvPr/>
        </p:nvSpPr>
        <p:spPr>
          <a:xfrm>
            <a:off x="17794228" y="10202303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64EC149-AEDF-404C-AEA7-63F9AE5BC6D4}"/>
              </a:ext>
            </a:extLst>
          </p:cNvPr>
          <p:cNvSpPr txBox="1"/>
          <p:nvPr/>
        </p:nvSpPr>
        <p:spPr>
          <a:xfrm>
            <a:off x="17794228" y="5923182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05</a:t>
            </a:r>
          </a:p>
        </p:txBody>
      </p:sp>
      <p:sp>
        <p:nvSpPr>
          <p:cNvPr id="53" name="Subtitle 2">
            <a:extLst>
              <a:ext uri="{FF2B5EF4-FFF2-40B4-BE49-F238E27FC236}">
                <a16:creationId xmlns:a16="http://schemas.microsoft.com/office/drawing/2014/main" id="{72551239-3264-0643-8861-E9A54F6497CA}"/>
              </a:ext>
            </a:extLst>
          </p:cNvPr>
          <p:cNvSpPr txBox="1">
            <a:spLocks/>
          </p:cNvSpPr>
          <p:nvPr/>
        </p:nvSpPr>
        <p:spPr>
          <a:xfrm>
            <a:off x="17794228" y="6583925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2B0D2B2-130E-D64E-A222-26DA3A9DAA30}"/>
              </a:ext>
            </a:extLst>
          </p:cNvPr>
          <p:cNvSpPr txBox="1"/>
          <p:nvPr/>
        </p:nvSpPr>
        <p:spPr>
          <a:xfrm>
            <a:off x="5010556" y="954156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A5840256-3DFB-8143-A83B-328DC6BA6084}"/>
              </a:ext>
            </a:extLst>
          </p:cNvPr>
          <p:cNvSpPr txBox="1">
            <a:spLocks/>
          </p:cNvSpPr>
          <p:nvPr/>
        </p:nvSpPr>
        <p:spPr>
          <a:xfrm>
            <a:off x="2041342" y="10202303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22538C3-6068-2C44-ACC0-A760B5C21892}"/>
              </a:ext>
            </a:extLst>
          </p:cNvPr>
          <p:cNvSpPr txBox="1"/>
          <p:nvPr/>
        </p:nvSpPr>
        <p:spPr>
          <a:xfrm>
            <a:off x="4923992" y="592318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68872115-0B77-7E48-80B5-0DF80F1F9B52}"/>
              </a:ext>
            </a:extLst>
          </p:cNvPr>
          <p:cNvSpPr txBox="1">
            <a:spLocks/>
          </p:cNvSpPr>
          <p:nvPr/>
        </p:nvSpPr>
        <p:spPr>
          <a:xfrm>
            <a:off x="2041342" y="6583925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966A83B-AF4B-8A46-9593-936090F481B5}"/>
              </a:ext>
            </a:extLst>
          </p:cNvPr>
          <p:cNvSpPr txBox="1"/>
          <p:nvPr/>
        </p:nvSpPr>
        <p:spPr>
          <a:xfrm>
            <a:off x="16309621" y="2892146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CD286350-E902-3D4C-B45B-62622922CD04}"/>
              </a:ext>
            </a:extLst>
          </p:cNvPr>
          <p:cNvSpPr txBox="1">
            <a:spLocks/>
          </p:cNvSpPr>
          <p:nvPr/>
        </p:nvSpPr>
        <p:spPr>
          <a:xfrm>
            <a:off x="16309621" y="3552889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B8E2481-79AF-2D46-A0D6-DC3C0AA0D5C0}"/>
              </a:ext>
            </a:extLst>
          </p:cNvPr>
          <p:cNvSpPr txBox="1"/>
          <p:nvPr/>
        </p:nvSpPr>
        <p:spPr>
          <a:xfrm>
            <a:off x="6398981" y="2892146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66" name="Subtitle 2">
            <a:extLst>
              <a:ext uri="{FF2B5EF4-FFF2-40B4-BE49-F238E27FC236}">
                <a16:creationId xmlns:a16="http://schemas.microsoft.com/office/drawing/2014/main" id="{AAB18A95-11AF-8E49-BEBD-E4235D75E8AF}"/>
              </a:ext>
            </a:extLst>
          </p:cNvPr>
          <p:cNvSpPr txBox="1">
            <a:spLocks/>
          </p:cNvSpPr>
          <p:nvPr/>
        </p:nvSpPr>
        <p:spPr>
          <a:xfrm>
            <a:off x="3525949" y="3552889"/>
            <a:ext cx="4542080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079758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00C7FA4-2455-7443-BFA9-82829B98AA33}"/>
              </a:ext>
            </a:extLst>
          </p:cNvPr>
          <p:cNvSpPr txBox="1"/>
          <p:nvPr/>
        </p:nvSpPr>
        <p:spPr>
          <a:xfrm>
            <a:off x="1520825" y="482419"/>
            <a:ext cx="9772227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Marketing Infographic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642FECF-D8A0-F641-800D-23C918E8AF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D99419C-DF1C-544E-B3D4-BC4DF10B3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2298" y="10491236"/>
            <a:ext cx="3183217" cy="2462764"/>
          </a:xfrm>
          <a:custGeom>
            <a:avLst/>
            <a:gdLst>
              <a:gd name="connsiteX0" fmla="*/ 2325804 w 3282754"/>
              <a:gd name="connsiteY0" fmla="*/ 763280 h 2539773"/>
              <a:gd name="connsiteX1" fmla="*/ 2400270 w 3282754"/>
              <a:gd name="connsiteY1" fmla="*/ 1061977 h 2539773"/>
              <a:gd name="connsiteX2" fmla="*/ 2734712 w 3282754"/>
              <a:gd name="connsiteY2" fmla="*/ 1542375 h 2539773"/>
              <a:gd name="connsiteX3" fmla="*/ 2994036 w 3282754"/>
              <a:gd name="connsiteY3" fmla="*/ 1841725 h 2539773"/>
              <a:gd name="connsiteX4" fmla="*/ 3282754 w 3282754"/>
              <a:gd name="connsiteY4" fmla="*/ 2182906 h 2539773"/>
              <a:gd name="connsiteX5" fmla="*/ 2981625 w 3282754"/>
              <a:gd name="connsiteY5" fmla="*/ 2370490 h 2539773"/>
              <a:gd name="connsiteX6" fmla="*/ 2547895 w 3282754"/>
              <a:gd name="connsiteY6" fmla="*/ 2539773 h 2539773"/>
              <a:gd name="connsiteX7" fmla="*/ 1839817 w 3282754"/>
              <a:gd name="connsiteY7" fmla="*/ 1881595 h 2539773"/>
              <a:gd name="connsiteX8" fmla="*/ 1215350 w 3282754"/>
              <a:gd name="connsiteY8" fmla="*/ 1121455 h 2539773"/>
              <a:gd name="connsiteX9" fmla="*/ 2673952 w 3282754"/>
              <a:gd name="connsiteY9" fmla="*/ 708555 h 2539773"/>
              <a:gd name="connsiteX10" fmla="*/ 2862229 w 3282754"/>
              <a:gd name="connsiteY10" fmla="*/ 1131544 h 2539773"/>
              <a:gd name="connsiteX11" fmla="*/ 2739980 w 3282754"/>
              <a:gd name="connsiteY11" fmla="*/ 1202915 h 2539773"/>
              <a:gd name="connsiteX12" fmla="*/ 2458218 w 3282754"/>
              <a:gd name="connsiteY12" fmla="*/ 935109 h 2539773"/>
              <a:gd name="connsiteX13" fmla="*/ 2373232 w 3282754"/>
              <a:gd name="connsiteY13" fmla="*/ 717067 h 2539773"/>
              <a:gd name="connsiteX14" fmla="*/ 419219 w 3282754"/>
              <a:gd name="connsiteY14" fmla="*/ 0 h 2539773"/>
              <a:gd name="connsiteX15" fmla="*/ 648135 w 3282754"/>
              <a:gd name="connsiteY15" fmla="*/ 587088 h 2539773"/>
              <a:gd name="connsiteX16" fmla="*/ 877704 w 3282754"/>
              <a:gd name="connsiteY16" fmla="*/ 1173523 h 2539773"/>
              <a:gd name="connsiteX17" fmla="*/ 517046 w 3282754"/>
              <a:gd name="connsiteY17" fmla="*/ 1220594 h 2539773"/>
              <a:gd name="connsiteX18" fmla="*/ 400305 w 3282754"/>
              <a:gd name="connsiteY18" fmla="*/ 1077418 h 2539773"/>
              <a:gd name="connsiteX19" fmla="*/ 26604 w 3282754"/>
              <a:gd name="connsiteY19" fmla="*/ 830945 h 2539773"/>
              <a:gd name="connsiteX20" fmla="*/ 134214 w 3282754"/>
              <a:gd name="connsiteY20" fmla="*/ 395533 h 2539773"/>
              <a:gd name="connsiteX21" fmla="*/ 123127 w 3282754"/>
              <a:gd name="connsiteY21" fmla="*/ 210515 h 2539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3282754" h="2539773">
                <a:moveTo>
                  <a:pt x="2325804" y="763280"/>
                </a:moveTo>
                <a:cubicBezTo>
                  <a:pt x="2325804" y="763280"/>
                  <a:pt x="2410068" y="899883"/>
                  <a:pt x="2400270" y="1061977"/>
                </a:cubicBezTo>
                <a:cubicBezTo>
                  <a:pt x="2610603" y="1106422"/>
                  <a:pt x="2720995" y="1398582"/>
                  <a:pt x="2734712" y="1542375"/>
                </a:cubicBezTo>
                <a:cubicBezTo>
                  <a:pt x="2898668" y="1548257"/>
                  <a:pt x="2962682" y="1711658"/>
                  <a:pt x="2994036" y="1841725"/>
                </a:cubicBezTo>
                <a:cubicBezTo>
                  <a:pt x="3202409" y="1852183"/>
                  <a:pt x="3282754" y="2182906"/>
                  <a:pt x="3282754" y="2182906"/>
                </a:cubicBezTo>
                <a:cubicBezTo>
                  <a:pt x="3282754" y="2182906"/>
                  <a:pt x="3255319" y="2243691"/>
                  <a:pt x="2981625" y="2370490"/>
                </a:cubicBezTo>
                <a:cubicBezTo>
                  <a:pt x="2707931" y="2496636"/>
                  <a:pt x="2547895" y="2539773"/>
                  <a:pt x="2547895" y="2539773"/>
                </a:cubicBezTo>
                <a:cubicBezTo>
                  <a:pt x="2547895" y="2539773"/>
                  <a:pt x="2137026" y="2227351"/>
                  <a:pt x="1839817" y="1881595"/>
                </a:cubicBezTo>
                <a:cubicBezTo>
                  <a:pt x="1543260" y="1535839"/>
                  <a:pt x="1215350" y="1121455"/>
                  <a:pt x="1215350" y="1121455"/>
                </a:cubicBezTo>
                <a:close/>
                <a:moveTo>
                  <a:pt x="2673952" y="708555"/>
                </a:moveTo>
                <a:lnTo>
                  <a:pt x="2862229" y="1131544"/>
                </a:lnTo>
                <a:cubicBezTo>
                  <a:pt x="2862229" y="1131544"/>
                  <a:pt x="2814507" y="1185236"/>
                  <a:pt x="2739980" y="1202915"/>
                </a:cubicBezTo>
                <a:cubicBezTo>
                  <a:pt x="2666108" y="1220594"/>
                  <a:pt x="2503326" y="1030053"/>
                  <a:pt x="2458218" y="935109"/>
                </a:cubicBezTo>
                <a:cubicBezTo>
                  <a:pt x="2413764" y="840821"/>
                  <a:pt x="2373232" y="717067"/>
                  <a:pt x="2373232" y="717067"/>
                </a:cubicBezTo>
                <a:close/>
                <a:moveTo>
                  <a:pt x="419219" y="0"/>
                </a:moveTo>
                <a:lnTo>
                  <a:pt x="648135" y="587088"/>
                </a:lnTo>
                <a:lnTo>
                  <a:pt x="877704" y="1173523"/>
                </a:lnTo>
                <a:lnTo>
                  <a:pt x="517046" y="1220594"/>
                </a:lnTo>
                <a:cubicBezTo>
                  <a:pt x="517046" y="1220594"/>
                  <a:pt x="468132" y="1180060"/>
                  <a:pt x="400305" y="1077418"/>
                </a:cubicBezTo>
                <a:cubicBezTo>
                  <a:pt x="240520" y="1082648"/>
                  <a:pt x="88561" y="987851"/>
                  <a:pt x="26604" y="830945"/>
                </a:cubicBezTo>
                <a:cubicBezTo>
                  <a:pt x="-34701" y="673386"/>
                  <a:pt x="13560" y="500136"/>
                  <a:pt x="134214" y="395533"/>
                </a:cubicBezTo>
                <a:cubicBezTo>
                  <a:pt x="113997" y="273931"/>
                  <a:pt x="123127" y="210515"/>
                  <a:pt x="123127" y="210515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7" name="Freeform 5">
            <a:extLst>
              <a:ext uri="{FF2B5EF4-FFF2-40B4-BE49-F238E27FC236}">
                <a16:creationId xmlns:a16="http://schemas.microsoft.com/office/drawing/2014/main" id="{BB7083B4-D260-C740-8AD6-CE22A7452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5700" y="8044597"/>
            <a:ext cx="4097284" cy="3650408"/>
          </a:xfrm>
          <a:custGeom>
            <a:avLst/>
            <a:gdLst>
              <a:gd name="T0" fmla="*/ 3363 w 6470"/>
              <a:gd name="T1" fmla="*/ 1525 h 5765"/>
              <a:gd name="T2" fmla="*/ 3363 w 6470"/>
              <a:gd name="T3" fmla="*/ 1525 h 5765"/>
              <a:gd name="T4" fmla="*/ 975 w 6470"/>
              <a:gd name="T5" fmla="*/ 3331 h 5765"/>
              <a:gd name="T6" fmla="*/ 975 w 6470"/>
              <a:gd name="T7" fmla="*/ 3331 h 5765"/>
              <a:gd name="T8" fmla="*/ 120 w 6470"/>
              <a:gd name="T9" fmla="*/ 3747 h 5765"/>
              <a:gd name="T10" fmla="*/ 120 w 6470"/>
              <a:gd name="T11" fmla="*/ 3747 h 5765"/>
              <a:gd name="T12" fmla="*/ 359 w 6470"/>
              <a:gd name="T13" fmla="*/ 4797 h 5765"/>
              <a:gd name="T14" fmla="*/ 359 w 6470"/>
              <a:gd name="T15" fmla="*/ 4797 h 5765"/>
              <a:gd name="T16" fmla="*/ 897 w 6470"/>
              <a:gd name="T17" fmla="*/ 5731 h 5765"/>
              <a:gd name="T18" fmla="*/ 897 w 6470"/>
              <a:gd name="T19" fmla="*/ 5731 h 5765"/>
              <a:gd name="T20" fmla="*/ 1806 w 6470"/>
              <a:gd name="T21" fmla="*/ 5456 h 5765"/>
              <a:gd name="T22" fmla="*/ 1806 w 6470"/>
              <a:gd name="T23" fmla="*/ 5456 h 5765"/>
              <a:gd name="T24" fmla="*/ 4786 w 6470"/>
              <a:gd name="T25" fmla="*/ 5161 h 5765"/>
              <a:gd name="T26" fmla="*/ 4786 w 6470"/>
              <a:gd name="T27" fmla="*/ 5161 h 5765"/>
              <a:gd name="T28" fmla="*/ 6469 w 6470"/>
              <a:gd name="T29" fmla="*/ 5683 h 5765"/>
              <a:gd name="T30" fmla="*/ 5357 w 6470"/>
              <a:gd name="T31" fmla="*/ 2841 h 5765"/>
              <a:gd name="T32" fmla="*/ 4245 w 6470"/>
              <a:gd name="T33" fmla="*/ 0 h 5765"/>
              <a:gd name="T34" fmla="*/ 4245 w 6470"/>
              <a:gd name="T35" fmla="*/ 0 h 5765"/>
              <a:gd name="T36" fmla="*/ 3363 w 6470"/>
              <a:gd name="T37" fmla="*/ 1525 h 57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470" h="5765">
                <a:moveTo>
                  <a:pt x="3363" y="1525"/>
                </a:moveTo>
                <a:lnTo>
                  <a:pt x="3363" y="1525"/>
                </a:lnTo>
                <a:cubicBezTo>
                  <a:pt x="2761" y="2514"/>
                  <a:pt x="1539" y="3082"/>
                  <a:pt x="975" y="3331"/>
                </a:cubicBezTo>
                <a:lnTo>
                  <a:pt x="975" y="3331"/>
                </a:lnTo>
                <a:cubicBezTo>
                  <a:pt x="409" y="3579"/>
                  <a:pt x="241" y="3591"/>
                  <a:pt x="120" y="3747"/>
                </a:cubicBezTo>
                <a:lnTo>
                  <a:pt x="120" y="3747"/>
                </a:lnTo>
                <a:cubicBezTo>
                  <a:pt x="0" y="3903"/>
                  <a:pt x="359" y="4797"/>
                  <a:pt x="359" y="4797"/>
                </a:cubicBezTo>
                <a:lnTo>
                  <a:pt x="359" y="4797"/>
                </a:lnTo>
                <a:cubicBezTo>
                  <a:pt x="359" y="4797"/>
                  <a:pt x="703" y="5698"/>
                  <a:pt x="897" y="5731"/>
                </a:cubicBezTo>
                <a:lnTo>
                  <a:pt x="897" y="5731"/>
                </a:lnTo>
                <a:cubicBezTo>
                  <a:pt x="1091" y="5764"/>
                  <a:pt x="1222" y="5658"/>
                  <a:pt x="1806" y="5456"/>
                </a:cubicBezTo>
                <a:lnTo>
                  <a:pt x="1806" y="5456"/>
                </a:lnTo>
                <a:cubicBezTo>
                  <a:pt x="2390" y="5255"/>
                  <a:pt x="3672" y="4844"/>
                  <a:pt x="4786" y="5161"/>
                </a:cubicBezTo>
                <a:lnTo>
                  <a:pt x="4786" y="5161"/>
                </a:lnTo>
                <a:cubicBezTo>
                  <a:pt x="5900" y="5479"/>
                  <a:pt x="6469" y="5683"/>
                  <a:pt x="6469" y="5683"/>
                </a:cubicBezTo>
                <a:lnTo>
                  <a:pt x="5357" y="2841"/>
                </a:lnTo>
                <a:lnTo>
                  <a:pt x="4245" y="0"/>
                </a:lnTo>
                <a:lnTo>
                  <a:pt x="4245" y="0"/>
                </a:lnTo>
                <a:cubicBezTo>
                  <a:pt x="4245" y="0"/>
                  <a:pt x="3965" y="536"/>
                  <a:pt x="3363" y="152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8" name="Freeform 6">
            <a:extLst>
              <a:ext uri="{FF2B5EF4-FFF2-40B4-BE49-F238E27FC236}">
                <a16:creationId xmlns:a16="http://schemas.microsoft.com/office/drawing/2014/main" id="{0E3395A3-B268-124F-857C-93E5B96D8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8788" y="10122564"/>
            <a:ext cx="3736992" cy="1575234"/>
          </a:xfrm>
          <a:custGeom>
            <a:avLst/>
            <a:gdLst>
              <a:gd name="T0" fmla="*/ 2272 w 5899"/>
              <a:gd name="T1" fmla="*/ 501 h 2486"/>
              <a:gd name="T2" fmla="*/ 2272 w 5899"/>
              <a:gd name="T3" fmla="*/ 501 h 2486"/>
              <a:gd name="T4" fmla="*/ 0 w 5899"/>
              <a:gd name="T5" fmla="*/ 2004 h 2486"/>
              <a:gd name="T6" fmla="*/ 0 w 5899"/>
              <a:gd name="T7" fmla="*/ 2004 h 2486"/>
              <a:gd name="T8" fmla="*/ 326 w 5899"/>
              <a:gd name="T9" fmla="*/ 2452 h 2486"/>
              <a:gd name="T10" fmla="*/ 326 w 5899"/>
              <a:gd name="T11" fmla="*/ 2452 h 2486"/>
              <a:gd name="T12" fmla="*/ 1235 w 5899"/>
              <a:gd name="T13" fmla="*/ 2177 h 2486"/>
              <a:gd name="T14" fmla="*/ 1235 w 5899"/>
              <a:gd name="T15" fmla="*/ 2177 h 2486"/>
              <a:gd name="T16" fmla="*/ 4215 w 5899"/>
              <a:gd name="T17" fmla="*/ 1882 h 2486"/>
              <a:gd name="T18" fmla="*/ 4215 w 5899"/>
              <a:gd name="T19" fmla="*/ 1882 h 2486"/>
              <a:gd name="T20" fmla="*/ 5898 w 5899"/>
              <a:gd name="T21" fmla="*/ 2404 h 2486"/>
              <a:gd name="T22" fmla="*/ 4983 w 5899"/>
              <a:gd name="T23" fmla="*/ 65 h 2486"/>
              <a:gd name="T24" fmla="*/ 4983 w 5899"/>
              <a:gd name="T25" fmla="*/ 65 h 2486"/>
              <a:gd name="T26" fmla="*/ 2272 w 5899"/>
              <a:gd name="T27" fmla="*/ 501 h 2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5899" h="2486">
                <a:moveTo>
                  <a:pt x="2272" y="501"/>
                </a:moveTo>
                <a:lnTo>
                  <a:pt x="2272" y="501"/>
                </a:lnTo>
                <a:cubicBezTo>
                  <a:pt x="1350" y="861"/>
                  <a:pt x="573" y="1393"/>
                  <a:pt x="0" y="2004"/>
                </a:cubicBezTo>
                <a:lnTo>
                  <a:pt x="0" y="2004"/>
                </a:lnTo>
                <a:cubicBezTo>
                  <a:pt x="107" y="2223"/>
                  <a:pt x="233" y="2436"/>
                  <a:pt x="326" y="2452"/>
                </a:cubicBezTo>
                <a:lnTo>
                  <a:pt x="326" y="2452"/>
                </a:lnTo>
                <a:cubicBezTo>
                  <a:pt x="520" y="2485"/>
                  <a:pt x="651" y="2379"/>
                  <a:pt x="1235" y="2177"/>
                </a:cubicBezTo>
                <a:lnTo>
                  <a:pt x="1235" y="2177"/>
                </a:lnTo>
                <a:cubicBezTo>
                  <a:pt x="1819" y="1976"/>
                  <a:pt x="3101" y="1565"/>
                  <a:pt x="4215" y="1882"/>
                </a:cubicBezTo>
                <a:lnTo>
                  <a:pt x="4215" y="1882"/>
                </a:lnTo>
                <a:cubicBezTo>
                  <a:pt x="5329" y="2200"/>
                  <a:pt x="5898" y="2404"/>
                  <a:pt x="5898" y="2404"/>
                </a:cubicBezTo>
                <a:lnTo>
                  <a:pt x="4983" y="65"/>
                </a:lnTo>
                <a:lnTo>
                  <a:pt x="4983" y="65"/>
                </a:lnTo>
                <a:cubicBezTo>
                  <a:pt x="4141" y="0"/>
                  <a:pt x="3202" y="137"/>
                  <a:pt x="2272" y="501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9" name="Freeform 7">
            <a:extLst>
              <a:ext uri="{FF2B5EF4-FFF2-40B4-BE49-F238E27FC236}">
                <a16:creationId xmlns:a16="http://schemas.microsoft.com/office/drawing/2014/main" id="{C165E30F-5038-224F-8197-D2FC8B491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4334" y="7893776"/>
            <a:ext cx="1860116" cy="3806815"/>
          </a:xfrm>
          <a:custGeom>
            <a:avLst/>
            <a:gdLst>
              <a:gd name="T0" fmla="*/ 2871 w 2935"/>
              <a:gd name="T1" fmla="*/ 5233 h 6009"/>
              <a:gd name="T2" fmla="*/ 2871 w 2935"/>
              <a:gd name="T3" fmla="*/ 5233 h 6009"/>
              <a:gd name="T4" fmla="*/ 2577 w 2935"/>
              <a:gd name="T5" fmla="*/ 5904 h 6009"/>
              <a:gd name="T6" fmla="*/ 2577 w 2935"/>
              <a:gd name="T7" fmla="*/ 5904 h 6009"/>
              <a:gd name="T8" fmla="*/ 1906 w 2935"/>
              <a:gd name="T9" fmla="*/ 5610 h 6009"/>
              <a:gd name="T10" fmla="*/ 1906 w 2935"/>
              <a:gd name="T11" fmla="*/ 5610 h 6009"/>
              <a:gd name="T12" fmla="*/ 833 w 2935"/>
              <a:gd name="T13" fmla="*/ 3242 h 6009"/>
              <a:gd name="T14" fmla="*/ 833 w 2935"/>
              <a:gd name="T15" fmla="*/ 3242 h 6009"/>
              <a:gd name="T16" fmla="*/ 13 w 2935"/>
              <a:gd name="T17" fmla="*/ 773 h 6009"/>
              <a:gd name="T18" fmla="*/ 13 w 2935"/>
              <a:gd name="T19" fmla="*/ 773 h 6009"/>
              <a:gd name="T20" fmla="*/ 307 w 2935"/>
              <a:gd name="T21" fmla="*/ 104 h 6009"/>
              <a:gd name="T22" fmla="*/ 307 w 2935"/>
              <a:gd name="T23" fmla="*/ 104 h 6009"/>
              <a:gd name="T24" fmla="*/ 977 w 2935"/>
              <a:gd name="T25" fmla="*/ 397 h 6009"/>
              <a:gd name="T26" fmla="*/ 977 w 2935"/>
              <a:gd name="T27" fmla="*/ 397 h 6009"/>
              <a:gd name="T28" fmla="*/ 2051 w 2935"/>
              <a:gd name="T29" fmla="*/ 2765 h 6009"/>
              <a:gd name="T30" fmla="*/ 2051 w 2935"/>
              <a:gd name="T31" fmla="*/ 2765 h 6009"/>
              <a:gd name="T32" fmla="*/ 2871 w 2935"/>
              <a:gd name="T33" fmla="*/ 5233 h 60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2935" h="6009">
                <a:moveTo>
                  <a:pt x="2871" y="5233"/>
                </a:moveTo>
                <a:lnTo>
                  <a:pt x="2871" y="5233"/>
                </a:lnTo>
                <a:cubicBezTo>
                  <a:pt x="2934" y="5562"/>
                  <a:pt x="2843" y="5799"/>
                  <a:pt x="2577" y="5904"/>
                </a:cubicBezTo>
                <a:lnTo>
                  <a:pt x="2577" y="5904"/>
                </a:lnTo>
                <a:cubicBezTo>
                  <a:pt x="2311" y="6008"/>
                  <a:pt x="2080" y="5904"/>
                  <a:pt x="1906" y="5610"/>
                </a:cubicBezTo>
                <a:lnTo>
                  <a:pt x="1906" y="5610"/>
                </a:lnTo>
                <a:cubicBezTo>
                  <a:pt x="1906" y="5610"/>
                  <a:pt x="1664" y="5364"/>
                  <a:pt x="833" y="3242"/>
                </a:cubicBezTo>
                <a:lnTo>
                  <a:pt x="833" y="3242"/>
                </a:lnTo>
                <a:cubicBezTo>
                  <a:pt x="2" y="1119"/>
                  <a:pt x="13" y="773"/>
                  <a:pt x="13" y="773"/>
                </a:cubicBezTo>
                <a:lnTo>
                  <a:pt x="13" y="773"/>
                </a:lnTo>
                <a:cubicBezTo>
                  <a:pt x="0" y="437"/>
                  <a:pt x="41" y="208"/>
                  <a:pt x="307" y="104"/>
                </a:cubicBezTo>
                <a:lnTo>
                  <a:pt x="307" y="104"/>
                </a:lnTo>
                <a:cubicBezTo>
                  <a:pt x="573" y="0"/>
                  <a:pt x="766" y="99"/>
                  <a:pt x="977" y="397"/>
                </a:cubicBezTo>
                <a:lnTo>
                  <a:pt x="977" y="397"/>
                </a:lnTo>
                <a:cubicBezTo>
                  <a:pt x="977" y="397"/>
                  <a:pt x="1286" y="812"/>
                  <a:pt x="2051" y="2765"/>
                </a:cubicBezTo>
                <a:lnTo>
                  <a:pt x="2051" y="2765"/>
                </a:lnTo>
                <a:cubicBezTo>
                  <a:pt x="2815" y="4718"/>
                  <a:pt x="2871" y="5233"/>
                  <a:pt x="2871" y="5233"/>
                </a:cubicBezTo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AD06A24C-3A10-5A4A-BCF3-C40ED6E1A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451" y="8083697"/>
            <a:ext cx="1290352" cy="3292909"/>
          </a:xfrm>
          <a:custGeom>
            <a:avLst/>
            <a:gdLst>
              <a:gd name="T0" fmla="*/ 1275 w 2037"/>
              <a:gd name="T1" fmla="*/ 2498 h 5201"/>
              <a:gd name="T2" fmla="*/ 1275 w 2037"/>
              <a:gd name="T3" fmla="*/ 2498 h 5201"/>
              <a:gd name="T4" fmla="*/ 2036 w 2037"/>
              <a:gd name="T5" fmla="*/ 5200 h 5201"/>
              <a:gd name="T6" fmla="*/ 2036 w 2037"/>
              <a:gd name="T7" fmla="*/ 5200 h 5201"/>
              <a:gd name="T8" fmla="*/ 760 w 2037"/>
              <a:gd name="T9" fmla="*/ 2700 h 5201"/>
              <a:gd name="T10" fmla="*/ 760 w 2037"/>
              <a:gd name="T11" fmla="*/ 2700 h 5201"/>
              <a:gd name="T12" fmla="*/ 0 w 2037"/>
              <a:gd name="T13" fmla="*/ 0 h 5201"/>
              <a:gd name="T14" fmla="*/ 0 w 2037"/>
              <a:gd name="T15" fmla="*/ 0 h 5201"/>
              <a:gd name="T16" fmla="*/ 1275 w 2037"/>
              <a:gd name="T17" fmla="*/ 2498 h 5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7" h="5201">
                <a:moveTo>
                  <a:pt x="1275" y="2498"/>
                </a:moveTo>
                <a:lnTo>
                  <a:pt x="1275" y="2498"/>
                </a:lnTo>
                <a:cubicBezTo>
                  <a:pt x="1838" y="3935"/>
                  <a:pt x="2036" y="5200"/>
                  <a:pt x="2036" y="5200"/>
                </a:cubicBezTo>
                <a:lnTo>
                  <a:pt x="2036" y="5200"/>
                </a:lnTo>
                <a:cubicBezTo>
                  <a:pt x="2036" y="5200"/>
                  <a:pt x="1322" y="4136"/>
                  <a:pt x="760" y="2700"/>
                </a:cubicBezTo>
                <a:lnTo>
                  <a:pt x="760" y="2700"/>
                </a:lnTo>
                <a:cubicBezTo>
                  <a:pt x="198" y="1264"/>
                  <a:pt x="0" y="0"/>
                  <a:pt x="0" y="0"/>
                </a:cubicBezTo>
                <a:lnTo>
                  <a:pt x="0" y="0"/>
                </a:lnTo>
                <a:cubicBezTo>
                  <a:pt x="0" y="0"/>
                  <a:pt x="714" y="1062"/>
                  <a:pt x="1275" y="249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1" name="Freeform 9">
            <a:extLst>
              <a:ext uri="{FF2B5EF4-FFF2-40B4-BE49-F238E27FC236}">
                <a16:creationId xmlns:a16="http://schemas.microsoft.com/office/drawing/2014/main" id="{9F8B9110-EFFD-F949-AD3C-8D539ECBC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4078" y="8499850"/>
            <a:ext cx="1041778" cy="1044570"/>
          </a:xfrm>
          <a:custGeom>
            <a:avLst/>
            <a:gdLst>
              <a:gd name="T0" fmla="*/ 1308 w 1647"/>
              <a:gd name="T1" fmla="*/ 268 h 1648"/>
              <a:gd name="T2" fmla="*/ 1308 w 1647"/>
              <a:gd name="T3" fmla="*/ 268 h 1648"/>
              <a:gd name="T4" fmla="*/ 267 w 1647"/>
              <a:gd name="T5" fmla="*/ 339 h 1648"/>
              <a:gd name="T6" fmla="*/ 267 w 1647"/>
              <a:gd name="T7" fmla="*/ 339 h 1648"/>
              <a:gd name="T8" fmla="*/ 338 w 1647"/>
              <a:gd name="T9" fmla="*/ 1380 h 1648"/>
              <a:gd name="T10" fmla="*/ 338 w 1647"/>
              <a:gd name="T11" fmla="*/ 1380 h 1648"/>
              <a:gd name="T12" fmla="*/ 1379 w 1647"/>
              <a:gd name="T13" fmla="*/ 1309 h 1648"/>
              <a:gd name="T14" fmla="*/ 1379 w 1647"/>
              <a:gd name="T15" fmla="*/ 1309 h 1648"/>
              <a:gd name="T16" fmla="*/ 1308 w 1647"/>
              <a:gd name="T17" fmla="*/ 268 h 16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647" h="1648">
                <a:moveTo>
                  <a:pt x="1308" y="268"/>
                </a:moveTo>
                <a:lnTo>
                  <a:pt x="1308" y="268"/>
                </a:lnTo>
                <a:cubicBezTo>
                  <a:pt x="1001" y="0"/>
                  <a:pt x="535" y="32"/>
                  <a:pt x="267" y="339"/>
                </a:cubicBezTo>
                <a:lnTo>
                  <a:pt x="267" y="339"/>
                </a:lnTo>
                <a:cubicBezTo>
                  <a:pt x="0" y="646"/>
                  <a:pt x="31" y="1112"/>
                  <a:pt x="338" y="1380"/>
                </a:cubicBezTo>
                <a:lnTo>
                  <a:pt x="338" y="1380"/>
                </a:lnTo>
                <a:cubicBezTo>
                  <a:pt x="646" y="1647"/>
                  <a:pt x="1111" y="1616"/>
                  <a:pt x="1379" y="1309"/>
                </a:cubicBezTo>
                <a:lnTo>
                  <a:pt x="1379" y="1309"/>
                </a:lnTo>
                <a:cubicBezTo>
                  <a:pt x="1646" y="1001"/>
                  <a:pt x="1615" y="535"/>
                  <a:pt x="1308" y="268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2" name="Freeform 10">
            <a:extLst>
              <a:ext uri="{FF2B5EF4-FFF2-40B4-BE49-F238E27FC236}">
                <a16:creationId xmlns:a16="http://schemas.microsoft.com/office/drawing/2014/main" id="{F991D273-AB46-AA44-AFFA-8984660FA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1637" y="8354615"/>
            <a:ext cx="1955078" cy="1812637"/>
          </a:xfrm>
          <a:custGeom>
            <a:avLst/>
            <a:gdLst>
              <a:gd name="T0" fmla="*/ 565 w 3086"/>
              <a:gd name="T1" fmla="*/ 1606 h 2864"/>
              <a:gd name="T2" fmla="*/ 565 w 3086"/>
              <a:gd name="T3" fmla="*/ 1606 h 2864"/>
              <a:gd name="T4" fmla="*/ 494 w 3086"/>
              <a:gd name="T5" fmla="*/ 565 h 2864"/>
              <a:gd name="T6" fmla="*/ 494 w 3086"/>
              <a:gd name="T7" fmla="*/ 565 h 2864"/>
              <a:gd name="T8" fmla="*/ 1535 w 3086"/>
              <a:gd name="T9" fmla="*/ 494 h 2864"/>
              <a:gd name="T10" fmla="*/ 1535 w 3086"/>
              <a:gd name="T11" fmla="*/ 494 h 2864"/>
              <a:gd name="T12" fmla="*/ 1606 w 3086"/>
              <a:gd name="T13" fmla="*/ 1535 h 2864"/>
              <a:gd name="T14" fmla="*/ 1606 w 3086"/>
              <a:gd name="T15" fmla="*/ 1535 h 2864"/>
              <a:gd name="T16" fmla="*/ 565 w 3086"/>
              <a:gd name="T17" fmla="*/ 1606 h 2864"/>
              <a:gd name="T18" fmla="*/ 1668 w 3086"/>
              <a:gd name="T19" fmla="*/ 342 h 2864"/>
              <a:gd name="T20" fmla="*/ 1668 w 3086"/>
              <a:gd name="T21" fmla="*/ 342 h 2864"/>
              <a:gd name="T22" fmla="*/ 341 w 3086"/>
              <a:gd name="T23" fmla="*/ 432 h 2864"/>
              <a:gd name="T24" fmla="*/ 341 w 3086"/>
              <a:gd name="T25" fmla="*/ 432 h 2864"/>
              <a:gd name="T26" fmla="*/ 432 w 3086"/>
              <a:gd name="T27" fmla="*/ 1758 h 2864"/>
              <a:gd name="T28" fmla="*/ 432 w 3086"/>
              <a:gd name="T29" fmla="*/ 1758 h 2864"/>
              <a:gd name="T30" fmla="*/ 1685 w 3086"/>
              <a:gd name="T31" fmla="*/ 1742 h 2864"/>
              <a:gd name="T32" fmla="*/ 1947 w 3086"/>
              <a:gd name="T33" fmla="*/ 1972 h 2864"/>
              <a:gd name="T34" fmla="*/ 1879 w 3086"/>
              <a:gd name="T35" fmla="*/ 2050 h 2864"/>
              <a:gd name="T36" fmla="*/ 2810 w 3086"/>
              <a:gd name="T37" fmla="*/ 2863 h 2864"/>
              <a:gd name="T38" fmla="*/ 2879 w 3086"/>
              <a:gd name="T39" fmla="*/ 2784 h 2864"/>
              <a:gd name="T40" fmla="*/ 3016 w 3086"/>
              <a:gd name="T41" fmla="*/ 2626 h 2864"/>
              <a:gd name="T42" fmla="*/ 3085 w 3086"/>
              <a:gd name="T43" fmla="*/ 2547 h 2864"/>
              <a:gd name="T44" fmla="*/ 2153 w 3086"/>
              <a:gd name="T45" fmla="*/ 1735 h 2864"/>
              <a:gd name="T46" fmla="*/ 2085 w 3086"/>
              <a:gd name="T47" fmla="*/ 1813 h 2864"/>
              <a:gd name="T48" fmla="*/ 1823 w 3086"/>
              <a:gd name="T49" fmla="*/ 1585 h 2864"/>
              <a:gd name="T50" fmla="*/ 1823 w 3086"/>
              <a:gd name="T51" fmla="*/ 1585 h 2864"/>
              <a:gd name="T52" fmla="*/ 1668 w 3086"/>
              <a:gd name="T53" fmla="*/ 342 h 28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3086" h="2864">
                <a:moveTo>
                  <a:pt x="565" y="1606"/>
                </a:moveTo>
                <a:lnTo>
                  <a:pt x="565" y="1606"/>
                </a:lnTo>
                <a:cubicBezTo>
                  <a:pt x="258" y="1338"/>
                  <a:pt x="227" y="872"/>
                  <a:pt x="494" y="565"/>
                </a:cubicBezTo>
                <a:lnTo>
                  <a:pt x="494" y="565"/>
                </a:lnTo>
                <a:cubicBezTo>
                  <a:pt x="762" y="258"/>
                  <a:pt x="1228" y="226"/>
                  <a:pt x="1535" y="494"/>
                </a:cubicBezTo>
                <a:lnTo>
                  <a:pt x="1535" y="494"/>
                </a:lnTo>
                <a:cubicBezTo>
                  <a:pt x="1842" y="761"/>
                  <a:pt x="1873" y="1227"/>
                  <a:pt x="1606" y="1535"/>
                </a:cubicBezTo>
                <a:lnTo>
                  <a:pt x="1606" y="1535"/>
                </a:lnTo>
                <a:cubicBezTo>
                  <a:pt x="1338" y="1842"/>
                  <a:pt x="873" y="1873"/>
                  <a:pt x="565" y="1606"/>
                </a:cubicBezTo>
                <a:close/>
                <a:moveTo>
                  <a:pt x="1668" y="342"/>
                </a:moveTo>
                <a:lnTo>
                  <a:pt x="1668" y="342"/>
                </a:lnTo>
                <a:cubicBezTo>
                  <a:pt x="1277" y="0"/>
                  <a:pt x="683" y="41"/>
                  <a:pt x="341" y="432"/>
                </a:cubicBezTo>
                <a:lnTo>
                  <a:pt x="341" y="432"/>
                </a:lnTo>
                <a:cubicBezTo>
                  <a:pt x="0" y="823"/>
                  <a:pt x="41" y="1417"/>
                  <a:pt x="432" y="1758"/>
                </a:cubicBezTo>
                <a:lnTo>
                  <a:pt x="432" y="1758"/>
                </a:lnTo>
                <a:cubicBezTo>
                  <a:pt x="797" y="2076"/>
                  <a:pt x="1337" y="2063"/>
                  <a:pt x="1685" y="1742"/>
                </a:cubicBezTo>
                <a:lnTo>
                  <a:pt x="1947" y="1972"/>
                </a:lnTo>
                <a:lnTo>
                  <a:pt x="1879" y="2050"/>
                </a:lnTo>
                <a:lnTo>
                  <a:pt x="2810" y="2863"/>
                </a:lnTo>
                <a:lnTo>
                  <a:pt x="2879" y="2784"/>
                </a:lnTo>
                <a:lnTo>
                  <a:pt x="3016" y="2626"/>
                </a:lnTo>
                <a:lnTo>
                  <a:pt x="3085" y="2547"/>
                </a:lnTo>
                <a:lnTo>
                  <a:pt x="2153" y="1735"/>
                </a:lnTo>
                <a:lnTo>
                  <a:pt x="2085" y="1813"/>
                </a:lnTo>
                <a:lnTo>
                  <a:pt x="1823" y="1585"/>
                </a:lnTo>
                <a:lnTo>
                  <a:pt x="1823" y="1585"/>
                </a:lnTo>
                <a:cubicBezTo>
                  <a:pt x="2092" y="1197"/>
                  <a:pt x="2032" y="659"/>
                  <a:pt x="1668" y="34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E2E563E7-B693-EE4F-B41F-8255A1C61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4840" y="5673366"/>
            <a:ext cx="1217734" cy="1424414"/>
          </a:xfrm>
          <a:custGeom>
            <a:avLst/>
            <a:gdLst>
              <a:gd name="T0" fmla="*/ 1002 w 1921"/>
              <a:gd name="T1" fmla="*/ 2182 h 2250"/>
              <a:gd name="T2" fmla="*/ 1002 w 1921"/>
              <a:gd name="T3" fmla="*/ 2182 h 2250"/>
              <a:gd name="T4" fmla="*/ 861 w 1921"/>
              <a:gd name="T5" fmla="*/ 2221 h 2250"/>
              <a:gd name="T6" fmla="*/ 67 w 1921"/>
              <a:gd name="T7" fmla="*/ 1768 h 2250"/>
              <a:gd name="T8" fmla="*/ 67 w 1921"/>
              <a:gd name="T9" fmla="*/ 1768 h 2250"/>
              <a:gd name="T10" fmla="*/ 28 w 1921"/>
              <a:gd name="T11" fmla="*/ 1627 h 2250"/>
              <a:gd name="T12" fmla="*/ 917 w 1921"/>
              <a:gd name="T13" fmla="*/ 66 h 2250"/>
              <a:gd name="T14" fmla="*/ 917 w 1921"/>
              <a:gd name="T15" fmla="*/ 66 h 2250"/>
              <a:gd name="T16" fmla="*/ 1059 w 1921"/>
              <a:gd name="T17" fmla="*/ 28 h 2250"/>
              <a:gd name="T18" fmla="*/ 1852 w 1921"/>
              <a:gd name="T19" fmla="*/ 480 h 2250"/>
              <a:gd name="T20" fmla="*/ 1852 w 1921"/>
              <a:gd name="T21" fmla="*/ 480 h 2250"/>
              <a:gd name="T22" fmla="*/ 1891 w 1921"/>
              <a:gd name="T23" fmla="*/ 622 h 2250"/>
              <a:gd name="T24" fmla="*/ 1002 w 1921"/>
              <a:gd name="T25" fmla="*/ 2182 h 2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921" h="2250">
                <a:moveTo>
                  <a:pt x="1002" y="2182"/>
                </a:moveTo>
                <a:lnTo>
                  <a:pt x="1002" y="2182"/>
                </a:lnTo>
                <a:cubicBezTo>
                  <a:pt x="974" y="2231"/>
                  <a:pt x="911" y="2249"/>
                  <a:pt x="861" y="2221"/>
                </a:cubicBezTo>
                <a:lnTo>
                  <a:pt x="67" y="1768"/>
                </a:lnTo>
                <a:lnTo>
                  <a:pt x="67" y="1768"/>
                </a:lnTo>
                <a:cubicBezTo>
                  <a:pt x="18" y="1740"/>
                  <a:pt x="0" y="1676"/>
                  <a:pt x="28" y="1627"/>
                </a:cubicBezTo>
                <a:lnTo>
                  <a:pt x="917" y="66"/>
                </a:lnTo>
                <a:lnTo>
                  <a:pt x="917" y="66"/>
                </a:lnTo>
                <a:cubicBezTo>
                  <a:pt x="946" y="16"/>
                  <a:pt x="1009" y="0"/>
                  <a:pt x="1059" y="28"/>
                </a:cubicBezTo>
                <a:lnTo>
                  <a:pt x="1852" y="480"/>
                </a:lnTo>
                <a:lnTo>
                  <a:pt x="1852" y="480"/>
                </a:lnTo>
                <a:cubicBezTo>
                  <a:pt x="1902" y="508"/>
                  <a:pt x="1920" y="572"/>
                  <a:pt x="1891" y="622"/>
                </a:cubicBezTo>
                <a:lnTo>
                  <a:pt x="1002" y="2182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AFD29AF-3011-4546-94A9-F285F2BFA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8903" y="5796256"/>
            <a:ext cx="979699" cy="1116554"/>
          </a:xfrm>
          <a:custGeom>
            <a:avLst/>
            <a:gdLst>
              <a:gd name="connsiteX0" fmla="*/ 201352 w 1010333"/>
              <a:gd name="connsiteY0" fmla="*/ 1039945 h 1151468"/>
              <a:gd name="connsiteX1" fmla="*/ 238932 w 1010333"/>
              <a:gd name="connsiteY1" fmla="*/ 1044707 h 1151468"/>
              <a:gd name="connsiteX2" fmla="*/ 257113 w 1010333"/>
              <a:gd name="connsiteY2" fmla="*/ 1111203 h 1151468"/>
              <a:gd name="connsiteX3" fmla="*/ 190233 w 1010333"/>
              <a:gd name="connsiteY3" fmla="*/ 1129279 h 1151468"/>
              <a:gd name="connsiteX4" fmla="*/ 172052 w 1010333"/>
              <a:gd name="connsiteY4" fmla="*/ 1062783 h 1151468"/>
              <a:gd name="connsiteX5" fmla="*/ 201352 w 1010333"/>
              <a:gd name="connsiteY5" fmla="*/ 1039945 h 1151468"/>
              <a:gd name="connsiteX6" fmla="*/ 703590 w 1010333"/>
              <a:gd name="connsiteY6" fmla="*/ 51847 h 1151468"/>
              <a:gd name="connsiteX7" fmla="*/ 857674 w 1010333"/>
              <a:gd name="connsiteY7" fmla="*/ 140139 h 1151468"/>
              <a:gd name="connsiteX8" fmla="*/ 850462 w 1010333"/>
              <a:gd name="connsiteY8" fmla="*/ 151999 h 1151468"/>
              <a:gd name="connsiteX9" fmla="*/ 697033 w 1010333"/>
              <a:gd name="connsiteY9" fmla="*/ 63707 h 1151468"/>
              <a:gd name="connsiteX10" fmla="*/ 484621 w 1010333"/>
              <a:gd name="connsiteY10" fmla="*/ 0 h 1151468"/>
              <a:gd name="connsiteX11" fmla="*/ 1010333 w 1010333"/>
              <a:gd name="connsiteY11" fmla="*/ 299617 h 1151468"/>
              <a:gd name="connsiteX12" fmla="*/ 525712 w 1010333"/>
              <a:gd name="connsiteY12" fmla="*/ 1151468 h 1151468"/>
              <a:gd name="connsiteX13" fmla="*/ 0 w 1010333"/>
              <a:gd name="connsiteY13" fmla="*/ 851852 h 115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010333" h="1151468">
                <a:moveTo>
                  <a:pt x="201352" y="1039945"/>
                </a:moveTo>
                <a:cubicBezTo>
                  <a:pt x="213446" y="1036637"/>
                  <a:pt x="226920" y="1037928"/>
                  <a:pt x="238932" y="1044707"/>
                </a:cubicBezTo>
                <a:cubicBezTo>
                  <a:pt x="261658" y="1058264"/>
                  <a:pt x="270100" y="1087316"/>
                  <a:pt x="257113" y="1111203"/>
                </a:cubicBezTo>
                <a:cubicBezTo>
                  <a:pt x="243477" y="1133798"/>
                  <a:pt x="213609" y="1142837"/>
                  <a:pt x="190233" y="1129279"/>
                </a:cubicBezTo>
                <a:cubicBezTo>
                  <a:pt x="166857" y="1115722"/>
                  <a:pt x="158416" y="1086025"/>
                  <a:pt x="172052" y="1062783"/>
                </a:cubicBezTo>
                <a:cubicBezTo>
                  <a:pt x="178545" y="1051162"/>
                  <a:pt x="189259" y="1043254"/>
                  <a:pt x="201352" y="1039945"/>
                </a:cubicBezTo>
                <a:close/>
                <a:moveTo>
                  <a:pt x="703590" y="51847"/>
                </a:moveTo>
                <a:lnTo>
                  <a:pt x="857674" y="140139"/>
                </a:lnTo>
                <a:lnTo>
                  <a:pt x="850462" y="151999"/>
                </a:lnTo>
                <a:lnTo>
                  <a:pt x="697033" y="63707"/>
                </a:lnTo>
                <a:close/>
                <a:moveTo>
                  <a:pt x="484621" y="0"/>
                </a:moveTo>
                <a:lnTo>
                  <a:pt x="1010333" y="299617"/>
                </a:lnTo>
                <a:lnTo>
                  <a:pt x="525712" y="1151468"/>
                </a:lnTo>
                <a:lnTo>
                  <a:pt x="0" y="851852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7962A876-B240-2E4B-AA53-61429CE1E832}"/>
              </a:ext>
            </a:extLst>
          </p:cNvPr>
          <p:cNvGrpSpPr/>
          <p:nvPr/>
        </p:nvGrpSpPr>
        <p:grpSpPr>
          <a:xfrm>
            <a:off x="9957087" y="6354850"/>
            <a:ext cx="1823808" cy="1726054"/>
            <a:chOff x="9575615" y="6354850"/>
            <a:chExt cx="1823808" cy="1726054"/>
          </a:xfrm>
        </p:grpSpPr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7F98C0B1-7891-194A-87E4-318ED6195C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75615" y="6354850"/>
              <a:ext cx="868614" cy="1108809"/>
            </a:xfrm>
            <a:custGeom>
              <a:avLst/>
              <a:gdLst>
                <a:gd name="T0" fmla="*/ 1372 w 1373"/>
                <a:gd name="T1" fmla="*/ 1337 h 1752"/>
                <a:gd name="T2" fmla="*/ 1372 w 1373"/>
                <a:gd name="T3" fmla="*/ 0 h 1752"/>
                <a:gd name="T4" fmla="*/ 1372 w 1373"/>
                <a:gd name="T5" fmla="*/ 0 h 1752"/>
                <a:gd name="T6" fmla="*/ 985 w 1373"/>
                <a:gd name="T7" fmla="*/ 66 h 1752"/>
                <a:gd name="T8" fmla="*/ 985 w 1373"/>
                <a:gd name="T9" fmla="*/ 66 h 1752"/>
                <a:gd name="T10" fmla="*/ 192 w 1373"/>
                <a:gd name="T11" fmla="*/ 744 h 1752"/>
                <a:gd name="T12" fmla="*/ 192 w 1373"/>
                <a:gd name="T13" fmla="*/ 744 h 1752"/>
                <a:gd name="T14" fmla="*/ 100 w 1373"/>
                <a:gd name="T15" fmla="*/ 1751 h 1752"/>
                <a:gd name="T16" fmla="*/ 1372 w 1373"/>
                <a:gd name="T17" fmla="*/ 1337 h 17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73" h="1752">
                  <a:moveTo>
                    <a:pt x="1372" y="1337"/>
                  </a:moveTo>
                  <a:lnTo>
                    <a:pt x="1372" y="0"/>
                  </a:lnTo>
                  <a:lnTo>
                    <a:pt x="1372" y="0"/>
                  </a:lnTo>
                  <a:cubicBezTo>
                    <a:pt x="1235" y="3"/>
                    <a:pt x="1118" y="23"/>
                    <a:pt x="985" y="66"/>
                  </a:cubicBezTo>
                  <a:lnTo>
                    <a:pt x="985" y="66"/>
                  </a:lnTo>
                  <a:cubicBezTo>
                    <a:pt x="639" y="179"/>
                    <a:pt x="357" y="419"/>
                    <a:pt x="192" y="744"/>
                  </a:cubicBezTo>
                  <a:lnTo>
                    <a:pt x="192" y="744"/>
                  </a:lnTo>
                  <a:cubicBezTo>
                    <a:pt x="32" y="1058"/>
                    <a:pt x="0" y="1414"/>
                    <a:pt x="100" y="1751"/>
                  </a:cubicBezTo>
                  <a:lnTo>
                    <a:pt x="1372" y="1337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75EFA0C0-1D0B-914A-9CBA-5FAB54E8B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3817" y="7240222"/>
              <a:ext cx="1628301" cy="840682"/>
            </a:xfrm>
            <a:custGeom>
              <a:avLst/>
              <a:gdLst>
                <a:gd name="T0" fmla="*/ 1891 w 2572"/>
                <a:gd name="T1" fmla="*/ 197 h 1329"/>
                <a:gd name="T2" fmla="*/ 1286 w 2572"/>
                <a:gd name="T3" fmla="*/ 0 h 1329"/>
                <a:gd name="T4" fmla="*/ 0 w 2572"/>
                <a:gd name="T5" fmla="*/ 419 h 1329"/>
                <a:gd name="T6" fmla="*/ 0 w 2572"/>
                <a:gd name="T7" fmla="*/ 419 h 1329"/>
                <a:gd name="T8" fmla="*/ 864 w 2572"/>
                <a:gd name="T9" fmla="*/ 1260 h 1329"/>
                <a:gd name="T10" fmla="*/ 864 w 2572"/>
                <a:gd name="T11" fmla="*/ 1260 h 1329"/>
                <a:gd name="T12" fmla="*/ 1286 w 2572"/>
                <a:gd name="T13" fmla="*/ 1328 h 1329"/>
                <a:gd name="T14" fmla="*/ 1286 w 2572"/>
                <a:gd name="T15" fmla="*/ 1328 h 1329"/>
                <a:gd name="T16" fmla="*/ 2571 w 2572"/>
                <a:gd name="T17" fmla="*/ 419 h 1329"/>
                <a:gd name="T18" fmla="*/ 1891 w 2572"/>
                <a:gd name="T19" fmla="*/ 197 h 1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72" h="1329">
                  <a:moveTo>
                    <a:pt x="1891" y="197"/>
                  </a:moveTo>
                  <a:lnTo>
                    <a:pt x="1286" y="0"/>
                  </a:lnTo>
                  <a:lnTo>
                    <a:pt x="0" y="419"/>
                  </a:lnTo>
                  <a:lnTo>
                    <a:pt x="0" y="419"/>
                  </a:lnTo>
                  <a:cubicBezTo>
                    <a:pt x="145" y="833"/>
                    <a:pt x="444" y="1123"/>
                    <a:pt x="864" y="1260"/>
                  </a:cubicBezTo>
                  <a:lnTo>
                    <a:pt x="864" y="1260"/>
                  </a:lnTo>
                  <a:cubicBezTo>
                    <a:pt x="1002" y="1305"/>
                    <a:pt x="1143" y="1328"/>
                    <a:pt x="1286" y="1328"/>
                  </a:cubicBezTo>
                  <a:lnTo>
                    <a:pt x="1286" y="1328"/>
                  </a:lnTo>
                  <a:cubicBezTo>
                    <a:pt x="1867" y="1328"/>
                    <a:pt x="2379" y="964"/>
                    <a:pt x="2571" y="419"/>
                  </a:cubicBezTo>
                  <a:lnTo>
                    <a:pt x="1891" y="197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0CD73EF5-E36A-D146-A6D3-91A9CF7157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02879" y="6533600"/>
              <a:ext cx="896544" cy="932851"/>
            </a:xfrm>
            <a:custGeom>
              <a:avLst/>
              <a:gdLst>
                <a:gd name="T0" fmla="*/ 772 w 1415"/>
                <a:gd name="T1" fmla="*/ 0 h 1471"/>
                <a:gd name="T2" fmla="*/ 0 w 1415"/>
                <a:gd name="T3" fmla="*/ 1063 h 1471"/>
                <a:gd name="T4" fmla="*/ 1250 w 1415"/>
                <a:gd name="T5" fmla="*/ 1470 h 1471"/>
                <a:gd name="T6" fmla="*/ 1250 w 1415"/>
                <a:gd name="T7" fmla="*/ 1470 h 1471"/>
                <a:gd name="T8" fmla="*/ 772 w 1415"/>
                <a:gd name="T9" fmla="*/ 0 h 14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15" h="1471">
                  <a:moveTo>
                    <a:pt x="772" y="0"/>
                  </a:moveTo>
                  <a:lnTo>
                    <a:pt x="0" y="1063"/>
                  </a:lnTo>
                  <a:lnTo>
                    <a:pt x="1250" y="1470"/>
                  </a:lnTo>
                  <a:lnTo>
                    <a:pt x="1250" y="1470"/>
                  </a:lnTo>
                  <a:cubicBezTo>
                    <a:pt x="1414" y="919"/>
                    <a:pt x="1229" y="348"/>
                    <a:pt x="772" y="0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D82ED547-A826-D344-82FE-71D6F90156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88914" y="6354850"/>
              <a:ext cx="469219" cy="795997"/>
            </a:xfrm>
            <a:custGeom>
              <a:avLst/>
              <a:gdLst>
                <a:gd name="T0" fmla="*/ 0 w 739"/>
                <a:gd name="T1" fmla="*/ 1254 h 1255"/>
                <a:gd name="T2" fmla="*/ 738 w 739"/>
                <a:gd name="T3" fmla="*/ 240 h 1255"/>
                <a:gd name="T4" fmla="*/ 738 w 739"/>
                <a:gd name="T5" fmla="*/ 240 h 1255"/>
                <a:gd name="T6" fmla="*/ 0 w 739"/>
                <a:gd name="T7" fmla="*/ 0 h 1255"/>
                <a:gd name="T8" fmla="*/ 0 w 739"/>
                <a:gd name="T9" fmla="*/ 1254 h 1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9" h="1255">
                  <a:moveTo>
                    <a:pt x="0" y="1254"/>
                  </a:moveTo>
                  <a:lnTo>
                    <a:pt x="738" y="240"/>
                  </a:lnTo>
                  <a:lnTo>
                    <a:pt x="738" y="240"/>
                  </a:lnTo>
                  <a:cubicBezTo>
                    <a:pt x="511" y="83"/>
                    <a:pt x="275" y="6"/>
                    <a:pt x="0" y="0"/>
                  </a:cubicBezTo>
                  <a:lnTo>
                    <a:pt x="0" y="125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6532"/>
            </a:p>
          </p:txBody>
        </p:sp>
      </p:grpSp>
      <p:sp>
        <p:nvSpPr>
          <p:cNvPr id="19" name="Freeform 19">
            <a:extLst>
              <a:ext uri="{FF2B5EF4-FFF2-40B4-BE49-F238E27FC236}">
                <a16:creationId xmlns:a16="http://schemas.microsoft.com/office/drawing/2014/main" id="{CDBE6943-B3B4-1946-AAF4-8382F5D38C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0758" y="6544771"/>
            <a:ext cx="703828" cy="703828"/>
          </a:xfrm>
          <a:custGeom>
            <a:avLst/>
            <a:gdLst>
              <a:gd name="T0" fmla="*/ 921 w 1110"/>
              <a:gd name="T1" fmla="*/ 256 h 1112"/>
              <a:gd name="T2" fmla="*/ 657 w 1110"/>
              <a:gd name="T3" fmla="*/ 443 h 1112"/>
              <a:gd name="T4" fmla="*/ 689 w 1110"/>
              <a:gd name="T5" fmla="*/ 512 h 1112"/>
              <a:gd name="T6" fmla="*/ 699 w 1110"/>
              <a:gd name="T7" fmla="*/ 537 h 1112"/>
              <a:gd name="T8" fmla="*/ 1028 w 1110"/>
              <a:gd name="T9" fmla="*/ 552 h 1112"/>
              <a:gd name="T10" fmla="*/ 444 w 1110"/>
              <a:gd name="T11" fmla="*/ 95 h 1112"/>
              <a:gd name="T12" fmla="*/ 621 w 1110"/>
              <a:gd name="T13" fmla="*/ 373 h 1112"/>
              <a:gd name="T14" fmla="*/ 868 w 1110"/>
              <a:gd name="T15" fmla="*/ 202 h 1112"/>
              <a:gd name="T16" fmla="*/ 555 w 1110"/>
              <a:gd name="T17" fmla="*/ 82 h 1112"/>
              <a:gd name="T18" fmla="*/ 444 w 1110"/>
              <a:gd name="T19" fmla="*/ 95 h 1112"/>
              <a:gd name="T20" fmla="*/ 91 w 1110"/>
              <a:gd name="T21" fmla="*/ 459 h 1112"/>
              <a:gd name="T22" fmla="*/ 529 w 1110"/>
              <a:gd name="T23" fmla="*/ 401 h 1112"/>
              <a:gd name="T24" fmla="*/ 353 w 1110"/>
              <a:gd name="T25" fmla="*/ 127 h 1112"/>
              <a:gd name="T26" fmla="*/ 203 w 1110"/>
              <a:gd name="T27" fmla="*/ 874 h 1112"/>
              <a:gd name="T28" fmla="*/ 588 w 1110"/>
              <a:gd name="T29" fmla="*/ 560 h 1112"/>
              <a:gd name="T30" fmla="*/ 607 w 1110"/>
              <a:gd name="T31" fmla="*/ 555 h 1112"/>
              <a:gd name="T32" fmla="*/ 569 w 1110"/>
              <a:gd name="T33" fmla="*/ 474 h 1112"/>
              <a:gd name="T34" fmla="*/ 81 w 1110"/>
              <a:gd name="T35" fmla="*/ 542 h 1112"/>
              <a:gd name="T36" fmla="*/ 81 w 1110"/>
              <a:gd name="T37" fmla="*/ 557 h 1112"/>
              <a:gd name="T38" fmla="*/ 203 w 1110"/>
              <a:gd name="T39" fmla="*/ 874 h 1112"/>
              <a:gd name="T40" fmla="*/ 740 w 1110"/>
              <a:gd name="T41" fmla="*/ 993 h 1112"/>
              <a:gd name="T42" fmla="*/ 636 w 1110"/>
              <a:gd name="T43" fmla="*/ 634 h 1112"/>
              <a:gd name="T44" fmla="*/ 264 w 1110"/>
              <a:gd name="T45" fmla="*/ 931 h 1112"/>
              <a:gd name="T46" fmla="*/ 555 w 1110"/>
              <a:gd name="T47" fmla="*/ 1030 h 1112"/>
              <a:gd name="T48" fmla="*/ 740 w 1110"/>
              <a:gd name="T49" fmla="*/ 993 h 1112"/>
              <a:gd name="T50" fmla="*/ 1022 w 1110"/>
              <a:gd name="T51" fmla="*/ 632 h 1112"/>
              <a:gd name="T52" fmla="*/ 728 w 1110"/>
              <a:gd name="T53" fmla="*/ 611 h 1112"/>
              <a:gd name="T54" fmla="*/ 819 w 1110"/>
              <a:gd name="T55" fmla="*/ 949 h 1112"/>
              <a:gd name="T56" fmla="*/ 555 w 1110"/>
              <a:gd name="T57" fmla="*/ 1111 h 1112"/>
              <a:gd name="T58" fmla="*/ 0 w 1110"/>
              <a:gd name="T59" fmla="*/ 555 h 1112"/>
              <a:gd name="T60" fmla="*/ 555 w 1110"/>
              <a:gd name="T61" fmla="*/ 0 h 1112"/>
              <a:gd name="T62" fmla="*/ 1109 w 1110"/>
              <a:gd name="T63" fmla="*/ 555 h 1112"/>
              <a:gd name="T64" fmla="*/ 555 w 1110"/>
              <a:gd name="T65" fmla="*/ 1111 h 1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10" h="1112">
                <a:moveTo>
                  <a:pt x="921" y="256"/>
                </a:moveTo>
                <a:lnTo>
                  <a:pt x="921" y="256"/>
                </a:lnTo>
                <a:cubicBezTo>
                  <a:pt x="911" y="270"/>
                  <a:pt x="831" y="371"/>
                  <a:pt x="657" y="443"/>
                </a:cubicBezTo>
                <a:lnTo>
                  <a:pt x="657" y="443"/>
                </a:lnTo>
                <a:cubicBezTo>
                  <a:pt x="668" y="466"/>
                  <a:pt x="679" y="489"/>
                  <a:pt x="689" y="512"/>
                </a:cubicBezTo>
                <a:lnTo>
                  <a:pt x="689" y="512"/>
                </a:lnTo>
                <a:cubicBezTo>
                  <a:pt x="692" y="520"/>
                  <a:pt x="696" y="528"/>
                  <a:pt x="699" y="537"/>
                </a:cubicBezTo>
                <a:lnTo>
                  <a:pt x="699" y="537"/>
                </a:lnTo>
                <a:cubicBezTo>
                  <a:pt x="856" y="517"/>
                  <a:pt x="1013" y="548"/>
                  <a:pt x="1028" y="552"/>
                </a:cubicBezTo>
                <a:lnTo>
                  <a:pt x="1028" y="552"/>
                </a:lnTo>
                <a:cubicBezTo>
                  <a:pt x="1027" y="439"/>
                  <a:pt x="987" y="337"/>
                  <a:pt x="921" y="256"/>
                </a:cubicBezTo>
                <a:close/>
                <a:moveTo>
                  <a:pt x="444" y="95"/>
                </a:moveTo>
                <a:lnTo>
                  <a:pt x="444" y="95"/>
                </a:lnTo>
                <a:cubicBezTo>
                  <a:pt x="457" y="112"/>
                  <a:pt x="543" y="230"/>
                  <a:pt x="621" y="373"/>
                </a:cubicBezTo>
                <a:lnTo>
                  <a:pt x="621" y="373"/>
                </a:lnTo>
                <a:cubicBezTo>
                  <a:pt x="789" y="310"/>
                  <a:pt x="860" y="213"/>
                  <a:pt x="868" y="202"/>
                </a:cubicBezTo>
                <a:lnTo>
                  <a:pt x="868" y="202"/>
                </a:lnTo>
                <a:cubicBezTo>
                  <a:pt x="786" y="127"/>
                  <a:pt x="676" y="82"/>
                  <a:pt x="555" y="82"/>
                </a:cubicBezTo>
                <a:lnTo>
                  <a:pt x="555" y="82"/>
                </a:lnTo>
                <a:cubicBezTo>
                  <a:pt x="517" y="82"/>
                  <a:pt x="479" y="86"/>
                  <a:pt x="444" y="95"/>
                </a:cubicBezTo>
                <a:close/>
                <a:moveTo>
                  <a:pt x="91" y="459"/>
                </a:moveTo>
                <a:lnTo>
                  <a:pt x="91" y="459"/>
                </a:lnTo>
                <a:cubicBezTo>
                  <a:pt x="112" y="459"/>
                  <a:pt x="307" y="460"/>
                  <a:pt x="529" y="401"/>
                </a:cubicBezTo>
                <a:lnTo>
                  <a:pt x="529" y="401"/>
                </a:lnTo>
                <a:cubicBezTo>
                  <a:pt x="451" y="262"/>
                  <a:pt x="366" y="144"/>
                  <a:pt x="353" y="127"/>
                </a:cubicBezTo>
                <a:lnTo>
                  <a:pt x="353" y="127"/>
                </a:lnTo>
                <a:cubicBezTo>
                  <a:pt x="221" y="189"/>
                  <a:pt x="122" y="312"/>
                  <a:pt x="91" y="459"/>
                </a:cubicBezTo>
                <a:close/>
                <a:moveTo>
                  <a:pt x="203" y="874"/>
                </a:moveTo>
                <a:lnTo>
                  <a:pt x="203" y="874"/>
                </a:lnTo>
                <a:cubicBezTo>
                  <a:pt x="213" y="855"/>
                  <a:pt x="344" y="639"/>
                  <a:pt x="588" y="560"/>
                </a:cubicBezTo>
                <a:lnTo>
                  <a:pt x="588" y="560"/>
                </a:lnTo>
                <a:cubicBezTo>
                  <a:pt x="595" y="558"/>
                  <a:pt x="600" y="557"/>
                  <a:pt x="607" y="555"/>
                </a:cubicBezTo>
                <a:lnTo>
                  <a:pt x="607" y="555"/>
                </a:lnTo>
                <a:cubicBezTo>
                  <a:pt x="595" y="528"/>
                  <a:pt x="582" y="501"/>
                  <a:pt x="569" y="474"/>
                </a:cubicBezTo>
                <a:lnTo>
                  <a:pt x="569" y="474"/>
                </a:lnTo>
                <a:cubicBezTo>
                  <a:pt x="332" y="545"/>
                  <a:pt x="102" y="542"/>
                  <a:pt x="81" y="542"/>
                </a:cubicBezTo>
                <a:lnTo>
                  <a:pt x="81" y="542"/>
                </a:lnTo>
                <a:cubicBezTo>
                  <a:pt x="81" y="547"/>
                  <a:pt x="81" y="551"/>
                  <a:pt x="81" y="557"/>
                </a:cubicBezTo>
                <a:lnTo>
                  <a:pt x="81" y="557"/>
                </a:lnTo>
                <a:cubicBezTo>
                  <a:pt x="81" y="678"/>
                  <a:pt x="127" y="789"/>
                  <a:pt x="203" y="874"/>
                </a:cubicBezTo>
                <a:close/>
                <a:moveTo>
                  <a:pt x="740" y="993"/>
                </a:moveTo>
                <a:lnTo>
                  <a:pt x="740" y="993"/>
                </a:lnTo>
                <a:cubicBezTo>
                  <a:pt x="733" y="951"/>
                  <a:pt x="706" y="806"/>
                  <a:pt x="639" y="633"/>
                </a:cubicBezTo>
                <a:lnTo>
                  <a:pt x="636" y="634"/>
                </a:lnTo>
                <a:lnTo>
                  <a:pt x="636" y="634"/>
                </a:lnTo>
                <a:cubicBezTo>
                  <a:pt x="368" y="727"/>
                  <a:pt x="273" y="913"/>
                  <a:pt x="264" y="931"/>
                </a:cubicBezTo>
                <a:lnTo>
                  <a:pt x="264" y="931"/>
                </a:lnTo>
                <a:cubicBezTo>
                  <a:pt x="344" y="993"/>
                  <a:pt x="445" y="1030"/>
                  <a:pt x="555" y="1030"/>
                </a:cubicBezTo>
                <a:lnTo>
                  <a:pt x="555" y="1030"/>
                </a:lnTo>
                <a:cubicBezTo>
                  <a:pt x="621" y="1030"/>
                  <a:pt x="683" y="1017"/>
                  <a:pt x="740" y="993"/>
                </a:cubicBezTo>
                <a:close/>
                <a:moveTo>
                  <a:pt x="1022" y="632"/>
                </a:moveTo>
                <a:lnTo>
                  <a:pt x="1022" y="632"/>
                </a:lnTo>
                <a:cubicBezTo>
                  <a:pt x="1006" y="626"/>
                  <a:pt x="875" y="588"/>
                  <a:pt x="728" y="611"/>
                </a:cubicBezTo>
                <a:lnTo>
                  <a:pt x="728" y="611"/>
                </a:lnTo>
                <a:cubicBezTo>
                  <a:pt x="790" y="782"/>
                  <a:pt x="814" y="921"/>
                  <a:pt x="819" y="949"/>
                </a:cubicBezTo>
                <a:lnTo>
                  <a:pt x="819" y="949"/>
                </a:lnTo>
                <a:cubicBezTo>
                  <a:pt x="925" y="878"/>
                  <a:pt x="1001" y="764"/>
                  <a:pt x="1022" y="632"/>
                </a:cubicBezTo>
                <a:close/>
                <a:moveTo>
                  <a:pt x="555" y="1111"/>
                </a:moveTo>
                <a:lnTo>
                  <a:pt x="555" y="1111"/>
                </a:lnTo>
                <a:cubicBezTo>
                  <a:pt x="249" y="1111"/>
                  <a:pt x="0" y="862"/>
                  <a:pt x="0" y="555"/>
                </a:cubicBezTo>
                <a:lnTo>
                  <a:pt x="0" y="555"/>
                </a:lnTo>
                <a:cubicBezTo>
                  <a:pt x="0" y="249"/>
                  <a:pt x="249" y="0"/>
                  <a:pt x="555" y="0"/>
                </a:cubicBezTo>
                <a:lnTo>
                  <a:pt x="555" y="0"/>
                </a:lnTo>
                <a:cubicBezTo>
                  <a:pt x="860" y="0"/>
                  <a:pt x="1109" y="249"/>
                  <a:pt x="1109" y="555"/>
                </a:cubicBezTo>
                <a:lnTo>
                  <a:pt x="1109" y="555"/>
                </a:lnTo>
                <a:cubicBezTo>
                  <a:pt x="1109" y="862"/>
                  <a:pt x="860" y="1111"/>
                  <a:pt x="555" y="111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0" name="Freeform 20">
            <a:extLst>
              <a:ext uri="{FF2B5EF4-FFF2-40B4-BE49-F238E27FC236}">
                <a16:creationId xmlns:a16="http://schemas.microsoft.com/office/drawing/2014/main" id="{175CF7ED-184B-FF45-B05A-8D9AD7FFE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87810" y="4413738"/>
            <a:ext cx="1323867" cy="1323867"/>
          </a:xfrm>
          <a:custGeom>
            <a:avLst/>
            <a:gdLst>
              <a:gd name="T0" fmla="*/ 2088 w 2089"/>
              <a:gd name="T1" fmla="*/ 1045 h 2089"/>
              <a:gd name="T2" fmla="*/ 2088 w 2089"/>
              <a:gd name="T3" fmla="*/ 1045 h 2089"/>
              <a:gd name="T4" fmla="*/ 1044 w 2089"/>
              <a:gd name="T5" fmla="*/ 2088 h 2089"/>
              <a:gd name="T6" fmla="*/ 1044 w 2089"/>
              <a:gd name="T7" fmla="*/ 2088 h 2089"/>
              <a:gd name="T8" fmla="*/ 0 w 2089"/>
              <a:gd name="T9" fmla="*/ 1045 h 2089"/>
              <a:gd name="T10" fmla="*/ 0 w 2089"/>
              <a:gd name="T11" fmla="*/ 1045 h 2089"/>
              <a:gd name="T12" fmla="*/ 1044 w 2089"/>
              <a:gd name="T13" fmla="*/ 0 h 2089"/>
              <a:gd name="T14" fmla="*/ 1044 w 2089"/>
              <a:gd name="T15" fmla="*/ 0 h 2089"/>
              <a:gd name="T16" fmla="*/ 2088 w 2089"/>
              <a:gd name="T17" fmla="*/ 1045 h 2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9" h="2089">
                <a:moveTo>
                  <a:pt x="2088" y="1045"/>
                </a:moveTo>
                <a:lnTo>
                  <a:pt x="2088" y="1045"/>
                </a:lnTo>
                <a:cubicBezTo>
                  <a:pt x="2088" y="1621"/>
                  <a:pt x="1620" y="2088"/>
                  <a:pt x="1044" y="2088"/>
                </a:cubicBezTo>
                <a:lnTo>
                  <a:pt x="1044" y="2088"/>
                </a:lnTo>
                <a:cubicBezTo>
                  <a:pt x="468" y="2088"/>
                  <a:pt x="0" y="1621"/>
                  <a:pt x="0" y="1045"/>
                </a:cubicBezTo>
                <a:lnTo>
                  <a:pt x="0" y="1045"/>
                </a:lnTo>
                <a:cubicBezTo>
                  <a:pt x="0" y="468"/>
                  <a:pt x="468" y="0"/>
                  <a:pt x="1044" y="0"/>
                </a:cubicBezTo>
                <a:lnTo>
                  <a:pt x="1044" y="0"/>
                </a:lnTo>
                <a:cubicBezTo>
                  <a:pt x="1620" y="0"/>
                  <a:pt x="2088" y="468"/>
                  <a:pt x="2088" y="10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1" name="Freeform 21">
            <a:extLst>
              <a:ext uri="{FF2B5EF4-FFF2-40B4-BE49-F238E27FC236}">
                <a16:creationId xmlns:a16="http://schemas.microsoft.com/office/drawing/2014/main" id="{47D252F4-0E98-2D4D-B12D-00DA318DE1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2692" y="4695827"/>
            <a:ext cx="754102" cy="754102"/>
          </a:xfrm>
          <a:custGeom>
            <a:avLst/>
            <a:gdLst>
              <a:gd name="T0" fmla="*/ 596 w 1192"/>
              <a:gd name="T1" fmla="*/ 361 h 1192"/>
              <a:gd name="T2" fmla="*/ 596 w 1192"/>
              <a:gd name="T3" fmla="*/ 361 h 1192"/>
              <a:gd name="T4" fmla="*/ 357 w 1192"/>
              <a:gd name="T5" fmla="*/ 593 h 1192"/>
              <a:gd name="T6" fmla="*/ 357 w 1192"/>
              <a:gd name="T7" fmla="*/ 593 h 1192"/>
              <a:gd name="T8" fmla="*/ 596 w 1192"/>
              <a:gd name="T9" fmla="*/ 825 h 1192"/>
              <a:gd name="T10" fmla="*/ 596 w 1192"/>
              <a:gd name="T11" fmla="*/ 825 h 1192"/>
              <a:gd name="T12" fmla="*/ 836 w 1192"/>
              <a:gd name="T13" fmla="*/ 593 h 1192"/>
              <a:gd name="T14" fmla="*/ 836 w 1192"/>
              <a:gd name="T15" fmla="*/ 593 h 1192"/>
              <a:gd name="T16" fmla="*/ 596 w 1192"/>
              <a:gd name="T17" fmla="*/ 361 h 1192"/>
              <a:gd name="T18" fmla="*/ 1057 w 1192"/>
              <a:gd name="T19" fmla="*/ 503 h 1192"/>
              <a:gd name="T20" fmla="*/ 951 w 1192"/>
              <a:gd name="T21" fmla="*/ 503 h 1192"/>
              <a:gd name="T22" fmla="*/ 951 w 1192"/>
              <a:gd name="T23" fmla="*/ 503 h 1192"/>
              <a:gd name="T24" fmla="*/ 967 w 1192"/>
              <a:gd name="T25" fmla="*/ 606 h 1192"/>
              <a:gd name="T26" fmla="*/ 967 w 1192"/>
              <a:gd name="T27" fmla="*/ 606 h 1192"/>
              <a:gd name="T28" fmla="*/ 596 w 1192"/>
              <a:gd name="T29" fmla="*/ 965 h 1192"/>
              <a:gd name="T30" fmla="*/ 596 w 1192"/>
              <a:gd name="T31" fmla="*/ 965 h 1192"/>
              <a:gd name="T32" fmla="*/ 226 w 1192"/>
              <a:gd name="T33" fmla="*/ 606 h 1192"/>
              <a:gd name="T34" fmla="*/ 226 w 1192"/>
              <a:gd name="T35" fmla="*/ 606 h 1192"/>
              <a:gd name="T36" fmla="*/ 241 w 1192"/>
              <a:gd name="T37" fmla="*/ 503 h 1192"/>
              <a:gd name="T38" fmla="*/ 132 w 1192"/>
              <a:gd name="T39" fmla="*/ 503 h 1192"/>
              <a:gd name="T40" fmla="*/ 132 w 1192"/>
              <a:gd name="T41" fmla="*/ 1007 h 1192"/>
              <a:gd name="T42" fmla="*/ 132 w 1192"/>
              <a:gd name="T43" fmla="*/ 1007 h 1192"/>
              <a:gd name="T44" fmla="*/ 180 w 1192"/>
              <a:gd name="T45" fmla="*/ 1055 h 1192"/>
              <a:gd name="T46" fmla="*/ 1009 w 1192"/>
              <a:gd name="T47" fmla="*/ 1055 h 1192"/>
              <a:gd name="T48" fmla="*/ 1009 w 1192"/>
              <a:gd name="T49" fmla="*/ 1055 h 1192"/>
              <a:gd name="T50" fmla="*/ 1057 w 1192"/>
              <a:gd name="T51" fmla="*/ 1007 h 1192"/>
              <a:gd name="T52" fmla="*/ 1057 w 1192"/>
              <a:gd name="T53" fmla="*/ 503 h 1192"/>
              <a:gd name="T54" fmla="*/ 867 w 1192"/>
              <a:gd name="T55" fmla="*/ 132 h 1192"/>
              <a:gd name="T56" fmla="*/ 867 w 1192"/>
              <a:gd name="T57" fmla="*/ 132 h 1192"/>
              <a:gd name="T58" fmla="*/ 814 w 1192"/>
              <a:gd name="T59" fmla="*/ 186 h 1192"/>
              <a:gd name="T60" fmla="*/ 814 w 1192"/>
              <a:gd name="T61" fmla="*/ 314 h 1192"/>
              <a:gd name="T62" fmla="*/ 814 w 1192"/>
              <a:gd name="T63" fmla="*/ 314 h 1192"/>
              <a:gd name="T64" fmla="*/ 867 w 1192"/>
              <a:gd name="T65" fmla="*/ 368 h 1192"/>
              <a:gd name="T66" fmla="*/ 1002 w 1192"/>
              <a:gd name="T67" fmla="*/ 368 h 1192"/>
              <a:gd name="T68" fmla="*/ 1002 w 1192"/>
              <a:gd name="T69" fmla="*/ 368 h 1192"/>
              <a:gd name="T70" fmla="*/ 1056 w 1192"/>
              <a:gd name="T71" fmla="*/ 314 h 1192"/>
              <a:gd name="T72" fmla="*/ 1056 w 1192"/>
              <a:gd name="T73" fmla="*/ 186 h 1192"/>
              <a:gd name="T74" fmla="*/ 1056 w 1192"/>
              <a:gd name="T75" fmla="*/ 186 h 1192"/>
              <a:gd name="T76" fmla="*/ 1002 w 1192"/>
              <a:gd name="T77" fmla="*/ 132 h 1192"/>
              <a:gd name="T78" fmla="*/ 867 w 1192"/>
              <a:gd name="T79" fmla="*/ 132 h 1192"/>
              <a:gd name="T80" fmla="*/ 152 w 1192"/>
              <a:gd name="T81" fmla="*/ 0 h 1192"/>
              <a:gd name="T82" fmla="*/ 1038 w 1192"/>
              <a:gd name="T83" fmla="*/ 0 h 1192"/>
              <a:gd name="T84" fmla="*/ 1038 w 1192"/>
              <a:gd name="T85" fmla="*/ 0 h 1192"/>
              <a:gd name="T86" fmla="*/ 1191 w 1192"/>
              <a:gd name="T87" fmla="*/ 153 h 1192"/>
              <a:gd name="T88" fmla="*/ 1191 w 1192"/>
              <a:gd name="T89" fmla="*/ 1038 h 1192"/>
              <a:gd name="T90" fmla="*/ 1191 w 1192"/>
              <a:gd name="T91" fmla="*/ 1038 h 1192"/>
              <a:gd name="T92" fmla="*/ 1038 w 1192"/>
              <a:gd name="T93" fmla="*/ 1191 h 1192"/>
              <a:gd name="T94" fmla="*/ 152 w 1192"/>
              <a:gd name="T95" fmla="*/ 1191 h 1192"/>
              <a:gd name="T96" fmla="*/ 152 w 1192"/>
              <a:gd name="T97" fmla="*/ 1191 h 1192"/>
              <a:gd name="T98" fmla="*/ 0 w 1192"/>
              <a:gd name="T99" fmla="*/ 1038 h 1192"/>
              <a:gd name="T100" fmla="*/ 0 w 1192"/>
              <a:gd name="T101" fmla="*/ 153 h 1192"/>
              <a:gd name="T102" fmla="*/ 0 w 1192"/>
              <a:gd name="T103" fmla="*/ 153 h 1192"/>
              <a:gd name="T104" fmla="*/ 152 w 1192"/>
              <a:gd name="T105" fmla="*/ 0 h 1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192" h="1192">
                <a:moveTo>
                  <a:pt x="596" y="361"/>
                </a:moveTo>
                <a:lnTo>
                  <a:pt x="596" y="361"/>
                </a:lnTo>
                <a:cubicBezTo>
                  <a:pt x="464" y="361"/>
                  <a:pt x="357" y="465"/>
                  <a:pt x="357" y="593"/>
                </a:cubicBezTo>
                <a:lnTo>
                  <a:pt x="357" y="593"/>
                </a:lnTo>
                <a:cubicBezTo>
                  <a:pt x="357" y="721"/>
                  <a:pt x="464" y="825"/>
                  <a:pt x="596" y="825"/>
                </a:cubicBezTo>
                <a:lnTo>
                  <a:pt x="596" y="825"/>
                </a:lnTo>
                <a:cubicBezTo>
                  <a:pt x="729" y="825"/>
                  <a:pt x="836" y="721"/>
                  <a:pt x="836" y="593"/>
                </a:cubicBezTo>
                <a:lnTo>
                  <a:pt x="836" y="593"/>
                </a:lnTo>
                <a:cubicBezTo>
                  <a:pt x="836" y="465"/>
                  <a:pt x="729" y="361"/>
                  <a:pt x="596" y="361"/>
                </a:cubicBezTo>
                <a:close/>
                <a:moveTo>
                  <a:pt x="1057" y="503"/>
                </a:moveTo>
                <a:lnTo>
                  <a:pt x="951" y="503"/>
                </a:lnTo>
                <a:lnTo>
                  <a:pt x="951" y="503"/>
                </a:lnTo>
                <a:cubicBezTo>
                  <a:pt x="961" y="536"/>
                  <a:pt x="967" y="570"/>
                  <a:pt x="967" y="606"/>
                </a:cubicBezTo>
                <a:lnTo>
                  <a:pt x="967" y="606"/>
                </a:lnTo>
                <a:cubicBezTo>
                  <a:pt x="967" y="804"/>
                  <a:pt x="801" y="965"/>
                  <a:pt x="596" y="965"/>
                </a:cubicBezTo>
                <a:lnTo>
                  <a:pt x="596" y="965"/>
                </a:lnTo>
                <a:cubicBezTo>
                  <a:pt x="392" y="965"/>
                  <a:pt x="226" y="804"/>
                  <a:pt x="226" y="606"/>
                </a:cubicBezTo>
                <a:lnTo>
                  <a:pt x="226" y="606"/>
                </a:lnTo>
                <a:cubicBezTo>
                  <a:pt x="226" y="570"/>
                  <a:pt x="231" y="536"/>
                  <a:pt x="241" y="503"/>
                </a:cubicBezTo>
                <a:lnTo>
                  <a:pt x="132" y="503"/>
                </a:lnTo>
                <a:lnTo>
                  <a:pt x="132" y="1007"/>
                </a:lnTo>
                <a:lnTo>
                  <a:pt x="132" y="1007"/>
                </a:lnTo>
                <a:cubicBezTo>
                  <a:pt x="132" y="1033"/>
                  <a:pt x="153" y="1055"/>
                  <a:pt x="180" y="1055"/>
                </a:cubicBezTo>
                <a:lnTo>
                  <a:pt x="1009" y="1055"/>
                </a:lnTo>
                <a:lnTo>
                  <a:pt x="1009" y="1055"/>
                </a:lnTo>
                <a:cubicBezTo>
                  <a:pt x="1035" y="1055"/>
                  <a:pt x="1057" y="1033"/>
                  <a:pt x="1057" y="1007"/>
                </a:cubicBezTo>
                <a:lnTo>
                  <a:pt x="1057" y="503"/>
                </a:lnTo>
                <a:close/>
                <a:moveTo>
                  <a:pt x="867" y="132"/>
                </a:moveTo>
                <a:lnTo>
                  <a:pt x="867" y="132"/>
                </a:lnTo>
                <a:cubicBezTo>
                  <a:pt x="838" y="132"/>
                  <a:pt x="814" y="156"/>
                  <a:pt x="814" y="186"/>
                </a:cubicBezTo>
                <a:lnTo>
                  <a:pt x="814" y="314"/>
                </a:lnTo>
                <a:lnTo>
                  <a:pt x="814" y="314"/>
                </a:lnTo>
                <a:cubicBezTo>
                  <a:pt x="814" y="344"/>
                  <a:pt x="838" y="368"/>
                  <a:pt x="867" y="368"/>
                </a:cubicBezTo>
                <a:lnTo>
                  <a:pt x="1002" y="368"/>
                </a:lnTo>
                <a:lnTo>
                  <a:pt x="1002" y="368"/>
                </a:lnTo>
                <a:cubicBezTo>
                  <a:pt x="1032" y="368"/>
                  <a:pt x="1056" y="344"/>
                  <a:pt x="1056" y="314"/>
                </a:cubicBezTo>
                <a:lnTo>
                  <a:pt x="1056" y="186"/>
                </a:lnTo>
                <a:lnTo>
                  <a:pt x="1056" y="186"/>
                </a:lnTo>
                <a:cubicBezTo>
                  <a:pt x="1056" y="156"/>
                  <a:pt x="1032" y="132"/>
                  <a:pt x="1002" y="132"/>
                </a:cubicBezTo>
                <a:lnTo>
                  <a:pt x="867" y="132"/>
                </a:lnTo>
                <a:close/>
                <a:moveTo>
                  <a:pt x="152" y="0"/>
                </a:moveTo>
                <a:lnTo>
                  <a:pt x="1038" y="0"/>
                </a:lnTo>
                <a:lnTo>
                  <a:pt x="1038" y="0"/>
                </a:lnTo>
                <a:cubicBezTo>
                  <a:pt x="1122" y="0"/>
                  <a:pt x="1191" y="69"/>
                  <a:pt x="1191" y="153"/>
                </a:cubicBezTo>
                <a:lnTo>
                  <a:pt x="1191" y="1038"/>
                </a:lnTo>
                <a:lnTo>
                  <a:pt x="1191" y="1038"/>
                </a:lnTo>
                <a:cubicBezTo>
                  <a:pt x="1191" y="1123"/>
                  <a:pt x="1122" y="1191"/>
                  <a:pt x="1038" y="1191"/>
                </a:cubicBezTo>
                <a:lnTo>
                  <a:pt x="152" y="1191"/>
                </a:lnTo>
                <a:lnTo>
                  <a:pt x="152" y="1191"/>
                </a:lnTo>
                <a:cubicBezTo>
                  <a:pt x="68" y="1191"/>
                  <a:pt x="0" y="1123"/>
                  <a:pt x="0" y="1038"/>
                </a:cubicBezTo>
                <a:lnTo>
                  <a:pt x="0" y="153"/>
                </a:lnTo>
                <a:lnTo>
                  <a:pt x="0" y="153"/>
                </a:lnTo>
                <a:cubicBezTo>
                  <a:pt x="0" y="69"/>
                  <a:pt x="68" y="0"/>
                  <a:pt x="152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2" name="Freeform 22">
            <a:extLst>
              <a:ext uri="{FF2B5EF4-FFF2-40B4-BE49-F238E27FC236}">
                <a16:creationId xmlns:a16="http://schemas.microsoft.com/office/drawing/2014/main" id="{9A8F2576-B2DD-0341-AA04-23DF7AC12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9646" y="11234167"/>
            <a:ext cx="1323867" cy="1323867"/>
          </a:xfrm>
          <a:custGeom>
            <a:avLst/>
            <a:gdLst>
              <a:gd name="T0" fmla="*/ 2088 w 2089"/>
              <a:gd name="T1" fmla="*/ 1044 h 2089"/>
              <a:gd name="T2" fmla="*/ 2088 w 2089"/>
              <a:gd name="T3" fmla="*/ 1044 h 2089"/>
              <a:gd name="T4" fmla="*/ 1045 w 2089"/>
              <a:gd name="T5" fmla="*/ 2088 h 2089"/>
              <a:gd name="T6" fmla="*/ 1045 w 2089"/>
              <a:gd name="T7" fmla="*/ 2088 h 2089"/>
              <a:gd name="T8" fmla="*/ 0 w 2089"/>
              <a:gd name="T9" fmla="*/ 1044 h 2089"/>
              <a:gd name="T10" fmla="*/ 0 w 2089"/>
              <a:gd name="T11" fmla="*/ 1044 h 2089"/>
              <a:gd name="T12" fmla="*/ 1045 w 2089"/>
              <a:gd name="T13" fmla="*/ 0 h 2089"/>
              <a:gd name="T14" fmla="*/ 1045 w 2089"/>
              <a:gd name="T15" fmla="*/ 0 h 2089"/>
              <a:gd name="T16" fmla="*/ 2088 w 2089"/>
              <a:gd name="T17" fmla="*/ 1044 h 20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89" h="2089">
                <a:moveTo>
                  <a:pt x="2088" y="1044"/>
                </a:moveTo>
                <a:lnTo>
                  <a:pt x="2088" y="1044"/>
                </a:lnTo>
                <a:cubicBezTo>
                  <a:pt x="2088" y="1621"/>
                  <a:pt x="1621" y="2088"/>
                  <a:pt x="1045" y="2088"/>
                </a:cubicBezTo>
                <a:lnTo>
                  <a:pt x="1045" y="2088"/>
                </a:lnTo>
                <a:cubicBezTo>
                  <a:pt x="468" y="2088"/>
                  <a:pt x="0" y="1621"/>
                  <a:pt x="0" y="1044"/>
                </a:cubicBezTo>
                <a:lnTo>
                  <a:pt x="0" y="1044"/>
                </a:lnTo>
                <a:cubicBezTo>
                  <a:pt x="0" y="468"/>
                  <a:pt x="468" y="0"/>
                  <a:pt x="1045" y="0"/>
                </a:cubicBezTo>
                <a:lnTo>
                  <a:pt x="1045" y="0"/>
                </a:lnTo>
                <a:cubicBezTo>
                  <a:pt x="1621" y="0"/>
                  <a:pt x="2088" y="468"/>
                  <a:pt x="2088" y="1044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8948C847-E15C-A34C-BEFD-249DC452B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7769" y="11513463"/>
            <a:ext cx="789776" cy="764638"/>
          </a:xfrm>
          <a:custGeom>
            <a:avLst/>
            <a:gdLst>
              <a:gd name="connsiteX0" fmla="*/ 808711 w 814472"/>
              <a:gd name="connsiteY0" fmla="*/ 406121 h 788548"/>
              <a:gd name="connsiteX1" fmla="*/ 793022 w 814472"/>
              <a:gd name="connsiteY1" fmla="*/ 451861 h 788548"/>
              <a:gd name="connsiteX2" fmla="*/ 587750 w 814472"/>
              <a:gd name="connsiteY2" fmla="*/ 737409 h 788548"/>
              <a:gd name="connsiteX3" fmla="*/ 553756 w 814472"/>
              <a:gd name="connsiteY3" fmla="*/ 765507 h 788548"/>
              <a:gd name="connsiteX4" fmla="*/ 518455 w 814472"/>
              <a:gd name="connsiteY4" fmla="*/ 433565 h 788548"/>
              <a:gd name="connsiteX5" fmla="*/ 342941 w 814472"/>
              <a:gd name="connsiteY5" fmla="*/ 342755 h 788548"/>
              <a:gd name="connsiteX6" fmla="*/ 364505 w 814472"/>
              <a:gd name="connsiteY6" fmla="*/ 436365 h 788548"/>
              <a:gd name="connsiteX7" fmla="*/ 373653 w 814472"/>
              <a:gd name="connsiteY7" fmla="*/ 449457 h 788548"/>
              <a:gd name="connsiteX8" fmla="*/ 388682 w 814472"/>
              <a:gd name="connsiteY8" fmla="*/ 454040 h 788548"/>
              <a:gd name="connsiteX9" fmla="*/ 484086 w 814472"/>
              <a:gd name="connsiteY9" fmla="*/ 444220 h 788548"/>
              <a:gd name="connsiteX10" fmla="*/ 520680 w 814472"/>
              <a:gd name="connsiteY10" fmla="*/ 788548 h 788548"/>
              <a:gd name="connsiteX11" fmla="*/ 474284 w 814472"/>
              <a:gd name="connsiteY11" fmla="*/ 772183 h 788548"/>
              <a:gd name="connsiteX12" fmla="*/ 35819 w 814472"/>
              <a:gd name="connsiteY12" fmla="*/ 456658 h 788548"/>
              <a:gd name="connsiteX13" fmla="*/ 5760 w 814472"/>
              <a:gd name="connsiteY13" fmla="*/ 417381 h 788548"/>
              <a:gd name="connsiteX14" fmla="*/ 265327 w 814472"/>
              <a:gd name="connsiteY14" fmla="*/ 5760 h 788548"/>
              <a:gd name="connsiteX15" fmla="*/ 333460 w 814472"/>
              <a:gd name="connsiteY15" fmla="*/ 296958 h 788548"/>
              <a:gd name="connsiteX16" fmla="*/ 0 w 814472"/>
              <a:gd name="connsiteY16" fmla="*/ 370903 h 788548"/>
              <a:gd name="connsiteX17" fmla="*/ 15723 w 814472"/>
              <a:gd name="connsiteY17" fmla="*/ 329022 h 788548"/>
              <a:gd name="connsiteX18" fmla="*/ 226019 w 814472"/>
              <a:gd name="connsiteY18" fmla="*/ 36516 h 788548"/>
              <a:gd name="connsiteX19" fmla="*/ 265327 w 814472"/>
              <a:gd name="connsiteY19" fmla="*/ 5760 h 788548"/>
              <a:gd name="connsiteX20" fmla="*/ 308191 w 814472"/>
              <a:gd name="connsiteY20" fmla="*/ 0 h 788548"/>
              <a:gd name="connsiteX21" fmla="*/ 349892 w 814472"/>
              <a:gd name="connsiteY21" fmla="*/ 15696 h 788548"/>
              <a:gd name="connsiteX22" fmla="*/ 786454 w 814472"/>
              <a:gd name="connsiteY22" fmla="*/ 330914 h 788548"/>
              <a:gd name="connsiteX23" fmla="*/ 814472 w 814472"/>
              <a:gd name="connsiteY23" fmla="*/ 364921 h 788548"/>
              <a:gd name="connsiteX24" fmla="*/ 402019 w 814472"/>
              <a:gd name="connsiteY24" fmla="*/ 405468 h 7885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814472" h="788548">
                <a:moveTo>
                  <a:pt x="808711" y="406121"/>
                </a:moveTo>
                <a:cubicBezTo>
                  <a:pt x="808058" y="421803"/>
                  <a:pt x="802828" y="438139"/>
                  <a:pt x="793022" y="451861"/>
                </a:cubicBezTo>
                <a:lnTo>
                  <a:pt x="587750" y="737409"/>
                </a:lnTo>
                <a:cubicBezTo>
                  <a:pt x="578598" y="749824"/>
                  <a:pt x="566177" y="758972"/>
                  <a:pt x="553756" y="765507"/>
                </a:cubicBezTo>
                <a:lnTo>
                  <a:pt x="518455" y="433565"/>
                </a:lnTo>
                <a:close/>
                <a:moveTo>
                  <a:pt x="342941" y="342755"/>
                </a:moveTo>
                <a:lnTo>
                  <a:pt x="364505" y="436365"/>
                </a:lnTo>
                <a:cubicBezTo>
                  <a:pt x="365812" y="441602"/>
                  <a:pt x="369079" y="446184"/>
                  <a:pt x="373653" y="449457"/>
                </a:cubicBezTo>
                <a:cubicBezTo>
                  <a:pt x="377574" y="452730"/>
                  <a:pt x="382801" y="454694"/>
                  <a:pt x="388682" y="454040"/>
                </a:cubicBezTo>
                <a:lnTo>
                  <a:pt x="484086" y="444220"/>
                </a:lnTo>
                <a:lnTo>
                  <a:pt x="520680" y="788548"/>
                </a:lnTo>
                <a:cubicBezTo>
                  <a:pt x="504343" y="787239"/>
                  <a:pt x="488660" y="782657"/>
                  <a:pt x="474284" y="772183"/>
                </a:cubicBezTo>
                <a:lnTo>
                  <a:pt x="35819" y="456658"/>
                </a:lnTo>
                <a:cubicBezTo>
                  <a:pt x="22096" y="446184"/>
                  <a:pt x="12295" y="432437"/>
                  <a:pt x="5760" y="417381"/>
                </a:cubicBezTo>
                <a:close/>
                <a:moveTo>
                  <a:pt x="265327" y="5760"/>
                </a:moveTo>
                <a:lnTo>
                  <a:pt x="333460" y="296958"/>
                </a:lnTo>
                <a:lnTo>
                  <a:pt x="0" y="370903"/>
                </a:lnTo>
                <a:cubicBezTo>
                  <a:pt x="1310" y="355852"/>
                  <a:pt x="6551" y="341456"/>
                  <a:pt x="15723" y="329022"/>
                </a:cubicBezTo>
                <a:lnTo>
                  <a:pt x="226019" y="36516"/>
                </a:lnTo>
                <a:cubicBezTo>
                  <a:pt x="236501" y="22119"/>
                  <a:pt x="250914" y="11649"/>
                  <a:pt x="265327" y="5760"/>
                </a:cubicBezTo>
                <a:close/>
                <a:moveTo>
                  <a:pt x="308191" y="0"/>
                </a:moveTo>
                <a:cubicBezTo>
                  <a:pt x="322526" y="1962"/>
                  <a:pt x="336861" y="6540"/>
                  <a:pt x="349892" y="15696"/>
                </a:cubicBezTo>
                <a:lnTo>
                  <a:pt x="786454" y="330914"/>
                </a:lnTo>
                <a:cubicBezTo>
                  <a:pt x="799486" y="340070"/>
                  <a:pt x="807957" y="351842"/>
                  <a:pt x="814472" y="364921"/>
                </a:cubicBezTo>
                <a:lnTo>
                  <a:pt x="402019" y="40546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4" name="Freeform 27">
            <a:extLst>
              <a:ext uri="{FF2B5EF4-FFF2-40B4-BE49-F238E27FC236}">
                <a16:creationId xmlns:a16="http://schemas.microsoft.com/office/drawing/2014/main" id="{93D0BE65-0552-C94D-8653-30BB2FC2D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7281" y="4165164"/>
            <a:ext cx="681484" cy="678692"/>
          </a:xfrm>
          <a:custGeom>
            <a:avLst/>
            <a:gdLst>
              <a:gd name="T0" fmla="*/ 588 w 1075"/>
              <a:gd name="T1" fmla="*/ 453 h 1071"/>
              <a:gd name="T2" fmla="*/ 463 w 1075"/>
              <a:gd name="T3" fmla="*/ 652 h 1071"/>
              <a:gd name="T4" fmla="*/ 447 w 1075"/>
              <a:gd name="T5" fmla="*/ 635 h 1071"/>
              <a:gd name="T6" fmla="*/ 519 w 1075"/>
              <a:gd name="T7" fmla="*/ 480 h 1071"/>
              <a:gd name="T8" fmla="*/ 753 w 1075"/>
              <a:gd name="T9" fmla="*/ 550 h 1071"/>
              <a:gd name="T10" fmla="*/ 805 w 1075"/>
              <a:gd name="T11" fmla="*/ 293 h 1071"/>
              <a:gd name="T12" fmla="*/ 768 w 1075"/>
              <a:gd name="T13" fmla="*/ 291 h 1071"/>
              <a:gd name="T14" fmla="*/ 710 w 1075"/>
              <a:gd name="T15" fmla="*/ 290 h 1071"/>
              <a:gd name="T16" fmla="*/ 365 w 1075"/>
              <a:gd name="T17" fmla="*/ 388 h 1071"/>
              <a:gd name="T18" fmla="*/ 258 w 1075"/>
              <a:gd name="T19" fmla="*/ 643 h 1071"/>
              <a:gd name="T20" fmla="*/ 454 w 1075"/>
              <a:gd name="T21" fmla="*/ 806 h 1071"/>
              <a:gd name="T22" fmla="*/ 618 w 1075"/>
              <a:gd name="T23" fmla="*/ 754 h 1071"/>
              <a:gd name="T24" fmla="*/ 769 w 1075"/>
              <a:gd name="T25" fmla="*/ 806 h 1071"/>
              <a:gd name="T26" fmla="*/ 1007 w 1075"/>
              <a:gd name="T27" fmla="*/ 675 h 1071"/>
              <a:gd name="T28" fmla="*/ 1074 w 1075"/>
              <a:gd name="T29" fmla="*/ 440 h 1071"/>
              <a:gd name="T30" fmla="*/ 902 w 1075"/>
              <a:gd name="T31" fmla="*/ 102 h 1071"/>
              <a:gd name="T32" fmla="*/ 582 w 1075"/>
              <a:gd name="T33" fmla="*/ 0 h 1071"/>
              <a:gd name="T34" fmla="*/ 143 w 1075"/>
              <a:gd name="T35" fmla="*/ 204 h 1071"/>
              <a:gd name="T36" fmla="*/ 0 w 1075"/>
              <a:gd name="T37" fmla="*/ 617 h 1071"/>
              <a:gd name="T38" fmla="*/ 162 w 1075"/>
              <a:gd name="T39" fmla="*/ 963 h 1071"/>
              <a:gd name="T40" fmla="*/ 501 w 1075"/>
              <a:gd name="T41" fmla="*/ 1070 h 1071"/>
              <a:gd name="T42" fmla="*/ 985 w 1075"/>
              <a:gd name="T43" fmla="*/ 939 h 1071"/>
              <a:gd name="T44" fmla="*/ 929 w 1075"/>
              <a:gd name="T45" fmla="*/ 819 h 1071"/>
              <a:gd name="T46" fmla="*/ 886 w 1075"/>
              <a:gd name="T47" fmla="*/ 805 h 1071"/>
              <a:gd name="T48" fmla="*/ 509 w 1075"/>
              <a:gd name="T49" fmla="*/ 915 h 1071"/>
              <a:gd name="T50" fmla="*/ 274 w 1075"/>
              <a:gd name="T51" fmla="*/ 835 h 1071"/>
              <a:gd name="T52" fmla="*/ 188 w 1075"/>
              <a:gd name="T53" fmla="*/ 620 h 1071"/>
              <a:gd name="T54" fmla="*/ 571 w 1075"/>
              <a:gd name="T55" fmla="*/ 156 h 1071"/>
              <a:gd name="T56" fmla="*/ 800 w 1075"/>
              <a:gd name="T57" fmla="*/ 236 h 1071"/>
              <a:gd name="T58" fmla="*/ 885 w 1075"/>
              <a:gd name="T59" fmla="*/ 448 h 1071"/>
              <a:gd name="T60" fmla="*/ 858 w 1075"/>
              <a:gd name="T61" fmla="*/ 579 h 1071"/>
              <a:gd name="T62" fmla="*/ 771 w 1075"/>
              <a:gd name="T63" fmla="*/ 652 h 1071"/>
              <a:gd name="T64" fmla="*/ 741 w 1075"/>
              <a:gd name="T65" fmla="*/ 624 h 1071"/>
              <a:gd name="T66" fmla="*/ 750 w 1075"/>
              <a:gd name="T67" fmla="*/ 563 h 1071"/>
              <a:gd name="T68" fmla="*/ 753 w 1075"/>
              <a:gd name="T69" fmla="*/ 550 h 1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075" h="1071">
                <a:moveTo>
                  <a:pt x="588" y="453"/>
                </a:moveTo>
                <a:lnTo>
                  <a:pt x="588" y="453"/>
                </a:lnTo>
                <a:cubicBezTo>
                  <a:pt x="548" y="617"/>
                  <a:pt x="498" y="652"/>
                  <a:pt x="463" y="652"/>
                </a:cubicBezTo>
                <a:lnTo>
                  <a:pt x="463" y="652"/>
                </a:lnTo>
                <a:cubicBezTo>
                  <a:pt x="458" y="652"/>
                  <a:pt x="447" y="652"/>
                  <a:pt x="447" y="635"/>
                </a:cubicBezTo>
                <a:lnTo>
                  <a:pt x="447" y="635"/>
                </a:lnTo>
                <a:cubicBezTo>
                  <a:pt x="447" y="589"/>
                  <a:pt x="479" y="519"/>
                  <a:pt x="519" y="480"/>
                </a:cubicBezTo>
                <a:lnTo>
                  <a:pt x="519" y="480"/>
                </a:lnTo>
                <a:cubicBezTo>
                  <a:pt x="535" y="465"/>
                  <a:pt x="560" y="458"/>
                  <a:pt x="588" y="453"/>
                </a:cubicBezTo>
                <a:close/>
                <a:moveTo>
                  <a:pt x="753" y="550"/>
                </a:moveTo>
                <a:lnTo>
                  <a:pt x="798" y="329"/>
                </a:lnTo>
                <a:lnTo>
                  <a:pt x="805" y="293"/>
                </a:lnTo>
                <a:lnTo>
                  <a:pt x="768" y="291"/>
                </a:lnTo>
                <a:lnTo>
                  <a:pt x="768" y="291"/>
                </a:lnTo>
                <a:cubicBezTo>
                  <a:pt x="748" y="291"/>
                  <a:pt x="728" y="290"/>
                  <a:pt x="710" y="290"/>
                </a:cubicBezTo>
                <a:lnTo>
                  <a:pt x="710" y="290"/>
                </a:lnTo>
                <a:cubicBezTo>
                  <a:pt x="501" y="290"/>
                  <a:pt x="421" y="329"/>
                  <a:pt x="365" y="388"/>
                </a:cubicBezTo>
                <a:lnTo>
                  <a:pt x="365" y="388"/>
                </a:lnTo>
                <a:cubicBezTo>
                  <a:pt x="302" y="453"/>
                  <a:pt x="258" y="558"/>
                  <a:pt x="258" y="643"/>
                </a:cubicBezTo>
                <a:lnTo>
                  <a:pt x="258" y="643"/>
                </a:lnTo>
                <a:cubicBezTo>
                  <a:pt x="258" y="738"/>
                  <a:pt x="341" y="806"/>
                  <a:pt x="454" y="806"/>
                </a:cubicBezTo>
                <a:lnTo>
                  <a:pt x="454" y="806"/>
                </a:lnTo>
                <a:cubicBezTo>
                  <a:pt x="528" y="806"/>
                  <a:pt x="570" y="786"/>
                  <a:pt x="618" y="754"/>
                </a:cubicBezTo>
                <a:lnTo>
                  <a:pt x="618" y="754"/>
                </a:lnTo>
                <a:cubicBezTo>
                  <a:pt x="659" y="788"/>
                  <a:pt x="694" y="806"/>
                  <a:pt x="769" y="806"/>
                </a:cubicBezTo>
                <a:lnTo>
                  <a:pt x="769" y="806"/>
                </a:lnTo>
                <a:cubicBezTo>
                  <a:pt x="869" y="806"/>
                  <a:pt x="951" y="761"/>
                  <a:pt x="1007" y="675"/>
                </a:cubicBezTo>
                <a:lnTo>
                  <a:pt x="1007" y="675"/>
                </a:lnTo>
                <a:cubicBezTo>
                  <a:pt x="1049" y="610"/>
                  <a:pt x="1074" y="522"/>
                  <a:pt x="1074" y="440"/>
                </a:cubicBezTo>
                <a:lnTo>
                  <a:pt x="1074" y="440"/>
                </a:lnTo>
                <a:cubicBezTo>
                  <a:pt x="1074" y="263"/>
                  <a:pt x="980" y="158"/>
                  <a:pt x="902" y="102"/>
                </a:cubicBezTo>
                <a:lnTo>
                  <a:pt x="902" y="102"/>
                </a:lnTo>
                <a:cubicBezTo>
                  <a:pt x="814" y="38"/>
                  <a:pt x="694" y="0"/>
                  <a:pt x="582" y="0"/>
                </a:cubicBezTo>
                <a:lnTo>
                  <a:pt x="582" y="0"/>
                </a:lnTo>
                <a:cubicBezTo>
                  <a:pt x="356" y="0"/>
                  <a:pt x="218" y="111"/>
                  <a:pt x="143" y="204"/>
                </a:cubicBezTo>
                <a:lnTo>
                  <a:pt x="143" y="204"/>
                </a:lnTo>
                <a:cubicBezTo>
                  <a:pt x="52" y="317"/>
                  <a:pt x="0" y="467"/>
                  <a:pt x="0" y="617"/>
                </a:cubicBezTo>
                <a:lnTo>
                  <a:pt x="0" y="617"/>
                </a:lnTo>
                <a:cubicBezTo>
                  <a:pt x="0" y="761"/>
                  <a:pt x="55" y="881"/>
                  <a:pt x="162" y="963"/>
                </a:cubicBezTo>
                <a:lnTo>
                  <a:pt x="162" y="963"/>
                </a:lnTo>
                <a:cubicBezTo>
                  <a:pt x="252" y="1032"/>
                  <a:pt x="372" y="1070"/>
                  <a:pt x="501" y="1070"/>
                </a:cubicBezTo>
                <a:lnTo>
                  <a:pt x="501" y="1070"/>
                </a:lnTo>
                <a:cubicBezTo>
                  <a:pt x="657" y="1070"/>
                  <a:pt x="816" y="1029"/>
                  <a:pt x="959" y="953"/>
                </a:cubicBezTo>
                <a:lnTo>
                  <a:pt x="985" y="939"/>
                </a:lnTo>
                <a:lnTo>
                  <a:pt x="972" y="912"/>
                </a:lnTo>
                <a:lnTo>
                  <a:pt x="929" y="819"/>
                </a:lnTo>
                <a:lnTo>
                  <a:pt x="915" y="789"/>
                </a:lnTo>
                <a:lnTo>
                  <a:pt x="886" y="805"/>
                </a:lnTo>
                <a:lnTo>
                  <a:pt x="886" y="805"/>
                </a:lnTo>
                <a:cubicBezTo>
                  <a:pt x="778" y="862"/>
                  <a:pt x="658" y="915"/>
                  <a:pt x="509" y="915"/>
                </a:cubicBezTo>
                <a:lnTo>
                  <a:pt x="509" y="915"/>
                </a:lnTo>
                <a:cubicBezTo>
                  <a:pt x="412" y="915"/>
                  <a:pt x="330" y="887"/>
                  <a:pt x="274" y="835"/>
                </a:cubicBezTo>
                <a:lnTo>
                  <a:pt x="274" y="835"/>
                </a:lnTo>
                <a:cubicBezTo>
                  <a:pt x="217" y="784"/>
                  <a:pt x="188" y="710"/>
                  <a:pt x="188" y="620"/>
                </a:cubicBezTo>
                <a:lnTo>
                  <a:pt x="188" y="620"/>
                </a:lnTo>
                <a:cubicBezTo>
                  <a:pt x="188" y="315"/>
                  <a:pt x="381" y="156"/>
                  <a:pt x="571" y="156"/>
                </a:cubicBezTo>
                <a:lnTo>
                  <a:pt x="571" y="156"/>
                </a:lnTo>
                <a:cubicBezTo>
                  <a:pt x="664" y="156"/>
                  <a:pt x="744" y="183"/>
                  <a:pt x="800" y="236"/>
                </a:cubicBezTo>
                <a:lnTo>
                  <a:pt x="800" y="236"/>
                </a:lnTo>
                <a:cubicBezTo>
                  <a:pt x="856" y="288"/>
                  <a:pt x="885" y="361"/>
                  <a:pt x="885" y="448"/>
                </a:cubicBezTo>
                <a:lnTo>
                  <a:pt x="885" y="448"/>
                </a:lnTo>
                <a:cubicBezTo>
                  <a:pt x="885" y="480"/>
                  <a:pt x="878" y="534"/>
                  <a:pt x="858" y="579"/>
                </a:cubicBezTo>
                <a:lnTo>
                  <a:pt x="858" y="579"/>
                </a:lnTo>
                <a:cubicBezTo>
                  <a:pt x="837" y="627"/>
                  <a:pt x="808" y="652"/>
                  <a:pt x="771" y="652"/>
                </a:cubicBezTo>
                <a:lnTo>
                  <a:pt x="771" y="652"/>
                </a:lnTo>
                <a:cubicBezTo>
                  <a:pt x="749" y="652"/>
                  <a:pt x="741" y="644"/>
                  <a:pt x="741" y="624"/>
                </a:cubicBezTo>
                <a:lnTo>
                  <a:pt x="741" y="624"/>
                </a:lnTo>
                <a:cubicBezTo>
                  <a:pt x="741" y="612"/>
                  <a:pt x="747" y="581"/>
                  <a:pt x="750" y="563"/>
                </a:cubicBezTo>
                <a:lnTo>
                  <a:pt x="750" y="563"/>
                </a:lnTo>
                <a:cubicBezTo>
                  <a:pt x="751" y="559"/>
                  <a:pt x="752" y="554"/>
                  <a:pt x="753" y="55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5" name="Freeform 28">
            <a:extLst>
              <a:ext uri="{FF2B5EF4-FFF2-40B4-BE49-F238E27FC236}">
                <a16:creationId xmlns:a16="http://schemas.microsoft.com/office/drawing/2014/main" id="{2AA75FFC-7D55-E443-8898-227E5651D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5172" y="7603308"/>
            <a:ext cx="703828" cy="784823"/>
          </a:xfrm>
          <a:custGeom>
            <a:avLst/>
            <a:gdLst>
              <a:gd name="T0" fmla="*/ 516 w 1113"/>
              <a:gd name="T1" fmla="*/ 608 h 1238"/>
              <a:gd name="T2" fmla="*/ 516 w 1113"/>
              <a:gd name="T3" fmla="*/ 608 h 1238"/>
              <a:gd name="T4" fmla="*/ 495 w 1113"/>
              <a:gd name="T5" fmla="*/ 395 h 1238"/>
              <a:gd name="T6" fmla="*/ 495 w 1113"/>
              <a:gd name="T7" fmla="*/ 395 h 1238"/>
              <a:gd name="T8" fmla="*/ 708 w 1113"/>
              <a:gd name="T9" fmla="*/ 374 h 1238"/>
              <a:gd name="T10" fmla="*/ 708 w 1113"/>
              <a:gd name="T11" fmla="*/ 374 h 1238"/>
              <a:gd name="T12" fmla="*/ 729 w 1113"/>
              <a:gd name="T13" fmla="*/ 586 h 1238"/>
              <a:gd name="T14" fmla="*/ 729 w 1113"/>
              <a:gd name="T15" fmla="*/ 586 h 1238"/>
              <a:gd name="T16" fmla="*/ 516 w 1113"/>
              <a:gd name="T17" fmla="*/ 608 h 1238"/>
              <a:gd name="T18" fmla="*/ 874 w 1113"/>
              <a:gd name="T19" fmla="*/ 171 h 1238"/>
              <a:gd name="T20" fmla="*/ 874 w 1113"/>
              <a:gd name="T21" fmla="*/ 171 h 1238"/>
              <a:gd name="T22" fmla="*/ 190 w 1113"/>
              <a:gd name="T23" fmla="*/ 239 h 1238"/>
              <a:gd name="T24" fmla="*/ 190 w 1113"/>
              <a:gd name="T25" fmla="*/ 239 h 1238"/>
              <a:gd name="T26" fmla="*/ 0 w 1113"/>
              <a:gd name="T27" fmla="*/ 1237 h 1238"/>
              <a:gd name="T28" fmla="*/ 0 w 1113"/>
              <a:gd name="T29" fmla="*/ 1237 h 1238"/>
              <a:gd name="T30" fmla="*/ 942 w 1113"/>
              <a:gd name="T31" fmla="*/ 854 h 1238"/>
              <a:gd name="T32" fmla="*/ 942 w 1113"/>
              <a:gd name="T33" fmla="*/ 854 h 1238"/>
              <a:gd name="T34" fmla="*/ 874 w 1113"/>
              <a:gd name="T35" fmla="*/ 171 h 12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113" h="1238">
                <a:moveTo>
                  <a:pt x="516" y="608"/>
                </a:moveTo>
                <a:lnTo>
                  <a:pt x="516" y="608"/>
                </a:lnTo>
                <a:cubicBezTo>
                  <a:pt x="452" y="555"/>
                  <a:pt x="442" y="459"/>
                  <a:pt x="495" y="395"/>
                </a:cubicBezTo>
                <a:lnTo>
                  <a:pt x="495" y="395"/>
                </a:lnTo>
                <a:cubicBezTo>
                  <a:pt x="548" y="330"/>
                  <a:pt x="643" y="321"/>
                  <a:pt x="708" y="374"/>
                </a:cubicBezTo>
                <a:lnTo>
                  <a:pt x="708" y="374"/>
                </a:lnTo>
                <a:cubicBezTo>
                  <a:pt x="772" y="427"/>
                  <a:pt x="782" y="522"/>
                  <a:pt x="729" y="586"/>
                </a:cubicBezTo>
                <a:lnTo>
                  <a:pt x="729" y="586"/>
                </a:lnTo>
                <a:cubicBezTo>
                  <a:pt x="676" y="651"/>
                  <a:pt x="581" y="660"/>
                  <a:pt x="516" y="608"/>
                </a:cubicBezTo>
                <a:close/>
                <a:moveTo>
                  <a:pt x="874" y="171"/>
                </a:moveTo>
                <a:lnTo>
                  <a:pt x="874" y="171"/>
                </a:lnTo>
                <a:cubicBezTo>
                  <a:pt x="666" y="0"/>
                  <a:pt x="360" y="31"/>
                  <a:pt x="190" y="239"/>
                </a:cubicBezTo>
                <a:lnTo>
                  <a:pt x="190" y="239"/>
                </a:lnTo>
                <a:cubicBezTo>
                  <a:pt x="20" y="446"/>
                  <a:pt x="0" y="1237"/>
                  <a:pt x="0" y="1237"/>
                </a:cubicBezTo>
                <a:lnTo>
                  <a:pt x="0" y="1237"/>
                </a:lnTo>
                <a:cubicBezTo>
                  <a:pt x="0" y="1237"/>
                  <a:pt x="772" y="1062"/>
                  <a:pt x="942" y="854"/>
                </a:cubicBezTo>
                <a:lnTo>
                  <a:pt x="942" y="854"/>
                </a:lnTo>
                <a:cubicBezTo>
                  <a:pt x="1112" y="647"/>
                  <a:pt x="1082" y="340"/>
                  <a:pt x="874" y="17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125B7CEF-76B0-D94D-9472-924226DD85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6045" y="7466972"/>
            <a:ext cx="701763" cy="718432"/>
          </a:xfrm>
          <a:custGeom>
            <a:avLst/>
            <a:gdLst>
              <a:gd name="connsiteX0" fmla="*/ 600849 w 723707"/>
              <a:gd name="connsiteY0" fmla="*/ 350860 h 740897"/>
              <a:gd name="connsiteX1" fmla="*/ 723414 w 723707"/>
              <a:gd name="connsiteY1" fmla="*/ 350860 h 740897"/>
              <a:gd name="connsiteX2" fmla="*/ 616496 w 723707"/>
              <a:gd name="connsiteY2" fmla="*/ 626022 h 740897"/>
              <a:gd name="connsiteX3" fmla="*/ 141882 w 723707"/>
              <a:gd name="connsiteY3" fmla="*/ 663277 h 740897"/>
              <a:gd name="connsiteX4" fmla="*/ 73428 w 723707"/>
              <a:gd name="connsiteY4" fmla="*/ 729943 h 740897"/>
              <a:gd name="connsiteX5" fmla="*/ 26488 w 723707"/>
              <a:gd name="connsiteY5" fmla="*/ 711643 h 740897"/>
              <a:gd name="connsiteX6" fmla="*/ 26488 w 723707"/>
              <a:gd name="connsiteY6" fmla="*/ 475043 h 740897"/>
              <a:gd name="connsiteX7" fmla="*/ 42786 w 723707"/>
              <a:gd name="connsiteY7" fmla="*/ 458703 h 740897"/>
              <a:gd name="connsiteX8" fmla="*/ 76036 w 723707"/>
              <a:gd name="connsiteY8" fmla="*/ 458703 h 740897"/>
              <a:gd name="connsiteX9" fmla="*/ 92334 w 723707"/>
              <a:gd name="connsiteY9" fmla="*/ 458703 h 740897"/>
              <a:gd name="connsiteX10" fmla="*/ 109285 w 723707"/>
              <a:gd name="connsiteY10" fmla="*/ 458703 h 740897"/>
              <a:gd name="connsiteX11" fmla="*/ 280745 w 723707"/>
              <a:gd name="connsiteY11" fmla="*/ 458703 h 740897"/>
              <a:gd name="connsiteX12" fmla="*/ 299000 w 723707"/>
              <a:gd name="connsiteY12" fmla="*/ 507069 h 740897"/>
              <a:gd name="connsiteX13" fmla="*/ 230546 w 723707"/>
              <a:gd name="connsiteY13" fmla="*/ 575042 h 740897"/>
              <a:gd name="connsiteX14" fmla="*/ 530439 w 723707"/>
              <a:gd name="connsiteY14" fmla="*/ 539748 h 740897"/>
              <a:gd name="connsiteX15" fmla="*/ 600849 w 723707"/>
              <a:gd name="connsiteY15" fmla="*/ 350860 h 740897"/>
              <a:gd name="connsiteX16" fmla="*/ 667983 w 723707"/>
              <a:gd name="connsiteY16" fmla="*/ 431 h 740897"/>
              <a:gd name="connsiteX17" fmla="*/ 697871 w 723707"/>
              <a:gd name="connsiteY17" fmla="*/ 29750 h 740897"/>
              <a:gd name="connsiteX18" fmla="*/ 697871 w 723707"/>
              <a:gd name="connsiteY18" fmla="*/ 266349 h 740897"/>
              <a:gd name="connsiteX19" fmla="*/ 680921 w 723707"/>
              <a:gd name="connsiteY19" fmla="*/ 282689 h 740897"/>
              <a:gd name="connsiteX20" fmla="*/ 647020 w 723707"/>
              <a:gd name="connsiteY20" fmla="*/ 282689 h 740897"/>
              <a:gd name="connsiteX21" fmla="*/ 630721 w 723707"/>
              <a:gd name="connsiteY21" fmla="*/ 282689 h 740897"/>
              <a:gd name="connsiteX22" fmla="*/ 614422 w 723707"/>
              <a:gd name="connsiteY22" fmla="*/ 282689 h 740897"/>
              <a:gd name="connsiteX23" fmla="*/ 442310 w 723707"/>
              <a:gd name="connsiteY23" fmla="*/ 282689 h 740897"/>
              <a:gd name="connsiteX24" fmla="*/ 424707 w 723707"/>
              <a:gd name="connsiteY24" fmla="*/ 234977 h 740897"/>
              <a:gd name="connsiteX25" fmla="*/ 493161 w 723707"/>
              <a:gd name="connsiteY25" fmla="*/ 166350 h 740897"/>
              <a:gd name="connsiteX26" fmla="*/ 193268 w 723707"/>
              <a:gd name="connsiteY26" fmla="*/ 201644 h 740897"/>
              <a:gd name="connsiteX27" fmla="*/ 122858 w 723707"/>
              <a:gd name="connsiteY27" fmla="*/ 390532 h 740897"/>
              <a:gd name="connsiteX28" fmla="*/ 293 w 723707"/>
              <a:gd name="connsiteY28" fmla="*/ 390532 h 740897"/>
              <a:gd name="connsiteX29" fmla="*/ 107211 w 723707"/>
              <a:gd name="connsiteY29" fmla="*/ 115370 h 740897"/>
              <a:gd name="connsiteX30" fmla="*/ 581173 w 723707"/>
              <a:gd name="connsiteY30" fmla="*/ 78116 h 740897"/>
              <a:gd name="connsiteX31" fmla="*/ 650279 w 723707"/>
              <a:gd name="connsiteY31" fmla="*/ 10796 h 740897"/>
              <a:gd name="connsiteX32" fmla="*/ 667983 w 723707"/>
              <a:gd name="connsiteY32" fmla="*/ 431 h 740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23707" h="740897">
                <a:moveTo>
                  <a:pt x="600849" y="350860"/>
                </a:moveTo>
                <a:lnTo>
                  <a:pt x="723414" y="350860"/>
                </a:lnTo>
                <a:cubicBezTo>
                  <a:pt x="727326" y="450206"/>
                  <a:pt x="692121" y="550206"/>
                  <a:pt x="616496" y="626022"/>
                </a:cubicBezTo>
                <a:cubicBezTo>
                  <a:pt x="487411" y="756087"/>
                  <a:pt x="285309" y="767852"/>
                  <a:pt x="141882" y="663277"/>
                </a:cubicBezTo>
                <a:cubicBezTo>
                  <a:pt x="113848" y="690728"/>
                  <a:pt x="73428" y="729943"/>
                  <a:pt x="73428" y="729943"/>
                </a:cubicBezTo>
                <a:cubicBezTo>
                  <a:pt x="48654" y="754126"/>
                  <a:pt x="25184" y="733865"/>
                  <a:pt x="26488" y="711643"/>
                </a:cubicBezTo>
                <a:lnTo>
                  <a:pt x="26488" y="475043"/>
                </a:lnTo>
                <a:cubicBezTo>
                  <a:pt x="26488" y="465892"/>
                  <a:pt x="33659" y="458703"/>
                  <a:pt x="42786" y="458703"/>
                </a:cubicBezTo>
                <a:lnTo>
                  <a:pt x="76036" y="458703"/>
                </a:lnTo>
                <a:lnTo>
                  <a:pt x="92334" y="458703"/>
                </a:lnTo>
                <a:cubicBezTo>
                  <a:pt x="92334" y="458703"/>
                  <a:pt x="100157" y="458703"/>
                  <a:pt x="109285" y="458703"/>
                </a:cubicBezTo>
                <a:lnTo>
                  <a:pt x="280745" y="458703"/>
                </a:lnTo>
                <a:cubicBezTo>
                  <a:pt x="295740" y="457396"/>
                  <a:pt x="324426" y="475696"/>
                  <a:pt x="299000" y="507069"/>
                </a:cubicBezTo>
                <a:cubicBezTo>
                  <a:pt x="299000" y="507069"/>
                  <a:pt x="262491" y="543670"/>
                  <a:pt x="230546" y="575042"/>
                </a:cubicBezTo>
                <a:cubicBezTo>
                  <a:pt x="324426" y="633212"/>
                  <a:pt x="448947" y="621447"/>
                  <a:pt x="530439" y="539748"/>
                </a:cubicBezTo>
                <a:cubicBezTo>
                  <a:pt x="581943" y="487461"/>
                  <a:pt x="605413" y="418180"/>
                  <a:pt x="600849" y="350860"/>
                </a:cubicBezTo>
                <a:close/>
                <a:moveTo>
                  <a:pt x="667983" y="431"/>
                </a:moveTo>
                <a:cubicBezTo>
                  <a:pt x="684914" y="-2847"/>
                  <a:pt x="698360" y="13084"/>
                  <a:pt x="697871" y="29750"/>
                </a:cubicBezTo>
                <a:lnTo>
                  <a:pt x="697871" y="266349"/>
                </a:lnTo>
                <a:cubicBezTo>
                  <a:pt x="697871" y="275500"/>
                  <a:pt x="690048" y="282689"/>
                  <a:pt x="680921" y="282689"/>
                </a:cubicBezTo>
                <a:lnTo>
                  <a:pt x="647020" y="282689"/>
                </a:lnTo>
                <a:lnTo>
                  <a:pt x="630721" y="282689"/>
                </a:lnTo>
                <a:cubicBezTo>
                  <a:pt x="630721" y="282689"/>
                  <a:pt x="623550" y="282689"/>
                  <a:pt x="614422" y="282689"/>
                </a:cubicBezTo>
                <a:lnTo>
                  <a:pt x="442310" y="282689"/>
                </a:lnTo>
                <a:cubicBezTo>
                  <a:pt x="427967" y="283343"/>
                  <a:pt x="398630" y="265696"/>
                  <a:pt x="424707" y="234977"/>
                </a:cubicBezTo>
                <a:cubicBezTo>
                  <a:pt x="424707" y="234977"/>
                  <a:pt x="461216" y="197723"/>
                  <a:pt x="493161" y="166350"/>
                </a:cubicBezTo>
                <a:cubicBezTo>
                  <a:pt x="399281" y="108835"/>
                  <a:pt x="274760" y="120599"/>
                  <a:pt x="193268" y="201644"/>
                </a:cubicBezTo>
                <a:cubicBezTo>
                  <a:pt x="141764" y="253931"/>
                  <a:pt x="118294" y="322558"/>
                  <a:pt x="122858" y="390532"/>
                </a:cubicBezTo>
                <a:lnTo>
                  <a:pt x="293" y="390532"/>
                </a:lnTo>
                <a:cubicBezTo>
                  <a:pt x="-3619" y="291186"/>
                  <a:pt x="31586" y="190533"/>
                  <a:pt x="107211" y="115370"/>
                </a:cubicBezTo>
                <a:cubicBezTo>
                  <a:pt x="236296" y="-14694"/>
                  <a:pt x="438398" y="-26458"/>
                  <a:pt x="581173" y="78116"/>
                </a:cubicBezTo>
                <a:cubicBezTo>
                  <a:pt x="609207" y="50665"/>
                  <a:pt x="650279" y="10796"/>
                  <a:pt x="650279" y="10796"/>
                </a:cubicBezTo>
                <a:cubicBezTo>
                  <a:pt x="656310" y="4751"/>
                  <a:pt x="662340" y="1524"/>
                  <a:pt x="667983" y="43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7" name="Freeform 31">
            <a:extLst>
              <a:ext uri="{FF2B5EF4-FFF2-40B4-BE49-F238E27FC236}">
                <a16:creationId xmlns:a16="http://schemas.microsoft.com/office/drawing/2014/main" id="{990B5042-9C9A-E241-BF8B-B44D4996CA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8824" y="3754598"/>
            <a:ext cx="949609" cy="863027"/>
          </a:xfrm>
          <a:custGeom>
            <a:avLst/>
            <a:gdLst>
              <a:gd name="T0" fmla="*/ 1054 w 1500"/>
              <a:gd name="T1" fmla="*/ 924 h 1361"/>
              <a:gd name="T2" fmla="*/ 402 w 1500"/>
              <a:gd name="T3" fmla="*/ 501 h 1361"/>
              <a:gd name="T4" fmla="*/ 402 w 1500"/>
              <a:gd name="T5" fmla="*/ 501 h 1361"/>
              <a:gd name="T6" fmla="*/ 390 w 1500"/>
              <a:gd name="T7" fmla="*/ 448 h 1361"/>
              <a:gd name="T8" fmla="*/ 390 w 1500"/>
              <a:gd name="T9" fmla="*/ 448 h 1361"/>
              <a:gd name="T10" fmla="*/ 444 w 1500"/>
              <a:gd name="T11" fmla="*/ 436 h 1361"/>
              <a:gd name="T12" fmla="*/ 1096 w 1500"/>
              <a:gd name="T13" fmla="*/ 859 h 1361"/>
              <a:gd name="T14" fmla="*/ 1096 w 1500"/>
              <a:gd name="T15" fmla="*/ 859 h 1361"/>
              <a:gd name="T16" fmla="*/ 1108 w 1500"/>
              <a:gd name="T17" fmla="*/ 912 h 1361"/>
              <a:gd name="T18" fmla="*/ 1108 w 1500"/>
              <a:gd name="T19" fmla="*/ 912 h 1361"/>
              <a:gd name="T20" fmla="*/ 1054 w 1500"/>
              <a:gd name="T21" fmla="*/ 924 h 1361"/>
              <a:gd name="T22" fmla="*/ 578 w 1500"/>
              <a:gd name="T23" fmla="*/ 801 h 1361"/>
              <a:gd name="T24" fmla="*/ 317 w 1500"/>
              <a:gd name="T25" fmla="*/ 632 h 1361"/>
              <a:gd name="T26" fmla="*/ 317 w 1500"/>
              <a:gd name="T27" fmla="*/ 632 h 1361"/>
              <a:gd name="T28" fmla="*/ 305 w 1500"/>
              <a:gd name="T29" fmla="*/ 578 h 1361"/>
              <a:gd name="T30" fmla="*/ 305 w 1500"/>
              <a:gd name="T31" fmla="*/ 578 h 1361"/>
              <a:gd name="T32" fmla="*/ 359 w 1500"/>
              <a:gd name="T33" fmla="*/ 566 h 1361"/>
              <a:gd name="T34" fmla="*/ 621 w 1500"/>
              <a:gd name="T35" fmla="*/ 736 h 1361"/>
              <a:gd name="T36" fmla="*/ 621 w 1500"/>
              <a:gd name="T37" fmla="*/ 736 h 1361"/>
              <a:gd name="T38" fmla="*/ 632 w 1500"/>
              <a:gd name="T39" fmla="*/ 790 h 1361"/>
              <a:gd name="T40" fmla="*/ 632 w 1500"/>
              <a:gd name="T41" fmla="*/ 790 h 1361"/>
              <a:gd name="T42" fmla="*/ 578 w 1500"/>
              <a:gd name="T43" fmla="*/ 801 h 1361"/>
              <a:gd name="T44" fmla="*/ 528 w 1500"/>
              <a:gd name="T45" fmla="*/ 306 h 1361"/>
              <a:gd name="T46" fmla="*/ 1051 w 1500"/>
              <a:gd name="T47" fmla="*/ 644 h 1361"/>
              <a:gd name="T48" fmla="*/ 1051 w 1500"/>
              <a:gd name="T49" fmla="*/ 644 h 1361"/>
              <a:gd name="T50" fmla="*/ 1062 w 1500"/>
              <a:gd name="T51" fmla="*/ 697 h 1361"/>
              <a:gd name="T52" fmla="*/ 1062 w 1500"/>
              <a:gd name="T53" fmla="*/ 697 h 1361"/>
              <a:gd name="T54" fmla="*/ 1008 w 1500"/>
              <a:gd name="T55" fmla="*/ 709 h 1361"/>
              <a:gd name="T56" fmla="*/ 486 w 1500"/>
              <a:gd name="T57" fmla="*/ 371 h 1361"/>
              <a:gd name="T58" fmla="*/ 486 w 1500"/>
              <a:gd name="T59" fmla="*/ 371 h 1361"/>
              <a:gd name="T60" fmla="*/ 475 w 1500"/>
              <a:gd name="T61" fmla="*/ 317 h 1361"/>
              <a:gd name="T62" fmla="*/ 475 w 1500"/>
              <a:gd name="T63" fmla="*/ 317 h 1361"/>
              <a:gd name="T64" fmla="*/ 528 w 1500"/>
              <a:gd name="T65" fmla="*/ 306 h 1361"/>
              <a:gd name="T66" fmla="*/ 1406 w 1500"/>
              <a:gd name="T67" fmla="*/ 596 h 1361"/>
              <a:gd name="T68" fmla="*/ 557 w 1500"/>
              <a:gd name="T69" fmla="*/ 47 h 1361"/>
              <a:gd name="T70" fmla="*/ 557 w 1500"/>
              <a:gd name="T71" fmla="*/ 47 h 1361"/>
              <a:gd name="T72" fmla="*/ 342 w 1500"/>
              <a:gd name="T73" fmla="*/ 92 h 1361"/>
              <a:gd name="T74" fmla="*/ 46 w 1500"/>
              <a:gd name="T75" fmla="*/ 549 h 1361"/>
              <a:gd name="T76" fmla="*/ 46 w 1500"/>
              <a:gd name="T77" fmla="*/ 549 h 1361"/>
              <a:gd name="T78" fmla="*/ 92 w 1500"/>
              <a:gd name="T79" fmla="*/ 764 h 1361"/>
              <a:gd name="T80" fmla="*/ 158 w 1500"/>
              <a:gd name="T81" fmla="*/ 807 h 1361"/>
              <a:gd name="T82" fmla="*/ 10 w 1500"/>
              <a:gd name="T83" fmla="*/ 1035 h 1361"/>
              <a:gd name="T84" fmla="*/ 10 w 1500"/>
              <a:gd name="T85" fmla="*/ 1035 h 1361"/>
              <a:gd name="T86" fmla="*/ 4 w 1500"/>
              <a:gd name="T87" fmla="*/ 1064 h 1361"/>
              <a:gd name="T88" fmla="*/ 4 w 1500"/>
              <a:gd name="T89" fmla="*/ 1064 h 1361"/>
              <a:gd name="T90" fmla="*/ 50 w 1500"/>
              <a:gd name="T91" fmla="*/ 1094 h 1361"/>
              <a:gd name="T92" fmla="*/ 484 w 1500"/>
              <a:gd name="T93" fmla="*/ 1018 h 1361"/>
              <a:gd name="T94" fmla="*/ 941 w 1500"/>
              <a:gd name="T95" fmla="*/ 1314 h 1361"/>
              <a:gd name="T96" fmla="*/ 941 w 1500"/>
              <a:gd name="T97" fmla="*/ 1314 h 1361"/>
              <a:gd name="T98" fmla="*/ 1156 w 1500"/>
              <a:gd name="T99" fmla="*/ 1268 h 1361"/>
              <a:gd name="T100" fmla="*/ 1452 w 1500"/>
              <a:gd name="T101" fmla="*/ 811 h 1361"/>
              <a:gd name="T102" fmla="*/ 1452 w 1500"/>
              <a:gd name="T103" fmla="*/ 811 h 1361"/>
              <a:gd name="T104" fmla="*/ 1406 w 1500"/>
              <a:gd name="T105" fmla="*/ 596 h 13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500" h="1361">
                <a:moveTo>
                  <a:pt x="1054" y="924"/>
                </a:moveTo>
                <a:lnTo>
                  <a:pt x="402" y="501"/>
                </a:lnTo>
                <a:lnTo>
                  <a:pt x="402" y="501"/>
                </a:lnTo>
                <a:cubicBezTo>
                  <a:pt x="383" y="489"/>
                  <a:pt x="379" y="466"/>
                  <a:pt x="390" y="448"/>
                </a:cubicBezTo>
                <a:lnTo>
                  <a:pt x="390" y="448"/>
                </a:lnTo>
                <a:cubicBezTo>
                  <a:pt x="402" y="429"/>
                  <a:pt x="426" y="424"/>
                  <a:pt x="444" y="436"/>
                </a:cubicBezTo>
                <a:lnTo>
                  <a:pt x="1096" y="859"/>
                </a:lnTo>
                <a:lnTo>
                  <a:pt x="1096" y="859"/>
                </a:lnTo>
                <a:cubicBezTo>
                  <a:pt x="1115" y="871"/>
                  <a:pt x="1120" y="895"/>
                  <a:pt x="1108" y="912"/>
                </a:cubicBezTo>
                <a:lnTo>
                  <a:pt x="1108" y="912"/>
                </a:lnTo>
                <a:cubicBezTo>
                  <a:pt x="1096" y="931"/>
                  <a:pt x="1072" y="936"/>
                  <a:pt x="1054" y="924"/>
                </a:cubicBezTo>
                <a:close/>
                <a:moveTo>
                  <a:pt x="578" y="801"/>
                </a:moveTo>
                <a:lnTo>
                  <a:pt x="317" y="632"/>
                </a:lnTo>
                <a:lnTo>
                  <a:pt x="317" y="632"/>
                </a:lnTo>
                <a:cubicBezTo>
                  <a:pt x="299" y="620"/>
                  <a:pt x="294" y="596"/>
                  <a:pt x="305" y="578"/>
                </a:cubicBezTo>
                <a:lnTo>
                  <a:pt x="305" y="578"/>
                </a:lnTo>
                <a:cubicBezTo>
                  <a:pt x="317" y="560"/>
                  <a:pt x="341" y="555"/>
                  <a:pt x="359" y="566"/>
                </a:cubicBezTo>
                <a:lnTo>
                  <a:pt x="621" y="736"/>
                </a:lnTo>
                <a:lnTo>
                  <a:pt x="621" y="736"/>
                </a:lnTo>
                <a:cubicBezTo>
                  <a:pt x="638" y="747"/>
                  <a:pt x="644" y="771"/>
                  <a:pt x="632" y="790"/>
                </a:cubicBezTo>
                <a:lnTo>
                  <a:pt x="632" y="790"/>
                </a:lnTo>
                <a:cubicBezTo>
                  <a:pt x="620" y="808"/>
                  <a:pt x="596" y="812"/>
                  <a:pt x="578" y="801"/>
                </a:cubicBezTo>
                <a:close/>
                <a:moveTo>
                  <a:pt x="528" y="306"/>
                </a:moveTo>
                <a:lnTo>
                  <a:pt x="1051" y="644"/>
                </a:lnTo>
                <a:lnTo>
                  <a:pt x="1051" y="644"/>
                </a:lnTo>
                <a:cubicBezTo>
                  <a:pt x="1069" y="656"/>
                  <a:pt x="1073" y="680"/>
                  <a:pt x="1062" y="697"/>
                </a:cubicBezTo>
                <a:lnTo>
                  <a:pt x="1062" y="697"/>
                </a:lnTo>
                <a:cubicBezTo>
                  <a:pt x="1051" y="716"/>
                  <a:pt x="1026" y="721"/>
                  <a:pt x="1008" y="709"/>
                </a:cubicBezTo>
                <a:lnTo>
                  <a:pt x="486" y="371"/>
                </a:lnTo>
                <a:lnTo>
                  <a:pt x="486" y="371"/>
                </a:lnTo>
                <a:cubicBezTo>
                  <a:pt x="468" y="359"/>
                  <a:pt x="463" y="335"/>
                  <a:pt x="475" y="317"/>
                </a:cubicBezTo>
                <a:lnTo>
                  <a:pt x="475" y="317"/>
                </a:lnTo>
                <a:cubicBezTo>
                  <a:pt x="486" y="299"/>
                  <a:pt x="510" y="294"/>
                  <a:pt x="528" y="306"/>
                </a:cubicBezTo>
                <a:close/>
                <a:moveTo>
                  <a:pt x="1406" y="596"/>
                </a:moveTo>
                <a:lnTo>
                  <a:pt x="557" y="47"/>
                </a:lnTo>
                <a:lnTo>
                  <a:pt x="557" y="47"/>
                </a:lnTo>
                <a:cubicBezTo>
                  <a:pt x="485" y="0"/>
                  <a:pt x="389" y="20"/>
                  <a:pt x="342" y="92"/>
                </a:cubicBezTo>
                <a:lnTo>
                  <a:pt x="46" y="549"/>
                </a:lnTo>
                <a:lnTo>
                  <a:pt x="46" y="549"/>
                </a:lnTo>
                <a:cubicBezTo>
                  <a:pt x="0" y="621"/>
                  <a:pt x="20" y="718"/>
                  <a:pt x="92" y="764"/>
                </a:cubicBezTo>
                <a:lnTo>
                  <a:pt x="158" y="807"/>
                </a:lnTo>
                <a:lnTo>
                  <a:pt x="10" y="1035"/>
                </a:lnTo>
                <a:lnTo>
                  <a:pt x="10" y="1035"/>
                </a:lnTo>
                <a:cubicBezTo>
                  <a:pt x="4" y="1043"/>
                  <a:pt x="2" y="1054"/>
                  <a:pt x="4" y="1064"/>
                </a:cubicBezTo>
                <a:lnTo>
                  <a:pt x="4" y="1064"/>
                </a:lnTo>
                <a:cubicBezTo>
                  <a:pt x="9" y="1086"/>
                  <a:pt x="29" y="1098"/>
                  <a:pt x="50" y="1094"/>
                </a:cubicBezTo>
                <a:lnTo>
                  <a:pt x="484" y="1018"/>
                </a:lnTo>
                <a:lnTo>
                  <a:pt x="941" y="1314"/>
                </a:lnTo>
                <a:lnTo>
                  <a:pt x="941" y="1314"/>
                </a:lnTo>
                <a:cubicBezTo>
                  <a:pt x="1013" y="1360"/>
                  <a:pt x="1109" y="1340"/>
                  <a:pt x="1156" y="1268"/>
                </a:cubicBezTo>
                <a:lnTo>
                  <a:pt x="1452" y="811"/>
                </a:lnTo>
                <a:lnTo>
                  <a:pt x="1452" y="811"/>
                </a:lnTo>
                <a:cubicBezTo>
                  <a:pt x="1499" y="739"/>
                  <a:pt x="1478" y="643"/>
                  <a:pt x="1406" y="59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28" name="Freeform 27">
            <a:extLst>
              <a:ext uri="{FF2B5EF4-FFF2-40B4-BE49-F238E27FC236}">
                <a16:creationId xmlns:a16="http://schemas.microsoft.com/office/drawing/2014/main" id="{AED75B3A-F327-6D4A-8CFF-62C51B6CD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8004" y="10156081"/>
            <a:ext cx="812119" cy="826084"/>
          </a:xfrm>
          <a:custGeom>
            <a:avLst/>
            <a:gdLst>
              <a:gd name="connsiteX0" fmla="*/ 289734 w 837513"/>
              <a:gd name="connsiteY0" fmla="*/ 374474 h 851915"/>
              <a:gd name="connsiteX1" fmla="*/ 105952 w 837513"/>
              <a:gd name="connsiteY1" fmla="*/ 562834 h 851915"/>
              <a:gd name="connsiteX2" fmla="*/ 294966 w 837513"/>
              <a:gd name="connsiteY2" fmla="*/ 746616 h 851915"/>
              <a:gd name="connsiteX3" fmla="*/ 478094 w 837513"/>
              <a:gd name="connsiteY3" fmla="*/ 557602 h 851915"/>
              <a:gd name="connsiteX4" fmla="*/ 289734 w 837513"/>
              <a:gd name="connsiteY4" fmla="*/ 374474 h 851915"/>
              <a:gd name="connsiteX5" fmla="*/ 333554 w 837513"/>
              <a:gd name="connsiteY5" fmla="*/ 267867 h 851915"/>
              <a:gd name="connsiteX6" fmla="*/ 334208 w 837513"/>
              <a:gd name="connsiteY6" fmla="*/ 312341 h 851915"/>
              <a:gd name="connsiteX7" fmla="*/ 431658 w 837513"/>
              <a:gd name="connsiteY7" fmla="*/ 350275 h 851915"/>
              <a:gd name="connsiteX8" fmla="*/ 461743 w 837513"/>
              <a:gd name="connsiteY8" fmla="*/ 319535 h 851915"/>
              <a:gd name="connsiteX9" fmla="*/ 527800 w 837513"/>
              <a:gd name="connsiteY9" fmla="*/ 382976 h 851915"/>
              <a:gd name="connsiteX10" fmla="*/ 497714 w 837513"/>
              <a:gd name="connsiteY10" fmla="*/ 414370 h 851915"/>
              <a:gd name="connsiteX11" fmla="*/ 539572 w 837513"/>
              <a:gd name="connsiteY11" fmla="*/ 510512 h 851915"/>
              <a:gd name="connsiteX12" fmla="*/ 582738 w 837513"/>
              <a:gd name="connsiteY12" fmla="*/ 509858 h 851915"/>
              <a:gd name="connsiteX13" fmla="*/ 584046 w 837513"/>
              <a:gd name="connsiteY13" fmla="*/ 602076 h 851915"/>
              <a:gd name="connsiteX14" fmla="*/ 540226 w 837513"/>
              <a:gd name="connsiteY14" fmla="*/ 602730 h 851915"/>
              <a:gd name="connsiteX15" fmla="*/ 501639 w 837513"/>
              <a:gd name="connsiteY15" fmla="*/ 700180 h 851915"/>
              <a:gd name="connsiteX16" fmla="*/ 533032 w 837513"/>
              <a:gd name="connsiteY16" fmla="*/ 730266 h 851915"/>
              <a:gd name="connsiteX17" fmla="*/ 468937 w 837513"/>
              <a:gd name="connsiteY17" fmla="*/ 796322 h 851915"/>
              <a:gd name="connsiteX18" fmla="*/ 437544 w 837513"/>
              <a:gd name="connsiteY18" fmla="*/ 766237 h 851915"/>
              <a:gd name="connsiteX19" fmla="*/ 342056 w 837513"/>
              <a:gd name="connsiteY19" fmla="*/ 807441 h 851915"/>
              <a:gd name="connsiteX20" fmla="*/ 342710 w 837513"/>
              <a:gd name="connsiteY20" fmla="*/ 850607 h 851915"/>
              <a:gd name="connsiteX21" fmla="*/ 250492 w 837513"/>
              <a:gd name="connsiteY21" fmla="*/ 851915 h 851915"/>
              <a:gd name="connsiteX22" fmla="*/ 249838 w 837513"/>
              <a:gd name="connsiteY22" fmla="*/ 808749 h 851915"/>
              <a:gd name="connsiteX23" fmla="*/ 152388 w 837513"/>
              <a:gd name="connsiteY23" fmla="*/ 770161 h 851915"/>
              <a:gd name="connsiteX24" fmla="*/ 122303 w 837513"/>
              <a:gd name="connsiteY24" fmla="*/ 801555 h 851915"/>
              <a:gd name="connsiteX25" fmla="*/ 56246 w 837513"/>
              <a:gd name="connsiteY25" fmla="*/ 737460 h 851915"/>
              <a:gd name="connsiteX26" fmla="*/ 86332 w 837513"/>
              <a:gd name="connsiteY26" fmla="*/ 706066 h 851915"/>
              <a:gd name="connsiteX27" fmla="*/ 45128 w 837513"/>
              <a:gd name="connsiteY27" fmla="*/ 609924 h 851915"/>
              <a:gd name="connsiteX28" fmla="*/ 1308 w 837513"/>
              <a:gd name="connsiteY28" fmla="*/ 610578 h 851915"/>
              <a:gd name="connsiteX29" fmla="*/ 0 w 837513"/>
              <a:gd name="connsiteY29" fmla="*/ 519014 h 851915"/>
              <a:gd name="connsiteX30" fmla="*/ 43820 w 837513"/>
              <a:gd name="connsiteY30" fmla="*/ 517706 h 851915"/>
              <a:gd name="connsiteX31" fmla="*/ 82407 w 837513"/>
              <a:gd name="connsiteY31" fmla="*/ 420910 h 851915"/>
              <a:gd name="connsiteX32" fmla="*/ 51014 w 837513"/>
              <a:gd name="connsiteY32" fmla="*/ 390824 h 851915"/>
              <a:gd name="connsiteX33" fmla="*/ 115109 w 837513"/>
              <a:gd name="connsiteY33" fmla="*/ 324114 h 851915"/>
              <a:gd name="connsiteX34" fmla="*/ 146502 w 837513"/>
              <a:gd name="connsiteY34" fmla="*/ 354853 h 851915"/>
              <a:gd name="connsiteX35" fmla="*/ 242644 w 837513"/>
              <a:gd name="connsiteY35" fmla="*/ 312995 h 851915"/>
              <a:gd name="connsiteX36" fmla="*/ 241990 w 837513"/>
              <a:gd name="connsiteY36" fmla="*/ 269829 h 851915"/>
              <a:gd name="connsiteX37" fmla="*/ 637790 w 837513"/>
              <a:gd name="connsiteY37" fmla="*/ 82181 h 851915"/>
              <a:gd name="connsiteX38" fmla="*/ 592607 w 837513"/>
              <a:gd name="connsiteY38" fmla="*/ 91965 h 851915"/>
              <a:gd name="connsiteX39" fmla="*/ 533672 w 837513"/>
              <a:gd name="connsiteY39" fmla="*/ 243935 h 851915"/>
              <a:gd name="connsiteX40" fmla="*/ 641064 w 837513"/>
              <a:gd name="connsiteY40" fmla="*/ 311767 h 851915"/>
              <a:gd name="connsiteX41" fmla="*/ 685593 w 837513"/>
              <a:gd name="connsiteY41" fmla="*/ 301984 h 851915"/>
              <a:gd name="connsiteX42" fmla="*/ 744527 w 837513"/>
              <a:gd name="connsiteY42" fmla="*/ 150014 h 851915"/>
              <a:gd name="connsiteX43" fmla="*/ 637790 w 837513"/>
              <a:gd name="connsiteY43" fmla="*/ 82181 h 851915"/>
              <a:gd name="connsiteX44" fmla="*/ 675770 w 837513"/>
              <a:gd name="connsiteY44" fmla="*/ 0 h 851915"/>
              <a:gd name="connsiteX45" fmla="*/ 744527 w 837513"/>
              <a:gd name="connsiteY45" fmla="*/ 26089 h 851915"/>
              <a:gd name="connsiteX46" fmla="*/ 734050 w 837513"/>
              <a:gd name="connsiteY46" fmla="*/ 54135 h 851915"/>
              <a:gd name="connsiteX47" fmla="*/ 777924 w 837513"/>
              <a:gd name="connsiteY47" fmla="*/ 95226 h 851915"/>
              <a:gd name="connsiteX48" fmla="*/ 805426 w 837513"/>
              <a:gd name="connsiteY48" fmla="*/ 82834 h 851915"/>
              <a:gd name="connsiteX49" fmla="*/ 834894 w 837513"/>
              <a:gd name="connsiteY49" fmla="*/ 150666 h 851915"/>
              <a:gd name="connsiteX50" fmla="*/ 808046 w 837513"/>
              <a:gd name="connsiteY50" fmla="*/ 162406 h 851915"/>
              <a:gd name="connsiteX51" fmla="*/ 809355 w 837513"/>
              <a:gd name="connsiteY51" fmla="*/ 223064 h 851915"/>
              <a:gd name="connsiteX52" fmla="*/ 837513 w 837513"/>
              <a:gd name="connsiteY52" fmla="*/ 233499 h 851915"/>
              <a:gd name="connsiteX53" fmla="*/ 810665 w 837513"/>
              <a:gd name="connsiteY53" fmla="*/ 301984 h 851915"/>
              <a:gd name="connsiteX54" fmla="*/ 783162 w 837513"/>
              <a:gd name="connsiteY54" fmla="*/ 291548 h 851915"/>
              <a:gd name="connsiteX55" fmla="*/ 741253 w 837513"/>
              <a:gd name="connsiteY55" fmla="*/ 335248 h 851915"/>
              <a:gd name="connsiteX56" fmla="*/ 753040 w 837513"/>
              <a:gd name="connsiteY56" fmla="*/ 362642 h 851915"/>
              <a:gd name="connsiteX57" fmla="*/ 685593 w 837513"/>
              <a:gd name="connsiteY57" fmla="*/ 391992 h 851915"/>
              <a:gd name="connsiteX58" fmla="*/ 673806 w 837513"/>
              <a:gd name="connsiteY58" fmla="*/ 365250 h 851915"/>
              <a:gd name="connsiteX59" fmla="*/ 612906 w 837513"/>
              <a:gd name="connsiteY59" fmla="*/ 366555 h 851915"/>
              <a:gd name="connsiteX60" fmla="*/ 602429 w 837513"/>
              <a:gd name="connsiteY60" fmla="*/ 393949 h 851915"/>
              <a:gd name="connsiteX61" fmla="*/ 533672 w 837513"/>
              <a:gd name="connsiteY61" fmla="*/ 367859 h 851915"/>
              <a:gd name="connsiteX62" fmla="*/ 544804 w 837513"/>
              <a:gd name="connsiteY62" fmla="*/ 339813 h 851915"/>
              <a:gd name="connsiteX63" fmla="*/ 500276 w 837513"/>
              <a:gd name="connsiteY63" fmla="*/ 298723 h 851915"/>
              <a:gd name="connsiteX64" fmla="*/ 473428 w 837513"/>
              <a:gd name="connsiteY64" fmla="*/ 311115 h 851915"/>
              <a:gd name="connsiteX65" fmla="*/ 443305 w 837513"/>
              <a:gd name="connsiteY65" fmla="*/ 243283 h 851915"/>
              <a:gd name="connsiteX66" fmla="*/ 470808 w 837513"/>
              <a:gd name="connsiteY66" fmla="*/ 231543 h 851915"/>
              <a:gd name="connsiteX67" fmla="*/ 468844 w 837513"/>
              <a:gd name="connsiteY67" fmla="*/ 171537 h 851915"/>
              <a:gd name="connsiteX68" fmla="*/ 440686 w 837513"/>
              <a:gd name="connsiteY68" fmla="*/ 160449 h 851915"/>
              <a:gd name="connsiteX69" fmla="*/ 467534 w 837513"/>
              <a:gd name="connsiteY69" fmla="*/ 91965 h 851915"/>
              <a:gd name="connsiteX70" fmla="*/ 495692 w 837513"/>
              <a:gd name="connsiteY70" fmla="*/ 102401 h 851915"/>
              <a:gd name="connsiteX71" fmla="*/ 536946 w 837513"/>
              <a:gd name="connsiteY71" fmla="*/ 58701 h 851915"/>
              <a:gd name="connsiteX72" fmla="*/ 525159 w 837513"/>
              <a:gd name="connsiteY72" fmla="*/ 31307 h 851915"/>
              <a:gd name="connsiteX73" fmla="*/ 592607 w 837513"/>
              <a:gd name="connsiteY73" fmla="*/ 1304 h 851915"/>
              <a:gd name="connsiteX74" fmla="*/ 605048 w 837513"/>
              <a:gd name="connsiteY74" fmla="*/ 28698 h 851915"/>
              <a:gd name="connsiteX75" fmla="*/ 665293 w 837513"/>
              <a:gd name="connsiteY75" fmla="*/ 27394 h 851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837513" h="851915">
                <a:moveTo>
                  <a:pt x="289734" y="374474"/>
                </a:moveTo>
                <a:cubicBezTo>
                  <a:pt x="186398" y="375782"/>
                  <a:pt x="104644" y="460152"/>
                  <a:pt x="105952" y="562834"/>
                </a:cubicBezTo>
                <a:cubicBezTo>
                  <a:pt x="107260" y="665517"/>
                  <a:pt x="191630" y="747924"/>
                  <a:pt x="294966" y="746616"/>
                </a:cubicBezTo>
                <a:cubicBezTo>
                  <a:pt x="397648" y="744654"/>
                  <a:pt x="480056" y="660284"/>
                  <a:pt x="478094" y="557602"/>
                </a:cubicBezTo>
                <a:cubicBezTo>
                  <a:pt x="476786" y="454919"/>
                  <a:pt x="391762" y="372512"/>
                  <a:pt x="289734" y="374474"/>
                </a:cubicBezTo>
                <a:close/>
                <a:moveTo>
                  <a:pt x="333554" y="267867"/>
                </a:moveTo>
                <a:lnTo>
                  <a:pt x="334208" y="312341"/>
                </a:lnTo>
                <a:cubicBezTo>
                  <a:pt x="369525" y="317573"/>
                  <a:pt x="402881" y="331308"/>
                  <a:pt x="431658" y="350275"/>
                </a:cubicBezTo>
                <a:lnTo>
                  <a:pt x="461743" y="319535"/>
                </a:lnTo>
                <a:lnTo>
                  <a:pt x="527800" y="382976"/>
                </a:lnTo>
                <a:lnTo>
                  <a:pt x="497714" y="414370"/>
                </a:lnTo>
                <a:cubicBezTo>
                  <a:pt x="517989" y="442493"/>
                  <a:pt x="532378" y="475194"/>
                  <a:pt x="539572" y="510512"/>
                </a:cubicBezTo>
                <a:lnTo>
                  <a:pt x="582738" y="509858"/>
                </a:lnTo>
                <a:lnTo>
                  <a:pt x="584046" y="602076"/>
                </a:lnTo>
                <a:lnTo>
                  <a:pt x="540226" y="602730"/>
                </a:lnTo>
                <a:cubicBezTo>
                  <a:pt x="534340" y="638047"/>
                  <a:pt x="521259" y="671403"/>
                  <a:pt x="501639" y="700180"/>
                </a:cubicBezTo>
                <a:lnTo>
                  <a:pt x="533032" y="730266"/>
                </a:lnTo>
                <a:lnTo>
                  <a:pt x="468937" y="796322"/>
                </a:lnTo>
                <a:lnTo>
                  <a:pt x="437544" y="766237"/>
                </a:lnTo>
                <a:cubicBezTo>
                  <a:pt x="409421" y="785858"/>
                  <a:pt x="376719" y="800247"/>
                  <a:pt x="342056" y="807441"/>
                </a:cubicBezTo>
                <a:lnTo>
                  <a:pt x="342710" y="850607"/>
                </a:lnTo>
                <a:lnTo>
                  <a:pt x="250492" y="851915"/>
                </a:lnTo>
                <a:lnTo>
                  <a:pt x="249838" y="808749"/>
                </a:lnTo>
                <a:cubicBezTo>
                  <a:pt x="214521" y="802863"/>
                  <a:pt x="181165" y="789128"/>
                  <a:pt x="152388" y="770161"/>
                </a:cubicBezTo>
                <a:lnTo>
                  <a:pt x="122303" y="801555"/>
                </a:lnTo>
                <a:lnTo>
                  <a:pt x="56246" y="737460"/>
                </a:lnTo>
                <a:lnTo>
                  <a:pt x="86332" y="706066"/>
                </a:lnTo>
                <a:cubicBezTo>
                  <a:pt x="66057" y="677943"/>
                  <a:pt x="52322" y="645242"/>
                  <a:pt x="45128" y="609924"/>
                </a:cubicBezTo>
                <a:lnTo>
                  <a:pt x="1308" y="610578"/>
                </a:lnTo>
                <a:lnTo>
                  <a:pt x="0" y="519014"/>
                </a:lnTo>
                <a:lnTo>
                  <a:pt x="43820" y="517706"/>
                </a:lnTo>
                <a:cubicBezTo>
                  <a:pt x="49706" y="482389"/>
                  <a:pt x="63441" y="449687"/>
                  <a:pt x="82407" y="420910"/>
                </a:cubicBezTo>
                <a:lnTo>
                  <a:pt x="51014" y="390824"/>
                </a:lnTo>
                <a:lnTo>
                  <a:pt x="115109" y="324114"/>
                </a:lnTo>
                <a:lnTo>
                  <a:pt x="146502" y="354853"/>
                </a:lnTo>
                <a:cubicBezTo>
                  <a:pt x="174625" y="334578"/>
                  <a:pt x="207327" y="320189"/>
                  <a:pt x="242644" y="312995"/>
                </a:cubicBezTo>
                <a:lnTo>
                  <a:pt x="241990" y="269829"/>
                </a:lnTo>
                <a:close/>
                <a:moveTo>
                  <a:pt x="637790" y="82181"/>
                </a:moveTo>
                <a:cubicBezTo>
                  <a:pt x="621419" y="82181"/>
                  <a:pt x="606358" y="85443"/>
                  <a:pt x="592607" y="91965"/>
                </a:cubicBezTo>
                <a:cubicBezTo>
                  <a:pt x="533672" y="117402"/>
                  <a:pt x="507479" y="185886"/>
                  <a:pt x="533672" y="243935"/>
                </a:cubicBezTo>
                <a:cubicBezTo>
                  <a:pt x="552662" y="285678"/>
                  <a:pt x="594571" y="312420"/>
                  <a:pt x="641064" y="311767"/>
                </a:cubicBezTo>
                <a:cubicBezTo>
                  <a:pt x="656125" y="311767"/>
                  <a:pt x="671841" y="308506"/>
                  <a:pt x="685593" y="301984"/>
                </a:cubicBezTo>
                <a:cubicBezTo>
                  <a:pt x="743872" y="276547"/>
                  <a:pt x="770720" y="208062"/>
                  <a:pt x="744527" y="150014"/>
                </a:cubicBezTo>
                <a:cubicBezTo>
                  <a:pt x="726192" y="108271"/>
                  <a:pt x="683628" y="81529"/>
                  <a:pt x="637790" y="82181"/>
                </a:cubicBezTo>
                <a:close/>
                <a:moveTo>
                  <a:pt x="675770" y="0"/>
                </a:moveTo>
                <a:lnTo>
                  <a:pt x="744527" y="26089"/>
                </a:lnTo>
                <a:lnTo>
                  <a:pt x="734050" y="54135"/>
                </a:lnTo>
                <a:cubicBezTo>
                  <a:pt x="751076" y="65223"/>
                  <a:pt x="766137" y="78920"/>
                  <a:pt x="777924" y="95226"/>
                </a:cubicBezTo>
                <a:lnTo>
                  <a:pt x="805426" y="82834"/>
                </a:lnTo>
                <a:lnTo>
                  <a:pt x="834894" y="150666"/>
                </a:lnTo>
                <a:lnTo>
                  <a:pt x="808046" y="162406"/>
                </a:lnTo>
                <a:cubicBezTo>
                  <a:pt x="811975" y="182625"/>
                  <a:pt x="812630" y="202844"/>
                  <a:pt x="809355" y="223064"/>
                </a:cubicBezTo>
                <a:lnTo>
                  <a:pt x="837513" y="233499"/>
                </a:lnTo>
                <a:lnTo>
                  <a:pt x="810665" y="301984"/>
                </a:lnTo>
                <a:lnTo>
                  <a:pt x="783162" y="291548"/>
                </a:lnTo>
                <a:cubicBezTo>
                  <a:pt x="771375" y="308506"/>
                  <a:pt x="757624" y="322855"/>
                  <a:pt x="741253" y="335248"/>
                </a:cubicBezTo>
                <a:lnTo>
                  <a:pt x="753040" y="362642"/>
                </a:lnTo>
                <a:lnTo>
                  <a:pt x="685593" y="391992"/>
                </a:lnTo>
                <a:lnTo>
                  <a:pt x="673806" y="365250"/>
                </a:lnTo>
                <a:cubicBezTo>
                  <a:pt x="653506" y="369164"/>
                  <a:pt x="633206" y="369816"/>
                  <a:pt x="612906" y="366555"/>
                </a:cubicBezTo>
                <a:lnTo>
                  <a:pt x="602429" y="393949"/>
                </a:lnTo>
                <a:lnTo>
                  <a:pt x="533672" y="367859"/>
                </a:lnTo>
                <a:lnTo>
                  <a:pt x="544804" y="339813"/>
                </a:lnTo>
                <a:cubicBezTo>
                  <a:pt x="527124" y="328725"/>
                  <a:pt x="512717" y="315029"/>
                  <a:pt x="500276" y="298723"/>
                </a:cubicBezTo>
                <a:lnTo>
                  <a:pt x="473428" y="311115"/>
                </a:lnTo>
                <a:lnTo>
                  <a:pt x="443305" y="243283"/>
                </a:lnTo>
                <a:lnTo>
                  <a:pt x="470808" y="231543"/>
                </a:lnTo>
                <a:cubicBezTo>
                  <a:pt x="466224" y="211324"/>
                  <a:pt x="466224" y="191104"/>
                  <a:pt x="468844" y="171537"/>
                </a:cubicBezTo>
                <a:lnTo>
                  <a:pt x="440686" y="160449"/>
                </a:lnTo>
                <a:lnTo>
                  <a:pt x="467534" y="91965"/>
                </a:lnTo>
                <a:lnTo>
                  <a:pt x="495692" y="102401"/>
                </a:lnTo>
                <a:cubicBezTo>
                  <a:pt x="506824" y="85443"/>
                  <a:pt x="520575" y="71093"/>
                  <a:pt x="536946" y="58701"/>
                </a:cubicBezTo>
                <a:lnTo>
                  <a:pt x="525159" y="31307"/>
                </a:lnTo>
                <a:lnTo>
                  <a:pt x="592607" y="1304"/>
                </a:lnTo>
                <a:lnTo>
                  <a:pt x="605048" y="28698"/>
                </a:lnTo>
                <a:cubicBezTo>
                  <a:pt x="624693" y="24785"/>
                  <a:pt x="644993" y="24785"/>
                  <a:pt x="665293" y="2739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29" name="Freeform 34">
            <a:extLst>
              <a:ext uri="{FF2B5EF4-FFF2-40B4-BE49-F238E27FC236}">
                <a16:creationId xmlns:a16="http://schemas.microsoft.com/office/drawing/2014/main" id="{63046D26-3159-A14B-854F-4176D2BE4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7008" y="10304107"/>
            <a:ext cx="1226114" cy="1226114"/>
          </a:xfrm>
          <a:custGeom>
            <a:avLst/>
            <a:gdLst>
              <a:gd name="T0" fmla="*/ 1937 w 1938"/>
              <a:gd name="T1" fmla="*/ 968 h 1937"/>
              <a:gd name="T2" fmla="*/ 1937 w 1938"/>
              <a:gd name="T3" fmla="*/ 968 h 1937"/>
              <a:gd name="T4" fmla="*/ 968 w 1938"/>
              <a:gd name="T5" fmla="*/ 1936 h 1937"/>
              <a:gd name="T6" fmla="*/ 968 w 1938"/>
              <a:gd name="T7" fmla="*/ 1936 h 1937"/>
              <a:gd name="T8" fmla="*/ 0 w 1938"/>
              <a:gd name="T9" fmla="*/ 968 h 1937"/>
              <a:gd name="T10" fmla="*/ 0 w 1938"/>
              <a:gd name="T11" fmla="*/ 968 h 1937"/>
              <a:gd name="T12" fmla="*/ 968 w 1938"/>
              <a:gd name="T13" fmla="*/ 0 h 1937"/>
              <a:gd name="T14" fmla="*/ 968 w 1938"/>
              <a:gd name="T15" fmla="*/ 0 h 1937"/>
              <a:gd name="T16" fmla="*/ 1937 w 1938"/>
              <a:gd name="T17" fmla="*/ 968 h 19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38" h="1937">
                <a:moveTo>
                  <a:pt x="1937" y="968"/>
                </a:moveTo>
                <a:lnTo>
                  <a:pt x="1937" y="968"/>
                </a:lnTo>
                <a:cubicBezTo>
                  <a:pt x="1937" y="1503"/>
                  <a:pt x="1503" y="1936"/>
                  <a:pt x="968" y="1936"/>
                </a:cubicBezTo>
                <a:lnTo>
                  <a:pt x="968" y="1936"/>
                </a:lnTo>
                <a:cubicBezTo>
                  <a:pt x="433" y="1936"/>
                  <a:pt x="0" y="1503"/>
                  <a:pt x="0" y="968"/>
                </a:cubicBezTo>
                <a:lnTo>
                  <a:pt x="0" y="968"/>
                </a:lnTo>
                <a:cubicBezTo>
                  <a:pt x="0" y="433"/>
                  <a:pt x="433" y="0"/>
                  <a:pt x="968" y="0"/>
                </a:cubicBezTo>
                <a:lnTo>
                  <a:pt x="968" y="0"/>
                </a:lnTo>
                <a:cubicBezTo>
                  <a:pt x="1503" y="0"/>
                  <a:pt x="1937" y="433"/>
                  <a:pt x="1937" y="968"/>
                </a:cubicBezTo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C5D4A0D4-4DCD-1A43-9CBB-C7DA79BF2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9820" y="10552682"/>
            <a:ext cx="664093" cy="666885"/>
          </a:xfrm>
          <a:custGeom>
            <a:avLst/>
            <a:gdLst>
              <a:gd name="connsiteX0" fmla="*/ 90731 w 684859"/>
              <a:gd name="connsiteY0" fmla="*/ 504052 h 687738"/>
              <a:gd name="connsiteX1" fmla="*/ 180813 w 684859"/>
              <a:gd name="connsiteY1" fmla="*/ 595893 h 687738"/>
              <a:gd name="connsiteX2" fmla="*/ 90731 w 684859"/>
              <a:gd name="connsiteY2" fmla="*/ 687735 h 687738"/>
              <a:gd name="connsiteX3" fmla="*/ 1 w 684859"/>
              <a:gd name="connsiteY3" fmla="*/ 595893 h 687738"/>
              <a:gd name="connsiteX4" fmla="*/ 90731 w 684859"/>
              <a:gd name="connsiteY4" fmla="*/ 504052 h 687738"/>
              <a:gd name="connsiteX5" fmla="*/ 0 w 684859"/>
              <a:gd name="connsiteY5" fmla="*/ 233304 h 687738"/>
              <a:gd name="connsiteX6" fmla="*/ 451555 w 684859"/>
              <a:gd name="connsiteY6" fmla="*/ 687737 h 687738"/>
              <a:gd name="connsiteX7" fmla="*/ 319743 w 684859"/>
              <a:gd name="connsiteY7" fmla="*/ 687737 h 687738"/>
              <a:gd name="connsiteX8" fmla="*/ 225778 w 684859"/>
              <a:gd name="connsiteY8" fmla="*/ 459866 h 687738"/>
              <a:gd name="connsiteX9" fmla="*/ 0 w 684859"/>
              <a:gd name="connsiteY9" fmla="*/ 365574 h 687738"/>
              <a:gd name="connsiteX10" fmla="*/ 1 w 684859"/>
              <a:gd name="connsiteY10" fmla="*/ 0 h 687738"/>
              <a:gd name="connsiteX11" fmla="*/ 684859 w 684859"/>
              <a:gd name="connsiteY11" fmla="*/ 687738 h 687738"/>
              <a:gd name="connsiteX12" fmla="*/ 552854 w 684859"/>
              <a:gd name="connsiteY12" fmla="*/ 687738 h 687738"/>
              <a:gd name="connsiteX13" fmla="*/ 1 w 684859"/>
              <a:gd name="connsiteY13" fmla="*/ 131931 h 687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84859" h="687738">
                <a:moveTo>
                  <a:pt x="90731" y="504052"/>
                </a:moveTo>
                <a:cubicBezTo>
                  <a:pt x="140633" y="504052"/>
                  <a:pt x="180813" y="545381"/>
                  <a:pt x="180813" y="595893"/>
                </a:cubicBezTo>
                <a:cubicBezTo>
                  <a:pt x="180813" y="646406"/>
                  <a:pt x="140633" y="687735"/>
                  <a:pt x="90731" y="687735"/>
                </a:cubicBezTo>
                <a:cubicBezTo>
                  <a:pt x="40181" y="687735"/>
                  <a:pt x="1" y="646406"/>
                  <a:pt x="1" y="595893"/>
                </a:cubicBezTo>
                <a:cubicBezTo>
                  <a:pt x="1" y="545381"/>
                  <a:pt x="40181" y="504052"/>
                  <a:pt x="90731" y="504052"/>
                </a:cubicBezTo>
                <a:close/>
                <a:moveTo>
                  <a:pt x="0" y="233304"/>
                </a:moveTo>
                <a:cubicBezTo>
                  <a:pt x="249269" y="233304"/>
                  <a:pt x="451555" y="437602"/>
                  <a:pt x="451555" y="687737"/>
                </a:cubicBezTo>
                <a:lnTo>
                  <a:pt x="319743" y="687737"/>
                </a:lnTo>
                <a:cubicBezTo>
                  <a:pt x="319743" y="601958"/>
                  <a:pt x="286464" y="520762"/>
                  <a:pt x="225778" y="459866"/>
                </a:cubicBezTo>
                <a:cubicBezTo>
                  <a:pt x="165744" y="398969"/>
                  <a:pt x="85482" y="365574"/>
                  <a:pt x="0" y="365574"/>
                </a:cubicBezTo>
                <a:close/>
                <a:moveTo>
                  <a:pt x="1" y="0"/>
                </a:moveTo>
                <a:cubicBezTo>
                  <a:pt x="377719" y="0"/>
                  <a:pt x="684859" y="308274"/>
                  <a:pt x="684859" y="687738"/>
                </a:cubicBezTo>
                <a:lnTo>
                  <a:pt x="552854" y="687738"/>
                </a:lnTo>
                <a:cubicBezTo>
                  <a:pt x="552854" y="381423"/>
                  <a:pt x="305181" y="131931"/>
                  <a:pt x="1" y="13193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90C7FB06-F669-084D-92E6-909EF40DC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73610" y="8424439"/>
            <a:ext cx="1169622" cy="1169619"/>
          </a:xfrm>
          <a:custGeom>
            <a:avLst/>
            <a:gdLst>
              <a:gd name="connsiteX0" fmla="*/ 741687 w 1206195"/>
              <a:gd name="connsiteY0" fmla="*/ 305312 h 1206192"/>
              <a:gd name="connsiteX1" fmla="*/ 590740 w 1206195"/>
              <a:gd name="connsiteY1" fmla="*/ 455511 h 1206192"/>
              <a:gd name="connsiteX2" fmla="*/ 594661 w 1206195"/>
              <a:gd name="connsiteY2" fmla="*/ 490121 h 1206192"/>
              <a:gd name="connsiteX3" fmla="*/ 284273 w 1206195"/>
              <a:gd name="connsiteY3" fmla="*/ 332740 h 1206192"/>
              <a:gd name="connsiteX4" fmla="*/ 264016 w 1206195"/>
              <a:gd name="connsiteY4" fmla="*/ 407839 h 1206192"/>
              <a:gd name="connsiteX5" fmla="*/ 331321 w 1206195"/>
              <a:gd name="connsiteY5" fmla="*/ 533222 h 1206192"/>
              <a:gd name="connsiteX6" fmla="*/ 262709 w 1206195"/>
              <a:gd name="connsiteY6" fmla="*/ 514284 h 1206192"/>
              <a:gd name="connsiteX7" fmla="*/ 262709 w 1206195"/>
              <a:gd name="connsiteY7" fmla="*/ 516243 h 1206192"/>
              <a:gd name="connsiteX8" fmla="*/ 383597 w 1206195"/>
              <a:gd name="connsiteY8" fmla="*/ 663829 h 1206192"/>
              <a:gd name="connsiteX9" fmla="*/ 343737 w 1206195"/>
              <a:gd name="connsiteY9" fmla="*/ 669706 h 1206192"/>
              <a:gd name="connsiteX10" fmla="*/ 315639 w 1206195"/>
              <a:gd name="connsiteY10" fmla="*/ 666441 h 1206192"/>
              <a:gd name="connsiteX11" fmla="*/ 456130 w 1206195"/>
              <a:gd name="connsiteY11" fmla="*/ 770927 h 1206192"/>
              <a:gd name="connsiteX12" fmla="*/ 269244 w 1206195"/>
              <a:gd name="connsiteY12" fmla="*/ 835578 h 1206192"/>
              <a:gd name="connsiteX13" fmla="*/ 233304 w 1206195"/>
              <a:gd name="connsiteY13" fmla="*/ 832965 h 1206192"/>
              <a:gd name="connsiteX14" fmla="*/ 463971 w 1206195"/>
              <a:gd name="connsiteY14" fmla="*/ 900881 h 1206192"/>
              <a:gd name="connsiteX15" fmla="*/ 891980 w 1206195"/>
              <a:gd name="connsiteY15" fmla="*/ 473143 h 1206192"/>
              <a:gd name="connsiteX16" fmla="*/ 891980 w 1206195"/>
              <a:gd name="connsiteY16" fmla="*/ 453551 h 1206192"/>
              <a:gd name="connsiteX17" fmla="*/ 967127 w 1206195"/>
              <a:gd name="connsiteY17" fmla="*/ 375840 h 1206192"/>
              <a:gd name="connsiteX18" fmla="*/ 880871 w 1206195"/>
              <a:gd name="connsiteY18" fmla="*/ 399349 h 1206192"/>
              <a:gd name="connsiteX19" fmla="*/ 946870 w 1206195"/>
              <a:gd name="connsiteY19" fmla="*/ 316414 h 1206192"/>
              <a:gd name="connsiteX20" fmla="*/ 850813 w 1206195"/>
              <a:gd name="connsiteY20" fmla="*/ 352331 h 1206192"/>
              <a:gd name="connsiteX21" fmla="*/ 741687 w 1206195"/>
              <a:gd name="connsiteY21" fmla="*/ 305312 h 1206192"/>
              <a:gd name="connsiteX22" fmla="*/ 602770 w 1206195"/>
              <a:gd name="connsiteY22" fmla="*/ 0 h 1206192"/>
              <a:gd name="connsiteX23" fmla="*/ 1206195 w 1206195"/>
              <a:gd name="connsiteY23" fmla="*/ 603423 h 1206192"/>
              <a:gd name="connsiteX24" fmla="*/ 602770 w 1206195"/>
              <a:gd name="connsiteY24" fmla="*/ 1206192 h 1206192"/>
              <a:gd name="connsiteX25" fmla="*/ 0 w 1206195"/>
              <a:gd name="connsiteY25" fmla="*/ 603423 h 1206192"/>
              <a:gd name="connsiteX26" fmla="*/ 602770 w 1206195"/>
              <a:gd name="connsiteY26" fmla="*/ 0 h 12061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206195" h="1206192">
                <a:moveTo>
                  <a:pt x="741687" y="305312"/>
                </a:moveTo>
                <a:cubicBezTo>
                  <a:pt x="658045" y="305312"/>
                  <a:pt x="590740" y="372575"/>
                  <a:pt x="590740" y="455511"/>
                </a:cubicBezTo>
                <a:cubicBezTo>
                  <a:pt x="590740" y="467265"/>
                  <a:pt x="592047" y="479020"/>
                  <a:pt x="594661" y="490121"/>
                </a:cubicBezTo>
                <a:cubicBezTo>
                  <a:pt x="469852" y="483591"/>
                  <a:pt x="358766" y="423512"/>
                  <a:pt x="284273" y="332740"/>
                </a:cubicBezTo>
                <a:cubicBezTo>
                  <a:pt x="271857" y="354943"/>
                  <a:pt x="264016" y="380411"/>
                  <a:pt x="264016" y="407839"/>
                </a:cubicBezTo>
                <a:cubicBezTo>
                  <a:pt x="264016" y="460082"/>
                  <a:pt x="290807" y="506447"/>
                  <a:pt x="331321" y="533222"/>
                </a:cubicBezTo>
                <a:cubicBezTo>
                  <a:pt x="305837" y="532569"/>
                  <a:pt x="282966" y="526038"/>
                  <a:pt x="262709" y="514284"/>
                </a:cubicBezTo>
                <a:lnTo>
                  <a:pt x="262709" y="516243"/>
                </a:lnTo>
                <a:cubicBezTo>
                  <a:pt x="262709" y="589383"/>
                  <a:pt x="314332" y="650115"/>
                  <a:pt x="383597" y="663829"/>
                </a:cubicBezTo>
                <a:cubicBezTo>
                  <a:pt x="371182" y="667747"/>
                  <a:pt x="357459" y="669706"/>
                  <a:pt x="343737" y="669706"/>
                </a:cubicBezTo>
                <a:cubicBezTo>
                  <a:pt x="333935" y="669706"/>
                  <a:pt x="324787" y="668400"/>
                  <a:pt x="315639" y="666441"/>
                </a:cubicBezTo>
                <a:cubicBezTo>
                  <a:pt x="334589" y="726521"/>
                  <a:pt x="390132" y="769621"/>
                  <a:pt x="456130" y="770927"/>
                </a:cubicBezTo>
                <a:cubicBezTo>
                  <a:pt x="404507" y="811415"/>
                  <a:pt x="339816" y="835578"/>
                  <a:pt x="269244" y="835578"/>
                </a:cubicBezTo>
                <a:cubicBezTo>
                  <a:pt x="256828" y="835578"/>
                  <a:pt x="245066" y="834925"/>
                  <a:pt x="233304" y="832965"/>
                </a:cubicBezTo>
                <a:cubicBezTo>
                  <a:pt x="299956" y="876066"/>
                  <a:pt x="379023" y="900881"/>
                  <a:pt x="463971" y="900881"/>
                </a:cubicBezTo>
                <a:cubicBezTo>
                  <a:pt x="741033" y="900881"/>
                  <a:pt x="891980" y="671666"/>
                  <a:pt x="891980" y="473143"/>
                </a:cubicBezTo>
                <a:cubicBezTo>
                  <a:pt x="891980" y="466612"/>
                  <a:pt x="891980" y="460082"/>
                  <a:pt x="891980" y="453551"/>
                </a:cubicBezTo>
                <a:cubicBezTo>
                  <a:pt x="921385" y="432654"/>
                  <a:pt x="946870" y="405880"/>
                  <a:pt x="967127" y="375840"/>
                </a:cubicBezTo>
                <a:cubicBezTo>
                  <a:pt x="940335" y="387595"/>
                  <a:pt x="910930" y="395431"/>
                  <a:pt x="880871" y="399349"/>
                </a:cubicBezTo>
                <a:cubicBezTo>
                  <a:pt x="911583" y="380411"/>
                  <a:pt x="935761" y="351025"/>
                  <a:pt x="946870" y="316414"/>
                </a:cubicBezTo>
                <a:cubicBezTo>
                  <a:pt x="917465" y="333393"/>
                  <a:pt x="885445" y="345800"/>
                  <a:pt x="850813" y="352331"/>
                </a:cubicBezTo>
                <a:cubicBezTo>
                  <a:pt x="824021" y="323597"/>
                  <a:pt x="784814" y="305312"/>
                  <a:pt x="741687" y="305312"/>
                </a:cubicBezTo>
                <a:close/>
                <a:moveTo>
                  <a:pt x="602770" y="0"/>
                </a:moveTo>
                <a:cubicBezTo>
                  <a:pt x="936190" y="0"/>
                  <a:pt x="1206195" y="270658"/>
                  <a:pt x="1206195" y="603423"/>
                </a:cubicBezTo>
                <a:cubicBezTo>
                  <a:pt x="1206195" y="936188"/>
                  <a:pt x="936190" y="1206192"/>
                  <a:pt x="602770" y="1206192"/>
                </a:cubicBezTo>
                <a:cubicBezTo>
                  <a:pt x="270004" y="1206192"/>
                  <a:pt x="0" y="936188"/>
                  <a:pt x="0" y="603423"/>
                </a:cubicBezTo>
                <a:cubicBezTo>
                  <a:pt x="0" y="270658"/>
                  <a:pt x="270004" y="0"/>
                  <a:pt x="6027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2" name="Freeform 40">
            <a:extLst>
              <a:ext uri="{FF2B5EF4-FFF2-40B4-BE49-F238E27FC236}">
                <a16:creationId xmlns:a16="http://schemas.microsoft.com/office/drawing/2014/main" id="{95990674-F9CD-FC4D-8AB7-38A3110B0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5132" y="5494615"/>
            <a:ext cx="1209356" cy="1209356"/>
          </a:xfrm>
          <a:custGeom>
            <a:avLst/>
            <a:gdLst>
              <a:gd name="T0" fmla="*/ 0 w 1908"/>
              <a:gd name="T1" fmla="*/ 954 h 1908"/>
              <a:gd name="T2" fmla="*/ 0 w 1908"/>
              <a:gd name="T3" fmla="*/ 954 h 1908"/>
              <a:gd name="T4" fmla="*/ 953 w 1908"/>
              <a:gd name="T5" fmla="*/ 1907 h 1908"/>
              <a:gd name="T6" fmla="*/ 953 w 1908"/>
              <a:gd name="T7" fmla="*/ 1907 h 1908"/>
              <a:gd name="T8" fmla="*/ 1907 w 1908"/>
              <a:gd name="T9" fmla="*/ 954 h 1908"/>
              <a:gd name="T10" fmla="*/ 1907 w 1908"/>
              <a:gd name="T11" fmla="*/ 954 h 1908"/>
              <a:gd name="T12" fmla="*/ 953 w 1908"/>
              <a:gd name="T13" fmla="*/ 0 h 1908"/>
              <a:gd name="T14" fmla="*/ 953 w 1908"/>
              <a:gd name="T15" fmla="*/ 0 h 1908"/>
              <a:gd name="T16" fmla="*/ 0 w 1908"/>
              <a:gd name="T17" fmla="*/ 954 h 19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908" h="1908">
                <a:moveTo>
                  <a:pt x="0" y="954"/>
                </a:moveTo>
                <a:lnTo>
                  <a:pt x="0" y="954"/>
                </a:lnTo>
                <a:cubicBezTo>
                  <a:pt x="0" y="1480"/>
                  <a:pt x="427" y="1907"/>
                  <a:pt x="953" y="1907"/>
                </a:cubicBezTo>
                <a:lnTo>
                  <a:pt x="953" y="1907"/>
                </a:lnTo>
                <a:cubicBezTo>
                  <a:pt x="1480" y="1907"/>
                  <a:pt x="1907" y="1480"/>
                  <a:pt x="1907" y="954"/>
                </a:cubicBezTo>
                <a:lnTo>
                  <a:pt x="1907" y="954"/>
                </a:lnTo>
                <a:cubicBezTo>
                  <a:pt x="1907" y="427"/>
                  <a:pt x="1480" y="0"/>
                  <a:pt x="953" y="0"/>
                </a:cubicBezTo>
                <a:lnTo>
                  <a:pt x="953" y="0"/>
                </a:lnTo>
                <a:cubicBezTo>
                  <a:pt x="427" y="0"/>
                  <a:pt x="0" y="427"/>
                  <a:pt x="0" y="95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33" name="Freeform 41">
            <a:extLst>
              <a:ext uri="{FF2B5EF4-FFF2-40B4-BE49-F238E27FC236}">
                <a16:creationId xmlns:a16="http://schemas.microsoft.com/office/drawing/2014/main" id="{192D80C4-5C5F-EA44-8AEA-C901B35A0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0465" y="5813014"/>
            <a:ext cx="681484" cy="572559"/>
          </a:xfrm>
          <a:custGeom>
            <a:avLst/>
            <a:gdLst>
              <a:gd name="T0" fmla="*/ 409 w 1074"/>
              <a:gd name="T1" fmla="*/ 460 h 903"/>
              <a:gd name="T2" fmla="*/ 350 w 1074"/>
              <a:gd name="T3" fmla="*/ 326 h 903"/>
              <a:gd name="T4" fmla="*/ 202 w 1074"/>
              <a:gd name="T5" fmla="*/ 325 h 903"/>
              <a:gd name="T6" fmla="*/ 0 w 1074"/>
              <a:gd name="T7" fmla="*/ 526 h 903"/>
              <a:gd name="T8" fmla="*/ 1 w 1074"/>
              <a:gd name="T9" fmla="*/ 692 h 903"/>
              <a:gd name="T10" fmla="*/ 12 w 1074"/>
              <a:gd name="T11" fmla="*/ 695 h 903"/>
              <a:gd name="T12" fmla="*/ 238 w 1074"/>
              <a:gd name="T13" fmla="*/ 689 h 903"/>
              <a:gd name="T14" fmla="*/ 409 w 1074"/>
              <a:gd name="T15" fmla="*/ 460 h 903"/>
              <a:gd name="T16" fmla="*/ 268 w 1074"/>
              <a:gd name="T17" fmla="*/ 314 h 903"/>
              <a:gd name="T18" fmla="*/ 352 w 1074"/>
              <a:gd name="T19" fmla="*/ 290 h 903"/>
              <a:gd name="T20" fmla="*/ 425 w 1074"/>
              <a:gd name="T21" fmla="*/ 166 h 903"/>
              <a:gd name="T22" fmla="*/ 426 w 1074"/>
              <a:gd name="T23" fmla="*/ 157 h 903"/>
              <a:gd name="T24" fmla="*/ 268 w 1074"/>
              <a:gd name="T25" fmla="*/ 0 h 903"/>
              <a:gd name="T26" fmla="*/ 111 w 1074"/>
              <a:gd name="T27" fmla="*/ 157 h 903"/>
              <a:gd name="T28" fmla="*/ 871 w 1074"/>
              <a:gd name="T29" fmla="*/ 325 h 903"/>
              <a:gd name="T30" fmla="*/ 739 w 1074"/>
              <a:gd name="T31" fmla="*/ 325 h 903"/>
              <a:gd name="T32" fmla="*/ 679 w 1074"/>
              <a:gd name="T33" fmla="*/ 460 h 903"/>
              <a:gd name="T34" fmla="*/ 850 w 1074"/>
              <a:gd name="T35" fmla="*/ 739 h 903"/>
              <a:gd name="T36" fmla="*/ 1061 w 1074"/>
              <a:gd name="T37" fmla="*/ 695 h 903"/>
              <a:gd name="T38" fmla="*/ 1073 w 1074"/>
              <a:gd name="T39" fmla="*/ 690 h 903"/>
              <a:gd name="T40" fmla="*/ 1073 w 1074"/>
              <a:gd name="T41" fmla="*/ 526 h 903"/>
              <a:gd name="T42" fmla="*/ 611 w 1074"/>
              <a:gd name="T43" fmla="*/ 488 h 903"/>
              <a:gd name="T44" fmla="*/ 477 w 1074"/>
              <a:gd name="T45" fmla="*/ 488 h 903"/>
              <a:gd name="T46" fmla="*/ 276 w 1074"/>
              <a:gd name="T47" fmla="*/ 852 h 903"/>
              <a:gd name="T48" fmla="*/ 288 w 1074"/>
              <a:gd name="T49" fmla="*/ 858 h 903"/>
              <a:gd name="T50" fmla="*/ 561 w 1074"/>
              <a:gd name="T51" fmla="*/ 902 h 903"/>
              <a:gd name="T52" fmla="*/ 801 w 1074"/>
              <a:gd name="T53" fmla="*/ 857 h 903"/>
              <a:gd name="T54" fmla="*/ 812 w 1074"/>
              <a:gd name="T55" fmla="*/ 852 h 903"/>
              <a:gd name="T56" fmla="*/ 812 w 1074"/>
              <a:gd name="T57" fmla="*/ 689 h 903"/>
              <a:gd name="T58" fmla="*/ 545 w 1074"/>
              <a:gd name="T59" fmla="*/ 477 h 903"/>
              <a:gd name="T60" fmla="*/ 702 w 1074"/>
              <a:gd name="T61" fmla="*/ 320 h 903"/>
              <a:gd name="T62" fmla="*/ 545 w 1074"/>
              <a:gd name="T63" fmla="*/ 162 h 903"/>
              <a:gd name="T64" fmla="*/ 387 w 1074"/>
              <a:gd name="T65" fmla="*/ 320 h 903"/>
              <a:gd name="T66" fmla="*/ 545 w 1074"/>
              <a:gd name="T67" fmla="*/ 477 h 903"/>
              <a:gd name="T68" fmla="*/ 647 w 1074"/>
              <a:gd name="T69" fmla="*/ 155 h 903"/>
              <a:gd name="T70" fmla="*/ 738 w 1074"/>
              <a:gd name="T71" fmla="*/ 299 h 903"/>
              <a:gd name="T72" fmla="*/ 805 w 1074"/>
              <a:gd name="T73" fmla="*/ 314 h 903"/>
              <a:gd name="T74" fmla="*/ 962 w 1074"/>
              <a:gd name="T75" fmla="*/ 157 h 903"/>
              <a:gd name="T76" fmla="*/ 805 w 1074"/>
              <a:gd name="T77" fmla="*/ 0 h 9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074" h="903">
                <a:moveTo>
                  <a:pt x="409" y="460"/>
                </a:moveTo>
                <a:lnTo>
                  <a:pt x="409" y="460"/>
                </a:lnTo>
                <a:cubicBezTo>
                  <a:pt x="374" y="426"/>
                  <a:pt x="351" y="378"/>
                  <a:pt x="350" y="326"/>
                </a:cubicBezTo>
                <a:lnTo>
                  <a:pt x="350" y="326"/>
                </a:lnTo>
                <a:cubicBezTo>
                  <a:pt x="345" y="326"/>
                  <a:pt x="340" y="325"/>
                  <a:pt x="335" y="325"/>
                </a:cubicBezTo>
                <a:lnTo>
                  <a:pt x="202" y="325"/>
                </a:lnTo>
                <a:lnTo>
                  <a:pt x="202" y="325"/>
                </a:lnTo>
                <a:cubicBezTo>
                  <a:pt x="91" y="325"/>
                  <a:pt x="0" y="415"/>
                  <a:pt x="0" y="526"/>
                </a:cubicBezTo>
                <a:lnTo>
                  <a:pt x="0" y="690"/>
                </a:lnTo>
                <a:lnTo>
                  <a:pt x="1" y="692"/>
                </a:lnTo>
                <a:lnTo>
                  <a:pt x="12" y="695"/>
                </a:lnTo>
                <a:lnTo>
                  <a:pt x="12" y="695"/>
                </a:lnTo>
                <a:cubicBezTo>
                  <a:pt x="97" y="722"/>
                  <a:pt x="173" y="734"/>
                  <a:pt x="238" y="738"/>
                </a:cubicBezTo>
                <a:lnTo>
                  <a:pt x="238" y="689"/>
                </a:lnTo>
                <a:lnTo>
                  <a:pt x="238" y="689"/>
                </a:lnTo>
                <a:cubicBezTo>
                  <a:pt x="238" y="581"/>
                  <a:pt x="311" y="489"/>
                  <a:pt x="409" y="460"/>
                </a:cubicBezTo>
                <a:close/>
                <a:moveTo>
                  <a:pt x="268" y="314"/>
                </a:moveTo>
                <a:lnTo>
                  <a:pt x="268" y="314"/>
                </a:lnTo>
                <a:cubicBezTo>
                  <a:pt x="299" y="314"/>
                  <a:pt x="328" y="306"/>
                  <a:pt x="352" y="290"/>
                </a:cubicBezTo>
                <a:lnTo>
                  <a:pt x="352" y="290"/>
                </a:lnTo>
                <a:cubicBezTo>
                  <a:pt x="359" y="240"/>
                  <a:pt x="386" y="196"/>
                  <a:pt x="425" y="166"/>
                </a:cubicBezTo>
                <a:lnTo>
                  <a:pt x="425" y="166"/>
                </a:lnTo>
                <a:cubicBezTo>
                  <a:pt x="425" y="163"/>
                  <a:pt x="426" y="160"/>
                  <a:pt x="426" y="157"/>
                </a:cubicBezTo>
                <a:lnTo>
                  <a:pt x="426" y="157"/>
                </a:lnTo>
                <a:cubicBezTo>
                  <a:pt x="426" y="70"/>
                  <a:pt x="355" y="0"/>
                  <a:pt x="268" y="0"/>
                </a:cubicBezTo>
                <a:lnTo>
                  <a:pt x="268" y="0"/>
                </a:lnTo>
                <a:cubicBezTo>
                  <a:pt x="182" y="0"/>
                  <a:pt x="111" y="70"/>
                  <a:pt x="111" y="157"/>
                </a:cubicBezTo>
                <a:lnTo>
                  <a:pt x="111" y="157"/>
                </a:lnTo>
                <a:cubicBezTo>
                  <a:pt x="111" y="244"/>
                  <a:pt x="182" y="314"/>
                  <a:pt x="268" y="314"/>
                </a:cubicBezTo>
                <a:close/>
                <a:moveTo>
                  <a:pt x="871" y="325"/>
                </a:moveTo>
                <a:lnTo>
                  <a:pt x="739" y="325"/>
                </a:lnTo>
                <a:lnTo>
                  <a:pt x="739" y="325"/>
                </a:lnTo>
                <a:cubicBezTo>
                  <a:pt x="737" y="378"/>
                  <a:pt x="715" y="425"/>
                  <a:pt x="679" y="460"/>
                </a:cubicBezTo>
                <a:lnTo>
                  <a:pt x="679" y="460"/>
                </a:lnTo>
                <a:cubicBezTo>
                  <a:pt x="778" y="489"/>
                  <a:pt x="850" y="581"/>
                  <a:pt x="850" y="689"/>
                </a:cubicBezTo>
                <a:lnTo>
                  <a:pt x="850" y="739"/>
                </a:lnTo>
                <a:lnTo>
                  <a:pt x="850" y="739"/>
                </a:lnTo>
                <a:cubicBezTo>
                  <a:pt x="981" y="734"/>
                  <a:pt x="1056" y="697"/>
                  <a:pt x="1061" y="695"/>
                </a:cubicBezTo>
                <a:lnTo>
                  <a:pt x="1071" y="690"/>
                </a:lnTo>
                <a:lnTo>
                  <a:pt x="1073" y="690"/>
                </a:lnTo>
                <a:lnTo>
                  <a:pt x="1073" y="526"/>
                </a:lnTo>
                <a:lnTo>
                  <a:pt x="1073" y="526"/>
                </a:lnTo>
                <a:cubicBezTo>
                  <a:pt x="1073" y="415"/>
                  <a:pt x="982" y="325"/>
                  <a:pt x="871" y="325"/>
                </a:cubicBezTo>
                <a:close/>
                <a:moveTo>
                  <a:pt x="611" y="488"/>
                </a:moveTo>
                <a:lnTo>
                  <a:pt x="477" y="488"/>
                </a:lnTo>
                <a:lnTo>
                  <a:pt x="477" y="488"/>
                </a:lnTo>
                <a:cubicBezTo>
                  <a:pt x="366" y="488"/>
                  <a:pt x="276" y="578"/>
                  <a:pt x="276" y="689"/>
                </a:cubicBezTo>
                <a:lnTo>
                  <a:pt x="276" y="852"/>
                </a:lnTo>
                <a:lnTo>
                  <a:pt x="277" y="855"/>
                </a:lnTo>
                <a:lnTo>
                  <a:pt x="288" y="858"/>
                </a:lnTo>
                <a:lnTo>
                  <a:pt x="288" y="858"/>
                </a:lnTo>
                <a:cubicBezTo>
                  <a:pt x="394" y="891"/>
                  <a:pt x="486" y="902"/>
                  <a:pt x="561" y="902"/>
                </a:cubicBezTo>
                <a:lnTo>
                  <a:pt x="561" y="902"/>
                </a:lnTo>
                <a:cubicBezTo>
                  <a:pt x="710" y="902"/>
                  <a:pt x="795" y="860"/>
                  <a:pt x="801" y="857"/>
                </a:cubicBezTo>
                <a:lnTo>
                  <a:pt x="811" y="852"/>
                </a:lnTo>
                <a:lnTo>
                  <a:pt x="812" y="852"/>
                </a:lnTo>
                <a:lnTo>
                  <a:pt x="812" y="689"/>
                </a:lnTo>
                <a:lnTo>
                  <a:pt x="812" y="689"/>
                </a:lnTo>
                <a:cubicBezTo>
                  <a:pt x="812" y="578"/>
                  <a:pt x="722" y="488"/>
                  <a:pt x="611" y="488"/>
                </a:cubicBezTo>
                <a:close/>
                <a:moveTo>
                  <a:pt x="545" y="477"/>
                </a:moveTo>
                <a:lnTo>
                  <a:pt x="545" y="477"/>
                </a:lnTo>
                <a:cubicBezTo>
                  <a:pt x="631" y="477"/>
                  <a:pt x="702" y="406"/>
                  <a:pt x="702" y="320"/>
                </a:cubicBezTo>
                <a:lnTo>
                  <a:pt x="702" y="320"/>
                </a:lnTo>
                <a:cubicBezTo>
                  <a:pt x="702" y="233"/>
                  <a:pt x="631" y="162"/>
                  <a:pt x="545" y="162"/>
                </a:cubicBezTo>
                <a:lnTo>
                  <a:pt x="545" y="162"/>
                </a:lnTo>
                <a:cubicBezTo>
                  <a:pt x="457" y="162"/>
                  <a:pt x="387" y="233"/>
                  <a:pt x="387" y="320"/>
                </a:cubicBezTo>
                <a:lnTo>
                  <a:pt x="387" y="320"/>
                </a:lnTo>
                <a:cubicBezTo>
                  <a:pt x="387" y="406"/>
                  <a:pt x="457" y="477"/>
                  <a:pt x="545" y="477"/>
                </a:cubicBezTo>
                <a:close/>
                <a:moveTo>
                  <a:pt x="647" y="155"/>
                </a:moveTo>
                <a:lnTo>
                  <a:pt x="647" y="155"/>
                </a:lnTo>
                <a:cubicBezTo>
                  <a:pt x="697" y="186"/>
                  <a:pt x="732" y="239"/>
                  <a:pt x="738" y="299"/>
                </a:cubicBezTo>
                <a:lnTo>
                  <a:pt x="738" y="299"/>
                </a:lnTo>
                <a:cubicBezTo>
                  <a:pt x="758" y="309"/>
                  <a:pt x="781" y="314"/>
                  <a:pt x="805" y="314"/>
                </a:cubicBezTo>
                <a:lnTo>
                  <a:pt x="805" y="314"/>
                </a:lnTo>
                <a:cubicBezTo>
                  <a:pt x="892" y="314"/>
                  <a:pt x="962" y="244"/>
                  <a:pt x="962" y="157"/>
                </a:cubicBezTo>
                <a:lnTo>
                  <a:pt x="962" y="157"/>
                </a:lnTo>
                <a:cubicBezTo>
                  <a:pt x="962" y="70"/>
                  <a:pt x="892" y="0"/>
                  <a:pt x="805" y="0"/>
                </a:cubicBezTo>
                <a:lnTo>
                  <a:pt x="805" y="0"/>
                </a:lnTo>
                <a:cubicBezTo>
                  <a:pt x="718" y="0"/>
                  <a:pt x="648" y="69"/>
                  <a:pt x="647" y="15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US" sz="6532"/>
          </a:p>
        </p:txBody>
      </p:sp>
      <p:sp>
        <p:nvSpPr>
          <p:cNvPr id="40" name="Freeform 39">
            <a:extLst>
              <a:ext uri="{FF2B5EF4-FFF2-40B4-BE49-F238E27FC236}">
                <a16:creationId xmlns:a16="http://schemas.microsoft.com/office/drawing/2014/main" id="{3339E822-C222-0849-8C99-64A3A452E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8357" y="5075670"/>
            <a:ext cx="1208720" cy="1208722"/>
          </a:xfrm>
          <a:custGeom>
            <a:avLst/>
            <a:gdLst>
              <a:gd name="connsiteX0" fmla="*/ 686849 w 1208720"/>
              <a:gd name="connsiteY0" fmla="*/ 209475 h 1208722"/>
              <a:gd name="connsiteX1" fmla="*/ 506632 w 1208720"/>
              <a:gd name="connsiteY1" fmla="*/ 394499 h 1208722"/>
              <a:gd name="connsiteX2" fmla="*/ 506632 w 1208720"/>
              <a:gd name="connsiteY2" fmla="*/ 497782 h 1208722"/>
              <a:gd name="connsiteX3" fmla="*/ 385429 w 1208720"/>
              <a:gd name="connsiteY3" fmla="*/ 497782 h 1208722"/>
              <a:gd name="connsiteX4" fmla="*/ 385429 w 1208720"/>
              <a:gd name="connsiteY4" fmla="*/ 637817 h 1208722"/>
              <a:gd name="connsiteX5" fmla="*/ 506632 w 1208720"/>
              <a:gd name="connsiteY5" fmla="*/ 637817 h 1208722"/>
              <a:gd name="connsiteX6" fmla="*/ 506632 w 1208720"/>
              <a:gd name="connsiteY6" fmla="*/ 996459 h 1208722"/>
              <a:gd name="connsiteX7" fmla="*/ 651314 w 1208720"/>
              <a:gd name="connsiteY7" fmla="*/ 996459 h 1208722"/>
              <a:gd name="connsiteX8" fmla="*/ 651314 w 1208720"/>
              <a:gd name="connsiteY8" fmla="*/ 637817 h 1208722"/>
              <a:gd name="connsiteX9" fmla="*/ 771882 w 1208720"/>
              <a:gd name="connsiteY9" fmla="*/ 637817 h 1208722"/>
              <a:gd name="connsiteX10" fmla="*/ 790284 w 1208720"/>
              <a:gd name="connsiteY10" fmla="*/ 497782 h 1208722"/>
              <a:gd name="connsiteX11" fmla="*/ 651314 w 1208720"/>
              <a:gd name="connsiteY11" fmla="*/ 497782 h 1208722"/>
              <a:gd name="connsiteX12" fmla="*/ 651314 w 1208720"/>
              <a:gd name="connsiteY12" fmla="*/ 408439 h 1208722"/>
              <a:gd name="connsiteX13" fmla="*/ 721116 w 1208720"/>
              <a:gd name="connsiteY13" fmla="*/ 340005 h 1208722"/>
              <a:gd name="connsiteX14" fmla="*/ 795361 w 1208720"/>
              <a:gd name="connsiteY14" fmla="*/ 340005 h 1208722"/>
              <a:gd name="connsiteX15" fmla="*/ 795361 w 1208720"/>
              <a:gd name="connsiteY15" fmla="*/ 215178 h 1208722"/>
              <a:gd name="connsiteX16" fmla="*/ 686849 w 1208720"/>
              <a:gd name="connsiteY16" fmla="*/ 209475 h 1208722"/>
              <a:gd name="connsiteX17" fmla="*/ 604043 w 1208720"/>
              <a:gd name="connsiteY17" fmla="*/ 0 h 1208722"/>
              <a:gd name="connsiteX18" fmla="*/ 1208720 w 1208720"/>
              <a:gd name="connsiteY18" fmla="*/ 604678 h 1208722"/>
              <a:gd name="connsiteX19" fmla="*/ 604043 w 1208720"/>
              <a:gd name="connsiteY19" fmla="*/ 1208722 h 1208722"/>
              <a:gd name="connsiteX20" fmla="*/ 0 w 1208720"/>
              <a:gd name="connsiteY20" fmla="*/ 604678 h 1208722"/>
              <a:gd name="connsiteX21" fmla="*/ 604043 w 1208720"/>
              <a:gd name="connsiteY21" fmla="*/ 0 h 1208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208720" h="1208722">
                <a:moveTo>
                  <a:pt x="686849" y="209475"/>
                </a:moveTo>
                <a:cubicBezTo>
                  <a:pt x="579607" y="209475"/>
                  <a:pt x="506632" y="274740"/>
                  <a:pt x="506632" y="394499"/>
                </a:cubicBezTo>
                <a:lnTo>
                  <a:pt x="506632" y="497782"/>
                </a:lnTo>
                <a:lnTo>
                  <a:pt x="385429" y="497782"/>
                </a:lnTo>
                <a:lnTo>
                  <a:pt x="385429" y="637817"/>
                </a:lnTo>
                <a:lnTo>
                  <a:pt x="506632" y="637817"/>
                </a:lnTo>
                <a:lnTo>
                  <a:pt x="506632" y="996459"/>
                </a:lnTo>
                <a:lnTo>
                  <a:pt x="651314" y="996459"/>
                </a:lnTo>
                <a:lnTo>
                  <a:pt x="651314" y="637817"/>
                </a:lnTo>
                <a:lnTo>
                  <a:pt x="771882" y="637817"/>
                </a:lnTo>
                <a:lnTo>
                  <a:pt x="790284" y="497782"/>
                </a:lnTo>
                <a:lnTo>
                  <a:pt x="651314" y="497782"/>
                </a:lnTo>
                <a:lnTo>
                  <a:pt x="651314" y="408439"/>
                </a:lnTo>
                <a:cubicBezTo>
                  <a:pt x="651314" y="367886"/>
                  <a:pt x="662736" y="340005"/>
                  <a:pt x="721116" y="340005"/>
                </a:cubicBezTo>
                <a:lnTo>
                  <a:pt x="795361" y="340005"/>
                </a:lnTo>
                <a:lnTo>
                  <a:pt x="795361" y="215178"/>
                </a:lnTo>
                <a:cubicBezTo>
                  <a:pt x="782035" y="213911"/>
                  <a:pt x="738249" y="209475"/>
                  <a:pt x="686849" y="209475"/>
                </a:cubicBezTo>
                <a:close/>
                <a:moveTo>
                  <a:pt x="604043" y="0"/>
                </a:moveTo>
                <a:cubicBezTo>
                  <a:pt x="938074" y="0"/>
                  <a:pt x="1208720" y="270648"/>
                  <a:pt x="1208720" y="604678"/>
                </a:cubicBezTo>
                <a:cubicBezTo>
                  <a:pt x="1208720" y="938075"/>
                  <a:pt x="938074" y="1208722"/>
                  <a:pt x="604043" y="1208722"/>
                </a:cubicBezTo>
                <a:cubicBezTo>
                  <a:pt x="270013" y="1208722"/>
                  <a:pt x="0" y="938075"/>
                  <a:pt x="0" y="604678"/>
                </a:cubicBezTo>
                <a:cubicBezTo>
                  <a:pt x="0" y="270648"/>
                  <a:pt x="270013" y="0"/>
                  <a:pt x="604043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6" name="Freeform 35">
            <a:extLst>
              <a:ext uri="{FF2B5EF4-FFF2-40B4-BE49-F238E27FC236}">
                <a16:creationId xmlns:a16="http://schemas.microsoft.com/office/drawing/2014/main" id="{373AD172-35BC-EF48-BCB7-A586A7E380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24117" y="2802194"/>
            <a:ext cx="1253411" cy="1253411"/>
          </a:xfrm>
          <a:custGeom>
            <a:avLst/>
            <a:gdLst>
              <a:gd name="connsiteX0" fmla="*/ 457970 w 1292604"/>
              <a:gd name="connsiteY0" fmla="*/ 322594 h 1292604"/>
              <a:gd name="connsiteX1" fmla="*/ 457970 w 1292604"/>
              <a:gd name="connsiteY1" fmla="*/ 970009 h 1292604"/>
              <a:gd name="connsiteX2" fmla="*/ 935448 w 1292604"/>
              <a:gd name="connsiteY2" fmla="*/ 646629 h 1292604"/>
              <a:gd name="connsiteX3" fmla="*/ 645975 w 1292604"/>
              <a:gd name="connsiteY3" fmla="*/ 0 h 1292604"/>
              <a:gd name="connsiteX4" fmla="*/ 1292604 w 1292604"/>
              <a:gd name="connsiteY4" fmla="*/ 646629 h 1292604"/>
              <a:gd name="connsiteX5" fmla="*/ 645975 w 1292604"/>
              <a:gd name="connsiteY5" fmla="*/ 1292604 h 1292604"/>
              <a:gd name="connsiteX6" fmla="*/ 0 w 1292604"/>
              <a:gd name="connsiteY6" fmla="*/ 646629 h 1292604"/>
              <a:gd name="connsiteX7" fmla="*/ 645975 w 1292604"/>
              <a:gd name="connsiteY7" fmla="*/ 0 h 129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92604" h="1292604">
                <a:moveTo>
                  <a:pt x="457970" y="322594"/>
                </a:moveTo>
                <a:lnTo>
                  <a:pt x="457970" y="970009"/>
                </a:lnTo>
                <a:lnTo>
                  <a:pt x="935448" y="646629"/>
                </a:lnTo>
                <a:close/>
                <a:moveTo>
                  <a:pt x="645975" y="0"/>
                </a:moveTo>
                <a:cubicBezTo>
                  <a:pt x="1003254" y="0"/>
                  <a:pt x="1292604" y="289350"/>
                  <a:pt x="1292604" y="646629"/>
                </a:cubicBezTo>
                <a:cubicBezTo>
                  <a:pt x="1292604" y="1003254"/>
                  <a:pt x="1003254" y="1292604"/>
                  <a:pt x="645975" y="1292604"/>
                </a:cubicBezTo>
                <a:cubicBezTo>
                  <a:pt x="289350" y="1292604"/>
                  <a:pt x="0" y="1003254"/>
                  <a:pt x="0" y="646629"/>
                </a:cubicBezTo>
                <a:cubicBezTo>
                  <a:pt x="0" y="289350"/>
                  <a:pt x="289350" y="0"/>
                  <a:pt x="645975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37" name="Freeform 36">
            <a:extLst>
              <a:ext uri="{FF2B5EF4-FFF2-40B4-BE49-F238E27FC236}">
                <a16:creationId xmlns:a16="http://schemas.microsoft.com/office/drawing/2014/main" id="{4A0B69FE-1854-0343-A10C-B7C198A0F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44482" y="7829928"/>
            <a:ext cx="1545878" cy="2808174"/>
          </a:xfrm>
          <a:custGeom>
            <a:avLst/>
            <a:gdLst>
              <a:gd name="connsiteX0" fmla="*/ 441057 w 1594217"/>
              <a:gd name="connsiteY0" fmla="*/ 2244335 h 2895984"/>
              <a:gd name="connsiteX1" fmla="*/ 490261 w 1594217"/>
              <a:gd name="connsiteY1" fmla="*/ 2247521 h 2895984"/>
              <a:gd name="connsiteX2" fmla="*/ 1558219 w 1594217"/>
              <a:gd name="connsiteY2" fmla="*/ 2773117 h 2895984"/>
              <a:gd name="connsiteX3" fmla="*/ 1587594 w 1594217"/>
              <a:gd name="connsiteY3" fmla="*/ 2859408 h 2895984"/>
              <a:gd name="connsiteX4" fmla="*/ 1501427 w 1594217"/>
              <a:gd name="connsiteY4" fmla="*/ 2889480 h 2895984"/>
              <a:gd name="connsiteX5" fmla="*/ 433468 w 1594217"/>
              <a:gd name="connsiteY5" fmla="*/ 2363231 h 2895984"/>
              <a:gd name="connsiteX6" fmla="*/ 404093 w 1594217"/>
              <a:gd name="connsiteY6" fmla="*/ 2276939 h 2895984"/>
              <a:gd name="connsiteX7" fmla="*/ 441057 w 1594217"/>
              <a:gd name="connsiteY7" fmla="*/ 2244335 h 2895984"/>
              <a:gd name="connsiteX8" fmla="*/ 1394585 w 1594217"/>
              <a:gd name="connsiteY8" fmla="*/ 1272300 h 2895984"/>
              <a:gd name="connsiteX9" fmla="*/ 1451014 w 1594217"/>
              <a:gd name="connsiteY9" fmla="*/ 1315676 h 2895984"/>
              <a:gd name="connsiteX10" fmla="*/ 1411148 w 1594217"/>
              <a:gd name="connsiteY10" fmla="*/ 1397361 h 2895984"/>
              <a:gd name="connsiteX11" fmla="*/ 283140 w 1594217"/>
              <a:gd name="connsiteY11" fmla="*/ 1782263 h 2895984"/>
              <a:gd name="connsiteX12" fmla="*/ 201448 w 1594217"/>
              <a:gd name="connsiteY12" fmla="*/ 1742401 h 2895984"/>
              <a:gd name="connsiteX13" fmla="*/ 241314 w 1594217"/>
              <a:gd name="connsiteY13" fmla="*/ 1660062 h 2895984"/>
              <a:gd name="connsiteX14" fmla="*/ 1369322 w 1594217"/>
              <a:gd name="connsiteY14" fmla="*/ 1275813 h 2895984"/>
              <a:gd name="connsiteX15" fmla="*/ 1394585 w 1594217"/>
              <a:gd name="connsiteY15" fmla="*/ 1272300 h 2895984"/>
              <a:gd name="connsiteX16" fmla="*/ 594006 w 1594217"/>
              <a:gd name="connsiteY16" fmla="*/ 106 h 2895984"/>
              <a:gd name="connsiteX17" fmla="*/ 618521 w 1594217"/>
              <a:gd name="connsiteY17" fmla="*/ 6624 h 2895984"/>
              <a:gd name="connsiteX18" fmla="*/ 648592 w 1594217"/>
              <a:gd name="connsiteY18" fmla="*/ 92792 h 2895984"/>
              <a:gd name="connsiteX19" fmla="*/ 122343 w 1594217"/>
              <a:gd name="connsiteY19" fmla="*/ 1160750 h 2895984"/>
              <a:gd name="connsiteX20" fmla="*/ 36051 w 1594217"/>
              <a:gd name="connsiteY20" fmla="*/ 1190126 h 2895984"/>
              <a:gd name="connsiteX21" fmla="*/ 6633 w 1594217"/>
              <a:gd name="connsiteY21" fmla="*/ 1103958 h 2895984"/>
              <a:gd name="connsiteX22" fmla="*/ 532229 w 1594217"/>
              <a:gd name="connsiteY22" fmla="*/ 35999 h 2895984"/>
              <a:gd name="connsiteX23" fmla="*/ 594006 w 1594217"/>
              <a:gd name="connsiteY23" fmla="*/ 106 h 2895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594217" h="2895984">
                <a:moveTo>
                  <a:pt x="441057" y="2244335"/>
                </a:moveTo>
                <a:cubicBezTo>
                  <a:pt x="456642" y="2239023"/>
                  <a:pt x="474268" y="2239676"/>
                  <a:pt x="490261" y="2247521"/>
                </a:cubicBezTo>
                <a:lnTo>
                  <a:pt x="1558219" y="2773117"/>
                </a:lnTo>
                <a:cubicBezTo>
                  <a:pt x="1590205" y="2789460"/>
                  <a:pt x="1603261" y="2828030"/>
                  <a:pt x="1587594" y="2859408"/>
                </a:cubicBezTo>
                <a:cubicBezTo>
                  <a:pt x="1571927" y="2891441"/>
                  <a:pt x="1532760" y="2905169"/>
                  <a:pt x="1501427" y="2889480"/>
                </a:cubicBezTo>
                <a:lnTo>
                  <a:pt x="433468" y="2363231"/>
                </a:lnTo>
                <a:cubicBezTo>
                  <a:pt x="401482" y="2347541"/>
                  <a:pt x="388426" y="2308972"/>
                  <a:pt x="404093" y="2276939"/>
                </a:cubicBezTo>
                <a:cubicBezTo>
                  <a:pt x="411927" y="2260923"/>
                  <a:pt x="425472" y="2249646"/>
                  <a:pt x="441057" y="2244335"/>
                </a:cubicBezTo>
                <a:close/>
                <a:moveTo>
                  <a:pt x="1394585" y="1272300"/>
                </a:moveTo>
                <a:cubicBezTo>
                  <a:pt x="1419644" y="1273893"/>
                  <a:pt x="1442681" y="1290190"/>
                  <a:pt x="1451014" y="1315676"/>
                </a:cubicBezTo>
                <a:cubicBezTo>
                  <a:pt x="1462125" y="1349657"/>
                  <a:pt x="1444479" y="1385598"/>
                  <a:pt x="1411148" y="1397361"/>
                </a:cubicBezTo>
                <a:lnTo>
                  <a:pt x="283140" y="1782263"/>
                </a:lnTo>
                <a:cubicBezTo>
                  <a:pt x="249156" y="1793372"/>
                  <a:pt x="213211" y="1775728"/>
                  <a:pt x="201448" y="1742401"/>
                </a:cubicBezTo>
                <a:cubicBezTo>
                  <a:pt x="189684" y="1708420"/>
                  <a:pt x="207983" y="1671824"/>
                  <a:pt x="241314" y="1660062"/>
                </a:cubicBezTo>
                <a:lnTo>
                  <a:pt x="1369322" y="1275813"/>
                </a:lnTo>
                <a:cubicBezTo>
                  <a:pt x="1377654" y="1272872"/>
                  <a:pt x="1386232" y="1271769"/>
                  <a:pt x="1394585" y="1272300"/>
                </a:cubicBezTo>
                <a:close/>
                <a:moveTo>
                  <a:pt x="594006" y="106"/>
                </a:moveTo>
                <a:cubicBezTo>
                  <a:pt x="602341" y="586"/>
                  <a:pt x="610676" y="2708"/>
                  <a:pt x="618521" y="6624"/>
                </a:cubicBezTo>
                <a:cubicBezTo>
                  <a:pt x="650553" y="22291"/>
                  <a:pt x="664281" y="60805"/>
                  <a:pt x="648592" y="92792"/>
                </a:cubicBezTo>
                <a:lnTo>
                  <a:pt x="122343" y="1160750"/>
                </a:lnTo>
                <a:cubicBezTo>
                  <a:pt x="106653" y="1192737"/>
                  <a:pt x="68084" y="1205792"/>
                  <a:pt x="36051" y="1190126"/>
                </a:cubicBezTo>
                <a:cubicBezTo>
                  <a:pt x="4019" y="1174459"/>
                  <a:pt x="-9056" y="1135944"/>
                  <a:pt x="6633" y="1103958"/>
                </a:cubicBezTo>
                <a:lnTo>
                  <a:pt x="532229" y="35999"/>
                </a:lnTo>
                <a:cubicBezTo>
                  <a:pt x="543996" y="12009"/>
                  <a:pt x="569001" y="-1332"/>
                  <a:pt x="594006" y="10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square" anchor="ctr">
            <a:noAutofit/>
          </a:bodyPr>
          <a:lstStyle/>
          <a:p>
            <a:endParaRPr lang="en-US" sz="6532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FB18BF6-F706-7F41-9081-86934B2A0725}"/>
              </a:ext>
            </a:extLst>
          </p:cNvPr>
          <p:cNvSpPr txBox="1"/>
          <p:nvPr/>
        </p:nvSpPr>
        <p:spPr>
          <a:xfrm>
            <a:off x="14822996" y="280219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73875785-DD77-304C-B2B3-ACAE17F5090D}"/>
              </a:ext>
            </a:extLst>
          </p:cNvPr>
          <p:cNvSpPr txBox="1">
            <a:spLocks/>
          </p:cNvSpPr>
          <p:nvPr/>
        </p:nvSpPr>
        <p:spPr>
          <a:xfrm>
            <a:off x="14822995" y="3462937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A09FF98F-711B-F64B-B74B-45CAD406E4AD}"/>
              </a:ext>
            </a:extLst>
          </p:cNvPr>
          <p:cNvSpPr txBox="1"/>
          <p:nvPr/>
        </p:nvSpPr>
        <p:spPr>
          <a:xfrm>
            <a:off x="14822996" y="5526842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55" name="Subtitle 2">
            <a:extLst>
              <a:ext uri="{FF2B5EF4-FFF2-40B4-BE49-F238E27FC236}">
                <a16:creationId xmlns:a16="http://schemas.microsoft.com/office/drawing/2014/main" id="{7B94EB26-00CB-F74F-947C-BD25366BAA66}"/>
              </a:ext>
            </a:extLst>
          </p:cNvPr>
          <p:cNvSpPr txBox="1">
            <a:spLocks/>
          </p:cNvSpPr>
          <p:nvPr/>
        </p:nvSpPr>
        <p:spPr>
          <a:xfrm>
            <a:off x="14822995" y="6187585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BE0D41-914E-BB44-B641-E45B2D75D225}"/>
              </a:ext>
            </a:extLst>
          </p:cNvPr>
          <p:cNvSpPr txBox="1"/>
          <p:nvPr/>
        </p:nvSpPr>
        <p:spPr>
          <a:xfrm>
            <a:off x="14822996" y="8251490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3050686C-AB4D-FE4D-A866-CAF1A241E137}"/>
              </a:ext>
            </a:extLst>
          </p:cNvPr>
          <p:cNvSpPr txBox="1">
            <a:spLocks/>
          </p:cNvSpPr>
          <p:nvPr/>
        </p:nvSpPr>
        <p:spPr>
          <a:xfrm>
            <a:off x="14822995" y="8912233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DBB0378-A30E-2C4C-89A5-9DEA3B8932C0}"/>
              </a:ext>
            </a:extLst>
          </p:cNvPr>
          <p:cNvSpPr txBox="1"/>
          <p:nvPr/>
        </p:nvSpPr>
        <p:spPr>
          <a:xfrm>
            <a:off x="14822996" y="10976139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FE0472DF-D298-5541-9EB0-E496D4417725}"/>
              </a:ext>
            </a:extLst>
          </p:cNvPr>
          <p:cNvSpPr txBox="1">
            <a:spLocks/>
          </p:cNvSpPr>
          <p:nvPr/>
        </p:nvSpPr>
        <p:spPr>
          <a:xfrm>
            <a:off x="14822995" y="11636882"/>
            <a:ext cx="7652358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52720575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9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073A3"/>
      </a:accent1>
      <a:accent2>
        <a:srgbClr val="2DADE0"/>
      </a:accent2>
      <a:accent3>
        <a:srgbClr val="6ACEE3"/>
      </a:accent3>
      <a:accent4>
        <a:srgbClr val="61DDA8"/>
      </a:accent4>
      <a:accent5>
        <a:srgbClr val="FFD253"/>
      </a:accent5>
      <a:accent6>
        <a:srgbClr val="FF8F10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69892</TotalTime>
  <Words>1550</Words>
  <Application>Microsoft Macintosh PowerPoint</Application>
  <PresentationFormat>Custom</PresentationFormat>
  <Paragraphs>252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8476</cp:revision>
  <cp:lastPrinted>2019-08-21T17:56:17Z</cp:lastPrinted>
  <dcterms:created xsi:type="dcterms:W3CDTF">2014-11-12T21:47:38Z</dcterms:created>
  <dcterms:modified xsi:type="dcterms:W3CDTF">2019-10-22T04:25:39Z</dcterms:modified>
  <cp:category/>
</cp:coreProperties>
</file>