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560" r:id="rId2"/>
    <p:sldId id="3561" r:id="rId3"/>
    <p:sldId id="3562" r:id="rId4"/>
    <p:sldId id="3563" r:id="rId5"/>
    <p:sldId id="3564" r:id="rId6"/>
    <p:sldId id="3581" r:id="rId7"/>
    <p:sldId id="3565" r:id="rId8"/>
    <p:sldId id="3575" r:id="rId9"/>
    <p:sldId id="3566" r:id="rId10"/>
    <p:sldId id="3567" r:id="rId11"/>
    <p:sldId id="3568" r:id="rId12"/>
    <p:sldId id="3569" r:id="rId13"/>
    <p:sldId id="3570" r:id="rId14"/>
    <p:sldId id="3571" r:id="rId15"/>
    <p:sldId id="3572" r:id="rId16"/>
    <p:sldId id="3573" r:id="rId17"/>
    <p:sldId id="3574" r:id="rId18"/>
    <p:sldId id="3580" r:id="rId19"/>
    <p:sldId id="3591" r:id="rId20"/>
    <p:sldId id="3582" r:id="rId21"/>
    <p:sldId id="3576" r:id="rId22"/>
    <p:sldId id="3577" r:id="rId23"/>
    <p:sldId id="3579" r:id="rId24"/>
    <p:sldId id="3583" r:id="rId25"/>
    <p:sldId id="3584" r:id="rId26"/>
    <p:sldId id="3585" r:id="rId27"/>
    <p:sldId id="3586" r:id="rId28"/>
    <p:sldId id="3587" r:id="rId29"/>
    <p:sldId id="3588" r:id="rId30"/>
    <p:sldId id="3589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Title 01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BFB6-534B-8E62-2BF7E39ADED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Poppins SemiBold" pitchFamily="2" charset="77"/>
                    <a:ea typeface="+mn-ea"/>
                    <a:cs typeface="Poppins SemiBold" pitchFamily="2" charset="77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B6-534B-8E62-2BF7E39ADED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Title 02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Poppins SemiBold" pitchFamily="2" charset="77"/>
                    <a:ea typeface="+mn-ea"/>
                    <a:cs typeface="Poppins SemiBold" pitchFamily="2" charset="77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B6-534B-8E62-2BF7E39ADED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Title 03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Poppins SemiBold" pitchFamily="2" charset="77"/>
                    <a:ea typeface="+mn-ea"/>
                    <a:cs typeface="Poppins SemiBold" pitchFamily="2" charset="77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B6-534B-8E62-2BF7E39ADED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Title 04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Poppins SemiBold" pitchFamily="2" charset="77"/>
                    <a:ea typeface="+mn-ea"/>
                    <a:cs typeface="Poppins SemiBold" pitchFamily="2" charset="77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FB6-534B-8E62-2BF7E39ADED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Title 05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Poppins SemiBold" pitchFamily="2" charset="77"/>
                    <a:ea typeface="+mn-ea"/>
                    <a:cs typeface="Poppins SemiBold" pitchFamily="2" charset="77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FB6-534B-8E62-2BF7E39ADEDE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Title 06</c:v>
                </c:pt>
              </c:strCache>
            </c:strRef>
          </c:tx>
          <c:spPr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Poppins SemiBold" pitchFamily="2" charset="77"/>
                    <a:ea typeface="+mn-ea"/>
                    <a:cs typeface="Poppins SemiBold" pitchFamily="2" charset="77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FB6-534B-8E62-2BF7E39ADED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0"/>
        <c:overlap val="100"/>
        <c:axId val="579044783"/>
        <c:axId val="509537551"/>
      </c:barChart>
      <c:catAx>
        <c:axId val="57904478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09537551"/>
        <c:crosses val="autoZero"/>
        <c:auto val="1"/>
        <c:lblAlgn val="ctr"/>
        <c:lblOffset val="100"/>
        <c:noMultiLvlLbl val="0"/>
      </c:catAx>
      <c:valAx>
        <c:axId val="509537551"/>
        <c:scaling>
          <c:orientation val="minMax"/>
          <c:max val="100"/>
        </c:scaling>
        <c:delete val="1"/>
        <c:axPos val="l"/>
        <c:numFmt formatCode="General" sourceLinked="1"/>
        <c:majorTickMark val="out"/>
        <c:minorTickMark val="none"/>
        <c:tickLblPos val="nextTo"/>
        <c:crossAx val="5790447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1" i="0">
          <a:solidFill>
            <a:schemeClr val="bg1"/>
          </a:solidFill>
          <a:latin typeface="Poppins SemiBold" pitchFamily="2" charset="77"/>
          <a:cs typeface="Poppins SemiBold" pitchFamily="2" charset="77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9E14139-258E-8943-849E-B6CFE781B07B}"/>
              </a:ext>
            </a:extLst>
          </p:cNvPr>
          <p:cNvGrpSpPr/>
          <p:nvPr/>
        </p:nvGrpSpPr>
        <p:grpSpPr>
          <a:xfrm>
            <a:off x="8544643" y="1948648"/>
            <a:ext cx="7360376" cy="11404216"/>
            <a:chOff x="8945606" y="1373907"/>
            <a:chExt cx="6558449" cy="10161706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0A217975-4BD4-C64E-BD43-DA8CCE8DD7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09698" y="3292189"/>
              <a:ext cx="5478335" cy="2422333"/>
            </a:xfrm>
            <a:custGeom>
              <a:avLst/>
              <a:gdLst>
                <a:gd name="T0" fmla="*/ 6015 w 8388"/>
                <a:gd name="T1" fmla="*/ 230 h 3707"/>
                <a:gd name="T2" fmla="*/ 4853 w 8388"/>
                <a:gd name="T3" fmla="*/ 0 h 3707"/>
                <a:gd name="T4" fmla="*/ 3311 w 8388"/>
                <a:gd name="T5" fmla="*/ 565 h 3707"/>
                <a:gd name="T6" fmla="*/ 1453 w 8388"/>
                <a:gd name="T7" fmla="*/ 357 h 3707"/>
                <a:gd name="T8" fmla="*/ 569 w 8388"/>
                <a:gd name="T9" fmla="*/ 915 h 3707"/>
                <a:gd name="T10" fmla="*/ 0 w 8388"/>
                <a:gd name="T11" fmla="*/ 3199 h 3707"/>
                <a:gd name="T12" fmla="*/ 3372 w 8388"/>
                <a:gd name="T13" fmla="*/ 3706 h 3707"/>
                <a:gd name="T14" fmla="*/ 5614 w 8388"/>
                <a:gd name="T15" fmla="*/ 3078 h 3707"/>
                <a:gd name="T16" fmla="*/ 6176 w 8388"/>
                <a:gd name="T17" fmla="*/ 3244 h 3707"/>
                <a:gd name="T18" fmla="*/ 8387 w 8388"/>
                <a:gd name="T19" fmla="*/ 3244 h 3707"/>
                <a:gd name="T20" fmla="*/ 6015 w 8388"/>
                <a:gd name="T21" fmla="*/ 230 h 3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388" h="3707">
                  <a:moveTo>
                    <a:pt x="6015" y="230"/>
                  </a:moveTo>
                  <a:lnTo>
                    <a:pt x="4853" y="0"/>
                  </a:lnTo>
                  <a:lnTo>
                    <a:pt x="3311" y="565"/>
                  </a:lnTo>
                  <a:lnTo>
                    <a:pt x="1453" y="357"/>
                  </a:lnTo>
                  <a:lnTo>
                    <a:pt x="569" y="915"/>
                  </a:lnTo>
                  <a:lnTo>
                    <a:pt x="0" y="3199"/>
                  </a:lnTo>
                  <a:lnTo>
                    <a:pt x="3372" y="3706"/>
                  </a:lnTo>
                  <a:lnTo>
                    <a:pt x="5614" y="3078"/>
                  </a:lnTo>
                  <a:lnTo>
                    <a:pt x="6176" y="3244"/>
                  </a:lnTo>
                  <a:lnTo>
                    <a:pt x="8387" y="3244"/>
                  </a:lnTo>
                  <a:lnTo>
                    <a:pt x="6015" y="230"/>
                  </a:lnTo>
                </a:path>
              </a:pathLst>
            </a:custGeom>
            <a:solidFill>
              <a:srgbClr val="E1F4F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D362F8E6-FB89-B34E-B3F2-8AC733DAE7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88724" y="1373907"/>
              <a:ext cx="5599308" cy="4038184"/>
            </a:xfrm>
            <a:custGeom>
              <a:avLst/>
              <a:gdLst>
                <a:gd name="T0" fmla="*/ 3917 w 8572"/>
                <a:gd name="T1" fmla="*/ 0 h 6181"/>
                <a:gd name="T2" fmla="*/ 920 w 8572"/>
                <a:gd name="T3" fmla="*/ 1730 h 6181"/>
                <a:gd name="T4" fmla="*/ 0 w 8572"/>
                <a:gd name="T5" fmla="*/ 3260 h 6181"/>
                <a:gd name="T6" fmla="*/ 184 w 8572"/>
                <a:gd name="T7" fmla="*/ 6135 h 6181"/>
                <a:gd name="T8" fmla="*/ 6360 w 8572"/>
                <a:gd name="T9" fmla="*/ 6180 h 6181"/>
                <a:gd name="T10" fmla="*/ 8571 w 8572"/>
                <a:gd name="T11" fmla="*/ 6180 h 6181"/>
                <a:gd name="T12" fmla="*/ 7544 w 8572"/>
                <a:gd name="T13" fmla="*/ 3527 h 6181"/>
                <a:gd name="T14" fmla="*/ 6486 w 8572"/>
                <a:gd name="T15" fmla="*/ 2624 h 6181"/>
                <a:gd name="T16" fmla="*/ 5957 w 8572"/>
                <a:gd name="T17" fmla="*/ 1323 h 6181"/>
                <a:gd name="T18" fmla="*/ 4465 w 8572"/>
                <a:gd name="T19" fmla="*/ 1050 h 6181"/>
                <a:gd name="T20" fmla="*/ 3917 w 8572"/>
                <a:gd name="T21" fmla="*/ 0 h 6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572" h="6181">
                  <a:moveTo>
                    <a:pt x="3917" y="0"/>
                  </a:moveTo>
                  <a:lnTo>
                    <a:pt x="920" y="1730"/>
                  </a:lnTo>
                  <a:lnTo>
                    <a:pt x="0" y="3260"/>
                  </a:lnTo>
                  <a:lnTo>
                    <a:pt x="184" y="6135"/>
                  </a:lnTo>
                  <a:lnTo>
                    <a:pt x="6360" y="6180"/>
                  </a:lnTo>
                  <a:lnTo>
                    <a:pt x="8571" y="6180"/>
                  </a:lnTo>
                  <a:lnTo>
                    <a:pt x="7544" y="3527"/>
                  </a:lnTo>
                  <a:lnTo>
                    <a:pt x="6486" y="2624"/>
                  </a:lnTo>
                  <a:lnTo>
                    <a:pt x="5957" y="1323"/>
                  </a:lnTo>
                  <a:lnTo>
                    <a:pt x="4465" y="1050"/>
                  </a:lnTo>
                  <a:lnTo>
                    <a:pt x="3917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74062973-F3E3-0C40-825F-04518F9F9E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6" y="3807761"/>
              <a:ext cx="1264452" cy="1653294"/>
            </a:xfrm>
            <a:custGeom>
              <a:avLst/>
              <a:gdLst>
                <a:gd name="T0" fmla="*/ 1583 w 1936"/>
                <a:gd name="T1" fmla="*/ 0 h 2532"/>
                <a:gd name="T2" fmla="*/ 765 w 1936"/>
                <a:gd name="T3" fmla="*/ 908 h 2532"/>
                <a:gd name="T4" fmla="*/ 0 w 1936"/>
                <a:gd name="T5" fmla="*/ 2455 h 2532"/>
                <a:gd name="T6" fmla="*/ 1935 w 1936"/>
                <a:gd name="T7" fmla="*/ 2531 h 2532"/>
                <a:gd name="T8" fmla="*/ 1583 w 1936"/>
                <a:gd name="T9" fmla="*/ 0 h 2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6" h="2532">
                  <a:moveTo>
                    <a:pt x="1583" y="0"/>
                  </a:moveTo>
                  <a:lnTo>
                    <a:pt x="765" y="908"/>
                  </a:lnTo>
                  <a:lnTo>
                    <a:pt x="0" y="2455"/>
                  </a:lnTo>
                  <a:lnTo>
                    <a:pt x="1935" y="2531"/>
                  </a:lnTo>
                  <a:lnTo>
                    <a:pt x="1583" y="0"/>
                  </a:lnTo>
                </a:path>
              </a:pathLst>
            </a:custGeom>
            <a:solidFill>
              <a:srgbClr val="E1F4F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E48628B0-FF98-AF4E-9034-9AD8869627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1373907"/>
              <a:ext cx="4533596" cy="4337735"/>
            </a:xfrm>
            <a:custGeom>
              <a:avLst/>
              <a:gdLst>
                <a:gd name="T0" fmla="*/ 5055 w 6940"/>
                <a:gd name="T1" fmla="*/ 0 h 6643"/>
                <a:gd name="T2" fmla="*/ 4227 w 6940"/>
                <a:gd name="T3" fmla="*/ 1730 h 6643"/>
                <a:gd name="T4" fmla="*/ 5055 w 6940"/>
                <a:gd name="T5" fmla="*/ 2413 h 6643"/>
                <a:gd name="T6" fmla="*/ 5055 w 6940"/>
                <a:gd name="T7" fmla="*/ 2936 h 6643"/>
                <a:gd name="T8" fmla="*/ 4227 w 6940"/>
                <a:gd name="T9" fmla="*/ 3455 h 6643"/>
                <a:gd name="T10" fmla="*/ 3611 w 6940"/>
                <a:gd name="T11" fmla="*/ 3361 h 6643"/>
                <a:gd name="T12" fmla="*/ 4333 w 6940"/>
                <a:gd name="T13" fmla="*/ 3846 h 6643"/>
                <a:gd name="T14" fmla="*/ 4817 w 6940"/>
                <a:gd name="T15" fmla="*/ 3725 h 6643"/>
                <a:gd name="T16" fmla="*/ 4514 w 6940"/>
                <a:gd name="T17" fmla="*/ 4789 h 6643"/>
                <a:gd name="T18" fmla="*/ 3919 w 6940"/>
                <a:gd name="T19" fmla="*/ 5224 h 6643"/>
                <a:gd name="T20" fmla="*/ 4537 w 6940"/>
                <a:gd name="T21" fmla="*/ 6014 h 6643"/>
                <a:gd name="T22" fmla="*/ 6939 w 6940"/>
                <a:gd name="T23" fmla="*/ 5564 h 6643"/>
                <a:gd name="T24" fmla="*/ 6908 w 6940"/>
                <a:gd name="T25" fmla="*/ 6180 h 6643"/>
                <a:gd name="T26" fmla="*/ 4694 w 6940"/>
                <a:gd name="T27" fmla="*/ 6642 h 6643"/>
                <a:gd name="T28" fmla="*/ 0 w 6940"/>
                <a:gd name="T29" fmla="*/ 6180 h 6643"/>
                <a:gd name="T30" fmla="*/ 765 w 6940"/>
                <a:gd name="T31" fmla="*/ 4633 h 6643"/>
                <a:gd name="T32" fmla="*/ 1461 w 6940"/>
                <a:gd name="T33" fmla="*/ 3861 h 6643"/>
                <a:gd name="T34" fmla="*/ 1285 w 6940"/>
                <a:gd name="T35" fmla="*/ 3260 h 6643"/>
                <a:gd name="T36" fmla="*/ 2131 w 6940"/>
                <a:gd name="T37" fmla="*/ 1730 h 6643"/>
                <a:gd name="T38" fmla="*/ 5055 w 6940"/>
                <a:gd name="T39" fmla="*/ 0 h 6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940" h="6643">
                  <a:moveTo>
                    <a:pt x="5055" y="0"/>
                  </a:moveTo>
                  <a:lnTo>
                    <a:pt x="4227" y="1730"/>
                  </a:lnTo>
                  <a:lnTo>
                    <a:pt x="5055" y="2413"/>
                  </a:lnTo>
                  <a:lnTo>
                    <a:pt x="5055" y="2936"/>
                  </a:lnTo>
                  <a:lnTo>
                    <a:pt x="4227" y="3455"/>
                  </a:lnTo>
                  <a:lnTo>
                    <a:pt x="3611" y="3361"/>
                  </a:lnTo>
                  <a:lnTo>
                    <a:pt x="4333" y="3846"/>
                  </a:lnTo>
                  <a:lnTo>
                    <a:pt x="4817" y="3725"/>
                  </a:lnTo>
                  <a:lnTo>
                    <a:pt x="4514" y="4789"/>
                  </a:lnTo>
                  <a:lnTo>
                    <a:pt x="3919" y="5224"/>
                  </a:lnTo>
                  <a:lnTo>
                    <a:pt x="4537" y="6014"/>
                  </a:lnTo>
                  <a:lnTo>
                    <a:pt x="6939" y="5564"/>
                  </a:lnTo>
                  <a:lnTo>
                    <a:pt x="6908" y="6180"/>
                  </a:lnTo>
                  <a:lnTo>
                    <a:pt x="4694" y="6642"/>
                  </a:lnTo>
                  <a:lnTo>
                    <a:pt x="0" y="6180"/>
                  </a:lnTo>
                  <a:lnTo>
                    <a:pt x="765" y="4633"/>
                  </a:lnTo>
                  <a:lnTo>
                    <a:pt x="1461" y="3861"/>
                  </a:lnTo>
                  <a:lnTo>
                    <a:pt x="1285" y="3260"/>
                  </a:lnTo>
                  <a:lnTo>
                    <a:pt x="2131" y="1730"/>
                  </a:lnTo>
                  <a:lnTo>
                    <a:pt x="5055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66CA98FE-C6A2-1D49-B9B6-D65E6B17AD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5302639"/>
              <a:ext cx="6558448" cy="6232974"/>
            </a:xfrm>
            <a:custGeom>
              <a:avLst/>
              <a:gdLst>
                <a:gd name="T0" fmla="*/ 0 w 10041"/>
                <a:gd name="T1" fmla="*/ 166 h 9542"/>
                <a:gd name="T2" fmla="*/ 4694 w 10041"/>
                <a:gd name="T3" fmla="*/ 628 h 9542"/>
                <a:gd name="T4" fmla="*/ 6936 w 10041"/>
                <a:gd name="T5" fmla="*/ 0 h 9542"/>
                <a:gd name="T6" fmla="*/ 9510 w 10041"/>
                <a:gd name="T7" fmla="*/ 420 h 9542"/>
                <a:gd name="T8" fmla="*/ 10040 w 10041"/>
                <a:gd name="T9" fmla="*/ 2243 h 9542"/>
                <a:gd name="T10" fmla="*/ 9864 w 10041"/>
                <a:gd name="T11" fmla="*/ 3783 h 9542"/>
                <a:gd name="T12" fmla="*/ 8220 w 10041"/>
                <a:gd name="T13" fmla="*/ 5031 h 9542"/>
                <a:gd name="T14" fmla="*/ 8220 w 10041"/>
                <a:gd name="T15" fmla="*/ 6170 h 9542"/>
                <a:gd name="T16" fmla="*/ 5422 w 10041"/>
                <a:gd name="T17" fmla="*/ 8962 h 9542"/>
                <a:gd name="T18" fmla="*/ 3853 w 10041"/>
                <a:gd name="T19" fmla="*/ 9541 h 9542"/>
                <a:gd name="T20" fmla="*/ 3575 w 10041"/>
                <a:gd name="T21" fmla="*/ 8233 h 9542"/>
                <a:gd name="T22" fmla="*/ 1935 w 10041"/>
                <a:gd name="T23" fmla="*/ 7503 h 9542"/>
                <a:gd name="T24" fmla="*/ 532 w 10041"/>
                <a:gd name="T25" fmla="*/ 4653 h 9542"/>
                <a:gd name="T26" fmla="*/ 934 w 10041"/>
                <a:gd name="T27" fmla="*/ 3276 h 9542"/>
                <a:gd name="T28" fmla="*/ 532 w 10041"/>
                <a:gd name="T29" fmla="*/ 3075 h 9542"/>
                <a:gd name="T30" fmla="*/ 758 w 10041"/>
                <a:gd name="T31" fmla="*/ 1401 h 9542"/>
                <a:gd name="T32" fmla="*/ 0 w 10041"/>
                <a:gd name="T33" fmla="*/ 166 h 95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041" h="9542">
                  <a:moveTo>
                    <a:pt x="0" y="166"/>
                  </a:moveTo>
                  <a:lnTo>
                    <a:pt x="4694" y="628"/>
                  </a:lnTo>
                  <a:lnTo>
                    <a:pt x="6936" y="0"/>
                  </a:lnTo>
                  <a:lnTo>
                    <a:pt x="9510" y="420"/>
                  </a:lnTo>
                  <a:lnTo>
                    <a:pt x="10040" y="2243"/>
                  </a:lnTo>
                  <a:lnTo>
                    <a:pt x="9864" y="3783"/>
                  </a:lnTo>
                  <a:lnTo>
                    <a:pt x="8220" y="5031"/>
                  </a:lnTo>
                  <a:lnTo>
                    <a:pt x="8220" y="6170"/>
                  </a:lnTo>
                  <a:lnTo>
                    <a:pt x="5422" y="8962"/>
                  </a:lnTo>
                  <a:lnTo>
                    <a:pt x="3853" y="9541"/>
                  </a:lnTo>
                  <a:lnTo>
                    <a:pt x="3575" y="8233"/>
                  </a:lnTo>
                  <a:lnTo>
                    <a:pt x="1935" y="7503"/>
                  </a:lnTo>
                  <a:lnTo>
                    <a:pt x="532" y="4653"/>
                  </a:lnTo>
                  <a:lnTo>
                    <a:pt x="934" y="3276"/>
                  </a:lnTo>
                  <a:lnTo>
                    <a:pt x="532" y="3075"/>
                  </a:lnTo>
                  <a:lnTo>
                    <a:pt x="758" y="1401"/>
                  </a:lnTo>
                  <a:lnTo>
                    <a:pt x="0" y="16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F95FC169-747E-244B-B447-047097D90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5409209"/>
              <a:ext cx="3067521" cy="4991565"/>
            </a:xfrm>
            <a:custGeom>
              <a:avLst/>
              <a:gdLst>
                <a:gd name="T0" fmla="*/ 0 w 4695"/>
                <a:gd name="T1" fmla="*/ 0 h 7641"/>
                <a:gd name="T2" fmla="*/ 758 w 4695"/>
                <a:gd name="T3" fmla="*/ 1235 h 7641"/>
                <a:gd name="T4" fmla="*/ 532 w 4695"/>
                <a:gd name="T5" fmla="*/ 2909 h 7641"/>
                <a:gd name="T6" fmla="*/ 934 w 4695"/>
                <a:gd name="T7" fmla="*/ 3110 h 7641"/>
                <a:gd name="T8" fmla="*/ 532 w 4695"/>
                <a:gd name="T9" fmla="*/ 4487 h 7641"/>
                <a:gd name="T10" fmla="*/ 1935 w 4695"/>
                <a:gd name="T11" fmla="*/ 7337 h 7641"/>
                <a:gd name="T12" fmla="*/ 3066 w 4695"/>
                <a:gd name="T13" fmla="*/ 6186 h 7641"/>
                <a:gd name="T14" fmla="*/ 3652 w 4695"/>
                <a:gd name="T15" fmla="*/ 7640 h 7641"/>
                <a:gd name="T16" fmla="*/ 3652 w 4695"/>
                <a:gd name="T17" fmla="*/ 7640 h 7641"/>
                <a:gd name="T18" fmla="*/ 4111 w 4695"/>
                <a:gd name="T19" fmla="*/ 6905 h 7641"/>
                <a:gd name="T20" fmla="*/ 4111 w 4695"/>
                <a:gd name="T21" fmla="*/ 6905 h 7641"/>
                <a:gd name="T22" fmla="*/ 3964 w 4695"/>
                <a:gd name="T23" fmla="*/ 5128 h 7641"/>
                <a:gd name="T24" fmla="*/ 2160 w 4695"/>
                <a:gd name="T25" fmla="*/ 4697 h 7641"/>
                <a:gd name="T26" fmla="*/ 2540 w 4695"/>
                <a:gd name="T27" fmla="*/ 3102 h 7641"/>
                <a:gd name="T28" fmla="*/ 3267 w 4695"/>
                <a:gd name="T29" fmla="*/ 3038 h 7641"/>
                <a:gd name="T30" fmla="*/ 4694 w 4695"/>
                <a:gd name="T31" fmla="*/ 462 h 7641"/>
                <a:gd name="T32" fmla="*/ 0 w 4695"/>
                <a:gd name="T33" fmla="*/ 0 h 7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95" h="7641">
                  <a:moveTo>
                    <a:pt x="0" y="0"/>
                  </a:moveTo>
                  <a:lnTo>
                    <a:pt x="758" y="1235"/>
                  </a:lnTo>
                  <a:lnTo>
                    <a:pt x="532" y="2909"/>
                  </a:lnTo>
                  <a:lnTo>
                    <a:pt x="934" y="3110"/>
                  </a:lnTo>
                  <a:lnTo>
                    <a:pt x="532" y="4487"/>
                  </a:lnTo>
                  <a:lnTo>
                    <a:pt x="1935" y="7337"/>
                  </a:lnTo>
                  <a:lnTo>
                    <a:pt x="3066" y="6186"/>
                  </a:lnTo>
                  <a:lnTo>
                    <a:pt x="3652" y="7640"/>
                  </a:lnTo>
                  <a:lnTo>
                    <a:pt x="3652" y="7640"/>
                  </a:lnTo>
                  <a:cubicBezTo>
                    <a:pt x="3652" y="7640"/>
                    <a:pt x="4134" y="6936"/>
                    <a:pt x="4111" y="6905"/>
                  </a:cubicBezTo>
                  <a:lnTo>
                    <a:pt x="4111" y="6905"/>
                  </a:lnTo>
                  <a:cubicBezTo>
                    <a:pt x="4090" y="6873"/>
                    <a:pt x="3964" y="5128"/>
                    <a:pt x="3964" y="5128"/>
                  </a:cubicBezTo>
                  <a:lnTo>
                    <a:pt x="2160" y="4697"/>
                  </a:lnTo>
                  <a:lnTo>
                    <a:pt x="2540" y="3102"/>
                  </a:lnTo>
                  <a:lnTo>
                    <a:pt x="3267" y="3038"/>
                  </a:lnTo>
                  <a:lnTo>
                    <a:pt x="4694" y="46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75BD4AFF-F4EB-7A46-BD79-BAF2372429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79909" y="5302638"/>
              <a:ext cx="2396412" cy="4455827"/>
            </a:xfrm>
            <a:custGeom>
              <a:avLst/>
              <a:gdLst>
                <a:gd name="T0" fmla="*/ 3669 w 3670"/>
                <a:gd name="T1" fmla="*/ 0 h 6822"/>
                <a:gd name="T2" fmla="*/ 1427 w 3670"/>
                <a:gd name="T3" fmla="*/ 628 h 6822"/>
                <a:gd name="T4" fmla="*/ 0 w 3670"/>
                <a:gd name="T5" fmla="*/ 3204 h 6822"/>
                <a:gd name="T6" fmla="*/ 1121 w 3670"/>
                <a:gd name="T7" fmla="*/ 3833 h 6822"/>
                <a:gd name="T8" fmla="*/ 1692 w 3670"/>
                <a:gd name="T9" fmla="*/ 5588 h 6822"/>
                <a:gd name="T10" fmla="*/ 1692 w 3670"/>
                <a:gd name="T11" fmla="*/ 6821 h 6822"/>
                <a:gd name="T12" fmla="*/ 3386 w 3670"/>
                <a:gd name="T13" fmla="*/ 4945 h 6822"/>
                <a:gd name="T14" fmla="*/ 3114 w 3670"/>
                <a:gd name="T15" fmla="*/ 3393 h 6822"/>
                <a:gd name="T16" fmla="*/ 3669 w 3670"/>
                <a:gd name="T17" fmla="*/ 0 h 6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70" h="6822">
                  <a:moveTo>
                    <a:pt x="3669" y="0"/>
                  </a:moveTo>
                  <a:lnTo>
                    <a:pt x="1427" y="628"/>
                  </a:lnTo>
                  <a:lnTo>
                    <a:pt x="0" y="3204"/>
                  </a:lnTo>
                  <a:lnTo>
                    <a:pt x="1121" y="3833"/>
                  </a:lnTo>
                  <a:lnTo>
                    <a:pt x="1692" y="5588"/>
                  </a:lnTo>
                  <a:lnTo>
                    <a:pt x="1692" y="6821"/>
                  </a:lnTo>
                  <a:lnTo>
                    <a:pt x="3386" y="4945"/>
                  </a:lnTo>
                  <a:lnTo>
                    <a:pt x="3114" y="3393"/>
                  </a:lnTo>
                  <a:lnTo>
                    <a:pt x="3669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45FC9151-0DF8-BD45-A6F7-31D9883485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13404" y="5302639"/>
              <a:ext cx="792084" cy="2318643"/>
            </a:xfrm>
            <a:custGeom>
              <a:avLst/>
              <a:gdLst>
                <a:gd name="T0" fmla="*/ 555 w 1214"/>
                <a:gd name="T1" fmla="*/ 0 h 3549"/>
                <a:gd name="T2" fmla="*/ 1213 w 1214"/>
                <a:gd name="T3" fmla="*/ 103 h 3549"/>
                <a:gd name="T4" fmla="*/ 351 w 1214"/>
                <a:gd name="T5" fmla="*/ 3548 h 3549"/>
                <a:gd name="T6" fmla="*/ 0 w 1214"/>
                <a:gd name="T7" fmla="*/ 3393 h 3549"/>
                <a:gd name="T8" fmla="*/ 555 w 1214"/>
                <a:gd name="T9" fmla="*/ 0 h 3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4" h="3549">
                  <a:moveTo>
                    <a:pt x="555" y="0"/>
                  </a:moveTo>
                  <a:lnTo>
                    <a:pt x="1213" y="103"/>
                  </a:lnTo>
                  <a:lnTo>
                    <a:pt x="351" y="3548"/>
                  </a:lnTo>
                  <a:lnTo>
                    <a:pt x="0" y="3393"/>
                  </a:lnTo>
                  <a:lnTo>
                    <a:pt x="55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A9A4CD1E-792A-844C-BFDB-464172EF58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43828" y="5368885"/>
              <a:ext cx="1944205" cy="2249517"/>
            </a:xfrm>
            <a:custGeom>
              <a:avLst/>
              <a:gdLst>
                <a:gd name="T0" fmla="*/ 2977 w 2978"/>
                <a:gd name="T1" fmla="*/ 63 h 3446"/>
                <a:gd name="T2" fmla="*/ 758 w 2978"/>
                <a:gd name="T3" fmla="*/ 2900 h 3446"/>
                <a:gd name="T4" fmla="*/ 0 w 2978"/>
                <a:gd name="T5" fmla="*/ 3445 h 3446"/>
                <a:gd name="T6" fmla="*/ 862 w 2978"/>
                <a:gd name="T7" fmla="*/ 0 h 3446"/>
                <a:gd name="T8" fmla="*/ 2977 w 2978"/>
                <a:gd name="T9" fmla="*/ 63 h 3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78" h="3446">
                  <a:moveTo>
                    <a:pt x="2977" y="63"/>
                  </a:moveTo>
                  <a:lnTo>
                    <a:pt x="758" y="2900"/>
                  </a:lnTo>
                  <a:lnTo>
                    <a:pt x="0" y="3445"/>
                  </a:lnTo>
                  <a:lnTo>
                    <a:pt x="862" y="0"/>
                  </a:lnTo>
                  <a:lnTo>
                    <a:pt x="2977" y="6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67948160-C801-CA45-9BDA-0F0C4B4B59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80012" y="6016954"/>
              <a:ext cx="1385426" cy="2935027"/>
            </a:xfrm>
            <a:custGeom>
              <a:avLst/>
              <a:gdLst>
                <a:gd name="T0" fmla="*/ 1659 w 2122"/>
                <a:gd name="T1" fmla="*/ 0 h 4493"/>
                <a:gd name="T2" fmla="*/ 2121 w 2122"/>
                <a:gd name="T3" fmla="*/ 1397 h 4493"/>
                <a:gd name="T4" fmla="*/ 529 w 2122"/>
                <a:gd name="T5" fmla="*/ 3403 h 4493"/>
                <a:gd name="T6" fmla="*/ 651 w 2122"/>
                <a:gd name="T7" fmla="*/ 4492 h 4493"/>
                <a:gd name="T8" fmla="*/ 0 w 2122"/>
                <a:gd name="T9" fmla="*/ 3434 h 4493"/>
                <a:gd name="T10" fmla="*/ 403 w 2122"/>
                <a:gd name="T11" fmla="*/ 1613 h 4493"/>
                <a:gd name="T12" fmla="*/ 1659 w 2122"/>
                <a:gd name="T13" fmla="*/ 0 h 4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22" h="4493">
                  <a:moveTo>
                    <a:pt x="1659" y="0"/>
                  </a:moveTo>
                  <a:lnTo>
                    <a:pt x="2121" y="1397"/>
                  </a:lnTo>
                  <a:lnTo>
                    <a:pt x="529" y="3403"/>
                  </a:lnTo>
                  <a:lnTo>
                    <a:pt x="651" y="4492"/>
                  </a:lnTo>
                  <a:lnTo>
                    <a:pt x="0" y="3434"/>
                  </a:lnTo>
                  <a:lnTo>
                    <a:pt x="403" y="1613"/>
                  </a:lnTo>
                  <a:lnTo>
                    <a:pt x="1659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B4A3C3ED-BAC6-1345-A148-6EEB05957D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7518" y="4182200"/>
              <a:ext cx="1085875" cy="1186685"/>
            </a:xfrm>
            <a:custGeom>
              <a:avLst/>
              <a:gdLst>
                <a:gd name="T0" fmla="*/ 47 w 1661"/>
                <a:gd name="T1" fmla="*/ 1263 h 1817"/>
                <a:gd name="T2" fmla="*/ 86 w 1661"/>
                <a:gd name="T3" fmla="*/ 332 h 1817"/>
                <a:gd name="T4" fmla="*/ 1001 w 1661"/>
                <a:gd name="T5" fmla="*/ 0 h 1817"/>
                <a:gd name="T6" fmla="*/ 854 w 1661"/>
                <a:gd name="T7" fmla="*/ 1012 h 1817"/>
                <a:gd name="T8" fmla="*/ 1660 w 1661"/>
                <a:gd name="T9" fmla="*/ 853 h 1817"/>
                <a:gd name="T10" fmla="*/ 702 w 1661"/>
                <a:gd name="T11" fmla="*/ 1816 h 1817"/>
                <a:gd name="T12" fmla="*/ 0 w 1661"/>
                <a:gd name="T13" fmla="*/ 1724 h 1817"/>
                <a:gd name="T14" fmla="*/ 47 w 1661"/>
                <a:gd name="T15" fmla="*/ 1263 h 18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61" h="1817">
                  <a:moveTo>
                    <a:pt x="47" y="1263"/>
                  </a:moveTo>
                  <a:lnTo>
                    <a:pt x="86" y="332"/>
                  </a:lnTo>
                  <a:lnTo>
                    <a:pt x="1001" y="0"/>
                  </a:lnTo>
                  <a:lnTo>
                    <a:pt x="854" y="1012"/>
                  </a:lnTo>
                  <a:lnTo>
                    <a:pt x="1660" y="853"/>
                  </a:lnTo>
                  <a:lnTo>
                    <a:pt x="702" y="1816"/>
                  </a:lnTo>
                  <a:lnTo>
                    <a:pt x="0" y="1724"/>
                  </a:lnTo>
                  <a:lnTo>
                    <a:pt x="47" y="1263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F0DD2E0E-DF22-ED4F-A09D-6BE19D6FDD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86655" y="2652761"/>
              <a:ext cx="1941324" cy="2932148"/>
            </a:xfrm>
            <a:custGeom>
              <a:avLst/>
              <a:gdLst>
                <a:gd name="T0" fmla="*/ 0 w 2974"/>
                <a:gd name="T1" fmla="*/ 1303 h 4487"/>
                <a:gd name="T2" fmla="*/ 1669 w 2974"/>
                <a:gd name="T3" fmla="*/ 0 h 4487"/>
                <a:gd name="T4" fmla="*/ 1982 w 2974"/>
                <a:gd name="T5" fmla="*/ 154 h 4487"/>
                <a:gd name="T6" fmla="*/ 1165 w 2974"/>
                <a:gd name="T7" fmla="*/ 1768 h 4487"/>
                <a:gd name="T8" fmla="*/ 2269 w 2974"/>
                <a:gd name="T9" fmla="*/ 2344 h 4487"/>
                <a:gd name="T10" fmla="*/ 2973 w 2974"/>
                <a:gd name="T11" fmla="*/ 2344 h 4487"/>
                <a:gd name="T12" fmla="*/ 2179 w 2974"/>
                <a:gd name="T13" fmla="*/ 2746 h 4487"/>
                <a:gd name="T14" fmla="*/ 918 w 2974"/>
                <a:gd name="T15" fmla="*/ 2676 h 4487"/>
                <a:gd name="T16" fmla="*/ 764 w 2974"/>
                <a:gd name="T17" fmla="*/ 3308 h 4487"/>
                <a:gd name="T18" fmla="*/ 1669 w 2974"/>
                <a:gd name="T19" fmla="*/ 3634 h 4487"/>
                <a:gd name="T20" fmla="*/ 1988 w 2974"/>
                <a:gd name="T21" fmla="*/ 4486 h 4487"/>
                <a:gd name="T22" fmla="*/ 0 w 2974"/>
                <a:gd name="T23" fmla="*/ 4223 h 4487"/>
                <a:gd name="T24" fmla="*/ 0 w 2974"/>
                <a:gd name="T25" fmla="*/ 3011 h 4487"/>
                <a:gd name="T26" fmla="*/ 276 w 2974"/>
                <a:gd name="T27" fmla="*/ 2235 h 4487"/>
                <a:gd name="T28" fmla="*/ 0 w 2974"/>
                <a:gd name="T29" fmla="*/ 1303 h 4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74" h="4487">
                  <a:moveTo>
                    <a:pt x="0" y="1303"/>
                  </a:moveTo>
                  <a:lnTo>
                    <a:pt x="1669" y="0"/>
                  </a:lnTo>
                  <a:lnTo>
                    <a:pt x="1982" y="154"/>
                  </a:lnTo>
                  <a:lnTo>
                    <a:pt x="1165" y="1768"/>
                  </a:lnTo>
                  <a:lnTo>
                    <a:pt x="2269" y="2344"/>
                  </a:lnTo>
                  <a:lnTo>
                    <a:pt x="2973" y="2344"/>
                  </a:lnTo>
                  <a:lnTo>
                    <a:pt x="2179" y="2746"/>
                  </a:lnTo>
                  <a:lnTo>
                    <a:pt x="918" y="2676"/>
                  </a:lnTo>
                  <a:lnTo>
                    <a:pt x="764" y="3308"/>
                  </a:lnTo>
                  <a:lnTo>
                    <a:pt x="1669" y="3634"/>
                  </a:lnTo>
                  <a:lnTo>
                    <a:pt x="1988" y="4486"/>
                  </a:lnTo>
                  <a:lnTo>
                    <a:pt x="0" y="4223"/>
                  </a:lnTo>
                  <a:lnTo>
                    <a:pt x="0" y="3011"/>
                  </a:lnTo>
                  <a:lnTo>
                    <a:pt x="276" y="2235"/>
                  </a:lnTo>
                  <a:lnTo>
                    <a:pt x="0" y="130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FC47A792-432E-D849-80EF-37796A8CBF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2979" y="3502449"/>
              <a:ext cx="394602" cy="941860"/>
            </a:xfrm>
            <a:custGeom>
              <a:avLst/>
              <a:gdLst>
                <a:gd name="T0" fmla="*/ 603 w 604"/>
                <a:gd name="T1" fmla="*/ 0 h 1444"/>
                <a:gd name="T2" fmla="*/ 0 w 604"/>
                <a:gd name="T3" fmla="*/ 881 h 1444"/>
                <a:gd name="T4" fmla="*/ 603 w 604"/>
                <a:gd name="T5" fmla="*/ 1443 h 1444"/>
                <a:gd name="T6" fmla="*/ 480 w 604"/>
                <a:gd name="T7" fmla="*/ 721 h 1444"/>
                <a:gd name="T8" fmla="*/ 603 w 604"/>
                <a:gd name="T9" fmla="*/ 0 h 1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4" h="1444">
                  <a:moveTo>
                    <a:pt x="603" y="0"/>
                  </a:moveTo>
                  <a:lnTo>
                    <a:pt x="0" y="881"/>
                  </a:lnTo>
                  <a:lnTo>
                    <a:pt x="603" y="1443"/>
                  </a:lnTo>
                  <a:lnTo>
                    <a:pt x="480" y="721"/>
                  </a:lnTo>
                  <a:lnTo>
                    <a:pt x="603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A30C8F84-5F52-6542-870E-CF8B404882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78839" y="4401103"/>
              <a:ext cx="426285" cy="682633"/>
            </a:xfrm>
            <a:custGeom>
              <a:avLst/>
              <a:gdLst>
                <a:gd name="T0" fmla="*/ 651 w 652"/>
                <a:gd name="T1" fmla="*/ 0 h 1046"/>
                <a:gd name="T2" fmla="*/ 0 w 652"/>
                <a:gd name="T3" fmla="*/ 1045 h 1046"/>
                <a:gd name="T4" fmla="*/ 612 w 652"/>
                <a:gd name="T5" fmla="*/ 931 h 1046"/>
                <a:gd name="T6" fmla="*/ 651 w 652"/>
                <a:gd name="T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2" h="1046">
                  <a:moveTo>
                    <a:pt x="651" y="0"/>
                  </a:moveTo>
                  <a:lnTo>
                    <a:pt x="0" y="1045"/>
                  </a:lnTo>
                  <a:lnTo>
                    <a:pt x="612" y="931"/>
                  </a:lnTo>
                  <a:lnTo>
                    <a:pt x="65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31">
              <a:extLst>
                <a:ext uri="{FF2B5EF4-FFF2-40B4-BE49-F238E27FC236}">
                  <a16:creationId xmlns:a16="http://schemas.microsoft.com/office/drawing/2014/main" id="{E9151FA1-6A71-2548-B31E-AAC93362A2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7682" y="6587253"/>
              <a:ext cx="440685" cy="990824"/>
            </a:xfrm>
            <a:custGeom>
              <a:avLst/>
              <a:gdLst>
                <a:gd name="T0" fmla="*/ 0 w 673"/>
                <a:gd name="T1" fmla="*/ 0 h 1517"/>
                <a:gd name="T2" fmla="*/ 409 w 673"/>
                <a:gd name="T3" fmla="*/ 1324 h 1517"/>
                <a:gd name="T4" fmla="*/ 672 w 673"/>
                <a:gd name="T5" fmla="*/ 1516 h 1517"/>
                <a:gd name="T6" fmla="*/ 409 w 673"/>
                <a:gd name="T7" fmla="*/ 838 h 1517"/>
                <a:gd name="T8" fmla="*/ 0 w 673"/>
                <a:gd name="T9" fmla="*/ 0 h 15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3" h="1517">
                  <a:moveTo>
                    <a:pt x="0" y="0"/>
                  </a:moveTo>
                  <a:lnTo>
                    <a:pt x="409" y="1324"/>
                  </a:lnTo>
                  <a:lnTo>
                    <a:pt x="672" y="1516"/>
                  </a:lnTo>
                  <a:lnTo>
                    <a:pt x="409" y="838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32">
              <a:extLst>
                <a:ext uri="{FF2B5EF4-FFF2-40B4-BE49-F238E27FC236}">
                  <a16:creationId xmlns:a16="http://schemas.microsoft.com/office/drawing/2014/main" id="{62FA4619-F48F-0D40-B2A3-485C6D4040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81184" y="6192652"/>
              <a:ext cx="264988" cy="1342221"/>
            </a:xfrm>
            <a:custGeom>
              <a:avLst/>
              <a:gdLst>
                <a:gd name="T0" fmla="*/ 58 w 405"/>
                <a:gd name="T1" fmla="*/ 1760 h 2057"/>
                <a:gd name="T2" fmla="*/ 404 w 405"/>
                <a:gd name="T3" fmla="*/ 0 h 2057"/>
                <a:gd name="T4" fmla="*/ 155 w 405"/>
                <a:gd name="T5" fmla="*/ 1024 h 2057"/>
                <a:gd name="T6" fmla="*/ 155 w 405"/>
                <a:gd name="T7" fmla="*/ 1025 h 2057"/>
                <a:gd name="T8" fmla="*/ 0 w 405"/>
                <a:gd name="T9" fmla="*/ 2056 h 2057"/>
                <a:gd name="T10" fmla="*/ 58 w 405"/>
                <a:gd name="T11" fmla="*/ 1760 h 20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5" h="2057">
                  <a:moveTo>
                    <a:pt x="58" y="1760"/>
                  </a:moveTo>
                  <a:lnTo>
                    <a:pt x="404" y="0"/>
                  </a:lnTo>
                  <a:lnTo>
                    <a:pt x="155" y="1024"/>
                  </a:lnTo>
                  <a:lnTo>
                    <a:pt x="155" y="1025"/>
                  </a:lnTo>
                  <a:lnTo>
                    <a:pt x="0" y="2056"/>
                  </a:lnTo>
                  <a:lnTo>
                    <a:pt x="58" y="1760"/>
                  </a:lnTo>
                </a:path>
              </a:pathLst>
            </a:custGeom>
            <a:solidFill>
              <a:srgbClr val="71B7D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33">
              <a:extLst>
                <a:ext uri="{FF2B5EF4-FFF2-40B4-BE49-F238E27FC236}">
                  <a16:creationId xmlns:a16="http://schemas.microsoft.com/office/drawing/2014/main" id="{FCEB0879-FC9B-AB4D-81AB-5BB8C33A19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32669" y="6863762"/>
              <a:ext cx="449327" cy="714315"/>
            </a:xfrm>
            <a:custGeom>
              <a:avLst/>
              <a:gdLst>
                <a:gd name="T0" fmla="*/ 3 w 687"/>
                <a:gd name="T1" fmla="*/ 421 h 1095"/>
                <a:gd name="T2" fmla="*/ 0 w 687"/>
                <a:gd name="T3" fmla="*/ 416 h 1095"/>
                <a:gd name="T4" fmla="*/ 263 w 687"/>
                <a:gd name="T5" fmla="*/ 1094 h 1095"/>
                <a:gd name="T6" fmla="*/ 531 w 687"/>
                <a:gd name="T7" fmla="*/ 1031 h 1095"/>
                <a:gd name="T8" fmla="*/ 686 w 687"/>
                <a:gd name="T9" fmla="*/ 0 h 1095"/>
                <a:gd name="T10" fmla="*/ 3 w 687"/>
                <a:gd name="T11" fmla="*/ 421 h 1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87" h="1095">
                  <a:moveTo>
                    <a:pt x="3" y="421"/>
                  </a:moveTo>
                  <a:lnTo>
                    <a:pt x="0" y="416"/>
                  </a:lnTo>
                  <a:lnTo>
                    <a:pt x="263" y="1094"/>
                  </a:lnTo>
                  <a:lnTo>
                    <a:pt x="531" y="1031"/>
                  </a:lnTo>
                  <a:lnTo>
                    <a:pt x="686" y="0"/>
                  </a:lnTo>
                  <a:lnTo>
                    <a:pt x="3" y="42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34">
              <a:extLst>
                <a:ext uri="{FF2B5EF4-FFF2-40B4-BE49-F238E27FC236}">
                  <a16:creationId xmlns:a16="http://schemas.microsoft.com/office/drawing/2014/main" id="{C1913F26-57E5-A241-A1F9-83AC4EDE10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7682" y="6103363"/>
              <a:ext cx="878491" cy="1036909"/>
            </a:xfrm>
            <a:custGeom>
              <a:avLst/>
              <a:gdLst>
                <a:gd name="T0" fmla="*/ 637 w 1345"/>
                <a:gd name="T1" fmla="*/ 0 h 1586"/>
                <a:gd name="T2" fmla="*/ 1344 w 1345"/>
                <a:gd name="T3" fmla="*/ 139 h 1586"/>
                <a:gd name="T4" fmla="*/ 1095 w 1345"/>
                <a:gd name="T5" fmla="*/ 1163 h 1586"/>
                <a:gd name="T6" fmla="*/ 412 w 1345"/>
                <a:gd name="T7" fmla="*/ 1585 h 1586"/>
                <a:gd name="T8" fmla="*/ 0 w 1345"/>
                <a:gd name="T9" fmla="*/ 742 h 1586"/>
                <a:gd name="T10" fmla="*/ 637 w 1345"/>
                <a:gd name="T11" fmla="*/ 0 h 1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45" h="1586">
                  <a:moveTo>
                    <a:pt x="637" y="0"/>
                  </a:moveTo>
                  <a:lnTo>
                    <a:pt x="1344" y="139"/>
                  </a:lnTo>
                  <a:lnTo>
                    <a:pt x="1095" y="1163"/>
                  </a:lnTo>
                  <a:lnTo>
                    <a:pt x="412" y="1585"/>
                  </a:lnTo>
                  <a:lnTo>
                    <a:pt x="0" y="742"/>
                  </a:lnTo>
                  <a:lnTo>
                    <a:pt x="637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35">
              <a:extLst>
                <a:ext uri="{FF2B5EF4-FFF2-40B4-BE49-F238E27FC236}">
                  <a16:creationId xmlns:a16="http://schemas.microsoft.com/office/drawing/2014/main" id="{D8FBEF49-66AF-3345-BC1D-026F32BC85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7064" y="5679957"/>
              <a:ext cx="1028269" cy="509814"/>
            </a:xfrm>
            <a:custGeom>
              <a:avLst/>
              <a:gdLst>
                <a:gd name="T0" fmla="*/ 840 w 1573"/>
                <a:gd name="T1" fmla="*/ 0 h 782"/>
                <a:gd name="T2" fmla="*/ 212 w 1573"/>
                <a:gd name="T3" fmla="*/ 192 h 782"/>
                <a:gd name="T4" fmla="*/ 0 w 1573"/>
                <a:gd name="T5" fmla="*/ 508 h 782"/>
                <a:gd name="T6" fmla="*/ 1008 w 1573"/>
                <a:gd name="T7" fmla="*/ 781 h 782"/>
                <a:gd name="T8" fmla="*/ 1572 w 1573"/>
                <a:gd name="T9" fmla="*/ 527 h 782"/>
                <a:gd name="T10" fmla="*/ 840 w 1573"/>
                <a:gd name="T11" fmla="*/ 0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73" h="782">
                  <a:moveTo>
                    <a:pt x="840" y="0"/>
                  </a:moveTo>
                  <a:lnTo>
                    <a:pt x="212" y="192"/>
                  </a:lnTo>
                  <a:lnTo>
                    <a:pt x="0" y="508"/>
                  </a:lnTo>
                  <a:lnTo>
                    <a:pt x="1008" y="781"/>
                  </a:lnTo>
                  <a:lnTo>
                    <a:pt x="1572" y="527"/>
                  </a:lnTo>
                  <a:lnTo>
                    <a:pt x="84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36">
              <a:extLst>
                <a:ext uri="{FF2B5EF4-FFF2-40B4-BE49-F238E27FC236}">
                  <a16:creationId xmlns:a16="http://schemas.microsoft.com/office/drawing/2014/main" id="{AD3927E9-594A-0346-AFBC-3ACC718113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94485" y="6022714"/>
              <a:ext cx="460848" cy="1010985"/>
            </a:xfrm>
            <a:custGeom>
              <a:avLst/>
              <a:gdLst>
                <a:gd name="T0" fmla="*/ 705 w 706"/>
                <a:gd name="T1" fmla="*/ 0 h 1546"/>
                <a:gd name="T2" fmla="*/ 418 w 706"/>
                <a:gd name="T3" fmla="*/ 1240 h 1546"/>
                <a:gd name="T4" fmla="*/ 0 w 706"/>
                <a:gd name="T5" fmla="*/ 1545 h 1546"/>
                <a:gd name="T6" fmla="*/ 132 w 706"/>
                <a:gd name="T7" fmla="*/ 255 h 1546"/>
                <a:gd name="T8" fmla="*/ 705 w 706"/>
                <a:gd name="T9" fmla="*/ 0 h 1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6" h="1546">
                  <a:moveTo>
                    <a:pt x="705" y="0"/>
                  </a:moveTo>
                  <a:lnTo>
                    <a:pt x="418" y="1240"/>
                  </a:lnTo>
                  <a:lnTo>
                    <a:pt x="0" y="1545"/>
                  </a:lnTo>
                  <a:lnTo>
                    <a:pt x="132" y="255"/>
                  </a:lnTo>
                  <a:lnTo>
                    <a:pt x="70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37">
              <a:extLst>
                <a:ext uri="{FF2B5EF4-FFF2-40B4-BE49-F238E27FC236}">
                  <a16:creationId xmlns:a16="http://schemas.microsoft.com/office/drawing/2014/main" id="{606768C5-2BD7-9240-AF2D-D999707A25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7065" y="6011193"/>
              <a:ext cx="653830" cy="1022506"/>
            </a:xfrm>
            <a:custGeom>
              <a:avLst/>
              <a:gdLst>
                <a:gd name="T0" fmla="*/ 999 w 1000"/>
                <a:gd name="T1" fmla="*/ 274 h 1565"/>
                <a:gd name="T2" fmla="*/ 0 w 1000"/>
                <a:gd name="T3" fmla="*/ 0 h 1565"/>
                <a:gd name="T4" fmla="*/ 408 w 1000"/>
                <a:gd name="T5" fmla="*/ 1479 h 1565"/>
                <a:gd name="T6" fmla="*/ 867 w 1000"/>
                <a:gd name="T7" fmla="*/ 1564 h 1565"/>
                <a:gd name="T8" fmla="*/ 999 w 1000"/>
                <a:gd name="T9" fmla="*/ 274 h 1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0" h="1565">
                  <a:moveTo>
                    <a:pt x="999" y="274"/>
                  </a:moveTo>
                  <a:lnTo>
                    <a:pt x="0" y="0"/>
                  </a:lnTo>
                  <a:lnTo>
                    <a:pt x="408" y="1479"/>
                  </a:lnTo>
                  <a:lnTo>
                    <a:pt x="867" y="1564"/>
                  </a:lnTo>
                  <a:lnTo>
                    <a:pt x="999" y="274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38">
              <a:extLst>
                <a:ext uri="{FF2B5EF4-FFF2-40B4-BE49-F238E27FC236}">
                  <a16:creationId xmlns:a16="http://schemas.microsoft.com/office/drawing/2014/main" id="{715507B3-F344-2B4E-AD4C-0B786D81A0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7330" y="6221454"/>
              <a:ext cx="403242" cy="1247172"/>
            </a:xfrm>
            <a:custGeom>
              <a:avLst/>
              <a:gdLst>
                <a:gd name="T0" fmla="*/ 0 w 618"/>
                <a:gd name="T1" fmla="*/ 0 h 1909"/>
                <a:gd name="T2" fmla="*/ 515 w 618"/>
                <a:gd name="T3" fmla="*/ 1908 h 1909"/>
                <a:gd name="T4" fmla="*/ 617 w 618"/>
                <a:gd name="T5" fmla="*/ 577 h 1909"/>
                <a:gd name="T6" fmla="*/ 0 w 618"/>
                <a:gd name="T7" fmla="*/ 0 h 19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8" h="1909">
                  <a:moveTo>
                    <a:pt x="0" y="0"/>
                  </a:moveTo>
                  <a:lnTo>
                    <a:pt x="515" y="1908"/>
                  </a:lnTo>
                  <a:lnTo>
                    <a:pt x="617" y="577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39">
              <a:extLst>
                <a:ext uri="{FF2B5EF4-FFF2-40B4-BE49-F238E27FC236}">
                  <a16:creationId xmlns:a16="http://schemas.microsoft.com/office/drawing/2014/main" id="{15F87AC8-DFB2-4846-88C4-7BF9986063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84324" y="6293463"/>
              <a:ext cx="740239" cy="1178043"/>
            </a:xfrm>
            <a:custGeom>
              <a:avLst/>
              <a:gdLst>
                <a:gd name="T0" fmla="*/ 1134 w 1135"/>
                <a:gd name="T1" fmla="*/ 0 h 1802"/>
                <a:gd name="T2" fmla="*/ 407 w 1135"/>
                <a:gd name="T3" fmla="*/ 1781 h 1802"/>
                <a:gd name="T4" fmla="*/ 0 w 1135"/>
                <a:gd name="T5" fmla="*/ 1801 h 1802"/>
                <a:gd name="T6" fmla="*/ 102 w 1135"/>
                <a:gd name="T7" fmla="*/ 470 h 1802"/>
                <a:gd name="T8" fmla="*/ 1134 w 1135"/>
                <a:gd name="T9" fmla="*/ 0 h 1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5" h="1802">
                  <a:moveTo>
                    <a:pt x="1134" y="0"/>
                  </a:moveTo>
                  <a:lnTo>
                    <a:pt x="407" y="1781"/>
                  </a:lnTo>
                  <a:lnTo>
                    <a:pt x="0" y="1801"/>
                  </a:lnTo>
                  <a:lnTo>
                    <a:pt x="102" y="470"/>
                  </a:lnTo>
                  <a:lnTo>
                    <a:pt x="1134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40">
              <a:extLst>
                <a:ext uri="{FF2B5EF4-FFF2-40B4-BE49-F238E27FC236}">
                  <a16:creationId xmlns:a16="http://schemas.microsoft.com/office/drawing/2014/main" id="{65141DE0-A782-0E44-B376-3238845CF7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7331" y="6109124"/>
              <a:ext cx="1077233" cy="489651"/>
            </a:xfrm>
            <a:custGeom>
              <a:avLst/>
              <a:gdLst>
                <a:gd name="T0" fmla="*/ 0 w 1650"/>
                <a:gd name="T1" fmla="*/ 172 h 750"/>
                <a:gd name="T2" fmla="*/ 1498 w 1650"/>
                <a:gd name="T3" fmla="*/ 0 h 750"/>
                <a:gd name="T4" fmla="*/ 1649 w 1650"/>
                <a:gd name="T5" fmla="*/ 279 h 750"/>
                <a:gd name="T6" fmla="*/ 617 w 1650"/>
                <a:gd name="T7" fmla="*/ 749 h 750"/>
                <a:gd name="T8" fmla="*/ 0 w 1650"/>
                <a:gd name="T9" fmla="*/ 172 h 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50" h="750">
                  <a:moveTo>
                    <a:pt x="0" y="172"/>
                  </a:moveTo>
                  <a:lnTo>
                    <a:pt x="1498" y="0"/>
                  </a:lnTo>
                  <a:lnTo>
                    <a:pt x="1649" y="279"/>
                  </a:lnTo>
                  <a:lnTo>
                    <a:pt x="617" y="749"/>
                  </a:lnTo>
                  <a:lnTo>
                    <a:pt x="0" y="17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8" name="Freeform 41">
            <a:extLst>
              <a:ext uri="{FF2B5EF4-FFF2-40B4-BE49-F238E27FC236}">
                <a16:creationId xmlns:a16="http://schemas.microsoft.com/office/drawing/2014/main" id="{AD02BB95-10BC-BE44-A4F4-E1E48DE937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68204"/>
            <a:ext cx="24377650" cy="7347796"/>
          </a:xfrm>
          <a:custGeom>
            <a:avLst/>
            <a:gdLst>
              <a:gd name="T0" fmla="*/ 0 w 19577"/>
              <a:gd name="T1" fmla="*/ 10482 h 10483"/>
              <a:gd name="T2" fmla="*/ 19576 w 19577"/>
              <a:gd name="T3" fmla="*/ 10482 h 10483"/>
              <a:gd name="T4" fmla="*/ 19576 w 19577"/>
              <a:gd name="T5" fmla="*/ 0 h 10483"/>
              <a:gd name="T6" fmla="*/ 0 w 19577"/>
              <a:gd name="T7" fmla="*/ 0 h 10483"/>
              <a:gd name="T8" fmla="*/ 0 w 19577"/>
              <a:gd name="T9" fmla="*/ 10482 h 104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577" h="10483">
                <a:moveTo>
                  <a:pt x="0" y="10482"/>
                </a:moveTo>
                <a:lnTo>
                  <a:pt x="19576" y="10482"/>
                </a:lnTo>
                <a:lnTo>
                  <a:pt x="19576" y="0"/>
                </a:lnTo>
                <a:lnTo>
                  <a:pt x="0" y="0"/>
                </a:lnTo>
                <a:lnTo>
                  <a:pt x="0" y="10482"/>
                </a:lnTo>
              </a:path>
            </a:pathLst>
          </a:custGeom>
          <a:solidFill>
            <a:schemeClr val="accent4">
              <a:lumMod val="20000"/>
              <a:lumOff val="80000"/>
              <a:alpha val="2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842DB96-5A71-4B43-A579-500B5956D10F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6E16EB1-C1EE-7F42-A057-BCD50D04979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27F6719-2E07-C34A-B49B-D61C83FB9725}"/>
              </a:ext>
            </a:extLst>
          </p:cNvPr>
          <p:cNvSpPr txBox="1"/>
          <p:nvPr/>
        </p:nvSpPr>
        <p:spPr>
          <a:xfrm>
            <a:off x="17401863" y="287795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AD0D8134-A3F5-D543-B7FC-071A7C3A02E8}"/>
              </a:ext>
            </a:extLst>
          </p:cNvPr>
          <p:cNvSpPr txBox="1">
            <a:spLocks/>
          </p:cNvSpPr>
          <p:nvPr/>
        </p:nvSpPr>
        <p:spPr>
          <a:xfrm>
            <a:off x="17401863" y="353869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C8F7A3A-9ABC-3449-8951-9A934F74DFCD}"/>
              </a:ext>
            </a:extLst>
          </p:cNvPr>
          <p:cNvSpPr txBox="1"/>
          <p:nvPr/>
        </p:nvSpPr>
        <p:spPr>
          <a:xfrm>
            <a:off x="17401863" y="677970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929C7258-2B91-994A-A5E0-77BA3F182858}"/>
              </a:ext>
            </a:extLst>
          </p:cNvPr>
          <p:cNvSpPr txBox="1">
            <a:spLocks/>
          </p:cNvSpPr>
          <p:nvPr/>
        </p:nvSpPr>
        <p:spPr>
          <a:xfrm>
            <a:off x="17401863" y="744044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2C8E7DA-3E1E-6746-817B-04A7147F7754}"/>
              </a:ext>
            </a:extLst>
          </p:cNvPr>
          <p:cNvSpPr txBox="1"/>
          <p:nvPr/>
        </p:nvSpPr>
        <p:spPr>
          <a:xfrm>
            <a:off x="17401863" y="10681453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EB41035E-B9C3-554F-922B-71F7A24C5023}"/>
              </a:ext>
            </a:extLst>
          </p:cNvPr>
          <p:cNvSpPr txBox="1">
            <a:spLocks/>
          </p:cNvSpPr>
          <p:nvPr/>
        </p:nvSpPr>
        <p:spPr>
          <a:xfrm>
            <a:off x="17401863" y="1134219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0D34C8C-D98C-C748-BB8D-97D0A4D53665}"/>
              </a:ext>
            </a:extLst>
          </p:cNvPr>
          <p:cNvSpPr txBox="1"/>
          <p:nvPr/>
        </p:nvSpPr>
        <p:spPr>
          <a:xfrm>
            <a:off x="5393170" y="287795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4611DD8C-4E42-5949-9155-E225963EEAF8}"/>
              </a:ext>
            </a:extLst>
          </p:cNvPr>
          <p:cNvSpPr txBox="1">
            <a:spLocks/>
          </p:cNvSpPr>
          <p:nvPr/>
        </p:nvSpPr>
        <p:spPr>
          <a:xfrm>
            <a:off x="2184915" y="353869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839A16D-B26D-6B49-BB5E-500803243B18}"/>
              </a:ext>
            </a:extLst>
          </p:cNvPr>
          <p:cNvSpPr txBox="1"/>
          <p:nvPr/>
        </p:nvSpPr>
        <p:spPr>
          <a:xfrm>
            <a:off x="5296988" y="6779703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1E432295-8401-EF49-85F2-E6A5463D405A}"/>
              </a:ext>
            </a:extLst>
          </p:cNvPr>
          <p:cNvSpPr txBox="1">
            <a:spLocks/>
          </p:cNvSpPr>
          <p:nvPr/>
        </p:nvSpPr>
        <p:spPr>
          <a:xfrm>
            <a:off x="2184915" y="744044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505BD71-D6D5-AD46-9525-B0ED71BC915C}"/>
              </a:ext>
            </a:extLst>
          </p:cNvPr>
          <p:cNvSpPr txBox="1"/>
          <p:nvPr/>
        </p:nvSpPr>
        <p:spPr>
          <a:xfrm>
            <a:off x="5277752" y="10681453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BED7B027-F8C5-4B48-B546-598AC9F0B894}"/>
              </a:ext>
            </a:extLst>
          </p:cNvPr>
          <p:cNvSpPr txBox="1">
            <a:spLocks/>
          </p:cNvSpPr>
          <p:nvPr/>
        </p:nvSpPr>
        <p:spPr>
          <a:xfrm>
            <a:off x="2184915" y="1134219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265D970-85B7-484E-8D38-F90E2099D803}"/>
              </a:ext>
            </a:extLst>
          </p:cNvPr>
          <p:cNvGrpSpPr/>
          <p:nvPr/>
        </p:nvGrpSpPr>
        <p:grpSpPr>
          <a:xfrm>
            <a:off x="14421307" y="3167743"/>
            <a:ext cx="2734578" cy="1169712"/>
            <a:chOff x="14421307" y="3167743"/>
            <a:chExt cx="2734578" cy="1169712"/>
          </a:xfrm>
        </p:grpSpPr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E006B890-BE16-3F42-964D-A064AF47A85E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A2084178-5FE0-C349-B29F-AD2CE1A1084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421307" y="3167743"/>
              <a:ext cx="2114093" cy="1169712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Freeform 42">
            <a:extLst>
              <a:ext uri="{FF2B5EF4-FFF2-40B4-BE49-F238E27FC236}">
                <a16:creationId xmlns:a16="http://schemas.microsoft.com/office/drawing/2014/main" id="{C958278B-686B-2948-A4C7-B1F9AA700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760" y="6368203"/>
            <a:ext cx="24383410" cy="224581"/>
          </a:xfrm>
          <a:custGeom>
            <a:avLst/>
            <a:gdLst>
              <a:gd name="T0" fmla="*/ 0 w 19577"/>
              <a:gd name="T1" fmla="*/ 282 h 283"/>
              <a:gd name="T2" fmla="*/ 19576 w 19577"/>
              <a:gd name="T3" fmla="*/ 282 h 283"/>
              <a:gd name="T4" fmla="*/ 19576 w 19577"/>
              <a:gd name="T5" fmla="*/ 0 h 283"/>
              <a:gd name="T6" fmla="*/ 0 w 19577"/>
              <a:gd name="T7" fmla="*/ 0 h 283"/>
              <a:gd name="T8" fmla="*/ 0 w 19577"/>
              <a:gd name="T9" fmla="*/ 282 h 2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577" h="283">
                <a:moveTo>
                  <a:pt x="0" y="282"/>
                </a:moveTo>
                <a:lnTo>
                  <a:pt x="19576" y="282"/>
                </a:lnTo>
                <a:lnTo>
                  <a:pt x="19576" y="0"/>
                </a:lnTo>
                <a:lnTo>
                  <a:pt x="0" y="0"/>
                </a:lnTo>
                <a:lnTo>
                  <a:pt x="0" y="282"/>
                </a:lnTo>
              </a:path>
            </a:pathLst>
          </a:cu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67137BC0-2455-5C49-9040-65433ABD243A}"/>
              </a:ext>
            </a:extLst>
          </p:cNvPr>
          <p:cNvGrpSpPr/>
          <p:nvPr/>
        </p:nvGrpSpPr>
        <p:grpSpPr>
          <a:xfrm flipH="1">
            <a:off x="7212014" y="3167743"/>
            <a:ext cx="2734056" cy="1169712"/>
            <a:chOff x="14421307" y="3167743"/>
            <a:chExt cx="2734578" cy="1169712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3DA2AA5C-D64D-FF48-9184-FD12B4147CAD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3519D696-9A03-0F49-A2F3-DF34EBFF445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421307" y="3167743"/>
              <a:ext cx="2114093" cy="1169712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A05C871C-4AE8-A04A-84CD-CFA5D5D6C2E5}"/>
              </a:ext>
            </a:extLst>
          </p:cNvPr>
          <p:cNvGrpSpPr/>
          <p:nvPr/>
        </p:nvGrpSpPr>
        <p:grpSpPr>
          <a:xfrm flipH="1">
            <a:off x="7212015" y="8837080"/>
            <a:ext cx="3246260" cy="2139654"/>
            <a:chOff x="13909005" y="1030685"/>
            <a:chExt cx="3246880" cy="2139654"/>
          </a:xfrm>
        </p:grpSpPr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83E78453-C0C0-C448-A1C2-6293EEACBCBA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4BB8AB72-E2B4-484E-B4B7-F94A38DD552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909005" y="1030685"/>
              <a:ext cx="2626394" cy="2137058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74EE645-5EF5-A945-9E48-0EBCB532BB39}"/>
              </a:ext>
            </a:extLst>
          </p:cNvPr>
          <p:cNvGrpSpPr/>
          <p:nvPr/>
        </p:nvGrpSpPr>
        <p:grpSpPr>
          <a:xfrm>
            <a:off x="14456862" y="9855312"/>
            <a:ext cx="2699023" cy="1124932"/>
            <a:chOff x="14456862" y="2045407"/>
            <a:chExt cx="2699023" cy="1124932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C5384A6F-5E4C-D44A-8ED8-44AB5FAFE1A9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ECB155B-6829-8941-80BE-F9B98B0BC4C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4456862" y="2045407"/>
              <a:ext cx="2078539" cy="1122336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B07E6B8D-53AB-0741-B864-DBB6BEC6EE56}"/>
              </a:ext>
            </a:extLst>
          </p:cNvPr>
          <p:cNvGrpSpPr/>
          <p:nvPr/>
        </p:nvGrpSpPr>
        <p:grpSpPr>
          <a:xfrm>
            <a:off x="13112125" y="7078603"/>
            <a:ext cx="4043760" cy="820273"/>
            <a:chOff x="13112125" y="3167743"/>
            <a:chExt cx="4043760" cy="820273"/>
          </a:xfrm>
        </p:grpSpPr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5248FCD4-591F-314A-8DB8-0FC1CC72EED5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2FD3D685-EF31-0D4F-AD2E-5CFB78DB27C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3112125" y="3167743"/>
              <a:ext cx="3423277" cy="820273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29C429F5-13C0-984D-8EB6-BCC695B1BE2D}"/>
              </a:ext>
            </a:extLst>
          </p:cNvPr>
          <p:cNvGrpSpPr/>
          <p:nvPr/>
        </p:nvGrpSpPr>
        <p:grpSpPr>
          <a:xfrm flipH="1">
            <a:off x="7212016" y="5839169"/>
            <a:ext cx="3810510" cy="1231184"/>
            <a:chOff x="13344647" y="1939155"/>
            <a:chExt cx="3811238" cy="123118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B7AC282C-1B65-EA47-ACDF-5A3488B3D5D5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9637983E-5AA4-5A40-9828-807FB44CD07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344647" y="1939155"/>
              <a:ext cx="3190752" cy="1228588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18067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664B02-9454-C641-BEA7-ED5599F6C52E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2A96AE-C305-FB43-8A9B-D4C9EB5DD78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ED0E76A-84A2-404C-B913-FC887F360DAE}"/>
              </a:ext>
            </a:extLst>
          </p:cNvPr>
          <p:cNvGrpSpPr/>
          <p:nvPr/>
        </p:nvGrpSpPr>
        <p:grpSpPr>
          <a:xfrm>
            <a:off x="9524511" y="6671262"/>
            <a:ext cx="5303332" cy="4537956"/>
            <a:chOff x="9884585" y="5967987"/>
            <a:chExt cx="6186890" cy="5293997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ED9E61BD-C64D-0945-AA47-032B64B54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5967988"/>
              <a:ext cx="6186890" cy="5293996"/>
            </a:xfrm>
            <a:custGeom>
              <a:avLst/>
              <a:gdLst>
                <a:gd name="T0" fmla="*/ 9472 w 9473"/>
                <a:gd name="T1" fmla="*/ 3702 h 8103"/>
                <a:gd name="T2" fmla="*/ 7291 w 9473"/>
                <a:gd name="T3" fmla="*/ 7619 h 8103"/>
                <a:gd name="T4" fmla="*/ 6402 w 9473"/>
                <a:gd name="T5" fmla="*/ 7386 h 8103"/>
                <a:gd name="T6" fmla="*/ 4807 w 9473"/>
                <a:gd name="T7" fmla="*/ 8102 h 8103"/>
                <a:gd name="T8" fmla="*/ 3809 w 9473"/>
                <a:gd name="T9" fmla="*/ 7673 h 8103"/>
                <a:gd name="T10" fmla="*/ 3274 w 9473"/>
                <a:gd name="T11" fmla="*/ 7136 h 8103"/>
                <a:gd name="T12" fmla="*/ 678 w 9473"/>
                <a:gd name="T13" fmla="*/ 4543 h 8103"/>
                <a:gd name="T14" fmla="*/ 0 w 9473"/>
                <a:gd name="T15" fmla="*/ 2648 h 8103"/>
                <a:gd name="T16" fmla="*/ 1670 w 9473"/>
                <a:gd name="T17" fmla="*/ 770 h 8103"/>
                <a:gd name="T18" fmla="*/ 3761 w 9473"/>
                <a:gd name="T19" fmla="*/ 0 h 8103"/>
                <a:gd name="T20" fmla="*/ 4416 w 9473"/>
                <a:gd name="T21" fmla="*/ 823 h 8103"/>
                <a:gd name="T22" fmla="*/ 5981 w 9473"/>
                <a:gd name="T23" fmla="*/ 340 h 8103"/>
                <a:gd name="T24" fmla="*/ 7943 w 9473"/>
                <a:gd name="T25" fmla="*/ 841 h 8103"/>
                <a:gd name="T26" fmla="*/ 9472 w 9473"/>
                <a:gd name="T27" fmla="*/ 3702 h 8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473" h="8103">
                  <a:moveTo>
                    <a:pt x="9472" y="3702"/>
                  </a:moveTo>
                  <a:lnTo>
                    <a:pt x="7291" y="7619"/>
                  </a:lnTo>
                  <a:lnTo>
                    <a:pt x="6402" y="7386"/>
                  </a:lnTo>
                  <a:lnTo>
                    <a:pt x="4807" y="8102"/>
                  </a:lnTo>
                  <a:lnTo>
                    <a:pt x="3809" y="7673"/>
                  </a:lnTo>
                  <a:lnTo>
                    <a:pt x="3274" y="7136"/>
                  </a:lnTo>
                  <a:lnTo>
                    <a:pt x="678" y="4543"/>
                  </a:lnTo>
                  <a:lnTo>
                    <a:pt x="0" y="2648"/>
                  </a:lnTo>
                  <a:lnTo>
                    <a:pt x="1670" y="770"/>
                  </a:lnTo>
                  <a:lnTo>
                    <a:pt x="3761" y="0"/>
                  </a:lnTo>
                  <a:lnTo>
                    <a:pt x="4416" y="823"/>
                  </a:lnTo>
                  <a:lnTo>
                    <a:pt x="5981" y="340"/>
                  </a:lnTo>
                  <a:lnTo>
                    <a:pt x="7943" y="841"/>
                  </a:lnTo>
                  <a:lnTo>
                    <a:pt x="9472" y="370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015CD050-CE31-9242-96B7-EDCBF980AE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6469161"/>
              <a:ext cx="1229888" cy="1227009"/>
            </a:xfrm>
            <a:custGeom>
              <a:avLst/>
              <a:gdLst>
                <a:gd name="T0" fmla="*/ 0 w 1885"/>
                <a:gd name="T1" fmla="*/ 1878 h 1879"/>
                <a:gd name="T2" fmla="*/ 1053 w 1885"/>
                <a:gd name="T3" fmla="*/ 1724 h 1879"/>
                <a:gd name="T4" fmla="*/ 1884 w 1885"/>
                <a:gd name="T5" fmla="*/ 1381 h 1879"/>
                <a:gd name="T6" fmla="*/ 1670 w 1885"/>
                <a:gd name="T7" fmla="*/ 0 h 1879"/>
                <a:gd name="T8" fmla="*/ 0 w 1885"/>
                <a:gd name="T9" fmla="*/ 1878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85" h="1879">
                  <a:moveTo>
                    <a:pt x="0" y="1878"/>
                  </a:moveTo>
                  <a:lnTo>
                    <a:pt x="1053" y="1724"/>
                  </a:lnTo>
                  <a:lnTo>
                    <a:pt x="1884" y="1381"/>
                  </a:lnTo>
                  <a:lnTo>
                    <a:pt x="1670" y="0"/>
                  </a:lnTo>
                  <a:lnTo>
                    <a:pt x="0" y="1878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F064AACB-06C8-8E47-A4CB-A93D409AE5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6220" y="5967987"/>
              <a:ext cx="1365263" cy="1405588"/>
            </a:xfrm>
            <a:custGeom>
              <a:avLst/>
              <a:gdLst>
                <a:gd name="T0" fmla="*/ 2091 w 2092"/>
                <a:gd name="T1" fmla="*/ 0 h 2152"/>
                <a:gd name="T2" fmla="*/ 214 w 2092"/>
                <a:gd name="T3" fmla="*/ 2151 h 2152"/>
                <a:gd name="T4" fmla="*/ 0 w 2092"/>
                <a:gd name="T5" fmla="*/ 770 h 2152"/>
                <a:gd name="T6" fmla="*/ 2091 w 2092"/>
                <a:gd name="T7" fmla="*/ 0 h 2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92" h="2152">
                  <a:moveTo>
                    <a:pt x="2091" y="0"/>
                  </a:moveTo>
                  <a:lnTo>
                    <a:pt x="214" y="2151"/>
                  </a:lnTo>
                  <a:lnTo>
                    <a:pt x="0" y="770"/>
                  </a:lnTo>
                  <a:lnTo>
                    <a:pt x="2091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CFAC0F05-9647-A740-BF92-0CEF89F269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9525" y="5967987"/>
              <a:ext cx="1561124" cy="1301897"/>
            </a:xfrm>
            <a:custGeom>
              <a:avLst/>
              <a:gdLst>
                <a:gd name="T0" fmla="*/ 0 w 2388"/>
                <a:gd name="T1" fmla="*/ 1990 h 1991"/>
                <a:gd name="T2" fmla="*/ 2387 w 2388"/>
                <a:gd name="T3" fmla="*/ 823 h 1991"/>
                <a:gd name="T4" fmla="*/ 1732 w 2388"/>
                <a:gd name="T5" fmla="*/ 0 h 1991"/>
                <a:gd name="T6" fmla="*/ 0 w 2388"/>
                <a:gd name="T7" fmla="*/ 1990 h 1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88" h="1991">
                  <a:moveTo>
                    <a:pt x="0" y="1990"/>
                  </a:moveTo>
                  <a:lnTo>
                    <a:pt x="2387" y="823"/>
                  </a:lnTo>
                  <a:lnTo>
                    <a:pt x="1732" y="0"/>
                  </a:lnTo>
                  <a:lnTo>
                    <a:pt x="0" y="199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EE81E538-5A59-B14D-80C3-41C43EC61F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4463" y="6189772"/>
              <a:ext cx="1255812" cy="604864"/>
            </a:xfrm>
            <a:custGeom>
              <a:avLst/>
              <a:gdLst>
                <a:gd name="T0" fmla="*/ 1923 w 1924"/>
                <a:gd name="T1" fmla="*/ 0 h 927"/>
                <a:gd name="T2" fmla="*/ 0 w 1924"/>
                <a:gd name="T3" fmla="*/ 926 h 927"/>
                <a:gd name="T4" fmla="*/ 358 w 1924"/>
                <a:gd name="T5" fmla="*/ 483 h 927"/>
                <a:gd name="T6" fmla="*/ 1923 w 1924"/>
                <a:gd name="T7" fmla="*/ 0 h 9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24" h="927">
                  <a:moveTo>
                    <a:pt x="1923" y="0"/>
                  </a:moveTo>
                  <a:lnTo>
                    <a:pt x="0" y="926"/>
                  </a:lnTo>
                  <a:lnTo>
                    <a:pt x="358" y="483"/>
                  </a:lnTo>
                  <a:lnTo>
                    <a:pt x="1923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3A16EB90-9AC1-BC45-86DA-A9F5C09DE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90276" y="6189772"/>
              <a:ext cx="1281734" cy="1612969"/>
            </a:xfrm>
            <a:custGeom>
              <a:avLst/>
              <a:gdLst>
                <a:gd name="T0" fmla="*/ 1962 w 1963"/>
                <a:gd name="T1" fmla="*/ 501 h 2470"/>
                <a:gd name="T2" fmla="*/ 1736 w 1963"/>
                <a:gd name="T3" fmla="*/ 2469 h 2470"/>
                <a:gd name="T4" fmla="*/ 0 w 1963"/>
                <a:gd name="T5" fmla="*/ 0 h 2470"/>
                <a:gd name="T6" fmla="*/ 1962 w 1963"/>
                <a:gd name="T7" fmla="*/ 501 h 2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3" h="2470">
                  <a:moveTo>
                    <a:pt x="1962" y="501"/>
                  </a:moveTo>
                  <a:lnTo>
                    <a:pt x="1736" y="2469"/>
                  </a:lnTo>
                  <a:lnTo>
                    <a:pt x="0" y="0"/>
                  </a:lnTo>
                  <a:lnTo>
                    <a:pt x="1962" y="501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5A55BB29-7B4C-5F42-BD0E-7601941F2F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25115" y="6518127"/>
              <a:ext cx="1146360" cy="1869315"/>
            </a:xfrm>
            <a:custGeom>
              <a:avLst/>
              <a:gdLst>
                <a:gd name="T0" fmla="*/ 226 w 1756"/>
                <a:gd name="T1" fmla="*/ 0 h 2862"/>
                <a:gd name="T2" fmla="*/ 0 w 1756"/>
                <a:gd name="T3" fmla="*/ 1968 h 2862"/>
                <a:gd name="T4" fmla="*/ 1755 w 1756"/>
                <a:gd name="T5" fmla="*/ 2861 h 2862"/>
                <a:gd name="T6" fmla="*/ 226 w 1756"/>
                <a:gd name="T7" fmla="*/ 0 h 2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56" h="2862">
                  <a:moveTo>
                    <a:pt x="226" y="0"/>
                  </a:moveTo>
                  <a:lnTo>
                    <a:pt x="0" y="1968"/>
                  </a:lnTo>
                  <a:lnTo>
                    <a:pt x="1755" y="2861"/>
                  </a:lnTo>
                  <a:lnTo>
                    <a:pt x="226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37501DDF-CDCB-4948-AA49-5CA2210929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41397" y="6189773"/>
              <a:ext cx="1699378" cy="1350861"/>
            </a:xfrm>
            <a:custGeom>
              <a:avLst/>
              <a:gdLst>
                <a:gd name="T0" fmla="*/ 0 w 2602"/>
                <a:gd name="T1" fmla="*/ 552 h 2070"/>
                <a:gd name="T2" fmla="*/ 2601 w 2602"/>
                <a:gd name="T3" fmla="*/ 2069 h 2070"/>
                <a:gd name="T4" fmla="*/ 1146 w 2602"/>
                <a:gd name="T5" fmla="*/ 0 h 2070"/>
                <a:gd name="T6" fmla="*/ 0 w 2602"/>
                <a:gd name="T7" fmla="*/ 552 h 2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02" h="2070">
                  <a:moveTo>
                    <a:pt x="0" y="552"/>
                  </a:moveTo>
                  <a:lnTo>
                    <a:pt x="2601" y="2069"/>
                  </a:lnTo>
                  <a:lnTo>
                    <a:pt x="1146" y="0"/>
                  </a:lnTo>
                  <a:lnTo>
                    <a:pt x="0" y="55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BB2B4A0E-02E6-AB4A-BBEB-14ED7442A6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61646" y="6549809"/>
              <a:ext cx="682631" cy="1947084"/>
            </a:xfrm>
            <a:custGeom>
              <a:avLst/>
              <a:gdLst>
                <a:gd name="T0" fmla="*/ 265 w 1043"/>
                <a:gd name="T1" fmla="*/ 374 h 2983"/>
                <a:gd name="T2" fmla="*/ 0 w 1043"/>
                <a:gd name="T3" fmla="*/ 1994 h 2983"/>
                <a:gd name="T4" fmla="*/ 967 w 1043"/>
                <a:gd name="T5" fmla="*/ 2982 h 2983"/>
                <a:gd name="T6" fmla="*/ 1042 w 1043"/>
                <a:gd name="T7" fmla="*/ 0 h 2983"/>
                <a:gd name="T8" fmla="*/ 265 w 1043"/>
                <a:gd name="T9" fmla="*/ 374 h 2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3" h="2983">
                  <a:moveTo>
                    <a:pt x="265" y="374"/>
                  </a:moveTo>
                  <a:lnTo>
                    <a:pt x="0" y="1994"/>
                  </a:lnTo>
                  <a:lnTo>
                    <a:pt x="967" y="2982"/>
                  </a:lnTo>
                  <a:lnTo>
                    <a:pt x="1042" y="0"/>
                  </a:lnTo>
                  <a:lnTo>
                    <a:pt x="265" y="374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857F060F-40F5-C545-B78B-5940D46813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2430" y="6549808"/>
              <a:ext cx="740239" cy="1520800"/>
            </a:xfrm>
            <a:custGeom>
              <a:avLst/>
              <a:gdLst>
                <a:gd name="T0" fmla="*/ 75 w 1134"/>
                <a:gd name="T1" fmla="*/ 0 h 2329"/>
                <a:gd name="T2" fmla="*/ 1133 w 1134"/>
                <a:gd name="T3" fmla="*/ 616 h 2329"/>
                <a:gd name="T4" fmla="*/ 0 w 1134"/>
                <a:gd name="T5" fmla="*/ 2328 h 2329"/>
                <a:gd name="T6" fmla="*/ 75 w 1134"/>
                <a:gd name="T7" fmla="*/ 0 h 2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34" h="2329">
                  <a:moveTo>
                    <a:pt x="75" y="0"/>
                  </a:moveTo>
                  <a:lnTo>
                    <a:pt x="1133" y="616"/>
                  </a:lnTo>
                  <a:lnTo>
                    <a:pt x="0" y="2328"/>
                  </a:lnTo>
                  <a:lnTo>
                    <a:pt x="7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6E174579-68A0-7849-A0DD-EDB38C82FA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7006" y="6503724"/>
              <a:ext cx="1163642" cy="1376785"/>
            </a:xfrm>
            <a:custGeom>
              <a:avLst/>
              <a:gdLst>
                <a:gd name="T0" fmla="*/ 1780 w 1781"/>
                <a:gd name="T1" fmla="*/ 0 h 2107"/>
                <a:gd name="T2" fmla="*/ 197 w 1781"/>
                <a:gd name="T3" fmla="*/ 774 h 2107"/>
                <a:gd name="T4" fmla="*/ 0 w 1781"/>
                <a:gd name="T5" fmla="*/ 2106 h 2107"/>
                <a:gd name="T6" fmla="*/ 1780 w 1781"/>
                <a:gd name="T7" fmla="*/ 0 h 2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1" h="2107">
                  <a:moveTo>
                    <a:pt x="1780" y="0"/>
                  </a:moveTo>
                  <a:lnTo>
                    <a:pt x="197" y="774"/>
                  </a:lnTo>
                  <a:lnTo>
                    <a:pt x="0" y="2106"/>
                  </a:lnTo>
                  <a:lnTo>
                    <a:pt x="178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640C5B39-EEDB-5A41-BF84-A831E6609A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7006" y="6794635"/>
              <a:ext cx="930337" cy="1540961"/>
            </a:xfrm>
            <a:custGeom>
              <a:avLst/>
              <a:gdLst>
                <a:gd name="T0" fmla="*/ 1422 w 1423"/>
                <a:gd name="T1" fmla="*/ 0 h 2361"/>
                <a:gd name="T2" fmla="*/ 1035 w 1423"/>
                <a:gd name="T3" fmla="*/ 2360 h 2361"/>
                <a:gd name="T4" fmla="*/ 0 w 1423"/>
                <a:gd name="T5" fmla="*/ 1663 h 2361"/>
                <a:gd name="T6" fmla="*/ 1422 w 1423"/>
                <a:gd name="T7" fmla="*/ 0 h 2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23" h="2361">
                  <a:moveTo>
                    <a:pt x="1422" y="0"/>
                  </a:moveTo>
                  <a:lnTo>
                    <a:pt x="1035" y="2360"/>
                  </a:lnTo>
                  <a:lnTo>
                    <a:pt x="0" y="1663"/>
                  </a:lnTo>
                  <a:lnTo>
                    <a:pt x="1422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84CF7547-3327-E846-A295-B9611A4CE7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81185" y="7802741"/>
              <a:ext cx="846809" cy="1820351"/>
            </a:xfrm>
            <a:custGeom>
              <a:avLst/>
              <a:gdLst>
                <a:gd name="T0" fmla="*/ 1294 w 1295"/>
                <a:gd name="T1" fmla="*/ 0 h 2788"/>
                <a:gd name="T2" fmla="*/ 0 w 1295"/>
                <a:gd name="T3" fmla="*/ 2787 h 2788"/>
                <a:gd name="T4" fmla="*/ 0 w 1295"/>
                <a:gd name="T5" fmla="*/ 120 h 2788"/>
                <a:gd name="T6" fmla="*/ 1294 w 1295"/>
                <a:gd name="T7" fmla="*/ 0 h 27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5" h="2788">
                  <a:moveTo>
                    <a:pt x="1294" y="0"/>
                  </a:moveTo>
                  <a:lnTo>
                    <a:pt x="0" y="2787"/>
                  </a:lnTo>
                  <a:lnTo>
                    <a:pt x="0" y="120"/>
                  </a:lnTo>
                  <a:lnTo>
                    <a:pt x="1294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3E0806D8-0D5D-704D-A50A-654964FA17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6161" y="6953052"/>
              <a:ext cx="1468954" cy="927457"/>
            </a:xfrm>
            <a:custGeom>
              <a:avLst/>
              <a:gdLst>
                <a:gd name="T0" fmla="*/ 0 w 2250"/>
                <a:gd name="T1" fmla="*/ 643 h 1422"/>
                <a:gd name="T2" fmla="*/ 955 w 2250"/>
                <a:gd name="T3" fmla="*/ 1421 h 1422"/>
                <a:gd name="T4" fmla="*/ 2249 w 2250"/>
                <a:gd name="T5" fmla="*/ 1301 h 1422"/>
                <a:gd name="T6" fmla="*/ 1968 w 2250"/>
                <a:gd name="T7" fmla="*/ 901 h 1422"/>
                <a:gd name="T8" fmla="*/ 425 w 2250"/>
                <a:gd name="T9" fmla="*/ 0 h 1422"/>
                <a:gd name="T10" fmla="*/ 0 w 2250"/>
                <a:gd name="T11" fmla="*/ 643 h 1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0" h="1422">
                  <a:moveTo>
                    <a:pt x="0" y="643"/>
                  </a:moveTo>
                  <a:lnTo>
                    <a:pt x="955" y="1421"/>
                  </a:lnTo>
                  <a:lnTo>
                    <a:pt x="2249" y="1301"/>
                  </a:lnTo>
                  <a:lnTo>
                    <a:pt x="1968" y="901"/>
                  </a:lnTo>
                  <a:lnTo>
                    <a:pt x="425" y="0"/>
                  </a:lnTo>
                  <a:lnTo>
                    <a:pt x="0" y="64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8BFCFE23-AF85-2C42-B2B0-8B7933C472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43293" y="7802741"/>
              <a:ext cx="1728181" cy="1313418"/>
            </a:xfrm>
            <a:custGeom>
              <a:avLst/>
              <a:gdLst>
                <a:gd name="T0" fmla="*/ 2645 w 2646"/>
                <a:gd name="T1" fmla="*/ 893 h 2012"/>
                <a:gd name="T2" fmla="*/ 0 w 2646"/>
                <a:gd name="T3" fmla="*/ 2011 h 2012"/>
                <a:gd name="T4" fmla="*/ 890 w 2646"/>
                <a:gd name="T5" fmla="*/ 0 h 2012"/>
                <a:gd name="T6" fmla="*/ 2645 w 2646"/>
                <a:gd name="T7" fmla="*/ 893 h 20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46" h="2012">
                  <a:moveTo>
                    <a:pt x="2645" y="893"/>
                  </a:moveTo>
                  <a:lnTo>
                    <a:pt x="0" y="2011"/>
                  </a:lnTo>
                  <a:lnTo>
                    <a:pt x="890" y="0"/>
                  </a:lnTo>
                  <a:lnTo>
                    <a:pt x="2645" y="89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BD93C10E-D63C-6745-9AFC-51D28C7EA0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08642" y="8384562"/>
              <a:ext cx="1062832" cy="1440151"/>
            </a:xfrm>
            <a:custGeom>
              <a:avLst/>
              <a:gdLst>
                <a:gd name="T0" fmla="*/ 0 w 1627"/>
                <a:gd name="T1" fmla="*/ 1010 h 2203"/>
                <a:gd name="T2" fmla="*/ 400 w 1627"/>
                <a:gd name="T3" fmla="*/ 2202 h 2203"/>
                <a:gd name="T4" fmla="*/ 1626 w 1627"/>
                <a:gd name="T5" fmla="*/ 0 h 2203"/>
                <a:gd name="T6" fmla="*/ 0 w 1627"/>
                <a:gd name="T7" fmla="*/ 1010 h 2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27" h="2203">
                  <a:moveTo>
                    <a:pt x="0" y="1010"/>
                  </a:moveTo>
                  <a:lnTo>
                    <a:pt x="400" y="2202"/>
                  </a:lnTo>
                  <a:lnTo>
                    <a:pt x="1626" y="0"/>
                  </a:lnTo>
                  <a:lnTo>
                    <a:pt x="0" y="101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73A38D99-92C9-9E41-8BBD-370562887E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6161" y="7373575"/>
              <a:ext cx="625025" cy="1742584"/>
            </a:xfrm>
            <a:custGeom>
              <a:avLst/>
              <a:gdLst>
                <a:gd name="T0" fmla="*/ 934 w 956"/>
                <a:gd name="T1" fmla="*/ 2669 h 2670"/>
                <a:gd name="T2" fmla="*/ 0 w 956"/>
                <a:gd name="T3" fmla="*/ 0 h 2670"/>
                <a:gd name="T4" fmla="*/ 955 w 956"/>
                <a:gd name="T5" fmla="*/ 778 h 2670"/>
                <a:gd name="T6" fmla="*/ 934 w 956"/>
                <a:gd name="T7" fmla="*/ 2669 h 2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6" h="2670">
                  <a:moveTo>
                    <a:pt x="934" y="2669"/>
                  </a:moveTo>
                  <a:lnTo>
                    <a:pt x="0" y="0"/>
                  </a:lnTo>
                  <a:lnTo>
                    <a:pt x="955" y="778"/>
                  </a:lnTo>
                  <a:lnTo>
                    <a:pt x="934" y="266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6826A529-F9EA-B648-8FF4-38F0AC7E01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2430" y="7373575"/>
              <a:ext cx="1074354" cy="1742584"/>
            </a:xfrm>
            <a:custGeom>
              <a:avLst/>
              <a:gdLst>
                <a:gd name="T0" fmla="*/ 708 w 1643"/>
                <a:gd name="T1" fmla="*/ 0 h 2670"/>
                <a:gd name="T2" fmla="*/ 1642 w 1643"/>
                <a:gd name="T3" fmla="*/ 2669 h 2670"/>
                <a:gd name="T4" fmla="*/ 0 w 1643"/>
                <a:gd name="T5" fmla="*/ 1069 h 2670"/>
                <a:gd name="T6" fmla="*/ 708 w 1643"/>
                <a:gd name="T7" fmla="*/ 0 h 2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43" h="2670">
                  <a:moveTo>
                    <a:pt x="708" y="0"/>
                  </a:moveTo>
                  <a:lnTo>
                    <a:pt x="1642" y="2669"/>
                  </a:lnTo>
                  <a:lnTo>
                    <a:pt x="0" y="1069"/>
                  </a:lnTo>
                  <a:lnTo>
                    <a:pt x="708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85B49275-28E9-284A-ACC9-5ED5D36D37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7595359"/>
              <a:ext cx="1129079" cy="990824"/>
            </a:xfrm>
            <a:custGeom>
              <a:avLst/>
              <a:gdLst>
                <a:gd name="T0" fmla="*/ 1053 w 1729"/>
                <a:gd name="T1" fmla="*/ 0 h 1515"/>
                <a:gd name="T2" fmla="*/ 1728 w 1729"/>
                <a:gd name="T3" fmla="*/ 1514 h 1515"/>
                <a:gd name="T4" fmla="*/ 0 w 1729"/>
                <a:gd name="T5" fmla="*/ 154 h 1515"/>
                <a:gd name="T6" fmla="*/ 1053 w 1729"/>
                <a:gd name="T7" fmla="*/ 0 h 1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29" h="1515">
                  <a:moveTo>
                    <a:pt x="1053" y="0"/>
                  </a:moveTo>
                  <a:lnTo>
                    <a:pt x="1728" y="1514"/>
                  </a:lnTo>
                  <a:lnTo>
                    <a:pt x="0" y="154"/>
                  </a:lnTo>
                  <a:lnTo>
                    <a:pt x="1053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84B7188B-CF90-9848-A20B-5651602BA4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0733" y="7540633"/>
              <a:ext cx="924578" cy="1978769"/>
            </a:xfrm>
            <a:custGeom>
              <a:avLst/>
              <a:gdLst>
                <a:gd name="T0" fmla="*/ 1413 w 1414"/>
                <a:gd name="T1" fmla="*/ 1465 h 3029"/>
                <a:gd name="T2" fmla="*/ 469 w 1414"/>
                <a:gd name="T3" fmla="*/ 0 h 3029"/>
                <a:gd name="T4" fmla="*/ 0 w 1414"/>
                <a:gd name="T5" fmla="*/ 3028 h 3029"/>
                <a:gd name="T6" fmla="*/ 1413 w 1414"/>
                <a:gd name="T7" fmla="*/ 1465 h 3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14" h="3029">
                  <a:moveTo>
                    <a:pt x="1413" y="1465"/>
                  </a:moveTo>
                  <a:lnTo>
                    <a:pt x="469" y="0"/>
                  </a:lnTo>
                  <a:lnTo>
                    <a:pt x="0" y="3028"/>
                  </a:lnTo>
                  <a:lnTo>
                    <a:pt x="1413" y="1465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3FDF0A69-701B-2C4E-8987-9CA3F56FBF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72976" y="7010658"/>
              <a:ext cx="1163642" cy="2240875"/>
            </a:xfrm>
            <a:custGeom>
              <a:avLst/>
              <a:gdLst>
                <a:gd name="T0" fmla="*/ 1780 w 1781"/>
                <a:gd name="T1" fmla="*/ 0 h 3430"/>
                <a:gd name="T2" fmla="*/ 1583 w 1781"/>
                <a:gd name="T3" fmla="*/ 1332 h 3430"/>
                <a:gd name="T4" fmla="*/ 1138 w 1781"/>
                <a:gd name="T5" fmla="*/ 3429 h 3430"/>
                <a:gd name="T6" fmla="*/ 0 w 1781"/>
                <a:gd name="T7" fmla="*/ 897 h 3430"/>
                <a:gd name="T8" fmla="*/ 1780 w 1781"/>
                <a:gd name="T9" fmla="*/ 0 h 3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81" h="3430">
                  <a:moveTo>
                    <a:pt x="1780" y="0"/>
                  </a:moveTo>
                  <a:lnTo>
                    <a:pt x="1583" y="1332"/>
                  </a:lnTo>
                  <a:lnTo>
                    <a:pt x="1138" y="3429"/>
                  </a:lnTo>
                  <a:lnTo>
                    <a:pt x="0" y="897"/>
                  </a:lnTo>
                  <a:lnTo>
                    <a:pt x="178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1FE09182-D91B-F44A-A91A-B9853DE8A6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7696170"/>
              <a:ext cx="1578406" cy="1875078"/>
            </a:xfrm>
            <a:custGeom>
              <a:avLst/>
              <a:gdLst>
                <a:gd name="T0" fmla="*/ 0 w 2416"/>
                <a:gd name="T1" fmla="*/ 0 h 2871"/>
                <a:gd name="T2" fmla="*/ 678 w 2416"/>
                <a:gd name="T3" fmla="*/ 1895 h 2871"/>
                <a:gd name="T4" fmla="*/ 2415 w 2416"/>
                <a:gd name="T5" fmla="*/ 2870 h 2871"/>
                <a:gd name="T6" fmla="*/ 1728 w 2416"/>
                <a:gd name="T7" fmla="*/ 1360 h 2871"/>
                <a:gd name="T8" fmla="*/ 0 w 2416"/>
                <a:gd name="T9" fmla="*/ 0 h 2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16" h="2871">
                  <a:moveTo>
                    <a:pt x="0" y="0"/>
                  </a:moveTo>
                  <a:lnTo>
                    <a:pt x="678" y="1895"/>
                  </a:lnTo>
                  <a:lnTo>
                    <a:pt x="2415" y="2870"/>
                  </a:lnTo>
                  <a:lnTo>
                    <a:pt x="1728" y="136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0F67E827-FF65-DF42-A006-6024AA2E3E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6094" y="7880508"/>
              <a:ext cx="967782" cy="1371024"/>
            </a:xfrm>
            <a:custGeom>
              <a:avLst/>
              <a:gdLst>
                <a:gd name="T0" fmla="*/ 1480 w 1481"/>
                <a:gd name="T1" fmla="*/ 697 h 2098"/>
                <a:gd name="T2" fmla="*/ 0 w 1481"/>
                <a:gd name="T3" fmla="*/ 2097 h 2098"/>
                <a:gd name="T4" fmla="*/ 445 w 1481"/>
                <a:gd name="T5" fmla="*/ 0 h 2098"/>
                <a:gd name="T6" fmla="*/ 1480 w 1481"/>
                <a:gd name="T7" fmla="*/ 697 h 2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81" h="2098">
                  <a:moveTo>
                    <a:pt x="1480" y="697"/>
                  </a:moveTo>
                  <a:lnTo>
                    <a:pt x="0" y="2097"/>
                  </a:lnTo>
                  <a:lnTo>
                    <a:pt x="445" y="0"/>
                  </a:lnTo>
                  <a:lnTo>
                    <a:pt x="1480" y="69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6BB008BE-BB7C-F648-9826-010BC08C18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6094" y="8335597"/>
              <a:ext cx="967782" cy="2163108"/>
            </a:xfrm>
            <a:custGeom>
              <a:avLst/>
              <a:gdLst>
                <a:gd name="T0" fmla="*/ 1480 w 1481"/>
                <a:gd name="T1" fmla="*/ 0 h 3313"/>
                <a:gd name="T2" fmla="*/ 884 w 1481"/>
                <a:gd name="T3" fmla="*/ 3312 h 3313"/>
                <a:gd name="T4" fmla="*/ 0 w 1481"/>
                <a:gd name="T5" fmla="*/ 1400 h 3313"/>
                <a:gd name="T6" fmla="*/ 1480 w 1481"/>
                <a:gd name="T7" fmla="*/ 0 h 3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81" h="3313">
                  <a:moveTo>
                    <a:pt x="1480" y="0"/>
                  </a:moveTo>
                  <a:lnTo>
                    <a:pt x="884" y="3312"/>
                  </a:lnTo>
                  <a:lnTo>
                    <a:pt x="0" y="1400"/>
                  </a:lnTo>
                  <a:lnTo>
                    <a:pt x="148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90A53E8A-1C36-E644-A3B0-382690B597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28151" y="8934700"/>
              <a:ext cx="1566885" cy="1564005"/>
            </a:xfrm>
            <a:custGeom>
              <a:avLst/>
              <a:gdLst>
                <a:gd name="T0" fmla="*/ 1737 w 2398"/>
                <a:gd name="T1" fmla="*/ 975 h 2396"/>
                <a:gd name="T2" fmla="*/ 2397 w 2398"/>
                <a:gd name="T3" fmla="*/ 2395 h 2396"/>
                <a:gd name="T4" fmla="*/ 0 w 2398"/>
                <a:gd name="T5" fmla="*/ 0 h 2396"/>
                <a:gd name="T6" fmla="*/ 1737 w 2398"/>
                <a:gd name="T7" fmla="*/ 975 h 2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98" h="2396">
                  <a:moveTo>
                    <a:pt x="1737" y="975"/>
                  </a:moveTo>
                  <a:lnTo>
                    <a:pt x="2397" y="2395"/>
                  </a:lnTo>
                  <a:lnTo>
                    <a:pt x="0" y="0"/>
                  </a:lnTo>
                  <a:lnTo>
                    <a:pt x="1737" y="97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id="{9CECDBBA-B9DB-D948-802C-B5996BB49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45724" y="9044151"/>
              <a:ext cx="625027" cy="1898120"/>
            </a:xfrm>
            <a:custGeom>
              <a:avLst/>
              <a:gdLst>
                <a:gd name="T0" fmla="*/ 555 w 956"/>
                <a:gd name="T1" fmla="*/ 0 h 2908"/>
                <a:gd name="T2" fmla="*/ 0 w 956"/>
                <a:gd name="T3" fmla="*/ 2907 h 2908"/>
                <a:gd name="T4" fmla="*/ 955 w 956"/>
                <a:gd name="T5" fmla="*/ 1192 h 2908"/>
                <a:gd name="T6" fmla="*/ 555 w 956"/>
                <a:gd name="T7" fmla="*/ 0 h 2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6" h="2908">
                  <a:moveTo>
                    <a:pt x="555" y="0"/>
                  </a:moveTo>
                  <a:lnTo>
                    <a:pt x="0" y="2907"/>
                  </a:lnTo>
                  <a:lnTo>
                    <a:pt x="955" y="1192"/>
                  </a:lnTo>
                  <a:lnTo>
                    <a:pt x="555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27">
              <a:extLst>
                <a:ext uri="{FF2B5EF4-FFF2-40B4-BE49-F238E27FC236}">
                  <a16:creationId xmlns:a16="http://schemas.microsoft.com/office/drawing/2014/main" id="{52C2BA25-0B91-E64F-B6B7-0414706D96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43293" y="9044151"/>
              <a:ext cx="665349" cy="1898120"/>
            </a:xfrm>
            <a:custGeom>
              <a:avLst/>
              <a:gdLst>
                <a:gd name="T0" fmla="*/ 464 w 1020"/>
                <a:gd name="T1" fmla="*/ 2907 h 2908"/>
                <a:gd name="T2" fmla="*/ 0 w 1020"/>
                <a:gd name="T3" fmla="*/ 108 h 2908"/>
                <a:gd name="T4" fmla="*/ 1019 w 1020"/>
                <a:gd name="T5" fmla="*/ 0 h 2908"/>
                <a:gd name="T6" fmla="*/ 464 w 1020"/>
                <a:gd name="T7" fmla="*/ 2907 h 2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0" h="2908">
                  <a:moveTo>
                    <a:pt x="464" y="2907"/>
                  </a:moveTo>
                  <a:lnTo>
                    <a:pt x="0" y="108"/>
                  </a:lnTo>
                  <a:lnTo>
                    <a:pt x="1019" y="0"/>
                  </a:lnTo>
                  <a:lnTo>
                    <a:pt x="464" y="2907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28">
              <a:extLst>
                <a:ext uri="{FF2B5EF4-FFF2-40B4-BE49-F238E27FC236}">
                  <a16:creationId xmlns:a16="http://schemas.microsoft.com/office/drawing/2014/main" id="{27BB5F26-DA9A-454D-948D-09D1432EF7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24116" y="9623093"/>
              <a:ext cx="1042669" cy="1638891"/>
            </a:xfrm>
            <a:custGeom>
              <a:avLst/>
              <a:gdLst>
                <a:gd name="T0" fmla="*/ 0 w 1596"/>
                <a:gd name="T1" fmla="*/ 2506 h 2507"/>
                <a:gd name="T2" fmla="*/ 797 w 1596"/>
                <a:gd name="T3" fmla="*/ 0 h 2507"/>
                <a:gd name="T4" fmla="*/ 1595 w 1596"/>
                <a:gd name="T5" fmla="*/ 1790 h 2507"/>
                <a:gd name="T6" fmla="*/ 0 w 1596"/>
                <a:gd name="T7" fmla="*/ 2506 h 2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96" h="2507">
                  <a:moveTo>
                    <a:pt x="0" y="2506"/>
                  </a:moveTo>
                  <a:lnTo>
                    <a:pt x="797" y="0"/>
                  </a:lnTo>
                  <a:lnTo>
                    <a:pt x="1595" y="1790"/>
                  </a:lnTo>
                  <a:lnTo>
                    <a:pt x="0" y="250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" name="Freeform 29">
              <a:extLst>
                <a:ext uri="{FF2B5EF4-FFF2-40B4-BE49-F238E27FC236}">
                  <a16:creationId xmlns:a16="http://schemas.microsoft.com/office/drawing/2014/main" id="{49239563-8139-5D44-8C28-6CAA7C080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46345" y="8070609"/>
              <a:ext cx="599103" cy="2428096"/>
            </a:xfrm>
            <a:custGeom>
              <a:avLst/>
              <a:gdLst>
                <a:gd name="T0" fmla="*/ 73 w 918"/>
                <a:gd name="T1" fmla="*/ 0 h 3719"/>
                <a:gd name="T2" fmla="*/ 0 w 918"/>
                <a:gd name="T3" fmla="*/ 2062 h 3719"/>
                <a:gd name="T4" fmla="*/ 490 w 918"/>
                <a:gd name="T5" fmla="*/ 3718 h 3719"/>
                <a:gd name="T6" fmla="*/ 917 w 918"/>
                <a:gd name="T7" fmla="*/ 2376 h 3719"/>
                <a:gd name="T8" fmla="*/ 73 w 918"/>
                <a:gd name="T9" fmla="*/ 0 h 37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18" h="3719">
                  <a:moveTo>
                    <a:pt x="73" y="0"/>
                  </a:moveTo>
                  <a:lnTo>
                    <a:pt x="0" y="2062"/>
                  </a:lnTo>
                  <a:lnTo>
                    <a:pt x="490" y="3718"/>
                  </a:lnTo>
                  <a:lnTo>
                    <a:pt x="917" y="2376"/>
                  </a:lnTo>
                  <a:lnTo>
                    <a:pt x="73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4" name="Freeform 30">
              <a:extLst>
                <a:ext uri="{FF2B5EF4-FFF2-40B4-BE49-F238E27FC236}">
                  <a16:creationId xmlns:a16="http://schemas.microsoft.com/office/drawing/2014/main" id="{4E6AFEAB-387C-AA42-AF31-B54EAD1D3A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0733" y="9006709"/>
              <a:ext cx="463730" cy="1975887"/>
            </a:xfrm>
            <a:custGeom>
              <a:avLst/>
              <a:gdLst>
                <a:gd name="T0" fmla="*/ 0 w 712"/>
                <a:gd name="T1" fmla="*/ 786 h 3023"/>
                <a:gd name="T2" fmla="*/ 462 w 712"/>
                <a:gd name="T3" fmla="*/ 3022 h 3023"/>
                <a:gd name="T4" fmla="*/ 711 w 712"/>
                <a:gd name="T5" fmla="*/ 0 h 3023"/>
                <a:gd name="T6" fmla="*/ 0 w 712"/>
                <a:gd name="T7" fmla="*/ 786 h 3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2" h="3023">
                  <a:moveTo>
                    <a:pt x="0" y="786"/>
                  </a:moveTo>
                  <a:lnTo>
                    <a:pt x="462" y="3022"/>
                  </a:lnTo>
                  <a:lnTo>
                    <a:pt x="711" y="0"/>
                  </a:lnTo>
                  <a:lnTo>
                    <a:pt x="0" y="78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BE146FAF-7A5E-B04B-ACF2-835A5D1A087D}"/>
              </a:ext>
            </a:extLst>
          </p:cNvPr>
          <p:cNvGrpSpPr/>
          <p:nvPr/>
        </p:nvGrpSpPr>
        <p:grpSpPr>
          <a:xfrm>
            <a:off x="16947097" y="5031870"/>
            <a:ext cx="5303332" cy="4537956"/>
            <a:chOff x="9884585" y="5967987"/>
            <a:chExt cx="6186890" cy="5293997"/>
          </a:xfrm>
        </p:grpSpPr>
        <p:sp>
          <p:nvSpPr>
            <p:cNvPr id="37" name="Freeform 1">
              <a:extLst>
                <a:ext uri="{FF2B5EF4-FFF2-40B4-BE49-F238E27FC236}">
                  <a16:creationId xmlns:a16="http://schemas.microsoft.com/office/drawing/2014/main" id="{09FB8BE6-AD8C-6143-AFD0-930DC984B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5967988"/>
              <a:ext cx="6186890" cy="5293996"/>
            </a:xfrm>
            <a:custGeom>
              <a:avLst/>
              <a:gdLst>
                <a:gd name="T0" fmla="*/ 9472 w 9473"/>
                <a:gd name="T1" fmla="*/ 3702 h 8103"/>
                <a:gd name="T2" fmla="*/ 7291 w 9473"/>
                <a:gd name="T3" fmla="*/ 7619 h 8103"/>
                <a:gd name="T4" fmla="*/ 6402 w 9473"/>
                <a:gd name="T5" fmla="*/ 7386 h 8103"/>
                <a:gd name="T6" fmla="*/ 4807 w 9473"/>
                <a:gd name="T7" fmla="*/ 8102 h 8103"/>
                <a:gd name="T8" fmla="*/ 3809 w 9473"/>
                <a:gd name="T9" fmla="*/ 7673 h 8103"/>
                <a:gd name="T10" fmla="*/ 3274 w 9473"/>
                <a:gd name="T11" fmla="*/ 7136 h 8103"/>
                <a:gd name="T12" fmla="*/ 678 w 9473"/>
                <a:gd name="T13" fmla="*/ 4543 h 8103"/>
                <a:gd name="T14" fmla="*/ 0 w 9473"/>
                <a:gd name="T15" fmla="*/ 2648 h 8103"/>
                <a:gd name="T16" fmla="*/ 1670 w 9473"/>
                <a:gd name="T17" fmla="*/ 770 h 8103"/>
                <a:gd name="T18" fmla="*/ 3761 w 9473"/>
                <a:gd name="T19" fmla="*/ 0 h 8103"/>
                <a:gd name="T20" fmla="*/ 4416 w 9473"/>
                <a:gd name="T21" fmla="*/ 823 h 8103"/>
                <a:gd name="T22" fmla="*/ 5981 w 9473"/>
                <a:gd name="T23" fmla="*/ 340 h 8103"/>
                <a:gd name="T24" fmla="*/ 7943 w 9473"/>
                <a:gd name="T25" fmla="*/ 841 h 8103"/>
                <a:gd name="T26" fmla="*/ 9472 w 9473"/>
                <a:gd name="T27" fmla="*/ 3702 h 8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473" h="8103">
                  <a:moveTo>
                    <a:pt x="9472" y="3702"/>
                  </a:moveTo>
                  <a:lnTo>
                    <a:pt x="7291" y="7619"/>
                  </a:lnTo>
                  <a:lnTo>
                    <a:pt x="6402" y="7386"/>
                  </a:lnTo>
                  <a:lnTo>
                    <a:pt x="4807" y="8102"/>
                  </a:lnTo>
                  <a:lnTo>
                    <a:pt x="3809" y="7673"/>
                  </a:lnTo>
                  <a:lnTo>
                    <a:pt x="3274" y="7136"/>
                  </a:lnTo>
                  <a:lnTo>
                    <a:pt x="678" y="4543"/>
                  </a:lnTo>
                  <a:lnTo>
                    <a:pt x="0" y="2648"/>
                  </a:lnTo>
                  <a:lnTo>
                    <a:pt x="1670" y="770"/>
                  </a:lnTo>
                  <a:lnTo>
                    <a:pt x="3761" y="0"/>
                  </a:lnTo>
                  <a:lnTo>
                    <a:pt x="4416" y="823"/>
                  </a:lnTo>
                  <a:lnTo>
                    <a:pt x="5981" y="340"/>
                  </a:lnTo>
                  <a:lnTo>
                    <a:pt x="7943" y="841"/>
                  </a:lnTo>
                  <a:lnTo>
                    <a:pt x="9472" y="370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8" name="Freeform 2">
              <a:extLst>
                <a:ext uri="{FF2B5EF4-FFF2-40B4-BE49-F238E27FC236}">
                  <a16:creationId xmlns:a16="http://schemas.microsoft.com/office/drawing/2014/main" id="{54FF2A60-4730-AB48-A160-6535332DAD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6469161"/>
              <a:ext cx="1229888" cy="1227009"/>
            </a:xfrm>
            <a:custGeom>
              <a:avLst/>
              <a:gdLst>
                <a:gd name="T0" fmla="*/ 0 w 1885"/>
                <a:gd name="T1" fmla="*/ 1878 h 1879"/>
                <a:gd name="T2" fmla="*/ 1053 w 1885"/>
                <a:gd name="T3" fmla="*/ 1724 h 1879"/>
                <a:gd name="T4" fmla="*/ 1884 w 1885"/>
                <a:gd name="T5" fmla="*/ 1381 h 1879"/>
                <a:gd name="T6" fmla="*/ 1670 w 1885"/>
                <a:gd name="T7" fmla="*/ 0 h 1879"/>
                <a:gd name="T8" fmla="*/ 0 w 1885"/>
                <a:gd name="T9" fmla="*/ 1878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85" h="1879">
                  <a:moveTo>
                    <a:pt x="0" y="1878"/>
                  </a:moveTo>
                  <a:lnTo>
                    <a:pt x="1053" y="1724"/>
                  </a:lnTo>
                  <a:lnTo>
                    <a:pt x="1884" y="1381"/>
                  </a:lnTo>
                  <a:lnTo>
                    <a:pt x="1670" y="0"/>
                  </a:lnTo>
                  <a:lnTo>
                    <a:pt x="0" y="1878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9" name="Freeform 3">
              <a:extLst>
                <a:ext uri="{FF2B5EF4-FFF2-40B4-BE49-F238E27FC236}">
                  <a16:creationId xmlns:a16="http://schemas.microsoft.com/office/drawing/2014/main" id="{D63E6850-3AEC-ED4E-B1D2-7324A0588E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6220" y="5967987"/>
              <a:ext cx="1365263" cy="1405588"/>
            </a:xfrm>
            <a:custGeom>
              <a:avLst/>
              <a:gdLst>
                <a:gd name="T0" fmla="*/ 2091 w 2092"/>
                <a:gd name="T1" fmla="*/ 0 h 2152"/>
                <a:gd name="T2" fmla="*/ 214 w 2092"/>
                <a:gd name="T3" fmla="*/ 2151 h 2152"/>
                <a:gd name="T4" fmla="*/ 0 w 2092"/>
                <a:gd name="T5" fmla="*/ 770 h 2152"/>
                <a:gd name="T6" fmla="*/ 2091 w 2092"/>
                <a:gd name="T7" fmla="*/ 0 h 2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92" h="2152">
                  <a:moveTo>
                    <a:pt x="2091" y="0"/>
                  </a:moveTo>
                  <a:lnTo>
                    <a:pt x="214" y="2151"/>
                  </a:lnTo>
                  <a:lnTo>
                    <a:pt x="0" y="770"/>
                  </a:lnTo>
                  <a:lnTo>
                    <a:pt x="2091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250737A2-99FC-F046-87BC-AB2A82468C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9525" y="5967987"/>
              <a:ext cx="1561124" cy="1301897"/>
            </a:xfrm>
            <a:custGeom>
              <a:avLst/>
              <a:gdLst>
                <a:gd name="T0" fmla="*/ 0 w 2388"/>
                <a:gd name="T1" fmla="*/ 1990 h 1991"/>
                <a:gd name="T2" fmla="*/ 2387 w 2388"/>
                <a:gd name="T3" fmla="*/ 823 h 1991"/>
                <a:gd name="T4" fmla="*/ 1732 w 2388"/>
                <a:gd name="T5" fmla="*/ 0 h 1991"/>
                <a:gd name="T6" fmla="*/ 0 w 2388"/>
                <a:gd name="T7" fmla="*/ 1990 h 1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88" h="1991">
                  <a:moveTo>
                    <a:pt x="0" y="1990"/>
                  </a:moveTo>
                  <a:lnTo>
                    <a:pt x="2387" y="823"/>
                  </a:lnTo>
                  <a:lnTo>
                    <a:pt x="1732" y="0"/>
                  </a:lnTo>
                  <a:lnTo>
                    <a:pt x="0" y="199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1" name="Freeform 5">
              <a:extLst>
                <a:ext uri="{FF2B5EF4-FFF2-40B4-BE49-F238E27FC236}">
                  <a16:creationId xmlns:a16="http://schemas.microsoft.com/office/drawing/2014/main" id="{5DFDF4DD-B879-4B4C-B9FC-B4384E043D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4463" y="6189772"/>
              <a:ext cx="1255812" cy="604864"/>
            </a:xfrm>
            <a:custGeom>
              <a:avLst/>
              <a:gdLst>
                <a:gd name="T0" fmla="*/ 1923 w 1924"/>
                <a:gd name="T1" fmla="*/ 0 h 927"/>
                <a:gd name="T2" fmla="*/ 0 w 1924"/>
                <a:gd name="T3" fmla="*/ 926 h 927"/>
                <a:gd name="T4" fmla="*/ 358 w 1924"/>
                <a:gd name="T5" fmla="*/ 483 h 927"/>
                <a:gd name="T6" fmla="*/ 1923 w 1924"/>
                <a:gd name="T7" fmla="*/ 0 h 9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24" h="927">
                  <a:moveTo>
                    <a:pt x="1923" y="0"/>
                  </a:moveTo>
                  <a:lnTo>
                    <a:pt x="0" y="926"/>
                  </a:lnTo>
                  <a:lnTo>
                    <a:pt x="358" y="483"/>
                  </a:lnTo>
                  <a:lnTo>
                    <a:pt x="1923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2" name="Freeform 6">
              <a:extLst>
                <a:ext uri="{FF2B5EF4-FFF2-40B4-BE49-F238E27FC236}">
                  <a16:creationId xmlns:a16="http://schemas.microsoft.com/office/drawing/2014/main" id="{82174013-425D-B84A-BD3F-BD9EA41B7A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90276" y="6189772"/>
              <a:ext cx="1281734" cy="1612969"/>
            </a:xfrm>
            <a:custGeom>
              <a:avLst/>
              <a:gdLst>
                <a:gd name="T0" fmla="*/ 1962 w 1963"/>
                <a:gd name="T1" fmla="*/ 501 h 2470"/>
                <a:gd name="T2" fmla="*/ 1736 w 1963"/>
                <a:gd name="T3" fmla="*/ 2469 h 2470"/>
                <a:gd name="T4" fmla="*/ 0 w 1963"/>
                <a:gd name="T5" fmla="*/ 0 h 2470"/>
                <a:gd name="T6" fmla="*/ 1962 w 1963"/>
                <a:gd name="T7" fmla="*/ 501 h 2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3" h="2470">
                  <a:moveTo>
                    <a:pt x="1962" y="501"/>
                  </a:moveTo>
                  <a:lnTo>
                    <a:pt x="1736" y="2469"/>
                  </a:lnTo>
                  <a:lnTo>
                    <a:pt x="0" y="0"/>
                  </a:lnTo>
                  <a:lnTo>
                    <a:pt x="1962" y="501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3" name="Freeform 7">
              <a:extLst>
                <a:ext uri="{FF2B5EF4-FFF2-40B4-BE49-F238E27FC236}">
                  <a16:creationId xmlns:a16="http://schemas.microsoft.com/office/drawing/2014/main" id="{6306EF28-9CA2-2F41-BB93-ECF5FC858F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25115" y="6518127"/>
              <a:ext cx="1146360" cy="1869315"/>
            </a:xfrm>
            <a:custGeom>
              <a:avLst/>
              <a:gdLst>
                <a:gd name="T0" fmla="*/ 226 w 1756"/>
                <a:gd name="T1" fmla="*/ 0 h 2862"/>
                <a:gd name="T2" fmla="*/ 0 w 1756"/>
                <a:gd name="T3" fmla="*/ 1968 h 2862"/>
                <a:gd name="T4" fmla="*/ 1755 w 1756"/>
                <a:gd name="T5" fmla="*/ 2861 h 2862"/>
                <a:gd name="T6" fmla="*/ 226 w 1756"/>
                <a:gd name="T7" fmla="*/ 0 h 2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56" h="2862">
                  <a:moveTo>
                    <a:pt x="226" y="0"/>
                  </a:moveTo>
                  <a:lnTo>
                    <a:pt x="0" y="1968"/>
                  </a:lnTo>
                  <a:lnTo>
                    <a:pt x="1755" y="2861"/>
                  </a:lnTo>
                  <a:lnTo>
                    <a:pt x="226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4" name="Freeform 8">
              <a:extLst>
                <a:ext uri="{FF2B5EF4-FFF2-40B4-BE49-F238E27FC236}">
                  <a16:creationId xmlns:a16="http://schemas.microsoft.com/office/drawing/2014/main" id="{F78AA4C9-EE32-D344-AA5E-337D67643E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41397" y="6189773"/>
              <a:ext cx="1699378" cy="1350861"/>
            </a:xfrm>
            <a:custGeom>
              <a:avLst/>
              <a:gdLst>
                <a:gd name="T0" fmla="*/ 0 w 2602"/>
                <a:gd name="T1" fmla="*/ 552 h 2070"/>
                <a:gd name="T2" fmla="*/ 2601 w 2602"/>
                <a:gd name="T3" fmla="*/ 2069 h 2070"/>
                <a:gd name="T4" fmla="*/ 1146 w 2602"/>
                <a:gd name="T5" fmla="*/ 0 h 2070"/>
                <a:gd name="T6" fmla="*/ 0 w 2602"/>
                <a:gd name="T7" fmla="*/ 552 h 2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02" h="2070">
                  <a:moveTo>
                    <a:pt x="0" y="552"/>
                  </a:moveTo>
                  <a:lnTo>
                    <a:pt x="2601" y="2069"/>
                  </a:lnTo>
                  <a:lnTo>
                    <a:pt x="1146" y="0"/>
                  </a:lnTo>
                  <a:lnTo>
                    <a:pt x="0" y="55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5" name="Freeform 9">
              <a:extLst>
                <a:ext uri="{FF2B5EF4-FFF2-40B4-BE49-F238E27FC236}">
                  <a16:creationId xmlns:a16="http://schemas.microsoft.com/office/drawing/2014/main" id="{0352EFF9-F64B-3743-9935-D5FF210CC4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61646" y="6549809"/>
              <a:ext cx="682631" cy="1947084"/>
            </a:xfrm>
            <a:custGeom>
              <a:avLst/>
              <a:gdLst>
                <a:gd name="T0" fmla="*/ 265 w 1043"/>
                <a:gd name="T1" fmla="*/ 374 h 2983"/>
                <a:gd name="T2" fmla="*/ 0 w 1043"/>
                <a:gd name="T3" fmla="*/ 1994 h 2983"/>
                <a:gd name="T4" fmla="*/ 967 w 1043"/>
                <a:gd name="T5" fmla="*/ 2982 h 2983"/>
                <a:gd name="T6" fmla="*/ 1042 w 1043"/>
                <a:gd name="T7" fmla="*/ 0 h 2983"/>
                <a:gd name="T8" fmla="*/ 265 w 1043"/>
                <a:gd name="T9" fmla="*/ 374 h 2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3" h="2983">
                  <a:moveTo>
                    <a:pt x="265" y="374"/>
                  </a:moveTo>
                  <a:lnTo>
                    <a:pt x="0" y="1994"/>
                  </a:lnTo>
                  <a:lnTo>
                    <a:pt x="967" y="2982"/>
                  </a:lnTo>
                  <a:lnTo>
                    <a:pt x="1042" y="0"/>
                  </a:lnTo>
                  <a:lnTo>
                    <a:pt x="265" y="374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6" name="Freeform 10">
              <a:extLst>
                <a:ext uri="{FF2B5EF4-FFF2-40B4-BE49-F238E27FC236}">
                  <a16:creationId xmlns:a16="http://schemas.microsoft.com/office/drawing/2014/main" id="{58E12AC2-EF30-5F4C-96E6-7EB525B174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2430" y="6549808"/>
              <a:ext cx="740239" cy="1520800"/>
            </a:xfrm>
            <a:custGeom>
              <a:avLst/>
              <a:gdLst>
                <a:gd name="T0" fmla="*/ 75 w 1134"/>
                <a:gd name="T1" fmla="*/ 0 h 2329"/>
                <a:gd name="T2" fmla="*/ 1133 w 1134"/>
                <a:gd name="T3" fmla="*/ 616 h 2329"/>
                <a:gd name="T4" fmla="*/ 0 w 1134"/>
                <a:gd name="T5" fmla="*/ 2328 h 2329"/>
                <a:gd name="T6" fmla="*/ 75 w 1134"/>
                <a:gd name="T7" fmla="*/ 0 h 2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34" h="2329">
                  <a:moveTo>
                    <a:pt x="75" y="0"/>
                  </a:moveTo>
                  <a:lnTo>
                    <a:pt x="1133" y="616"/>
                  </a:lnTo>
                  <a:lnTo>
                    <a:pt x="0" y="2328"/>
                  </a:lnTo>
                  <a:lnTo>
                    <a:pt x="7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96A4B086-9C9A-534A-B38F-5E680E9842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7006" y="6503724"/>
              <a:ext cx="1163642" cy="1376785"/>
            </a:xfrm>
            <a:custGeom>
              <a:avLst/>
              <a:gdLst>
                <a:gd name="T0" fmla="*/ 1780 w 1781"/>
                <a:gd name="T1" fmla="*/ 0 h 2107"/>
                <a:gd name="T2" fmla="*/ 197 w 1781"/>
                <a:gd name="T3" fmla="*/ 774 h 2107"/>
                <a:gd name="T4" fmla="*/ 0 w 1781"/>
                <a:gd name="T5" fmla="*/ 2106 h 2107"/>
                <a:gd name="T6" fmla="*/ 1780 w 1781"/>
                <a:gd name="T7" fmla="*/ 0 h 2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1" h="2107">
                  <a:moveTo>
                    <a:pt x="1780" y="0"/>
                  </a:moveTo>
                  <a:lnTo>
                    <a:pt x="197" y="774"/>
                  </a:lnTo>
                  <a:lnTo>
                    <a:pt x="0" y="2106"/>
                  </a:lnTo>
                  <a:lnTo>
                    <a:pt x="178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8" name="Freeform 12">
              <a:extLst>
                <a:ext uri="{FF2B5EF4-FFF2-40B4-BE49-F238E27FC236}">
                  <a16:creationId xmlns:a16="http://schemas.microsoft.com/office/drawing/2014/main" id="{BB318EA6-50FF-0543-89F0-ADB4DC7B80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7006" y="6794635"/>
              <a:ext cx="930337" cy="1540961"/>
            </a:xfrm>
            <a:custGeom>
              <a:avLst/>
              <a:gdLst>
                <a:gd name="T0" fmla="*/ 1422 w 1423"/>
                <a:gd name="T1" fmla="*/ 0 h 2361"/>
                <a:gd name="T2" fmla="*/ 1035 w 1423"/>
                <a:gd name="T3" fmla="*/ 2360 h 2361"/>
                <a:gd name="T4" fmla="*/ 0 w 1423"/>
                <a:gd name="T5" fmla="*/ 1663 h 2361"/>
                <a:gd name="T6" fmla="*/ 1422 w 1423"/>
                <a:gd name="T7" fmla="*/ 0 h 2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23" h="2361">
                  <a:moveTo>
                    <a:pt x="1422" y="0"/>
                  </a:moveTo>
                  <a:lnTo>
                    <a:pt x="1035" y="2360"/>
                  </a:lnTo>
                  <a:lnTo>
                    <a:pt x="0" y="1663"/>
                  </a:lnTo>
                  <a:lnTo>
                    <a:pt x="1422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9" name="Freeform 13">
              <a:extLst>
                <a:ext uri="{FF2B5EF4-FFF2-40B4-BE49-F238E27FC236}">
                  <a16:creationId xmlns:a16="http://schemas.microsoft.com/office/drawing/2014/main" id="{047A0A35-ED57-604A-8A58-9A7EED2B01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81185" y="7802741"/>
              <a:ext cx="846809" cy="1820351"/>
            </a:xfrm>
            <a:custGeom>
              <a:avLst/>
              <a:gdLst>
                <a:gd name="T0" fmla="*/ 1294 w 1295"/>
                <a:gd name="T1" fmla="*/ 0 h 2788"/>
                <a:gd name="T2" fmla="*/ 0 w 1295"/>
                <a:gd name="T3" fmla="*/ 2787 h 2788"/>
                <a:gd name="T4" fmla="*/ 0 w 1295"/>
                <a:gd name="T5" fmla="*/ 120 h 2788"/>
                <a:gd name="T6" fmla="*/ 1294 w 1295"/>
                <a:gd name="T7" fmla="*/ 0 h 27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5" h="2788">
                  <a:moveTo>
                    <a:pt x="1294" y="0"/>
                  </a:moveTo>
                  <a:lnTo>
                    <a:pt x="0" y="2787"/>
                  </a:lnTo>
                  <a:lnTo>
                    <a:pt x="0" y="120"/>
                  </a:lnTo>
                  <a:lnTo>
                    <a:pt x="1294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0" name="Freeform 14">
              <a:extLst>
                <a:ext uri="{FF2B5EF4-FFF2-40B4-BE49-F238E27FC236}">
                  <a16:creationId xmlns:a16="http://schemas.microsoft.com/office/drawing/2014/main" id="{B26CEE2E-B332-B845-A7D9-304C6D826C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6161" y="6953052"/>
              <a:ext cx="1468954" cy="927457"/>
            </a:xfrm>
            <a:custGeom>
              <a:avLst/>
              <a:gdLst>
                <a:gd name="T0" fmla="*/ 0 w 2250"/>
                <a:gd name="T1" fmla="*/ 643 h 1422"/>
                <a:gd name="T2" fmla="*/ 955 w 2250"/>
                <a:gd name="T3" fmla="*/ 1421 h 1422"/>
                <a:gd name="T4" fmla="*/ 2249 w 2250"/>
                <a:gd name="T5" fmla="*/ 1301 h 1422"/>
                <a:gd name="T6" fmla="*/ 1968 w 2250"/>
                <a:gd name="T7" fmla="*/ 901 h 1422"/>
                <a:gd name="T8" fmla="*/ 425 w 2250"/>
                <a:gd name="T9" fmla="*/ 0 h 1422"/>
                <a:gd name="T10" fmla="*/ 0 w 2250"/>
                <a:gd name="T11" fmla="*/ 643 h 1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0" h="1422">
                  <a:moveTo>
                    <a:pt x="0" y="643"/>
                  </a:moveTo>
                  <a:lnTo>
                    <a:pt x="955" y="1421"/>
                  </a:lnTo>
                  <a:lnTo>
                    <a:pt x="2249" y="1301"/>
                  </a:lnTo>
                  <a:lnTo>
                    <a:pt x="1968" y="901"/>
                  </a:lnTo>
                  <a:lnTo>
                    <a:pt x="425" y="0"/>
                  </a:lnTo>
                  <a:lnTo>
                    <a:pt x="0" y="64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1" name="Freeform 15">
              <a:extLst>
                <a:ext uri="{FF2B5EF4-FFF2-40B4-BE49-F238E27FC236}">
                  <a16:creationId xmlns:a16="http://schemas.microsoft.com/office/drawing/2014/main" id="{E8D161A5-1382-9D44-8EAB-77DDF26B2E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43293" y="7802741"/>
              <a:ext cx="1728181" cy="1313418"/>
            </a:xfrm>
            <a:custGeom>
              <a:avLst/>
              <a:gdLst>
                <a:gd name="T0" fmla="*/ 2645 w 2646"/>
                <a:gd name="T1" fmla="*/ 893 h 2012"/>
                <a:gd name="T2" fmla="*/ 0 w 2646"/>
                <a:gd name="T3" fmla="*/ 2011 h 2012"/>
                <a:gd name="T4" fmla="*/ 890 w 2646"/>
                <a:gd name="T5" fmla="*/ 0 h 2012"/>
                <a:gd name="T6" fmla="*/ 2645 w 2646"/>
                <a:gd name="T7" fmla="*/ 893 h 20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46" h="2012">
                  <a:moveTo>
                    <a:pt x="2645" y="893"/>
                  </a:moveTo>
                  <a:lnTo>
                    <a:pt x="0" y="2011"/>
                  </a:lnTo>
                  <a:lnTo>
                    <a:pt x="890" y="0"/>
                  </a:lnTo>
                  <a:lnTo>
                    <a:pt x="2645" y="89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2" name="Freeform 16">
              <a:extLst>
                <a:ext uri="{FF2B5EF4-FFF2-40B4-BE49-F238E27FC236}">
                  <a16:creationId xmlns:a16="http://schemas.microsoft.com/office/drawing/2014/main" id="{B19FAD55-EC0E-2841-839D-1431A1BE81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08642" y="8384562"/>
              <a:ext cx="1062832" cy="1440151"/>
            </a:xfrm>
            <a:custGeom>
              <a:avLst/>
              <a:gdLst>
                <a:gd name="T0" fmla="*/ 0 w 1627"/>
                <a:gd name="T1" fmla="*/ 1010 h 2203"/>
                <a:gd name="T2" fmla="*/ 400 w 1627"/>
                <a:gd name="T3" fmla="*/ 2202 h 2203"/>
                <a:gd name="T4" fmla="*/ 1626 w 1627"/>
                <a:gd name="T5" fmla="*/ 0 h 2203"/>
                <a:gd name="T6" fmla="*/ 0 w 1627"/>
                <a:gd name="T7" fmla="*/ 1010 h 2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27" h="2203">
                  <a:moveTo>
                    <a:pt x="0" y="1010"/>
                  </a:moveTo>
                  <a:lnTo>
                    <a:pt x="400" y="2202"/>
                  </a:lnTo>
                  <a:lnTo>
                    <a:pt x="1626" y="0"/>
                  </a:lnTo>
                  <a:lnTo>
                    <a:pt x="0" y="101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3" name="Freeform 17">
              <a:extLst>
                <a:ext uri="{FF2B5EF4-FFF2-40B4-BE49-F238E27FC236}">
                  <a16:creationId xmlns:a16="http://schemas.microsoft.com/office/drawing/2014/main" id="{B538FCAA-4D3D-2E4D-BDDB-F0315CD306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6161" y="7373575"/>
              <a:ext cx="625025" cy="1742584"/>
            </a:xfrm>
            <a:custGeom>
              <a:avLst/>
              <a:gdLst>
                <a:gd name="T0" fmla="*/ 934 w 956"/>
                <a:gd name="T1" fmla="*/ 2669 h 2670"/>
                <a:gd name="T2" fmla="*/ 0 w 956"/>
                <a:gd name="T3" fmla="*/ 0 h 2670"/>
                <a:gd name="T4" fmla="*/ 955 w 956"/>
                <a:gd name="T5" fmla="*/ 778 h 2670"/>
                <a:gd name="T6" fmla="*/ 934 w 956"/>
                <a:gd name="T7" fmla="*/ 2669 h 2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6" h="2670">
                  <a:moveTo>
                    <a:pt x="934" y="2669"/>
                  </a:moveTo>
                  <a:lnTo>
                    <a:pt x="0" y="0"/>
                  </a:lnTo>
                  <a:lnTo>
                    <a:pt x="955" y="778"/>
                  </a:lnTo>
                  <a:lnTo>
                    <a:pt x="934" y="266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4" name="Freeform 18">
              <a:extLst>
                <a:ext uri="{FF2B5EF4-FFF2-40B4-BE49-F238E27FC236}">
                  <a16:creationId xmlns:a16="http://schemas.microsoft.com/office/drawing/2014/main" id="{4044C2F3-D5AA-F941-A971-E9D08BCBB5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2430" y="7373575"/>
              <a:ext cx="1074354" cy="1742584"/>
            </a:xfrm>
            <a:custGeom>
              <a:avLst/>
              <a:gdLst>
                <a:gd name="T0" fmla="*/ 708 w 1643"/>
                <a:gd name="T1" fmla="*/ 0 h 2670"/>
                <a:gd name="T2" fmla="*/ 1642 w 1643"/>
                <a:gd name="T3" fmla="*/ 2669 h 2670"/>
                <a:gd name="T4" fmla="*/ 0 w 1643"/>
                <a:gd name="T5" fmla="*/ 1069 h 2670"/>
                <a:gd name="T6" fmla="*/ 708 w 1643"/>
                <a:gd name="T7" fmla="*/ 0 h 2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43" h="2670">
                  <a:moveTo>
                    <a:pt x="708" y="0"/>
                  </a:moveTo>
                  <a:lnTo>
                    <a:pt x="1642" y="2669"/>
                  </a:lnTo>
                  <a:lnTo>
                    <a:pt x="0" y="1069"/>
                  </a:lnTo>
                  <a:lnTo>
                    <a:pt x="708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5" name="Freeform 19">
              <a:extLst>
                <a:ext uri="{FF2B5EF4-FFF2-40B4-BE49-F238E27FC236}">
                  <a16:creationId xmlns:a16="http://schemas.microsoft.com/office/drawing/2014/main" id="{CA878E31-BEDC-B34D-971C-DE3E836896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7595359"/>
              <a:ext cx="1129079" cy="990824"/>
            </a:xfrm>
            <a:custGeom>
              <a:avLst/>
              <a:gdLst>
                <a:gd name="T0" fmla="*/ 1053 w 1729"/>
                <a:gd name="T1" fmla="*/ 0 h 1515"/>
                <a:gd name="T2" fmla="*/ 1728 w 1729"/>
                <a:gd name="T3" fmla="*/ 1514 h 1515"/>
                <a:gd name="T4" fmla="*/ 0 w 1729"/>
                <a:gd name="T5" fmla="*/ 154 h 1515"/>
                <a:gd name="T6" fmla="*/ 1053 w 1729"/>
                <a:gd name="T7" fmla="*/ 0 h 1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29" h="1515">
                  <a:moveTo>
                    <a:pt x="1053" y="0"/>
                  </a:moveTo>
                  <a:lnTo>
                    <a:pt x="1728" y="1514"/>
                  </a:lnTo>
                  <a:lnTo>
                    <a:pt x="0" y="154"/>
                  </a:lnTo>
                  <a:lnTo>
                    <a:pt x="1053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6" name="Freeform 20">
              <a:extLst>
                <a:ext uri="{FF2B5EF4-FFF2-40B4-BE49-F238E27FC236}">
                  <a16:creationId xmlns:a16="http://schemas.microsoft.com/office/drawing/2014/main" id="{6D2306D1-25B0-B64A-851A-FDC95F5E9A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0733" y="7540633"/>
              <a:ext cx="924578" cy="1978769"/>
            </a:xfrm>
            <a:custGeom>
              <a:avLst/>
              <a:gdLst>
                <a:gd name="T0" fmla="*/ 1413 w 1414"/>
                <a:gd name="T1" fmla="*/ 1465 h 3029"/>
                <a:gd name="T2" fmla="*/ 469 w 1414"/>
                <a:gd name="T3" fmla="*/ 0 h 3029"/>
                <a:gd name="T4" fmla="*/ 0 w 1414"/>
                <a:gd name="T5" fmla="*/ 3028 h 3029"/>
                <a:gd name="T6" fmla="*/ 1413 w 1414"/>
                <a:gd name="T7" fmla="*/ 1465 h 3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14" h="3029">
                  <a:moveTo>
                    <a:pt x="1413" y="1465"/>
                  </a:moveTo>
                  <a:lnTo>
                    <a:pt x="469" y="0"/>
                  </a:lnTo>
                  <a:lnTo>
                    <a:pt x="0" y="3028"/>
                  </a:lnTo>
                  <a:lnTo>
                    <a:pt x="1413" y="1465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7" name="Freeform 21">
              <a:extLst>
                <a:ext uri="{FF2B5EF4-FFF2-40B4-BE49-F238E27FC236}">
                  <a16:creationId xmlns:a16="http://schemas.microsoft.com/office/drawing/2014/main" id="{4AB70D49-1E5B-1744-AC98-9798531418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72976" y="7010658"/>
              <a:ext cx="1163642" cy="2240875"/>
            </a:xfrm>
            <a:custGeom>
              <a:avLst/>
              <a:gdLst>
                <a:gd name="T0" fmla="*/ 1780 w 1781"/>
                <a:gd name="T1" fmla="*/ 0 h 3430"/>
                <a:gd name="T2" fmla="*/ 1583 w 1781"/>
                <a:gd name="T3" fmla="*/ 1332 h 3430"/>
                <a:gd name="T4" fmla="*/ 1138 w 1781"/>
                <a:gd name="T5" fmla="*/ 3429 h 3430"/>
                <a:gd name="T6" fmla="*/ 0 w 1781"/>
                <a:gd name="T7" fmla="*/ 897 h 3430"/>
                <a:gd name="T8" fmla="*/ 1780 w 1781"/>
                <a:gd name="T9" fmla="*/ 0 h 3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81" h="3430">
                  <a:moveTo>
                    <a:pt x="1780" y="0"/>
                  </a:moveTo>
                  <a:lnTo>
                    <a:pt x="1583" y="1332"/>
                  </a:lnTo>
                  <a:lnTo>
                    <a:pt x="1138" y="3429"/>
                  </a:lnTo>
                  <a:lnTo>
                    <a:pt x="0" y="897"/>
                  </a:lnTo>
                  <a:lnTo>
                    <a:pt x="178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8" name="Freeform 22">
              <a:extLst>
                <a:ext uri="{FF2B5EF4-FFF2-40B4-BE49-F238E27FC236}">
                  <a16:creationId xmlns:a16="http://schemas.microsoft.com/office/drawing/2014/main" id="{27CFB478-5D19-024B-BE7B-F8AAD6DA9E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7696170"/>
              <a:ext cx="1578406" cy="1875078"/>
            </a:xfrm>
            <a:custGeom>
              <a:avLst/>
              <a:gdLst>
                <a:gd name="T0" fmla="*/ 0 w 2416"/>
                <a:gd name="T1" fmla="*/ 0 h 2871"/>
                <a:gd name="T2" fmla="*/ 678 w 2416"/>
                <a:gd name="T3" fmla="*/ 1895 h 2871"/>
                <a:gd name="T4" fmla="*/ 2415 w 2416"/>
                <a:gd name="T5" fmla="*/ 2870 h 2871"/>
                <a:gd name="T6" fmla="*/ 1728 w 2416"/>
                <a:gd name="T7" fmla="*/ 1360 h 2871"/>
                <a:gd name="T8" fmla="*/ 0 w 2416"/>
                <a:gd name="T9" fmla="*/ 0 h 2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16" h="2871">
                  <a:moveTo>
                    <a:pt x="0" y="0"/>
                  </a:moveTo>
                  <a:lnTo>
                    <a:pt x="678" y="1895"/>
                  </a:lnTo>
                  <a:lnTo>
                    <a:pt x="2415" y="2870"/>
                  </a:lnTo>
                  <a:lnTo>
                    <a:pt x="1728" y="136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9" name="Freeform 23">
              <a:extLst>
                <a:ext uri="{FF2B5EF4-FFF2-40B4-BE49-F238E27FC236}">
                  <a16:creationId xmlns:a16="http://schemas.microsoft.com/office/drawing/2014/main" id="{044106A1-2CA2-4749-BFAF-D067D78D20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6094" y="7880508"/>
              <a:ext cx="967782" cy="1371024"/>
            </a:xfrm>
            <a:custGeom>
              <a:avLst/>
              <a:gdLst>
                <a:gd name="T0" fmla="*/ 1480 w 1481"/>
                <a:gd name="T1" fmla="*/ 697 h 2098"/>
                <a:gd name="T2" fmla="*/ 0 w 1481"/>
                <a:gd name="T3" fmla="*/ 2097 h 2098"/>
                <a:gd name="T4" fmla="*/ 445 w 1481"/>
                <a:gd name="T5" fmla="*/ 0 h 2098"/>
                <a:gd name="T6" fmla="*/ 1480 w 1481"/>
                <a:gd name="T7" fmla="*/ 697 h 2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81" h="2098">
                  <a:moveTo>
                    <a:pt x="1480" y="697"/>
                  </a:moveTo>
                  <a:lnTo>
                    <a:pt x="0" y="2097"/>
                  </a:lnTo>
                  <a:lnTo>
                    <a:pt x="445" y="0"/>
                  </a:lnTo>
                  <a:lnTo>
                    <a:pt x="1480" y="69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0" name="Freeform 24">
              <a:extLst>
                <a:ext uri="{FF2B5EF4-FFF2-40B4-BE49-F238E27FC236}">
                  <a16:creationId xmlns:a16="http://schemas.microsoft.com/office/drawing/2014/main" id="{76EEFFB7-1C5C-934C-8DF3-99D07C912C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6094" y="8335597"/>
              <a:ext cx="967782" cy="2163108"/>
            </a:xfrm>
            <a:custGeom>
              <a:avLst/>
              <a:gdLst>
                <a:gd name="T0" fmla="*/ 1480 w 1481"/>
                <a:gd name="T1" fmla="*/ 0 h 3313"/>
                <a:gd name="T2" fmla="*/ 884 w 1481"/>
                <a:gd name="T3" fmla="*/ 3312 h 3313"/>
                <a:gd name="T4" fmla="*/ 0 w 1481"/>
                <a:gd name="T5" fmla="*/ 1400 h 3313"/>
                <a:gd name="T6" fmla="*/ 1480 w 1481"/>
                <a:gd name="T7" fmla="*/ 0 h 3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81" h="3313">
                  <a:moveTo>
                    <a:pt x="1480" y="0"/>
                  </a:moveTo>
                  <a:lnTo>
                    <a:pt x="884" y="3312"/>
                  </a:lnTo>
                  <a:lnTo>
                    <a:pt x="0" y="1400"/>
                  </a:lnTo>
                  <a:lnTo>
                    <a:pt x="148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1" name="Freeform 25">
              <a:extLst>
                <a:ext uri="{FF2B5EF4-FFF2-40B4-BE49-F238E27FC236}">
                  <a16:creationId xmlns:a16="http://schemas.microsoft.com/office/drawing/2014/main" id="{F2F99E02-95DE-7849-8FB6-F5E47044C0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28151" y="8934700"/>
              <a:ext cx="1566885" cy="1564005"/>
            </a:xfrm>
            <a:custGeom>
              <a:avLst/>
              <a:gdLst>
                <a:gd name="T0" fmla="*/ 1737 w 2398"/>
                <a:gd name="T1" fmla="*/ 975 h 2396"/>
                <a:gd name="T2" fmla="*/ 2397 w 2398"/>
                <a:gd name="T3" fmla="*/ 2395 h 2396"/>
                <a:gd name="T4" fmla="*/ 0 w 2398"/>
                <a:gd name="T5" fmla="*/ 0 h 2396"/>
                <a:gd name="T6" fmla="*/ 1737 w 2398"/>
                <a:gd name="T7" fmla="*/ 975 h 2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98" h="2396">
                  <a:moveTo>
                    <a:pt x="1737" y="975"/>
                  </a:moveTo>
                  <a:lnTo>
                    <a:pt x="2397" y="2395"/>
                  </a:lnTo>
                  <a:lnTo>
                    <a:pt x="0" y="0"/>
                  </a:lnTo>
                  <a:lnTo>
                    <a:pt x="1737" y="97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2" name="Freeform 26">
              <a:extLst>
                <a:ext uri="{FF2B5EF4-FFF2-40B4-BE49-F238E27FC236}">
                  <a16:creationId xmlns:a16="http://schemas.microsoft.com/office/drawing/2014/main" id="{98BEF720-0F5F-8D45-80BF-9126ACD6FC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45724" y="9044151"/>
              <a:ext cx="625027" cy="1898120"/>
            </a:xfrm>
            <a:custGeom>
              <a:avLst/>
              <a:gdLst>
                <a:gd name="T0" fmla="*/ 555 w 956"/>
                <a:gd name="T1" fmla="*/ 0 h 2908"/>
                <a:gd name="T2" fmla="*/ 0 w 956"/>
                <a:gd name="T3" fmla="*/ 2907 h 2908"/>
                <a:gd name="T4" fmla="*/ 955 w 956"/>
                <a:gd name="T5" fmla="*/ 1192 h 2908"/>
                <a:gd name="T6" fmla="*/ 555 w 956"/>
                <a:gd name="T7" fmla="*/ 0 h 2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6" h="2908">
                  <a:moveTo>
                    <a:pt x="555" y="0"/>
                  </a:moveTo>
                  <a:lnTo>
                    <a:pt x="0" y="2907"/>
                  </a:lnTo>
                  <a:lnTo>
                    <a:pt x="955" y="1192"/>
                  </a:lnTo>
                  <a:lnTo>
                    <a:pt x="555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3" name="Freeform 27">
              <a:extLst>
                <a:ext uri="{FF2B5EF4-FFF2-40B4-BE49-F238E27FC236}">
                  <a16:creationId xmlns:a16="http://schemas.microsoft.com/office/drawing/2014/main" id="{D27CCE67-A93E-1C41-B627-E10947F45C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43293" y="9044151"/>
              <a:ext cx="665349" cy="1898120"/>
            </a:xfrm>
            <a:custGeom>
              <a:avLst/>
              <a:gdLst>
                <a:gd name="T0" fmla="*/ 464 w 1020"/>
                <a:gd name="T1" fmla="*/ 2907 h 2908"/>
                <a:gd name="T2" fmla="*/ 0 w 1020"/>
                <a:gd name="T3" fmla="*/ 108 h 2908"/>
                <a:gd name="T4" fmla="*/ 1019 w 1020"/>
                <a:gd name="T5" fmla="*/ 0 h 2908"/>
                <a:gd name="T6" fmla="*/ 464 w 1020"/>
                <a:gd name="T7" fmla="*/ 2907 h 2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0" h="2908">
                  <a:moveTo>
                    <a:pt x="464" y="2907"/>
                  </a:moveTo>
                  <a:lnTo>
                    <a:pt x="0" y="108"/>
                  </a:lnTo>
                  <a:lnTo>
                    <a:pt x="1019" y="0"/>
                  </a:lnTo>
                  <a:lnTo>
                    <a:pt x="464" y="2907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4" name="Freeform 28">
              <a:extLst>
                <a:ext uri="{FF2B5EF4-FFF2-40B4-BE49-F238E27FC236}">
                  <a16:creationId xmlns:a16="http://schemas.microsoft.com/office/drawing/2014/main" id="{F3341B19-7D6D-784E-95A4-8D5263D13D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24116" y="9623093"/>
              <a:ext cx="1042669" cy="1638891"/>
            </a:xfrm>
            <a:custGeom>
              <a:avLst/>
              <a:gdLst>
                <a:gd name="T0" fmla="*/ 0 w 1596"/>
                <a:gd name="T1" fmla="*/ 2506 h 2507"/>
                <a:gd name="T2" fmla="*/ 797 w 1596"/>
                <a:gd name="T3" fmla="*/ 0 h 2507"/>
                <a:gd name="T4" fmla="*/ 1595 w 1596"/>
                <a:gd name="T5" fmla="*/ 1790 h 2507"/>
                <a:gd name="T6" fmla="*/ 0 w 1596"/>
                <a:gd name="T7" fmla="*/ 2506 h 2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96" h="2507">
                  <a:moveTo>
                    <a:pt x="0" y="2506"/>
                  </a:moveTo>
                  <a:lnTo>
                    <a:pt x="797" y="0"/>
                  </a:lnTo>
                  <a:lnTo>
                    <a:pt x="1595" y="1790"/>
                  </a:lnTo>
                  <a:lnTo>
                    <a:pt x="0" y="250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5" name="Freeform 29">
              <a:extLst>
                <a:ext uri="{FF2B5EF4-FFF2-40B4-BE49-F238E27FC236}">
                  <a16:creationId xmlns:a16="http://schemas.microsoft.com/office/drawing/2014/main" id="{0B6D6F1C-4D5C-2E46-ADE4-4B85752F3A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46345" y="8070609"/>
              <a:ext cx="599103" cy="2428096"/>
            </a:xfrm>
            <a:custGeom>
              <a:avLst/>
              <a:gdLst>
                <a:gd name="T0" fmla="*/ 73 w 918"/>
                <a:gd name="T1" fmla="*/ 0 h 3719"/>
                <a:gd name="T2" fmla="*/ 0 w 918"/>
                <a:gd name="T3" fmla="*/ 2062 h 3719"/>
                <a:gd name="T4" fmla="*/ 490 w 918"/>
                <a:gd name="T5" fmla="*/ 3718 h 3719"/>
                <a:gd name="T6" fmla="*/ 917 w 918"/>
                <a:gd name="T7" fmla="*/ 2376 h 3719"/>
                <a:gd name="T8" fmla="*/ 73 w 918"/>
                <a:gd name="T9" fmla="*/ 0 h 37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18" h="3719">
                  <a:moveTo>
                    <a:pt x="73" y="0"/>
                  </a:moveTo>
                  <a:lnTo>
                    <a:pt x="0" y="2062"/>
                  </a:lnTo>
                  <a:lnTo>
                    <a:pt x="490" y="3718"/>
                  </a:lnTo>
                  <a:lnTo>
                    <a:pt x="917" y="2376"/>
                  </a:lnTo>
                  <a:lnTo>
                    <a:pt x="73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6" name="Freeform 30">
              <a:extLst>
                <a:ext uri="{FF2B5EF4-FFF2-40B4-BE49-F238E27FC236}">
                  <a16:creationId xmlns:a16="http://schemas.microsoft.com/office/drawing/2014/main" id="{5684C357-F64A-6C40-B4F0-4745815F14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0733" y="9006709"/>
              <a:ext cx="463730" cy="1975887"/>
            </a:xfrm>
            <a:custGeom>
              <a:avLst/>
              <a:gdLst>
                <a:gd name="T0" fmla="*/ 0 w 712"/>
                <a:gd name="T1" fmla="*/ 786 h 3023"/>
                <a:gd name="T2" fmla="*/ 462 w 712"/>
                <a:gd name="T3" fmla="*/ 3022 h 3023"/>
                <a:gd name="T4" fmla="*/ 711 w 712"/>
                <a:gd name="T5" fmla="*/ 0 h 3023"/>
                <a:gd name="T6" fmla="*/ 0 w 712"/>
                <a:gd name="T7" fmla="*/ 786 h 3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2" h="3023">
                  <a:moveTo>
                    <a:pt x="0" y="786"/>
                  </a:moveTo>
                  <a:lnTo>
                    <a:pt x="462" y="3022"/>
                  </a:lnTo>
                  <a:lnTo>
                    <a:pt x="711" y="0"/>
                  </a:lnTo>
                  <a:lnTo>
                    <a:pt x="0" y="78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5DDDCA92-3652-2B41-8FA4-8DA97E9C6F35}"/>
              </a:ext>
            </a:extLst>
          </p:cNvPr>
          <p:cNvGrpSpPr/>
          <p:nvPr/>
        </p:nvGrpSpPr>
        <p:grpSpPr>
          <a:xfrm>
            <a:off x="2101924" y="5031870"/>
            <a:ext cx="5303332" cy="4537956"/>
            <a:chOff x="9884585" y="5967987"/>
            <a:chExt cx="6186890" cy="5293997"/>
          </a:xfrm>
        </p:grpSpPr>
        <p:sp>
          <p:nvSpPr>
            <p:cNvPr id="68" name="Freeform 1">
              <a:extLst>
                <a:ext uri="{FF2B5EF4-FFF2-40B4-BE49-F238E27FC236}">
                  <a16:creationId xmlns:a16="http://schemas.microsoft.com/office/drawing/2014/main" id="{D9B04BF7-357A-1141-A175-8BD922D7E2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5967988"/>
              <a:ext cx="6186890" cy="5293996"/>
            </a:xfrm>
            <a:custGeom>
              <a:avLst/>
              <a:gdLst>
                <a:gd name="T0" fmla="*/ 9472 w 9473"/>
                <a:gd name="T1" fmla="*/ 3702 h 8103"/>
                <a:gd name="T2" fmla="*/ 7291 w 9473"/>
                <a:gd name="T3" fmla="*/ 7619 h 8103"/>
                <a:gd name="T4" fmla="*/ 6402 w 9473"/>
                <a:gd name="T5" fmla="*/ 7386 h 8103"/>
                <a:gd name="T6" fmla="*/ 4807 w 9473"/>
                <a:gd name="T7" fmla="*/ 8102 h 8103"/>
                <a:gd name="T8" fmla="*/ 3809 w 9473"/>
                <a:gd name="T9" fmla="*/ 7673 h 8103"/>
                <a:gd name="T10" fmla="*/ 3274 w 9473"/>
                <a:gd name="T11" fmla="*/ 7136 h 8103"/>
                <a:gd name="T12" fmla="*/ 678 w 9473"/>
                <a:gd name="T13" fmla="*/ 4543 h 8103"/>
                <a:gd name="T14" fmla="*/ 0 w 9473"/>
                <a:gd name="T15" fmla="*/ 2648 h 8103"/>
                <a:gd name="T16" fmla="*/ 1670 w 9473"/>
                <a:gd name="T17" fmla="*/ 770 h 8103"/>
                <a:gd name="T18" fmla="*/ 3761 w 9473"/>
                <a:gd name="T19" fmla="*/ 0 h 8103"/>
                <a:gd name="T20" fmla="*/ 4416 w 9473"/>
                <a:gd name="T21" fmla="*/ 823 h 8103"/>
                <a:gd name="T22" fmla="*/ 5981 w 9473"/>
                <a:gd name="T23" fmla="*/ 340 h 8103"/>
                <a:gd name="T24" fmla="*/ 7943 w 9473"/>
                <a:gd name="T25" fmla="*/ 841 h 8103"/>
                <a:gd name="T26" fmla="*/ 9472 w 9473"/>
                <a:gd name="T27" fmla="*/ 3702 h 8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473" h="8103">
                  <a:moveTo>
                    <a:pt x="9472" y="3702"/>
                  </a:moveTo>
                  <a:lnTo>
                    <a:pt x="7291" y="7619"/>
                  </a:lnTo>
                  <a:lnTo>
                    <a:pt x="6402" y="7386"/>
                  </a:lnTo>
                  <a:lnTo>
                    <a:pt x="4807" y="8102"/>
                  </a:lnTo>
                  <a:lnTo>
                    <a:pt x="3809" y="7673"/>
                  </a:lnTo>
                  <a:lnTo>
                    <a:pt x="3274" y="7136"/>
                  </a:lnTo>
                  <a:lnTo>
                    <a:pt x="678" y="4543"/>
                  </a:lnTo>
                  <a:lnTo>
                    <a:pt x="0" y="2648"/>
                  </a:lnTo>
                  <a:lnTo>
                    <a:pt x="1670" y="770"/>
                  </a:lnTo>
                  <a:lnTo>
                    <a:pt x="3761" y="0"/>
                  </a:lnTo>
                  <a:lnTo>
                    <a:pt x="4416" y="823"/>
                  </a:lnTo>
                  <a:lnTo>
                    <a:pt x="5981" y="340"/>
                  </a:lnTo>
                  <a:lnTo>
                    <a:pt x="7943" y="841"/>
                  </a:lnTo>
                  <a:lnTo>
                    <a:pt x="9472" y="370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9" name="Freeform 2">
              <a:extLst>
                <a:ext uri="{FF2B5EF4-FFF2-40B4-BE49-F238E27FC236}">
                  <a16:creationId xmlns:a16="http://schemas.microsoft.com/office/drawing/2014/main" id="{7E175599-959A-FF46-A3CC-1BB27854C7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6469161"/>
              <a:ext cx="1229888" cy="1227009"/>
            </a:xfrm>
            <a:custGeom>
              <a:avLst/>
              <a:gdLst>
                <a:gd name="T0" fmla="*/ 0 w 1885"/>
                <a:gd name="T1" fmla="*/ 1878 h 1879"/>
                <a:gd name="T2" fmla="*/ 1053 w 1885"/>
                <a:gd name="T3" fmla="*/ 1724 h 1879"/>
                <a:gd name="T4" fmla="*/ 1884 w 1885"/>
                <a:gd name="T5" fmla="*/ 1381 h 1879"/>
                <a:gd name="T6" fmla="*/ 1670 w 1885"/>
                <a:gd name="T7" fmla="*/ 0 h 1879"/>
                <a:gd name="T8" fmla="*/ 0 w 1885"/>
                <a:gd name="T9" fmla="*/ 1878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85" h="1879">
                  <a:moveTo>
                    <a:pt x="0" y="1878"/>
                  </a:moveTo>
                  <a:lnTo>
                    <a:pt x="1053" y="1724"/>
                  </a:lnTo>
                  <a:lnTo>
                    <a:pt x="1884" y="1381"/>
                  </a:lnTo>
                  <a:lnTo>
                    <a:pt x="1670" y="0"/>
                  </a:lnTo>
                  <a:lnTo>
                    <a:pt x="0" y="1878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0" name="Freeform 3">
              <a:extLst>
                <a:ext uri="{FF2B5EF4-FFF2-40B4-BE49-F238E27FC236}">
                  <a16:creationId xmlns:a16="http://schemas.microsoft.com/office/drawing/2014/main" id="{0BB0229C-6BEA-1C47-9455-24822CC986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6220" y="5967987"/>
              <a:ext cx="1365263" cy="1405588"/>
            </a:xfrm>
            <a:custGeom>
              <a:avLst/>
              <a:gdLst>
                <a:gd name="T0" fmla="*/ 2091 w 2092"/>
                <a:gd name="T1" fmla="*/ 0 h 2152"/>
                <a:gd name="T2" fmla="*/ 214 w 2092"/>
                <a:gd name="T3" fmla="*/ 2151 h 2152"/>
                <a:gd name="T4" fmla="*/ 0 w 2092"/>
                <a:gd name="T5" fmla="*/ 770 h 2152"/>
                <a:gd name="T6" fmla="*/ 2091 w 2092"/>
                <a:gd name="T7" fmla="*/ 0 h 2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92" h="2152">
                  <a:moveTo>
                    <a:pt x="2091" y="0"/>
                  </a:moveTo>
                  <a:lnTo>
                    <a:pt x="214" y="2151"/>
                  </a:lnTo>
                  <a:lnTo>
                    <a:pt x="0" y="770"/>
                  </a:lnTo>
                  <a:lnTo>
                    <a:pt x="2091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1" name="Freeform 4">
              <a:extLst>
                <a:ext uri="{FF2B5EF4-FFF2-40B4-BE49-F238E27FC236}">
                  <a16:creationId xmlns:a16="http://schemas.microsoft.com/office/drawing/2014/main" id="{6E86F900-B952-834E-84FB-FB59A1B3BA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9525" y="5967987"/>
              <a:ext cx="1561124" cy="1301897"/>
            </a:xfrm>
            <a:custGeom>
              <a:avLst/>
              <a:gdLst>
                <a:gd name="T0" fmla="*/ 0 w 2388"/>
                <a:gd name="T1" fmla="*/ 1990 h 1991"/>
                <a:gd name="T2" fmla="*/ 2387 w 2388"/>
                <a:gd name="T3" fmla="*/ 823 h 1991"/>
                <a:gd name="T4" fmla="*/ 1732 w 2388"/>
                <a:gd name="T5" fmla="*/ 0 h 1991"/>
                <a:gd name="T6" fmla="*/ 0 w 2388"/>
                <a:gd name="T7" fmla="*/ 1990 h 1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88" h="1991">
                  <a:moveTo>
                    <a:pt x="0" y="1990"/>
                  </a:moveTo>
                  <a:lnTo>
                    <a:pt x="2387" y="823"/>
                  </a:lnTo>
                  <a:lnTo>
                    <a:pt x="1732" y="0"/>
                  </a:lnTo>
                  <a:lnTo>
                    <a:pt x="0" y="199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2" name="Freeform 5">
              <a:extLst>
                <a:ext uri="{FF2B5EF4-FFF2-40B4-BE49-F238E27FC236}">
                  <a16:creationId xmlns:a16="http://schemas.microsoft.com/office/drawing/2014/main" id="{6336374F-1D5A-C346-8556-B56F682FA6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4463" y="6189772"/>
              <a:ext cx="1255812" cy="604864"/>
            </a:xfrm>
            <a:custGeom>
              <a:avLst/>
              <a:gdLst>
                <a:gd name="T0" fmla="*/ 1923 w 1924"/>
                <a:gd name="T1" fmla="*/ 0 h 927"/>
                <a:gd name="T2" fmla="*/ 0 w 1924"/>
                <a:gd name="T3" fmla="*/ 926 h 927"/>
                <a:gd name="T4" fmla="*/ 358 w 1924"/>
                <a:gd name="T5" fmla="*/ 483 h 927"/>
                <a:gd name="T6" fmla="*/ 1923 w 1924"/>
                <a:gd name="T7" fmla="*/ 0 h 9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24" h="927">
                  <a:moveTo>
                    <a:pt x="1923" y="0"/>
                  </a:moveTo>
                  <a:lnTo>
                    <a:pt x="0" y="926"/>
                  </a:lnTo>
                  <a:lnTo>
                    <a:pt x="358" y="483"/>
                  </a:lnTo>
                  <a:lnTo>
                    <a:pt x="1923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3" name="Freeform 6">
              <a:extLst>
                <a:ext uri="{FF2B5EF4-FFF2-40B4-BE49-F238E27FC236}">
                  <a16:creationId xmlns:a16="http://schemas.microsoft.com/office/drawing/2014/main" id="{71B0C09B-CD29-2249-AC63-EE0DB4A3FD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90276" y="6189772"/>
              <a:ext cx="1281734" cy="1612969"/>
            </a:xfrm>
            <a:custGeom>
              <a:avLst/>
              <a:gdLst>
                <a:gd name="T0" fmla="*/ 1962 w 1963"/>
                <a:gd name="T1" fmla="*/ 501 h 2470"/>
                <a:gd name="T2" fmla="*/ 1736 w 1963"/>
                <a:gd name="T3" fmla="*/ 2469 h 2470"/>
                <a:gd name="T4" fmla="*/ 0 w 1963"/>
                <a:gd name="T5" fmla="*/ 0 h 2470"/>
                <a:gd name="T6" fmla="*/ 1962 w 1963"/>
                <a:gd name="T7" fmla="*/ 501 h 2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3" h="2470">
                  <a:moveTo>
                    <a:pt x="1962" y="501"/>
                  </a:moveTo>
                  <a:lnTo>
                    <a:pt x="1736" y="2469"/>
                  </a:lnTo>
                  <a:lnTo>
                    <a:pt x="0" y="0"/>
                  </a:lnTo>
                  <a:lnTo>
                    <a:pt x="1962" y="501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4" name="Freeform 7">
              <a:extLst>
                <a:ext uri="{FF2B5EF4-FFF2-40B4-BE49-F238E27FC236}">
                  <a16:creationId xmlns:a16="http://schemas.microsoft.com/office/drawing/2014/main" id="{93320377-EFD0-3447-A5B6-4CDD15B072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25115" y="6518127"/>
              <a:ext cx="1146360" cy="1869315"/>
            </a:xfrm>
            <a:custGeom>
              <a:avLst/>
              <a:gdLst>
                <a:gd name="T0" fmla="*/ 226 w 1756"/>
                <a:gd name="T1" fmla="*/ 0 h 2862"/>
                <a:gd name="T2" fmla="*/ 0 w 1756"/>
                <a:gd name="T3" fmla="*/ 1968 h 2862"/>
                <a:gd name="T4" fmla="*/ 1755 w 1756"/>
                <a:gd name="T5" fmla="*/ 2861 h 2862"/>
                <a:gd name="T6" fmla="*/ 226 w 1756"/>
                <a:gd name="T7" fmla="*/ 0 h 2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56" h="2862">
                  <a:moveTo>
                    <a:pt x="226" y="0"/>
                  </a:moveTo>
                  <a:lnTo>
                    <a:pt x="0" y="1968"/>
                  </a:lnTo>
                  <a:lnTo>
                    <a:pt x="1755" y="2861"/>
                  </a:lnTo>
                  <a:lnTo>
                    <a:pt x="226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5" name="Freeform 8">
              <a:extLst>
                <a:ext uri="{FF2B5EF4-FFF2-40B4-BE49-F238E27FC236}">
                  <a16:creationId xmlns:a16="http://schemas.microsoft.com/office/drawing/2014/main" id="{103C689A-BCD6-9E4C-81E0-151AD67DD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41397" y="6189773"/>
              <a:ext cx="1699378" cy="1350861"/>
            </a:xfrm>
            <a:custGeom>
              <a:avLst/>
              <a:gdLst>
                <a:gd name="T0" fmla="*/ 0 w 2602"/>
                <a:gd name="T1" fmla="*/ 552 h 2070"/>
                <a:gd name="T2" fmla="*/ 2601 w 2602"/>
                <a:gd name="T3" fmla="*/ 2069 h 2070"/>
                <a:gd name="T4" fmla="*/ 1146 w 2602"/>
                <a:gd name="T5" fmla="*/ 0 h 2070"/>
                <a:gd name="T6" fmla="*/ 0 w 2602"/>
                <a:gd name="T7" fmla="*/ 552 h 2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02" h="2070">
                  <a:moveTo>
                    <a:pt x="0" y="552"/>
                  </a:moveTo>
                  <a:lnTo>
                    <a:pt x="2601" y="2069"/>
                  </a:lnTo>
                  <a:lnTo>
                    <a:pt x="1146" y="0"/>
                  </a:lnTo>
                  <a:lnTo>
                    <a:pt x="0" y="55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6" name="Freeform 9">
              <a:extLst>
                <a:ext uri="{FF2B5EF4-FFF2-40B4-BE49-F238E27FC236}">
                  <a16:creationId xmlns:a16="http://schemas.microsoft.com/office/drawing/2014/main" id="{C05C2497-09A8-6145-BCB9-CAADF5DF0F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61646" y="6549809"/>
              <a:ext cx="682631" cy="1947084"/>
            </a:xfrm>
            <a:custGeom>
              <a:avLst/>
              <a:gdLst>
                <a:gd name="T0" fmla="*/ 265 w 1043"/>
                <a:gd name="T1" fmla="*/ 374 h 2983"/>
                <a:gd name="T2" fmla="*/ 0 w 1043"/>
                <a:gd name="T3" fmla="*/ 1994 h 2983"/>
                <a:gd name="T4" fmla="*/ 967 w 1043"/>
                <a:gd name="T5" fmla="*/ 2982 h 2983"/>
                <a:gd name="T6" fmla="*/ 1042 w 1043"/>
                <a:gd name="T7" fmla="*/ 0 h 2983"/>
                <a:gd name="T8" fmla="*/ 265 w 1043"/>
                <a:gd name="T9" fmla="*/ 374 h 2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3" h="2983">
                  <a:moveTo>
                    <a:pt x="265" y="374"/>
                  </a:moveTo>
                  <a:lnTo>
                    <a:pt x="0" y="1994"/>
                  </a:lnTo>
                  <a:lnTo>
                    <a:pt x="967" y="2982"/>
                  </a:lnTo>
                  <a:lnTo>
                    <a:pt x="1042" y="0"/>
                  </a:lnTo>
                  <a:lnTo>
                    <a:pt x="265" y="374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7" name="Freeform 10">
              <a:extLst>
                <a:ext uri="{FF2B5EF4-FFF2-40B4-BE49-F238E27FC236}">
                  <a16:creationId xmlns:a16="http://schemas.microsoft.com/office/drawing/2014/main" id="{68DFB407-E598-3F49-8995-4BC0CEF47A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2430" y="6549808"/>
              <a:ext cx="740239" cy="1520800"/>
            </a:xfrm>
            <a:custGeom>
              <a:avLst/>
              <a:gdLst>
                <a:gd name="T0" fmla="*/ 75 w 1134"/>
                <a:gd name="T1" fmla="*/ 0 h 2329"/>
                <a:gd name="T2" fmla="*/ 1133 w 1134"/>
                <a:gd name="T3" fmla="*/ 616 h 2329"/>
                <a:gd name="T4" fmla="*/ 0 w 1134"/>
                <a:gd name="T5" fmla="*/ 2328 h 2329"/>
                <a:gd name="T6" fmla="*/ 75 w 1134"/>
                <a:gd name="T7" fmla="*/ 0 h 2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34" h="2329">
                  <a:moveTo>
                    <a:pt x="75" y="0"/>
                  </a:moveTo>
                  <a:lnTo>
                    <a:pt x="1133" y="616"/>
                  </a:lnTo>
                  <a:lnTo>
                    <a:pt x="0" y="2328"/>
                  </a:lnTo>
                  <a:lnTo>
                    <a:pt x="7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8" name="Freeform 11">
              <a:extLst>
                <a:ext uri="{FF2B5EF4-FFF2-40B4-BE49-F238E27FC236}">
                  <a16:creationId xmlns:a16="http://schemas.microsoft.com/office/drawing/2014/main" id="{91F4A589-D3B5-714E-BF88-D96BD06F35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7006" y="6503724"/>
              <a:ext cx="1163642" cy="1376785"/>
            </a:xfrm>
            <a:custGeom>
              <a:avLst/>
              <a:gdLst>
                <a:gd name="T0" fmla="*/ 1780 w 1781"/>
                <a:gd name="T1" fmla="*/ 0 h 2107"/>
                <a:gd name="T2" fmla="*/ 197 w 1781"/>
                <a:gd name="T3" fmla="*/ 774 h 2107"/>
                <a:gd name="T4" fmla="*/ 0 w 1781"/>
                <a:gd name="T5" fmla="*/ 2106 h 2107"/>
                <a:gd name="T6" fmla="*/ 1780 w 1781"/>
                <a:gd name="T7" fmla="*/ 0 h 2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1" h="2107">
                  <a:moveTo>
                    <a:pt x="1780" y="0"/>
                  </a:moveTo>
                  <a:lnTo>
                    <a:pt x="197" y="774"/>
                  </a:lnTo>
                  <a:lnTo>
                    <a:pt x="0" y="2106"/>
                  </a:lnTo>
                  <a:lnTo>
                    <a:pt x="178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9" name="Freeform 12">
              <a:extLst>
                <a:ext uri="{FF2B5EF4-FFF2-40B4-BE49-F238E27FC236}">
                  <a16:creationId xmlns:a16="http://schemas.microsoft.com/office/drawing/2014/main" id="{DA51F271-D252-924B-B1CD-970AA8CE3C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7006" y="6794635"/>
              <a:ext cx="930337" cy="1540961"/>
            </a:xfrm>
            <a:custGeom>
              <a:avLst/>
              <a:gdLst>
                <a:gd name="T0" fmla="*/ 1422 w 1423"/>
                <a:gd name="T1" fmla="*/ 0 h 2361"/>
                <a:gd name="T2" fmla="*/ 1035 w 1423"/>
                <a:gd name="T3" fmla="*/ 2360 h 2361"/>
                <a:gd name="T4" fmla="*/ 0 w 1423"/>
                <a:gd name="T5" fmla="*/ 1663 h 2361"/>
                <a:gd name="T6" fmla="*/ 1422 w 1423"/>
                <a:gd name="T7" fmla="*/ 0 h 2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23" h="2361">
                  <a:moveTo>
                    <a:pt x="1422" y="0"/>
                  </a:moveTo>
                  <a:lnTo>
                    <a:pt x="1035" y="2360"/>
                  </a:lnTo>
                  <a:lnTo>
                    <a:pt x="0" y="1663"/>
                  </a:lnTo>
                  <a:lnTo>
                    <a:pt x="1422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0" name="Freeform 13">
              <a:extLst>
                <a:ext uri="{FF2B5EF4-FFF2-40B4-BE49-F238E27FC236}">
                  <a16:creationId xmlns:a16="http://schemas.microsoft.com/office/drawing/2014/main" id="{AF3FF000-1465-F144-9E53-8D9E6A54B9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81185" y="7802741"/>
              <a:ext cx="846809" cy="1820351"/>
            </a:xfrm>
            <a:custGeom>
              <a:avLst/>
              <a:gdLst>
                <a:gd name="T0" fmla="*/ 1294 w 1295"/>
                <a:gd name="T1" fmla="*/ 0 h 2788"/>
                <a:gd name="T2" fmla="*/ 0 w 1295"/>
                <a:gd name="T3" fmla="*/ 2787 h 2788"/>
                <a:gd name="T4" fmla="*/ 0 w 1295"/>
                <a:gd name="T5" fmla="*/ 120 h 2788"/>
                <a:gd name="T6" fmla="*/ 1294 w 1295"/>
                <a:gd name="T7" fmla="*/ 0 h 27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5" h="2788">
                  <a:moveTo>
                    <a:pt x="1294" y="0"/>
                  </a:moveTo>
                  <a:lnTo>
                    <a:pt x="0" y="2787"/>
                  </a:lnTo>
                  <a:lnTo>
                    <a:pt x="0" y="120"/>
                  </a:lnTo>
                  <a:lnTo>
                    <a:pt x="1294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1" name="Freeform 14">
              <a:extLst>
                <a:ext uri="{FF2B5EF4-FFF2-40B4-BE49-F238E27FC236}">
                  <a16:creationId xmlns:a16="http://schemas.microsoft.com/office/drawing/2014/main" id="{35FD7315-5B56-4B4C-A4C6-7A78C85E86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6161" y="6953052"/>
              <a:ext cx="1468954" cy="927457"/>
            </a:xfrm>
            <a:custGeom>
              <a:avLst/>
              <a:gdLst>
                <a:gd name="T0" fmla="*/ 0 w 2250"/>
                <a:gd name="T1" fmla="*/ 643 h 1422"/>
                <a:gd name="T2" fmla="*/ 955 w 2250"/>
                <a:gd name="T3" fmla="*/ 1421 h 1422"/>
                <a:gd name="T4" fmla="*/ 2249 w 2250"/>
                <a:gd name="T5" fmla="*/ 1301 h 1422"/>
                <a:gd name="T6" fmla="*/ 1968 w 2250"/>
                <a:gd name="T7" fmla="*/ 901 h 1422"/>
                <a:gd name="T8" fmla="*/ 425 w 2250"/>
                <a:gd name="T9" fmla="*/ 0 h 1422"/>
                <a:gd name="T10" fmla="*/ 0 w 2250"/>
                <a:gd name="T11" fmla="*/ 643 h 1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0" h="1422">
                  <a:moveTo>
                    <a:pt x="0" y="643"/>
                  </a:moveTo>
                  <a:lnTo>
                    <a:pt x="955" y="1421"/>
                  </a:lnTo>
                  <a:lnTo>
                    <a:pt x="2249" y="1301"/>
                  </a:lnTo>
                  <a:lnTo>
                    <a:pt x="1968" y="901"/>
                  </a:lnTo>
                  <a:lnTo>
                    <a:pt x="425" y="0"/>
                  </a:lnTo>
                  <a:lnTo>
                    <a:pt x="0" y="64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2" name="Freeform 15">
              <a:extLst>
                <a:ext uri="{FF2B5EF4-FFF2-40B4-BE49-F238E27FC236}">
                  <a16:creationId xmlns:a16="http://schemas.microsoft.com/office/drawing/2014/main" id="{0FE67523-FD25-9046-B81A-DB519F1571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43293" y="7802741"/>
              <a:ext cx="1728181" cy="1313418"/>
            </a:xfrm>
            <a:custGeom>
              <a:avLst/>
              <a:gdLst>
                <a:gd name="T0" fmla="*/ 2645 w 2646"/>
                <a:gd name="T1" fmla="*/ 893 h 2012"/>
                <a:gd name="T2" fmla="*/ 0 w 2646"/>
                <a:gd name="T3" fmla="*/ 2011 h 2012"/>
                <a:gd name="T4" fmla="*/ 890 w 2646"/>
                <a:gd name="T5" fmla="*/ 0 h 2012"/>
                <a:gd name="T6" fmla="*/ 2645 w 2646"/>
                <a:gd name="T7" fmla="*/ 893 h 20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46" h="2012">
                  <a:moveTo>
                    <a:pt x="2645" y="893"/>
                  </a:moveTo>
                  <a:lnTo>
                    <a:pt x="0" y="2011"/>
                  </a:lnTo>
                  <a:lnTo>
                    <a:pt x="890" y="0"/>
                  </a:lnTo>
                  <a:lnTo>
                    <a:pt x="2645" y="89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3" name="Freeform 16">
              <a:extLst>
                <a:ext uri="{FF2B5EF4-FFF2-40B4-BE49-F238E27FC236}">
                  <a16:creationId xmlns:a16="http://schemas.microsoft.com/office/drawing/2014/main" id="{C971FC80-C27C-B24F-AEE3-A2A8A86346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08642" y="8384562"/>
              <a:ext cx="1062832" cy="1440151"/>
            </a:xfrm>
            <a:custGeom>
              <a:avLst/>
              <a:gdLst>
                <a:gd name="T0" fmla="*/ 0 w 1627"/>
                <a:gd name="T1" fmla="*/ 1010 h 2203"/>
                <a:gd name="T2" fmla="*/ 400 w 1627"/>
                <a:gd name="T3" fmla="*/ 2202 h 2203"/>
                <a:gd name="T4" fmla="*/ 1626 w 1627"/>
                <a:gd name="T5" fmla="*/ 0 h 2203"/>
                <a:gd name="T6" fmla="*/ 0 w 1627"/>
                <a:gd name="T7" fmla="*/ 1010 h 2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27" h="2203">
                  <a:moveTo>
                    <a:pt x="0" y="1010"/>
                  </a:moveTo>
                  <a:lnTo>
                    <a:pt x="400" y="2202"/>
                  </a:lnTo>
                  <a:lnTo>
                    <a:pt x="1626" y="0"/>
                  </a:lnTo>
                  <a:lnTo>
                    <a:pt x="0" y="101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4" name="Freeform 17">
              <a:extLst>
                <a:ext uri="{FF2B5EF4-FFF2-40B4-BE49-F238E27FC236}">
                  <a16:creationId xmlns:a16="http://schemas.microsoft.com/office/drawing/2014/main" id="{6B019F03-7833-AF44-BD7F-AEB379E976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6161" y="7373575"/>
              <a:ext cx="625025" cy="1742584"/>
            </a:xfrm>
            <a:custGeom>
              <a:avLst/>
              <a:gdLst>
                <a:gd name="T0" fmla="*/ 934 w 956"/>
                <a:gd name="T1" fmla="*/ 2669 h 2670"/>
                <a:gd name="T2" fmla="*/ 0 w 956"/>
                <a:gd name="T3" fmla="*/ 0 h 2670"/>
                <a:gd name="T4" fmla="*/ 955 w 956"/>
                <a:gd name="T5" fmla="*/ 778 h 2670"/>
                <a:gd name="T6" fmla="*/ 934 w 956"/>
                <a:gd name="T7" fmla="*/ 2669 h 2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6" h="2670">
                  <a:moveTo>
                    <a:pt x="934" y="2669"/>
                  </a:moveTo>
                  <a:lnTo>
                    <a:pt x="0" y="0"/>
                  </a:lnTo>
                  <a:lnTo>
                    <a:pt x="955" y="778"/>
                  </a:lnTo>
                  <a:lnTo>
                    <a:pt x="934" y="266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5" name="Freeform 18">
              <a:extLst>
                <a:ext uri="{FF2B5EF4-FFF2-40B4-BE49-F238E27FC236}">
                  <a16:creationId xmlns:a16="http://schemas.microsoft.com/office/drawing/2014/main" id="{675A7739-2405-EF43-A1FA-DF79E6428C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2430" y="7373575"/>
              <a:ext cx="1074354" cy="1742584"/>
            </a:xfrm>
            <a:custGeom>
              <a:avLst/>
              <a:gdLst>
                <a:gd name="T0" fmla="*/ 708 w 1643"/>
                <a:gd name="T1" fmla="*/ 0 h 2670"/>
                <a:gd name="T2" fmla="*/ 1642 w 1643"/>
                <a:gd name="T3" fmla="*/ 2669 h 2670"/>
                <a:gd name="T4" fmla="*/ 0 w 1643"/>
                <a:gd name="T5" fmla="*/ 1069 h 2670"/>
                <a:gd name="T6" fmla="*/ 708 w 1643"/>
                <a:gd name="T7" fmla="*/ 0 h 2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43" h="2670">
                  <a:moveTo>
                    <a:pt x="708" y="0"/>
                  </a:moveTo>
                  <a:lnTo>
                    <a:pt x="1642" y="2669"/>
                  </a:lnTo>
                  <a:lnTo>
                    <a:pt x="0" y="1069"/>
                  </a:lnTo>
                  <a:lnTo>
                    <a:pt x="708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6" name="Freeform 19">
              <a:extLst>
                <a:ext uri="{FF2B5EF4-FFF2-40B4-BE49-F238E27FC236}">
                  <a16:creationId xmlns:a16="http://schemas.microsoft.com/office/drawing/2014/main" id="{02E78798-B28A-0541-8406-E069FAA21E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7595359"/>
              <a:ext cx="1129079" cy="990824"/>
            </a:xfrm>
            <a:custGeom>
              <a:avLst/>
              <a:gdLst>
                <a:gd name="T0" fmla="*/ 1053 w 1729"/>
                <a:gd name="T1" fmla="*/ 0 h 1515"/>
                <a:gd name="T2" fmla="*/ 1728 w 1729"/>
                <a:gd name="T3" fmla="*/ 1514 h 1515"/>
                <a:gd name="T4" fmla="*/ 0 w 1729"/>
                <a:gd name="T5" fmla="*/ 154 h 1515"/>
                <a:gd name="T6" fmla="*/ 1053 w 1729"/>
                <a:gd name="T7" fmla="*/ 0 h 1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29" h="1515">
                  <a:moveTo>
                    <a:pt x="1053" y="0"/>
                  </a:moveTo>
                  <a:lnTo>
                    <a:pt x="1728" y="1514"/>
                  </a:lnTo>
                  <a:lnTo>
                    <a:pt x="0" y="154"/>
                  </a:lnTo>
                  <a:lnTo>
                    <a:pt x="1053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7" name="Freeform 20">
              <a:extLst>
                <a:ext uri="{FF2B5EF4-FFF2-40B4-BE49-F238E27FC236}">
                  <a16:creationId xmlns:a16="http://schemas.microsoft.com/office/drawing/2014/main" id="{330C3A7B-959E-5849-8BB1-AAA98D599A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0733" y="7540633"/>
              <a:ext cx="924578" cy="1978769"/>
            </a:xfrm>
            <a:custGeom>
              <a:avLst/>
              <a:gdLst>
                <a:gd name="T0" fmla="*/ 1413 w 1414"/>
                <a:gd name="T1" fmla="*/ 1465 h 3029"/>
                <a:gd name="T2" fmla="*/ 469 w 1414"/>
                <a:gd name="T3" fmla="*/ 0 h 3029"/>
                <a:gd name="T4" fmla="*/ 0 w 1414"/>
                <a:gd name="T5" fmla="*/ 3028 h 3029"/>
                <a:gd name="T6" fmla="*/ 1413 w 1414"/>
                <a:gd name="T7" fmla="*/ 1465 h 3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14" h="3029">
                  <a:moveTo>
                    <a:pt x="1413" y="1465"/>
                  </a:moveTo>
                  <a:lnTo>
                    <a:pt x="469" y="0"/>
                  </a:lnTo>
                  <a:lnTo>
                    <a:pt x="0" y="3028"/>
                  </a:lnTo>
                  <a:lnTo>
                    <a:pt x="1413" y="1465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8" name="Freeform 21">
              <a:extLst>
                <a:ext uri="{FF2B5EF4-FFF2-40B4-BE49-F238E27FC236}">
                  <a16:creationId xmlns:a16="http://schemas.microsoft.com/office/drawing/2014/main" id="{0F0650F5-0B38-3846-9391-E88F825E4A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72976" y="7010658"/>
              <a:ext cx="1163642" cy="2240875"/>
            </a:xfrm>
            <a:custGeom>
              <a:avLst/>
              <a:gdLst>
                <a:gd name="T0" fmla="*/ 1780 w 1781"/>
                <a:gd name="T1" fmla="*/ 0 h 3430"/>
                <a:gd name="T2" fmla="*/ 1583 w 1781"/>
                <a:gd name="T3" fmla="*/ 1332 h 3430"/>
                <a:gd name="T4" fmla="*/ 1138 w 1781"/>
                <a:gd name="T5" fmla="*/ 3429 h 3430"/>
                <a:gd name="T6" fmla="*/ 0 w 1781"/>
                <a:gd name="T7" fmla="*/ 897 h 3430"/>
                <a:gd name="T8" fmla="*/ 1780 w 1781"/>
                <a:gd name="T9" fmla="*/ 0 h 3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81" h="3430">
                  <a:moveTo>
                    <a:pt x="1780" y="0"/>
                  </a:moveTo>
                  <a:lnTo>
                    <a:pt x="1583" y="1332"/>
                  </a:lnTo>
                  <a:lnTo>
                    <a:pt x="1138" y="3429"/>
                  </a:lnTo>
                  <a:lnTo>
                    <a:pt x="0" y="897"/>
                  </a:lnTo>
                  <a:lnTo>
                    <a:pt x="178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9" name="Freeform 22">
              <a:extLst>
                <a:ext uri="{FF2B5EF4-FFF2-40B4-BE49-F238E27FC236}">
                  <a16:creationId xmlns:a16="http://schemas.microsoft.com/office/drawing/2014/main" id="{C7D2D6A6-0F68-F64D-9590-7FEC335DD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7696170"/>
              <a:ext cx="1578406" cy="1875078"/>
            </a:xfrm>
            <a:custGeom>
              <a:avLst/>
              <a:gdLst>
                <a:gd name="T0" fmla="*/ 0 w 2416"/>
                <a:gd name="T1" fmla="*/ 0 h 2871"/>
                <a:gd name="T2" fmla="*/ 678 w 2416"/>
                <a:gd name="T3" fmla="*/ 1895 h 2871"/>
                <a:gd name="T4" fmla="*/ 2415 w 2416"/>
                <a:gd name="T5" fmla="*/ 2870 h 2871"/>
                <a:gd name="T6" fmla="*/ 1728 w 2416"/>
                <a:gd name="T7" fmla="*/ 1360 h 2871"/>
                <a:gd name="T8" fmla="*/ 0 w 2416"/>
                <a:gd name="T9" fmla="*/ 0 h 2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16" h="2871">
                  <a:moveTo>
                    <a:pt x="0" y="0"/>
                  </a:moveTo>
                  <a:lnTo>
                    <a:pt x="678" y="1895"/>
                  </a:lnTo>
                  <a:lnTo>
                    <a:pt x="2415" y="2870"/>
                  </a:lnTo>
                  <a:lnTo>
                    <a:pt x="1728" y="136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0" name="Freeform 23">
              <a:extLst>
                <a:ext uri="{FF2B5EF4-FFF2-40B4-BE49-F238E27FC236}">
                  <a16:creationId xmlns:a16="http://schemas.microsoft.com/office/drawing/2014/main" id="{DFCCBCFC-18A5-9842-A7C5-989070E87C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6094" y="7880508"/>
              <a:ext cx="967782" cy="1371024"/>
            </a:xfrm>
            <a:custGeom>
              <a:avLst/>
              <a:gdLst>
                <a:gd name="T0" fmla="*/ 1480 w 1481"/>
                <a:gd name="T1" fmla="*/ 697 h 2098"/>
                <a:gd name="T2" fmla="*/ 0 w 1481"/>
                <a:gd name="T3" fmla="*/ 2097 h 2098"/>
                <a:gd name="T4" fmla="*/ 445 w 1481"/>
                <a:gd name="T5" fmla="*/ 0 h 2098"/>
                <a:gd name="T6" fmla="*/ 1480 w 1481"/>
                <a:gd name="T7" fmla="*/ 697 h 2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81" h="2098">
                  <a:moveTo>
                    <a:pt x="1480" y="697"/>
                  </a:moveTo>
                  <a:lnTo>
                    <a:pt x="0" y="2097"/>
                  </a:lnTo>
                  <a:lnTo>
                    <a:pt x="445" y="0"/>
                  </a:lnTo>
                  <a:lnTo>
                    <a:pt x="1480" y="69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1" name="Freeform 24">
              <a:extLst>
                <a:ext uri="{FF2B5EF4-FFF2-40B4-BE49-F238E27FC236}">
                  <a16:creationId xmlns:a16="http://schemas.microsoft.com/office/drawing/2014/main" id="{8CED76FB-F043-254B-9834-6F62BCE493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6094" y="8335597"/>
              <a:ext cx="967782" cy="2163108"/>
            </a:xfrm>
            <a:custGeom>
              <a:avLst/>
              <a:gdLst>
                <a:gd name="T0" fmla="*/ 1480 w 1481"/>
                <a:gd name="T1" fmla="*/ 0 h 3313"/>
                <a:gd name="T2" fmla="*/ 884 w 1481"/>
                <a:gd name="T3" fmla="*/ 3312 h 3313"/>
                <a:gd name="T4" fmla="*/ 0 w 1481"/>
                <a:gd name="T5" fmla="*/ 1400 h 3313"/>
                <a:gd name="T6" fmla="*/ 1480 w 1481"/>
                <a:gd name="T7" fmla="*/ 0 h 3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81" h="3313">
                  <a:moveTo>
                    <a:pt x="1480" y="0"/>
                  </a:moveTo>
                  <a:lnTo>
                    <a:pt x="884" y="3312"/>
                  </a:lnTo>
                  <a:lnTo>
                    <a:pt x="0" y="1400"/>
                  </a:lnTo>
                  <a:lnTo>
                    <a:pt x="148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2" name="Freeform 25">
              <a:extLst>
                <a:ext uri="{FF2B5EF4-FFF2-40B4-BE49-F238E27FC236}">
                  <a16:creationId xmlns:a16="http://schemas.microsoft.com/office/drawing/2014/main" id="{E1DB2FE8-8239-DF41-8CF8-FFFDF516D9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28151" y="8934700"/>
              <a:ext cx="1566885" cy="1564005"/>
            </a:xfrm>
            <a:custGeom>
              <a:avLst/>
              <a:gdLst>
                <a:gd name="T0" fmla="*/ 1737 w 2398"/>
                <a:gd name="T1" fmla="*/ 975 h 2396"/>
                <a:gd name="T2" fmla="*/ 2397 w 2398"/>
                <a:gd name="T3" fmla="*/ 2395 h 2396"/>
                <a:gd name="T4" fmla="*/ 0 w 2398"/>
                <a:gd name="T5" fmla="*/ 0 h 2396"/>
                <a:gd name="T6" fmla="*/ 1737 w 2398"/>
                <a:gd name="T7" fmla="*/ 975 h 2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98" h="2396">
                  <a:moveTo>
                    <a:pt x="1737" y="975"/>
                  </a:moveTo>
                  <a:lnTo>
                    <a:pt x="2397" y="2395"/>
                  </a:lnTo>
                  <a:lnTo>
                    <a:pt x="0" y="0"/>
                  </a:lnTo>
                  <a:lnTo>
                    <a:pt x="1737" y="97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3" name="Freeform 26">
              <a:extLst>
                <a:ext uri="{FF2B5EF4-FFF2-40B4-BE49-F238E27FC236}">
                  <a16:creationId xmlns:a16="http://schemas.microsoft.com/office/drawing/2014/main" id="{AF9FFA5E-7F34-9B4B-A8CC-852E45988D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45724" y="9044151"/>
              <a:ext cx="625027" cy="1898120"/>
            </a:xfrm>
            <a:custGeom>
              <a:avLst/>
              <a:gdLst>
                <a:gd name="T0" fmla="*/ 555 w 956"/>
                <a:gd name="T1" fmla="*/ 0 h 2908"/>
                <a:gd name="T2" fmla="*/ 0 w 956"/>
                <a:gd name="T3" fmla="*/ 2907 h 2908"/>
                <a:gd name="T4" fmla="*/ 955 w 956"/>
                <a:gd name="T5" fmla="*/ 1192 h 2908"/>
                <a:gd name="T6" fmla="*/ 555 w 956"/>
                <a:gd name="T7" fmla="*/ 0 h 2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6" h="2908">
                  <a:moveTo>
                    <a:pt x="555" y="0"/>
                  </a:moveTo>
                  <a:lnTo>
                    <a:pt x="0" y="2907"/>
                  </a:lnTo>
                  <a:lnTo>
                    <a:pt x="955" y="1192"/>
                  </a:lnTo>
                  <a:lnTo>
                    <a:pt x="555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4" name="Freeform 27">
              <a:extLst>
                <a:ext uri="{FF2B5EF4-FFF2-40B4-BE49-F238E27FC236}">
                  <a16:creationId xmlns:a16="http://schemas.microsoft.com/office/drawing/2014/main" id="{C723F6AA-81E4-B144-8073-8FCC44EE06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43293" y="9044151"/>
              <a:ext cx="665349" cy="1898120"/>
            </a:xfrm>
            <a:custGeom>
              <a:avLst/>
              <a:gdLst>
                <a:gd name="T0" fmla="*/ 464 w 1020"/>
                <a:gd name="T1" fmla="*/ 2907 h 2908"/>
                <a:gd name="T2" fmla="*/ 0 w 1020"/>
                <a:gd name="T3" fmla="*/ 108 h 2908"/>
                <a:gd name="T4" fmla="*/ 1019 w 1020"/>
                <a:gd name="T5" fmla="*/ 0 h 2908"/>
                <a:gd name="T6" fmla="*/ 464 w 1020"/>
                <a:gd name="T7" fmla="*/ 2907 h 2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0" h="2908">
                  <a:moveTo>
                    <a:pt x="464" y="2907"/>
                  </a:moveTo>
                  <a:lnTo>
                    <a:pt x="0" y="108"/>
                  </a:lnTo>
                  <a:lnTo>
                    <a:pt x="1019" y="0"/>
                  </a:lnTo>
                  <a:lnTo>
                    <a:pt x="464" y="2907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5" name="Freeform 28">
              <a:extLst>
                <a:ext uri="{FF2B5EF4-FFF2-40B4-BE49-F238E27FC236}">
                  <a16:creationId xmlns:a16="http://schemas.microsoft.com/office/drawing/2014/main" id="{D3756828-82D4-3E4E-B7F6-E77AAF7B11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24116" y="9623093"/>
              <a:ext cx="1042669" cy="1638891"/>
            </a:xfrm>
            <a:custGeom>
              <a:avLst/>
              <a:gdLst>
                <a:gd name="T0" fmla="*/ 0 w 1596"/>
                <a:gd name="T1" fmla="*/ 2506 h 2507"/>
                <a:gd name="T2" fmla="*/ 797 w 1596"/>
                <a:gd name="T3" fmla="*/ 0 h 2507"/>
                <a:gd name="T4" fmla="*/ 1595 w 1596"/>
                <a:gd name="T5" fmla="*/ 1790 h 2507"/>
                <a:gd name="T6" fmla="*/ 0 w 1596"/>
                <a:gd name="T7" fmla="*/ 2506 h 2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96" h="2507">
                  <a:moveTo>
                    <a:pt x="0" y="2506"/>
                  </a:moveTo>
                  <a:lnTo>
                    <a:pt x="797" y="0"/>
                  </a:lnTo>
                  <a:lnTo>
                    <a:pt x="1595" y="1790"/>
                  </a:lnTo>
                  <a:lnTo>
                    <a:pt x="0" y="250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6" name="Freeform 29">
              <a:extLst>
                <a:ext uri="{FF2B5EF4-FFF2-40B4-BE49-F238E27FC236}">
                  <a16:creationId xmlns:a16="http://schemas.microsoft.com/office/drawing/2014/main" id="{DD3016A8-3232-4448-9DE2-44E8F6115E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46345" y="8070609"/>
              <a:ext cx="599103" cy="2428096"/>
            </a:xfrm>
            <a:custGeom>
              <a:avLst/>
              <a:gdLst>
                <a:gd name="T0" fmla="*/ 73 w 918"/>
                <a:gd name="T1" fmla="*/ 0 h 3719"/>
                <a:gd name="T2" fmla="*/ 0 w 918"/>
                <a:gd name="T3" fmla="*/ 2062 h 3719"/>
                <a:gd name="T4" fmla="*/ 490 w 918"/>
                <a:gd name="T5" fmla="*/ 3718 h 3719"/>
                <a:gd name="T6" fmla="*/ 917 w 918"/>
                <a:gd name="T7" fmla="*/ 2376 h 3719"/>
                <a:gd name="T8" fmla="*/ 73 w 918"/>
                <a:gd name="T9" fmla="*/ 0 h 37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18" h="3719">
                  <a:moveTo>
                    <a:pt x="73" y="0"/>
                  </a:moveTo>
                  <a:lnTo>
                    <a:pt x="0" y="2062"/>
                  </a:lnTo>
                  <a:lnTo>
                    <a:pt x="490" y="3718"/>
                  </a:lnTo>
                  <a:lnTo>
                    <a:pt x="917" y="2376"/>
                  </a:lnTo>
                  <a:lnTo>
                    <a:pt x="73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7" name="Freeform 30">
              <a:extLst>
                <a:ext uri="{FF2B5EF4-FFF2-40B4-BE49-F238E27FC236}">
                  <a16:creationId xmlns:a16="http://schemas.microsoft.com/office/drawing/2014/main" id="{BAA33F61-9DB6-1545-AB13-5A334D22EA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0733" y="9006709"/>
              <a:ext cx="463730" cy="1975887"/>
            </a:xfrm>
            <a:custGeom>
              <a:avLst/>
              <a:gdLst>
                <a:gd name="T0" fmla="*/ 0 w 712"/>
                <a:gd name="T1" fmla="*/ 786 h 3023"/>
                <a:gd name="T2" fmla="*/ 462 w 712"/>
                <a:gd name="T3" fmla="*/ 3022 h 3023"/>
                <a:gd name="T4" fmla="*/ 711 w 712"/>
                <a:gd name="T5" fmla="*/ 0 h 3023"/>
                <a:gd name="T6" fmla="*/ 0 w 712"/>
                <a:gd name="T7" fmla="*/ 786 h 3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2" h="3023">
                  <a:moveTo>
                    <a:pt x="0" y="786"/>
                  </a:moveTo>
                  <a:lnTo>
                    <a:pt x="462" y="3022"/>
                  </a:lnTo>
                  <a:lnTo>
                    <a:pt x="711" y="0"/>
                  </a:lnTo>
                  <a:lnTo>
                    <a:pt x="0" y="78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609C6C43-D774-3F41-B83B-00F44B7F6280}"/>
              </a:ext>
            </a:extLst>
          </p:cNvPr>
          <p:cNvSpPr/>
          <p:nvPr/>
        </p:nvSpPr>
        <p:spPr>
          <a:xfrm>
            <a:off x="0" y="7454650"/>
            <a:ext cx="24377650" cy="6261350"/>
          </a:xfrm>
          <a:prstGeom prst="rect">
            <a:avLst/>
          </a:prstGeom>
          <a:solidFill>
            <a:schemeClr val="accent4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74E60962-0433-704B-B591-738F47DC798F}"/>
              </a:ext>
            </a:extLst>
          </p:cNvPr>
          <p:cNvSpPr txBox="1"/>
          <p:nvPr/>
        </p:nvSpPr>
        <p:spPr>
          <a:xfrm>
            <a:off x="3967156" y="1018410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9" name="Subtitle 2">
            <a:extLst>
              <a:ext uri="{FF2B5EF4-FFF2-40B4-BE49-F238E27FC236}">
                <a16:creationId xmlns:a16="http://schemas.microsoft.com/office/drawing/2014/main" id="{86CAFCE7-1C01-9149-B670-6DA00354A21D}"/>
              </a:ext>
            </a:extLst>
          </p:cNvPr>
          <p:cNvSpPr txBox="1">
            <a:spLocks/>
          </p:cNvSpPr>
          <p:nvPr/>
        </p:nvSpPr>
        <p:spPr>
          <a:xfrm>
            <a:off x="2363029" y="10844843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F3E78E0D-C7D2-4949-9902-41FA1537CBD6}"/>
              </a:ext>
            </a:extLst>
          </p:cNvPr>
          <p:cNvSpPr txBox="1"/>
          <p:nvPr/>
        </p:nvSpPr>
        <p:spPr>
          <a:xfrm>
            <a:off x="18822318" y="1018410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1DED6DD4-7C90-EE4C-B347-1A6C595CB4AE}"/>
              </a:ext>
            </a:extLst>
          </p:cNvPr>
          <p:cNvSpPr txBox="1">
            <a:spLocks/>
          </p:cNvSpPr>
          <p:nvPr/>
        </p:nvSpPr>
        <p:spPr>
          <a:xfrm>
            <a:off x="17266281" y="10844843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27693635-FCDF-9A4D-82D7-67AF33CF6B3B}"/>
              </a:ext>
            </a:extLst>
          </p:cNvPr>
          <p:cNvSpPr txBox="1"/>
          <p:nvPr/>
        </p:nvSpPr>
        <p:spPr>
          <a:xfrm>
            <a:off x="11375500" y="407806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06" name="Subtitle 2">
            <a:extLst>
              <a:ext uri="{FF2B5EF4-FFF2-40B4-BE49-F238E27FC236}">
                <a16:creationId xmlns:a16="http://schemas.microsoft.com/office/drawing/2014/main" id="{7A38DC6E-9212-DE40-A160-A47FC82A209C}"/>
              </a:ext>
            </a:extLst>
          </p:cNvPr>
          <p:cNvSpPr txBox="1">
            <a:spLocks/>
          </p:cNvSpPr>
          <p:nvPr/>
        </p:nvSpPr>
        <p:spPr>
          <a:xfrm>
            <a:off x="9814655" y="473880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649998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1DF899-8678-C04D-8120-A7122087BE96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5D0348-C573-8943-9E46-BF238881F49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F844E81-F9F7-2E4F-BF8A-85D9095FAF6C}"/>
              </a:ext>
            </a:extLst>
          </p:cNvPr>
          <p:cNvGrpSpPr/>
          <p:nvPr/>
        </p:nvGrpSpPr>
        <p:grpSpPr>
          <a:xfrm>
            <a:off x="7918452" y="3027918"/>
            <a:ext cx="8540750" cy="8796994"/>
            <a:chOff x="7370080" y="1327822"/>
            <a:chExt cx="10176109" cy="10481419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C7270D82-D343-5145-9DC4-D5BD03C472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70080" y="6463400"/>
              <a:ext cx="10176109" cy="5181665"/>
            </a:xfrm>
            <a:custGeom>
              <a:avLst/>
              <a:gdLst>
                <a:gd name="T0" fmla="*/ 14745 w 15578"/>
                <a:gd name="T1" fmla="*/ 0 h 7933"/>
                <a:gd name="T2" fmla="*/ 12839 w 15578"/>
                <a:gd name="T3" fmla="*/ 0 h 7933"/>
                <a:gd name="T4" fmla="*/ 7883 w 15578"/>
                <a:gd name="T5" fmla="*/ 0 h 7933"/>
                <a:gd name="T6" fmla="*/ 7694 w 15578"/>
                <a:gd name="T7" fmla="*/ 0 h 7933"/>
                <a:gd name="T8" fmla="*/ 2738 w 15578"/>
                <a:gd name="T9" fmla="*/ 0 h 7933"/>
                <a:gd name="T10" fmla="*/ 832 w 15578"/>
                <a:gd name="T11" fmla="*/ 0 h 7933"/>
                <a:gd name="T12" fmla="*/ 832 w 15578"/>
                <a:gd name="T13" fmla="*/ 0 h 7933"/>
                <a:gd name="T14" fmla="*/ 932 w 15578"/>
                <a:gd name="T15" fmla="*/ 483 h 7933"/>
                <a:gd name="T16" fmla="*/ 932 w 15578"/>
                <a:gd name="T17" fmla="*/ 483 h 7933"/>
                <a:gd name="T18" fmla="*/ 2589 w 15578"/>
                <a:gd name="T19" fmla="*/ 1625 h 7933"/>
                <a:gd name="T20" fmla="*/ 2589 w 15578"/>
                <a:gd name="T21" fmla="*/ 1625 h 7933"/>
                <a:gd name="T22" fmla="*/ 1160 w 15578"/>
                <a:gd name="T23" fmla="*/ 2493 h 7933"/>
                <a:gd name="T24" fmla="*/ 1160 w 15578"/>
                <a:gd name="T25" fmla="*/ 2493 h 7933"/>
                <a:gd name="T26" fmla="*/ 3297 w 15578"/>
                <a:gd name="T27" fmla="*/ 3576 h 7933"/>
                <a:gd name="T28" fmla="*/ 3297 w 15578"/>
                <a:gd name="T29" fmla="*/ 3576 h 7933"/>
                <a:gd name="T30" fmla="*/ 3580 w 15578"/>
                <a:gd name="T31" fmla="*/ 5602 h 7933"/>
                <a:gd name="T32" fmla="*/ 3580 w 15578"/>
                <a:gd name="T33" fmla="*/ 5602 h 7933"/>
                <a:gd name="T34" fmla="*/ 6123 w 15578"/>
                <a:gd name="T35" fmla="*/ 6673 h 7933"/>
                <a:gd name="T36" fmla="*/ 6123 w 15578"/>
                <a:gd name="T37" fmla="*/ 6673 h 7933"/>
                <a:gd name="T38" fmla="*/ 7362 w 15578"/>
                <a:gd name="T39" fmla="*/ 7871 h 7933"/>
                <a:gd name="T40" fmla="*/ 7362 w 15578"/>
                <a:gd name="T41" fmla="*/ 7871 h 7933"/>
                <a:gd name="T42" fmla="*/ 7694 w 15578"/>
                <a:gd name="T43" fmla="*/ 7932 h 7933"/>
                <a:gd name="T44" fmla="*/ 7883 w 15578"/>
                <a:gd name="T45" fmla="*/ 7932 h 7933"/>
                <a:gd name="T46" fmla="*/ 7883 w 15578"/>
                <a:gd name="T47" fmla="*/ 7932 h 7933"/>
                <a:gd name="T48" fmla="*/ 8214 w 15578"/>
                <a:gd name="T49" fmla="*/ 7871 h 7933"/>
                <a:gd name="T50" fmla="*/ 8214 w 15578"/>
                <a:gd name="T51" fmla="*/ 7871 h 7933"/>
                <a:gd name="T52" fmla="*/ 9454 w 15578"/>
                <a:gd name="T53" fmla="*/ 6673 h 7933"/>
                <a:gd name="T54" fmla="*/ 9454 w 15578"/>
                <a:gd name="T55" fmla="*/ 6673 h 7933"/>
                <a:gd name="T56" fmla="*/ 11996 w 15578"/>
                <a:gd name="T57" fmla="*/ 5602 h 7933"/>
                <a:gd name="T58" fmla="*/ 11996 w 15578"/>
                <a:gd name="T59" fmla="*/ 5602 h 7933"/>
                <a:gd name="T60" fmla="*/ 12279 w 15578"/>
                <a:gd name="T61" fmla="*/ 3576 h 7933"/>
                <a:gd name="T62" fmla="*/ 12279 w 15578"/>
                <a:gd name="T63" fmla="*/ 3576 h 7933"/>
                <a:gd name="T64" fmla="*/ 14417 w 15578"/>
                <a:gd name="T65" fmla="*/ 2493 h 7933"/>
                <a:gd name="T66" fmla="*/ 14417 w 15578"/>
                <a:gd name="T67" fmla="*/ 2493 h 7933"/>
                <a:gd name="T68" fmla="*/ 12987 w 15578"/>
                <a:gd name="T69" fmla="*/ 1625 h 7933"/>
                <a:gd name="T70" fmla="*/ 12987 w 15578"/>
                <a:gd name="T71" fmla="*/ 1625 h 7933"/>
                <a:gd name="T72" fmla="*/ 14644 w 15578"/>
                <a:gd name="T73" fmla="*/ 483 h 7933"/>
                <a:gd name="T74" fmla="*/ 14644 w 15578"/>
                <a:gd name="T75" fmla="*/ 483 h 7933"/>
                <a:gd name="T76" fmla="*/ 14745 w 15578"/>
                <a:gd name="T77" fmla="*/ 0 h 7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5578" h="7933">
                  <a:moveTo>
                    <a:pt x="14745" y="0"/>
                  </a:moveTo>
                  <a:lnTo>
                    <a:pt x="12839" y="0"/>
                  </a:lnTo>
                  <a:lnTo>
                    <a:pt x="7883" y="0"/>
                  </a:lnTo>
                  <a:lnTo>
                    <a:pt x="7694" y="0"/>
                  </a:lnTo>
                  <a:lnTo>
                    <a:pt x="2738" y="0"/>
                  </a:lnTo>
                  <a:lnTo>
                    <a:pt x="832" y="0"/>
                  </a:lnTo>
                  <a:lnTo>
                    <a:pt x="832" y="0"/>
                  </a:lnTo>
                  <a:cubicBezTo>
                    <a:pt x="832" y="0"/>
                    <a:pt x="0" y="231"/>
                    <a:pt x="932" y="483"/>
                  </a:cubicBezTo>
                  <a:lnTo>
                    <a:pt x="932" y="483"/>
                  </a:lnTo>
                  <a:cubicBezTo>
                    <a:pt x="1866" y="735"/>
                    <a:pt x="3010" y="1280"/>
                    <a:pt x="2589" y="1625"/>
                  </a:cubicBezTo>
                  <a:lnTo>
                    <a:pt x="2589" y="1625"/>
                  </a:lnTo>
                  <a:cubicBezTo>
                    <a:pt x="2168" y="1970"/>
                    <a:pt x="882" y="2034"/>
                    <a:pt x="1160" y="2493"/>
                  </a:cubicBezTo>
                  <a:lnTo>
                    <a:pt x="1160" y="2493"/>
                  </a:lnTo>
                  <a:cubicBezTo>
                    <a:pt x="1437" y="2954"/>
                    <a:pt x="2686" y="3140"/>
                    <a:pt x="3297" y="3576"/>
                  </a:cubicBezTo>
                  <a:lnTo>
                    <a:pt x="3297" y="3576"/>
                  </a:lnTo>
                  <a:cubicBezTo>
                    <a:pt x="3908" y="4013"/>
                    <a:pt x="2571" y="4996"/>
                    <a:pt x="3580" y="5602"/>
                  </a:cubicBezTo>
                  <a:lnTo>
                    <a:pt x="3580" y="5602"/>
                  </a:lnTo>
                  <a:cubicBezTo>
                    <a:pt x="4589" y="6207"/>
                    <a:pt x="5413" y="5979"/>
                    <a:pt x="6123" y="6673"/>
                  </a:cubicBezTo>
                  <a:lnTo>
                    <a:pt x="6123" y="6673"/>
                  </a:lnTo>
                  <a:cubicBezTo>
                    <a:pt x="6833" y="7367"/>
                    <a:pt x="6505" y="7669"/>
                    <a:pt x="7362" y="7871"/>
                  </a:cubicBezTo>
                  <a:lnTo>
                    <a:pt x="7362" y="7871"/>
                  </a:lnTo>
                  <a:cubicBezTo>
                    <a:pt x="7479" y="7899"/>
                    <a:pt x="7589" y="7918"/>
                    <a:pt x="7694" y="7932"/>
                  </a:cubicBezTo>
                  <a:lnTo>
                    <a:pt x="7883" y="7932"/>
                  </a:lnTo>
                  <a:lnTo>
                    <a:pt x="7883" y="7932"/>
                  </a:lnTo>
                  <a:cubicBezTo>
                    <a:pt x="7988" y="7918"/>
                    <a:pt x="8097" y="7899"/>
                    <a:pt x="8214" y="7871"/>
                  </a:cubicBezTo>
                  <a:lnTo>
                    <a:pt x="8214" y="7871"/>
                  </a:lnTo>
                  <a:cubicBezTo>
                    <a:pt x="9072" y="7669"/>
                    <a:pt x="8744" y="7367"/>
                    <a:pt x="9454" y="6673"/>
                  </a:cubicBezTo>
                  <a:lnTo>
                    <a:pt x="9454" y="6673"/>
                  </a:lnTo>
                  <a:cubicBezTo>
                    <a:pt x="10164" y="5979"/>
                    <a:pt x="10988" y="6207"/>
                    <a:pt x="11996" y="5602"/>
                  </a:cubicBezTo>
                  <a:lnTo>
                    <a:pt x="11996" y="5602"/>
                  </a:lnTo>
                  <a:cubicBezTo>
                    <a:pt x="13005" y="4996"/>
                    <a:pt x="11669" y="4013"/>
                    <a:pt x="12279" y="3576"/>
                  </a:cubicBezTo>
                  <a:lnTo>
                    <a:pt x="12279" y="3576"/>
                  </a:lnTo>
                  <a:cubicBezTo>
                    <a:pt x="12890" y="3140"/>
                    <a:pt x="14139" y="2954"/>
                    <a:pt x="14417" y="2493"/>
                  </a:cubicBezTo>
                  <a:lnTo>
                    <a:pt x="14417" y="2493"/>
                  </a:lnTo>
                  <a:cubicBezTo>
                    <a:pt x="14694" y="2034"/>
                    <a:pt x="13408" y="1970"/>
                    <a:pt x="12987" y="1625"/>
                  </a:cubicBezTo>
                  <a:lnTo>
                    <a:pt x="12987" y="1625"/>
                  </a:lnTo>
                  <a:cubicBezTo>
                    <a:pt x="12566" y="1280"/>
                    <a:pt x="13711" y="735"/>
                    <a:pt x="14644" y="483"/>
                  </a:cubicBezTo>
                  <a:lnTo>
                    <a:pt x="14644" y="483"/>
                  </a:lnTo>
                  <a:cubicBezTo>
                    <a:pt x="15577" y="231"/>
                    <a:pt x="14745" y="0"/>
                    <a:pt x="14745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E24F0960-4485-0144-A810-842322683E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70719" y="1327822"/>
              <a:ext cx="3585976" cy="7125869"/>
            </a:xfrm>
            <a:custGeom>
              <a:avLst/>
              <a:gdLst>
                <a:gd name="T0" fmla="*/ 0 w 5490"/>
                <a:gd name="T1" fmla="*/ 7882 h 10908"/>
                <a:gd name="T2" fmla="*/ 5489 w 5490"/>
                <a:gd name="T3" fmla="*/ 10907 h 10908"/>
                <a:gd name="T4" fmla="*/ 5489 w 5490"/>
                <a:gd name="T5" fmla="*/ 4715 h 10908"/>
                <a:gd name="T6" fmla="*/ 5137 w 5490"/>
                <a:gd name="T7" fmla="*/ 4645 h 10908"/>
                <a:gd name="T8" fmla="*/ 5489 w 5490"/>
                <a:gd name="T9" fmla="*/ 0 h 10908"/>
                <a:gd name="T10" fmla="*/ 3941 w 5490"/>
                <a:gd name="T11" fmla="*/ 2252 h 10908"/>
                <a:gd name="T12" fmla="*/ 3659 w 5490"/>
                <a:gd name="T13" fmla="*/ 1338 h 10908"/>
                <a:gd name="T14" fmla="*/ 0 w 5490"/>
                <a:gd name="T15" fmla="*/ 7882 h 10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490" h="10908">
                  <a:moveTo>
                    <a:pt x="0" y="7882"/>
                  </a:moveTo>
                  <a:lnTo>
                    <a:pt x="5489" y="10907"/>
                  </a:lnTo>
                  <a:lnTo>
                    <a:pt x="5489" y="4715"/>
                  </a:lnTo>
                  <a:lnTo>
                    <a:pt x="5137" y="4645"/>
                  </a:lnTo>
                  <a:lnTo>
                    <a:pt x="5489" y="0"/>
                  </a:lnTo>
                  <a:lnTo>
                    <a:pt x="3941" y="2252"/>
                  </a:lnTo>
                  <a:lnTo>
                    <a:pt x="3659" y="1338"/>
                  </a:lnTo>
                  <a:lnTo>
                    <a:pt x="0" y="7882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753D2344-4BC7-2E47-9AD6-05084E6C6E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26269" y="1327822"/>
              <a:ext cx="3816402" cy="7125868"/>
            </a:xfrm>
            <a:custGeom>
              <a:avLst/>
              <a:gdLst>
                <a:gd name="T0" fmla="*/ 5840 w 5841"/>
                <a:gd name="T1" fmla="*/ 7812 h 10908"/>
                <a:gd name="T2" fmla="*/ 352 w 5841"/>
                <a:gd name="T3" fmla="*/ 0 h 10908"/>
                <a:gd name="T4" fmla="*/ 0 w 5841"/>
                <a:gd name="T5" fmla="*/ 4645 h 10908"/>
                <a:gd name="T6" fmla="*/ 352 w 5841"/>
                <a:gd name="T7" fmla="*/ 4715 h 10908"/>
                <a:gd name="T8" fmla="*/ 352 w 5841"/>
                <a:gd name="T9" fmla="*/ 10907 h 10908"/>
                <a:gd name="T10" fmla="*/ 5840 w 5841"/>
                <a:gd name="T11" fmla="*/ 7812 h 10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41" h="10908">
                  <a:moveTo>
                    <a:pt x="5840" y="7812"/>
                  </a:moveTo>
                  <a:lnTo>
                    <a:pt x="352" y="0"/>
                  </a:lnTo>
                  <a:lnTo>
                    <a:pt x="0" y="4645"/>
                  </a:lnTo>
                  <a:lnTo>
                    <a:pt x="352" y="4715"/>
                  </a:lnTo>
                  <a:lnTo>
                    <a:pt x="352" y="10907"/>
                  </a:lnTo>
                  <a:lnTo>
                    <a:pt x="5840" y="7812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1A61BF1C-34CB-7742-AD71-C86187D346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70719" y="6428837"/>
              <a:ext cx="7169072" cy="5377524"/>
            </a:xfrm>
            <a:custGeom>
              <a:avLst/>
              <a:gdLst>
                <a:gd name="T0" fmla="*/ 0 w 10978"/>
                <a:gd name="T1" fmla="*/ 70 h 8234"/>
                <a:gd name="T2" fmla="*/ 2040 w 10978"/>
                <a:gd name="T3" fmla="*/ 3588 h 8234"/>
                <a:gd name="T4" fmla="*/ 2463 w 10978"/>
                <a:gd name="T5" fmla="*/ 3236 h 8234"/>
                <a:gd name="T6" fmla="*/ 4363 w 10978"/>
                <a:gd name="T7" fmla="*/ 7107 h 8234"/>
                <a:gd name="T8" fmla="*/ 5278 w 10978"/>
                <a:gd name="T9" fmla="*/ 5910 h 8234"/>
                <a:gd name="T10" fmla="*/ 6332 w 10978"/>
                <a:gd name="T11" fmla="*/ 8233 h 8234"/>
                <a:gd name="T12" fmla="*/ 10977 w 10978"/>
                <a:gd name="T13" fmla="*/ 0 h 8234"/>
                <a:gd name="T14" fmla="*/ 5489 w 10978"/>
                <a:gd name="T15" fmla="*/ 3095 h 8234"/>
                <a:gd name="T16" fmla="*/ 0 w 10978"/>
                <a:gd name="T17" fmla="*/ 70 h 8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978" h="8234">
                  <a:moveTo>
                    <a:pt x="0" y="70"/>
                  </a:moveTo>
                  <a:lnTo>
                    <a:pt x="2040" y="3588"/>
                  </a:lnTo>
                  <a:lnTo>
                    <a:pt x="2463" y="3236"/>
                  </a:lnTo>
                  <a:lnTo>
                    <a:pt x="4363" y="7107"/>
                  </a:lnTo>
                  <a:lnTo>
                    <a:pt x="5278" y="5910"/>
                  </a:lnTo>
                  <a:lnTo>
                    <a:pt x="6332" y="8233"/>
                  </a:lnTo>
                  <a:lnTo>
                    <a:pt x="10977" y="0"/>
                  </a:lnTo>
                  <a:lnTo>
                    <a:pt x="5489" y="3095"/>
                  </a:lnTo>
                  <a:lnTo>
                    <a:pt x="0" y="7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17E49810-FE68-354E-9650-0BE8EA65A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61372" y="2200553"/>
              <a:ext cx="495412" cy="596224"/>
            </a:xfrm>
            <a:custGeom>
              <a:avLst/>
              <a:gdLst>
                <a:gd name="T0" fmla="*/ 0 w 759"/>
                <a:gd name="T1" fmla="*/ 0 h 915"/>
                <a:gd name="T2" fmla="*/ 758 w 759"/>
                <a:gd name="T3" fmla="*/ 221 h 915"/>
                <a:gd name="T4" fmla="*/ 282 w 759"/>
                <a:gd name="T5" fmla="*/ 914 h 915"/>
                <a:gd name="T6" fmla="*/ 0 w 759"/>
                <a:gd name="T7" fmla="*/ 0 h 9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9" h="915">
                  <a:moveTo>
                    <a:pt x="0" y="0"/>
                  </a:moveTo>
                  <a:lnTo>
                    <a:pt x="758" y="221"/>
                  </a:lnTo>
                  <a:lnTo>
                    <a:pt x="282" y="914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FA5C6D5B-C5B5-CD47-95CB-50AC794F84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56697" y="4406864"/>
              <a:ext cx="1468955" cy="4043946"/>
            </a:xfrm>
            <a:custGeom>
              <a:avLst/>
              <a:gdLst>
                <a:gd name="T0" fmla="*/ 0 w 2250"/>
                <a:gd name="T1" fmla="*/ 0 h 6193"/>
                <a:gd name="T2" fmla="*/ 2249 w 2250"/>
                <a:gd name="T3" fmla="*/ 4923 h 6193"/>
                <a:gd name="T4" fmla="*/ 0 w 2250"/>
                <a:gd name="T5" fmla="*/ 6192 h 6193"/>
                <a:gd name="T6" fmla="*/ 0 w 2250"/>
                <a:gd name="T7" fmla="*/ 0 h 6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50" h="6193">
                  <a:moveTo>
                    <a:pt x="0" y="0"/>
                  </a:moveTo>
                  <a:lnTo>
                    <a:pt x="2249" y="4923"/>
                  </a:lnTo>
                  <a:lnTo>
                    <a:pt x="0" y="619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6A6BFD00-D58C-4F46-BB5D-2C8565AEDC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56695" y="6901206"/>
              <a:ext cx="2747809" cy="4908035"/>
            </a:xfrm>
            <a:custGeom>
              <a:avLst/>
              <a:gdLst>
                <a:gd name="T0" fmla="*/ 0 w 4209"/>
                <a:gd name="T1" fmla="*/ 2374 h 7513"/>
                <a:gd name="T2" fmla="*/ 0 w 4209"/>
                <a:gd name="T3" fmla="*/ 5654 h 7513"/>
                <a:gd name="T4" fmla="*/ 843 w 4209"/>
                <a:gd name="T5" fmla="*/ 7512 h 7513"/>
                <a:gd name="T6" fmla="*/ 2568 w 4209"/>
                <a:gd name="T7" fmla="*/ 4455 h 7513"/>
                <a:gd name="T8" fmla="*/ 2041 w 4209"/>
                <a:gd name="T9" fmla="*/ 3606 h 7513"/>
                <a:gd name="T10" fmla="*/ 2568 w 4209"/>
                <a:gd name="T11" fmla="*/ 3675 h 7513"/>
                <a:gd name="T12" fmla="*/ 4208 w 4209"/>
                <a:gd name="T13" fmla="*/ 0 h 7513"/>
                <a:gd name="T14" fmla="*/ 0 w 4209"/>
                <a:gd name="T15" fmla="*/ 2374 h 7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9" h="7513">
                  <a:moveTo>
                    <a:pt x="0" y="2374"/>
                  </a:moveTo>
                  <a:lnTo>
                    <a:pt x="0" y="5654"/>
                  </a:lnTo>
                  <a:lnTo>
                    <a:pt x="843" y="7512"/>
                  </a:lnTo>
                  <a:lnTo>
                    <a:pt x="2568" y="4455"/>
                  </a:lnTo>
                  <a:lnTo>
                    <a:pt x="2041" y="3606"/>
                  </a:lnTo>
                  <a:lnTo>
                    <a:pt x="2568" y="3675"/>
                  </a:lnTo>
                  <a:lnTo>
                    <a:pt x="4208" y="0"/>
                  </a:lnTo>
                  <a:lnTo>
                    <a:pt x="0" y="2374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8D1E70DF-8FBA-3B43-8F4B-CFE56A9F19DD}"/>
              </a:ext>
            </a:extLst>
          </p:cNvPr>
          <p:cNvSpPr txBox="1"/>
          <p:nvPr/>
        </p:nvSpPr>
        <p:spPr>
          <a:xfrm>
            <a:off x="18075704" y="892446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B9236B5C-AFE8-A04D-B881-49700A6F63B9}"/>
              </a:ext>
            </a:extLst>
          </p:cNvPr>
          <p:cNvSpPr txBox="1">
            <a:spLocks/>
          </p:cNvSpPr>
          <p:nvPr/>
        </p:nvSpPr>
        <p:spPr>
          <a:xfrm>
            <a:off x="18075704" y="9585211"/>
            <a:ext cx="442371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4BB4106-7EA7-D249-AD8F-6197C6A28933}"/>
              </a:ext>
            </a:extLst>
          </p:cNvPr>
          <p:cNvSpPr txBox="1"/>
          <p:nvPr/>
        </p:nvSpPr>
        <p:spPr>
          <a:xfrm>
            <a:off x="18075704" y="412621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72743077-0225-6742-AB44-7283D4FEA8A0}"/>
              </a:ext>
            </a:extLst>
          </p:cNvPr>
          <p:cNvSpPr txBox="1">
            <a:spLocks/>
          </p:cNvSpPr>
          <p:nvPr/>
        </p:nvSpPr>
        <p:spPr>
          <a:xfrm>
            <a:off x="18075704" y="4786959"/>
            <a:ext cx="442371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FC3419-D482-2949-B898-6A2AE5DDBFDC}"/>
              </a:ext>
            </a:extLst>
          </p:cNvPr>
          <p:cNvSpPr txBox="1"/>
          <p:nvPr/>
        </p:nvSpPr>
        <p:spPr>
          <a:xfrm>
            <a:off x="4723147" y="412621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E1BCD543-E038-BF4D-AC1D-BC26520274BD}"/>
              </a:ext>
            </a:extLst>
          </p:cNvPr>
          <p:cNvSpPr txBox="1">
            <a:spLocks/>
          </p:cNvSpPr>
          <p:nvPr/>
        </p:nvSpPr>
        <p:spPr>
          <a:xfrm>
            <a:off x="1878227" y="4786959"/>
            <a:ext cx="441778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9977FB1-ABEE-F048-B92E-550547FA7791}"/>
              </a:ext>
            </a:extLst>
          </p:cNvPr>
          <p:cNvSpPr txBox="1"/>
          <p:nvPr/>
        </p:nvSpPr>
        <p:spPr>
          <a:xfrm>
            <a:off x="4626965" y="8924468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CF1CB560-3432-794D-9AA2-2CA806CDE663}"/>
              </a:ext>
            </a:extLst>
          </p:cNvPr>
          <p:cNvSpPr txBox="1">
            <a:spLocks/>
          </p:cNvSpPr>
          <p:nvPr/>
        </p:nvSpPr>
        <p:spPr>
          <a:xfrm>
            <a:off x="1878227" y="9585211"/>
            <a:ext cx="441778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400111F-0285-2844-999B-CB8CF7E5DE5F}"/>
              </a:ext>
            </a:extLst>
          </p:cNvPr>
          <p:cNvGrpSpPr/>
          <p:nvPr/>
        </p:nvGrpSpPr>
        <p:grpSpPr>
          <a:xfrm flipH="1">
            <a:off x="6717943" y="4418603"/>
            <a:ext cx="4337223" cy="1220546"/>
            <a:chOff x="12817835" y="3167743"/>
            <a:chExt cx="4338051" cy="1220546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0553D09-9C0A-1943-9B8C-3CF774F42EAE}"/>
                </a:ext>
              </a:extLst>
            </p:cNvPr>
            <p:cNvCxnSpPr>
              <a:cxnSpLocks/>
            </p:cNvCxnSpPr>
            <p:nvPr/>
          </p:nvCxnSpPr>
          <p:spPr>
            <a:xfrm>
              <a:off x="15784024" y="3170339"/>
              <a:ext cx="1371862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2883985-02B2-464D-9614-D58BC77BAD2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817835" y="3167743"/>
              <a:ext cx="2966189" cy="1220546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893EC63-11CF-C544-A5E8-9A29708500A4}"/>
              </a:ext>
            </a:extLst>
          </p:cNvPr>
          <p:cNvGrpSpPr/>
          <p:nvPr/>
        </p:nvGrpSpPr>
        <p:grpSpPr>
          <a:xfrm flipH="1">
            <a:off x="6717941" y="8556128"/>
            <a:ext cx="2631078" cy="663323"/>
            <a:chOff x="14524306" y="2507016"/>
            <a:chExt cx="2631580" cy="663323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0D6EDC5C-87BD-8C45-A1A8-897ECF0893B9}"/>
                </a:ext>
              </a:extLst>
            </p:cNvPr>
            <p:cNvCxnSpPr>
              <a:cxnSpLocks/>
            </p:cNvCxnSpPr>
            <p:nvPr/>
          </p:nvCxnSpPr>
          <p:spPr>
            <a:xfrm>
              <a:off x="15784024" y="3170339"/>
              <a:ext cx="1371862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6F86C9CA-3AD5-0F46-A3ED-5D606A83E03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4524306" y="2507016"/>
              <a:ext cx="1259718" cy="660727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65842990-A3FB-9F48-AA59-91B39CA32063}"/>
              </a:ext>
            </a:extLst>
          </p:cNvPr>
          <p:cNvGrpSpPr/>
          <p:nvPr/>
        </p:nvGrpSpPr>
        <p:grpSpPr>
          <a:xfrm>
            <a:off x="13320072" y="4418603"/>
            <a:ext cx="4334256" cy="1220546"/>
            <a:chOff x="12817835" y="3167743"/>
            <a:chExt cx="4338051" cy="1220546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15BBA60-55D0-2E40-A273-C9C8727F016F}"/>
                </a:ext>
              </a:extLst>
            </p:cNvPr>
            <p:cNvCxnSpPr>
              <a:cxnSpLocks/>
            </p:cNvCxnSpPr>
            <p:nvPr/>
          </p:nvCxnSpPr>
          <p:spPr>
            <a:xfrm>
              <a:off x="15784024" y="3170339"/>
              <a:ext cx="1371862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307A26A-C821-4748-9CD1-93DC9769AFC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817835" y="3167743"/>
              <a:ext cx="2966189" cy="1220546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5B7F7B4-E0E6-5E41-8CEA-6D81D51FB287}"/>
              </a:ext>
            </a:extLst>
          </p:cNvPr>
          <p:cNvGrpSpPr/>
          <p:nvPr/>
        </p:nvGrpSpPr>
        <p:grpSpPr>
          <a:xfrm>
            <a:off x="13420507" y="8924468"/>
            <a:ext cx="4233821" cy="294983"/>
            <a:chOff x="12918358" y="2875356"/>
            <a:chExt cx="4237528" cy="294983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49F79B2-10C7-6B41-B759-F352F6776E96}"/>
                </a:ext>
              </a:extLst>
            </p:cNvPr>
            <p:cNvCxnSpPr>
              <a:cxnSpLocks/>
            </p:cNvCxnSpPr>
            <p:nvPr/>
          </p:nvCxnSpPr>
          <p:spPr>
            <a:xfrm>
              <a:off x="15784024" y="3170339"/>
              <a:ext cx="1371862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81EE9C7C-976A-E54F-A3AC-53D58D1A51D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2918358" y="2875356"/>
              <a:ext cx="2865666" cy="292387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9149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0" name="Group 179">
            <a:extLst>
              <a:ext uri="{FF2B5EF4-FFF2-40B4-BE49-F238E27FC236}">
                <a16:creationId xmlns:a16="http://schemas.microsoft.com/office/drawing/2014/main" id="{DA00C6BD-FCDE-8644-9639-C4B4391C2F1A}"/>
              </a:ext>
            </a:extLst>
          </p:cNvPr>
          <p:cNvGrpSpPr/>
          <p:nvPr/>
        </p:nvGrpSpPr>
        <p:grpSpPr>
          <a:xfrm>
            <a:off x="7735572" y="2891514"/>
            <a:ext cx="8906508" cy="10824486"/>
            <a:chOff x="8202488" y="2422336"/>
            <a:chExt cx="7958275" cy="9672056"/>
          </a:xfrm>
        </p:grpSpPr>
        <p:sp>
          <p:nvSpPr>
            <p:cNvPr id="92" name="Freeform 1">
              <a:extLst>
                <a:ext uri="{FF2B5EF4-FFF2-40B4-BE49-F238E27FC236}">
                  <a16:creationId xmlns:a16="http://schemas.microsoft.com/office/drawing/2014/main" id="{962CDFB4-4BB7-584B-9318-53EC4D77EB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4164" y="6881044"/>
              <a:ext cx="1457433" cy="4769781"/>
            </a:xfrm>
            <a:custGeom>
              <a:avLst/>
              <a:gdLst>
                <a:gd name="T0" fmla="*/ 0 w 2232"/>
                <a:gd name="T1" fmla="*/ 7300 h 7301"/>
                <a:gd name="T2" fmla="*/ 285 w 2232"/>
                <a:gd name="T3" fmla="*/ 0 h 7301"/>
                <a:gd name="T4" fmla="*/ 2231 w 2232"/>
                <a:gd name="T5" fmla="*/ 2783 h 7301"/>
                <a:gd name="T6" fmla="*/ 0 w 2232"/>
                <a:gd name="T7" fmla="*/ 7300 h 7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32" h="7301">
                  <a:moveTo>
                    <a:pt x="0" y="7300"/>
                  </a:moveTo>
                  <a:lnTo>
                    <a:pt x="285" y="0"/>
                  </a:lnTo>
                  <a:lnTo>
                    <a:pt x="2231" y="2783"/>
                  </a:lnTo>
                  <a:lnTo>
                    <a:pt x="0" y="730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3" name="Freeform 2">
              <a:extLst>
                <a:ext uri="{FF2B5EF4-FFF2-40B4-BE49-F238E27FC236}">
                  <a16:creationId xmlns:a16="http://schemas.microsoft.com/office/drawing/2014/main" id="{60587851-3D04-6940-A209-F24A079418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05297" y="6881045"/>
              <a:ext cx="682633" cy="1581285"/>
            </a:xfrm>
            <a:custGeom>
              <a:avLst/>
              <a:gdLst>
                <a:gd name="T0" fmla="*/ 1042 w 1043"/>
                <a:gd name="T1" fmla="*/ 2420 h 2421"/>
                <a:gd name="T2" fmla="*/ 609 w 1043"/>
                <a:gd name="T3" fmla="*/ 771 h 2421"/>
                <a:gd name="T4" fmla="*/ 70 w 1043"/>
                <a:gd name="T5" fmla="*/ 0 h 2421"/>
                <a:gd name="T6" fmla="*/ 0 w 1043"/>
                <a:gd name="T7" fmla="*/ 2187 h 2421"/>
                <a:gd name="T8" fmla="*/ 1042 w 1043"/>
                <a:gd name="T9" fmla="*/ 2420 h 2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3" h="2421">
                  <a:moveTo>
                    <a:pt x="1042" y="2420"/>
                  </a:moveTo>
                  <a:lnTo>
                    <a:pt x="609" y="771"/>
                  </a:lnTo>
                  <a:lnTo>
                    <a:pt x="70" y="0"/>
                  </a:lnTo>
                  <a:lnTo>
                    <a:pt x="0" y="2187"/>
                  </a:lnTo>
                  <a:lnTo>
                    <a:pt x="1042" y="242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4" name="Freeform 3">
              <a:extLst>
                <a:ext uri="{FF2B5EF4-FFF2-40B4-BE49-F238E27FC236}">
                  <a16:creationId xmlns:a16="http://schemas.microsoft.com/office/drawing/2014/main" id="{337EA178-4410-EC43-9354-C53021376C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19338" y="6630458"/>
              <a:ext cx="432045" cy="5020368"/>
            </a:xfrm>
            <a:custGeom>
              <a:avLst/>
              <a:gdLst>
                <a:gd name="T0" fmla="*/ 0 w 661"/>
                <a:gd name="T1" fmla="*/ 0 h 7685"/>
                <a:gd name="T2" fmla="*/ 137 w 661"/>
                <a:gd name="T3" fmla="*/ 2819 h 7685"/>
                <a:gd name="T4" fmla="*/ 375 w 661"/>
                <a:gd name="T5" fmla="*/ 7684 h 7685"/>
                <a:gd name="T6" fmla="*/ 660 w 661"/>
                <a:gd name="T7" fmla="*/ 384 h 7685"/>
                <a:gd name="T8" fmla="*/ 0 w 661"/>
                <a:gd name="T9" fmla="*/ 0 h 7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1" h="7685">
                  <a:moveTo>
                    <a:pt x="0" y="0"/>
                  </a:moveTo>
                  <a:lnTo>
                    <a:pt x="137" y="2819"/>
                  </a:lnTo>
                  <a:lnTo>
                    <a:pt x="375" y="7684"/>
                  </a:lnTo>
                  <a:lnTo>
                    <a:pt x="660" y="384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5" name="Freeform 4">
              <a:extLst>
                <a:ext uri="{FF2B5EF4-FFF2-40B4-BE49-F238E27FC236}">
                  <a16:creationId xmlns:a16="http://schemas.microsoft.com/office/drawing/2014/main" id="{1362861B-CEE1-D241-BEBF-75FFF6695D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69734" y="8401845"/>
              <a:ext cx="1371024" cy="3044479"/>
            </a:xfrm>
            <a:custGeom>
              <a:avLst/>
              <a:gdLst>
                <a:gd name="T0" fmla="*/ 695 w 2100"/>
                <a:gd name="T1" fmla="*/ 0 h 4661"/>
                <a:gd name="T2" fmla="*/ 0 w 2100"/>
                <a:gd name="T3" fmla="*/ 616 h 4661"/>
                <a:gd name="T4" fmla="*/ 2099 w 2100"/>
                <a:gd name="T5" fmla="*/ 4660 h 4661"/>
                <a:gd name="T6" fmla="*/ 1600 w 2100"/>
                <a:gd name="T7" fmla="*/ 1073 h 4661"/>
                <a:gd name="T8" fmla="*/ 695 w 2100"/>
                <a:gd name="T9" fmla="*/ 0 h 4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00" h="4661">
                  <a:moveTo>
                    <a:pt x="695" y="0"/>
                  </a:moveTo>
                  <a:lnTo>
                    <a:pt x="0" y="616"/>
                  </a:lnTo>
                  <a:lnTo>
                    <a:pt x="2099" y="4660"/>
                  </a:lnTo>
                  <a:lnTo>
                    <a:pt x="1600" y="1073"/>
                  </a:lnTo>
                  <a:lnTo>
                    <a:pt x="69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6" name="Freeform 5">
              <a:extLst>
                <a:ext uri="{FF2B5EF4-FFF2-40B4-BE49-F238E27FC236}">
                  <a16:creationId xmlns:a16="http://schemas.microsoft.com/office/drawing/2014/main" id="{123B270C-8578-FB4E-A88F-83E6FDE594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4163" y="8701396"/>
              <a:ext cx="2131424" cy="2952309"/>
            </a:xfrm>
            <a:custGeom>
              <a:avLst/>
              <a:gdLst>
                <a:gd name="T0" fmla="*/ 2231 w 3263"/>
                <a:gd name="T1" fmla="*/ 0 h 4518"/>
                <a:gd name="T2" fmla="*/ 0 w 3263"/>
                <a:gd name="T3" fmla="*/ 4517 h 4518"/>
                <a:gd name="T4" fmla="*/ 923 w 3263"/>
                <a:gd name="T5" fmla="*/ 4165 h 4518"/>
                <a:gd name="T6" fmla="*/ 1413 w 3263"/>
                <a:gd name="T7" fmla="*/ 2887 h 4518"/>
                <a:gd name="T8" fmla="*/ 3262 w 3263"/>
                <a:gd name="T9" fmla="*/ 2403 h 4518"/>
                <a:gd name="T10" fmla="*/ 2231 w 3263"/>
                <a:gd name="T11" fmla="*/ 0 h 4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63" h="4518">
                  <a:moveTo>
                    <a:pt x="2231" y="0"/>
                  </a:moveTo>
                  <a:lnTo>
                    <a:pt x="0" y="4517"/>
                  </a:lnTo>
                  <a:lnTo>
                    <a:pt x="923" y="4165"/>
                  </a:lnTo>
                  <a:lnTo>
                    <a:pt x="1413" y="2887"/>
                  </a:lnTo>
                  <a:lnTo>
                    <a:pt x="3262" y="2403"/>
                  </a:lnTo>
                  <a:lnTo>
                    <a:pt x="2231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7" name="Freeform 6">
              <a:extLst>
                <a:ext uri="{FF2B5EF4-FFF2-40B4-BE49-F238E27FC236}">
                  <a16:creationId xmlns:a16="http://schemas.microsoft.com/office/drawing/2014/main" id="{70FB69A9-0E7E-B94F-B2DA-FB485EB69B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55436" y="10383492"/>
              <a:ext cx="1002345" cy="806485"/>
            </a:xfrm>
            <a:custGeom>
              <a:avLst/>
              <a:gdLst>
                <a:gd name="T0" fmla="*/ 355 w 1534"/>
                <a:gd name="T1" fmla="*/ 308 h 1235"/>
                <a:gd name="T2" fmla="*/ 0 w 1534"/>
                <a:gd name="T3" fmla="*/ 1234 h 1235"/>
                <a:gd name="T4" fmla="*/ 1485 w 1534"/>
                <a:gd name="T5" fmla="*/ 489 h 1235"/>
                <a:gd name="T6" fmla="*/ 1533 w 1534"/>
                <a:gd name="T7" fmla="*/ 0 h 1235"/>
                <a:gd name="T8" fmla="*/ 355 w 1534"/>
                <a:gd name="T9" fmla="*/ 308 h 1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34" h="1235">
                  <a:moveTo>
                    <a:pt x="355" y="308"/>
                  </a:moveTo>
                  <a:lnTo>
                    <a:pt x="0" y="1234"/>
                  </a:lnTo>
                  <a:lnTo>
                    <a:pt x="1485" y="489"/>
                  </a:lnTo>
                  <a:lnTo>
                    <a:pt x="1533" y="0"/>
                  </a:lnTo>
                  <a:lnTo>
                    <a:pt x="355" y="30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8" name="Freeform 7">
              <a:extLst>
                <a:ext uri="{FF2B5EF4-FFF2-40B4-BE49-F238E27FC236}">
                  <a16:creationId xmlns:a16="http://schemas.microsoft.com/office/drawing/2014/main" id="{01E9F465-9515-5945-B872-0EE454348A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40758" y="11443444"/>
              <a:ext cx="610624" cy="650948"/>
            </a:xfrm>
            <a:custGeom>
              <a:avLst/>
              <a:gdLst>
                <a:gd name="T0" fmla="*/ 167 w 934"/>
                <a:gd name="T1" fmla="*/ 82 h 996"/>
                <a:gd name="T2" fmla="*/ 648 w 934"/>
                <a:gd name="T3" fmla="*/ 315 h 996"/>
                <a:gd name="T4" fmla="*/ 933 w 934"/>
                <a:gd name="T5" fmla="*/ 567 h 996"/>
                <a:gd name="T6" fmla="*/ 648 w 934"/>
                <a:gd name="T7" fmla="*/ 995 h 996"/>
                <a:gd name="T8" fmla="*/ 0 w 934"/>
                <a:gd name="T9" fmla="*/ 0 h 996"/>
                <a:gd name="T10" fmla="*/ 167 w 934"/>
                <a:gd name="T11" fmla="*/ 82 h 9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34" h="996">
                  <a:moveTo>
                    <a:pt x="167" y="82"/>
                  </a:moveTo>
                  <a:lnTo>
                    <a:pt x="648" y="315"/>
                  </a:lnTo>
                  <a:lnTo>
                    <a:pt x="933" y="567"/>
                  </a:lnTo>
                  <a:lnTo>
                    <a:pt x="648" y="995"/>
                  </a:lnTo>
                  <a:lnTo>
                    <a:pt x="0" y="0"/>
                  </a:lnTo>
                  <a:lnTo>
                    <a:pt x="167" y="82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9" name="Freeform 8">
              <a:extLst>
                <a:ext uri="{FF2B5EF4-FFF2-40B4-BE49-F238E27FC236}">
                  <a16:creationId xmlns:a16="http://schemas.microsoft.com/office/drawing/2014/main" id="{268787E7-A815-714D-AC37-F8719D41C3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4163" y="11443444"/>
              <a:ext cx="538616" cy="650948"/>
            </a:xfrm>
            <a:custGeom>
              <a:avLst/>
              <a:gdLst>
                <a:gd name="T0" fmla="*/ 0 w 825"/>
                <a:gd name="T1" fmla="*/ 315 h 996"/>
                <a:gd name="T2" fmla="*/ 285 w 825"/>
                <a:gd name="T3" fmla="*/ 567 h 996"/>
                <a:gd name="T4" fmla="*/ 0 w 825"/>
                <a:gd name="T5" fmla="*/ 995 h 996"/>
                <a:gd name="T6" fmla="*/ 376 w 825"/>
                <a:gd name="T7" fmla="*/ 848 h 996"/>
                <a:gd name="T8" fmla="*/ 556 w 825"/>
                <a:gd name="T9" fmla="*/ 639 h 996"/>
                <a:gd name="T10" fmla="*/ 824 w 825"/>
                <a:gd name="T11" fmla="*/ 0 h 996"/>
                <a:gd name="T12" fmla="*/ 0 w 825"/>
                <a:gd name="T13" fmla="*/ 315 h 9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5" h="996">
                  <a:moveTo>
                    <a:pt x="0" y="315"/>
                  </a:moveTo>
                  <a:lnTo>
                    <a:pt x="285" y="567"/>
                  </a:lnTo>
                  <a:lnTo>
                    <a:pt x="0" y="995"/>
                  </a:lnTo>
                  <a:lnTo>
                    <a:pt x="376" y="848"/>
                  </a:lnTo>
                  <a:lnTo>
                    <a:pt x="556" y="639"/>
                  </a:lnTo>
                  <a:lnTo>
                    <a:pt x="824" y="0"/>
                  </a:lnTo>
                  <a:lnTo>
                    <a:pt x="0" y="315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0" name="Freeform 9">
              <a:extLst>
                <a:ext uri="{FF2B5EF4-FFF2-40B4-BE49-F238E27FC236}">
                  <a16:creationId xmlns:a16="http://schemas.microsoft.com/office/drawing/2014/main" id="{B9BF4395-9745-D949-B2E3-251E6B36C0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64524" y="10907707"/>
              <a:ext cx="855451" cy="864091"/>
            </a:xfrm>
            <a:custGeom>
              <a:avLst/>
              <a:gdLst>
                <a:gd name="T0" fmla="*/ 443 w 1310"/>
                <a:gd name="T1" fmla="*/ 434 h 1322"/>
                <a:gd name="T2" fmla="*/ 308 w 1310"/>
                <a:gd name="T3" fmla="*/ 786 h 1322"/>
                <a:gd name="T4" fmla="*/ 209 w 1310"/>
                <a:gd name="T5" fmla="*/ 823 h 1322"/>
                <a:gd name="T6" fmla="*/ 0 w 1310"/>
                <a:gd name="T7" fmla="*/ 1321 h 1322"/>
                <a:gd name="T8" fmla="*/ 1309 w 1310"/>
                <a:gd name="T9" fmla="*/ 0 h 1322"/>
                <a:gd name="T10" fmla="*/ 443 w 1310"/>
                <a:gd name="T11" fmla="*/ 434 h 1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10" h="1322">
                  <a:moveTo>
                    <a:pt x="443" y="434"/>
                  </a:moveTo>
                  <a:lnTo>
                    <a:pt x="308" y="786"/>
                  </a:lnTo>
                  <a:lnTo>
                    <a:pt x="209" y="823"/>
                  </a:lnTo>
                  <a:lnTo>
                    <a:pt x="0" y="1321"/>
                  </a:lnTo>
                  <a:lnTo>
                    <a:pt x="1309" y="0"/>
                  </a:lnTo>
                  <a:lnTo>
                    <a:pt x="443" y="43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1" name="Freeform 10">
              <a:extLst>
                <a:ext uri="{FF2B5EF4-FFF2-40B4-BE49-F238E27FC236}">
                  <a16:creationId xmlns:a16="http://schemas.microsoft.com/office/drawing/2014/main" id="{001E5287-9DD6-1745-9CC2-260432D0A0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31118" y="8450808"/>
              <a:ext cx="1912521" cy="2995514"/>
            </a:xfrm>
            <a:custGeom>
              <a:avLst/>
              <a:gdLst>
                <a:gd name="T0" fmla="*/ 826 w 2926"/>
                <a:gd name="T1" fmla="*/ 540 h 4585"/>
                <a:gd name="T2" fmla="*/ 0 w 2926"/>
                <a:gd name="T3" fmla="*/ 0 h 4585"/>
                <a:gd name="T4" fmla="*/ 2925 w 2926"/>
                <a:gd name="T5" fmla="*/ 4584 h 4585"/>
                <a:gd name="T6" fmla="*/ 826 w 2926"/>
                <a:gd name="T7" fmla="*/ 540 h 4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26" h="4585">
                  <a:moveTo>
                    <a:pt x="826" y="540"/>
                  </a:moveTo>
                  <a:lnTo>
                    <a:pt x="0" y="0"/>
                  </a:lnTo>
                  <a:lnTo>
                    <a:pt x="2925" y="4584"/>
                  </a:lnTo>
                  <a:lnTo>
                    <a:pt x="826" y="54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2" name="Freeform 11">
              <a:extLst>
                <a:ext uri="{FF2B5EF4-FFF2-40B4-BE49-F238E27FC236}">
                  <a16:creationId xmlns:a16="http://schemas.microsoft.com/office/drawing/2014/main" id="{9B284B55-DE94-F548-AED6-73208A3931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31119" y="8335597"/>
              <a:ext cx="993703" cy="466609"/>
            </a:xfrm>
            <a:custGeom>
              <a:avLst/>
              <a:gdLst>
                <a:gd name="T0" fmla="*/ 0 w 1522"/>
                <a:gd name="T1" fmla="*/ 175 h 716"/>
                <a:gd name="T2" fmla="*/ 826 w 1522"/>
                <a:gd name="T3" fmla="*/ 715 h 716"/>
                <a:gd name="T4" fmla="*/ 1521 w 1522"/>
                <a:gd name="T5" fmla="*/ 99 h 716"/>
                <a:gd name="T6" fmla="*/ 762 w 1522"/>
                <a:gd name="T7" fmla="*/ 0 h 716"/>
                <a:gd name="T8" fmla="*/ 0 w 1522"/>
                <a:gd name="T9" fmla="*/ 175 h 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2" h="716">
                  <a:moveTo>
                    <a:pt x="0" y="175"/>
                  </a:moveTo>
                  <a:lnTo>
                    <a:pt x="826" y="715"/>
                  </a:lnTo>
                  <a:lnTo>
                    <a:pt x="1521" y="99"/>
                  </a:lnTo>
                  <a:lnTo>
                    <a:pt x="762" y="0"/>
                  </a:lnTo>
                  <a:lnTo>
                    <a:pt x="0" y="175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3" name="Freeform 12">
              <a:extLst>
                <a:ext uri="{FF2B5EF4-FFF2-40B4-BE49-F238E27FC236}">
                  <a16:creationId xmlns:a16="http://schemas.microsoft.com/office/drawing/2014/main" id="{CB33AFBA-4C68-414C-89D8-74BE4A3B07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26531" y="6218576"/>
              <a:ext cx="636546" cy="2183269"/>
            </a:xfrm>
            <a:custGeom>
              <a:avLst/>
              <a:gdLst>
                <a:gd name="T0" fmla="*/ 0 w 976"/>
                <a:gd name="T1" fmla="*/ 3241 h 3341"/>
                <a:gd name="T2" fmla="*/ 759 w 976"/>
                <a:gd name="T3" fmla="*/ 3340 h 3341"/>
                <a:gd name="T4" fmla="*/ 975 w 976"/>
                <a:gd name="T5" fmla="*/ 0 h 3341"/>
                <a:gd name="T6" fmla="*/ 538 w 976"/>
                <a:gd name="T7" fmla="*/ 9 h 3341"/>
                <a:gd name="T8" fmla="*/ 0 w 976"/>
                <a:gd name="T9" fmla="*/ 3241 h 3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6" h="3341">
                  <a:moveTo>
                    <a:pt x="0" y="3241"/>
                  </a:moveTo>
                  <a:lnTo>
                    <a:pt x="759" y="3340"/>
                  </a:lnTo>
                  <a:lnTo>
                    <a:pt x="975" y="0"/>
                  </a:lnTo>
                  <a:lnTo>
                    <a:pt x="538" y="9"/>
                  </a:lnTo>
                  <a:lnTo>
                    <a:pt x="0" y="3241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4" name="Freeform 13">
              <a:extLst>
                <a:ext uri="{FF2B5EF4-FFF2-40B4-BE49-F238E27FC236}">
                  <a16:creationId xmlns:a16="http://schemas.microsoft.com/office/drawing/2014/main" id="{7054BEA6-C221-A142-B8EA-3E02CE21A3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48503" y="5936305"/>
              <a:ext cx="1273094" cy="2765090"/>
            </a:xfrm>
            <a:custGeom>
              <a:avLst/>
              <a:gdLst>
                <a:gd name="T0" fmla="*/ 638 w 1947"/>
                <a:gd name="T1" fmla="*/ 0 h 4234"/>
                <a:gd name="T2" fmla="*/ 0 w 1947"/>
                <a:gd name="T3" fmla="*/ 1450 h 4234"/>
                <a:gd name="T4" fmla="*/ 1946 w 1947"/>
                <a:gd name="T5" fmla="*/ 4233 h 4234"/>
                <a:gd name="T6" fmla="*/ 638 w 1947"/>
                <a:gd name="T7" fmla="*/ 0 h 4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47" h="4234">
                  <a:moveTo>
                    <a:pt x="638" y="0"/>
                  </a:moveTo>
                  <a:lnTo>
                    <a:pt x="0" y="1450"/>
                  </a:lnTo>
                  <a:lnTo>
                    <a:pt x="1946" y="4233"/>
                  </a:lnTo>
                  <a:lnTo>
                    <a:pt x="638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5" name="Freeform 14">
              <a:extLst>
                <a:ext uri="{FF2B5EF4-FFF2-40B4-BE49-F238E27FC236}">
                  <a16:creationId xmlns:a16="http://schemas.microsoft.com/office/drawing/2014/main" id="{DB50C41C-F1D7-B648-A430-A245227051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48503" y="5936306"/>
              <a:ext cx="720076" cy="1019627"/>
            </a:xfrm>
            <a:custGeom>
              <a:avLst/>
              <a:gdLst>
                <a:gd name="T0" fmla="*/ 638 w 1101"/>
                <a:gd name="T1" fmla="*/ 0 h 1559"/>
                <a:gd name="T2" fmla="*/ 0 w 1101"/>
                <a:gd name="T3" fmla="*/ 1450 h 1559"/>
                <a:gd name="T4" fmla="*/ 1100 w 1101"/>
                <a:gd name="T5" fmla="*/ 1558 h 1559"/>
                <a:gd name="T6" fmla="*/ 638 w 1101"/>
                <a:gd name="T7" fmla="*/ 0 h 1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1" h="1559">
                  <a:moveTo>
                    <a:pt x="638" y="0"/>
                  </a:moveTo>
                  <a:lnTo>
                    <a:pt x="0" y="1450"/>
                  </a:lnTo>
                  <a:lnTo>
                    <a:pt x="1100" y="1558"/>
                  </a:lnTo>
                  <a:lnTo>
                    <a:pt x="638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6" name="Freeform 15">
              <a:extLst>
                <a:ext uri="{FF2B5EF4-FFF2-40B4-BE49-F238E27FC236}">
                  <a16:creationId xmlns:a16="http://schemas.microsoft.com/office/drawing/2014/main" id="{66C61554-B458-F042-8003-E394307B6E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97742" y="6777354"/>
              <a:ext cx="1765626" cy="3493806"/>
            </a:xfrm>
            <a:custGeom>
              <a:avLst/>
              <a:gdLst>
                <a:gd name="T0" fmla="*/ 0 w 2704"/>
                <a:gd name="T1" fmla="*/ 621 h 5350"/>
                <a:gd name="T2" fmla="*/ 188 w 2704"/>
                <a:gd name="T3" fmla="*/ 2946 h 5350"/>
                <a:gd name="T4" fmla="*/ 1219 w 2704"/>
                <a:gd name="T5" fmla="*/ 5349 h 5350"/>
                <a:gd name="T6" fmla="*/ 1868 w 2704"/>
                <a:gd name="T7" fmla="*/ 2159 h 5350"/>
                <a:gd name="T8" fmla="*/ 2703 w 2704"/>
                <a:gd name="T9" fmla="*/ 0 h 5350"/>
                <a:gd name="T10" fmla="*/ 0 w 2704"/>
                <a:gd name="T11" fmla="*/ 621 h 5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04" h="5350">
                  <a:moveTo>
                    <a:pt x="0" y="621"/>
                  </a:moveTo>
                  <a:lnTo>
                    <a:pt x="188" y="2946"/>
                  </a:lnTo>
                  <a:lnTo>
                    <a:pt x="1219" y="5349"/>
                  </a:lnTo>
                  <a:lnTo>
                    <a:pt x="1868" y="2159"/>
                  </a:lnTo>
                  <a:lnTo>
                    <a:pt x="2703" y="0"/>
                  </a:lnTo>
                  <a:lnTo>
                    <a:pt x="0" y="62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7" name="Freeform 16">
              <a:extLst>
                <a:ext uri="{FF2B5EF4-FFF2-40B4-BE49-F238E27FC236}">
                  <a16:creationId xmlns:a16="http://schemas.microsoft.com/office/drawing/2014/main" id="{9CAD9FCA-BAA0-4442-B8CC-8CB709F24F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48606" y="6345308"/>
              <a:ext cx="1123318" cy="1506397"/>
            </a:xfrm>
            <a:custGeom>
              <a:avLst/>
              <a:gdLst>
                <a:gd name="T0" fmla="*/ 1155 w 1720"/>
                <a:gd name="T1" fmla="*/ 0 h 2306"/>
                <a:gd name="T2" fmla="*/ 635 w 1720"/>
                <a:gd name="T3" fmla="*/ 661 h 2306"/>
                <a:gd name="T4" fmla="*/ 0 w 1720"/>
                <a:gd name="T5" fmla="*/ 2305 h 2306"/>
                <a:gd name="T6" fmla="*/ 1719 w 1720"/>
                <a:gd name="T7" fmla="*/ 566 h 2306"/>
                <a:gd name="T8" fmla="*/ 1155 w 1720"/>
                <a:gd name="T9" fmla="*/ 0 h 2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0" h="2306">
                  <a:moveTo>
                    <a:pt x="1155" y="0"/>
                  </a:moveTo>
                  <a:lnTo>
                    <a:pt x="635" y="661"/>
                  </a:lnTo>
                  <a:lnTo>
                    <a:pt x="0" y="2305"/>
                  </a:lnTo>
                  <a:lnTo>
                    <a:pt x="1719" y="566"/>
                  </a:lnTo>
                  <a:lnTo>
                    <a:pt x="1155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8" name="Freeform 17">
              <a:extLst>
                <a:ext uri="{FF2B5EF4-FFF2-40B4-BE49-F238E27FC236}">
                  <a16:creationId xmlns:a16="http://schemas.microsoft.com/office/drawing/2014/main" id="{CEF747DB-65CA-E542-86F7-6ADCF873AB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6" y="5936306"/>
              <a:ext cx="2497223" cy="1247170"/>
            </a:xfrm>
            <a:custGeom>
              <a:avLst/>
              <a:gdLst>
                <a:gd name="T0" fmla="*/ 0 w 3824"/>
                <a:gd name="T1" fmla="*/ 0 h 1909"/>
                <a:gd name="T2" fmla="*/ 1120 w 3824"/>
                <a:gd name="T3" fmla="*/ 1908 h 1909"/>
                <a:gd name="T4" fmla="*/ 3823 w 3824"/>
                <a:gd name="T5" fmla="*/ 1287 h 1909"/>
                <a:gd name="T6" fmla="*/ 0 w 3824"/>
                <a:gd name="T7" fmla="*/ 0 h 19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24" h="1909">
                  <a:moveTo>
                    <a:pt x="0" y="0"/>
                  </a:moveTo>
                  <a:lnTo>
                    <a:pt x="1120" y="1908"/>
                  </a:lnTo>
                  <a:lnTo>
                    <a:pt x="3823" y="1287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9" name="Freeform 18">
              <a:extLst>
                <a:ext uri="{FF2B5EF4-FFF2-40B4-BE49-F238E27FC236}">
                  <a16:creationId xmlns:a16="http://schemas.microsoft.com/office/drawing/2014/main" id="{2A4F1372-83ED-E442-B403-98AC65B22B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5" y="5936305"/>
              <a:ext cx="1186685" cy="400361"/>
            </a:xfrm>
            <a:custGeom>
              <a:avLst/>
              <a:gdLst>
                <a:gd name="T0" fmla="*/ 0 w 1819"/>
                <a:gd name="T1" fmla="*/ 0 h 611"/>
                <a:gd name="T2" fmla="*/ 239 w 1819"/>
                <a:gd name="T3" fmla="*/ 481 h 611"/>
                <a:gd name="T4" fmla="*/ 1818 w 1819"/>
                <a:gd name="T5" fmla="*/ 610 h 611"/>
                <a:gd name="T6" fmla="*/ 0 w 1819"/>
                <a:gd name="T7" fmla="*/ 0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19" h="611">
                  <a:moveTo>
                    <a:pt x="0" y="0"/>
                  </a:moveTo>
                  <a:lnTo>
                    <a:pt x="239" y="481"/>
                  </a:lnTo>
                  <a:lnTo>
                    <a:pt x="1818" y="61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0" name="Freeform 19">
              <a:extLst>
                <a:ext uri="{FF2B5EF4-FFF2-40B4-BE49-F238E27FC236}">
                  <a16:creationId xmlns:a16="http://schemas.microsoft.com/office/drawing/2014/main" id="{16BE1F81-234D-8F44-83AC-EE40618A8A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5" y="5936305"/>
              <a:ext cx="2837099" cy="841048"/>
            </a:xfrm>
            <a:custGeom>
              <a:avLst/>
              <a:gdLst>
                <a:gd name="T0" fmla="*/ 3823 w 4344"/>
                <a:gd name="T1" fmla="*/ 1287 h 1288"/>
                <a:gd name="T2" fmla="*/ 4343 w 4344"/>
                <a:gd name="T3" fmla="*/ 626 h 1288"/>
                <a:gd name="T4" fmla="*/ 0 w 4344"/>
                <a:gd name="T5" fmla="*/ 0 h 1288"/>
                <a:gd name="T6" fmla="*/ 3823 w 4344"/>
                <a:gd name="T7" fmla="*/ 1287 h 1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44" h="1288">
                  <a:moveTo>
                    <a:pt x="3823" y="1287"/>
                  </a:moveTo>
                  <a:lnTo>
                    <a:pt x="4343" y="626"/>
                  </a:lnTo>
                  <a:lnTo>
                    <a:pt x="0" y="0"/>
                  </a:lnTo>
                  <a:lnTo>
                    <a:pt x="3823" y="128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1" name="Freeform 20">
              <a:extLst>
                <a:ext uri="{FF2B5EF4-FFF2-40B4-BE49-F238E27FC236}">
                  <a16:creationId xmlns:a16="http://schemas.microsoft.com/office/drawing/2014/main" id="{2286E91B-C676-1E43-B10C-6593EED63D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98710" y="6224335"/>
              <a:ext cx="1682097" cy="1725300"/>
            </a:xfrm>
            <a:custGeom>
              <a:avLst/>
              <a:gdLst>
                <a:gd name="T0" fmla="*/ 2135 w 2575"/>
                <a:gd name="T1" fmla="*/ 2640 h 2641"/>
                <a:gd name="T2" fmla="*/ 0 w 2575"/>
                <a:gd name="T3" fmla="*/ 690 h 2641"/>
                <a:gd name="T4" fmla="*/ 624 w 2575"/>
                <a:gd name="T5" fmla="*/ 182 h 2641"/>
                <a:gd name="T6" fmla="*/ 2574 w 2575"/>
                <a:gd name="T7" fmla="*/ 0 h 2641"/>
                <a:gd name="T8" fmla="*/ 2135 w 2575"/>
                <a:gd name="T9" fmla="*/ 2640 h 2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75" h="2641">
                  <a:moveTo>
                    <a:pt x="2135" y="2640"/>
                  </a:moveTo>
                  <a:lnTo>
                    <a:pt x="0" y="690"/>
                  </a:lnTo>
                  <a:lnTo>
                    <a:pt x="624" y="182"/>
                  </a:lnTo>
                  <a:lnTo>
                    <a:pt x="2574" y="0"/>
                  </a:lnTo>
                  <a:lnTo>
                    <a:pt x="2135" y="264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2" name="Freeform 21">
              <a:extLst>
                <a:ext uri="{FF2B5EF4-FFF2-40B4-BE49-F238E27FC236}">
                  <a16:creationId xmlns:a16="http://schemas.microsoft.com/office/drawing/2014/main" id="{FA44C7BB-85BE-FD47-A81B-A89C3F314A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5407" y="6155209"/>
              <a:ext cx="639427" cy="521334"/>
            </a:xfrm>
            <a:custGeom>
              <a:avLst/>
              <a:gdLst>
                <a:gd name="T0" fmla="*/ 0 w 981"/>
                <a:gd name="T1" fmla="*/ 0 h 797"/>
                <a:gd name="T2" fmla="*/ 356 w 981"/>
                <a:gd name="T3" fmla="*/ 796 h 797"/>
                <a:gd name="T4" fmla="*/ 980 w 981"/>
                <a:gd name="T5" fmla="*/ 288 h 797"/>
                <a:gd name="T6" fmla="*/ 0 w 981"/>
                <a:gd name="T7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1" h="797">
                  <a:moveTo>
                    <a:pt x="0" y="0"/>
                  </a:moveTo>
                  <a:lnTo>
                    <a:pt x="356" y="796"/>
                  </a:lnTo>
                  <a:lnTo>
                    <a:pt x="980" y="288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3" name="Freeform 22">
              <a:extLst>
                <a:ext uri="{FF2B5EF4-FFF2-40B4-BE49-F238E27FC236}">
                  <a16:creationId xmlns:a16="http://schemas.microsoft.com/office/drawing/2014/main" id="{C5DEC844-B438-8B4D-8C8C-93C8608F1D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31118" y="7465745"/>
              <a:ext cx="561658" cy="987945"/>
            </a:xfrm>
            <a:custGeom>
              <a:avLst/>
              <a:gdLst>
                <a:gd name="T0" fmla="*/ 47 w 862"/>
                <a:gd name="T1" fmla="*/ 0 h 1511"/>
                <a:gd name="T2" fmla="*/ 0 w 862"/>
                <a:gd name="T3" fmla="*/ 1510 h 1511"/>
                <a:gd name="T4" fmla="*/ 762 w 862"/>
                <a:gd name="T5" fmla="*/ 1335 h 1511"/>
                <a:gd name="T6" fmla="*/ 861 w 862"/>
                <a:gd name="T7" fmla="*/ 743 h 1511"/>
                <a:gd name="T8" fmla="*/ 47 w 862"/>
                <a:gd name="T9" fmla="*/ 0 h 1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2" h="1511">
                  <a:moveTo>
                    <a:pt x="47" y="0"/>
                  </a:moveTo>
                  <a:lnTo>
                    <a:pt x="0" y="1510"/>
                  </a:lnTo>
                  <a:lnTo>
                    <a:pt x="762" y="1335"/>
                  </a:lnTo>
                  <a:lnTo>
                    <a:pt x="861" y="743"/>
                  </a:lnTo>
                  <a:lnTo>
                    <a:pt x="47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4" name="Freeform 23">
              <a:extLst>
                <a:ext uri="{FF2B5EF4-FFF2-40B4-BE49-F238E27FC236}">
                  <a16:creationId xmlns:a16="http://schemas.microsoft.com/office/drawing/2014/main" id="{76E501DD-412B-FD4E-8D31-0A12A9501D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2488" y="5939185"/>
              <a:ext cx="596222" cy="737357"/>
            </a:xfrm>
            <a:custGeom>
              <a:avLst/>
              <a:gdLst>
                <a:gd name="T0" fmla="*/ 911 w 912"/>
                <a:gd name="T1" fmla="*/ 1129 h 1130"/>
                <a:gd name="T2" fmla="*/ 555 w 912"/>
                <a:gd name="T3" fmla="*/ 333 h 1130"/>
                <a:gd name="T4" fmla="*/ 0 w 912"/>
                <a:gd name="T5" fmla="*/ 0 h 1130"/>
                <a:gd name="T6" fmla="*/ 911 w 912"/>
                <a:gd name="T7" fmla="*/ 1129 h 1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2" h="1130">
                  <a:moveTo>
                    <a:pt x="911" y="1129"/>
                  </a:moveTo>
                  <a:lnTo>
                    <a:pt x="555" y="333"/>
                  </a:lnTo>
                  <a:lnTo>
                    <a:pt x="0" y="0"/>
                  </a:lnTo>
                  <a:lnTo>
                    <a:pt x="911" y="1129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5" name="Freeform 24">
              <a:extLst>
                <a:ext uri="{FF2B5EF4-FFF2-40B4-BE49-F238E27FC236}">
                  <a16:creationId xmlns:a16="http://schemas.microsoft.com/office/drawing/2014/main" id="{6D572AD4-C8DD-F046-BAFA-764D24FE1F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03245" y="5950707"/>
              <a:ext cx="754639" cy="766160"/>
            </a:xfrm>
            <a:custGeom>
              <a:avLst/>
              <a:gdLst>
                <a:gd name="T0" fmla="*/ 0 w 1157"/>
                <a:gd name="T1" fmla="*/ 604 h 1171"/>
                <a:gd name="T2" fmla="*/ 564 w 1157"/>
                <a:gd name="T3" fmla="*/ 1170 h 1171"/>
                <a:gd name="T4" fmla="*/ 1156 w 1157"/>
                <a:gd name="T5" fmla="*/ 0 h 1171"/>
                <a:gd name="T6" fmla="*/ 0 w 1157"/>
                <a:gd name="T7" fmla="*/ 604 h 1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7" h="1171">
                  <a:moveTo>
                    <a:pt x="0" y="604"/>
                  </a:moveTo>
                  <a:lnTo>
                    <a:pt x="564" y="1170"/>
                  </a:lnTo>
                  <a:lnTo>
                    <a:pt x="1156" y="0"/>
                  </a:lnTo>
                  <a:lnTo>
                    <a:pt x="0" y="604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6" name="Freeform 25">
              <a:extLst>
                <a:ext uri="{FF2B5EF4-FFF2-40B4-BE49-F238E27FC236}">
                  <a16:creationId xmlns:a16="http://schemas.microsoft.com/office/drawing/2014/main" id="{3540F3DC-5546-E945-87DA-2D98ACE101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8628" y="8309674"/>
              <a:ext cx="1155000" cy="331234"/>
            </a:xfrm>
            <a:custGeom>
              <a:avLst/>
              <a:gdLst>
                <a:gd name="T0" fmla="*/ 453 w 1769"/>
                <a:gd name="T1" fmla="*/ 0 h 505"/>
                <a:gd name="T2" fmla="*/ 0 w 1769"/>
                <a:gd name="T3" fmla="*/ 248 h 505"/>
                <a:gd name="T4" fmla="*/ 418 w 1769"/>
                <a:gd name="T5" fmla="*/ 504 h 505"/>
                <a:gd name="T6" fmla="*/ 1768 w 1769"/>
                <a:gd name="T7" fmla="*/ 294 h 505"/>
                <a:gd name="T8" fmla="*/ 453 w 1769"/>
                <a:gd name="T9" fmla="*/ 0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69" h="505">
                  <a:moveTo>
                    <a:pt x="453" y="0"/>
                  </a:moveTo>
                  <a:lnTo>
                    <a:pt x="0" y="248"/>
                  </a:lnTo>
                  <a:lnTo>
                    <a:pt x="418" y="504"/>
                  </a:lnTo>
                  <a:lnTo>
                    <a:pt x="1768" y="294"/>
                  </a:lnTo>
                  <a:lnTo>
                    <a:pt x="453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7" name="Freeform 26">
              <a:extLst>
                <a:ext uri="{FF2B5EF4-FFF2-40B4-BE49-F238E27FC236}">
                  <a16:creationId xmlns:a16="http://schemas.microsoft.com/office/drawing/2014/main" id="{9718E12D-03AA-1145-B6AA-393294E766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8627" y="8309674"/>
              <a:ext cx="976422" cy="161297"/>
            </a:xfrm>
            <a:custGeom>
              <a:avLst/>
              <a:gdLst>
                <a:gd name="T0" fmla="*/ 453 w 1496"/>
                <a:gd name="T1" fmla="*/ 0 h 249"/>
                <a:gd name="T2" fmla="*/ 0 w 1496"/>
                <a:gd name="T3" fmla="*/ 248 h 249"/>
                <a:gd name="T4" fmla="*/ 1495 w 1496"/>
                <a:gd name="T5" fmla="*/ 233 h 249"/>
                <a:gd name="T6" fmla="*/ 453 w 1496"/>
                <a:gd name="T7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96" h="249">
                  <a:moveTo>
                    <a:pt x="453" y="0"/>
                  </a:moveTo>
                  <a:lnTo>
                    <a:pt x="0" y="248"/>
                  </a:lnTo>
                  <a:lnTo>
                    <a:pt x="1495" y="233"/>
                  </a:lnTo>
                  <a:lnTo>
                    <a:pt x="453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8" name="Freeform 27">
              <a:extLst>
                <a:ext uri="{FF2B5EF4-FFF2-40B4-BE49-F238E27FC236}">
                  <a16:creationId xmlns:a16="http://schemas.microsoft.com/office/drawing/2014/main" id="{4CFBD6DB-4E27-4D4B-B984-84D632B15A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4163" y="8502654"/>
              <a:ext cx="999464" cy="3148171"/>
            </a:xfrm>
            <a:custGeom>
              <a:avLst/>
              <a:gdLst>
                <a:gd name="T0" fmla="*/ 0 w 1531"/>
                <a:gd name="T1" fmla="*/ 4819 h 4820"/>
                <a:gd name="T2" fmla="*/ 180 w 1531"/>
                <a:gd name="T3" fmla="*/ 210 h 4820"/>
                <a:gd name="T4" fmla="*/ 1530 w 1531"/>
                <a:gd name="T5" fmla="*/ 0 h 4820"/>
                <a:gd name="T6" fmla="*/ 285 w 1531"/>
                <a:gd name="T7" fmla="*/ 2210 h 4820"/>
                <a:gd name="T8" fmla="*/ 0 w 1531"/>
                <a:gd name="T9" fmla="*/ 4819 h 48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31" h="4820">
                  <a:moveTo>
                    <a:pt x="0" y="4819"/>
                  </a:moveTo>
                  <a:lnTo>
                    <a:pt x="180" y="210"/>
                  </a:lnTo>
                  <a:lnTo>
                    <a:pt x="1530" y="0"/>
                  </a:lnTo>
                  <a:lnTo>
                    <a:pt x="285" y="2210"/>
                  </a:lnTo>
                  <a:lnTo>
                    <a:pt x="0" y="481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9" name="Freeform 28">
              <a:extLst>
                <a:ext uri="{FF2B5EF4-FFF2-40B4-BE49-F238E27FC236}">
                  <a16:creationId xmlns:a16="http://schemas.microsoft.com/office/drawing/2014/main" id="{F85AE345-C7AB-0940-B87D-C84C0FA92C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4163" y="8502654"/>
              <a:ext cx="999464" cy="3148171"/>
            </a:xfrm>
            <a:custGeom>
              <a:avLst/>
              <a:gdLst>
                <a:gd name="T0" fmla="*/ 285 w 1531"/>
                <a:gd name="T1" fmla="*/ 2210 h 4820"/>
                <a:gd name="T2" fmla="*/ 0 w 1531"/>
                <a:gd name="T3" fmla="*/ 4819 h 4820"/>
                <a:gd name="T4" fmla="*/ 411 w 1531"/>
                <a:gd name="T5" fmla="*/ 2770 h 4820"/>
                <a:gd name="T6" fmla="*/ 1530 w 1531"/>
                <a:gd name="T7" fmla="*/ 0 h 4820"/>
                <a:gd name="T8" fmla="*/ 285 w 1531"/>
                <a:gd name="T9" fmla="*/ 2210 h 48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31" h="4820">
                  <a:moveTo>
                    <a:pt x="285" y="2210"/>
                  </a:moveTo>
                  <a:lnTo>
                    <a:pt x="0" y="4819"/>
                  </a:lnTo>
                  <a:lnTo>
                    <a:pt x="411" y="2770"/>
                  </a:lnTo>
                  <a:lnTo>
                    <a:pt x="1530" y="0"/>
                  </a:lnTo>
                  <a:lnTo>
                    <a:pt x="285" y="221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0" name="Freeform 29">
              <a:extLst>
                <a:ext uri="{FF2B5EF4-FFF2-40B4-BE49-F238E27FC236}">
                  <a16:creationId xmlns:a16="http://schemas.microsoft.com/office/drawing/2014/main" id="{42F924C6-23CD-CD4C-9F12-65B4A78CAE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21943" y="6218576"/>
              <a:ext cx="1457433" cy="5432250"/>
            </a:xfrm>
            <a:custGeom>
              <a:avLst/>
              <a:gdLst>
                <a:gd name="T0" fmla="*/ 2232 w 2233"/>
                <a:gd name="T1" fmla="*/ 3706 h 8316"/>
                <a:gd name="T2" fmla="*/ 2052 w 2233"/>
                <a:gd name="T3" fmla="*/ 8315 h 8316"/>
                <a:gd name="T4" fmla="*/ 1404 w 2233"/>
                <a:gd name="T5" fmla="*/ 8000 h 8316"/>
                <a:gd name="T6" fmla="*/ 904 w 2233"/>
                <a:gd name="T7" fmla="*/ 4413 h 8316"/>
                <a:gd name="T8" fmla="*/ 0 w 2233"/>
                <a:gd name="T9" fmla="*/ 3339 h 8316"/>
                <a:gd name="T10" fmla="*/ 216 w 2233"/>
                <a:gd name="T11" fmla="*/ 0 h 8316"/>
                <a:gd name="T12" fmla="*/ 1677 w 2233"/>
                <a:gd name="T13" fmla="*/ 631 h 8316"/>
                <a:gd name="T14" fmla="*/ 1815 w 2233"/>
                <a:gd name="T15" fmla="*/ 3451 h 8316"/>
                <a:gd name="T16" fmla="*/ 2232 w 2233"/>
                <a:gd name="T17" fmla="*/ 3706 h 8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33" h="8316">
                  <a:moveTo>
                    <a:pt x="2232" y="3706"/>
                  </a:moveTo>
                  <a:lnTo>
                    <a:pt x="2052" y="8315"/>
                  </a:lnTo>
                  <a:lnTo>
                    <a:pt x="1404" y="8000"/>
                  </a:lnTo>
                  <a:lnTo>
                    <a:pt x="904" y="4413"/>
                  </a:lnTo>
                  <a:lnTo>
                    <a:pt x="0" y="3339"/>
                  </a:lnTo>
                  <a:lnTo>
                    <a:pt x="216" y="0"/>
                  </a:lnTo>
                  <a:lnTo>
                    <a:pt x="1677" y="631"/>
                  </a:lnTo>
                  <a:lnTo>
                    <a:pt x="1815" y="3451"/>
                  </a:lnTo>
                  <a:lnTo>
                    <a:pt x="2232" y="370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1" name="Freeform 30">
              <a:extLst>
                <a:ext uri="{FF2B5EF4-FFF2-40B4-BE49-F238E27FC236}">
                  <a16:creationId xmlns:a16="http://schemas.microsoft.com/office/drawing/2014/main" id="{8A2A2AD4-1B35-A54A-916C-84F5DF2BBD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21943" y="6218576"/>
              <a:ext cx="1097394" cy="5314157"/>
            </a:xfrm>
            <a:custGeom>
              <a:avLst/>
              <a:gdLst>
                <a:gd name="T0" fmla="*/ 1677 w 1678"/>
                <a:gd name="T1" fmla="*/ 8133 h 8134"/>
                <a:gd name="T2" fmla="*/ 1404 w 1678"/>
                <a:gd name="T3" fmla="*/ 8000 h 8134"/>
                <a:gd name="T4" fmla="*/ 904 w 1678"/>
                <a:gd name="T5" fmla="*/ 4413 h 8134"/>
                <a:gd name="T6" fmla="*/ 0 w 1678"/>
                <a:gd name="T7" fmla="*/ 3339 h 8134"/>
                <a:gd name="T8" fmla="*/ 216 w 1678"/>
                <a:gd name="T9" fmla="*/ 0 h 8134"/>
                <a:gd name="T10" fmla="*/ 1026 w 1678"/>
                <a:gd name="T11" fmla="*/ 1906 h 8134"/>
                <a:gd name="T12" fmla="*/ 708 w 1678"/>
                <a:gd name="T13" fmla="*/ 2984 h 8134"/>
                <a:gd name="T14" fmla="*/ 663 w 1678"/>
                <a:gd name="T15" fmla="*/ 3750 h 8134"/>
                <a:gd name="T16" fmla="*/ 1437 w 1678"/>
                <a:gd name="T17" fmla="*/ 4822 h 8134"/>
                <a:gd name="T18" fmla="*/ 1677 w 1678"/>
                <a:gd name="T19" fmla="*/ 8133 h 8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78" h="8134">
                  <a:moveTo>
                    <a:pt x="1677" y="8133"/>
                  </a:moveTo>
                  <a:lnTo>
                    <a:pt x="1404" y="8000"/>
                  </a:lnTo>
                  <a:lnTo>
                    <a:pt x="904" y="4413"/>
                  </a:lnTo>
                  <a:lnTo>
                    <a:pt x="0" y="3339"/>
                  </a:lnTo>
                  <a:lnTo>
                    <a:pt x="216" y="0"/>
                  </a:lnTo>
                  <a:lnTo>
                    <a:pt x="1026" y="1906"/>
                  </a:lnTo>
                  <a:lnTo>
                    <a:pt x="708" y="2984"/>
                  </a:lnTo>
                  <a:lnTo>
                    <a:pt x="663" y="3750"/>
                  </a:lnTo>
                  <a:lnTo>
                    <a:pt x="1437" y="4822"/>
                  </a:lnTo>
                  <a:lnTo>
                    <a:pt x="1677" y="813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2" name="Freeform 31">
              <a:extLst>
                <a:ext uri="{FF2B5EF4-FFF2-40B4-BE49-F238E27FC236}">
                  <a16:creationId xmlns:a16="http://schemas.microsoft.com/office/drawing/2014/main" id="{18465F23-0BE1-3F44-8579-19B2DF9DBB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5407" y="5864298"/>
              <a:ext cx="1915400" cy="481011"/>
            </a:xfrm>
            <a:custGeom>
              <a:avLst/>
              <a:gdLst>
                <a:gd name="T0" fmla="*/ 0 w 2931"/>
                <a:gd name="T1" fmla="*/ 446 h 735"/>
                <a:gd name="T2" fmla="*/ 980 w 2931"/>
                <a:gd name="T3" fmla="*/ 734 h 735"/>
                <a:gd name="T4" fmla="*/ 2930 w 2931"/>
                <a:gd name="T5" fmla="*/ 552 h 735"/>
                <a:gd name="T6" fmla="*/ 2154 w 2931"/>
                <a:gd name="T7" fmla="*/ 0 h 735"/>
                <a:gd name="T8" fmla="*/ 0 w 2931"/>
                <a:gd name="T9" fmla="*/ 446 h 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31" h="735">
                  <a:moveTo>
                    <a:pt x="0" y="446"/>
                  </a:moveTo>
                  <a:lnTo>
                    <a:pt x="980" y="734"/>
                  </a:lnTo>
                  <a:lnTo>
                    <a:pt x="2930" y="552"/>
                  </a:lnTo>
                  <a:lnTo>
                    <a:pt x="2154" y="0"/>
                  </a:lnTo>
                  <a:lnTo>
                    <a:pt x="0" y="446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3" name="Freeform 32">
              <a:extLst>
                <a:ext uri="{FF2B5EF4-FFF2-40B4-BE49-F238E27FC236}">
                  <a16:creationId xmlns:a16="http://schemas.microsoft.com/office/drawing/2014/main" id="{3EF08C11-A63D-3B4A-8515-564A91DA61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2489" y="4879234"/>
              <a:ext cx="2174627" cy="1275975"/>
            </a:xfrm>
            <a:custGeom>
              <a:avLst/>
              <a:gdLst>
                <a:gd name="T0" fmla="*/ 0 w 3328"/>
                <a:gd name="T1" fmla="*/ 1621 h 1955"/>
                <a:gd name="T2" fmla="*/ 555 w 3328"/>
                <a:gd name="T3" fmla="*/ 1954 h 1955"/>
                <a:gd name="T4" fmla="*/ 2709 w 3328"/>
                <a:gd name="T5" fmla="*/ 1508 h 1955"/>
                <a:gd name="T6" fmla="*/ 3327 w 3328"/>
                <a:gd name="T7" fmla="*/ 0 h 1955"/>
                <a:gd name="T8" fmla="*/ 1534 w 3328"/>
                <a:gd name="T9" fmla="*/ 1362 h 1955"/>
                <a:gd name="T10" fmla="*/ 0 w 3328"/>
                <a:gd name="T11" fmla="*/ 1621 h 19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328" h="1955">
                  <a:moveTo>
                    <a:pt x="0" y="1621"/>
                  </a:moveTo>
                  <a:lnTo>
                    <a:pt x="555" y="1954"/>
                  </a:lnTo>
                  <a:lnTo>
                    <a:pt x="2709" y="1508"/>
                  </a:lnTo>
                  <a:lnTo>
                    <a:pt x="3327" y="0"/>
                  </a:lnTo>
                  <a:lnTo>
                    <a:pt x="1534" y="1362"/>
                  </a:lnTo>
                  <a:lnTo>
                    <a:pt x="0" y="1621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4" name="Freeform 33">
              <a:extLst>
                <a:ext uri="{FF2B5EF4-FFF2-40B4-BE49-F238E27FC236}">
                  <a16:creationId xmlns:a16="http://schemas.microsoft.com/office/drawing/2014/main" id="{A656B272-C84D-0B45-B108-2797922755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21596" y="5337203"/>
              <a:ext cx="2739167" cy="1005225"/>
            </a:xfrm>
            <a:custGeom>
              <a:avLst/>
              <a:gdLst>
                <a:gd name="T0" fmla="*/ 0 w 4192"/>
                <a:gd name="T1" fmla="*/ 1168 h 1541"/>
                <a:gd name="T2" fmla="*/ 3035 w 4192"/>
                <a:gd name="T3" fmla="*/ 1540 h 1541"/>
                <a:gd name="T4" fmla="*/ 4191 w 4192"/>
                <a:gd name="T5" fmla="*/ 936 h 1541"/>
                <a:gd name="T6" fmla="*/ 2399 w 4192"/>
                <a:gd name="T7" fmla="*/ 460 h 1541"/>
                <a:gd name="T8" fmla="*/ 1524 w 4192"/>
                <a:gd name="T9" fmla="*/ 0 h 1541"/>
                <a:gd name="T10" fmla="*/ 0 w 4192"/>
                <a:gd name="T11" fmla="*/ 1168 h 1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92" h="1541">
                  <a:moveTo>
                    <a:pt x="0" y="1168"/>
                  </a:moveTo>
                  <a:lnTo>
                    <a:pt x="3035" y="1540"/>
                  </a:lnTo>
                  <a:lnTo>
                    <a:pt x="4191" y="936"/>
                  </a:lnTo>
                  <a:lnTo>
                    <a:pt x="2399" y="460"/>
                  </a:lnTo>
                  <a:lnTo>
                    <a:pt x="1524" y="0"/>
                  </a:lnTo>
                  <a:lnTo>
                    <a:pt x="0" y="1168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5" name="Freeform 34">
              <a:extLst>
                <a:ext uri="{FF2B5EF4-FFF2-40B4-BE49-F238E27FC236}">
                  <a16:creationId xmlns:a16="http://schemas.microsoft.com/office/drawing/2014/main" id="{7B97E308-A3FB-844C-ADDB-EBA289DA52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70995" y="4043945"/>
              <a:ext cx="1065712" cy="2180390"/>
            </a:xfrm>
            <a:custGeom>
              <a:avLst/>
              <a:gdLst>
                <a:gd name="T0" fmla="*/ 0 w 1633"/>
                <a:gd name="T1" fmla="*/ 2786 h 3339"/>
                <a:gd name="T2" fmla="*/ 776 w 1633"/>
                <a:gd name="T3" fmla="*/ 3338 h 3339"/>
                <a:gd name="T4" fmla="*/ 1632 w 1633"/>
                <a:gd name="T5" fmla="*/ 0 h 3339"/>
                <a:gd name="T6" fmla="*/ 809 w 1633"/>
                <a:gd name="T7" fmla="*/ 175 h 3339"/>
                <a:gd name="T8" fmla="*/ 0 w 1633"/>
                <a:gd name="T9" fmla="*/ 2786 h 3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33" h="3339">
                  <a:moveTo>
                    <a:pt x="0" y="2786"/>
                  </a:moveTo>
                  <a:lnTo>
                    <a:pt x="776" y="3338"/>
                  </a:lnTo>
                  <a:lnTo>
                    <a:pt x="1632" y="0"/>
                  </a:lnTo>
                  <a:lnTo>
                    <a:pt x="809" y="175"/>
                  </a:lnTo>
                  <a:lnTo>
                    <a:pt x="0" y="2786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6" name="Freeform 35">
              <a:extLst>
                <a:ext uri="{FF2B5EF4-FFF2-40B4-BE49-F238E27FC236}">
                  <a16:creationId xmlns:a16="http://schemas.microsoft.com/office/drawing/2014/main" id="{E3F2B6C7-16D2-BE4A-83B9-2272EB87B9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77928" y="4043945"/>
              <a:ext cx="2088218" cy="2180390"/>
            </a:xfrm>
            <a:custGeom>
              <a:avLst/>
              <a:gdLst>
                <a:gd name="T0" fmla="*/ 0 w 3197"/>
                <a:gd name="T1" fmla="*/ 3338 h 3339"/>
                <a:gd name="T2" fmla="*/ 856 w 3197"/>
                <a:gd name="T3" fmla="*/ 0 h 3339"/>
                <a:gd name="T4" fmla="*/ 1573 w 3197"/>
                <a:gd name="T5" fmla="*/ 1350 h 3339"/>
                <a:gd name="T6" fmla="*/ 3196 w 3197"/>
                <a:gd name="T7" fmla="*/ 1404 h 3339"/>
                <a:gd name="T8" fmla="*/ 437 w 3197"/>
                <a:gd name="T9" fmla="*/ 3329 h 3339"/>
                <a:gd name="T10" fmla="*/ 0 w 3197"/>
                <a:gd name="T11" fmla="*/ 3338 h 3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7" h="3339">
                  <a:moveTo>
                    <a:pt x="0" y="3338"/>
                  </a:moveTo>
                  <a:lnTo>
                    <a:pt x="856" y="0"/>
                  </a:lnTo>
                  <a:lnTo>
                    <a:pt x="1573" y="1350"/>
                  </a:lnTo>
                  <a:lnTo>
                    <a:pt x="3196" y="1404"/>
                  </a:lnTo>
                  <a:lnTo>
                    <a:pt x="437" y="3329"/>
                  </a:lnTo>
                  <a:lnTo>
                    <a:pt x="0" y="3338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7" name="Freeform 36">
              <a:extLst>
                <a:ext uri="{FF2B5EF4-FFF2-40B4-BE49-F238E27FC236}">
                  <a16:creationId xmlns:a16="http://schemas.microsoft.com/office/drawing/2014/main" id="{9EE72E2C-0D63-114C-8322-C0DD427563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06194" y="4928199"/>
              <a:ext cx="1059951" cy="285149"/>
            </a:xfrm>
            <a:custGeom>
              <a:avLst/>
              <a:gdLst>
                <a:gd name="T0" fmla="*/ 0 w 1624"/>
                <a:gd name="T1" fmla="*/ 0 h 438"/>
                <a:gd name="T2" fmla="*/ 1623 w 1624"/>
                <a:gd name="T3" fmla="*/ 54 h 438"/>
                <a:gd name="T4" fmla="*/ 1074 w 1624"/>
                <a:gd name="T5" fmla="*/ 437 h 438"/>
                <a:gd name="T6" fmla="*/ 0 w 1624"/>
                <a:gd name="T7" fmla="*/ 0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24" h="438">
                  <a:moveTo>
                    <a:pt x="0" y="0"/>
                  </a:moveTo>
                  <a:lnTo>
                    <a:pt x="1623" y="54"/>
                  </a:lnTo>
                  <a:lnTo>
                    <a:pt x="1074" y="437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8" name="Freeform 37">
              <a:extLst>
                <a:ext uri="{FF2B5EF4-FFF2-40B4-BE49-F238E27FC236}">
                  <a16:creationId xmlns:a16="http://schemas.microsoft.com/office/drawing/2014/main" id="{2253FBF1-0F9F-F544-A4A4-947DE79BCA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63077" y="4962763"/>
              <a:ext cx="1803069" cy="1670575"/>
            </a:xfrm>
            <a:custGeom>
              <a:avLst/>
              <a:gdLst>
                <a:gd name="T0" fmla="*/ 0 w 2760"/>
                <a:gd name="T1" fmla="*/ 1925 h 2557"/>
                <a:gd name="T2" fmla="*/ 1461 w 2760"/>
                <a:gd name="T3" fmla="*/ 2556 h 2557"/>
                <a:gd name="T4" fmla="*/ 2759 w 2760"/>
                <a:gd name="T5" fmla="*/ 1490 h 2557"/>
                <a:gd name="T6" fmla="*/ 2759 w 2760"/>
                <a:gd name="T7" fmla="*/ 0 h 2557"/>
                <a:gd name="T8" fmla="*/ 0 w 2760"/>
                <a:gd name="T9" fmla="*/ 1925 h 2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60" h="2557">
                  <a:moveTo>
                    <a:pt x="0" y="1925"/>
                  </a:moveTo>
                  <a:lnTo>
                    <a:pt x="1461" y="2556"/>
                  </a:lnTo>
                  <a:lnTo>
                    <a:pt x="2759" y="1490"/>
                  </a:lnTo>
                  <a:lnTo>
                    <a:pt x="2759" y="0"/>
                  </a:lnTo>
                  <a:lnTo>
                    <a:pt x="0" y="1925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9" name="Freeform 38">
              <a:extLst>
                <a:ext uri="{FF2B5EF4-FFF2-40B4-BE49-F238E27FC236}">
                  <a16:creationId xmlns:a16="http://schemas.microsoft.com/office/drawing/2014/main" id="{9DDA4EA1-2355-FA46-903F-AA335C585E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5" y="5936305"/>
              <a:ext cx="855451" cy="2765090"/>
            </a:xfrm>
            <a:custGeom>
              <a:avLst/>
              <a:gdLst>
                <a:gd name="T0" fmla="*/ 1120 w 1309"/>
                <a:gd name="T1" fmla="*/ 1908 h 4234"/>
                <a:gd name="T2" fmla="*/ 0 w 1309"/>
                <a:gd name="T3" fmla="*/ 0 h 4234"/>
                <a:gd name="T4" fmla="*/ 1308 w 1309"/>
                <a:gd name="T5" fmla="*/ 4233 h 4234"/>
                <a:gd name="T6" fmla="*/ 1120 w 1309"/>
                <a:gd name="T7" fmla="*/ 1908 h 4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09" h="4234">
                  <a:moveTo>
                    <a:pt x="1120" y="1908"/>
                  </a:moveTo>
                  <a:lnTo>
                    <a:pt x="0" y="0"/>
                  </a:lnTo>
                  <a:lnTo>
                    <a:pt x="1308" y="4233"/>
                  </a:lnTo>
                  <a:lnTo>
                    <a:pt x="1120" y="190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0" name="Freeform 39">
              <a:extLst>
                <a:ext uri="{FF2B5EF4-FFF2-40B4-BE49-F238E27FC236}">
                  <a16:creationId xmlns:a16="http://schemas.microsoft.com/office/drawing/2014/main" id="{54B63CB6-80E6-FF4E-9E55-091EAEC9C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19338" y="5936306"/>
              <a:ext cx="849690" cy="947619"/>
            </a:xfrm>
            <a:custGeom>
              <a:avLst/>
              <a:gdLst>
                <a:gd name="T0" fmla="*/ 0 w 1299"/>
                <a:gd name="T1" fmla="*/ 1066 h 1451"/>
                <a:gd name="T2" fmla="*/ 660 w 1299"/>
                <a:gd name="T3" fmla="*/ 1450 h 1451"/>
                <a:gd name="T4" fmla="*/ 1298 w 1299"/>
                <a:gd name="T5" fmla="*/ 0 h 1451"/>
                <a:gd name="T6" fmla="*/ 0 w 1299"/>
                <a:gd name="T7" fmla="*/ 1066 h 1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9" h="1451">
                  <a:moveTo>
                    <a:pt x="0" y="1066"/>
                  </a:moveTo>
                  <a:lnTo>
                    <a:pt x="660" y="1450"/>
                  </a:lnTo>
                  <a:lnTo>
                    <a:pt x="1298" y="0"/>
                  </a:lnTo>
                  <a:lnTo>
                    <a:pt x="0" y="106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1" name="Freeform 40">
              <a:extLst>
                <a:ext uri="{FF2B5EF4-FFF2-40B4-BE49-F238E27FC236}">
                  <a16:creationId xmlns:a16="http://schemas.microsoft.com/office/drawing/2014/main" id="{54D625DC-A110-5442-9314-6077BE4BB1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6" y="4596964"/>
              <a:ext cx="1849154" cy="1506399"/>
            </a:xfrm>
            <a:custGeom>
              <a:avLst/>
              <a:gdLst>
                <a:gd name="T0" fmla="*/ 1550 w 2833"/>
                <a:gd name="T1" fmla="*/ 0 h 2306"/>
                <a:gd name="T2" fmla="*/ 0 w 2833"/>
                <a:gd name="T3" fmla="*/ 561 h 2306"/>
                <a:gd name="T4" fmla="*/ 1308 w 2833"/>
                <a:gd name="T5" fmla="*/ 2305 h 2306"/>
                <a:gd name="T6" fmla="*/ 2832 w 2833"/>
                <a:gd name="T7" fmla="*/ 1137 h 2306"/>
                <a:gd name="T8" fmla="*/ 1550 w 2833"/>
                <a:gd name="T9" fmla="*/ 0 h 2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33" h="2306">
                  <a:moveTo>
                    <a:pt x="1550" y="0"/>
                  </a:moveTo>
                  <a:lnTo>
                    <a:pt x="0" y="561"/>
                  </a:lnTo>
                  <a:lnTo>
                    <a:pt x="1308" y="2305"/>
                  </a:lnTo>
                  <a:lnTo>
                    <a:pt x="2832" y="1137"/>
                  </a:lnTo>
                  <a:lnTo>
                    <a:pt x="155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2" name="Freeform 41">
              <a:extLst>
                <a:ext uri="{FF2B5EF4-FFF2-40B4-BE49-F238E27FC236}">
                  <a16:creationId xmlns:a16="http://schemas.microsoft.com/office/drawing/2014/main" id="{2147781F-2660-9A40-88B0-41DC14A893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5" y="4962763"/>
              <a:ext cx="855451" cy="1140600"/>
            </a:xfrm>
            <a:custGeom>
              <a:avLst/>
              <a:gdLst>
                <a:gd name="T0" fmla="*/ 0 w 1309"/>
                <a:gd name="T1" fmla="*/ 0 h 1745"/>
                <a:gd name="T2" fmla="*/ 0 w 1309"/>
                <a:gd name="T3" fmla="*/ 1490 h 1745"/>
                <a:gd name="T4" fmla="*/ 1308 w 1309"/>
                <a:gd name="T5" fmla="*/ 1744 h 1745"/>
                <a:gd name="T6" fmla="*/ 0 w 1309"/>
                <a:gd name="T7" fmla="*/ 0 h 17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09" h="1745">
                  <a:moveTo>
                    <a:pt x="0" y="0"/>
                  </a:moveTo>
                  <a:lnTo>
                    <a:pt x="0" y="1490"/>
                  </a:lnTo>
                  <a:lnTo>
                    <a:pt x="1308" y="1744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3" name="Freeform 42">
              <a:extLst>
                <a:ext uri="{FF2B5EF4-FFF2-40B4-BE49-F238E27FC236}">
                  <a16:creationId xmlns:a16="http://schemas.microsoft.com/office/drawing/2014/main" id="{70F57440-B4BA-1746-9689-8978401809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00970" y="3583097"/>
              <a:ext cx="881373" cy="576060"/>
            </a:xfrm>
            <a:custGeom>
              <a:avLst/>
              <a:gdLst>
                <a:gd name="T0" fmla="*/ 0 w 1350"/>
                <a:gd name="T1" fmla="*/ 881 h 882"/>
                <a:gd name="T2" fmla="*/ 823 w 1350"/>
                <a:gd name="T3" fmla="*/ 706 h 882"/>
                <a:gd name="T4" fmla="*/ 1349 w 1350"/>
                <a:gd name="T5" fmla="*/ 0 h 882"/>
                <a:gd name="T6" fmla="*/ 0 w 1350"/>
                <a:gd name="T7" fmla="*/ 881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50" h="882">
                  <a:moveTo>
                    <a:pt x="0" y="881"/>
                  </a:moveTo>
                  <a:lnTo>
                    <a:pt x="823" y="706"/>
                  </a:lnTo>
                  <a:lnTo>
                    <a:pt x="1349" y="0"/>
                  </a:lnTo>
                  <a:lnTo>
                    <a:pt x="0" y="881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4" name="Freeform 43">
              <a:extLst>
                <a:ext uri="{FF2B5EF4-FFF2-40B4-BE49-F238E27FC236}">
                  <a16:creationId xmlns:a16="http://schemas.microsoft.com/office/drawing/2014/main" id="{80A3F522-950F-8544-977E-DD1798B9A8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6707" y="3583098"/>
              <a:ext cx="786322" cy="1342221"/>
            </a:xfrm>
            <a:custGeom>
              <a:avLst/>
              <a:gdLst>
                <a:gd name="T0" fmla="*/ 526 w 1206"/>
                <a:gd name="T1" fmla="*/ 0 h 2057"/>
                <a:gd name="T2" fmla="*/ 0 w 1206"/>
                <a:gd name="T3" fmla="*/ 706 h 2057"/>
                <a:gd name="T4" fmla="*/ 717 w 1206"/>
                <a:gd name="T5" fmla="*/ 2056 h 2057"/>
                <a:gd name="T6" fmla="*/ 1205 w 1206"/>
                <a:gd name="T7" fmla="*/ 940 h 2057"/>
                <a:gd name="T8" fmla="*/ 526 w 1206"/>
                <a:gd name="T9" fmla="*/ 0 h 20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6" h="2057">
                  <a:moveTo>
                    <a:pt x="526" y="0"/>
                  </a:moveTo>
                  <a:lnTo>
                    <a:pt x="0" y="706"/>
                  </a:lnTo>
                  <a:lnTo>
                    <a:pt x="717" y="2056"/>
                  </a:lnTo>
                  <a:lnTo>
                    <a:pt x="1205" y="940"/>
                  </a:lnTo>
                  <a:lnTo>
                    <a:pt x="526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5" name="Freeform 44">
              <a:extLst>
                <a:ext uri="{FF2B5EF4-FFF2-40B4-BE49-F238E27FC236}">
                  <a16:creationId xmlns:a16="http://schemas.microsoft.com/office/drawing/2014/main" id="{3BA268F6-D84B-DC46-A7AE-85EAAB3BFF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6707" y="4043946"/>
              <a:ext cx="728716" cy="881373"/>
            </a:xfrm>
            <a:custGeom>
              <a:avLst/>
              <a:gdLst>
                <a:gd name="T0" fmla="*/ 0 w 1115"/>
                <a:gd name="T1" fmla="*/ 0 h 1351"/>
                <a:gd name="T2" fmla="*/ 717 w 1115"/>
                <a:gd name="T3" fmla="*/ 1350 h 1351"/>
                <a:gd name="T4" fmla="*/ 1114 w 1115"/>
                <a:gd name="T5" fmla="*/ 442 h 1351"/>
                <a:gd name="T6" fmla="*/ 760 w 1115"/>
                <a:gd name="T7" fmla="*/ 1071 h 1351"/>
                <a:gd name="T8" fmla="*/ 0 w 1115"/>
                <a:gd name="T9" fmla="*/ 0 h 1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5" h="1351">
                  <a:moveTo>
                    <a:pt x="0" y="0"/>
                  </a:moveTo>
                  <a:lnTo>
                    <a:pt x="717" y="1350"/>
                  </a:lnTo>
                  <a:lnTo>
                    <a:pt x="1114" y="442"/>
                  </a:lnTo>
                  <a:lnTo>
                    <a:pt x="760" y="1071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6" name="Freeform 45">
              <a:extLst>
                <a:ext uri="{FF2B5EF4-FFF2-40B4-BE49-F238E27FC236}">
                  <a16:creationId xmlns:a16="http://schemas.microsoft.com/office/drawing/2014/main" id="{6DB4F4BB-50A1-FF42-A04A-576D459A1B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06194" y="4196604"/>
              <a:ext cx="1059951" cy="766160"/>
            </a:xfrm>
            <a:custGeom>
              <a:avLst/>
              <a:gdLst>
                <a:gd name="T0" fmla="*/ 0 w 1624"/>
                <a:gd name="T1" fmla="*/ 1116 h 1171"/>
                <a:gd name="T2" fmla="*/ 1623 w 1624"/>
                <a:gd name="T3" fmla="*/ 1170 h 1171"/>
                <a:gd name="T4" fmla="*/ 871 w 1624"/>
                <a:gd name="T5" fmla="*/ 298 h 1171"/>
                <a:gd name="T6" fmla="*/ 488 w 1624"/>
                <a:gd name="T7" fmla="*/ 0 h 1171"/>
                <a:gd name="T8" fmla="*/ 0 w 1624"/>
                <a:gd name="T9" fmla="*/ 1116 h 1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24" h="1171">
                  <a:moveTo>
                    <a:pt x="0" y="1116"/>
                  </a:moveTo>
                  <a:lnTo>
                    <a:pt x="1623" y="1170"/>
                  </a:lnTo>
                  <a:lnTo>
                    <a:pt x="871" y="298"/>
                  </a:lnTo>
                  <a:lnTo>
                    <a:pt x="488" y="0"/>
                  </a:lnTo>
                  <a:lnTo>
                    <a:pt x="0" y="1116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7" name="Freeform 46">
              <a:extLst>
                <a:ext uri="{FF2B5EF4-FFF2-40B4-BE49-F238E27FC236}">
                  <a16:creationId xmlns:a16="http://schemas.microsoft.com/office/drawing/2014/main" id="{71C476DF-B450-4C43-9B45-F056B08F47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5910" y="4153397"/>
              <a:ext cx="1754103" cy="809366"/>
            </a:xfrm>
            <a:custGeom>
              <a:avLst/>
              <a:gdLst>
                <a:gd name="T0" fmla="*/ 325 w 2686"/>
                <a:gd name="T1" fmla="*/ 0 h 1240"/>
                <a:gd name="T2" fmla="*/ 0 w 2686"/>
                <a:gd name="T3" fmla="*/ 69 h 1240"/>
                <a:gd name="T4" fmla="*/ 383 w 2686"/>
                <a:gd name="T5" fmla="*/ 366 h 1240"/>
                <a:gd name="T6" fmla="*/ 1135 w 2686"/>
                <a:gd name="T7" fmla="*/ 1239 h 1240"/>
                <a:gd name="T8" fmla="*/ 2685 w 2686"/>
                <a:gd name="T9" fmla="*/ 678 h 1240"/>
                <a:gd name="T10" fmla="*/ 325 w 2686"/>
                <a:gd name="T11" fmla="*/ 0 h 1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86" h="1240">
                  <a:moveTo>
                    <a:pt x="325" y="0"/>
                  </a:moveTo>
                  <a:lnTo>
                    <a:pt x="0" y="69"/>
                  </a:lnTo>
                  <a:lnTo>
                    <a:pt x="383" y="366"/>
                  </a:lnTo>
                  <a:lnTo>
                    <a:pt x="1135" y="1239"/>
                  </a:lnTo>
                  <a:lnTo>
                    <a:pt x="2685" y="678"/>
                  </a:lnTo>
                  <a:lnTo>
                    <a:pt x="325" y="0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8" name="Freeform 47">
              <a:extLst>
                <a:ext uri="{FF2B5EF4-FFF2-40B4-BE49-F238E27FC236}">
                  <a16:creationId xmlns:a16="http://schemas.microsoft.com/office/drawing/2014/main" id="{34A16C19-6D75-D044-B598-AD0B96384E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82343" y="3571577"/>
              <a:ext cx="443567" cy="627906"/>
            </a:xfrm>
            <a:custGeom>
              <a:avLst/>
              <a:gdLst>
                <a:gd name="T0" fmla="*/ 0 w 680"/>
                <a:gd name="T1" fmla="*/ 20 h 961"/>
                <a:gd name="T2" fmla="*/ 679 w 680"/>
                <a:gd name="T3" fmla="*/ 960 h 961"/>
                <a:gd name="T4" fmla="*/ 620 w 680"/>
                <a:gd name="T5" fmla="*/ 0 h 961"/>
                <a:gd name="T6" fmla="*/ 0 w 680"/>
                <a:gd name="T7" fmla="*/ 20 h 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0" h="961">
                  <a:moveTo>
                    <a:pt x="0" y="20"/>
                  </a:moveTo>
                  <a:lnTo>
                    <a:pt x="679" y="960"/>
                  </a:lnTo>
                  <a:lnTo>
                    <a:pt x="620" y="0"/>
                  </a:lnTo>
                  <a:lnTo>
                    <a:pt x="0" y="2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9" name="Freeform 48">
              <a:extLst>
                <a:ext uri="{FF2B5EF4-FFF2-40B4-BE49-F238E27FC236}">
                  <a16:creationId xmlns:a16="http://schemas.microsoft.com/office/drawing/2014/main" id="{D9AD309A-F337-8F48-8A9F-A96EC337C5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85585" y="3571577"/>
              <a:ext cx="250585" cy="627906"/>
            </a:xfrm>
            <a:custGeom>
              <a:avLst/>
              <a:gdLst>
                <a:gd name="T0" fmla="*/ 59 w 385"/>
                <a:gd name="T1" fmla="*/ 960 h 961"/>
                <a:gd name="T2" fmla="*/ 384 w 385"/>
                <a:gd name="T3" fmla="*/ 891 h 961"/>
                <a:gd name="T4" fmla="*/ 331 w 385"/>
                <a:gd name="T5" fmla="*/ 338 h 961"/>
                <a:gd name="T6" fmla="*/ 0 w 385"/>
                <a:gd name="T7" fmla="*/ 0 h 961"/>
                <a:gd name="T8" fmla="*/ 59 w 385"/>
                <a:gd name="T9" fmla="*/ 960 h 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5" h="961">
                  <a:moveTo>
                    <a:pt x="59" y="960"/>
                  </a:moveTo>
                  <a:lnTo>
                    <a:pt x="384" y="891"/>
                  </a:lnTo>
                  <a:lnTo>
                    <a:pt x="331" y="338"/>
                  </a:lnTo>
                  <a:lnTo>
                    <a:pt x="0" y="0"/>
                  </a:lnTo>
                  <a:lnTo>
                    <a:pt x="59" y="960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0" name="Freeform 49">
              <a:extLst>
                <a:ext uri="{FF2B5EF4-FFF2-40B4-BE49-F238E27FC236}">
                  <a16:creationId xmlns:a16="http://schemas.microsoft.com/office/drawing/2014/main" id="{609F2EDD-0545-9648-9697-347F0B91EC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1607" y="3790480"/>
              <a:ext cx="1575526" cy="803605"/>
            </a:xfrm>
            <a:custGeom>
              <a:avLst/>
              <a:gdLst>
                <a:gd name="T0" fmla="*/ 0 w 2414"/>
                <a:gd name="T1" fmla="*/ 0 h 1232"/>
                <a:gd name="T2" fmla="*/ 53 w 2414"/>
                <a:gd name="T3" fmla="*/ 553 h 1232"/>
                <a:gd name="T4" fmla="*/ 2413 w 2414"/>
                <a:gd name="T5" fmla="*/ 1231 h 1232"/>
                <a:gd name="T6" fmla="*/ 0 w 2414"/>
                <a:gd name="T7" fmla="*/ 0 h 1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14" h="1232">
                  <a:moveTo>
                    <a:pt x="0" y="0"/>
                  </a:moveTo>
                  <a:lnTo>
                    <a:pt x="53" y="553"/>
                  </a:lnTo>
                  <a:lnTo>
                    <a:pt x="2413" y="1231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1" name="Freeform 50">
              <a:extLst>
                <a:ext uri="{FF2B5EF4-FFF2-40B4-BE49-F238E27FC236}">
                  <a16:creationId xmlns:a16="http://schemas.microsoft.com/office/drawing/2014/main" id="{67675736-3F48-D34D-AB6F-3800328385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32394" y="4018024"/>
              <a:ext cx="1673455" cy="1224128"/>
            </a:xfrm>
            <a:custGeom>
              <a:avLst/>
              <a:gdLst>
                <a:gd name="T0" fmla="*/ 1504 w 2561"/>
                <a:gd name="T1" fmla="*/ 0 h 1872"/>
                <a:gd name="T2" fmla="*/ 1103 w 2561"/>
                <a:gd name="T3" fmla="*/ 494 h 1872"/>
                <a:gd name="T4" fmla="*/ 0 w 2561"/>
                <a:gd name="T5" fmla="*/ 207 h 1872"/>
                <a:gd name="T6" fmla="*/ 1448 w 2561"/>
                <a:gd name="T7" fmla="*/ 885 h 1872"/>
                <a:gd name="T8" fmla="*/ 2560 w 2561"/>
                <a:gd name="T9" fmla="*/ 1871 h 1872"/>
                <a:gd name="T10" fmla="*/ 1504 w 2561"/>
                <a:gd name="T11" fmla="*/ 0 h 1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61" h="1872">
                  <a:moveTo>
                    <a:pt x="1504" y="0"/>
                  </a:moveTo>
                  <a:lnTo>
                    <a:pt x="1103" y="494"/>
                  </a:lnTo>
                  <a:lnTo>
                    <a:pt x="0" y="207"/>
                  </a:lnTo>
                  <a:lnTo>
                    <a:pt x="1448" y="885"/>
                  </a:lnTo>
                  <a:lnTo>
                    <a:pt x="2560" y="1871"/>
                  </a:lnTo>
                  <a:lnTo>
                    <a:pt x="1504" y="0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2" name="Freeform 51">
              <a:extLst>
                <a:ext uri="{FF2B5EF4-FFF2-40B4-BE49-F238E27FC236}">
                  <a16:creationId xmlns:a16="http://schemas.microsoft.com/office/drawing/2014/main" id="{2B9861C1-B2E8-C848-AD91-7AAB88C748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1606" y="3231700"/>
              <a:ext cx="1350863" cy="1108917"/>
            </a:xfrm>
            <a:custGeom>
              <a:avLst/>
              <a:gdLst>
                <a:gd name="T0" fmla="*/ 0 w 2069"/>
                <a:gd name="T1" fmla="*/ 856 h 1697"/>
                <a:gd name="T2" fmla="*/ 965 w 2069"/>
                <a:gd name="T3" fmla="*/ 1409 h 1697"/>
                <a:gd name="T4" fmla="*/ 2068 w 2069"/>
                <a:gd name="T5" fmla="*/ 1696 h 1697"/>
                <a:gd name="T6" fmla="*/ 1415 w 2069"/>
                <a:gd name="T7" fmla="*/ 0 h 1697"/>
                <a:gd name="T8" fmla="*/ 514 w 2069"/>
                <a:gd name="T9" fmla="*/ 63 h 1697"/>
                <a:gd name="T10" fmla="*/ 0 w 2069"/>
                <a:gd name="T11" fmla="*/ 856 h 1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69" h="1697">
                  <a:moveTo>
                    <a:pt x="0" y="856"/>
                  </a:moveTo>
                  <a:lnTo>
                    <a:pt x="965" y="1409"/>
                  </a:lnTo>
                  <a:lnTo>
                    <a:pt x="2068" y="1696"/>
                  </a:lnTo>
                  <a:lnTo>
                    <a:pt x="1415" y="0"/>
                  </a:lnTo>
                  <a:lnTo>
                    <a:pt x="514" y="63"/>
                  </a:lnTo>
                  <a:lnTo>
                    <a:pt x="0" y="856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3" name="Freeform 52">
              <a:extLst>
                <a:ext uri="{FF2B5EF4-FFF2-40B4-BE49-F238E27FC236}">
                  <a16:creationId xmlns:a16="http://schemas.microsoft.com/office/drawing/2014/main" id="{4306C026-0BD1-884B-9374-DF8966CC3C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1607" y="3274907"/>
              <a:ext cx="987945" cy="973542"/>
            </a:xfrm>
            <a:custGeom>
              <a:avLst/>
              <a:gdLst>
                <a:gd name="T0" fmla="*/ 0 w 1512"/>
                <a:gd name="T1" fmla="*/ 793 h 1489"/>
                <a:gd name="T2" fmla="*/ 965 w 1512"/>
                <a:gd name="T3" fmla="*/ 1346 h 1489"/>
                <a:gd name="T4" fmla="*/ 1511 w 1512"/>
                <a:gd name="T5" fmla="*/ 1488 h 1489"/>
                <a:gd name="T6" fmla="*/ 514 w 1512"/>
                <a:gd name="T7" fmla="*/ 0 h 1489"/>
                <a:gd name="T8" fmla="*/ 0 w 1512"/>
                <a:gd name="T9" fmla="*/ 793 h 1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12" h="1489">
                  <a:moveTo>
                    <a:pt x="0" y="793"/>
                  </a:moveTo>
                  <a:lnTo>
                    <a:pt x="965" y="1346"/>
                  </a:lnTo>
                  <a:lnTo>
                    <a:pt x="1511" y="1488"/>
                  </a:lnTo>
                  <a:lnTo>
                    <a:pt x="514" y="0"/>
                  </a:lnTo>
                  <a:lnTo>
                    <a:pt x="0" y="793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4" name="Freeform 53">
              <a:extLst>
                <a:ext uri="{FF2B5EF4-FFF2-40B4-BE49-F238E27FC236}">
                  <a16:creationId xmlns:a16="http://schemas.microsoft.com/office/drawing/2014/main" id="{929C331E-976E-D44B-8B86-3C01FFC24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85585" y="3274906"/>
              <a:ext cx="553018" cy="518454"/>
            </a:xfrm>
            <a:custGeom>
              <a:avLst/>
              <a:gdLst>
                <a:gd name="T0" fmla="*/ 0 w 846"/>
                <a:gd name="T1" fmla="*/ 455 h 794"/>
                <a:gd name="T2" fmla="*/ 845 w 846"/>
                <a:gd name="T3" fmla="*/ 0 h 794"/>
                <a:gd name="T4" fmla="*/ 331 w 846"/>
                <a:gd name="T5" fmla="*/ 793 h 794"/>
                <a:gd name="T6" fmla="*/ 0 w 846"/>
                <a:gd name="T7" fmla="*/ 455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46" h="794">
                  <a:moveTo>
                    <a:pt x="0" y="455"/>
                  </a:moveTo>
                  <a:lnTo>
                    <a:pt x="845" y="0"/>
                  </a:lnTo>
                  <a:lnTo>
                    <a:pt x="331" y="793"/>
                  </a:lnTo>
                  <a:lnTo>
                    <a:pt x="0" y="455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5" name="Freeform 54">
              <a:extLst>
                <a:ext uri="{FF2B5EF4-FFF2-40B4-BE49-F238E27FC236}">
                  <a16:creationId xmlns:a16="http://schemas.microsoft.com/office/drawing/2014/main" id="{BF02EAB1-44AB-A942-9578-DD0E96466D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82342" y="2975354"/>
              <a:ext cx="956260" cy="607743"/>
            </a:xfrm>
            <a:custGeom>
              <a:avLst/>
              <a:gdLst>
                <a:gd name="T0" fmla="*/ 521 w 1466"/>
                <a:gd name="T1" fmla="*/ 0 h 932"/>
                <a:gd name="T2" fmla="*/ 0 w 1466"/>
                <a:gd name="T3" fmla="*/ 931 h 932"/>
                <a:gd name="T4" fmla="*/ 620 w 1466"/>
                <a:gd name="T5" fmla="*/ 911 h 932"/>
                <a:gd name="T6" fmla="*/ 1465 w 1466"/>
                <a:gd name="T7" fmla="*/ 456 h 932"/>
                <a:gd name="T8" fmla="*/ 521 w 1466"/>
                <a:gd name="T9" fmla="*/ 0 h 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66" h="932">
                  <a:moveTo>
                    <a:pt x="521" y="0"/>
                  </a:moveTo>
                  <a:lnTo>
                    <a:pt x="0" y="931"/>
                  </a:lnTo>
                  <a:lnTo>
                    <a:pt x="620" y="911"/>
                  </a:lnTo>
                  <a:lnTo>
                    <a:pt x="1465" y="456"/>
                  </a:lnTo>
                  <a:lnTo>
                    <a:pt x="521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6" name="Freeform 55">
              <a:extLst>
                <a:ext uri="{FF2B5EF4-FFF2-40B4-BE49-F238E27FC236}">
                  <a16:creationId xmlns:a16="http://schemas.microsoft.com/office/drawing/2014/main" id="{17448C88-E32E-6742-96CA-B2A6A13613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22218" y="2422336"/>
              <a:ext cx="838167" cy="852570"/>
            </a:xfrm>
            <a:custGeom>
              <a:avLst/>
              <a:gdLst>
                <a:gd name="T0" fmla="*/ 634 w 1285"/>
                <a:gd name="T1" fmla="*/ 88 h 1304"/>
                <a:gd name="T2" fmla="*/ 634 w 1285"/>
                <a:gd name="T3" fmla="*/ 88 h 1304"/>
                <a:gd name="T4" fmla="*/ 0 w 1285"/>
                <a:gd name="T5" fmla="*/ 847 h 1304"/>
                <a:gd name="T6" fmla="*/ 944 w 1285"/>
                <a:gd name="T7" fmla="*/ 1303 h 1304"/>
                <a:gd name="T8" fmla="*/ 1284 w 1285"/>
                <a:gd name="T9" fmla="*/ 596 h 1304"/>
                <a:gd name="T10" fmla="*/ 900 w 1285"/>
                <a:gd name="T11" fmla="*/ 0 h 1304"/>
                <a:gd name="T12" fmla="*/ 900 w 1285"/>
                <a:gd name="T13" fmla="*/ 0 h 1304"/>
                <a:gd name="T14" fmla="*/ 634 w 1285"/>
                <a:gd name="T15" fmla="*/ 88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85" h="1304">
                  <a:moveTo>
                    <a:pt x="634" y="88"/>
                  </a:moveTo>
                  <a:lnTo>
                    <a:pt x="634" y="88"/>
                  </a:lnTo>
                  <a:cubicBezTo>
                    <a:pt x="634" y="60"/>
                    <a:pt x="0" y="847"/>
                    <a:pt x="0" y="847"/>
                  </a:cubicBezTo>
                  <a:lnTo>
                    <a:pt x="944" y="1303"/>
                  </a:lnTo>
                  <a:lnTo>
                    <a:pt x="1284" y="596"/>
                  </a:lnTo>
                  <a:lnTo>
                    <a:pt x="900" y="0"/>
                  </a:lnTo>
                  <a:lnTo>
                    <a:pt x="900" y="0"/>
                  </a:lnTo>
                  <a:cubicBezTo>
                    <a:pt x="900" y="0"/>
                    <a:pt x="634" y="98"/>
                    <a:pt x="634" y="88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7" name="Freeform 56">
              <a:extLst>
                <a:ext uri="{FF2B5EF4-FFF2-40B4-BE49-F238E27FC236}">
                  <a16:creationId xmlns:a16="http://schemas.microsoft.com/office/drawing/2014/main" id="{93C50934-B795-A94D-9675-A2056C1F9D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26184" y="3012797"/>
              <a:ext cx="688391" cy="1327820"/>
            </a:xfrm>
            <a:custGeom>
              <a:avLst/>
              <a:gdLst>
                <a:gd name="T0" fmla="*/ 653 w 1055"/>
                <a:gd name="T1" fmla="*/ 2034 h 2035"/>
                <a:gd name="T2" fmla="*/ 1054 w 1055"/>
                <a:gd name="T3" fmla="*/ 1540 h 2035"/>
                <a:gd name="T4" fmla="*/ 57 w 1055"/>
                <a:gd name="T5" fmla="*/ 0 h 2035"/>
                <a:gd name="T6" fmla="*/ 0 w 1055"/>
                <a:gd name="T7" fmla="*/ 338 h 2035"/>
                <a:gd name="T8" fmla="*/ 653 w 1055"/>
                <a:gd name="T9" fmla="*/ 2034 h 2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5" h="2035">
                  <a:moveTo>
                    <a:pt x="653" y="2034"/>
                  </a:moveTo>
                  <a:lnTo>
                    <a:pt x="1054" y="1540"/>
                  </a:lnTo>
                  <a:lnTo>
                    <a:pt x="57" y="0"/>
                  </a:lnTo>
                  <a:lnTo>
                    <a:pt x="0" y="338"/>
                  </a:lnTo>
                  <a:lnTo>
                    <a:pt x="653" y="2034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8" name="Freeform 57">
              <a:extLst>
                <a:ext uri="{FF2B5EF4-FFF2-40B4-BE49-F238E27FC236}">
                  <a16:creationId xmlns:a16="http://schemas.microsoft.com/office/drawing/2014/main" id="{225D47F1-A42D-6942-B08F-E196C36C75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38603" y="2736289"/>
              <a:ext cx="590461" cy="538617"/>
            </a:xfrm>
            <a:custGeom>
              <a:avLst/>
              <a:gdLst>
                <a:gd name="T0" fmla="*/ 520 w 902"/>
                <a:gd name="T1" fmla="*/ 0 h 824"/>
                <a:gd name="T2" fmla="*/ 340 w 902"/>
                <a:gd name="T3" fmla="*/ 116 h 824"/>
                <a:gd name="T4" fmla="*/ 0 w 902"/>
                <a:gd name="T5" fmla="*/ 823 h 824"/>
                <a:gd name="T6" fmla="*/ 901 w 902"/>
                <a:gd name="T7" fmla="*/ 760 h 824"/>
                <a:gd name="T8" fmla="*/ 606 w 902"/>
                <a:gd name="T9" fmla="*/ 172 h 824"/>
                <a:gd name="T10" fmla="*/ 756 w 902"/>
                <a:gd name="T11" fmla="*/ 129 h 824"/>
                <a:gd name="T12" fmla="*/ 520 w 902"/>
                <a:gd name="T13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2" h="824">
                  <a:moveTo>
                    <a:pt x="520" y="0"/>
                  </a:moveTo>
                  <a:lnTo>
                    <a:pt x="340" y="116"/>
                  </a:lnTo>
                  <a:lnTo>
                    <a:pt x="0" y="823"/>
                  </a:lnTo>
                  <a:lnTo>
                    <a:pt x="901" y="760"/>
                  </a:lnTo>
                  <a:lnTo>
                    <a:pt x="606" y="172"/>
                  </a:lnTo>
                  <a:lnTo>
                    <a:pt x="756" y="129"/>
                  </a:lnTo>
                  <a:lnTo>
                    <a:pt x="52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9" name="Freeform 58">
              <a:extLst>
                <a:ext uri="{FF2B5EF4-FFF2-40B4-BE49-F238E27FC236}">
                  <a16:creationId xmlns:a16="http://schemas.microsoft.com/office/drawing/2014/main" id="{343BA256-0112-FD47-82C3-2789178A2C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33203" y="2819818"/>
              <a:ext cx="230424" cy="411882"/>
            </a:xfrm>
            <a:custGeom>
              <a:avLst/>
              <a:gdLst>
                <a:gd name="T0" fmla="*/ 150 w 353"/>
                <a:gd name="T1" fmla="*/ 0 h 632"/>
                <a:gd name="T2" fmla="*/ 0 w 353"/>
                <a:gd name="T3" fmla="*/ 43 h 632"/>
                <a:gd name="T4" fmla="*/ 295 w 353"/>
                <a:gd name="T5" fmla="*/ 631 h 632"/>
                <a:gd name="T6" fmla="*/ 352 w 353"/>
                <a:gd name="T7" fmla="*/ 293 h 632"/>
                <a:gd name="T8" fmla="*/ 150 w 353"/>
                <a:gd name="T9" fmla="*/ 0 h 6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" h="632">
                  <a:moveTo>
                    <a:pt x="150" y="0"/>
                  </a:moveTo>
                  <a:lnTo>
                    <a:pt x="0" y="43"/>
                  </a:lnTo>
                  <a:lnTo>
                    <a:pt x="295" y="631"/>
                  </a:lnTo>
                  <a:lnTo>
                    <a:pt x="352" y="293"/>
                  </a:lnTo>
                  <a:lnTo>
                    <a:pt x="150" y="0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0" name="Freeform 59">
              <a:extLst>
                <a:ext uri="{FF2B5EF4-FFF2-40B4-BE49-F238E27FC236}">
                  <a16:creationId xmlns:a16="http://schemas.microsoft.com/office/drawing/2014/main" id="{263824CC-68D6-E94E-8446-651FC59F47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09799" y="2422336"/>
              <a:ext cx="368679" cy="388840"/>
            </a:xfrm>
            <a:custGeom>
              <a:avLst/>
              <a:gdLst>
                <a:gd name="T0" fmla="*/ 384 w 565"/>
                <a:gd name="T1" fmla="*/ 596 h 597"/>
                <a:gd name="T2" fmla="*/ 564 w 565"/>
                <a:gd name="T3" fmla="*/ 480 h 597"/>
                <a:gd name="T4" fmla="*/ 362 w 565"/>
                <a:gd name="T5" fmla="*/ 153 h 597"/>
                <a:gd name="T6" fmla="*/ 0 w 565"/>
                <a:gd name="T7" fmla="*/ 0 h 597"/>
                <a:gd name="T8" fmla="*/ 384 w 565"/>
                <a:gd name="T9" fmla="*/ 596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5" h="597">
                  <a:moveTo>
                    <a:pt x="384" y="596"/>
                  </a:moveTo>
                  <a:lnTo>
                    <a:pt x="564" y="480"/>
                  </a:lnTo>
                  <a:lnTo>
                    <a:pt x="362" y="153"/>
                  </a:lnTo>
                  <a:lnTo>
                    <a:pt x="0" y="0"/>
                  </a:lnTo>
                  <a:lnTo>
                    <a:pt x="384" y="596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81" name="Rectangle 180">
            <a:extLst>
              <a:ext uri="{FF2B5EF4-FFF2-40B4-BE49-F238E27FC236}">
                <a16:creationId xmlns:a16="http://schemas.microsoft.com/office/drawing/2014/main" id="{1DDD397B-6561-834F-BF2F-BDA2F8ED9510}"/>
              </a:ext>
            </a:extLst>
          </p:cNvPr>
          <p:cNvSpPr/>
          <p:nvPr/>
        </p:nvSpPr>
        <p:spPr>
          <a:xfrm>
            <a:off x="-4733" y="6857999"/>
            <a:ext cx="24377650" cy="6858001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3868C18B-9556-CC48-9CF2-360F9430AD19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D993E513-93E1-4243-B0BD-A5571B8323D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DE1E6C07-922A-C54D-8F02-9F358778C453}"/>
              </a:ext>
            </a:extLst>
          </p:cNvPr>
          <p:cNvSpPr txBox="1"/>
          <p:nvPr/>
        </p:nvSpPr>
        <p:spPr>
          <a:xfrm>
            <a:off x="4182942" y="3654685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85" name="Subtitle 2">
            <a:extLst>
              <a:ext uri="{FF2B5EF4-FFF2-40B4-BE49-F238E27FC236}">
                <a16:creationId xmlns:a16="http://schemas.microsoft.com/office/drawing/2014/main" id="{D769AAF6-5719-7545-8A19-D755FD11B213}"/>
              </a:ext>
            </a:extLst>
          </p:cNvPr>
          <p:cNvSpPr txBox="1">
            <a:spLocks/>
          </p:cNvSpPr>
          <p:nvPr/>
        </p:nvSpPr>
        <p:spPr>
          <a:xfrm>
            <a:off x="1509152" y="4359286"/>
            <a:ext cx="42466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6" name="Oval 185">
            <a:extLst>
              <a:ext uri="{FF2B5EF4-FFF2-40B4-BE49-F238E27FC236}">
                <a16:creationId xmlns:a16="http://schemas.microsoft.com/office/drawing/2014/main" id="{2EDB8A12-A011-1145-A353-13B0BDE2B923}"/>
              </a:ext>
            </a:extLst>
          </p:cNvPr>
          <p:cNvSpPr/>
          <p:nvPr/>
        </p:nvSpPr>
        <p:spPr>
          <a:xfrm>
            <a:off x="6205781" y="3960508"/>
            <a:ext cx="1328468" cy="132526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1" name="Shape 2618">
            <a:extLst>
              <a:ext uri="{FF2B5EF4-FFF2-40B4-BE49-F238E27FC236}">
                <a16:creationId xmlns:a16="http://schemas.microsoft.com/office/drawing/2014/main" id="{D18BABC2-D2C5-AD48-B472-F2D00E8EEFEA}"/>
              </a:ext>
            </a:extLst>
          </p:cNvPr>
          <p:cNvSpPr>
            <a:spLocks noChangeAspect="1"/>
          </p:cNvSpPr>
          <p:nvPr/>
        </p:nvSpPr>
        <p:spPr>
          <a:xfrm>
            <a:off x="6585341" y="4338425"/>
            <a:ext cx="569348" cy="5694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91182167-A496-C945-BF78-6E56D26B108B}"/>
              </a:ext>
            </a:extLst>
          </p:cNvPr>
          <p:cNvSpPr txBox="1"/>
          <p:nvPr/>
        </p:nvSpPr>
        <p:spPr>
          <a:xfrm>
            <a:off x="18627386" y="3654685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95" name="Subtitle 2">
            <a:extLst>
              <a:ext uri="{FF2B5EF4-FFF2-40B4-BE49-F238E27FC236}">
                <a16:creationId xmlns:a16="http://schemas.microsoft.com/office/drawing/2014/main" id="{4C103047-CE6B-B548-932B-B72B2104BD11}"/>
              </a:ext>
            </a:extLst>
          </p:cNvPr>
          <p:cNvSpPr txBox="1">
            <a:spLocks/>
          </p:cNvSpPr>
          <p:nvPr/>
        </p:nvSpPr>
        <p:spPr>
          <a:xfrm>
            <a:off x="18621842" y="4359286"/>
            <a:ext cx="42466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6" name="Oval 195">
            <a:extLst>
              <a:ext uri="{FF2B5EF4-FFF2-40B4-BE49-F238E27FC236}">
                <a16:creationId xmlns:a16="http://schemas.microsoft.com/office/drawing/2014/main" id="{C40F9267-2178-024D-94D4-23AA4FD3CF5B}"/>
              </a:ext>
            </a:extLst>
          </p:cNvPr>
          <p:cNvSpPr/>
          <p:nvPr/>
        </p:nvSpPr>
        <p:spPr>
          <a:xfrm>
            <a:off x="16842616" y="3960508"/>
            <a:ext cx="1328468" cy="132526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BA295DBD-0CF6-2C4B-A58E-63A1DEA7D8CD}"/>
              </a:ext>
            </a:extLst>
          </p:cNvPr>
          <p:cNvSpPr txBox="1"/>
          <p:nvPr/>
        </p:nvSpPr>
        <p:spPr>
          <a:xfrm>
            <a:off x="4086760" y="9259643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00" name="Subtitle 2">
            <a:extLst>
              <a:ext uri="{FF2B5EF4-FFF2-40B4-BE49-F238E27FC236}">
                <a16:creationId xmlns:a16="http://schemas.microsoft.com/office/drawing/2014/main" id="{BD04CEF5-17DD-1D44-AF2A-B6E0D397BC6B}"/>
              </a:ext>
            </a:extLst>
          </p:cNvPr>
          <p:cNvSpPr txBox="1">
            <a:spLocks/>
          </p:cNvSpPr>
          <p:nvPr/>
        </p:nvSpPr>
        <p:spPr>
          <a:xfrm>
            <a:off x="1509152" y="9964244"/>
            <a:ext cx="42466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1" name="Oval 200">
            <a:extLst>
              <a:ext uri="{FF2B5EF4-FFF2-40B4-BE49-F238E27FC236}">
                <a16:creationId xmlns:a16="http://schemas.microsoft.com/office/drawing/2014/main" id="{4F605090-ECF5-6D41-8DD8-F06B0A6A554F}"/>
              </a:ext>
            </a:extLst>
          </p:cNvPr>
          <p:cNvSpPr/>
          <p:nvPr/>
        </p:nvSpPr>
        <p:spPr>
          <a:xfrm>
            <a:off x="6205781" y="9565466"/>
            <a:ext cx="1328468" cy="132526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D9971EB9-0A87-A54E-8465-599BA1EFACDB}"/>
              </a:ext>
            </a:extLst>
          </p:cNvPr>
          <p:cNvSpPr txBox="1"/>
          <p:nvPr/>
        </p:nvSpPr>
        <p:spPr>
          <a:xfrm>
            <a:off x="18627386" y="9259643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05" name="Subtitle 2">
            <a:extLst>
              <a:ext uri="{FF2B5EF4-FFF2-40B4-BE49-F238E27FC236}">
                <a16:creationId xmlns:a16="http://schemas.microsoft.com/office/drawing/2014/main" id="{D3B35D43-8517-CD44-9329-DD309A9200BE}"/>
              </a:ext>
            </a:extLst>
          </p:cNvPr>
          <p:cNvSpPr txBox="1">
            <a:spLocks/>
          </p:cNvSpPr>
          <p:nvPr/>
        </p:nvSpPr>
        <p:spPr>
          <a:xfrm>
            <a:off x="18621842" y="9964244"/>
            <a:ext cx="42466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id="{276A2CAD-F753-E240-B913-1CF28234ED3B}"/>
              </a:ext>
            </a:extLst>
          </p:cNvPr>
          <p:cNvSpPr/>
          <p:nvPr/>
        </p:nvSpPr>
        <p:spPr>
          <a:xfrm>
            <a:off x="16842616" y="9565466"/>
            <a:ext cx="1328468" cy="132526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8" name="Shape 2533">
            <a:extLst>
              <a:ext uri="{FF2B5EF4-FFF2-40B4-BE49-F238E27FC236}">
                <a16:creationId xmlns:a16="http://schemas.microsoft.com/office/drawing/2014/main" id="{A47AF7E9-8B02-C749-BF14-0F2737F9E9E6}"/>
              </a:ext>
            </a:extLst>
          </p:cNvPr>
          <p:cNvSpPr>
            <a:spLocks noChangeAspect="1"/>
          </p:cNvSpPr>
          <p:nvPr/>
        </p:nvSpPr>
        <p:spPr>
          <a:xfrm>
            <a:off x="6637077" y="9943396"/>
            <a:ext cx="465876" cy="5694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7"/>
                </a:lnTo>
                <a:lnTo>
                  <a:pt x="13929" y="8836"/>
                </a:lnTo>
                <a:cubicBezTo>
                  <a:pt x="13929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9"/>
                  <a:pt x="13862" y="20618"/>
                  <a:pt x="13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6873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3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1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9" y="3927"/>
                </a:lnTo>
                <a:cubicBezTo>
                  <a:pt x="19929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8" y="3927"/>
                  <a:pt x="6600" y="3927"/>
                </a:cubicBezTo>
                <a:cubicBezTo>
                  <a:pt x="6932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8" y="15709"/>
                  <a:pt x="16800" y="15929"/>
                  <a:pt x="16800" y="16200"/>
                </a:cubicBezTo>
                <a:cubicBezTo>
                  <a:pt x="16800" y="16472"/>
                  <a:pt x="17068" y="16691"/>
                  <a:pt x="17400" y="16691"/>
                </a:cubicBezTo>
                <a:lnTo>
                  <a:pt x="19200" y="16691"/>
                </a:lnTo>
                <a:cubicBezTo>
                  <a:pt x="20525" y="16691"/>
                  <a:pt x="21600" y="15812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  <a:moveTo>
                  <a:pt x="3600" y="12273"/>
                </a:moveTo>
                <a:cubicBezTo>
                  <a:pt x="3600" y="12544"/>
                  <a:pt x="3868" y="12764"/>
                  <a:pt x="4200" y="12764"/>
                </a:cubicBezTo>
                <a:lnTo>
                  <a:pt x="11400" y="12764"/>
                </a:lnTo>
                <a:cubicBezTo>
                  <a:pt x="11732" y="12764"/>
                  <a:pt x="12000" y="12544"/>
                  <a:pt x="12000" y="12273"/>
                </a:cubicBezTo>
                <a:cubicBezTo>
                  <a:pt x="12000" y="12002"/>
                  <a:pt x="11732" y="11782"/>
                  <a:pt x="11400" y="11782"/>
                </a:cubicBezTo>
                <a:lnTo>
                  <a:pt x="4200" y="11782"/>
                </a:lnTo>
                <a:cubicBezTo>
                  <a:pt x="3868" y="11782"/>
                  <a:pt x="3600" y="12002"/>
                  <a:pt x="3600" y="12273"/>
                </a:cubicBezTo>
                <a:moveTo>
                  <a:pt x="4200" y="9818"/>
                </a:moveTo>
                <a:lnTo>
                  <a:pt x="6600" y="9818"/>
                </a:lnTo>
                <a:cubicBezTo>
                  <a:pt x="6932" y="9818"/>
                  <a:pt x="7200" y="9599"/>
                  <a:pt x="7200" y="9327"/>
                </a:cubicBezTo>
                <a:cubicBezTo>
                  <a:pt x="7200" y="9056"/>
                  <a:pt x="6932" y="8836"/>
                  <a:pt x="66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9000" y="17673"/>
                </a:moveTo>
                <a:lnTo>
                  <a:pt x="4200" y="17673"/>
                </a:lnTo>
                <a:cubicBezTo>
                  <a:pt x="3868" y="17673"/>
                  <a:pt x="3600" y="17893"/>
                  <a:pt x="3600" y="18164"/>
                </a:cubicBezTo>
                <a:cubicBezTo>
                  <a:pt x="3600" y="18435"/>
                  <a:pt x="3868" y="18655"/>
                  <a:pt x="4200" y="18655"/>
                </a:cubicBezTo>
                <a:lnTo>
                  <a:pt x="9000" y="18655"/>
                </a:lnTo>
                <a:cubicBezTo>
                  <a:pt x="9332" y="18655"/>
                  <a:pt x="9600" y="18435"/>
                  <a:pt x="9600" y="18164"/>
                </a:cubicBezTo>
                <a:cubicBezTo>
                  <a:pt x="9600" y="17893"/>
                  <a:pt x="9332" y="17673"/>
                  <a:pt x="9000" y="17673"/>
                </a:cubicBezTo>
                <a:moveTo>
                  <a:pt x="11400" y="14727"/>
                </a:moveTo>
                <a:lnTo>
                  <a:pt x="4200" y="14727"/>
                </a:lnTo>
                <a:cubicBezTo>
                  <a:pt x="3868" y="14727"/>
                  <a:pt x="3600" y="14947"/>
                  <a:pt x="3600" y="15218"/>
                </a:cubicBezTo>
                <a:cubicBezTo>
                  <a:pt x="3600" y="15490"/>
                  <a:pt x="3868" y="15709"/>
                  <a:pt x="4200" y="15709"/>
                </a:cubicBezTo>
                <a:lnTo>
                  <a:pt x="11400" y="15709"/>
                </a:lnTo>
                <a:cubicBezTo>
                  <a:pt x="11732" y="15709"/>
                  <a:pt x="12000" y="15490"/>
                  <a:pt x="12000" y="15218"/>
                </a:cubicBezTo>
                <a:cubicBezTo>
                  <a:pt x="12000" y="14947"/>
                  <a:pt x="11732" y="14727"/>
                  <a:pt x="11400" y="14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9" name="Shape 2591">
            <a:extLst>
              <a:ext uri="{FF2B5EF4-FFF2-40B4-BE49-F238E27FC236}">
                <a16:creationId xmlns:a16="http://schemas.microsoft.com/office/drawing/2014/main" id="{4DD142D3-804B-7B4B-8FFA-1B8F518C2DAB}"/>
              </a:ext>
            </a:extLst>
          </p:cNvPr>
          <p:cNvSpPr>
            <a:spLocks noChangeAspect="1"/>
          </p:cNvSpPr>
          <p:nvPr/>
        </p:nvSpPr>
        <p:spPr>
          <a:xfrm>
            <a:off x="17222148" y="9943396"/>
            <a:ext cx="569404" cy="5694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0" name="Shape 2617">
            <a:extLst>
              <a:ext uri="{FF2B5EF4-FFF2-40B4-BE49-F238E27FC236}">
                <a16:creationId xmlns:a16="http://schemas.microsoft.com/office/drawing/2014/main" id="{693EC255-2D9E-1249-BACC-55F8A6BBDFF5}"/>
              </a:ext>
            </a:extLst>
          </p:cNvPr>
          <p:cNvSpPr>
            <a:spLocks noChangeAspect="1"/>
          </p:cNvSpPr>
          <p:nvPr/>
        </p:nvSpPr>
        <p:spPr>
          <a:xfrm>
            <a:off x="17220632" y="4390177"/>
            <a:ext cx="569404" cy="465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cxnSp>
        <p:nvCxnSpPr>
          <p:cNvPr id="209" name="Straight Arrow Connector 208">
            <a:extLst>
              <a:ext uri="{FF2B5EF4-FFF2-40B4-BE49-F238E27FC236}">
                <a16:creationId xmlns:a16="http://schemas.microsoft.com/office/drawing/2014/main" id="{B962D627-6F7F-F24F-9D7F-E04413CD5E9C}"/>
              </a:ext>
            </a:extLst>
          </p:cNvPr>
          <p:cNvCxnSpPr>
            <a:cxnSpLocks/>
          </p:cNvCxnSpPr>
          <p:nvPr/>
        </p:nvCxnSpPr>
        <p:spPr>
          <a:xfrm>
            <a:off x="7735572" y="4623140"/>
            <a:ext cx="3065541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Arrow Connector 211">
            <a:extLst>
              <a:ext uri="{FF2B5EF4-FFF2-40B4-BE49-F238E27FC236}">
                <a16:creationId xmlns:a16="http://schemas.microsoft.com/office/drawing/2014/main" id="{E9972B79-01CB-1546-BF26-80E482BDDEA7}"/>
              </a:ext>
            </a:extLst>
          </p:cNvPr>
          <p:cNvCxnSpPr>
            <a:cxnSpLocks/>
          </p:cNvCxnSpPr>
          <p:nvPr/>
        </p:nvCxnSpPr>
        <p:spPr>
          <a:xfrm>
            <a:off x="7735572" y="10228098"/>
            <a:ext cx="3065541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495CE5BA-6588-D44B-8CB6-3A55273610E7}"/>
              </a:ext>
            </a:extLst>
          </p:cNvPr>
          <p:cNvCxnSpPr>
            <a:cxnSpLocks/>
          </p:cNvCxnSpPr>
          <p:nvPr/>
        </p:nvCxnSpPr>
        <p:spPr>
          <a:xfrm>
            <a:off x="13576539" y="4623140"/>
            <a:ext cx="3065541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>
            <a:extLst>
              <a:ext uri="{FF2B5EF4-FFF2-40B4-BE49-F238E27FC236}">
                <a16:creationId xmlns:a16="http://schemas.microsoft.com/office/drawing/2014/main" id="{2F3EF559-50DC-F64C-9ABC-0609A7A941D2}"/>
              </a:ext>
            </a:extLst>
          </p:cNvPr>
          <p:cNvCxnSpPr>
            <a:cxnSpLocks/>
          </p:cNvCxnSpPr>
          <p:nvPr/>
        </p:nvCxnSpPr>
        <p:spPr>
          <a:xfrm>
            <a:off x="13576539" y="10228098"/>
            <a:ext cx="3065541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9741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798591A-8279-7C4C-B6FB-860A35DD2444}"/>
              </a:ext>
            </a:extLst>
          </p:cNvPr>
          <p:cNvGrpSpPr/>
          <p:nvPr/>
        </p:nvGrpSpPr>
        <p:grpSpPr>
          <a:xfrm>
            <a:off x="12276244" y="3435211"/>
            <a:ext cx="7685660" cy="9340734"/>
            <a:chOff x="8202488" y="2422336"/>
            <a:chExt cx="7958275" cy="9672056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E0994BCA-EC20-B44E-92B6-77E44149A6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4164" y="6881044"/>
              <a:ext cx="1457433" cy="4769781"/>
            </a:xfrm>
            <a:custGeom>
              <a:avLst/>
              <a:gdLst>
                <a:gd name="T0" fmla="*/ 0 w 2232"/>
                <a:gd name="T1" fmla="*/ 7300 h 7301"/>
                <a:gd name="T2" fmla="*/ 285 w 2232"/>
                <a:gd name="T3" fmla="*/ 0 h 7301"/>
                <a:gd name="T4" fmla="*/ 2231 w 2232"/>
                <a:gd name="T5" fmla="*/ 2783 h 7301"/>
                <a:gd name="T6" fmla="*/ 0 w 2232"/>
                <a:gd name="T7" fmla="*/ 7300 h 7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32" h="7301">
                  <a:moveTo>
                    <a:pt x="0" y="7300"/>
                  </a:moveTo>
                  <a:lnTo>
                    <a:pt x="285" y="0"/>
                  </a:lnTo>
                  <a:lnTo>
                    <a:pt x="2231" y="2783"/>
                  </a:lnTo>
                  <a:lnTo>
                    <a:pt x="0" y="730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DF912D11-6417-3946-9AC1-9F3F633D6C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05297" y="6881045"/>
              <a:ext cx="682633" cy="1581285"/>
            </a:xfrm>
            <a:custGeom>
              <a:avLst/>
              <a:gdLst>
                <a:gd name="T0" fmla="*/ 1042 w 1043"/>
                <a:gd name="T1" fmla="*/ 2420 h 2421"/>
                <a:gd name="T2" fmla="*/ 609 w 1043"/>
                <a:gd name="T3" fmla="*/ 771 h 2421"/>
                <a:gd name="T4" fmla="*/ 70 w 1043"/>
                <a:gd name="T5" fmla="*/ 0 h 2421"/>
                <a:gd name="T6" fmla="*/ 0 w 1043"/>
                <a:gd name="T7" fmla="*/ 2187 h 2421"/>
                <a:gd name="T8" fmla="*/ 1042 w 1043"/>
                <a:gd name="T9" fmla="*/ 2420 h 2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3" h="2421">
                  <a:moveTo>
                    <a:pt x="1042" y="2420"/>
                  </a:moveTo>
                  <a:lnTo>
                    <a:pt x="609" y="771"/>
                  </a:lnTo>
                  <a:lnTo>
                    <a:pt x="70" y="0"/>
                  </a:lnTo>
                  <a:lnTo>
                    <a:pt x="0" y="2187"/>
                  </a:lnTo>
                  <a:lnTo>
                    <a:pt x="1042" y="242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DB32A0C3-E59E-9547-8A7B-AF82B83267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19338" y="6630458"/>
              <a:ext cx="432045" cy="5020368"/>
            </a:xfrm>
            <a:custGeom>
              <a:avLst/>
              <a:gdLst>
                <a:gd name="T0" fmla="*/ 0 w 661"/>
                <a:gd name="T1" fmla="*/ 0 h 7685"/>
                <a:gd name="T2" fmla="*/ 137 w 661"/>
                <a:gd name="T3" fmla="*/ 2819 h 7685"/>
                <a:gd name="T4" fmla="*/ 375 w 661"/>
                <a:gd name="T5" fmla="*/ 7684 h 7685"/>
                <a:gd name="T6" fmla="*/ 660 w 661"/>
                <a:gd name="T7" fmla="*/ 384 h 7685"/>
                <a:gd name="T8" fmla="*/ 0 w 661"/>
                <a:gd name="T9" fmla="*/ 0 h 7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1" h="7685">
                  <a:moveTo>
                    <a:pt x="0" y="0"/>
                  </a:moveTo>
                  <a:lnTo>
                    <a:pt x="137" y="2819"/>
                  </a:lnTo>
                  <a:lnTo>
                    <a:pt x="375" y="7684"/>
                  </a:lnTo>
                  <a:lnTo>
                    <a:pt x="660" y="384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2FEBD049-5C41-184F-BAE2-C78CC7FBA3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69734" y="8401845"/>
              <a:ext cx="1371024" cy="3044479"/>
            </a:xfrm>
            <a:custGeom>
              <a:avLst/>
              <a:gdLst>
                <a:gd name="T0" fmla="*/ 695 w 2100"/>
                <a:gd name="T1" fmla="*/ 0 h 4661"/>
                <a:gd name="T2" fmla="*/ 0 w 2100"/>
                <a:gd name="T3" fmla="*/ 616 h 4661"/>
                <a:gd name="T4" fmla="*/ 2099 w 2100"/>
                <a:gd name="T5" fmla="*/ 4660 h 4661"/>
                <a:gd name="T6" fmla="*/ 1600 w 2100"/>
                <a:gd name="T7" fmla="*/ 1073 h 4661"/>
                <a:gd name="T8" fmla="*/ 695 w 2100"/>
                <a:gd name="T9" fmla="*/ 0 h 4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00" h="4661">
                  <a:moveTo>
                    <a:pt x="695" y="0"/>
                  </a:moveTo>
                  <a:lnTo>
                    <a:pt x="0" y="616"/>
                  </a:lnTo>
                  <a:lnTo>
                    <a:pt x="2099" y="4660"/>
                  </a:lnTo>
                  <a:lnTo>
                    <a:pt x="1600" y="1073"/>
                  </a:lnTo>
                  <a:lnTo>
                    <a:pt x="69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8DFDD954-6D1E-0B49-8AA2-63EC44430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4163" y="8701396"/>
              <a:ext cx="2131424" cy="2952309"/>
            </a:xfrm>
            <a:custGeom>
              <a:avLst/>
              <a:gdLst>
                <a:gd name="T0" fmla="*/ 2231 w 3263"/>
                <a:gd name="T1" fmla="*/ 0 h 4518"/>
                <a:gd name="T2" fmla="*/ 0 w 3263"/>
                <a:gd name="T3" fmla="*/ 4517 h 4518"/>
                <a:gd name="T4" fmla="*/ 923 w 3263"/>
                <a:gd name="T5" fmla="*/ 4165 h 4518"/>
                <a:gd name="T6" fmla="*/ 1413 w 3263"/>
                <a:gd name="T7" fmla="*/ 2887 h 4518"/>
                <a:gd name="T8" fmla="*/ 3262 w 3263"/>
                <a:gd name="T9" fmla="*/ 2403 h 4518"/>
                <a:gd name="T10" fmla="*/ 2231 w 3263"/>
                <a:gd name="T11" fmla="*/ 0 h 4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63" h="4518">
                  <a:moveTo>
                    <a:pt x="2231" y="0"/>
                  </a:moveTo>
                  <a:lnTo>
                    <a:pt x="0" y="4517"/>
                  </a:lnTo>
                  <a:lnTo>
                    <a:pt x="923" y="4165"/>
                  </a:lnTo>
                  <a:lnTo>
                    <a:pt x="1413" y="2887"/>
                  </a:lnTo>
                  <a:lnTo>
                    <a:pt x="3262" y="2403"/>
                  </a:lnTo>
                  <a:lnTo>
                    <a:pt x="2231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365395D-4994-4346-A016-3CAE597B5D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55436" y="10383492"/>
              <a:ext cx="1002345" cy="806485"/>
            </a:xfrm>
            <a:custGeom>
              <a:avLst/>
              <a:gdLst>
                <a:gd name="T0" fmla="*/ 355 w 1534"/>
                <a:gd name="T1" fmla="*/ 308 h 1235"/>
                <a:gd name="T2" fmla="*/ 0 w 1534"/>
                <a:gd name="T3" fmla="*/ 1234 h 1235"/>
                <a:gd name="T4" fmla="*/ 1485 w 1534"/>
                <a:gd name="T5" fmla="*/ 489 h 1235"/>
                <a:gd name="T6" fmla="*/ 1533 w 1534"/>
                <a:gd name="T7" fmla="*/ 0 h 1235"/>
                <a:gd name="T8" fmla="*/ 355 w 1534"/>
                <a:gd name="T9" fmla="*/ 308 h 1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34" h="1235">
                  <a:moveTo>
                    <a:pt x="355" y="308"/>
                  </a:moveTo>
                  <a:lnTo>
                    <a:pt x="0" y="1234"/>
                  </a:lnTo>
                  <a:lnTo>
                    <a:pt x="1485" y="489"/>
                  </a:lnTo>
                  <a:lnTo>
                    <a:pt x="1533" y="0"/>
                  </a:lnTo>
                  <a:lnTo>
                    <a:pt x="355" y="30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3C94E6C8-6FB7-0D40-93A9-F40CC8A0CA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40758" y="11443444"/>
              <a:ext cx="610624" cy="650948"/>
            </a:xfrm>
            <a:custGeom>
              <a:avLst/>
              <a:gdLst>
                <a:gd name="T0" fmla="*/ 167 w 934"/>
                <a:gd name="T1" fmla="*/ 82 h 996"/>
                <a:gd name="T2" fmla="*/ 648 w 934"/>
                <a:gd name="T3" fmla="*/ 315 h 996"/>
                <a:gd name="T4" fmla="*/ 933 w 934"/>
                <a:gd name="T5" fmla="*/ 567 h 996"/>
                <a:gd name="T6" fmla="*/ 648 w 934"/>
                <a:gd name="T7" fmla="*/ 995 h 996"/>
                <a:gd name="T8" fmla="*/ 0 w 934"/>
                <a:gd name="T9" fmla="*/ 0 h 996"/>
                <a:gd name="T10" fmla="*/ 167 w 934"/>
                <a:gd name="T11" fmla="*/ 82 h 9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34" h="996">
                  <a:moveTo>
                    <a:pt x="167" y="82"/>
                  </a:moveTo>
                  <a:lnTo>
                    <a:pt x="648" y="315"/>
                  </a:lnTo>
                  <a:lnTo>
                    <a:pt x="933" y="567"/>
                  </a:lnTo>
                  <a:lnTo>
                    <a:pt x="648" y="995"/>
                  </a:lnTo>
                  <a:lnTo>
                    <a:pt x="0" y="0"/>
                  </a:lnTo>
                  <a:lnTo>
                    <a:pt x="167" y="82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5666431C-83F9-CA49-9B29-9C6DFDC716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4163" y="11443444"/>
              <a:ext cx="538616" cy="650948"/>
            </a:xfrm>
            <a:custGeom>
              <a:avLst/>
              <a:gdLst>
                <a:gd name="T0" fmla="*/ 0 w 825"/>
                <a:gd name="T1" fmla="*/ 315 h 996"/>
                <a:gd name="T2" fmla="*/ 285 w 825"/>
                <a:gd name="T3" fmla="*/ 567 h 996"/>
                <a:gd name="T4" fmla="*/ 0 w 825"/>
                <a:gd name="T5" fmla="*/ 995 h 996"/>
                <a:gd name="T6" fmla="*/ 376 w 825"/>
                <a:gd name="T7" fmla="*/ 848 h 996"/>
                <a:gd name="T8" fmla="*/ 556 w 825"/>
                <a:gd name="T9" fmla="*/ 639 h 996"/>
                <a:gd name="T10" fmla="*/ 824 w 825"/>
                <a:gd name="T11" fmla="*/ 0 h 996"/>
                <a:gd name="T12" fmla="*/ 0 w 825"/>
                <a:gd name="T13" fmla="*/ 315 h 9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5" h="996">
                  <a:moveTo>
                    <a:pt x="0" y="315"/>
                  </a:moveTo>
                  <a:lnTo>
                    <a:pt x="285" y="567"/>
                  </a:lnTo>
                  <a:lnTo>
                    <a:pt x="0" y="995"/>
                  </a:lnTo>
                  <a:lnTo>
                    <a:pt x="376" y="848"/>
                  </a:lnTo>
                  <a:lnTo>
                    <a:pt x="556" y="639"/>
                  </a:lnTo>
                  <a:lnTo>
                    <a:pt x="824" y="0"/>
                  </a:lnTo>
                  <a:lnTo>
                    <a:pt x="0" y="315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C9333859-9AF1-F846-97D7-E990E49755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64524" y="10907707"/>
              <a:ext cx="855451" cy="864091"/>
            </a:xfrm>
            <a:custGeom>
              <a:avLst/>
              <a:gdLst>
                <a:gd name="T0" fmla="*/ 443 w 1310"/>
                <a:gd name="T1" fmla="*/ 434 h 1322"/>
                <a:gd name="T2" fmla="*/ 308 w 1310"/>
                <a:gd name="T3" fmla="*/ 786 h 1322"/>
                <a:gd name="T4" fmla="*/ 209 w 1310"/>
                <a:gd name="T5" fmla="*/ 823 h 1322"/>
                <a:gd name="T6" fmla="*/ 0 w 1310"/>
                <a:gd name="T7" fmla="*/ 1321 h 1322"/>
                <a:gd name="T8" fmla="*/ 1309 w 1310"/>
                <a:gd name="T9" fmla="*/ 0 h 1322"/>
                <a:gd name="T10" fmla="*/ 443 w 1310"/>
                <a:gd name="T11" fmla="*/ 434 h 1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10" h="1322">
                  <a:moveTo>
                    <a:pt x="443" y="434"/>
                  </a:moveTo>
                  <a:lnTo>
                    <a:pt x="308" y="786"/>
                  </a:lnTo>
                  <a:lnTo>
                    <a:pt x="209" y="823"/>
                  </a:lnTo>
                  <a:lnTo>
                    <a:pt x="0" y="1321"/>
                  </a:lnTo>
                  <a:lnTo>
                    <a:pt x="1309" y="0"/>
                  </a:lnTo>
                  <a:lnTo>
                    <a:pt x="443" y="43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4A93DE82-20FC-A24F-8846-F87CEA84DC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31118" y="8450808"/>
              <a:ext cx="1912521" cy="2995514"/>
            </a:xfrm>
            <a:custGeom>
              <a:avLst/>
              <a:gdLst>
                <a:gd name="T0" fmla="*/ 826 w 2926"/>
                <a:gd name="T1" fmla="*/ 540 h 4585"/>
                <a:gd name="T2" fmla="*/ 0 w 2926"/>
                <a:gd name="T3" fmla="*/ 0 h 4585"/>
                <a:gd name="T4" fmla="*/ 2925 w 2926"/>
                <a:gd name="T5" fmla="*/ 4584 h 4585"/>
                <a:gd name="T6" fmla="*/ 826 w 2926"/>
                <a:gd name="T7" fmla="*/ 540 h 4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26" h="4585">
                  <a:moveTo>
                    <a:pt x="826" y="540"/>
                  </a:moveTo>
                  <a:lnTo>
                    <a:pt x="0" y="0"/>
                  </a:lnTo>
                  <a:lnTo>
                    <a:pt x="2925" y="4584"/>
                  </a:lnTo>
                  <a:lnTo>
                    <a:pt x="826" y="54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42E4AFAF-9482-AE4B-A013-DCF1884FF3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31119" y="8335597"/>
              <a:ext cx="993703" cy="466609"/>
            </a:xfrm>
            <a:custGeom>
              <a:avLst/>
              <a:gdLst>
                <a:gd name="T0" fmla="*/ 0 w 1522"/>
                <a:gd name="T1" fmla="*/ 175 h 716"/>
                <a:gd name="T2" fmla="*/ 826 w 1522"/>
                <a:gd name="T3" fmla="*/ 715 h 716"/>
                <a:gd name="T4" fmla="*/ 1521 w 1522"/>
                <a:gd name="T5" fmla="*/ 99 h 716"/>
                <a:gd name="T6" fmla="*/ 762 w 1522"/>
                <a:gd name="T7" fmla="*/ 0 h 716"/>
                <a:gd name="T8" fmla="*/ 0 w 1522"/>
                <a:gd name="T9" fmla="*/ 175 h 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2" h="716">
                  <a:moveTo>
                    <a:pt x="0" y="175"/>
                  </a:moveTo>
                  <a:lnTo>
                    <a:pt x="826" y="715"/>
                  </a:lnTo>
                  <a:lnTo>
                    <a:pt x="1521" y="99"/>
                  </a:lnTo>
                  <a:lnTo>
                    <a:pt x="762" y="0"/>
                  </a:lnTo>
                  <a:lnTo>
                    <a:pt x="0" y="175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E87AD12A-033F-504C-831C-D55571B566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26531" y="6218576"/>
              <a:ext cx="636546" cy="2183269"/>
            </a:xfrm>
            <a:custGeom>
              <a:avLst/>
              <a:gdLst>
                <a:gd name="T0" fmla="*/ 0 w 976"/>
                <a:gd name="T1" fmla="*/ 3241 h 3341"/>
                <a:gd name="T2" fmla="*/ 759 w 976"/>
                <a:gd name="T3" fmla="*/ 3340 h 3341"/>
                <a:gd name="T4" fmla="*/ 975 w 976"/>
                <a:gd name="T5" fmla="*/ 0 h 3341"/>
                <a:gd name="T6" fmla="*/ 538 w 976"/>
                <a:gd name="T7" fmla="*/ 9 h 3341"/>
                <a:gd name="T8" fmla="*/ 0 w 976"/>
                <a:gd name="T9" fmla="*/ 3241 h 3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6" h="3341">
                  <a:moveTo>
                    <a:pt x="0" y="3241"/>
                  </a:moveTo>
                  <a:lnTo>
                    <a:pt x="759" y="3340"/>
                  </a:lnTo>
                  <a:lnTo>
                    <a:pt x="975" y="0"/>
                  </a:lnTo>
                  <a:lnTo>
                    <a:pt x="538" y="9"/>
                  </a:lnTo>
                  <a:lnTo>
                    <a:pt x="0" y="3241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6EFDCD65-BB01-5C45-B1A3-BA8D23059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48503" y="5936305"/>
              <a:ext cx="1273094" cy="2765090"/>
            </a:xfrm>
            <a:custGeom>
              <a:avLst/>
              <a:gdLst>
                <a:gd name="T0" fmla="*/ 638 w 1947"/>
                <a:gd name="T1" fmla="*/ 0 h 4234"/>
                <a:gd name="T2" fmla="*/ 0 w 1947"/>
                <a:gd name="T3" fmla="*/ 1450 h 4234"/>
                <a:gd name="T4" fmla="*/ 1946 w 1947"/>
                <a:gd name="T5" fmla="*/ 4233 h 4234"/>
                <a:gd name="T6" fmla="*/ 638 w 1947"/>
                <a:gd name="T7" fmla="*/ 0 h 4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47" h="4234">
                  <a:moveTo>
                    <a:pt x="638" y="0"/>
                  </a:moveTo>
                  <a:lnTo>
                    <a:pt x="0" y="1450"/>
                  </a:lnTo>
                  <a:lnTo>
                    <a:pt x="1946" y="4233"/>
                  </a:lnTo>
                  <a:lnTo>
                    <a:pt x="638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8C58A556-D2D6-3142-8ECB-EAE17AE6CE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48503" y="5936306"/>
              <a:ext cx="720076" cy="1019627"/>
            </a:xfrm>
            <a:custGeom>
              <a:avLst/>
              <a:gdLst>
                <a:gd name="T0" fmla="*/ 638 w 1101"/>
                <a:gd name="T1" fmla="*/ 0 h 1559"/>
                <a:gd name="T2" fmla="*/ 0 w 1101"/>
                <a:gd name="T3" fmla="*/ 1450 h 1559"/>
                <a:gd name="T4" fmla="*/ 1100 w 1101"/>
                <a:gd name="T5" fmla="*/ 1558 h 1559"/>
                <a:gd name="T6" fmla="*/ 638 w 1101"/>
                <a:gd name="T7" fmla="*/ 0 h 1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1" h="1559">
                  <a:moveTo>
                    <a:pt x="638" y="0"/>
                  </a:moveTo>
                  <a:lnTo>
                    <a:pt x="0" y="1450"/>
                  </a:lnTo>
                  <a:lnTo>
                    <a:pt x="1100" y="1558"/>
                  </a:lnTo>
                  <a:lnTo>
                    <a:pt x="638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433E8590-DC42-B545-9C74-7E41954C4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97742" y="6777354"/>
              <a:ext cx="1765626" cy="3493806"/>
            </a:xfrm>
            <a:custGeom>
              <a:avLst/>
              <a:gdLst>
                <a:gd name="T0" fmla="*/ 0 w 2704"/>
                <a:gd name="T1" fmla="*/ 621 h 5350"/>
                <a:gd name="T2" fmla="*/ 188 w 2704"/>
                <a:gd name="T3" fmla="*/ 2946 h 5350"/>
                <a:gd name="T4" fmla="*/ 1219 w 2704"/>
                <a:gd name="T5" fmla="*/ 5349 h 5350"/>
                <a:gd name="T6" fmla="*/ 1868 w 2704"/>
                <a:gd name="T7" fmla="*/ 2159 h 5350"/>
                <a:gd name="T8" fmla="*/ 2703 w 2704"/>
                <a:gd name="T9" fmla="*/ 0 h 5350"/>
                <a:gd name="T10" fmla="*/ 0 w 2704"/>
                <a:gd name="T11" fmla="*/ 621 h 5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04" h="5350">
                  <a:moveTo>
                    <a:pt x="0" y="621"/>
                  </a:moveTo>
                  <a:lnTo>
                    <a:pt x="188" y="2946"/>
                  </a:lnTo>
                  <a:lnTo>
                    <a:pt x="1219" y="5349"/>
                  </a:lnTo>
                  <a:lnTo>
                    <a:pt x="1868" y="2159"/>
                  </a:lnTo>
                  <a:lnTo>
                    <a:pt x="2703" y="0"/>
                  </a:lnTo>
                  <a:lnTo>
                    <a:pt x="0" y="62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DF1447F2-FF78-FD40-9803-BAB7522514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48606" y="6345308"/>
              <a:ext cx="1123318" cy="1506397"/>
            </a:xfrm>
            <a:custGeom>
              <a:avLst/>
              <a:gdLst>
                <a:gd name="T0" fmla="*/ 1155 w 1720"/>
                <a:gd name="T1" fmla="*/ 0 h 2306"/>
                <a:gd name="T2" fmla="*/ 635 w 1720"/>
                <a:gd name="T3" fmla="*/ 661 h 2306"/>
                <a:gd name="T4" fmla="*/ 0 w 1720"/>
                <a:gd name="T5" fmla="*/ 2305 h 2306"/>
                <a:gd name="T6" fmla="*/ 1719 w 1720"/>
                <a:gd name="T7" fmla="*/ 566 h 2306"/>
                <a:gd name="T8" fmla="*/ 1155 w 1720"/>
                <a:gd name="T9" fmla="*/ 0 h 2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0" h="2306">
                  <a:moveTo>
                    <a:pt x="1155" y="0"/>
                  </a:moveTo>
                  <a:lnTo>
                    <a:pt x="635" y="661"/>
                  </a:lnTo>
                  <a:lnTo>
                    <a:pt x="0" y="2305"/>
                  </a:lnTo>
                  <a:lnTo>
                    <a:pt x="1719" y="566"/>
                  </a:lnTo>
                  <a:lnTo>
                    <a:pt x="1155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75B517B7-66CF-7145-8DDE-996A1C9B9E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6" y="5936306"/>
              <a:ext cx="2497223" cy="1247170"/>
            </a:xfrm>
            <a:custGeom>
              <a:avLst/>
              <a:gdLst>
                <a:gd name="T0" fmla="*/ 0 w 3824"/>
                <a:gd name="T1" fmla="*/ 0 h 1909"/>
                <a:gd name="T2" fmla="*/ 1120 w 3824"/>
                <a:gd name="T3" fmla="*/ 1908 h 1909"/>
                <a:gd name="T4" fmla="*/ 3823 w 3824"/>
                <a:gd name="T5" fmla="*/ 1287 h 1909"/>
                <a:gd name="T6" fmla="*/ 0 w 3824"/>
                <a:gd name="T7" fmla="*/ 0 h 19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24" h="1909">
                  <a:moveTo>
                    <a:pt x="0" y="0"/>
                  </a:moveTo>
                  <a:lnTo>
                    <a:pt x="1120" y="1908"/>
                  </a:lnTo>
                  <a:lnTo>
                    <a:pt x="3823" y="1287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92DCC63E-8EFE-6244-BDC1-EB73BC42C7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5" y="5936305"/>
              <a:ext cx="1186685" cy="400361"/>
            </a:xfrm>
            <a:custGeom>
              <a:avLst/>
              <a:gdLst>
                <a:gd name="T0" fmla="*/ 0 w 1819"/>
                <a:gd name="T1" fmla="*/ 0 h 611"/>
                <a:gd name="T2" fmla="*/ 239 w 1819"/>
                <a:gd name="T3" fmla="*/ 481 h 611"/>
                <a:gd name="T4" fmla="*/ 1818 w 1819"/>
                <a:gd name="T5" fmla="*/ 610 h 611"/>
                <a:gd name="T6" fmla="*/ 0 w 1819"/>
                <a:gd name="T7" fmla="*/ 0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19" h="611">
                  <a:moveTo>
                    <a:pt x="0" y="0"/>
                  </a:moveTo>
                  <a:lnTo>
                    <a:pt x="239" y="481"/>
                  </a:lnTo>
                  <a:lnTo>
                    <a:pt x="1818" y="61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7706DC39-53AC-E948-99ED-58985B9E2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5" y="5936305"/>
              <a:ext cx="2837099" cy="841048"/>
            </a:xfrm>
            <a:custGeom>
              <a:avLst/>
              <a:gdLst>
                <a:gd name="T0" fmla="*/ 3823 w 4344"/>
                <a:gd name="T1" fmla="*/ 1287 h 1288"/>
                <a:gd name="T2" fmla="*/ 4343 w 4344"/>
                <a:gd name="T3" fmla="*/ 626 h 1288"/>
                <a:gd name="T4" fmla="*/ 0 w 4344"/>
                <a:gd name="T5" fmla="*/ 0 h 1288"/>
                <a:gd name="T6" fmla="*/ 3823 w 4344"/>
                <a:gd name="T7" fmla="*/ 1287 h 1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44" h="1288">
                  <a:moveTo>
                    <a:pt x="3823" y="1287"/>
                  </a:moveTo>
                  <a:lnTo>
                    <a:pt x="4343" y="626"/>
                  </a:lnTo>
                  <a:lnTo>
                    <a:pt x="0" y="0"/>
                  </a:lnTo>
                  <a:lnTo>
                    <a:pt x="3823" y="128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20DDBA96-330B-6242-AEDE-12640D5C36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98710" y="6224335"/>
              <a:ext cx="1682097" cy="1725300"/>
            </a:xfrm>
            <a:custGeom>
              <a:avLst/>
              <a:gdLst>
                <a:gd name="T0" fmla="*/ 2135 w 2575"/>
                <a:gd name="T1" fmla="*/ 2640 h 2641"/>
                <a:gd name="T2" fmla="*/ 0 w 2575"/>
                <a:gd name="T3" fmla="*/ 690 h 2641"/>
                <a:gd name="T4" fmla="*/ 624 w 2575"/>
                <a:gd name="T5" fmla="*/ 182 h 2641"/>
                <a:gd name="T6" fmla="*/ 2574 w 2575"/>
                <a:gd name="T7" fmla="*/ 0 h 2641"/>
                <a:gd name="T8" fmla="*/ 2135 w 2575"/>
                <a:gd name="T9" fmla="*/ 2640 h 2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75" h="2641">
                  <a:moveTo>
                    <a:pt x="2135" y="2640"/>
                  </a:moveTo>
                  <a:lnTo>
                    <a:pt x="0" y="690"/>
                  </a:lnTo>
                  <a:lnTo>
                    <a:pt x="624" y="182"/>
                  </a:lnTo>
                  <a:lnTo>
                    <a:pt x="2574" y="0"/>
                  </a:lnTo>
                  <a:lnTo>
                    <a:pt x="2135" y="264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FB8BA5EF-9BDE-EF47-A228-3CA5F0D316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5407" y="6155209"/>
              <a:ext cx="639427" cy="521334"/>
            </a:xfrm>
            <a:custGeom>
              <a:avLst/>
              <a:gdLst>
                <a:gd name="T0" fmla="*/ 0 w 981"/>
                <a:gd name="T1" fmla="*/ 0 h 797"/>
                <a:gd name="T2" fmla="*/ 356 w 981"/>
                <a:gd name="T3" fmla="*/ 796 h 797"/>
                <a:gd name="T4" fmla="*/ 980 w 981"/>
                <a:gd name="T5" fmla="*/ 288 h 797"/>
                <a:gd name="T6" fmla="*/ 0 w 981"/>
                <a:gd name="T7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1" h="797">
                  <a:moveTo>
                    <a:pt x="0" y="0"/>
                  </a:moveTo>
                  <a:lnTo>
                    <a:pt x="356" y="796"/>
                  </a:lnTo>
                  <a:lnTo>
                    <a:pt x="980" y="288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3E56C61D-A01F-2F4C-9733-0122D677BA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31118" y="7465745"/>
              <a:ext cx="561658" cy="987945"/>
            </a:xfrm>
            <a:custGeom>
              <a:avLst/>
              <a:gdLst>
                <a:gd name="T0" fmla="*/ 47 w 862"/>
                <a:gd name="T1" fmla="*/ 0 h 1511"/>
                <a:gd name="T2" fmla="*/ 0 w 862"/>
                <a:gd name="T3" fmla="*/ 1510 h 1511"/>
                <a:gd name="T4" fmla="*/ 762 w 862"/>
                <a:gd name="T5" fmla="*/ 1335 h 1511"/>
                <a:gd name="T6" fmla="*/ 861 w 862"/>
                <a:gd name="T7" fmla="*/ 743 h 1511"/>
                <a:gd name="T8" fmla="*/ 47 w 862"/>
                <a:gd name="T9" fmla="*/ 0 h 1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2" h="1511">
                  <a:moveTo>
                    <a:pt x="47" y="0"/>
                  </a:moveTo>
                  <a:lnTo>
                    <a:pt x="0" y="1510"/>
                  </a:lnTo>
                  <a:lnTo>
                    <a:pt x="762" y="1335"/>
                  </a:lnTo>
                  <a:lnTo>
                    <a:pt x="861" y="743"/>
                  </a:lnTo>
                  <a:lnTo>
                    <a:pt x="47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3">
              <a:extLst>
                <a:ext uri="{FF2B5EF4-FFF2-40B4-BE49-F238E27FC236}">
                  <a16:creationId xmlns:a16="http://schemas.microsoft.com/office/drawing/2014/main" id="{7EB88477-8F69-2B4B-812B-521FB39655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2488" y="5939185"/>
              <a:ext cx="596222" cy="737357"/>
            </a:xfrm>
            <a:custGeom>
              <a:avLst/>
              <a:gdLst>
                <a:gd name="T0" fmla="*/ 911 w 912"/>
                <a:gd name="T1" fmla="*/ 1129 h 1130"/>
                <a:gd name="T2" fmla="*/ 555 w 912"/>
                <a:gd name="T3" fmla="*/ 333 h 1130"/>
                <a:gd name="T4" fmla="*/ 0 w 912"/>
                <a:gd name="T5" fmla="*/ 0 h 1130"/>
                <a:gd name="T6" fmla="*/ 911 w 912"/>
                <a:gd name="T7" fmla="*/ 1129 h 1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2" h="1130">
                  <a:moveTo>
                    <a:pt x="911" y="1129"/>
                  </a:moveTo>
                  <a:lnTo>
                    <a:pt x="555" y="333"/>
                  </a:lnTo>
                  <a:lnTo>
                    <a:pt x="0" y="0"/>
                  </a:lnTo>
                  <a:lnTo>
                    <a:pt x="911" y="1129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4">
              <a:extLst>
                <a:ext uri="{FF2B5EF4-FFF2-40B4-BE49-F238E27FC236}">
                  <a16:creationId xmlns:a16="http://schemas.microsoft.com/office/drawing/2014/main" id="{47A1091D-222A-AE46-8776-721EFCF9A0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03245" y="5950707"/>
              <a:ext cx="754639" cy="766160"/>
            </a:xfrm>
            <a:custGeom>
              <a:avLst/>
              <a:gdLst>
                <a:gd name="T0" fmla="*/ 0 w 1157"/>
                <a:gd name="T1" fmla="*/ 604 h 1171"/>
                <a:gd name="T2" fmla="*/ 564 w 1157"/>
                <a:gd name="T3" fmla="*/ 1170 h 1171"/>
                <a:gd name="T4" fmla="*/ 1156 w 1157"/>
                <a:gd name="T5" fmla="*/ 0 h 1171"/>
                <a:gd name="T6" fmla="*/ 0 w 1157"/>
                <a:gd name="T7" fmla="*/ 604 h 1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7" h="1171">
                  <a:moveTo>
                    <a:pt x="0" y="604"/>
                  </a:moveTo>
                  <a:lnTo>
                    <a:pt x="564" y="1170"/>
                  </a:lnTo>
                  <a:lnTo>
                    <a:pt x="1156" y="0"/>
                  </a:lnTo>
                  <a:lnTo>
                    <a:pt x="0" y="604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25">
              <a:extLst>
                <a:ext uri="{FF2B5EF4-FFF2-40B4-BE49-F238E27FC236}">
                  <a16:creationId xmlns:a16="http://schemas.microsoft.com/office/drawing/2014/main" id="{1C92C63F-F3F1-BF4A-992F-8439D0260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8628" y="8309674"/>
              <a:ext cx="1155000" cy="331234"/>
            </a:xfrm>
            <a:custGeom>
              <a:avLst/>
              <a:gdLst>
                <a:gd name="T0" fmla="*/ 453 w 1769"/>
                <a:gd name="T1" fmla="*/ 0 h 505"/>
                <a:gd name="T2" fmla="*/ 0 w 1769"/>
                <a:gd name="T3" fmla="*/ 248 h 505"/>
                <a:gd name="T4" fmla="*/ 418 w 1769"/>
                <a:gd name="T5" fmla="*/ 504 h 505"/>
                <a:gd name="T6" fmla="*/ 1768 w 1769"/>
                <a:gd name="T7" fmla="*/ 294 h 505"/>
                <a:gd name="T8" fmla="*/ 453 w 1769"/>
                <a:gd name="T9" fmla="*/ 0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69" h="505">
                  <a:moveTo>
                    <a:pt x="453" y="0"/>
                  </a:moveTo>
                  <a:lnTo>
                    <a:pt x="0" y="248"/>
                  </a:lnTo>
                  <a:lnTo>
                    <a:pt x="418" y="504"/>
                  </a:lnTo>
                  <a:lnTo>
                    <a:pt x="1768" y="294"/>
                  </a:lnTo>
                  <a:lnTo>
                    <a:pt x="453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" name="Freeform 26">
              <a:extLst>
                <a:ext uri="{FF2B5EF4-FFF2-40B4-BE49-F238E27FC236}">
                  <a16:creationId xmlns:a16="http://schemas.microsoft.com/office/drawing/2014/main" id="{AD9B72B2-7FE8-D341-9DE9-166A1430D3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8627" y="8309674"/>
              <a:ext cx="976422" cy="161297"/>
            </a:xfrm>
            <a:custGeom>
              <a:avLst/>
              <a:gdLst>
                <a:gd name="T0" fmla="*/ 453 w 1496"/>
                <a:gd name="T1" fmla="*/ 0 h 249"/>
                <a:gd name="T2" fmla="*/ 0 w 1496"/>
                <a:gd name="T3" fmla="*/ 248 h 249"/>
                <a:gd name="T4" fmla="*/ 1495 w 1496"/>
                <a:gd name="T5" fmla="*/ 233 h 249"/>
                <a:gd name="T6" fmla="*/ 453 w 1496"/>
                <a:gd name="T7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96" h="249">
                  <a:moveTo>
                    <a:pt x="453" y="0"/>
                  </a:moveTo>
                  <a:lnTo>
                    <a:pt x="0" y="248"/>
                  </a:lnTo>
                  <a:lnTo>
                    <a:pt x="1495" y="233"/>
                  </a:lnTo>
                  <a:lnTo>
                    <a:pt x="453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Freeform 27">
              <a:extLst>
                <a:ext uri="{FF2B5EF4-FFF2-40B4-BE49-F238E27FC236}">
                  <a16:creationId xmlns:a16="http://schemas.microsoft.com/office/drawing/2014/main" id="{59ADCFE9-1C0F-6345-942F-7AE9E6D5F6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4163" y="8502654"/>
              <a:ext cx="999464" cy="3148171"/>
            </a:xfrm>
            <a:custGeom>
              <a:avLst/>
              <a:gdLst>
                <a:gd name="T0" fmla="*/ 0 w 1531"/>
                <a:gd name="T1" fmla="*/ 4819 h 4820"/>
                <a:gd name="T2" fmla="*/ 180 w 1531"/>
                <a:gd name="T3" fmla="*/ 210 h 4820"/>
                <a:gd name="T4" fmla="*/ 1530 w 1531"/>
                <a:gd name="T5" fmla="*/ 0 h 4820"/>
                <a:gd name="T6" fmla="*/ 285 w 1531"/>
                <a:gd name="T7" fmla="*/ 2210 h 4820"/>
                <a:gd name="T8" fmla="*/ 0 w 1531"/>
                <a:gd name="T9" fmla="*/ 4819 h 48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31" h="4820">
                  <a:moveTo>
                    <a:pt x="0" y="4819"/>
                  </a:moveTo>
                  <a:lnTo>
                    <a:pt x="180" y="210"/>
                  </a:lnTo>
                  <a:lnTo>
                    <a:pt x="1530" y="0"/>
                  </a:lnTo>
                  <a:lnTo>
                    <a:pt x="285" y="2210"/>
                  </a:lnTo>
                  <a:lnTo>
                    <a:pt x="0" y="481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Freeform 28">
              <a:extLst>
                <a:ext uri="{FF2B5EF4-FFF2-40B4-BE49-F238E27FC236}">
                  <a16:creationId xmlns:a16="http://schemas.microsoft.com/office/drawing/2014/main" id="{17B210D1-6516-384F-A9C5-04AF76B3C8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4163" y="8502654"/>
              <a:ext cx="999464" cy="3148171"/>
            </a:xfrm>
            <a:custGeom>
              <a:avLst/>
              <a:gdLst>
                <a:gd name="T0" fmla="*/ 285 w 1531"/>
                <a:gd name="T1" fmla="*/ 2210 h 4820"/>
                <a:gd name="T2" fmla="*/ 0 w 1531"/>
                <a:gd name="T3" fmla="*/ 4819 h 4820"/>
                <a:gd name="T4" fmla="*/ 411 w 1531"/>
                <a:gd name="T5" fmla="*/ 2770 h 4820"/>
                <a:gd name="T6" fmla="*/ 1530 w 1531"/>
                <a:gd name="T7" fmla="*/ 0 h 4820"/>
                <a:gd name="T8" fmla="*/ 285 w 1531"/>
                <a:gd name="T9" fmla="*/ 2210 h 48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31" h="4820">
                  <a:moveTo>
                    <a:pt x="285" y="2210"/>
                  </a:moveTo>
                  <a:lnTo>
                    <a:pt x="0" y="4819"/>
                  </a:lnTo>
                  <a:lnTo>
                    <a:pt x="411" y="2770"/>
                  </a:lnTo>
                  <a:lnTo>
                    <a:pt x="1530" y="0"/>
                  </a:lnTo>
                  <a:lnTo>
                    <a:pt x="285" y="221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29">
              <a:extLst>
                <a:ext uri="{FF2B5EF4-FFF2-40B4-BE49-F238E27FC236}">
                  <a16:creationId xmlns:a16="http://schemas.microsoft.com/office/drawing/2014/main" id="{7FB8F765-E9CA-F148-980D-C47BEFC590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21943" y="6218576"/>
              <a:ext cx="1457433" cy="5432250"/>
            </a:xfrm>
            <a:custGeom>
              <a:avLst/>
              <a:gdLst>
                <a:gd name="T0" fmla="*/ 2232 w 2233"/>
                <a:gd name="T1" fmla="*/ 3706 h 8316"/>
                <a:gd name="T2" fmla="*/ 2052 w 2233"/>
                <a:gd name="T3" fmla="*/ 8315 h 8316"/>
                <a:gd name="T4" fmla="*/ 1404 w 2233"/>
                <a:gd name="T5" fmla="*/ 8000 h 8316"/>
                <a:gd name="T6" fmla="*/ 904 w 2233"/>
                <a:gd name="T7" fmla="*/ 4413 h 8316"/>
                <a:gd name="T8" fmla="*/ 0 w 2233"/>
                <a:gd name="T9" fmla="*/ 3339 h 8316"/>
                <a:gd name="T10" fmla="*/ 216 w 2233"/>
                <a:gd name="T11" fmla="*/ 0 h 8316"/>
                <a:gd name="T12" fmla="*/ 1677 w 2233"/>
                <a:gd name="T13" fmla="*/ 631 h 8316"/>
                <a:gd name="T14" fmla="*/ 1815 w 2233"/>
                <a:gd name="T15" fmla="*/ 3451 h 8316"/>
                <a:gd name="T16" fmla="*/ 2232 w 2233"/>
                <a:gd name="T17" fmla="*/ 3706 h 8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33" h="8316">
                  <a:moveTo>
                    <a:pt x="2232" y="3706"/>
                  </a:moveTo>
                  <a:lnTo>
                    <a:pt x="2052" y="8315"/>
                  </a:lnTo>
                  <a:lnTo>
                    <a:pt x="1404" y="8000"/>
                  </a:lnTo>
                  <a:lnTo>
                    <a:pt x="904" y="4413"/>
                  </a:lnTo>
                  <a:lnTo>
                    <a:pt x="0" y="3339"/>
                  </a:lnTo>
                  <a:lnTo>
                    <a:pt x="216" y="0"/>
                  </a:lnTo>
                  <a:lnTo>
                    <a:pt x="1677" y="631"/>
                  </a:lnTo>
                  <a:lnTo>
                    <a:pt x="1815" y="3451"/>
                  </a:lnTo>
                  <a:lnTo>
                    <a:pt x="2232" y="370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30">
              <a:extLst>
                <a:ext uri="{FF2B5EF4-FFF2-40B4-BE49-F238E27FC236}">
                  <a16:creationId xmlns:a16="http://schemas.microsoft.com/office/drawing/2014/main" id="{A9499019-4983-5845-AE89-8ED76A4946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21943" y="6218576"/>
              <a:ext cx="1097394" cy="5314157"/>
            </a:xfrm>
            <a:custGeom>
              <a:avLst/>
              <a:gdLst>
                <a:gd name="T0" fmla="*/ 1677 w 1678"/>
                <a:gd name="T1" fmla="*/ 8133 h 8134"/>
                <a:gd name="T2" fmla="*/ 1404 w 1678"/>
                <a:gd name="T3" fmla="*/ 8000 h 8134"/>
                <a:gd name="T4" fmla="*/ 904 w 1678"/>
                <a:gd name="T5" fmla="*/ 4413 h 8134"/>
                <a:gd name="T6" fmla="*/ 0 w 1678"/>
                <a:gd name="T7" fmla="*/ 3339 h 8134"/>
                <a:gd name="T8" fmla="*/ 216 w 1678"/>
                <a:gd name="T9" fmla="*/ 0 h 8134"/>
                <a:gd name="T10" fmla="*/ 1026 w 1678"/>
                <a:gd name="T11" fmla="*/ 1906 h 8134"/>
                <a:gd name="T12" fmla="*/ 708 w 1678"/>
                <a:gd name="T13" fmla="*/ 2984 h 8134"/>
                <a:gd name="T14" fmla="*/ 663 w 1678"/>
                <a:gd name="T15" fmla="*/ 3750 h 8134"/>
                <a:gd name="T16" fmla="*/ 1437 w 1678"/>
                <a:gd name="T17" fmla="*/ 4822 h 8134"/>
                <a:gd name="T18" fmla="*/ 1677 w 1678"/>
                <a:gd name="T19" fmla="*/ 8133 h 8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78" h="8134">
                  <a:moveTo>
                    <a:pt x="1677" y="8133"/>
                  </a:moveTo>
                  <a:lnTo>
                    <a:pt x="1404" y="8000"/>
                  </a:lnTo>
                  <a:lnTo>
                    <a:pt x="904" y="4413"/>
                  </a:lnTo>
                  <a:lnTo>
                    <a:pt x="0" y="3339"/>
                  </a:lnTo>
                  <a:lnTo>
                    <a:pt x="216" y="0"/>
                  </a:lnTo>
                  <a:lnTo>
                    <a:pt x="1026" y="1906"/>
                  </a:lnTo>
                  <a:lnTo>
                    <a:pt x="708" y="2984"/>
                  </a:lnTo>
                  <a:lnTo>
                    <a:pt x="663" y="3750"/>
                  </a:lnTo>
                  <a:lnTo>
                    <a:pt x="1437" y="4822"/>
                  </a:lnTo>
                  <a:lnTo>
                    <a:pt x="1677" y="813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" name="Freeform 31">
              <a:extLst>
                <a:ext uri="{FF2B5EF4-FFF2-40B4-BE49-F238E27FC236}">
                  <a16:creationId xmlns:a16="http://schemas.microsoft.com/office/drawing/2014/main" id="{C4FF7C1C-FF15-0B4F-AC3A-3DEBD242F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5407" y="5864298"/>
              <a:ext cx="1915400" cy="481011"/>
            </a:xfrm>
            <a:custGeom>
              <a:avLst/>
              <a:gdLst>
                <a:gd name="T0" fmla="*/ 0 w 2931"/>
                <a:gd name="T1" fmla="*/ 446 h 735"/>
                <a:gd name="T2" fmla="*/ 980 w 2931"/>
                <a:gd name="T3" fmla="*/ 734 h 735"/>
                <a:gd name="T4" fmla="*/ 2930 w 2931"/>
                <a:gd name="T5" fmla="*/ 552 h 735"/>
                <a:gd name="T6" fmla="*/ 2154 w 2931"/>
                <a:gd name="T7" fmla="*/ 0 h 735"/>
                <a:gd name="T8" fmla="*/ 0 w 2931"/>
                <a:gd name="T9" fmla="*/ 446 h 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31" h="735">
                  <a:moveTo>
                    <a:pt x="0" y="446"/>
                  </a:moveTo>
                  <a:lnTo>
                    <a:pt x="980" y="734"/>
                  </a:lnTo>
                  <a:lnTo>
                    <a:pt x="2930" y="552"/>
                  </a:lnTo>
                  <a:lnTo>
                    <a:pt x="2154" y="0"/>
                  </a:lnTo>
                  <a:lnTo>
                    <a:pt x="0" y="446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4" name="Freeform 32">
              <a:extLst>
                <a:ext uri="{FF2B5EF4-FFF2-40B4-BE49-F238E27FC236}">
                  <a16:creationId xmlns:a16="http://schemas.microsoft.com/office/drawing/2014/main" id="{D5A0988D-9A92-124F-B8EF-CDD9E4DD51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2489" y="4879234"/>
              <a:ext cx="2174627" cy="1275975"/>
            </a:xfrm>
            <a:custGeom>
              <a:avLst/>
              <a:gdLst>
                <a:gd name="T0" fmla="*/ 0 w 3328"/>
                <a:gd name="T1" fmla="*/ 1621 h 1955"/>
                <a:gd name="T2" fmla="*/ 555 w 3328"/>
                <a:gd name="T3" fmla="*/ 1954 h 1955"/>
                <a:gd name="T4" fmla="*/ 2709 w 3328"/>
                <a:gd name="T5" fmla="*/ 1508 h 1955"/>
                <a:gd name="T6" fmla="*/ 3327 w 3328"/>
                <a:gd name="T7" fmla="*/ 0 h 1955"/>
                <a:gd name="T8" fmla="*/ 1534 w 3328"/>
                <a:gd name="T9" fmla="*/ 1362 h 1955"/>
                <a:gd name="T10" fmla="*/ 0 w 3328"/>
                <a:gd name="T11" fmla="*/ 1621 h 19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328" h="1955">
                  <a:moveTo>
                    <a:pt x="0" y="1621"/>
                  </a:moveTo>
                  <a:lnTo>
                    <a:pt x="555" y="1954"/>
                  </a:lnTo>
                  <a:lnTo>
                    <a:pt x="2709" y="1508"/>
                  </a:lnTo>
                  <a:lnTo>
                    <a:pt x="3327" y="0"/>
                  </a:lnTo>
                  <a:lnTo>
                    <a:pt x="1534" y="1362"/>
                  </a:lnTo>
                  <a:lnTo>
                    <a:pt x="0" y="1621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5" name="Freeform 33">
              <a:extLst>
                <a:ext uri="{FF2B5EF4-FFF2-40B4-BE49-F238E27FC236}">
                  <a16:creationId xmlns:a16="http://schemas.microsoft.com/office/drawing/2014/main" id="{60E80FF1-28C7-0B41-A0B1-45E165C699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21596" y="5337203"/>
              <a:ext cx="2739167" cy="1005225"/>
            </a:xfrm>
            <a:custGeom>
              <a:avLst/>
              <a:gdLst>
                <a:gd name="T0" fmla="*/ 0 w 4192"/>
                <a:gd name="T1" fmla="*/ 1168 h 1541"/>
                <a:gd name="T2" fmla="*/ 3035 w 4192"/>
                <a:gd name="T3" fmla="*/ 1540 h 1541"/>
                <a:gd name="T4" fmla="*/ 4191 w 4192"/>
                <a:gd name="T5" fmla="*/ 936 h 1541"/>
                <a:gd name="T6" fmla="*/ 2399 w 4192"/>
                <a:gd name="T7" fmla="*/ 460 h 1541"/>
                <a:gd name="T8" fmla="*/ 1524 w 4192"/>
                <a:gd name="T9" fmla="*/ 0 h 1541"/>
                <a:gd name="T10" fmla="*/ 0 w 4192"/>
                <a:gd name="T11" fmla="*/ 1168 h 1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92" h="1541">
                  <a:moveTo>
                    <a:pt x="0" y="1168"/>
                  </a:moveTo>
                  <a:lnTo>
                    <a:pt x="3035" y="1540"/>
                  </a:lnTo>
                  <a:lnTo>
                    <a:pt x="4191" y="936"/>
                  </a:lnTo>
                  <a:lnTo>
                    <a:pt x="2399" y="460"/>
                  </a:lnTo>
                  <a:lnTo>
                    <a:pt x="1524" y="0"/>
                  </a:lnTo>
                  <a:lnTo>
                    <a:pt x="0" y="1168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6" name="Freeform 34">
              <a:extLst>
                <a:ext uri="{FF2B5EF4-FFF2-40B4-BE49-F238E27FC236}">
                  <a16:creationId xmlns:a16="http://schemas.microsoft.com/office/drawing/2014/main" id="{ECD03029-502E-4A49-9028-7BE7F2BEF7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70995" y="4043945"/>
              <a:ext cx="1065712" cy="2180390"/>
            </a:xfrm>
            <a:custGeom>
              <a:avLst/>
              <a:gdLst>
                <a:gd name="T0" fmla="*/ 0 w 1633"/>
                <a:gd name="T1" fmla="*/ 2786 h 3339"/>
                <a:gd name="T2" fmla="*/ 776 w 1633"/>
                <a:gd name="T3" fmla="*/ 3338 h 3339"/>
                <a:gd name="T4" fmla="*/ 1632 w 1633"/>
                <a:gd name="T5" fmla="*/ 0 h 3339"/>
                <a:gd name="T6" fmla="*/ 809 w 1633"/>
                <a:gd name="T7" fmla="*/ 175 h 3339"/>
                <a:gd name="T8" fmla="*/ 0 w 1633"/>
                <a:gd name="T9" fmla="*/ 2786 h 3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33" h="3339">
                  <a:moveTo>
                    <a:pt x="0" y="2786"/>
                  </a:moveTo>
                  <a:lnTo>
                    <a:pt x="776" y="3338"/>
                  </a:lnTo>
                  <a:lnTo>
                    <a:pt x="1632" y="0"/>
                  </a:lnTo>
                  <a:lnTo>
                    <a:pt x="809" y="175"/>
                  </a:lnTo>
                  <a:lnTo>
                    <a:pt x="0" y="278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7" name="Freeform 35">
              <a:extLst>
                <a:ext uri="{FF2B5EF4-FFF2-40B4-BE49-F238E27FC236}">
                  <a16:creationId xmlns:a16="http://schemas.microsoft.com/office/drawing/2014/main" id="{E217B940-A49A-554B-A50B-BCE4467964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77928" y="4043945"/>
              <a:ext cx="2088218" cy="2180390"/>
            </a:xfrm>
            <a:custGeom>
              <a:avLst/>
              <a:gdLst>
                <a:gd name="T0" fmla="*/ 0 w 3197"/>
                <a:gd name="T1" fmla="*/ 3338 h 3339"/>
                <a:gd name="T2" fmla="*/ 856 w 3197"/>
                <a:gd name="T3" fmla="*/ 0 h 3339"/>
                <a:gd name="T4" fmla="*/ 1573 w 3197"/>
                <a:gd name="T5" fmla="*/ 1350 h 3339"/>
                <a:gd name="T6" fmla="*/ 3196 w 3197"/>
                <a:gd name="T7" fmla="*/ 1404 h 3339"/>
                <a:gd name="T8" fmla="*/ 437 w 3197"/>
                <a:gd name="T9" fmla="*/ 3329 h 3339"/>
                <a:gd name="T10" fmla="*/ 0 w 3197"/>
                <a:gd name="T11" fmla="*/ 3338 h 3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7" h="3339">
                  <a:moveTo>
                    <a:pt x="0" y="3338"/>
                  </a:moveTo>
                  <a:lnTo>
                    <a:pt x="856" y="0"/>
                  </a:lnTo>
                  <a:lnTo>
                    <a:pt x="1573" y="1350"/>
                  </a:lnTo>
                  <a:lnTo>
                    <a:pt x="3196" y="1404"/>
                  </a:lnTo>
                  <a:lnTo>
                    <a:pt x="437" y="3329"/>
                  </a:lnTo>
                  <a:lnTo>
                    <a:pt x="0" y="3338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8" name="Freeform 36">
              <a:extLst>
                <a:ext uri="{FF2B5EF4-FFF2-40B4-BE49-F238E27FC236}">
                  <a16:creationId xmlns:a16="http://schemas.microsoft.com/office/drawing/2014/main" id="{28DDA0FF-DACC-9241-B263-7A184969B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06194" y="4928199"/>
              <a:ext cx="1059951" cy="285149"/>
            </a:xfrm>
            <a:custGeom>
              <a:avLst/>
              <a:gdLst>
                <a:gd name="T0" fmla="*/ 0 w 1624"/>
                <a:gd name="T1" fmla="*/ 0 h 438"/>
                <a:gd name="T2" fmla="*/ 1623 w 1624"/>
                <a:gd name="T3" fmla="*/ 54 h 438"/>
                <a:gd name="T4" fmla="*/ 1074 w 1624"/>
                <a:gd name="T5" fmla="*/ 437 h 438"/>
                <a:gd name="T6" fmla="*/ 0 w 1624"/>
                <a:gd name="T7" fmla="*/ 0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24" h="438">
                  <a:moveTo>
                    <a:pt x="0" y="0"/>
                  </a:moveTo>
                  <a:lnTo>
                    <a:pt x="1623" y="54"/>
                  </a:lnTo>
                  <a:lnTo>
                    <a:pt x="1074" y="437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9" name="Freeform 37">
              <a:extLst>
                <a:ext uri="{FF2B5EF4-FFF2-40B4-BE49-F238E27FC236}">
                  <a16:creationId xmlns:a16="http://schemas.microsoft.com/office/drawing/2014/main" id="{07B0D3E2-0089-8F47-B96B-C30BAC87E2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63077" y="4962763"/>
              <a:ext cx="1803069" cy="1670575"/>
            </a:xfrm>
            <a:custGeom>
              <a:avLst/>
              <a:gdLst>
                <a:gd name="T0" fmla="*/ 0 w 2760"/>
                <a:gd name="T1" fmla="*/ 1925 h 2557"/>
                <a:gd name="T2" fmla="*/ 1461 w 2760"/>
                <a:gd name="T3" fmla="*/ 2556 h 2557"/>
                <a:gd name="T4" fmla="*/ 2759 w 2760"/>
                <a:gd name="T5" fmla="*/ 1490 h 2557"/>
                <a:gd name="T6" fmla="*/ 2759 w 2760"/>
                <a:gd name="T7" fmla="*/ 0 h 2557"/>
                <a:gd name="T8" fmla="*/ 0 w 2760"/>
                <a:gd name="T9" fmla="*/ 1925 h 2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60" h="2557">
                  <a:moveTo>
                    <a:pt x="0" y="1925"/>
                  </a:moveTo>
                  <a:lnTo>
                    <a:pt x="1461" y="2556"/>
                  </a:lnTo>
                  <a:lnTo>
                    <a:pt x="2759" y="1490"/>
                  </a:lnTo>
                  <a:lnTo>
                    <a:pt x="2759" y="0"/>
                  </a:lnTo>
                  <a:lnTo>
                    <a:pt x="0" y="1925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0" name="Freeform 38">
              <a:extLst>
                <a:ext uri="{FF2B5EF4-FFF2-40B4-BE49-F238E27FC236}">
                  <a16:creationId xmlns:a16="http://schemas.microsoft.com/office/drawing/2014/main" id="{639D0113-D8D0-7449-B0DB-E96D7E727F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5" y="5936305"/>
              <a:ext cx="855451" cy="2765090"/>
            </a:xfrm>
            <a:custGeom>
              <a:avLst/>
              <a:gdLst>
                <a:gd name="T0" fmla="*/ 1120 w 1309"/>
                <a:gd name="T1" fmla="*/ 1908 h 4234"/>
                <a:gd name="T2" fmla="*/ 0 w 1309"/>
                <a:gd name="T3" fmla="*/ 0 h 4234"/>
                <a:gd name="T4" fmla="*/ 1308 w 1309"/>
                <a:gd name="T5" fmla="*/ 4233 h 4234"/>
                <a:gd name="T6" fmla="*/ 1120 w 1309"/>
                <a:gd name="T7" fmla="*/ 1908 h 4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09" h="4234">
                  <a:moveTo>
                    <a:pt x="1120" y="1908"/>
                  </a:moveTo>
                  <a:lnTo>
                    <a:pt x="0" y="0"/>
                  </a:lnTo>
                  <a:lnTo>
                    <a:pt x="1308" y="4233"/>
                  </a:lnTo>
                  <a:lnTo>
                    <a:pt x="1120" y="190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1" name="Freeform 39">
              <a:extLst>
                <a:ext uri="{FF2B5EF4-FFF2-40B4-BE49-F238E27FC236}">
                  <a16:creationId xmlns:a16="http://schemas.microsoft.com/office/drawing/2014/main" id="{228ECF7E-98FB-5E48-AA27-D92A2DBE0F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19338" y="5936306"/>
              <a:ext cx="849690" cy="947619"/>
            </a:xfrm>
            <a:custGeom>
              <a:avLst/>
              <a:gdLst>
                <a:gd name="T0" fmla="*/ 0 w 1299"/>
                <a:gd name="T1" fmla="*/ 1066 h 1451"/>
                <a:gd name="T2" fmla="*/ 660 w 1299"/>
                <a:gd name="T3" fmla="*/ 1450 h 1451"/>
                <a:gd name="T4" fmla="*/ 1298 w 1299"/>
                <a:gd name="T5" fmla="*/ 0 h 1451"/>
                <a:gd name="T6" fmla="*/ 0 w 1299"/>
                <a:gd name="T7" fmla="*/ 1066 h 1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9" h="1451">
                  <a:moveTo>
                    <a:pt x="0" y="1066"/>
                  </a:moveTo>
                  <a:lnTo>
                    <a:pt x="660" y="1450"/>
                  </a:lnTo>
                  <a:lnTo>
                    <a:pt x="1298" y="0"/>
                  </a:lnTo>
                  <a:lnTo>
                    <a:pt x="0" y="106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2" name="Freeform 40">
              <a:extLst>
                <a:ext uri="{FF2B5EF4-FFF2-40B4-BE49-F238E27FC236}">
                  <a16:creationId xmlns:a16="http://schemas.microsoft.com/office/drawing/2014/main" id="{19D9F071-7E9D-3540-AE5D-6E14427AEC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6" y="4596964"/>
              <a:ext cx="1849154" cy="1506399"/>
            </a:xfrm>
            <a:custGeom>
              <a:avLst/>
              <a:gdLst>
                <a:gd name="T0" fmla="*/ 1550 w 2833"/>
                <a:gd name="T1" fmla="*/ 0 h 2306"/>
                <a:gd name="T2" fmla="*/ 0 w 2833"/>
                <a:gd name="T3" fmla="*/ 561 h 2306"/>
                <a:gd name="T4" fmla="*/ 1308 w 2833"/>
                <a:gd name="T5" fmla="*/ 2305 h 2306"/>
                <a:gd name="T6" fmla="*/ 2832 w 2833"/>
                <a:gd name="T7" fmla="*/ 1137 h 2306"/>
                <a:gd name="T8" fmla="*/ 1550 w 2833"/>
                <a:gd name="T9" fmla="*/ 0 h 2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33" h="2306">
                  <a:moveTo>
                    <a:pt x="1550" y="0"/>
                  </a:moveTo>
                  <a:lnTo>
                    <a:pt x="0" y="561"/>
                  </a:lnTo>
                  <a:lnTo>
                    <a:pt x="1308" y="2305"/>
                  </a:lnTo>
                  <a:lnTo>
                    <a:pt x="2832" y="1137"/>
                  </a:lnTo>
                  <a:lnTo>
                    <a:pt x="155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3" name="Freeform 41">
              <a:extLst>
                <a:ext uri="{FF2B5EF4-FFF2-40B4-BE49-F238E27FC236}">
                  <a16:creationId xmlns:a16="http://schemas.microsoft.com/office/drawing/2014/main" id="{3B5C6133-6B53-434B-97DC-8766C0D87A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5" y="4962763"/>
              <a:ext cx="855451" cy="1140600"/>
            </a:xfrm>
            <a:custGeom>
              <a:avLst/>
              <a:gdLst>
                <a:gd name="T0" fmla="*/ 0 w 1309"/>
                <a:gd name="T1" fmla="*/ 0 h 1745"/>
                <a:gd name="T2" fmla="*/ 0 w 1309"/>
                <a:gd name="T3" fmla="*/ 1490 h 1745"/>
                <a:gd name="T4" fmla="*/ 1308 w 1309"/>
                <a:gd name="T5" fmla="*/ 1744 h 1745"/>
                <a:gd name="T6" fmla="*/ 0 w 1309"/>
                <a:gd name="T7" fmla="*/ 0 h 17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09" h="1745">
                  <a:moveTo>
                    <a:pt x="0" y="0"/>
                  </a:moveTo>
                  <a:lnTo>
                    <a:pt x="0" y="1490"/>
                  </a:lnTo>
                  <a:lnTo>
                    <a:pt x="1308" y="1744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4" name="Freeform 42">
              <a:extLst>
                <a:ext uri="{FF2B5EF4-FFF2-40B4-BE49-F238E27FC236}">
                  <a16:creationId xmlns:a16="http://schemas.microsoft.com/office/drawing/2014/main" id="{B8A4BADF-4E32-0445-B4FB-4E7F410473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00970" y="3583097"/>
              <a:ext cx="881373" cy="576060"/>
            </a:xfrm>
            <a:custGeom>
              <a:avLst/>
              <a:gdLst>
                <a:gd name="T0" fmla="*/ 0 w 1350"/>
                <a:gd name="T1" fmla="*/ 881 h 882"/>
                <a:gd name="T2" fmla="*/ 823 w 1350"/>
                <a:gd name="T3" fmla="*/ 706 h 882"/>
                <a:gd name="T4" fmla="*/ 1349 w 1350"/>
                <a:gd name="T5" fmla="*/ 0 h 882"/>
                <a:gd name="T6" fmla="*/ 0 w 1350"/>
                <a:gd name="T7" fmla="*/ 881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50" h="882">
                  <a:moveTo>
                    <a:pt x="0" y="881"/>
                  </a:moveTo>
                  <a:lnTo>
                    <a:pt x="823" y="706"/>
                  </a:lnTo>
                  <a:lnTo>
                    <a:pt x="1349" y="0"/>
                  </a:lnTo>
                  <a:lnTo>
                    <a:pt x="0" y="881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5" name="Freeform 43">
              <a:extLst>
                <a:ext uri="{FF2B5EF4-FFF2-40B4-BE49-F238E27FC236}">
                  <a16:creationId xmlns:a16="http://schemas.microsoft.com/office/drawing/2014/main" id="{FB44E0E2-CD8A-924B-BB77-BCC7D38E19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6707" y="3583098"/>
              <a:ext cx="786322" cy="1342221"/>
            </a:xfrm>
            <a:custGeom>
              <a:avLst/>
              <a:gdLst>
                <a:gd name="T0" fmla="*/ 526 w 1206"/>
                <a:gd name="T1" fmla="*/ 0 h 2057"/>
                <a:gd name="T2" fmla="*/ 0 w 1206"/>
                <a:gd name="T3" fmla="*/ 706 h 2057"/>
                <a:gd name="T4" fmla="*/ 717 w 1206"/>
                <a:gd name="T5" fmla="*/ 2056 h 2057"/>
                <a:gd name="T6" fmla="*/ 1205 w 1206"/>
                <a:gd name="T7" fmla="*/ 940 h 2057"/>
                <a:gd name="T8" fmla="*/ 526 w 1206"/>
                <a:gd name="T9" fmla="*/ 0 h 20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6" h="2057">
                  <a:moveTo>
                    <a:pt x="526" y="0"/>
                  </a:moveTo>
                  <a:lnTo>
                    <a:pt x="0" y="706"/>
                  </a:lnTo>
                  <a:lnTo>
                    <a:pt x="717" y="2056"/>
                  </a:lnTo>
                  <a:lnTo>
                    <a:pt x="1205" y="940"/>
                  </a:lnTo>
                  <a:lnTo>
                    <a:pt x="526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6" name="Freeform 44">
              <a:extLst>
                <a:ext uri="{FF2B5EF4-FFF2-40B4-BE49-F238E27FC236}">
                  <a16:creationId xmlns:a16="http://schemas.microsoft.com/office/drawing/2014/main" id="{6BFCA3DD-FABA-6046-BB76-9DC5FEF0DC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6707" y="4043946"/>
              <a:ext cx="728716" cy="881373"/>
            </a:xfrm>
            <a:custGeom>
              <a:avLst/>
              <a:gdLst>
                <a:gd name="T0" fmla="*/ 0 w 1115"/>
                <a:gd name="T1" fmla="*/ 0 h 1351"/>
                <a:gd name="T2" fmla="*/ 717 w 1115"/>
                <a:gd name="T3" fmla="*/ 1350 h 1351"/>
                <a:gd name="T4" fmla="*/ 1114 w 1115"/>
                <a:gd name="T5" fmla="*/ 442 h 1351"/>
                <a:gd name="T6" fmla="*/ 760 w 1115"/>
                <a:gd name="T7" fmla="*/ 1071 h 1351"/>
                <a:gd name="T8" fmla="*/ 0 w 1115"/>
                <a:gd name="T9" fmla="*/ 0 h 1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5" h="1351">
                  <a:moveTo>
                    <a:pt x="0" y="0"/>
                  </a:moveTo>
                  <a:lnTo>
                    <a:pt x="717" y="1350"/>
                  </a:lnTo>
                  <a:lnTo>
                    <a:pt x="1114" y="442"/>
                  </a:lnTo>
                  <a:lnTo>
                    <a:pt x="760" y="1071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7" name="Freeform 45">
              <a:extLst>
                <a:ext uri="{FF2B5EF4-FFF2-40B4-BE49-F238E27FC236}">
                  <a16:creationId xmlns:a16="http://schemas.microsoft.com/office/drawing/2014/main" id="{F5362C26-4B6F-A94F-9B85-2CA80383B3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06194" y="4196604"/>
              <a:ext cx="1059951" cy="766160"/>
            </a:xfrm>
            <a:custGeom>
              <a:avLst/>
              <a:gdLst>
                <a:gd name="T0" fmla="*/ 0 w 1624"/>
                <a:gd name="T1" fmla="*/ 1116 h 1171"/>
                <a:gd name="T2" fmla="*/ 1623 w 1624"/>
                <a:gd name="T3" fmla="*/ 1170 h 1171"/>
                <a:gd name="T4" fmla="*/ 871 w 1624"/>
                <a:gd name="T5" fmla="*/ 298 h 1171"/>
                <a:gd name="T6" fmla="*/ 488 w 1624"/>
                <a:gd name="T7" fmla="*/ 0 h 1171"/>
                <a:gd name="T8" fmla="*/ 0 w 1624"/>
                <a:gd name="T9" fmla="*/ 1116 h 1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24" h="1171">
                  <a:moveTo>
                    <a:pt x="0" y="1116"/>
                  </a:moveTo>
                  <a:lnTo>
                    <a:pt x="1623" y="1170"/>
                  </a:lnTo>
                  <a:lnTo>
                    <a:pt x="871" y="298"/>
                  </a:lnTo>
                  <a:lnTo>
                    <a:pt x="488" y="0"/>
                  </a:lnTo>
                  <a:lnTo>
                    <a:pt x="0" y="111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8" name="Freeform 46">
              <a:extLst>
                <a:ext uri="{FF2B5EF4-FFF2-40B4-BE49-F238E27FC236}">
                  <a16:creationId xmlns:a16="http://schemas.microsoft.com/office/drawing/2014/main" id="{2DDF1D23-C72E-AB42-9488-719A7BABEF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5910" y="4153397"/>
              <a:ext cx="1754103" cy="809366"/>
            </a:xfrm>
            <a:custGeom>
              <a:avLst/>
              <a:gdLst>
                <a:gd name="T0" fmla="*/ 325 w 2686"/>
                <a:gd name="T1" fmla="*/ 0 h 1240"/>
                <a:gd name="T2" fmla="*/ 0 w 2686"/>
                <a:gd name="T3" fmla="*/ 69 h 1240"/>
                <a:gd name="T4" fmla="*/ 383 w 2686"/>
                <a:gd name="T5" fmla="*/ 366 h 1240"/>
                <a:gd name="T6" fmla="*/ 1135 w 2686"/>
                <a:gd name="T7" fmla="*/ 1239 h 1240"/>
                <a:gd name="T8" fmla="*/ 2685 w 2686"/>
                <a:gd name="T9" fmla="*/ 678 h 1240"/>
                <a:gd name="T10" fmla="*/ 325 w 2686"/>
                <a:gd name="T11" fmla="*/ 0 h 1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86" h="1240">
                  <a:moveTo>
                    <a:pt x="325" y="0"/>
                  </a:moveTo>
                  <a:lnTo>
                    <a:pt x="0" y="69"/>
                  </a:lnTo>
                  <a:lnTo>
                    <a:pt x="383" y="366"/>
                  </a:lnTo>
                  <a:lnTo>
                    <a:pt x="1135" y="1239"/>
                  </a:lnTo>
                  <a:lnTo>
                    <a:pt x="2685" y="678"/>
                  </a:lnTo>
                  <a:lnTo>
                    <a:pt x="32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9" name="Freeform 47">
              <a:extLst>
                <a:ext uri="{FF2B5EF4-FFF2-40B4-BE49-F238E27FC236}">
                  <a16:creationId xmlns:a16="http://schemas.microsoft.com/office/drawing/2014/main" id="{C5D44C34-437E-B844-9D3C-78AA0FAFF5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82343" y="3571577"/>
              <a:ext cx="443567" cy="627906"/>
            </a:xfrm>
            <a:custGeom>
              <a:avLst/>
              <a:gdLst>
                <a:gd name="T0" fmla="*/ 0 w 680"/>
                <a:gd name="T1" fmla="*/ 20 h 961"/>
                <a:gd name="T2" fmla="*/ 679 w 680"/>
                <a:gd name="T3" fmla="*/ 960 h 961"/>
                <a:gd name="T4" fmla="*/ 620 w 680"/>
                <a:gd name="T5" fmla="*/ 0 h 961"/>
                <a:gd name="T6" fmla="*/ 0 w 680"/>
                <a:gd name="T7" fmla="*/ 20 h 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0" h="961">
                  <a:moveTo>
                    <a:pt x="0" y="20"/>
                  </a:moveTo>
                  <a:lnTo>
                    <a:pt x="679" y="960"/>
                  </a:lnTo>
                  <a:lnTo>
                    <a:pt x="620" y="0"/>
                  </a:lnTo>
                  <a:lnTo>
                    <a:pt x="0" y="2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0" name="Freeform 48">
              <a:extLst>
                <a:ext uri="{FF2B5EF4-FFF2-40B4-BE49-F238E27FC236}">
                  <a16:creationId xmlns:a16="http://schemas.microsoft.com/office/drawing/2014/main" id="{47743645-6CF7-5B40-9C0A-DA707D43C6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85585" y="3571577"/>
              <a:ext cx="250585" cy="627906"/>
            </a:xfrm>
            <a:custGeom>
              <a:avLst/>
              <a:gdLst>
                <a:gd name="T0" fmla="*/ 59 w 385"/>
                <a:gd name="T1" fmla="*/ 960 h 961"/>
                <a:gd name="T2" fmla="*/ 384 w 385"/>
                <a:gd name="T3" fmla="*/ 891 h 961"/>
                <a:gd name="T4" fmla="*/ 331 w 385"/>
                <a:gd name="T5" fmla="*/ 338 h 961"/>
                <a:gd name="T6" fmla="*/ 0 w 385"/>
                <a:gd name="T7" fmla="*/ 0 h 961"/>
                <a:gd name="T8" fmla="*/ 59 w 385"/>
                <a:gd name="T9" fmla="*/ 960 h 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5" h="961">
                  <a:moveTo>
                    <a:pt x="59" y="960"/>
                  </a:moveTo>
                  <a:lnTo>
                    <a:pt x="384" y="891"/>
                  </a:lnTo>
                  <a:lnTo>
                    <a:pt x="331" y="338"/>
                  </a:lnTo>
                  <a:lnTo>
                    <a:pt x="0" y="0"/>
                  </a:lnTo>
                  <a:lnTo>
                    <a:pt x="59" y="96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1" name="Freeform 49">
              <a:extLst>
                <a:ext uri="{FF2B5EF4-FFF2-40B4-BE49-F238E27FC236}">
                  <a16:creationId xmlns:a16="http://schemas.microsoft.com/office/drawing/2014/main" id="{9C6789AB-92A2-7B46-B04C-A483BA5740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1607" y="3790480"/>
              <a:ext cx="1575526" cy="803605"/>
            </a:xfrm>
            <a:custGeom>
              <a:avLst/>
              <a:gdLst>
                <a:gd name="T0" fmla="*/ 0 w 2414"/>
                <a:gd name="T1" fmla="*/ 0 h 1232"/>
                <a:gd name="T2" fmla="*/ 53 w 2414"/>
                <a:gd name="T3" fmla="*/ 553 h 1232"/>
                <a:gd name="T4" fmla="*/ 2413 w 2414"/>
                <a:gd name="T5" fmla="*/ 1231 h 1232"/>
                <a:gd name="T6" fmla="*/ 0 w 2414"/>
                <a:gd name="T7" fmla="*/ 0 h 1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14" h="1232">
                  <a:moveTo>
                    <a:pt x="0" y="0"/>
                  </a:moveTo>
                  <a:lnTo>
                    <a:pt x="53" y="553"/>
                  </a:lnTo>
                  <a:lnTo>
                    <a:pt x="2413" y="1231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2" name="Freeform 50">
              <a:extLst>
                <a:ext uri="{FF2B5EF4-FFF2-40B4-BE49-F238E27FC236}">
                  <a16:creationId xmlns:a16="http://schemas.microsoft.com/office/drawing/2014/main" id="{BAD8B130-EF78-A040-9ED1-C8EE4BE131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32394" y="4018024"/>
              <a:ext cx="1673455" cy="1224128"/>
            </a:xfrm>
            <a:custGeom>
              <a:avLst/>
              <a:gdLst>
                <a:gd name="T0" fmla="*/ 1504 w 2561"/>
                <a:gd name="T1" fmla="*/ 0 h 1872"/>
                <a:gd name="T2" fmla="*/ 1103 w 2561"/>
                <a:gd name="T3" fmla="*/ 494 h 1872"/>
                <a:gd name="T4" fmla="*/ 0 w 2561"/>
                <a:gd name="T5" fmla="*/ 207 h 1872"/>
                <a:gd name="T6" fmla="*/ 1448 w 2561"/>
                <a:gd name="T7" fmla="*/ 885 h 1872"/>
                <a:gd name="T8" fmla="*/ 2560 w 2561"/>
                <a:gd name="T9" fmla="*/ 1871 h 1872"/>
                <a:gd name="T10" fmla="*/ 1504 w 2561"/>
                <a:gd name="T11" fmla="*/ 0 h 1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61" h="1872">
                  <a:moveTo>
                    <a:pt x="1504" y="0"/>
                  </a:moveTo>
                  <a:lnTo>
                    <a:pt x="1103" y="494"/>
                  </a:lnTo>
                  <a:lnTo>
                    <a:pt x="0" y="207"/>
                  </a:lnTo>
                  <a:lnTo>
                    <a:pt x="1448" y="885"/>
                  </a:lnTo>
                  <a:lnTo>
                    <a:pt x="2560" y="1871"/>
                  </a:lnTo>
                  <a:lnTo>
                    <a:pt x="1504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3" name="Freeform 51">
              <a:extLst>
                <a:ext uri="{FF2B5EF4-FFF2-40B4-BE49-F238E27FC236}">
                  <a16:creationId xmlns:a16="http://schemas.microsoft.com/office/drawing/2014/main" id="{5A7EA6E3-34D6-FB48-BBF6-91CD23426F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1606" y="3231700"/>
              <a:ext cx="1350863" cy="1108917"/>
            </a:xfrm>
            <a:custGeom>
              <a:avLst/>
              <a:gdLst>
                <a:gd name="T0" fmla="*/ 0 w 2069"/>
                <a:gd name="T1" fmla="*/ 856 h 1697"/>
                <a:gd name="T2" fmla="*/ 965 w 2069"/>
                <a:gd name="T3" fmla="*/ 1409 h 1697"/>
                <a:gd name="T4" fmla="*/ 2068 w 2069"/>
                <a:gd name="T5" fmla="*/ 1696 h 1697"/>
                <a:gd name="T6" fmla="*/ 1415 w 2069"/>
                <a:gd name="T7" fmla="*/ 0 h 1697"/>
                <a:gd name="T8" fmla="*/ 514 w 2069"/>
                <a:gd name="T9" fmla="*/ 63 h 1697"/>
                <a:gd name="T10" fmla="*/ 0 w 2069"/>
                <a:gd name="T11" fmla="*/ 856 h 1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69" h="1697">
                  <a:moveTo>
                    <a:pt x="0" y="856"/>
                  </a:moveTo>
                  <a:lnTo>
                    <a:pt x="965" y="1409"/>
                  </a:lnTo>
                  <a:lnTo>
                    <a:pt x="2068" y="1696"/>
                  </a:lnTo>
                  <a:lnTo>
                    <a:pt x="1415" y="0"/>
                  </a:lnTo>
                  <a:lnTo>
                    <a:pt x="514" y="63"/>
                  </a:lnTo>
                  <a:lnTo>
                    <a:pt x="0" y="856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4" name="Freeform 52">
              <a:extLst>
                <a:ext uri="{FF2B5EF4-FFF2-40B4-BE49-F238E27FC236}">
                  <a16:creationId xmlns:a16="http://schemas.microsoft.com/office/drawing/2014/main" id="{A8691B86-ED02-8B4F-91C4-C60175CD4F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1607" y="3274907"/>
              <a:ext cx="987945" cy="973542"/>
            </a:xfrm>
            <a:custGeom>
              <a:avLst/>
              <a:gdLst>
                <a:gd name="T0" fmla="*/ 0 w 1512"/>
                <a:gd name="T1" fmla="*/ 793 h 1489"/>
                <a:gd name="T2" fmla="*/ 965 w 1512"/>
                <a:gd name="T3" fmla="*/ 1346 h 1489"/>
                <a:gd name="T4" fmla="*/ 1511 w 1512"/>
                <a:gd name="T5" fmla="*/ 1488 h 1489"/>
                <a:gd name="T6" fmla="*/ 514 w 1512"/>
                <a:gd name="T7" fmla="*/ 0 h 1489"/>
                <a:gd name="T8" fmla="*/ 0 w 1512"/>
                <a:gd name="T9" fmla="*/ 793 h 1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12" h="1489">
                  <a:moveTo>
                    <a:pt x="0" y="793"/>
                  </a:moveTo>
                  <a:lnTo>
                    <a:pt x="965" y="1346"/>
                  </a:lnTo>
                  <a:lnTo>
                    <a:pt x="1511" y="1488"/>
                  </a:lnTo>
                  <a:lnTo>
                    <a:pt x="514" y="0"/>
                  </a:lnTo>
                  <a:lnTo>
                    <a:pt x="0" y="793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5" name="Freeform 53">
              <a:extLst>
                <a:ext uri="{FF2B5EF4-FFF2-40B4-BE49-F238E27FC236}">
                  <a16:creationId xmlns:a16="http://schemas.microsoft.com/office/drawing/2014/main" id="{AB0B2E38-95E3-DC4F-9E04-0864F1D1E7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85585" y="3274906"/>
              <a:ext cx="553018" cy="518454"/>
            </a:xfrm>
            <a:custGeom>
              <a:avLst/>
              <a:gdLst>
                <a:gd name="T0" fmla="*/ 0 w 846"/>
                <a:gd name="T1" fmla="*/ 455 h 794"/>
                <a:gd name="T2" fmla="*/ 845 w 846"/>
                <a:gd name="T3" fmla="*/ 0 h 794"/>
                <a:gd name="T4" fmla="*/ 331 w 846"/>
                <a:gd name="T5" fmla="*/ 793 h 794"/>
                <a:gd name="T6" fmla="*/ 0 w 846"/>
                <a:gd name="T7" fmla="*/ 455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46" h="794">
                  <a:moveTo>
                    <a:pt x="0" y="455"/>
                  </a:moveTo>
                  <a:lnTo>
                    <a:pt x="845" y="0"/>
                  </a:lnTo>
                  <a:lnTo>
                    <a:pt x="331" y="793"/>
                  </a:lnTo>
                  <a:lnTo>
                    <a:pt x="0" y="45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6" name="Freeform 54">
              <a:extLst>
                <a:ext uri="{FF2B5EF4-FFF2-40B4-BE49-F238E27FC236}">
                  <a16:creationId xmlns:a16="http://schemas.microsoft.com/office/drawing/2014/main" id="{5DEEC64B-0B52-0142-A298-77CE752781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82342" y="2975354"/>
              <a:ext cx="956260" cy="607743"/>
            </a:xfrm>
            <a:custGeom>
              <a:avLst/>
              <a:gdLst>
                <a:gd name="T0" fmla="*/ 521 w 1466"/>
                <a:gd name="T1" fmla="*/ 0 h 932"/>
                <a:gd name="T2" fmla="*/ 0 w 1466"/>
                <a:gd name="T3" fmla="*/ 931 h 932"/>
                <a:gd name="T4" fmla="*/ 620 w 1466"/>
                <a:gd name="T5" fmla="*/ 911 h 932"/>
                <a:gd name="T6" fmla="*/ 1465 w 1466"/>
                <a:gd name="T7" fmla="*/ 456 h 932"/>
                <a:gd name="T8" fmla="*/ 521 w 1466"/>
                <a:gd name="T9" fmla="*/ 0 h 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66" h="932">
                  <a:moveTo>
                    <a:pt x="521" y="0"/>
                  </a:moveTo>
                  <a:lnTo>
                    <a:pt x="0" y="931"/>
                  </a:lnTo>
                  <a:lnTo>
                    <a:pt x="620" y="911"/>
                  </a:lnTo>
                  <a:lnTo>
                    <a:pt x="1465" y="456"/>
                  </a:lnTo>
                  <a:lnTo>
                    <a:pt x="521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7" name="Freeform 55">
              <a:extLst>
                <a:ext uri="{FF2B5EF4-FFF2-40B4-BE49-F238E27FC236}">
                  <a16:creationId xmlns:a16="http://schemas.microsoft.com/office/drawing/2014/main" id="{960F6B1E-0B53-124F-A75C-5894159BCF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22218" y="2422336"/>
              <a:ext cx="838167" cy="852570"/>
            </a:xfrm>
            <a:custGeom>
              <a:avLst/>
              <a:gdLst>
                <a:gd name="T0" fmla="*/ 634 w 1285"/>
                <a:gd name="T1" fmla="*/ 88 h 1304"/>
                <a:gd name="T2" fmla="*/ 634 w 1285"/>
                <a:gd name="T3" fmla="*/ 88 h 1304"/>
                <a:gd name="T4" fmla="*/ 0 w 1285"/>
                <a:gd name="T5" fmla="*/ 847 h 1304"/>
                <a:gd name="T6" fmla="*/ 944 w 1285"/>
                <a:gd name="T7" fmla="*/ 1303 h 1304"/>
                <a:gd name="T8" fmla="*/ 1284 w 1285"/>
                <a:gd name="T9" fmla="*/ 596 h 1304"/>
                <a:gd name="T10" fmla="*/ 900 w 1285"/>
                <a:gd name="T11" fmla="*/ 0 h 1304"/>
                <a:gd name="T12" fmla="*/ 900 w 1285"/>
                <a:gd name="T13" fmla="*/ 0 h 1304"/>
                <a:gd name="T14" fmla="*/ 634 w 1285"/>
                <a:gd name="T15" fmla="*/ 88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85" h="1304">
                  <a:moveTo>
                    <a:pt x="634" y="88"/>
                  </a:moveTo>
                  <a:lnTo>
                    <a:pt x="634" y="88"/>
                  </a:lnTo>
                  <a:cubicBezTo>
                    <a:pt x="634" y="60"/>
                    <a:pt x="0" y="847"/>
                    <a:pt x="0" y="847"/>
                  </a:cubicBezTo>
                  <a:lnTo>
                    <a:pt x="944" y="1303"/>
                  </a:lnTo>
                  <a:lnTo>
                    <a:pt x="1284" y="596"/>
                  </a:lnTo>
                  <a:lnTo>
                    <a:pt x="900" y="0"/>
                  </a:lnTo>
                  <a:lnTo>
                    <a:pt x="900" y="0"/>
                  </a:lnTo>
                  <a:cubicBezTo>
                    <a:pt x="900" y="0"/>
                    <a:pt x="634" y="98"/>
                    <a:pt x="634" y="88"/>
                  </a:cubicBez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8" name="Freeform 56">
              <a:extLst>
                <a:ext uri="{FF2B5EF4-FFF2-40B4-BE49-F238E27FC236}">
                  <a16:creationId xmlns:a16="http://schemas.microsoft.com/office/drawing/2014/main" id="{9F4C1F5D-7732-1240-BFFE-AE73F299ED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26184" y="3012797"/>
              <a:ext cx="688391" cy="1327820"/>
            </a:xfrm>
            <a:custGeom>
              <a:avLst/>
              <a:gdLst>
                <a:gd name="T0" fmla="*/ 653 w 1055"/>
                <a:gd name="T1" fmla="*/ 2034 h 2035"/>
                <a:gd name="T2" fmla="*/ 1054 w 1055"/>
                <a:gd name="T3" fmla="*/ 1540 h 2035"/>
                <a:gd name="T4" fmla="*/ 57 w 1055"/>
                <a:gd name="T5" fmla="*/ 0 h 2035"/>
                <a:gd name="T6" fmla="*/ 0 w 1055"/>
                <a:gd name="T7" fmla="*/ 338 h 2035"/>
                <a:gd name="T8" fmla="*/ 653 w 1055"/>
                <a:gd name="T9" fmla="*/ 2034 h 2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5" h="2035">
                  <a:moveTo>
                    <a:pt x="653" y="2034"/>
                  </a:moveTo>
                  <a:lnTo>
                    <a:pt x="1054" y="1540"/>
                  </a:lnTo>
                  <a:lnTo>
                    <a:pt x="57" y="0"/>
                  </a:lnTo>
                  <a:lnTo>
                    <a:pt x="0" y="338"/>
                  </a:lnTo>
                  <a:lnTo>
                    <a:pt x="653" y="2034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9" name="Freeform 57">
              <a:extLst>
                <a:ext uri="{FF2B5EF4-FFF2-40B4-BE49-F238E27FC236}">
                  <a16:creationId xmlns:a16="http://schemas.microsoft.com/office/drawing/2014/main" id="{21803953-7833-E046-9B54-40799D5FD9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38603" y="2736289"/>
              <a:ext cx="590461" cy="538617"/>
            </a:xfrm>
            <a:custGeom>
              <a:avLst/>
              <a:gdLst>
                <a:gd name="T0" fmla="*/ 520 w 902"/>
                <a:gd name="T1" fmla="*/ 0 h 824"/>
                <a:gd name="T2" fmla="*/ 340 w 902"/>
                <a:gd name="T3" fmla="*/ 116 h 824"/>
                <a:gd name="T4" fmla="*/ 0 w 902"/>
                <a:gd name="T5" fmla="*/ 823 h 824"/>
                <a:gd name="T6" fmla="*/ 901 w 902"/>
                <a:gd name="T7" fmla="*/ 760 h 824"/>
                <a:gd name="T8" fmla="*/ 606 w 902"/>
                <a:gd name="T9" fmla="*/ 172 h 824"/>
                <a:gd name="T10" fmla="*/ 756 w 902"/>
                <a:gd name="T11" fmla="*/ 129 h 824"/>
                <a:gd name="T12" fmla="*/ 520 w 902"/>
                <a:gd name="T13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2" h="824">
                  <a:moveTo>
                    <a:pt x="520" y="0"/>
                  </a:moveTo>
                  <a:lnTo>
                    <a:pt x="340" y="116"/>
                  </a:lnTo>
                  <a:lnTo>
                    <a:pt x="0" y="823"/>
                  </a:lnTo>
                  <a:lnTo>
                    <a:pt x="901" y="760"/>
                  </a:lnTo>
                  <a:lnTo>
                    <a:pt x="606" y="172"/>
                  </a:lnTo>
                  <a:lnTo>
                    <a:pt x="756" y="129"/>
                  </a:lnTo>
                  <a:lnTo>
                    <a:pt x="52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0" name="Freeform 58">
              <a:extLst>
                <a:ext uri="{FF2B5EF4-FFF2-40B4-BE49-F238E27FC236}">
                  <a16:creationId xmlns:a16="http://schemas.microsoft.com/office/drawing/2014/main" id="{D07A2DFF-6EC2-7244-802A-C140A6BDE9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33203" y="2819818"/>
              <a:ext cx="230424" cy="411882"/>
            </a:xfrm>
            <a:custGeom>
              <a:avLst/>
              <a:gdLst>
                <a:gd name="T0" fmla="*/ 150 w 353"/>
                <a:gd name="T1" fmla="*/ 0 h 632"/>
                <a:gd name="T2" fmla="*/ 0 w 353"/>
                <a:gd name="T3" fmla="*/ 43 h 632"/>
                <a:gd name="T4" fmla="*/ 295 w 353"/>
                <a:gd name="T5" fmla="*/ 631 h 632"/>
                <a:gd name="T6" fmla="*/ 352 w 353"/>
                <a:gd name="T7" fmla="*/ 293 h 632"/>
                <a:gd name="T8" fmla="*/ 150 w 353"/>
                <a:gd name="T9" fmla="*/ 0 h 6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" h="632">
                  <a:moveTo>
                    <a:pt x="150" y="0"/>
                  </a:moveTo>
                  <a:lnTo>
                    <a:pt x="0" y="43"/>
                  </a:lnTo>
                  <a:lnTo>
                    <a:pt x="295" y="631"/>
                  </a:lnTo>
                  <a:lnTo>
                    <a:pt x="352" y="293"/>
                  </a:lnTo>
                  <a:lnTo>
                    <a:pt x="15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1" name="Freeform 59">
              <a:extLst>
                <a:ext uri="{FF2B5EF4-FFF2-40B4-BE49-F238E27FC236}">
                  <a16:creationId xmlns:a16="http://schemas.microsoft.com/office/drawing/2014/main" id="{34AC02ED-90ED-1E4D-9FF1-73628552A1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09799" y="2422336"/>
              <a:ext cx="368679" cy="388840"/>
            </a:xfrm>
            <a:custGeom>
              <a:avLst/>
              <a:gdLst>
                <a:gd name="T0" fmla="*/ 384 w 565"/>
                <a:gd name="T1" fmla="*/ 596 h 597"/>
                <a:gd name="T2" fmla="*/ 564 w 565"/>
                <a:gd name="T3" fmla="*/ 480 h 597"/>
                <a:gd name="T4" fmla="*/ 362 w 565"/>
                <a:gd name="T5" fmla="*/ 153 h 597"/>
                <a:gd name="T6" fmla="*/ 0 w 565"/>
                <a:gd name="T7" fmla="*/ 0 h 597"/>
                <a:gd name="T8" fmla="*/ 384 w 565"/>
                <a:gd name="T9" fmla="*/ 596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5" h="597">
                  <a:moveTo>
                    <a:pt x="384" y="596"/>
                  </a:moveTo>
                  <a:lnTo>
                    <a:pt x="564" y="480"/>
                  </a:lnTo>
                  <a:lnTo>
                    <a:pt x="362" y="153"/>
                  </a:lnTo>
                  <a:lnTo>
                    <a:pt x="0" y="0"/>
                  </a:lnTo>
                  <a:lnTo>
                    <a:pt x="384" y="596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6379C1FD-B197-AF40-A0EC-B8630DF5DED0}"/>
              </a:ext>
            </a:extLst>
          </p:cNvPr>
          <p:cNvGrpSpPr/>
          <p:nvPr/>
        </p:nvGrpSpPr>
        <p:grpSpPr>
          <a:xfrm>
            <a:off x="1117263" y="4620813"/>
            <a:ext cx="5801762" cy="5506859"/>
            <a:chOff x="14014410" y="3045762"/>
            <a:chExt cx="5801762" cy="4556750"/>
          </a:xfrm>
        </p:grpSpPr>
        <p:sp>
          <p:nvSpPr>
            <p:cNvPr id="160" name="Freeform 35">
              <a:extLst>
                <a:ext uri="{FF2B5EF4-FFF2-40B4-BE49-F238E27FC236}">
                  <a16:creationId xmlns:a16="http://schemas.microsoft.com/office/drawing/2014/main" id="{B6861E81-312A-8B44-A18F-8A459E9C2B3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739159" y="4800515"/>
              <a:ext cx="3077013" cy="2359413"/>
            </a:xfrm>
            <a:custGeom>
              <a:avLst/>
              <a:gdLst>
                <a:gd name="T0" fmla="*/ 0 w 3197"/>
                <a:gd name="T1" fmla="*/ 3338 h 3339"/>
                <a:gd name="T2" fmla="*/ 856 w 3197"/>
                <a:gd name="T3" fmla="*/ 0 h 3339"/>
                <a:gd name="T4" fmla="*/ 1573 w 3197"/>
                <a:gd name="T5" fmla="*/ 1350 h 3339"/>
                <a:gd name="T6" fmla="*/ 3196 w 3197"/>
                <a:gd name="T7" fmla="*/ 1404 h 3339"/>
                <a:gd name="T8" fmla="*/ 437 w 3197"/>
                <a:gd name="T9" fmla="*/ 3329 h 3339"/>
                <a:gd name="T10" fmla="*/ 0 w 3197"/>
                <a:gd name="T11" fmla="*/ 3338 h 3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7" h="3339">
                  <a:moveTo>
                    <a:pt x="0" y="3338"/>
                  </a:moveTo>
                  <a:lnTo>
                    <a:pt x="856" y="0"/>
                  </a:lnTo>
                  <a:lnTo>
                    <a:pt x="1573" y="1350"/>
                  </a:lnTo>
                  <a:lnTo>
                    <a:pt x="3196" y="1404"/>
                  </a:lnTo>
                  <a:lnTo>
                    <a:pt x="437" y="3329"/>
                  </a:lnTo>
                  <a:lnTo>
                    <a:pt x="0" y="3338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1" name="Freeform 36">
              <a:extLst>
                <a:ext uri="{FF2B5EF4-FFF2-40B4-BE49-F238E27FC236}">
                  <a16:creationId xmlns:a16="http://schemas.microsoft.com/office/drawing/2014/main" id="{7A4B9D38-1A88-074E-8C3B-967BE4EC1AB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739161" y="5757371"/>
              <a:ext cx="1561850" cy="308561"/>
            </a:xfrm>
            <a:custGeom>
              <a:avLst/>
              <a:gdLst>
                <a:gd name="T0" fmla="*/ 0 w 1624"/>
                <a:gd name="T1" fmla="*/ 0 h 438"/>
                <a:gd name="T2" fmla="*/ 1623 w 1624"/>
                <a:gd name="T3" fmla="*/ 54 h 438"/>
                <a:gd name="T4" fmla="*/ 1074 w 1624"/>
                <a:gd name="T5" fmla="*/ 437 h 438"/>
                <a:gd name="T6" fmla="*/ 0 w 1624"/>
                <a:gd name="T7" fmla="*/ 0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24" h="438">
                  <a:moveTo>
                    <a:pt x="0" y="0"/>
                  </a:moveTo>
                  <a:lnTo>
                    <a:pt x="1623" y="54"/>
                  </a:lnTo>
                  <a:lnTo>
                    <a:pt x="1074" y="437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2" name="Freeform 37">
              <a:extLst>
                <a:ext uri="{FF2B5EF4-FFF2-40B4-BE49-F238E27FC236}">
                  <a16:creationId xmlns:a16="http://schemas.microsoft.com/office/drawing/2014/main" id="{16B32B37-BDDF-3B42-9FF9-402AB088E71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739159" y="5794773"/>
              <a:ext cx="2656843" cy="1807739"/>
            </a:xfrm>
            <a:custGeom>
              <a:avLst/>
              <a:gdLst>
                <a:gd name="T0" fmla="*/ 0 w 2760"/>
                <a:gd name="T1" fmla="*/ 1925 h 2557"/>
                <a:gd name="T2" fmla="*/ 1461 w 2760"/>
                <a:gd name="T3" fmla="*/ 2556 h 2557"/>
                <a:gd name="T4" fmla="*/ 2759 w 2760"/>
                <a:gd name="T5" fmla="*/ 1490 h 2557"/>
                <a:gd name="T6" fmla="*/ 2759 w 2760"/>
                <a:gd name="T7" fmla="*/ 0 h 2557"/>
                <a:gd name="T8" fmla="*/ 0 w 2760"/>
                <a:gd name="T9" fmla="*/ 1925 h 2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60" h="2557">
                  <a:moveTo>
                    <a:pt x="0" y="1925"/>
                  </a:moveTo>
                  <a:lnTo>
                    <a:pt x="1461" y="2556"/>
                  </a:lnTo>
                  <a:lnTo>
                    <a:pt x="2759" y="1490"/>
                  </a:lnTo>
                  <a:lnTo>
                    <a:pt x="2759" y="0"/>
                  </a:lnTo>
                  <a:lnTo>
                    <a:pt x="0" y="1925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5" name="Freeform 40">
              <a:extLst>
                <a:ext uri="{FF2B5EF4-FFF2-40B4-BE49-F238E27FC236}">
                  <a16:creationId xmlns:a16="http://schemas.microsoft.com/office/drawing/2014/main" id="{7E58BED3-AE5B-084F-BD60-28A7E18F687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4014410" y="5398940"/>
              <a:ext cx="2724749" cy="1630083"/>
            </a:xfrm>
            <a:custGeom>
              <a:avLst/>
              <a:gdLst>
                <a:gd name="T0" fmla="*/ 1550 w 2833"/>
                <a:gd name="T1" fmla="*/ 0 h 2306"/>
                <a:gd name="T2" fmla="*/ 0 w 2833"/>
                <a:gd name="T3" fmla="*/ 561 h 2306"/>
                <a:gd name="T4" fmla="*/ 1308 w 2833"/>
                <a:gd name="T5" fmla="*/ 2305 h 2306"/>
                <a:gd name="T6" fmla="*/ 2832 w 2833"/>
                <a:gd name="T7" fmla="*/ 1137 h 2306"/>
                <a:gd name="T8" fmla="*/ 1550 w 2833"/>
                <a:gd name="T9" fmla="*/ 0 h 2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33" h="2306">
                  <a:moveTo>
                    <a:pt x="1550" y="0"/>
                  </a:moveTo>
                  <a:lnTo>
                    <a:pt x="0" y="561"/>
                  </a:lnTo>
                  <a:lnTo>
                    <a:pt x="1308" y="2305"/>
                  </a:lnTo>
                  <a:lnTo>
                    <a:pt x="2832" y="1137"/>
                  </a:lnTo>
                  <a:lnTo>
                    <a:pt x="155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6" name="Freeform 41">
              <a:extLst>
                <a:ext uri="{FF2B5EF4-FFF2-40B4-BE49-F238E27FC236}">
                  <a16:creationId xmlns:a16="http://schemas.microsoft.com/office/drawing/2014/main" id="{B9D8663A-EACE-BB4D-ACED-7698CE17263C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5478644" y="5794773"/>
              <a:ext cx="1260517" cy="1234250"/>
            </a:xfrm>
            <a:custGeom>
              <a:avLst/>
              <a:gdLst>
                <a:gd name="T0" fmla="*/ 0 w 1309"/>
                <a:gd name="T1" fmla="*/ 0 h 1745"/>
                <a:gd name="T2" fmla="*/ 0 w 1309"/>
                <a:gd name="T3" fmla="*/ 1490 h 1745"/>
                <a:gd name="T4" fmla="*/ 1308 w 1309"/>
                <a:gd name="T5" fmla="*/ 1744 h 1745"/>
                <a:gd name="T6" fmla="*/ 0 w 1309"/>
                <a:gd name="T7" fmla="*/ 0 h 17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09" h="1745">
                  <a:moveTo>
                    <a:pt x="0" y="0"/>
                  </a:moveTo>
                  <a:lnTo>
                    <a:pt x="0" y="1490"/>
                  </a:lnTo>
                  <a:lnTo>
                    <a:pt x="1308" y="1744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8" name="Freeform 43">
              <a:extLst>
                <a:ext uri="{FF2B5EF4-FFF2-40B4-BE49-F238E27FC236}">
                  <a16:creationId xmlns:a16="http://schemas.microsoft.com/office/drawing/2014/main" id="{106663F4-1371-2549-8AEC-73608BF6D8C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834151" y="4301829"/>
              <a:ext cx="1158654" cy="1452425"/>
            </a:xfrm>
            <a:custGeom>
              <a:avLst/>
              <a:gdLst>
                <a:gd name="T0" fmla="*/ 526 w 1206"/>
                <a:gd name="T1" fmla="*/ 0 h 2057"/>
                <a:gd name="T2" fmla="*/ 0 w 1206"/>
                <a:gd name="T3" fmla="*/ 706 h 2057"/>
                <a:gd name="T4" fmla="*/ 717 w 1206"/>
                <a:gd name="T5" fmla="*/ 2056 h 2057"/>
                <a:gd name="T6" fmla="*/ 1205 w 1206"/>
                <a:gd name="T7" fmla="*/ 940 h 2057"/>
                <a:gd name="T8" fmla="*/ 526 w 1206"/>
                <a:gd name="T9" fmla="*/ 0 h 20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6" h="2057">
                  <a:moveTo>
                    <a:pt x="526" y="0"/>
                  </a:moveTo>
                  <a:lnTo>
                    <a:pt x="0" y="706"/>
                  </a:lnTo>
                  <a:lnTo>
                    <a:pt x="717" y="2056"/>
                  </a:lnTo>
                  <a:lnTo>
                    <a:pt x="1205" y="940"/>
                  </a:lnTo>
                  <a:lnTo>
                    <a:pt x="526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9" name="Freeform 44">
              <a:extLst>
                <a:ext uri="{FF2B5EF4-FFF2-40B4-BE49-F238E27FC236}">
                  <a16:creationId xmlns:a16="http://schemas.microsoft.com/office/drawing/2014/main" id="{25448298-6AD7-CA4A-B0AD-0F711CE6009C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919034" y="4800516"/>
              <a:ext cx="1073771" cy="953739"/>
            </a:xfrm>
            <a:custGeom>
              <a:avLst/>
              <a:gdLst>
                <a:gd name="T0" fmla="*/ 0 w 1115"/>
                <a:gd name="T1" fmla="*/ 0 h 1351"/>
                <a:gd name="T2" fmla="*/ 717 w 1115"/>
                <a:gd name="T3" fmla="*/ 1350 h 1351"/>
                <a:gd name="T4" fmla="*/ 1114 w 1115"/>
                <a:gd name="T5" fmla="*/ 442 h 1351"/>
                <a:gd name="T6" fmla="*/ 760 w 1115"/>
                <a:gd name="T7" fmla="*/ 1071 h 1351"/>
                <a:gd name="T8" fmla="*/ 0 w 1115"/>
                <a:gd name="T9" fmla="*/ 0 h 1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5" h="1351">
                  <a:moveTo>
                    <a:pt x="0" y="0"/>
                  </a:moveTo>
                  <a:lnTo>
                    <a:pt x="717" y="1350"/>
                  </a:lnTo>
                  <a:lnTo>
                    <a:pt x="1114" y="442"/>
                  </a:lnTo>
                  <a:lnTo>
                    <a:pt x="760" y="1071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0" name="Freeform 45">
              <a:extLst>
                <a:ext uri="{FF2B5EF4-FFF2-40B4-BE49-F238E27FC236}">
                  <a16:creationId xmlns:a16="http://schemas.microsoft.com/office/drawing/2014/main" id="{552102FE-C042-8E4E-B776-A3C8A0BCC04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739161" y="4965708"/>
              <a:ext cx="1561850" cy="829066"/>
            </a:xfrm>
            <a:custGeom>
              <a:avLst/>
              <a:gdLst>
                <a:gd name="T0" fmla="*/ 0 w 1624"/>
                <a:gd name="T1" fmla="*/ 1116 h 1171"/>
                <a:gd name="T2" fmla="*/ 1623 w 1624"/>
                <a:gd name="T3" fmla="*/ 1170 h 1171"/>
                <a:gd name="T4" fmla="*/ 871 w 1624"/>
                <a:gd name="T5" fmla="*/ 298 h 1171"/>
                <a:gd name="T6" fmla="*/ 488 w 1624"/>
                <a:gd name="T7" fmla="*/ 0 h 1171"/>
                <a:gd name="T8" fmla="*/ 0 w 1624"/>
                <a:gd name="T9" fmla="*/ 1116 h 1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24" h="1171">
                  <a:moveTo>
                    <a:pt x="0" y="1116"/>
                  </a:moveTo>
                  <a:lnTo>
                    <a:pt x="1623" y="1170"/>
                  </a:lnTo>
                  <a:lnTo>
                    <a:pt x="871" y="298"/>
                  </a:lnTo>
                  <a:lnTo>
                    <a:pt x="488" y="0"/>
                  </a:lnTo>
                  <a:lnTo>
                    <a:pt x="0" y="111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1" name="Freeform 46">
              <a:extLst>
                <a:ext uri="{FF2B5EF4-FFF2-40B4-BE49-F238E27FC236}">
                  <a16:creationId xmlns:a16="http://schemas.microsoft.com/office/drawing/2014/main" id="{BF9D0A49-A91B-A94B-AC87-D8DA1B6383F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5245215" y="4918953"/>
              <a:ext cx="2584691" cy="875820"/>
            </a:xfrm>
            <a:custGeom>
              <a:avLst/>
              <a:gdLst>
                <a:gd name="T0" fmla="*/ 325 w 2686"/>
                <a:gd name="T1" fmla="*/ 0 h 1240"/>
                <a:gd name="T2" fmla="*/ 0 w 2686"/>
                <a:gd name="T3" fmla="*/ 69 h 1240"/>
                <a:gd name="T4" fmla="*/ 383 w 2686"/>
                <a:gd name="T5" fmla="*/ 366 h 1240"/>
                <a:gd name="T6" fmla="*/ 1135 w 2686"/>
                <a:gd name="T7" fmla="*/ 1239 h 1240"/>
                <a:gd name="T8" fmla="*/ 2685 w 2686"/>
                <a:gd name="T9" fmla="*/ 678 h 1240"/>
                <a:gd name="T10" fmla="*/ 325 w 2686"/>
                <a:gd name="T11" fmla="*/ 0 h 1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86" h="1240">
                  <a:moveTo>
                    <a:pt x="325" y="0"/>
                  </a:moveTo>
                  <a:lnTo>
                    <a:pt x="0" y="69"/>
                  </a:lnTo>
                  <a:lnTo>
                    <a:pt x="383" y="366"/>
                  </a:lnTo>
                  <a:lnTo>
                    <a:pt x="1135" y="1239"/>
                  </a:lnTo>
                  <a:lnTo>
                    <a:pt x="2685" y="678"/>
                  </a:lnTo>
                  <a:lnTo>
                    <a:pt x="32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2" name="Freeform 47">
              <a:extLst>
                <a:ext uri="{FF2B5EF4-FFF2-40B4-BE49-F238E27FC236}">
                  <a16:creationId xmlns:a16="http://schemas.microsoft.com/office/drawing/2014/main" id="{821EF579-C282-CF46-A005-ECE682CC09F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829906" y="4289362"/>
              <a:ext cx="653601" cy="679461"/>
            </a:xfrm>
            <a:custGeom>
              <a:avLst/>
              <a:gdLst>
                <a:gd name="T0" fmla="*/ 0 w 680"/>
                <a:gd name="T1" fmla="*/ 20 h 961"/>
                <a:gd name="T2" fmla="*/ 679 w 680"/>
                <a:gd name="T3" fmla="*/ 960 h 961"/>
                <a:gd name="T4" fmla="*/ 620 w 680"/>
                <a:gd name="T5" fmla="*/ 0 h 961"/>
                <a:gd name="T6" fmla="*/ 0 w 680"/>
                <a:gd name="T7" fmla="*/ 20 h 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0" h="961">
                  <a:moveTo>
                    <a:pt x="0" y="20"/>
                  </a:moveTo>
                  <a:lnTo>
                    <a:pt x="679" y="960"/>
                  </a:lnTo>
                  <a:lnTo>
                    <a:pt x="620" y="0"/>
                  </a:lnTo>
                  <a:lnTo>
                    <a:pt x="0" y="2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3" name="Freeform 48">
              <a:extLst>
                <a:ext uri="{FF2B5EF4-FFF2-40B4-BE49-F238E27FC236}">
                  <a16:creationId xmlns:a16="http://schemas.microsoft.com/office/drawing/2014/main" id="{67C54BBF-5B56-B44E-8603-6276D493942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520085" y="4289362"/>
              <a:ext cx="369240" cy="679461"/>
            </a:xfrm>
            <a:custGeom>
              <a:avLst/>
              <a:gdLst>
                <a:gd name="T0" fmla="*/ 59 w 385"/>
                <a:gd name="T1" fmla="*/ 960 h 961"/>
                <a:gd name="T2" fmla="*/ 384 w 385"/>
                <a:gd name="T3" fmla="*/ 891 h 961"/>
                <a:gd name="T4" fmla="*/ 331 w 385"/>
                <a:gd name="T5" fmla="*/ 338 h 961"/>
                <a:gd name="T6" fmla="*/ 0 w 385"/>
                <a:gd name="T7" fmla="*/ 0 h 961"/>
                <a:gd name="T8" fmla="*/ 59 w 385"/>
                <a:gd name="T9" fmla="*/ 960 h 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5" h="961">
                  <a:moveTo>
                    <a:pt x="59" y="960"/>
                  </a:moveTo>
                  <a:lnTo>
                    <a:pt x="384" y="891"/>
                  </a:lnTo>
                  <a:lnTo>
                    <a:pt x="331" y="338"/>
                  </a:lnTo>
                  <a:lnTo>
                    <a:pt x="0" y="0"/>
                  </a:lnTo>
                  <a:lnTo>
                    <a:pt x="59" y="96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4" name="Freeform 49">
              <a:extLst>
                <a:ext uri="{FF2B5EF4-FFF2-40B4-BE49-F238E27FC236}">
                  <a16:creationId xmlns:a16="http://schemas.microsoft.com/office/drawing/2014/main" id="{EA593445-3B79-9842-86D0-773E256B9E6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5249459" y="4526239"/>
              <a:ext cx="2321556" cy="869586"/>
            </a:xfrm>
            <a:custGeom>
              <a:avLst/>
              <a:gdLst>
                <a:gd name="T0" fmla="*/ 0 w 2414"/>
                <a:gd name="T1" fmla="*/ 0 h 1232"/>
                <a:gd name="T2" fmla="*/ 53 w 2414"/>
                <a:gd name="T3" fmla="*/ 553 h 1232"/>
                <a:gd name="T4" fmla="*/ 2413 w 2414"/>
                <a:gd name="T5" fmla="*/ 1231 h 1232"/>
                <a:gd name="T6" fmla="*/ 0 w 2414"/>
                <a:gd name="T7" fmla="*/ 0 h 1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14" h="1232">
                  <a:moveTo>
                    <a:pt x="0" y="0"/>
                  </a:moveTo>
                  <a:lnTo>
                    <a:pt x="53" y="553"/>
                  </a:lnTo>
                  <a:lnTo>
                    <a:pt x="2413" y="1231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5" name="Freeform 50">
              <a:extLst>
                <a:ext uri="{FF2B5EF4-FFF2-40B4-BE49-F238E27FC236}">
                  <a16:creationId xmlns:a16="http://schemas.microsoft.com/office/drawing/2014/main" id="{29525041-EB1E-B241-998C-7BB54796F111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4175687" y="4772465"/>
              <a:ext cx="2465855" cy="1324636"/>
            </a:xfrm>
            <a:custGeom>
              <a:avLst/>
              <a:gdLst>
                <a:gd name="T0" fmla="*/ 1504 w 2561"/>
                <a:gd name="T1" fmla="*/ 0 h 1872"/>
                <a:gd name="T2" fmla="*/ 1103 w 2561"/>
                <a:gd name="T3" fmla="*/ 494 h 1872"/>
                <a:gd name="T4" fmla="*/ 0 w 2561"/>
                <a:gd name="T5" fmla="*/ 207 h 1872"/>
                <a:gd name="T6" fmla="*/ 1448 w 2561"/>
                <a:gd name="T7" fmla="*/ 885 h 1872"/>
                <a:gd name="T8" fmla="*/ 2560 w 2561"/>
                <a:gd name="T9" fmla="*/ 1871 h 1872"/>
                <a:gd name="T10" fmla="*/ 1504 w 2561"/>
                <a:gd name="T11" fmla="*/ 0 h 1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61" h="1872">
                  <a:moveTo>
                    <a:pt x="1504" y="0"/>
                  </a:moveTo>
                  <a:lnTo>
                    <a:pt x="1103" y="494"/>
                  </a:lnTo>
                  <a:lnTo>
                    <a:pt x="0" y="207"/>
                  </a:lnTo>
                  <a:lnTo>
                    <a:pt x="1448" y="885"/>
                  </a:lnTo>
                  <a:lnTo>
                    <a:pt x="2560" y="1871"/>
                  </a:lnTo>
                  <a:lnTo>
                    <a:pt x="1504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6" name="Freeform 51">
              <a:extLst>
                <a:ext uri="{FF2B5EF4-FFF2-40B4-BE49-F238E27FC236}">
                  <a16:creationId xmlns:a16="http://schemas.microsoft.com/office/drawing/2014/main" id="{EEC00DAC-C5CB-E143-99AB-CE1800FDFAF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5580504" y="3921579"/>
              <a:ext cx="1990512" cy="1199966"/>
            </a:xfrm>
            <a:custGeom>
              <a:avLst/>
              <a:gdLst>
                <a:gd name="T0" fmla="*/ 0 w 2069"/>
                <a:gd name="T1" fmla="*/ 856 h 1697"/>
                <a:gd name="T2" fmla="*/ 965 w 2069"/>
                <a:gd name="T3" fmla="*/ 1409 h 1697"/>
                <a:gd name="T4" fmla="*/ 2068 w 2069"/>
                <a:gd name="T5" fmla="*/ 1696 h 1697"/>
                <a:gd name="T6" fmla="*/ 1415 w 2069"/>
                <a:gd name="T7" fmla="*/ 0 h 1697"/>
                <a:gd name="T8" fmla="*/ 514 w 2069"/>
                <a:gd name="T9" fmla="*/ 63 h 1697"/>
                <a:gd name="T10" fmla="*/ 0 w 2069"/>
                <a:gd name="T11" fmla="*/ 856 h 1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69" h="1697">
                  <a:moveTo>
                    <a:pt x="0" y="856"/>
                  </a:moveTo>
                  <a:lnTo>
                    <a:pt x="965" y="1409"/>
                  </a:lnTo>
                  <a:lnTo>
                    <a:pt x="2068" y="1696"/>
                  </a:lnTo>
                  <a:lnTo>
                    <a:pt x="1415" y="0"/>
                  </a:lnTo>
                  <a:lnTo>
                    <a:pt x="514" y="63"/>
                  </a:lnTo>
                  <a:lnTo>
                    <a:pt x="0" y="856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7" name="Freeform 52">
              <a:extLst>
                <a:ext uri="{FF2B5EF4-FFF2-40B4-BE49-F238E27FC236}">
                  <a16:creationId xmlns:a16="http://schemas.microsoft.com/office/drawing/2014/main" id="{EE32C593-0CD1-6244-9B14-A72F437063A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115266" y="3968334"/>
              <a:ext cx="1455748" cy="1053475"/>
            </a:xfrm>
            <a:custGeom>
              <a:avLst/>
              <a:gdLst>
                <a:gd name="T0" fmla="*/ 0 w 1512"/>
                <a:gd name="T1" fmla="*/ 793 h 1489"/>
                <a:gd name="T2" fmla="*/ 965 w 1512"/>
                <a:gd name="T3" fmla="*/ 1346 h 1489"/>
                <a:gd name="T4" fmla="*/ 1511 w 1512"/>
                <a:gd name="T5" fmla="*/ 1488 h 1489"/>
                <a:gd name="T6" fmla="*/ 514 w 1512"/>
                <a:gd name="T7" fmla="*/ 0 h 1489"/>
                <a:gd name="T8" fmla="*/ 0 w 1512"/>
                <a:gd name="T9" fmla="*/ 793 h 1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12" h="1489">
                  <a:moveTo>
                    <a:pt x="0" y="793"/>
                  </a:moveTo>
                  <a:lnTo>
                    <a:pt x="965" y="1346"/>
                  </a:lnTo>
                  <a:lnTo>
                    <a:pt x="1511" y="1488"/>
                  </a:lnTo>
                  <a:lnTo>
                    <a:pt x="514" y="0"/>
                  </a:lnTo>
                  <a:lnTo>
                    <a:pt x="0" y="793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8" name="Freeform 53">
              <a:extLst>
                <a:ext uri="{FF2B5EF4-FFF2-40B4-BE49-F238E27FC236}">
                  <a16:creationId xmlns:a16="http://schemas.microsoft.com/office/drawing/2014/main" id="{DF9C3239-4ABF-C149-9B6F-64A29A79E00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074447" y="3968333"/>
              <a:ext cx="814878" cy="561022"/>
            </a:xfrm>
            <a:custGeom>
              <a:avLst/>
              <a:gdLst>
                <a:gd name="T0" fmla="*/ 0 w 846"/>
                <a:gd name="T1" fmla="*/ 455 h 794"/>
                <a:gd name="T2" fmla="*/ 845 w 846"/>
                <a:gd name="T3" fmla="*/ 0 h 794"/>
                <a:gd name="T4" fmla="*/ 331 w 846"/>
                <a:gd name="T5" fmla="*/ 793 h 794"/>
                <a:gd name="T6" fmla="*/ 0 w 846"/>
                <a:gd name="T7" fmla="*/ 455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46" h="794">
                  <a:moveTo>
                    <a:pt x="0" y="455"/>
                  </a:moveTo>
                  <a:lnTo>
                    <a:pt x="845" y="0"/>
                  </a:lnTo>
                  <a:lnTo>
                    <a:pt x="331" y="793"/>
                  </a:lnTo>
                  <a:lnTo>
                    <a:pt x="0" y="45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9" name="Freeform 54">
              <a:extLst>
                <a:ext uri="{FF2B5EF4-FFF2-40B4-BE49-F238E27FC236}">
                  <a16:creationId xmlns:a16="http://schemas.microsoft.com/office/drawing/2014/main" id="{8F2BBBB1-5AB3-0048-9AB4-428AE7B93C4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074448" y="3644186"/>
              <a:ext cx="1409060" cy="657642"/>
            </a:xfrm>
            <a:custGeom>
              <a:avLst/>
              <a:gdLst>
                <a:gd name="T0" fmla="*/ 521 w 1466"/>
                <a:gd name="T1" fmla="*/ 0 h 932"/>
                <a:gd name="T2" fmla="*/ 0 w 1466"/>
                <a:gd name="T3" fmla="*/ 931 h 932"/>
                <a:gd name="T4" fmla="*/ 620 w 1466"/>
                <a:gd name="T5" fmla="*/ 911 h 932"/>
                <a:gd name="T6" fmla="*/ 1465 w 1466"/>
                <a:gd name="T7" fmla="*/ 456 h 932"/>
                <a:gd name="T8" fmla="*/ 521 w 1466"/>
                <a:gd name="T9" fmla="*/ 0 h 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66" h="932">
                  <a:moveTo>
                    <a:pt x="521" y="0"/>
                  </a:moveTo>
                  <a:lnTo>
                    <a:pt x="0" y="931"/>
                  </a:lnTo>
                  <a:lnTo>
                    <a:pt x="620" y="911"/>
                  </a:lnTo>
                  <a:lnTo>
                    <a:pt x="1465" y="456"/>
                  </a:lnTo>
                  <a:lnTo>
                    <a:pt x="521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0" name="Freeform 55">
              <a:extLst>
                <a:ext uri="{FF2B5EF4-FFF2-40B4-BE49-F238E27FC236}">
                  <a16:creationId xmlns:a16="http://schemas.microsoft.com/office/drawing/2014/main" id="{1A65482A-C8FE-5A40-91E5-58B0A9175E8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747648" y="3045762"/>
              <a:ext cx="1235049" cy="922571"/>
            </a:xfrm>
            <a:custGeom>
              <a:avLst/>
              <a:gdLst>
                <a:gd name="T0" fmla="*/ 634 w 1285"/>
                <a:gd name="T1" fmla="*/ 88 h 1304"/>
                <a:gd name="T2" fmla="*/ 634 w 1285"/>
                <a:gd name="T3" fmla="*/ 88 h 1304"/>
                <a:gd name="T4" fmla="*/ 0 w 1285"/>
                <a:gd name="T5" fmla="*/ 847 h 1304"/>
                <a:gd name="T6" fmla="*/ 944 w 1285"/>
                <a:gd name="T7" fmla="*/ 1303 h 1304"/>
                <a:gd name="T8" fmla="*/ 1284 w 1285"/>
                <a:gd name="T9" fmla="*/ 596 h 1304"/>
                <a:gd name="T10" fmla="*/ 900 w 1285"/>
                <a:gd name="T11" fmla="*/ 0 h 1304"/>
                <a:gd name="T12" fmla="*/ 900 w 1285"/>
                <a:gd name="T13" fmla="*/ 0 h 1304"/>
                <a:gd name="T14" fmla="*/ 634 w 1285"/>
                <a:gd name="T15" fmla="*/ 88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85" h="1304">
                  <a:moveTo>
                    <a:pt x="634" y="88"/>
                  </a:moveTo>
                  <a:lnTo>
                    <a:pt x="634" y="88"/>
                  </a:lnTo>
                  <a:cubicBezTo>
                    <a:pt x="634" y="60"/>
                    <a:pt x="0" y="847"/>
                    <a:pt x="0" y="847"/>
                  </a:cubicBezTo>
                  <a:lnTo>
                    <a:pt x="944" y="1303"/>
                  </a:lnTo>
                  <a:lnTo>
                    <a:pt x="1284" y="596"/>
                  </a:lnTo>
                  <a:lnTo>
                    <a:pt x="900" y="0"/>
                  </a:lnTo>
                  <a:lnTo>
                    <a:pt x="900" y="0"/>
                  </a:lnTo>
                  <a:cubicBezTo>
                    <a:pt x="900" y="0"/>
                    <a:pt x="634" y="98"/>
                    <a:pt x="634" y="88"/>
                  </a:cubicBez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1" name="Freeform 56">
              <a:extLst>
                <a:ext uri="{FF2B5EF4-FFF2-40B4-BE49-F238E27FC236}">
                  <a16:creationId xmlns:a16="http://schemas.microsoft.com/office/drawing/2014/main" id="{4F8B80F7-6E85-594C-BDE9-9DE0A04527AC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5194287" y="3684703"/>
              <a:ext cx="1014352" cy="1436842"/>
            </a:xfrm>
            <a:custGeom>
              <a:avLst/>
              <a:gdLst>
                <a:gd name="T0" fmla="*/ 653 w 1055"/>
                <a:gd name="T1" fmla="*/ 2034 h 2035"/>
                <a:gd name="T2" fmla="*/ 1054 w 1055"/>
                <a:gd name="T3" fmla="*/ 1540 h 2035"/>
                <a:gd name="T4" fmla="*/ 57 w 1055"/>
                <a:gd name="T5" fmla="*/ 0 h 2035"/>
                <a:gd name="T6" fmla="*/ 0 w 1055"/>
                <a:gd name="T7" fmla="*/ 338 h 2035"/>
                <a:gd name="T8" fmla="*/ 653 w 1055"/>
                <a:gd name="T9" fmla="*/ 2034 h 2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5" h="2035">
                  <a:moveTo>
                    <a:pt x="653" y="2034"/>
                  </a:moveTo>
                  <a:lnTo>
                    <a:pt x="1054" y="1540"/>
                  </a:lnTo>
                  <a:lnTo>
                    <a:pt x="57" y="0"/>
                  </a:lnTo>
                  <a:lnTo>
                    <a:pt x="0" y="338"/>
                  </a:lnTo>
                  <a:lnTo>
                    <a:pt x="653" y="2034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2" name="Freeform 57">
              <a:extLst>
                <a:ext uri="{FF2B5EF4-FFF2-40B4-BE49-F238E27FC236}">
                  <a16:creationId xmlns:a16="http://schemas.microsoft.com/office/drawing/2014/main" id="{9DB8EB78-A465-A241-A47C-0DF00054145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204396" y="3385492"/>
              <a:ext cx="870051" cy="582841"/>
            </a:xfrm>
            <a:custGeom>
              <a:avLst/>
              <a:gdLst>
                <a:gd name="T0" fmla="*/ 520 w 902"/>
                <a:gd name="T1" fmla="*/ 0 h 824"/>
                <a:gd name="T2" fmla="*/ 340 w 902"/>
                <a:gd name="T3" fmla="*/ 116 h 824"/>
                <a:gd name="T4" fmla="*/ 0 w 902"/>
                <a:gd name="T5" fmla="*/ 823 h 824"/>
                <a:gd name="T6" fmla="*/ 901 w 902"/>
                <a:gd name="T7" fmla="*/ 760 h 824"/>
                <a:gd name="T8" fmla="*/ 606 w 902"/>
                <a:gd name="T9" fmla="*/ 172 h 824"/>
                <a:gd name="T10" fmla="*/ 756 w 902"/>
                <a:gd name="T11" fmla="*/ 129 h 824"/>
                <a:gd name="T12" fmla="*/ 520 w 902"/>
                <a:gd name="T13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2" h="824">
                  <a:moveTo>
                    <a:pt x="520" y="0"/>
                  </a:moveTo>
                  <a:lnTo>
                    <a:pt x="340" y="116"/>
                  </a:lnTo>
                  <a:lnTo>
                    <a:pt x="0" y="823"/>
                  </a:lnTo>
                  <a:lnTo>
                    <a:pt x="901" y="760"/>
                  </a:lnTo>
                  <a:lnTo>
                    <a:pt x="606" y="172"/>
                  </a:lnTo>
                  <a:lnTo>
                    <a:pt x="756" y="129"/>
                  </a:lnTo>
                  <a:lnTo>
                    <a:pt x="52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3" name="Freeform 58">
              <a:extLst>
                <a:ext uri="{FF2B5EF4-FFF2-40B4-BE49-F238E27FC236}">
                  <a16:creationId xmlns:a16="http://schemas.microsoft.com/office/drawing/2014/main" id="{4BCEF0AB-E8AD-714D-8213-BD12BF97A08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153467" y="3475880"/>
              <a:ext cx="339532" cy="445700"/>
            </a:xfrm>
            <a:custGeom>
              <a:avLst/>
              <a:gdLst>
                <a:gd name="T0" fmla="*/ 150 w 353"/>
                <a:gd name="T1" fmla="*/ 0 h 632"/>
                <a:gd name="T2" fmla="*/ 0 w 353"/>
                <a:gd name="T3" fmla="*/ 43 h 632"/>
                <a:gd name="T4" fmla="*/ 295 w 353"/>
                <a:gd name="T5" fmla="*/ 631 h 632"/>
                <a:gd name="T6" fmla="*/ 352 w 353"/>
                <a:gd name="T7" fmla="*/ 293 h 632"/>
                <a:gd name="T8" fmla="*/ 150 w 353"/>
                <a:gd name="T9" fmla="*/ 0 h 6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" h="632">
                  <a:moveTo>
                    <a:pt x="150" y="0"/>
                  </a:moveTo>
                  <a:lnTo>
                    <a:pt x="0" y="43"/>
                  </a:lnTo>
                  <a:lnTo>
                    <a:pt x="295" y="631"/>
                  </a:lnTo>
                  <a:lnTo>
                    <a:pt x="352" y="293"/>
                  </a:lnTo>
                  <a:lnTo>
                    <a:pt x="15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4" name="Freeform 59">
              <a:extLst>
                <a:ext uri="{FF2B5EF4-FFF2-40B4-BE49-F238E27FC236}">
                  <a16:creationId xmlns:a16="http://schemas.microsoft.com/office/drawing/2014/main" id="{CBB8AC5B-DE31-034C-8BAC-94A31769775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573637" y="3045762"/>
              <a:ext cx="543253" cy="420766"/>
            </a:xfrm>
            <a:custGeom>
              <a:avLst/>
              <a:gdLst>
                <a:gd name="T0" fmla="*/ 384 w 565"/>
                <a:gd name="T1" fmla="*/ 596 h 597"/>
                <a:gd name="T2" fmla="*/ 564 w 565"/>
                <a:gd name="T3" fmla="*/ 480 h 597"/>
                <a:gd name="T4" fmla="*/ 362 w 565"/>
                <a:gd name="T5" fmla="*/ 153 h 597"/>
                <a:gd name="T6" fmla="*/ 0 w 565"/>
                <a:gd name="T7" fmla="*/ 0 h 597"/>
                <a:gd name="T8" fmla="*/ 384 w 565"/>
                <a:gd name="T9" fmla="*/ 596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5" h="597">
                  <a:moveTo>
                    <a:pt x="384" y="596"/>
                  </a:moveTo>
                  <a:lnTo>
                    <a:pt x="564" y="480"/>
                  </a:lnTo>
                  <a:lnTo>
                    <a:pt x="362" y="153"/>
                  </a:lnTo>
                  <a:lnTo>
                    <a:pt x="0" y="0"/>
                  </a:lnTo>
                  <a:lnTo>
                    <a:pt x="384" y="596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23" name="TextBox 122">
            <a:extLst>
              <a:ext uri="{FF2B5EF4-FFF2-40B4-BE49-F238E27FC236}">
                <a16:creationId xmlns:a16="http://schemas.microsoft.com/office/drawing/2014/main" id="{D8A95DF8-B8E1-3848-A03B-07B348809394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208AD4B2-8D9D-024F-9019-A7EAF1A64D9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D01ACDE0-3E8D-074B-B092-AD6029C33003}"/>
              </a:ext>
            </a:extLst>
          </p:cNvPr>
          <p:cNvSpPr/>
          <p:nvPr/>
        </p:nvSpPr>
        <p:spPr>
          <a:xfrm>
            <a:off x="-4733" y="6857999"/>
            <a:ext cx="24377650" cy="6858001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0FA21809-C76C-C04E-883A-1EAAFD5559BF}"/>
              </a:ext>
            </a:extLst>
          </p:cNvPr>
          <p:cNvSpPr txBox="1"/>
          <p:nvPr/>
        </p:nvSpPr>
        <p:spPr>
          <a:xfrm>
            <a:off x="6577895" y="4379984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39" name="Subtitle 2">
            <a:extLst>
              <a:ext uri="{FF2B5EF4-FFF2-40B4-BE49-F238E27FC236}">
                <a16:creationId xmlns:a16="http://schemas.microsoft.com/office/drawing/2014/main" id="{376547C2-A201-5E45-AAB7-DDECFEE207E0}"/>
              </a:ext>
            </a:extLst>
          </p:cNvPr>
          <p:cNvSpPr txBox="1">
            <a:spLocks/>
          </p:cNvSpPr>
          <p:nvPr/>
        </p:nvSpPr>
        <p:spPr>
          <a:xfrm>
            <a:off x="6572351" y="5084585"/>
            <a:ext cx="42466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242" name="Straight Arrow Connector 241">
            <a:extLst>
              <a:ext uri="{FF2B5EF4-FFF2-40B4-BE49-F238E27FC236}">
                <a16:creationId xmlns:a16="http://schemas.microsoft.com/office/drawing/2014/main" id="{15316EE5-1ED7-B64F-99B9-28CDA1983C2B}"/>
              </a:ext>
            </a:extLst>
          </p:cNvPr>
          <p:cNvCxnSpPr>
            <a:cxnSpLocks/>
          </p:cNvCxnSpPr>
          <p:nvPr/>
        </p:nvCxnSpPr>
        <p:spPr>
          <a:xfrm>
            <a:off x="4293509" y="5279902"/>
            <a:ext cx="1998432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7" name="TextBox 246">
            <a:extLst>
              <a:ext uri="{FF2B5EF4-FFF2-40B4-BE49-F238E27FC236}">
                <a16:creationId xmlns:a16="http://schemas.microsoft.com/office/drawing/2014/main" id="{ED74DF29-FA20-AC40-8C32-44D840CA1BAE}"/>
              </a:ext>
            </a:extLst>
          </p:cNvPr>
          <p:cNvSpPr txBox="1"/>
          <p:nvPr/>
        </p:nvSpPr>
        <p:spPr>
          <a:xfrm>
            <a:off x="18620974" y="3013733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48" name="Subtitle 2">
            <a:extLst>
              <a:ext uri="{FF2B5EF4-FFF2-40B4-BE49-F238E27FC236}">
                <a16:creationId xmlns:a16="http://schemas.microsoft.com/office/drawing/2014/main" id="{918CC919-47CC-EE4B-BC44-FAD1F1F40D43}"/>
              </a:ext>
            </a:extLst>
          </p:cNvPr>
          <p:cNvSpPr txBox="1">
            <a:spLocks/>
          </p:cNvSpPr>
          <p:nvPr/>
        </p:nvSpPr>
        <p:spPr>
          <a:xfrm>
            <a:off x="18615430" y="3718334"/>
            <a:ext cx="42466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249" name="Straight Arrow Connector 248">
            <a:extLst>
              <a:ext uri="{FF2B5EF4-FFF2-40B4-BE49-F238E27FC236}">
                <a16:creationId xmlns:a16="http://schemas.microsoft.com/office/drawing/2014/main" id="{28221306-E1F9-2E48-A8B0-7844FEAE75F1}"/>
              </a:ext>
            </a:extLst>
          </p:cNvPr>
          <p:cNvCxnSpPr>
            <a:cxnSpLocks/>
          </p:cNvCxnSpPr>
          <p:nvPr/>
        </p:nvCxnSpPr>
        <p:spPr>
          <a:xfrm>
            <a:off x="16230160" y="3913651"/>
            <a:ext cx="1998432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TextBox 250">
            <a:extLst>
              <a:ext uri="{FF2B5EF4-FFF2-40B4-BE49-F238E27FC236}">
                <a16:creationId xmlns:a16="http://schemas.microsoft.com/office/drawing/2014/main" id="{82E2BB6E-496A-E54C-ACD5-7DB3747A9110}"/>
              </a:ext>
            </a:extLst>
          </p:cNvPr>
          <p:cNvSpPr txBox="1"/>
          <p:nvPr/>
        </p:nvSpPr>
        <p:spPr>
          <a:xfrm>
            <a:off x="7611384" y="8726138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52" name="Subtitle 2">
            <a:extLst>
              <a:ext uri="{FF2B5EF4-FFF2-40B4-BE49-F238E27FC236}">
                <a16:creationId xmlns:a16="http://schemas.microsoft.com/office/drawing/2014/main" id="{FB4BF2CC-BDD5-C442-8CE0-F5991DB74FA1}"/>
              </a:ext>
            </a:extLst>
          </p:cNvPr>
          <p:cNvSpPr txBox="1">
            <a:spLocks/>
          </p:cNvSpPr>
          <p:nvPr/>
        </p:nvSpPr>
        <p:spPr>
          <a:xfrm>
            <a:off x="7605840" y="9430739"/>
            <a:ext cx="42466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253" name="Straight Arrow Connector 252">
            <a:extLst>
              <a:ext uri="{FF2B5EF4-FFF2-40B4-BE49-F238E27FC236}">
                <a16:creationId xmlns:a16="http://schemas.microsoft.com/office/drawing/2014/main" id="{8D32A5E2-C499-D949-A689-DB5A6EECAB29}"/>
              </a:ext>
            </a:extLst>
          </p:cNvPr>
          <p:cNvCxnSpPr>
            <a:cxnSpLocks/>
          </p:cNvCxnSpPr>
          <p:nvPr/>
        </p:nvCxnSpPr>
        <p:spPr>
          <a:xfrm>
            <a:off x="5326998" y="9626056"/>
            <a:ext cx="1998432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TextBox 258">
            <a:extLst>
              <a:ext uri="{FF2B5EF4-FFF2-40B4-BE49-F238E27FC236}">
                <a16:creationId xmlns:a16="http://schemas.microsoft.com/office/drawing/2014/main" id="{53E59ABA-B602-4E43-8576-ECB3B588B022}"/>
              </a:ext>
            </a:extLst>
          </p:cNvPr>
          <p:cNvSpPr txBox="1"/>
          <p:nvPr/>
        </p:nvSpPr>
        <p:spPr>
          <a:xfrm>
            <a:off x="18629098" y="10575693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60" name="Subtitle 2">
            <a:extLst>
              <a:ext uri="{FF2B5EF4-FFF2-40B4-BE49-F238E27FC236}">
                <a16:creationId xmlns:a16="http://schemas.microsoft.com/office/drawing/2014/main" id="{F81EE745-9610-474A-919F-A9D9405FC7FF}"/>
              </a:ext>
            </a:extLst>
          </p:cNvPr>
          <p:cNvSpPr txBox="1">
            <a:spLocks/>
          </p:cNvSpPr>
          <p:nvPr/>
        </p:nvSpPr>
        <p:spPr>
          <a:xfrm>
            <a:off x="18623554" y="11280294"/>
            <a:ext cx="42466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261" name="Straight Arrow Connector 260">
            <a:extLst>
              <a:ext uri="{FF2B5EF4-FFF2-40B4-BE49-F238E27FC236}">
                <a16:creationId xmlns:a16="http://schemas.microsoft.com/office/drawing/2014/main" id="{5ABE0FFE-0DFC-B442-B852-0988FF1232A2}"/>
              </a:ext>
            </a:extLst>
          </p:cNvPr>
          <p:cNvCxnSpPr>
            <a:cxnSpLocks/>
          </p:cNvCxnSpPr>
          <p:nvPr/>
        </p:nvCxnSpPr>
        <p:spPr>
          <a:xfrm>
            <a:off x="16344712" y="11475611"/>
            <a:ext cx="1998432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521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74185CE-241B-1646-82A1-098EC17E8AB9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AAD5E0-EDA8-B842-A683-9E5C6EFE74B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59A3D278-979B-A545-B85F-94C061B2A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18747"/>
            <a:ext cx="24377650" cy="1815658"/>
          </a:xfrm>
          <a:custGeom>
            <a:avLst/>
            <a:gdLst>
              <a:gd name="T0" fmla="*/ 0 w 19577"/>
              <a:gd name="T1" fmla="*/ 1667 h 1668"/>
              <a:gd name="T2" fmla="*/ 19576 w 19577"/>
              <a:gd name="T3" fmla="*/ 1667 h 1668"/>
              <a:gd name="T4" fmla="*/ 19576 w 19577"/>
              <a:gd name="T5" fmla="*/ 392 h 1668"/>
              <a:gd name="T6" fmla="*/ 19341 w 19577"/>
              <a:gd name="T7" fmla="*/ 300 h 1668"/>
              <a:gd name="T8" fmla="*/ 18349 w 19577"/>
              <a:gd name="T9" fmla="*/ 434 h 1668"/>
              <a:gd name="T10" fmla="*/ 17931 w 19577"/>
              <a:gd name="T11" fmla="*/ 781 h 1668"/>
              <a:gd name="T12" fmla="*/ 17423 w 19577"/>
              <a:gd name="T13" fmla="*/ 868 h 1668"/>
              <a:gd name="T14" fmla="*/ 16914 w 19577"/>
              <a:gd name="T15" fmla="*/ 592 h 1668"/>
              <a:gd name="T16" fmla="*/ 16548 w 19577"/>
              <a:gd name="T17" fmla="*/ 697 h 1668"/>
              <a:gd name="T18" fmla="*/ 15412 w 19577"/>
              <a:gd name="T19" fmla="*/ 297 h 1668"/>
              <a:gd name="T20" fmla="*/ 13977 w 19577"/>
              <a:gd name="T21" fmla="*/ 563 h 1668"/>
              <a:gd name="T22" fmla="*/ 12430 w 19577"/>
              <a:gd name="T23" fmla="*/ 445 h 1668"/>
              <a:gd name="T24" fmla="*/ 11495 w 19577"/>
              <a:gd name="T25" fmla="*/ 224 h 1668"/>
              <a:gd name="T26" fmla="*/ 9660 w 19577"/>
              <a:gd name="T27" fmla="*/ 544 h 1668"/>
              <a:gd name="T28" fmla="*/ 9045 w 19577"/>
              <a:gd name="T29" fmla="*/ 297 h 1668"/>
              <a:gd name="T30" fmla="*/ 7155 w 19577"/>
              <a:gd name="T31" fmla="*/ 592 h 1668"/>
              <a:gd name="T32" fmla="*/ 5351 w 19577"/>
              <a:gd name="T33" fmla="*/ 318 h 1668"/>
              <a:gd name="T34" fmla="*/ 4503 w 19577"/>
              <a:gd name="T35" fmla="*/ 140 h 1668"/>
              <a:gd name="T36" fmla="*/ 3276 w 19577"/>
              <a:gd name="T37" fmla="*/ 445 h 1668"/>
              <a:gd name="T38" fmla="*/ 2897 w 19577"/>
              <a:gd name="T39" fmla="*/ 297 h 1668"/>
              <a:gd name="T40" fmla="*/ 2519 w 19577"/>
              <a:gd name="T41" fmla="*/ 445 h 1668"/>
              <a:gd name="T42" fmla="*/ 1566 w 19577"/>
              <a:gd name="T43" fmla="*/ 0 h 1668"/>
              <a:gd name="T44" fmla="*/ 0 w 19577"/>
              <a:gd name="T45" fmla="*/ 547 h 1668"/>
              <a:gd name="T46" fmla="*/ 0 w 19577"/>
              <a:gd name="T47" fmla="*/ 1667 h 16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9577" h="1668">
                <a:moveTo>
                  <a:pt x="0" y="1667"/>
                </a:moveTo>
                <a:lnTo>
                  <a:pt x="19576" y="1667"/>
                </a:lnTo>
                <a:lnTo>
                  <a:pt x="19576" y="392"/>
                </a:lnTo>
                <a:lnTo>
                  <a:pt x="19341" y="300"/>
                </a:lnTo>
                <a:lnTo>
                  <a:pt x="18349" y="434"/>
                </a:lnTo>
                <a:lnTo>
                  <a:pt x="17931" y="781"/>
                </a:lnTo>
                <a:lnTo>
                  <a:pt x="17423" y="868"/>
                </a:lnTo>
                <a:lnTo>
                  <a:pt x="16914" y="592"/>
                </a:lnTo>
                <a:lnTo>
                  <a:pt x="16548" y="697"/>
                </a:lnTo>
                <a:lnTo>
                  <a:pt x="15412" y="297"/>
                </a:lnTo>
                <a:lnTo>
                  <a:pt x="13977" y="563"/>
                </a:lnTo>
                <a:lnTo>
                  <a:pt x="12430" y="445"/>
                </a:lnTo>
                <a:lnTo>
                  <a:pt x="11495" y="224"/>
                </a:lnTo>
                <a:lnTo>
                  <a:pt x="9660" y="544"/>
                </a:lnTo>
                <a:lnTo>
                  <a:pt x="9045" y="297"/>
                </a:lnTo>
                <a:lnTo>
                  <a:pt x="7155" y="592"/>
                </a:lnTo>
                <a:lnTo>
                  <a:pt x="5351" y="318"/>
                </a:lnTo>
                <a:lnTo>
                  <a:pt x="4503" y="140"/>
                </a:lnTo>
                <a:lnTo>
                  <a:pt x="3276" y="445"/>
                </a:lnTo>
                <a:lnTo>
                  <a:pt x="2897" y="297"/>
                </a:lnTo>
                <a:lnTo>
                  <a:pt x="2519" y="445"/>
                </a:lnTo>
                <a:lnTo>
                  <a:pt x="1566" y="0"/>
                </a:lnTo>
                <a:lnTo>
                  <a:pt x="0" y="547"/>
                </a:lnTo>
                <a:lnTo>
                  <a:pt x="0" y="1667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B1BB8FE2-CB3F-7C4B-A2DF-75998FA6E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054523"/>
            <a:ext cx="24377650" cy="979880"/>
          </a:xfrm>
          <a:custGeom>
            <a:avLst/>
            <a:gdLst>
              <a:gd name="T0" fmla="*/ 0 w 19577"/>
              <a:gd name="T1" fmla="*/ 899 h 900"/>
              <a:gd name="T2" fmla="*/ 19576 w 19577"/>
              <a:gd name="T3" fmla="*/ 899 h 900"/>
              <a:gd name="T4" fmla="*/ 19576 w 19577"/>
              <a:gd name="T5" fmla="*/ 330 h 900"/>
              <a:gd name="T6" fmla="*/ 18976 w 19577"/>
              <a:gd name="T7" fmla="*/ 132 h 900"/>
              <a:gd name="T8" fmla="*/ 18262 w 19577"/>
              <a:gd name="T9" fmla="*/ 440 h 900"/>
              <a:gd name="T10" fmla="*/ 17958 w 19577"/>
              <a:gd name="T11" fmla="*/ 368 h 900"/>
              <a:gd name="T12" fmla="*/ 17710 w 19577"/>
              <a:gd name="T13" fmla="*/ 410 h 900"/>
              <a:gd name="T14" fmla="*/ 17488 w 19577"/>
              <a:gd name="T15" fmla="*/ 496 h 900"/>
              <a:gd name="T16" fmla="*/ 17184 w 19577"/>
              <a:gd name="T17" fmla="*/ 410 h 900"/>
              <a:gd name="T18" fmla="*/ 16666 w 19577"/>
              <a:gd name="T19" fmla="*/ 234 h 900"/>
              <a:gd name="T20" fmla="*/ 16183 w 19577"/>
              <a:gd name="T21" fmla="*/ 410 h 900"/>
              <a:gd name="T22" fmla="*/ 15350 w 19577"/>
              <a:gd name="T23" fmla="*/ 266 h 900"/>
              <a:gd name="T24" fmla="*/ 14943 w 19577"/>
              <a:gd name="T25" fmla="*/ 330 h 900"/>
              <a:gd name="T26" fmla="*/ 13850 w 19577"/>
              <a:gd name="T27" fmla="*/ 496 h 900"/>
              <a:gd name="T28" fmla="*/ 13000 w 19577"/>
              <a:gd name="T29" fmla="*/ 100 h 900"/>
              <a:gd name="T30" fmla="*/ 11857 w 19577"/>
              <a:gd name="T31" fmla="*/ 224 h 900"/>
              <a:gd name="T32" fmla="*/ 10938 w 19577"/>
              <a:gd name="T33" fmla="*/ 440 h 900"/>
              <a:gd name="T34" fmla="*/ 10205 w 19577"/>
              <a:gd name="T35" fmla="*/ 224 h 900"/>
              <a:gd name="T36" fmla="*/ 9071 w 19577"/>
              <a:gd name="T37" fmla="*/ 132 h 900"/>
              <a:gd name="T38" fmla="*/ 7620 w 19577"/>
              <a:gd name="T39" fmla="*/ 559 h 900"/>
              <a:gd name="T40" fmla="*/ 6076 w 19577"/>
              <a:gd name="T41" fmla="*/ 234 h 900"/>
              <a:gd name="T42" fmla="*/ 4656 w 19577"/>
              <a:gd name="T43" fmla="*/ 184 h 900"/>
              <a:gd name="T44" fmla="*/ 3981 w 19577"/>
              <a:gd name="T45" fmla="*/ 330 h 900"/>
              <a:gd name="T46" fmla="*/ 3490 w 19577"/>
              <a:gd name="T47" fmla="*/ 368 h 900"/>
              <a:gd name="T48" fmla="*/ 2770 w 19577"/>
              <a:gd name="T49" fmla="*/ 132 h 900"/>
              <a:gd name="T50" fmla="*/ 1919 w 19577"/>
              <a:gd name="T51" fmla="*/ 13 h 900"/>
              <a:gd name="T52" fmla="*/ 1109 w 19577"/>
              <a:gd name="T53" fmla="*/ 224 h 900"/>
              <a:gd name="T54" fmla="*/ 0 w 19577"/>
              <a:gd name="T55" fmla="*/ 0 h 900"/>
              <a:gd name="T56" fmla="*/ 0 w 19577"/>
              <a:gd name="T57" fmla="*/ 899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9577" h="900">
                <a:moveTo>
                  <a:pt x="0" y="899"/>
                </a:moveTo>
                <a:lnTo>
                  <a:pt x="19576" y="899"/>
                </a:lnTo>
                <a:lnTo>
                  <a:pt x="19576" y="330"/>
                </a:lnTo>
                <a:lnTo>
                  <a:pt x="18976" y="132"/>
                </a:lnTo>
                <a:lnTo>
                  <a:pt x="18262" y="440"/>
                </a:lnTo>
                <a:lnTo>
                  <a:pt x="17958" y="368"/>
                </a:lnTo>
                <a:lnTo>
                  <a:pt x="17710" y="410"/>
                </a:lnTo>
                <a:lnTo>
                  <a:pt x="17488" y="496"/>
                </a:lnTo>
                <a:lnTo>
                  <a:pt x="17184" y="410"/>
                </a:lnTo>
                <a:lnTo>
                  <a:pt x="16666" y="234"/>
                </a:lnTo>
                <a:lnTo>
                  <a:pt x="16183" y="410"/>
                </a:lnTo>
                <a:lnTo>
                  <a:pt x="15350" y="266"/>
                </a:lnTo>
                <a:lnTo>
                  <a:pt x="14943" y="330"/>
                </a:lnTo>
                <a:lnTo>
                  <a:pt x="13850" y="496"/>
                </a:lnTo>
                <a:lnTo>
                  <a:pt x="13000" y="100"/>
                </a:lnTo>
                <a:lnTo>
                  <a:pt x="11857" y="224"/>
                </a:lnTo>
                <a:lnTo>
                  <a:pt x="10938" y="440"/>
                </a:lnTo>
                <a:lnTo>
                  <a:pt x="10205" y="224"/>
                </a:lnTo>
                <a:lnTo>
                  <a:pt x="9071" y="132"/>
                </a:lnTo>
                <a:lnTo>
                  <a:pt x="7620" y="559"/>
                </a:lnTo>
                <a:lnTo>
                  <a:pt x="6076" y="234"/>
                </a:lnTo>
                <a:lnTo>
                  <a:pt x="4656" y="184"/>
                </a:lnTo>
                <a:lnTo>
                  <a:pt x="3981" y="330"/>
                </a:lnTo>
                <a:lnTo>
                  <a:pt x="3490" y="368"/>
                </a:lnTo>
                <a:lnTo>
                  <a:pt x="2770" y="132"/>
                </a:lnTo>
                <a:lnTo>
                  <a:pt x="1919" y="13"/>
                </a:lnTo>
                <a:lnTo>
                  <a:pt x="1109" y="224"/>
                </a:lnTo>
                <a:lnTo>
                  <a:pt x="0" y="0"/>
                </a:lnTo>
                <a:lnTo>
                  <a:pt x="0" y="899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B7D3619F-E6D9-3248-A267-3727EDB03F65}"/>
              </a:ext>
            </a:extLst>
          </p:cNvPr>
          <p:cNvGrpSpPr/>
          <p:nvPr/>
        </p:nvGrpSpPr>
        <p:grpSpPr>
          <a:xfrm>
            <a:off x="6357583" y="4734515"/>
            <a:ext cx="11657683" cy="7435556"/>
            <a:chOff x="6357583" y="4734515"/>
            <a:chExt cx="11657683" cy="7435556"/>
          </a:xfrm>
        </p:grpSpPr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DC710858-CE19-8E40-9081-A142F5B7D8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7749" y="7453199"/>
              <a:ext cx="11417516" cy="4712069"/>
            </a:xfrm>
            <a:custGeom>
              <a:avLst/>
              <a:gdLst>
                <a:gd name="T0" fmla="*/ 0 w 10484"/>
                <a:gd name="T1" fmla="*/ 534 h 4325"/>
                <a:gd name="T2" fmla="*/ 844 w 10484"/>
                <a:gd name="T3" fmla="*/ 2015 h 4325"/>
                <a:gd name="T4" fmla="*/ 2128 w 10484"/>
                <a:gd name="T5" fmla="*/ 2712 h 4325"/>
                <a:gd name="T6" fmla="*/ 2629 w 10484"/>
                <a:gd name="T7" fmla="*/ 3557 h 4325"/>
                <a:gd name="T8" fmla="*/ 5198 w 10484"/>
                <a:gd name="T9" fmla="*/ 4324 h 4325"/>
                <a:gd name="T10" fmla="*/ 5914 w 10484"/>
                <a:gd name="T11" fmla="*/ 3300 h 4325"/>
                <a:gd name="T12" fmla="*/ 6890 w 10484"/>
                <a:gd name="T13" fmla="*/ 3045 h 4325"/>
                <a:gd name="T14" fmla="*/ 7826 w 10484"/>
                <a:gd name="T15" fmla="*/ 3465 h 4325"/>
                <a:gd name="T16" fmla="*/ 9100 w 10484"/>
                <a:gd name="T17" fmla="*/ 2397 h 4325"/>
                <a:gd name="T18" fmla="*/ 9184 w 10484"/>
                <a:gd name="T19" fmla="*/ 1910 h 4325"/>
                <a:gd name="T20" fmla="*/ 10483 w 10484"/>
                <a:gd name="T21" fmla="*/ 534 h 4325"/>
                <a:gd name="T22" fmla="*/ 6705 w 10484"/>
                <a:gd name="T23" fmla="*/ 237 h 4325"/>
                <a:gd name="T24" fmla="*/ 815 w 10484"/>
                <a:gd name="T25" fmla="*/ 0 h 4325"/>
                <a:gd name="T26" fmla="*/ 0 w 10484"/>
                <a:gd name="T27" fmla="*/ 534 h 4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484" h="4325">
                  <a:moveTo>
                    <a:pt x="0" y="534"/>
                  </a:moveTo>
                  <a:lnTo>
                    <a:pt x="844" y="2015"/>
                  </a:lnTo>
                  <a:lnTo>
                    <a:pt x="2128" y="2712"/>
                  </a:lnTo>
                  <a:lnTo>
                    <a:pt x="2629" y="3557"/>
                  </a:lnTo>
                  <a:lnTo>
                    <a:pt x="5198" y="4324"/>
                  </a:lnTo>
                  <a:lnTo>
                    <a:pt x="5914" y="3300"/>
                  </a:lnTo>
                  <a:lnTo>
                    <a:pt x="6890" y="3045"/>
                  </a:lnTo>
                  <a:lnTo>
                    <a:pt x="7826" y="3465"/>
                  </a:lnTo>
                  <a:lnTo>
                    <a:pt x="9100" y="2397"/>
                  </a:lnTo>
                  <a:lnTo>
                    <a:pt x="9184" y="1910"/>
                  </a:lnTo>
                  <a:lnTo>
                    <a:pt x="10483" y="534"/>
                  </a:lnTo>
                  <a:lnTo>
                    <a:pt x="6705" y="237"/>
                  </a:lnTo>
                  <a:lnTo>
                    <a:pt x="815" y="0"/>
                  </a:lnTo>
                  <a:lnTo>
                    <a:pt x="0" y="534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40542A14-600B-FE46-A1E1-DFF5010899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7751" y="8034405"/>
              <a:ext cx="931846" cy="1623525"/>
            </a:xfrm>
            <a:custGeom>
              <a:avLst/>
              <a:gdLst>
                <a:gd name="T0" fmla="*/ 420 w 855"/>
                <a:gd name="T1" fmla="*/ 0 h 1489"/>
                <a:gd name="T2" fmla="*/ 854 w 855"/>
                <a:gd name="T3" fmla="*/ 1488 h 1489"/>
                <a:gd name="T4" fmla="*/ 0 w 855"/>
                <a:gd name="T5" fmla="*/ 0 h 1489"/>
                <a:gd name="T6" fmla="*/ 420 w 855"/>
                <a:gd name="T7" fmla="*/ 0 h 1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55" h="1489">
                  <a:moveTo>
                    <a:pt x="420" y="0"/>
                  </a:moveTo>
                  <a:lnTo>
                    <a:pt x="854" y="1488"/>
                  </a:lnTo>
                  <a:lnTo>
                    <a:pt x="0" y="0"/>
                  </a:lnTo>
                  <a:lnTo>
                    <a:pt x="42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A039BC77-1625-EE46-8916-1339AA7ED9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12995" y="8034405"/>
              <a:ext cx="331428" cy="989485"/>
            </a:xfrm>
            <a:custGeom>
              <a:avLst/>
              <a:gdLst>
                <a:gd name="T0" fmla="*/ 0 w 304"/>
                <a:gd name="T1" fmla="*/ 0 h 907"/>
                <a:gd name="T2" fmla="*/ 303 w 304"/>
                <a:gd name="T3" fmla="*/ 906 h 907"/>
                <a:gd name="T4" fmla="*/ 256 w 304"/>
                <a:gd name="T5" fmla="*/ 0 h 907"/>
                <a:gd name="T6" fmla="*/ 0 w 304"/>
                <a:gd name="T7" fmla="*/ 0 h 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4" h="907">
                  <a:moveTo>
                    <a:pt x="0" y="0"/>
                  </a:moveTo>
                  <a:lnTo>
                    <a:pt x="303" y="906"/>
                  </a:lnTo>
                  <a:lnTo>
                    <a:pt x="256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BB6DAF3F-CA07-2247-A5BE-5D4592280F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2563" y="9720370"/>
              <a:ext cx="1340130" cy="1613919"/>
            </a:xfrm>
            <a:custGeom>
              <a:avLst/>
              <a:gdLst>
                <a:gd name="T0" fmla="*/ 0 w 1232"/>
                <a:gd name="T1" fmla="*/ 634 h 1480"/>
                <a:gd name="T2" fmla="*/ 1231 w 1232"/>
                <a:gd name="T3" fmla="*/ 0 h 1480"/>
                <a:gd name="T4" fmla="*/ 501 w 1232"/>
                <a:gd name="T5" fmla="*/ 1479 h 1480"/>
                <a:gd name="T6" fmla="*/ 0 w 1232"/>
                <a:gd name="T7" fmla="*/ 634 h 1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2" h="1480">
                  <a:moveTo>
                    <a:pt x="0" y="634"/>
                  </a:moveTo>
                  <a:lnTo>
                    <a:pt x="1231" y="0"/>
                  </a:lnTo>
                  <a:lnTo>
                    <a:pt x="501" y="1479"/>
                  </a:lnTo>
                  <a:lnTo>
                    <a:pt x="0" y="63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B50E097A-5423-534A-85B9-9B7B6F96F0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0142" y="9720373"/>
              <a:ext cx="2800342" cy="2449698"/>
            </a:xfrm>
            <a:custGeom>
              <a:avLst/>
              <a:gdLst>
                <a:gd name="T0" fmla="*/ 730 w 2570"/>
                <a:gd name="T1" fmla="*/ 0 h 2247"/>
                <a:gd name="T2" fmla="*/ 2569 w 2570"/>
                <a:gd name="T3" fmla="*/ 2246 h 2247"/>
                <a:gd name="T4" fmla="*/ 0 w 2570"/>
                <a:gd name="T5" fmla="*/ 1479 h 2247"/>
                <a:gd name="T6" fmla="*/ 730 w 2570"/>
                <a:gd name="T7" fmla="*/ 0 h 2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0" h="2247">
                  <a:moveTo>
                    <a:pt x="730" y="0"/>
                  </a:moveTo>
                  <a:lnTo>
                    <a:pt x="2569" y="2246"/>
                  </a:lnTo>
                  <a:lnTo>
                    <a:pt x="0" y="1479"/>
                  </a:lnTo>
                  <a:lnTo>
                    <a:pt x="73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F46CBB8C-B9C0-5B4D-8238-E6BB5B6CF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0482" y="10777105"/>
              <a:ext cx="1844478" cy="1392966"/>
            </a:xfrm>
            <a:custGeom>
              <a:avLst/>
              <a:gdLst>
                <a:gd name="T0" fmla="*/ 1692 w 1693"/>
                <a:gd name="T1" fmla="*/ 0 h 1280"/>
                <a:gd name="T2" fmla="*/ 606 w 1693"/>
                <a:gd name="T3" fmla="*/ 13 h 1280"/>
                <a:gd name="T4" fmla="*/ 0 w 1693"/>
                <a:gd name="T5" fmla="*/ 1279 h 1280"/>
                <a:gd name="T6" fmla="*/ 706 w 1693"/>
                <a:gd name="T7" fmla="*/ 248 h 1280"/>
                <a:gd name="T8" fmla="*/ 1692 w 1693"/>
                <a:gd name="T9" fmla="*/ 0 h 1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3" h="1280">
                  <a:moveTo>
                    <a:pt x="1692" y="0"/>
                  </a:moveTo>
                  <a:lnTo>
                    <a:pt x="606" y="13"/>
                  </a:lnTo>
                  <a:lnTo>
                    <a:pt x="0" y="1279"/>
                  </a:lnTo>
                  <a:lnTo>
                    <a:pt x="706" y="248"/>
                  </a:lnTo>
                  <a:lnTo>
                    <a:pt x="1692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1AD51D44-985C-634A-84B5-D7CA0B1AA4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22903" y="9537844"/>
              <a:ext cx="1205634" cy="2632225"/>
            </a:xfrm>
            <a:custGeom>
              <a:avLst/>
              <a:gdLst>
                <a:gd name="T0" fmla="*/ 0 w 1106"/>
                <a:gd name="T1" fmla="*/ 0 h 2415"/>
                <a:gd name="T2" fmla="*/ 1105 w 1106"/>
                <a:gd name="T3" fmla="*/ 1148 h 2415"/>
                <a:gd name="T4" fmla="*/ 499 w 1106"/>
                <a:gd name="T5" fmla="*/ 2414 h 2415"/>
                <a:gd name="T6" fmla="*/ 0 w 1106"/>
                <a:gd name="T7" fmla="*/ 0 h 2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6" h="2415">
                  <a:moveTo>
                    <a:pt x="0" y="0"/>
                  </a:moveTo>
                  <a:lnTo>
                    <a:pt x="1105" y="1148"/>
                  </a:lnTo>
                  <a:lnTo>
                    <a:pt x="499" y="2414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C00407E8-DE85-E14C-86F4-20D280017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0142" y="11185390"/>
              <a:ext cx="2800342" cy="984681"/>
            </a:xfrm>
            <a:custGeom>
              <a:avLst/>
              <a:gdLst>
                <a:gd name="T0" fmla="*/ 0 w 2570"/>
                <a:gd name="T1" fmla="*/ 134 h 902"/>
                <a:gd name="T2" fmla="*/ 1006 w 2570"/>
                <a:gd name="T3" fmla="*/ 0 h 902"/>
                <a:gd name="T4" fmla="*/ 2569 w 2570"/>
                <a:gd name="T5" fmla="*/ 901 h 902"/>
                <a:gd name="T6" fmla="*/ 0 w 2570"/>
                <a:gd name="T7" fmla="*/ 134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0" h="902">
                  <a:moveTo>
                    <a:pt x="0" y="134"/>
                  </a:moveTo>
                  <a:lnTo>
                    <a:pt x="1006" y="0"/>
                  </a:lnTo>
                  <a:lnTo>
                    <a:pt x="2569" y="901"/>
                  </a:lnTo>
                  <a:lnTo>
                    <a:pt x="0" y="134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E6F7F431-A943-BE43-BD38-F0535CBF18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0140" y="9720370"/>
              <a:ext cx="1095159" cy="1613919"/>
            </a:xfrm>
            <a:custGeom>
              <a:avLst/>
              <a:gdLst>
                <a:gd name="T0" fmla="*/ 730 w 1007"/>
                <a:gd name="T1" fmla="*/ 0 h 1480"/>
                <a:gd name="T2" fmla="*/ 1006 w 1007"/>
                <a:gd name="T3" fmla="*/ 1345 h 1480"/>
                <a:gd name="T4" fmla="*/ 0 w 1007"/>
                <a:gd name="T5" fmla="*/ 1479 h 1480"/>
                <a:gd name="T6" fmla="*/ 730 w 1007"/>
                <a:gd name="T7" fmla="*/ 0 h 1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7" h="1480">
                  <a:moveTo>
                    <a:pt x="730" y="0"/>
                  </a:moveTo>
                  <a:lnTo>
                    <a:pt x="1006" y="1345"/>
                  </a:lnTo>
                  <a:lnTo>
                    <a:pt x="0" y="1479"/>
                  </a:lnTo>
                  <a:lnTo>
                    <a:pt x="73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25C56CFA-FDD4-7B4D-A765-200567C1A8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0126" y="8034405"/>
              <a:ext cx="754124" cy="975074"/>
            </a:xfrm>
            <a:custGeom>
              <a:avLst/>
              <a:gdLst>
                <a:gd name="T0" fmla="*/ 409 w 692"/>
                <a:gd name="T1" fmla="*/ 0 h 893"/>
                <a:gd name="T2" fmla="*/ 691 w 692"/>
                <a:gd name="T3" fmla="*/ 892 h 893"/>
                <a:gd name="T4" fmla="*/ 0 w 692"/>
                <a:gd name="T5" fmla="*/ 0 h 893"/>
                <a:gd name="T6" fmla="*/ 409 w 692"/>
                <a:gd name="T7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2" h="893">
                  <a:moveTo>
                    <a:pt x="409" y="0"/>
                  </a:moveTo>
                  <a:lnTo>
                    <a:pt x="691" y="892"/>
                  </a:lnTo>
                  <a:lnTo>
                    <a:pt x="0" y="0"/>
                  </a:lnTo>
                  <a:lnTo>
                    <a:pt x="409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F6073289-F7DA-D543-8121-5EB784598B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26839" y="8034405"/>
              <a:ext cx="643647" cy="975074"/>
            </a:xfrm>
            <a:custGeom>
              <a:avLst/>
              <a:gdLst>
                <a:gd name="T0" fmla="*/ 0 w 591"/>
                <a:gd name="T1" fmla="*/ 0 h 893"/>
                <a:gd name="T2" fmla="*/ 282 w 591"/>
                <a:gd name="T3" fmla="*/ 892 h 893"/>
                <a:gd name="T4" fmla="*/ 590 w 591"/>
                <a:gd name="T5" fmla="*/ 0 h 893"/>
                <a:gd name="T6" fmla="*/ 340 w 591"/>
                <a:gd name="T7" fmla="*/ 0 h 893"/>
                <a:gd name="T8" fmla="*/ 0 w 591"/>
                <a:gd name="T9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1" h="893">
                  <a:moveTo>
                    <a:pt x="0" y="0"/>
                  </a:moveTo>
                  <a:lnTo>
                    <a:pt x="282" y="892"/>
                  </a:lnTo>
                  <a:lnTo>
                    <a:pt x="590" y="0"/>
                  </a:lnTo>
                  <a:lnTo>
                    <a:pt x="340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C3FAEDBB-5FEF-4641-97C3-5ACA1C4282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55163" y="8822150"/>
              <a:ext cx="1810857" cy="1954953"/>
            </a:xfrm>
            <a:custGeom>
              <a:avLst/>
              <a:gdLst>
                <a:gd name="T0" fmla="*/ 0 w 1661"/>
                <a:gd name="T1" fmla="*/ 496 h 1794"/>
                <a:gd name="T2" fmla="*/ 786 w 1661"/>
                <a:gd name="T3" fmla="*/ 1793 h 1794"/>
                <a:gd name="T4" fmla="*/ 1660 w 1661"/>
                <a:gd name="T5" fmla="*/ 0 h 1794"/>
                <a:gd name="T6" fmla="*/ 0 w 1661"/>
                <a:gd name="T7" fmla="*/ 496 h 1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61" h="1794">
                  <a:moveTo>
                    <a:pt x="0" y="496"/>
                  </a:moveTo>
                  <a:lnTo>
                    <a:pt x="786" y="1793"/>
                  </a:lnTo>
                  <a:lnTo>
                    <a:pt x="1660" y="0"/>
                  </a:lnTo>
                  <a:lnTo>
                    <a:pt x="0" y="496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A0EB8820-667C-9E47-A42C-1456E3CF0F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3408" y="8034405"/>
              <a:ext cx="441907" cy="4801"/>
            </a:xfrm>
            <a:custGeom>
              <a:avLst/>
              <a:gdLst>
                <a:gd name="T0" fmla="*/ 0 w 404"/>
                <a:gd name="T1" fmla="*/ 0 h 1"/>
                <a:gd name="T2" fmla="*/ 403 w 404"/>
                <a:gd name="T3" fmla="*/ 0 h 1"/>
                <a:gd name="T4" fmla="*/ 0 w 404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4" h="1">
                  <a:moveTo>
                    <a:pt x="0" y="0"/>
                  </a:moveTo>
                  <a:lnTo>
                    <a:pt x="403" y="0"/>
                  </a:lnTo>
                  <a:lnTo>
                    <a:pt x="0" y="0"/>
                  </a:lnTo>
                </a:path>
              </a:pathLst>
            </a:custGeom>
            <a:solidFill>
              <a:srgbClr val="2C82B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B135E76B-4138-684F-948A-980EDB3D87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33268" y="10061409"/>
              <a:ext cx="1378554" cy="1172013"/>
            </a:xfrm>
            <a:custGeom>
              <a:avLst/>
              <a:gdLst>
                <a:gd name="T0" fmla="*/ 1264 w 1265"/>
                <a:gd name="T1" fmla="*/ 0 h 1076"/>
                <a:gd name="T2" fmla="*/ 0 w 1265"/>
                <a:gd name="T3" fmla="*/ 1075 h 1076"/>
                <a:gd name="T4" fmla="*/ 879 w 1265"/>
                <a:gd name="T5" fmla="*/ 39 h 1076"/>
                <a:gd name="T6" fmla="*/ 1264 w 1265"/>
                <a:gd name="T7" fmla="*/ 0 h 10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65" h="1076">
                  <a:moveTo>
                    <a:pt x="1264" y="0"/>
                  </a:moveTo>
                  <a:lnTo>
                    <a:pt x="0" y="1075"/>
                  </a:lnTo>
                  <a:lnTo>
                    <a:pt x="879" y="39"/>
                  </a:lnTo>
                  <a:lnTo>
                    <a:pt x="1264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C0FD3CBE-057C-ED47-ADA6-6A575293FF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91586" y="8034403"/>
              <a:ext cx="821368" cy="1570687"/>
            </a:xfrm>
            <a:custGeom>
              <a:avLst/>
              <a:gdLst>
                <a:gd name="T0" fmla="*/ 0 w 754"/>
                <a:gd name="T1" fmla="*/ 0 h 1443"/>
                <a:gd name="T2" fmla="*/ 658 w 754"/>
                <a:gd name="T3" fmla="*/ 0 h 1443"/>
                <a:gd name="T4" fmla="*/ 753 w 754"/>
                <a:gd name="T5" fmla="*/ 390 h 1443"/>
                <a:gd name="T6" fmla="*/ 75 w 754"/>
                <a:gd name="T7" fmla="*/ 1442 h 1443"/>
                <a:gd name="T8" fmla="*/ 0 w 754"/>
                <a:gd name="T9" fmla="*/ 0 h 1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4" h="1443">
                  <a:moveTo>
                    <a:pt x="0" y="0"/>
                  </a:moveTo>
                  <a:lnTo>
                    <a:pt x="658" y="0"/>
                  </a:lnTo>
                  <a:lnTo>
                    <a:pt x="753" y="390"/>
                  </a:lnTo>
                  <a:lnTo>
                    <a:pt x="75" y="1442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70D92343-9F7B-9341-B289-6A5C86CDD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98283" y="8034403"/>
              <a:ext cx="1416983" cy="1498638"/>
            </a:xfrm>
            <a:custGeom>
              <a:avLst/>
              <a:gdLst>
                <a:gd name="T0" fmla="*/ 0 w 1300"/>
                <a:gd name="T1" fmla="*/ 1377 h 1378"/>
                <a:gd name="T2" fmla="*/ 679 w 1300"/>
                <a:gd name="T3" fmla="*/ 0 h 1378"/>
                <a:gd name="T4" fmla="*/ 965 w 1300"/>
                <a:gd name="T5" fmla="*/ 0 h 1378"/>
                <a:gd name="T6" fmla="*/ 1042 w 1300"/>
                <a:gd name="T7" fmla="*/ 0 h 1378"/>
                <a:gd name="T8" fmla="*/ 1299 w 1300"/>
                <a:gd name="T9" fmla="*/ 0 h 1378"/>
                <a:gd name="T10" fmla="*/ 0 w 1300"/>
                <a:gd name="T11" fmla="*/ 1377 h 1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0" h="1378">
                  <a:moveTo>
                    <a:pt x="0" y="1377"/>
                  </a:moveTo>
                  <a:lnTo>
                    <a:pt x="679" y="0"/>
                  </a:lnTo>
                  <a:lnTo>
                    <a:pt x="965" y="0"/>
                  </a:lnTo>
                  <a:lnTo>
                    <a:pt x="1042" y="0"/>
                  </a:lnTo>
                  <a:lnTo>
                    <a:pt x="1299" y="0"/>
                  </a:lnTo>
                  <a:lnTo>
                    <a:pt x="0" y="137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AE76EB4F-DBE2-C341-936E-E146E171DB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78653" y="8034403"/>
              <a:ext cx="936648" cy="1498638"/>
            </a:xfrm>
            <a:custGeom>
              <a:avLst/>
              <a:gdLst>
                <a:gd name="T0" fmla="*/ 270 w 860"/>
                <a:gd name="T1" fmla="*/ 0 h 1378"/>
                <a:gd name="T2" fmla="*/ 43 w 860"/>
                <a:gd name="T3" fmla="*/ 314 h 1378"/>
                <a:gd name="T4" fmla="*/ 0 w 860"/>
                <a:gd name="T5" fmla="*/ 892 h 1378"/>
                <a:gd name="T6" fmla="*/ 571 w 860"/>
                <a:gd name="T7" fmla="*/ 1377 h 1378"/>
                <a:gd name="T8" fmla="*/ 859 w 860"/>
                <a:gd name="T9" fmla="*/ 0 h 1378"/>
                <a:gd name="T10" fmla="*/ 270 w 860"/>
                <a:gd name="T11" fmla="*/ 0 h 1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0" h="1378">
                  <a:moveTo>
                    <a:pt x="270" y="0"/>
                  </a:moveTo>
                  <a:lnTo>
                    <a:pt x="43" y="314"/>
                  </a:lnTo>
                  <a:lnTo>
                    <a:pt x="0" y="892"/>
                  </a:lnTo>
                  <a:lnTo>
                    <a:pt x="571" y="1377"/>
                  </a:lnTo>
                  <a:lnTo>
                    <a:pt x="859" y="0"/>
                  </a:lnTo>
                  <a:lnTo>
                    <a:pt x="27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7058764E-D5CF-0543-937D-8FD3DD0968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6601" y="8034405"/>
              <a:ext cx="369858" cy="975074"/>
            </a:xfrm>
            <a:custGeom>
              <a:avLst/>
              <a:gdLst>
                <a:gd name="T0" fmla="*/ 67 w 338"/>
                <a:gd name="T1" fmla="*/ 892 h 893"/>
                <a:gd name="T2" fmla="*/ 110 w 338"/>
                <a:gd name="T3" fmla="*/ 314 h 893"/>
                <a:gd name="T4" fmla="*/ 337 w 338"/>
                <a:gd name="T5" fmla="*/ 0 h 893"/>
                <a:gd name="T6" fmla="*/ 0 w 338"/>
                <a:gd name="T7" fmla="*/ 0 h 893"/>
                <a:gd name="T8" fmla="*/ 67 w 338"/>
                <a:gd name="T9" fmla="*/ 892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8" h="893">
                  <a:moveTo>
                    <a:pt x="67" y="892"/>
                  </a:moveTo>
                  <a:lnTo>
                    <a:pt x="110" y="314"/>
                  </a:lnTo>
                  <a:lnTo>
                    <a:pt x="337" y="0"/>
                  </a:lnTo>
                  <a:lnTo>
                    <a:pt x="0" y="0"/>
                  </a:lnTo>
                  <a:lnTo>
                    <a:pt x="67" y="892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66603BBC-D837-5340-920A-9240D27918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6797" y="8034403"/>
              <a:ext cx="427498" cy="845386"/>
            </a:xfrm>
            <a:custGeom>
              <a:avLst/>
              <a:gdLst>
                <a:gd name="T0" fmla="*/ 0 w 394"/>
                <a:gd name="T1" fmla="*/ 0 h 777"/>
                <a:gd name="T2" fmla="*/ 393 w 394"/>
                <a:gd name="T3" fmla="*/ 776 h 777"/>
                <a:gd name="T4" fmla="*/ 236 w 394"/>
                <a:gd name="T5" fmla="*/ 0 h 777"/>
                <a:gd name="T6" fmla="*/ 0 w 394"/>
                <a:gd name="T7" fmla="*/ 0 h 7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4" h="777">
                  <a:moveTo>
                    <a:pt x="0" y="0"/>
                  </a:moveTo>
                  <a:lnTo>
                    <a:pt x="393" y="776"/>
                  </a:lnTo>
                  <a:lnTo>
                    <a:pt x="236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795794AD-69E0-A049-B1E4-4E332D4420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34249" y="8822151"/>
              <a:ext cx="3131770" cy="542774"/>
            </a:xfrm>
            <a:custGeom>
              <a:avLst/>
              <a:gdLst>
                <a:gd name="T0" fmla="*/ 1120 w 2875"/>
                <a:gd name="T1" fmla="*/ 51 h 497"/>
                <a:gd name="T2" fmla="*/ 2874 w 2875"/>
                <a:gd name="T3" fmla="*/ 0 h 497"/>
                <a:gd name="T4" fmla="*/ 1214 w 2875"/>
                <a:gd name="T5" fmla="*/ 496 h 497"/>
                <a:gd name="T6" fmla="*/ 0 w 2875"/>
                <a:gd name="T7" fmla="*/ 167 h 497"/>
                <a:gd name="T8" fmla="*/ 1120 w 2875"/>
                <a:gd name="T9" fmla="*/ 51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75" h="497">
                  <a:moveTo>
                    <a:pt x="1120" y="51"/>
                  </a:moveTo>
                  <a:lnTo>
                    <a:pt x="2874" y="0"/>
                  </a:lnTo>
                  <a:lnTo>
                    <a:pt x="1214" y="496"/>
                  </a:lnTo>
                  <a:lnTo>
                    <a:pt x="0" y="167"/>
                  </a:lnTo>
                  <a:lnTo>
                    <a:pt x="1120" y="5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5B2C86B3-0180-D847-80FD-DEC7FF2FD4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34251" y="8034405"/>
              <a:ext cx="1220046" cy="975074"/>
            </a:xfrm>
            <a:custGeom>
              <a:avLst/>
              <a:gdLst>
                <a:gd name="T0" fmla="*/ 727 w 1121"/>
                <a:gd name="T1" fmla="*/ 0 h 893"/>
                <a:gd name="T2" fmla="*/ 0 w 1121"/>
                <a:gd name="T3" fmla="*/ 892 h 893"/>
                <a:gd name="T4" fmla="*/ 1120 w 1121"/>
                <a:gd name="T5" fmla="*/ 776 h 893"/>
                <a:gd name="T6" fmla="*/ 727 w 1121"/>
                <a:gd name="T7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1" h="893">
                  <a:moveTo>
                    <a:pt x="727" y="0"/>
                  </a:moveTo>
                  <a:lnTo>
                    <a:pt x="0" y="892"/>
                  </a:lnTo>
                  <a:lnTo>
                    <a:pt x="1120" y="776"/>
                  </a:lnTo>
                  <a:lnTo>
                    <a:pt x="727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9D605D6A-160E-2F4F-BDFC-02AADDC080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56599" y="8034405"/>
              <a:ext cx="710893" cy="1690771"/>
            </a:xfrm>
            <a:custGeom>
              <a:avLst/>
              <a:gdLst>
                <a:gd name="T0" fmla="*/ 0 w 654"/>
                <a:gd name="T1" fmla="*/ 0 h 1552"/>
                <a:gd name="T2" fmla="*/ 653 w 654"/>
                <a:gd name="T3" fmla="*/ 1551 h 1552"/>
                <a:gd name="T4" fmla="*/ 327 w 654"/>
                <a:gd name="T5" fmla="*/ 0 h 1552"/>
                <a:gd name="T6" fmla="*/ 0 w 654"/>
                <a:gd name="T7" fmla="*/ 0 h 1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4" h="1552">
                  <a:moveTo>
                    <a:pt x="0" y="0"/>
                  </a:moveTo>
                  <a:lnTo>
                    <a:pt x="653" y="1551"/>
                  </a:lnTo>
                  <a:lnTo>
                    <a:pt x="327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730CA4BB-B3E0-CE4D-B9A0-5F4447A228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10156" y="9187205"/>
              <a:ext cx="1978972" cy="2046219"/>
            </a:xfrm>
            <a:custGeom>
              <a:avLst/>
              <a:gdLst>
                <a:gd name="T0" fmla="*/ 979 w 1816"/>
                <a:gd name="T1" fmla="*/ 0 h 1880"/>
                <a:gd name="T2" fmla="*/ 0 w 1816"/>
                <a:gd name="T3" fmla="*/ 1459 h 1880"/>
                <a:gd name="T4" fmla="*/ 936 w 1816"/>
                <a:gd name="T5" fmla="*/ 1879 h 1880"/>
                <a:gd name="T6" fmla="*/ 1815 w 1816"/>
                <a:gd name="T7" fmla="*/ 843 h 1880"/>
                <a:gd name="T8" fmla="*/ 979 w 1816"/>
                <a:gd name="T9" fmla="*/ 0 h 1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16" h="1880">
                  <a:moveTo>
                    <a:pt x="979" y="0"/>
                  </a:moveTo>
                  <a:lnTo>
                    <a:pt x="0" y="1459"/>
                  </a:lnTo>
                  <a:lnTo>
                    <a:pt x="936" y="1879"/>
                  </a:lnTo>
                  <a:lnTo>
                    <a:pt x="1815" y="843"/>
                  </a:lnTo>
                  <a:lnTo>
                    <a:pt x="979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id="{4988C245-221B-D346-8F8F-B6492BE30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10158" y="8822150"/>
              <a:ext cx="1066339" cy="1954953"/>
            </a:xfrm>
            <a:custGeom>
              <a:avLst/>
              <a:gdLst>
                <a:gd name="T0" fmla="*/ 874 w 980"/>
                <a:gd name="T1" fmla="*/ 0 h 1794"/>
                <a:gd name="T2" fmla="*/ 979 w 980"/>
                <a:gd name="T3" fmla="*/ 334 h 1794"/>
                <a:gd name="T4" fmla="*/ 0 w 980"/>
                <a:gd name="T5" fmla="*/ 1793 h 1794"/>
                <a:gd name="T6" fmla="*/ 874 w 980"/>
                <a:gd name="T7" fmla="*/ 0 h 1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0" h="1794">
                  <a:moveTo>
                    <a:pt x="874" y="0"/>
                  </a:moveTo>
                  <a:lnTo>
                    <a:pt x="979" y="334"/>
                  </a:lnTo>
                  <a:lnTo>
                    <a:pt x="0" y="1793"/>
                  </a:lnTo>
                  <a:lnTo>
                    <a:pt x="874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27">
              <a:extLst>
                <a:ext uri="{FF2B5EF4-FFF2-40B4-BE49-F238E27FC236}">
                  <a16:creationId xmlns:a16="http://schemas.microsoft.com/office/drawing/2014/main" id="{91A865FA-5B47-EE41-A351-CB68697A00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3873" y="7909518"/>
              <a:ext cx="1700378" cy="1815658"/>
            </a:xfrm>
            <a:custGeom>
              <a:avLst/>
              <a:gdLst>
                <a:gd name="T0" fmla="*/ 0 w 1559"/>
                <a:gd name="T1" fmla="*/ 113 h 1665"/>
                <a:gd name="T2" fmla="*/ 27 w 1559"/>
                <a:gd name="T3" fmla="*/ 1664 h 1665"/>
                <a:gd name="T4" fmla="*/ 1367 w 1559"/>
                <a:gd name="T5" fmla="*/ 1496 h 1665"/>
                <a:gd name="T6" fmla="*/ 1558 w 1559"/>
                <a:gd name="T7" fmla="*/ 1005 h 1665"/>
                <a:gd name="T8" fmla="*/ 867 w 1559"/>
                <a:gd name="T9" fmla="*/ 113 h 1665"/>
                <a:gd name="T10" fmla="*/ 259 w 1559"/>
                <a:gd name="T11" fmla="*/ 0 h 1665"/>
                <a:gd name="T12" fmla="*/ 0 w 1559"/>
                <a:gd name="T13" fmla="*/ 113 h 1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59" h="1665">
                  <a:moveTo>
                    <a:pt x="0" y="113"/>
                  </a:moveTo>
                  <a:lnTo>
                    <a:pt x="27" y="1664"/>
                  </a:lnTo>
                  <a:lnTo>
                    <a:pt x="1367" y="1496"/>
                  </a:lnTo>
                  <a:lnTo>
                    <a:pt x="1558" y="1005"/>
                  </a:lnTo>
                  <a:lnTo>
                    <a:pt x="867" y="113"/>
                  </a:lnTo>
                  <a:lnTo>
                    <a:pt x="259" y="0"/>
                  </a:lnTo>
                  <a:lnTo>
                    <a:pt x="0" y="113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28">
              <a:extLst>
                <a:ext uri="{FF2B5EF4-FFF2-40B4-BE49-F238E27FC236}">
                  <a16:creationId xmlns:a16="http://schemas.microsoft.com/office/drawing/2014/main" id="{E4FE69D1-C68D-9E40-918F-BF5A30A36B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07282" y="8034405"/>
              <a:ext cx="211346" cy="427495"/>
            </a:xfrm>
            <a:custGeom>
              <a:avLst/>
              <a:gdLst>
                <a:gd name="T0" fmla="*/ 0 w 196"/>
                <a:gd name="T1" fmla="*/ 0 h 391"/>
                <a:gd name="T2" fmla="*/ 95 w 196"/>
                <a:gd name="T3" fmla="*/ 390 h 391"/>
                <a:gd name="T4" fmla="*/ 195 w 196"/>
                <a:gd name="T5" fmla="*/ 0 h 391"/>
                <a:gd name="T6" fmla="*/ 0 w 196"/>
                <a:gd name="T7" fmla="*/ 0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" h="391">
                  <a:moveTo>
                    <a:pt x="0" y="0"/>
                  </a:moveTo>
                  <a:lnTo>
                    <a:pt x="95" y="390"/>
                  </a:lnTo>
                  <a:lnTo>
                    <a:pt x="195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" name="Freeform 29">
              <a:extLst>
                <a:ext uri="{FF2B5EF4-FFF2-40B4-BE49-F238E27FC236}">
                  <a16:creationId xmlns:a16="http://schemas.microsoft.com/office/drawing/2014/main" id="{491DD2AB-8467-D74D-B13B-34580BB5A5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2956" y="8034405"/>
              <a:ext cx="220953" cy="427495"/>
            </a:xfrm>
            <a:custGeom>
              <a:avLst/>
              <a:gdLst>
                <a:gd name="T0" fmla="*/ 200 w 201"/>
                <a:gd name="T1" fmla="*/ 0 h 391"/>
                <a:gd name="T2" fmla="*/ 0 w 201"/>
                <a:gd name="T3" fmla="*/ 390 h 391"/>
                <a:gd name="T4" fmla="*/ 100 w 201"/>
                <a:gd name="T5" fmla="*/ 0 h 391"/>
                <a:gd name="T6" fmla="*/ 200 w 201"/>
                <a:gd name="T7" fmla="*/ 0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1" h="391">
                  <a:moveTo>
                    <a:pt x="200" y="0"/>
                  </a:moveTo>
                  <a:lnTo>
                    <a:pt x="0" y="390"/>
                  </a:lnTo>
                  <a:lnTo>
                    <a:pt x="100" y="0"/>
                  </a:lnTo>
                  <a:lnTo>
                    <a:pt x="20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4" name="Freeform 30">
              <a:extLst>
                <a:ext uri="{FF2B5EF4-FFF2-40B4-BE49-F238E27FC236}">
                  <a16:creationId xmlns:a16="http://schemas.microsoft.com/office/drawing/2014/main" id="{D869126B-1BBF-6B4A-BE0D-6ED9D31C7C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28954" y="8034405"/>
              <a:ext cx="168116" cy="792548"/>
            </a:xfrm>
            <a:custGeom>
              <a:avLst/>
              <a:gdLst>
                <a:gd name="T0" fmla="*/ 0 w 156"/>
                <a:gd name="T1" fmla="*/ 0 h 726"/>
                <a:gd name="T2" fmla="*/ 155 w 156"/>
                <a:gd name="T3" fmla="*/ 725 h 726"/>
                <a:gd name="T4" fmla="*/ 82 w 156"/>
                <a:gd name="T5" fmla="*/ 0 h 726"/>
                <a:gd name="T6" fmla="*/ 0 w 156"/>
                <a:gd name="T7" fmla="*/ 0 h 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6" h="726">
                  <a:moveTo>
                    <a:pt x="0" y="0"/>
                  </a:moveTo>
                  <a:lnTo>
                    <a:pt x="155" y="725"/>
                  </a:lnTo>
                  <a:lnTo>
                    <a:pt x="82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5" name="Freeform 31">
              <a:extLst>
                <a:ext uri="{FF2B5EF4-FFF2-40B4-BE49-F238E27FC236}">
                  <a16:creationId xmlns:a16="http://schemas.microsoft.com/office/drawing/2014/main" id="{BF7A5F5A-7DE7-EB4E-9950-CAB51DCCF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84818" y="8034403"/>
              <a:ext cx="110478" cy="686874"/>
            </a:xfrm>
            <a:custGeom>
              <a:avLst/>
              <a:gdLst>
                <a:gd name="T0" fmla="*/ 0 w 102"/>
                <a:gd name="T1" fmla="*/ 0 h 629"/>
                <a:gd name="T2" fmla="*/ 63 w 102"/>
                <a:gd name="T3" fmla="*/ 628 h 629"/>
                <a:gd name="T4" fmla="*/ 101 w 102"/>
                <a:gd name="T5" fmla="*/ 245 h 629"/>
                <a:gd name="T6" fmla="*/ 63 w 102"/>
                <a:gd name="T7" fmla="*/ 0 h 629"/>
                <a:gd name="T8" fmla="*/ 0 w 102"/>
                <a:gd name="T9" fmla="*/ 0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" h="629">
                  <a:moveTo>
                    <a:pt x="0" y="0"/>
                  </a:moveTo>
                  <a:lnTo>
                    <a:pt x="63" y="628"/>
                  </a:lnTo>
                  <a:lnTo>
                    <a:pt x="101" y="245"/>
                  </a:lnTo>
                  <a:lnTo>
                    <a:pt x="63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6" name="Freeform 32">
              <a:extLst>
                <a:ext uri="{FF2B5EF4-FFF2-40B4-BE49-F238E27FC236}">
                  <a16:creationId xmlns:a16="http://schemas.microsoft.com/office/drawing/2014/main" id="{BFEF7BD3-AF46-9D4C-942B-1E6146AB32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24794" y="9605090"/>
              <a:ext cx="1397767" cy="811764"/>
            </a:xfrm>
            <a:custGeom>
              <a:avLst/>
              <a:gdLst>
                <a:gd name="T0" fmla="*/ 0 w 1285"/>
                <a:gd name="T1" fmla="*/ 46 h 744"/>
                <a:gd name="T2" fmla="*/ 594 w 1285"/>
                <a:gd name="T3" fmla="*/ 0 h 744"/>
                <a:gd name="T4" fmla="*/ 1284 w 1285"/>
                <a:gd name="T5" fmla="*/ 743 h 744"/>
                <a:gd name="T6" fmla="*/ 0 w 1285"/>
                <a:gd name="T7" fmla="*/ 46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85" h="744">
                  <a:moveTo>
                    <a:pt x="0" y="46"/>
                  </a:moveTo>
                  <a:lnTo>
                    <a:pt x="594" y="0"/>
                  </a:lnTo>
                  <a:lnTo>
                    <a:pt x="1284" y="743"/>
                  </a:lnTo>
                  <a:lnTo>
                    <a:pt x="0" y="46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7" name="Freeform 33">
              <a:extLst>
                <a:ext uri="{FF2B5EF4-FFF2-40B4-BE49-F238E27FC236}">
                  <a16:creationId xmlns:a16="http://schemas.microsoft.com/office/drawing/2014/main" id="{C1068460-EA1F-3144-91C7-A386FC7985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91588" y="8034405"/>
              <a:ext cx="163313" cy="984681"/>
            </a:xfrm>
            <a:custGeom>
              <a:avLst/>
              <a:gdLst>
                <a:gd name="T0" fmla="*/ 47 w 149"/>
                <a:gd name="T1" fmla="*/ 903 h 904"/>
                <a:gd name="T2" fmla="*/ 148 w 149"/>
                <a:gd name="T3" fmla="*/ 0 h 904"/>
                <a:gd name="T4" fmla="*/ 0 w 149"/>
                <a:gd name="T5" fmla="*/ 0 h 904"/>
                <a:gd name="T6" fmla="*/ 47 w 149"/>
                <a:gd name="T7" fmla="*/ 903 h 9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9" h="904">
                  <a:moveTo>
                    <a:pt x="47" y="903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47" y="903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8" name="Freeform 34">
              <a:extLst>
                <a:ext uri="{FF2B5EF4-FFF2-40B4-BE49-F238E27FC236}">
                  <a16:creationId xmlns:a16="http://schemas.microsoft.com/office/drawing/2014/main" id="{9FB0EBC8-8F92-304E-B26B-A107D64C6B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55165" y="9360125"/>
              <a:ext cx="854993" cy="1412179"/>
            </a:xfrm>
            <a:custGeom>
              <a:avLst/>
              <a:gdLst>
                <a:gd name="T0" fmla="*/ 0 w 787"/>
                <a:gd name="T1" fmla="*/ 0 h 1298"/>
                <a:gd name="T2" fmla="*/ 495 w 787"/>
                <a:gd name="T3" fmla="*/ 964 h 1298"/>
                <a:gd name="T4" fmla="*/ 786 w 787"/>
                <a:gd name="T5" fmla="*/ 1297 h 1298"/>
                <a:gd name="T6" fmla="*/ 0 w 787"/>
                <a:gd name="T7" fmla="*/ 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7" h="1298">
                  <a:moveTo>
                    <a:pt x="0" y="0"/>
                  </a:moveTo>
                  <a:lnTo>
                    <a:pt x="495" y="964"/>
                  </a:lnTo>
                  <a:lnTo>
                    <a:pt x="786" y="1297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9" name="Freeform 35">
              <a:extLst>
                <a:ext uri="{FF2B5EF4-FFF2-40B4-BE49-F238E27FC236}">
                  <a16:creationId xmlns:a16="http://schemas.microsoft.com/office/drawing/2014/main" id="{F2034CF1-4D7C-334B-B4C6-F97813083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28539" y="10412052"/>
              <a:ext cx="1186424" cy="379465"/>
            </a:xfrm>
            <a:custGeom>
              <a:avLst/>
              <a:gdLst>
                <a:gd name="T0" fmla="*/ 795 w 1087"/>
                <a:gd name="T1" fmla="*/ 0 h 347"/>
                <a:gd name="T2" fmla="*/ 0 w 1087"/>
                <a:gd name="T3" fmla="*/ 346 h 347"/>
                <a:gd name="T4" fmla="*/ 1086 w 1087"/>
                <a:gd name="T5" fmla="*/ 333 h 347"/>
                <a:gd name="T6" fmla="*/ 795 w 1087"/>
                <a:gd name="T7" fmla="*/ 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7" h="347">
                  <a:moveTo>
                    <a:pt x="795" y="0"/>
                  </a:moveTo>
                  <a:lnTo>
                    <a:pt x="0" y="346"/>
                  </a:lnTo>
                  <a:lnTo>
                    <a:pt x="1086" y="333"/>
                  </a:lnTo>
                  <a:lnTo>
                    <a:pt x="79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0" name="Freeform 36">
              <a:extLst>
                <a:ext uri="{FF2B5EF4-FFF2-40B4-BE49-F238E27FC236}">
                  <a16:creationId xmlns:a16="http://schemas.microsoft.com/office/drawing/2014/main" id="{0EBF0D83-9DD6-0B47-A0DC-0D264D8AF0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6020" y="8822150"/>
              <a:ext cx="244969" cy="365053"/>
            </a:xfrm>
            <a:custGeom>
              <a:avLst/>
              <a:gdLst>
                <a:gd name="T0" fmla="*/ 0 w 225"/>
                <a:gd name="T1" fmla="*/ 0 h 335"/>
                <a:gd name="T2" fmla="*/ 105 w 225"/>
                <a:gd name="T3" fmla="*/ 0 h 335"/>
                <a:gd name="T4" fmla="*/ 224 w 225"/>
                <a:gd name="T5" fmla="*/ 0 h 335"/>
                <a:gd name="T6" fmla="*/ 105 w 225"/>
                <a:gd name="T7" fmla="*/ 334 h 335"/>
                <a:gd name="T8" fmla="*/ 0 w 225"/>
                <a:gd name="T9" fmla="*/ 0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5" h="335">
                  <a:moveTo>
                    <a:pt x="0" y="0"/>
                  </a:moveTo>
                  <a:lnTo>
                    <a:pt x="105" y="0"/>
                  </a:lnTo>
                  <a:lnTo>
                    <a:pt x="224" y="0"/>
                  </a:lnTo>
                  <a:lnTo>
                    <a:pt x="105" y="334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1" name="Freeform 37">
              <a:extLst>
                <a:ext uri="{FF2B5EF4-FFF2-40B4-BE49-F238E27FC236}">
                  <a16:creationId xmlns:a16="http://schemas.microsoft.com/office/drawing/2014/main" id="{45EF14CB-5F95-BB40-9B7E-8B4AE74764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40640" y="8034403"/>
              <a:ext cx="43232" cy="288200"/>
            </a:xfrm>
            <a:custGeom>
              <a:avLst/>
              <a:gdLst>
                <a:gd name="T0" fmla="*/ 0 w 39"/>
                <a:gd name="T1" fmla="*/ 0 h 265"/>
                <a:gd name="T2" fmla="*/ 38 w 39"/>
                <a:gd name="T3" fmla="*/ 264 h 265"/>
                <a:gd name="T4" fmla="*/ 35 w 39"/>
                <a:gd name="T5" fmla="*/ 0 h 265"/>
                <a:gd name="T6" fmla="*/ 0 w 39"/>
                <a:gd name="T7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265">
                  <a:moveTo>
                    <a:pt x="0" y="0"/>
                  </a:moveTo>
                  <a:lnTo>
                    <a:pt x="38" y="264"/>
                  </a:lnTo>
                  <a:lnTo>
                    <a:pt x="35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2" name="Freeform 38">
              <a:extLst>
                <a:ext uri="{FF2B5EF4-FFF2-40B4-BE49-F238E27FC236}">
                  <a16:creationId xmlns:a16="http://schemas.microsoft.com/office/drawing/2014/main" id="{2430BCCA-3EAD-F444-9CA7-5782D7AB75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98283" y="8034403"/>
              <a:ext cx="739713" cy="1498638"/>
            </a:xfrm>
            <a:custGeom>
              <a:avLst/>
              <a:gdLst>
                <a:gd name="T0" fmla="*/ 679 w 680"/>
                <a:gd name="T1" fmla="*/ 0 h 1378"/>
                <a:gd name="T2" fmla="*/ 288 w 680"/>
                <a:gd name="T3" fmla="*/ 0 h 1378"/>
                <a:gd name="T4" fmla="*/ 0 w 680"/>
                <a:gd name="T5" fmla="*/ 1377 h 1378"/>
                <a:gd name="T6" fmla="*/ 679 w 680"/>
                <a:gd name="T7" fmla="*/ 0 h 1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0" h="1378">
                  <a:moveTo>
                    <a:pt x="679" y="0"/>
                  </a:moveTo>
                  <a:lnTo>
                    <a:pt x="288" y="0"/>
                  </a:lnTo>
                  <a:lnTo>
                    <a:pt x="0" y="1377"/>
                  </a:lnTo>
                  <a:lnTo>
                    <a:pt x="679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3" name="Freeform 39">
              <a:extLst>
                <a:ext uri="{FF2B5EF4-FFF2-40B4-BE49-F238E27FC236}">
                  <a16:creationId xmlns:a16="http://schemas.microsoft.com/office/drawing/2014/main" id="{596267CE-0B19-0049-A77D-D8B095F5DD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0516" y="8034405"/>
              <a:ext cx="778139" cy="975074"/>
            </a:xfrm>
            <a:custGeom>
              <a:avLst/>
              <a:gdLst>
                <a:gd name="T0" fmla="*/ 98 w 714"/>
                <a:gd name="T1" fmla="*/ 725 h 893"/>
                <a:gd name="T2" fmla="*/ 713 w 714"/>
                <a:gd name="T3" fmla="*/ 892 h 893"/>
                <a:gd name="T4" fmla="*/ 646 w 714"/>
                <a:gd name="T5" fmla="*/ 0 h 893"/>
                <a:gd name="T6" fmla="*/ 444 w 714"/>
                <a:gd name="T7" fmla="*/ 0 h 893"/>
                <a:gd name="T8" fmla="*/ 0 w 714"/>
                <a:gd name="T9" fmla="*/ 0 h 893"/>
                <a:gd name="T10" fmla="*/ 98 w 714"/>
                <a:gd name="T11" fmla="*/ 725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14" h="893">
                  <a:moveTo>
                    <a:pt x="98" y="725"/>
                  </a:moveTo>
                  <a:lnTo>
                    <a:pt x="713" y="892"/>
                  </a:lnTo>
                  <a:lnTo>
                    <a:pt x="646" y="0"/>
                  </a:lnTo>
                  <a:lnTo>
                    <a:pt x="444" y="0"/>
                  </a:lnTo>
                  <a:lnTo>
                    <a:pt x="0" y="0"/>
                  </a:lnTo>
                  <a:lnTo>
                    <a:pt x="98" y="72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4" name="Freeform 40">
              <a:extLst>
                <a:ext uri="{FF2B5EF4-FFF2-40B4-BE49-F238E27FC236}">
                  <a16:creationId xmlns:a16="http://schemas.microsoft.com/office/drawing/2014/main" id="{22C1CBF3-F915-E44E-B85E-48E74AB91D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0516" y="8034405"/>
              <a:ext cx="485135" cy="4801"/>
            </a:xfrm>
            <a:custGeom>
              <a:avLst/>
              <a:gdLst>
                <a:gd name="T0" fmla="*/ 0 w 445"/>
                <a:gd name="T1" fmla="*/ 0 h 1"/>
                <a:gd name="T2" fmla="*/ 444 w 445"/>
                <a:gd name="T3" fmla="*/ 0 h 1"/>
                <a:gd name="T4" fmla="*/ 0 w 445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5" h="1">
                  <a:moveTo>
                    <a:pt x="0" y="0"/>
                  </a:moveTo>
                  <a:lnTo>
                    <a:pt x="444" y="0"/>
                  </a:lnTo>
                  <a:lnTo>
                    <a:pt x="0" y="0"/>
                  </a:lnTo>
                </a:path>
              </a:pathLst>
            </a:custGeom>
            <a:solidFill>
              <a:srgbClr val="1265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5" name="Freeform 41">
              <a:extLst>
                <a:ext uri="{FF2B5EF4-FFF2-40B4-BE49-F238E27FC236}">
                  <a16:creationId xmlns:a16="http://schemas.microsoft.com/office/drawing/2014/main" id="{9549DC9C-264E-5A48-9F93-4A86F08424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50666" y="8034405"/>
              <a:ext cx="586006" cy="792548"/>
            </a:xfrm>
            <a:custGeom>
              <a:avLst/>
              <a:gdLst>
                <a:gd name="T0" fmla="*/ 461 w 539"/>
                <a:gd name="T1" fmla="*/ 0 h 726"/>
                <a:gd name="T2" fmla="*/ 0 w 539"/>
                <a:gd name="T3" fmla="*/ 725 h 726"/>
                <a:gd name="T4" fmla="*/ 538 w 539"/>
                <a:gd name="T5" fmla="*/ 0 h 726"/>
                <a:gd name="T6" fmla="*/ 461 w 539"/>
                <a:gd name="T7" fmla="*/ 0 h 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9" h="726">
                  <a:moveTo>
                    <a:pt x="461" y="0"/>
                  </a:moveTo>
                  <a:lnTo>
                    <a:pt x="0" y="725"/>
                  </a:lnTo>
                  <a:lnTo>
                    <a:pt x="538" y="0"/>
                  </a:lnTo>
                  <a:lnTo>
                    <a:pt x="461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6" name="Freeform 42">
              <a:extLst>
                <a:ext uri="{FF2B5EF4-FFF2-40B4-BE49-F238E27FC236}">
                  <a16:creationId xmlns:a16="http://schemas.microsoft.com/office/drawing/2014/main" id="{64EB73D7-6A8C-DB45-9AFA-8970C2BDFF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88069" y="8894197"/>
              <a:ext cx="456318" cy="1061538"/>
            </a:xfrm>
            <a:custGeom>
              <a:avLst/>
              <a:gdLst>
                <a:gd name="T0" fmla="*/ 0 w 420"/>
                <a:gd name="T1" fmla="*/ 590 h 973"/>
                <a:gd name="T2" fmla="*/ 312 w 420"/>
                <a:gd name="T3" fmla="*/ 972 h 973"/>
                <a:gd name="T4" fmla="*/ 161 w 420"/>
                <a:gd name="T5" fmla="*/ 486 h 973"/>
                <a:gd name="T6" fmla="*/ 419 w 420"/>
                <a:gd name="T7" fmla="*/ 0 h 973"/>
                <a:gd name="T8" fmla="*/ 0 w 420"/>
                <a:gd name="T9" fmla="*/ 590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0" h="973">
                  <a:moveTo>
                    <a:pt x="0" y="590"/>
                  </a:moveTo>
                  <a:lnTo>
                    <a:pt x="312" y="972"/>
                  </a:lnTo>
                  <a:lnTo>
                    <a:pt x="161" y="486"/>
                  </a:lnTo>
                  <a:lnTo>
                    <a:pt x="419" y="0"/>
                  </a:lnTo>
                  <a:lnTo>
                    <a:pt x="0" y="59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7" name="Freeform 43">
              <a:extLst>
                <a:ext uri="{FF2B5EF4-FFF2-40B4-BE49-F238E27FC236}">
                  <a16:creationId xmlns:a16="http://schemas.microsoft.com/office/drawing/2014/main" id="{7A80F75D-1C5F-4543-AAFA-9FD73478E8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81035" y="8034405"/>
              <a:ext cx="72051" cy="989485"/>
            </a:xfrm>
            <a:custGeom>
              <a:avLst/>
              <a:gdLst>
                <a:gd name="T0" fmla="*/ 0 w 66"/>
                <a:gd name="T1" fmla="*/ 0 h 907"/>
                <a:gd name="T2" fmla="*/ 65 w 66"/>
                <a:gd name="T3" fmla="*/ 906 h 907"/>
                <a:gd name="T4" fmla="*/ 49 w 66"/>
                <a:gd name="T5" fmla="*/ 0 h 907"/>
                <a:gd name="T6" fmla="*/ 0 w 66"/>
                <a:gd name="T7" fmla="*/ 0 h 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907">
                  <a:moveTo>
                    <a:pt x="0" y="0"/>
                  </a:moveTo>
                  <a:lnTo>
                    <a:pt x="65" y="906"/>
                  </a:lnTo>
                  <a:lnTo>
                    <a:pt x="49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8" name="Freeform 44">
              <a:extLst>
                <a:ext uri="{FF2B5EF4-FFF2-40B4-BE49-F238E27FC236}">
                  <a16:creationId xmlns:a16="http://schemas.microsoft.com/office/drawing/2014/main" id="{AAE26F88-7C4D-204D-9957-EDCE2181D5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3873" y="8034403"/>
              <a:ext cx="946255" cy="1095159"/>
            </a:xfrm>
            <a:custGeom>
              <a:avLst/>
              <a:gdLst>
                <a:gd name="T0" fmla="*/ 867 w 868"/>
                <a:gd name="T1" fmla="*/ 0 h 1006"/>
                <a:gd name="T2" fmla="*/ 582 w 868"/>
                <a:gd name="T3" fmla="*/ 1005 h 1006"/>
                <a:gd name="T4" fmla="*/ 16 w 868"/>
                <a:gd name="T5" fmla="*/ 906 h 1006"/>
                <a:gd name="T6" fmla="*/ 0 w 868"/>
                <a:gd name="T7" fmla="*/ 0 h 1006"/>
                <a:gd name="T8" fmla="*/ 236 w 868"/>
                <a:gd name="T9" fmla="*/ 0 h 1006"/>
                <a:gd name="T10" fmla="*/ 867 w 868"/>
                <a:gd name="T11" fmla="*/ 0 h 10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8" h="1006">
                  <a:moveTo>
                    <a:pt x="867" y="0"/>
                  </a:moveTo>
                  <a:lnTo>
                    <a:pt x="582" y="1005"/>
                  </a:lnTo>
                  <a:lnTo>
                    <a:pt x="16" y="906"/>
                  </a:lnTo>
                  <a:lnTo>
                    <a:pt x="0" y="0"/>
                  </a:lnTo>
                  <a:lnTo>
                    <a:pt x="236" y="0"/>
                  </a:lnTo>
                  <a:lnTo>
                    <a:pt x="867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9" name="Freeform 45">
              <a:extLst>
                <a:ext uri="{FF2B5EF4-FFF2-40B4-BE49-F238E27FC236}">
                  <a16:creationId xmlns:a16="http://schemas.microsoft.com/office/drawing/2014/main" id="{D8D20330-19BC-B04A-8793-016BAD78A2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53084" y="9019086"/>
              <a:ext cx="1474621" cy="701286"/>
            </a:xfrm>
            <a:custGeom>
              <a:avLst/>
              <a:gdLst>
                <a:gd name="T0" fmla="*/ 566 w 1352"/>
                <a:gd name="T1" fmla="*/ 99 h 646"/>
                <a:gd name="T2" fmla="*/ 1351 w 1352"/>
                <a:gd name="T3" fmla="*/ 477 h 646"/>
                <a:gd name="T4" fmla="*/ 11 w 1352"/>
                <a:gd name="T5" fmla="*/ 645 h 646"/>
                <a:gd name="T6" fmla="*/ 0 w 1352"/>
                <a:gd name="T7" fmla="*/ 0 h 646"/>
                <a:gd name="T8" fmla="*/ 566 w 1352"/>
                <a:gd name="T9" fmla="*/ 99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2" h="646">
                  <a:moveTo>
                    <a:pt x="566" y="99"/>
                  </a:moveTo>
                  <a:lnTo>
                    <a:pt x="1351" y="477"/>
                  </a:lnTo>
                  <a:lnTo>
                    <a:pt x="11" y="645"/>
                  </a:lnTo>
                  <a:lnTo>
                    <a:pt x="0" y="0"/>
                  </a:lnTo>
                  <a:lnTo>
                    <a:pt x="566" y="9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0" name="Freeform 46">
              <a:extLst>
                <a:ext uri="{FF2B5EF4-FFF2-40B4-BE49-F238E27FC236}">
                  <a16:creationId xmlns:a16="http://schemas.microsoft.com/office/drawing/2014/main" id="{194D5152-7983-E24B-B3AE-3FD2E09EDC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53084" y="9019084"/>
              <a:ext cx="1474621" cy="518760"/>
            </a:xfrm>
            <a:custGeom>
              <a:avLst/>
              <a:gdLst>
                <a:gd name="T0" fmla="*/ 566 w 1352"/>
                <a:gd name="T1" fmla="*/ 99 h 478"/>
                <a:gd name="T2" fmla="*/ 1351 w 1352"/>
                <a:gd name="T3" fmla="*/ 477 h 478"/>
                <a:gd name="T4" fmla="*/ 0 w 1352"/>
                <a:gd name="T5" fmla="*/ 0 h 478"/>
                <a:gd name="T6" fmla="*/ 566 w 1352"/>
                <a:gd name="T7" fmla="*/ 99 h 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52" h="478">
                  <a:moveTo>
                    <a:pt x="566" y="99"/>
                  </a:moveTo>
                  <a:lnTo>
                    <a:pt x="1351" y="477"/>
                  </a:lnTo>
                  <a:lnTo>
                    <a:pt x="0" y="0"/>
                  </a:lnTo>
                  <a:lnTo>
                    <a:pt x="566" y="99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1" name="Freeform 47">
              <a:extLst>
                <a:ext uri="{FF2B5EF4-FFF2-40B4-BE49-F238E27FC236}">
                  <a16:creationId xmlns:a16="http://schemas.microsoft.com/office/drawing/2014/main" id="{06FC8DAF-BD07-6842-97A2-E3BE39744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7584" y="7016097"/>
              <a:ext cx="11657682" cy="1018306"/>
            </a:xfrm>
            <a:custGeom>
              <a:avLst/>
              <a:gdLst>
                <a:gd name="T0" fmla="*/ 0 w 10703"/>
                <a:gd name="T1" fmla="*/ 152 h 936"/>
                <a:gd name="T2" fmla="*/ 353 w 10703"/>
                <a:gd name="T3" fmla="*/ 744 h 936"/>
                <a:gd name="T4" fmla="*/ 219 w 10703"/>
                <a:gd name="T5" fmla="*/ 935 h 936"/>
                <a:gd name="T6" fmla="*/ 2250 w 10703"/>
                <a:gd name="T7" fmla="*/ 935 h 936"/>
                <a:gd name="T8" fmla="*/ 2445 w 10703"/>
                <a:gd name="T9" fmla="*/ 935 h 936"/>
                <a:gd name="T10" fmla="*/ 2935 w 10703"/>
                <a:gd name="T11" fmla="*/ 935 h 936"/>
                <a:gd name="T12" fmla="*/ 3262 w 10703"/>
                <a:gd name="T13" fmla="*/ 935 h 936"/>
                <a:gd name="T14" fmla="*/ 3797 w 10703"/>
                <a:gd name="T15" fmla="*/ 935 h 936"/>
                <a:gd name="T16" fmla="*/ 4428 w 10703"/>
                <a:gd name="T17" fmla="*/ 935 h 936"/>
                <a:gd name="T18" fmla="*/ 4837 w 10703"/>
                <a:gd name="T19" fmla="*/ 935 h 936"/>
                <a:gd name="T20" fmla="*/ 5177 w 10703"/>
                <a:gd name="T21" fmla="*/ 935 h 936"/>
                <a:gd name="T22" fmla="*/ 9691 w 10703"/>
                <a:gd name="T23" fmla="*/ 935 h 936"/>
                <a:gd name="T24" fmla="*/ 10082 w 10703"/>
                <a:gd name="T25" fmla="*/ 935 h 936"/>
                <a:gd name="T26" fmla="*/ 10368 w 10703"/>
                <a:gd name="T27" fmla="*/ 935 h 936"/>
                <a:gd name="T28" fmla="*/ 10702 w 10703"/>
                <a:gd name="T29" fmla="*/ 935 h 936"/>
                <a:gd name="T30" fmla="*/ 10445 w 10703"/>
                <a:gd name="T31" fmla="*/ 95 h 936"/>
                <a:gd name="T32" fmla="*/ 1545 w 10703"/>
                <a:gd name="T33" fmla="*/ 0 h 936"/>
                <a:gd name="T34" fmla="*/ 0 w 10703"/>
                <a:gd name="T35" fmla="*/ 152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703" h="936">
                  <a:moveTo>
                    <a:pt x="0" y="152"/>
                  </a:moveTo>
                  <a:lnTo>
                    <a:pt x="353" y="744"/>
                  </a:lnTo>
                  <a:lnTo>
                    <a:pt x="219" y="935"/>
                  </a:lnTo>
                  <a:lnTo>
                    <a:pt x="2250" y="935"/>
                  </a:lnTo>
                  <a:lnTo>
                    <a:pt x="2445" y="935"/>
                  </a:lnTo>
                  <a:lnTo>
                    <a:pt x="2935" y="935"/>
                  </a:lnTo>
                  <a:lnTo>
                    <a:pt x="3262" y="935"/>
                  </a:lnTo>
                  <a:lnTo>
                    <a:pt x="3797" y="935"/>
                  </a:lnTo>
                  <a:lnTo>
                    <a:pt x="4428" y="935"/>
                  </a:lnTo>
                  <a:lnTo>
                    <a:pt x="4837" y="935"/>
                  </a:lnTo>
                  <a:lnTo>
                    <a:pt x="5177" y="935"/>
                  </a:lnTo>
                  <a:lnTo>
                    <a:pt x="9691" y="935"/>
                  </a:lnTo>
                  <a:lnTo>
                    <a:pt x="10082" y="935"/>
                  </a:lnTo>
                  <a:lnTo>
                    <a:pt x="10368" y="935"/>
                  </a:lnTo>
                  <a:lnTo>
                    <a:pt x="10702" y="935"/>
                  </a:lnTo>
                  <a:lnTo>
                    <a:pt x="10445" y="95"/>
                  </a:lnTo>
                  <a:lnTo>
                    <a:pt x="1545" y="0"/>
                  </a:lnTo>
                  <a:lnTo>
                    <a:pt x="0" y="152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2" name="Freeform 48">
              <a:extLst>
                <a:ext uri="{FF2B5EF4-FFF2-40B4-BE49-F238E27FC236}">
                  <a16:creationId xmlns:a16="http://schemas.microsoft.com/office/drawing/2014/main" id="{63326D70-7865-C541-B247-4BBDA68792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7583" y="4734515"/>
              <a:ext cx="11379088" cy="2862784"/>
            </a:xfrm>
            <a:custGeom>
              <a:avLst/>
              <a:gdLst>
                <a:gd name="T0" fmla="*/ 0 w 10446"/>
                <a:gd name="T1" fmla="*/ 2243 h 2626"/>
                <a:gd name="T2" fmla="*/ 1044 w 10446"/>
                <a:gd name="T3" fmla="*/ 2296 h 2626"/>
                <a:gd name="T4" fmla="*/ 1130 w 10446"/>
                <a:gd name="T5" fmla="*/ 2270 h 2626"/>
                <a:gd name="T6" fmla="*/ 1131 w 10446"/>
                <a:gd name="T7" fmla="*/ 2301 h 2626"/>
                <a:gd name="T8" fmla="*/ 2452 w 10446"/>
                <a:gd name="T9" fmla="*/ 2368 h 2626"/>
                <a:gd name="T10" fmla="*/ 2699 w 10446"/>
                <a:gd name="T11" fmla="*/ 2625 h 2626"/>
                <a:gd name="T12" fmla="*/ 5427 w 10446"/>
                <a:gd name="T13" fmla="*/ 2482 h 2626"/>
                <a:gd name="T14" fmla="*/ 5980 w 10446"/>
                <a:gd name="T15" fmla="*/ 2625 h 2626"/>
                <a:gd name="T16" fmla="*/ 7917 w 10446"/>
                <a:gd name="T17" fmla="*/ 2358 h 2626"/>
                <a:gd name="T18" fmla="*/ 9014 w 10446"/>
                <a:gd name="T19" fmla="*/ 2444 h 2626"/>
                <a:gd name="T20" fmla="*/ 10445 w 10446"/>
                <a:gd name="T21" fmla="*/ 2186 h 2626"/>
                <a:gd name="T22" fmla="*/ 9462 w 10446"/>
                <a:gd name="T23" fmla="*/ 1934 h 2626"/>
                <a:gd name="T24" fmla="*/ 9188 w 10446"/>
                <a:gd name="T25" fmla="*/ 1790 h 2626"/>
                <a:gd name="T26" fmla="*/ 8098 w 10446"/>
                <a:gd name="T27" fmla="*/ 1082 h 2626"/>
                <a:gd name="T28" fmla="*/ 7420 w 10446"/>
                <a:gd name="T29" fmla="*/ 764 h 2626"/>
                <a:gd name="T30" fmla="*/ 6545 w 10446"/>
                <a:gd name="T31" fmla="*/ 1009 h 2626"/>
                <a:gd name="T32" fmla="*/ 5526 w 10446"/>
                <a:gd name="T33" fmla="*/ 645 h 2626"/>
                <a:gd name="T34" fmla="*/ 4602 w 10446"/>
                <a:gd name="T35" fmla="*/ 0 h 2626"/>
                <a:gd name="T36" fmla="*/ 2603 w 10446"/>
                <a:gd name="T37" fmla="*/ 811 h 2626"/>
                <a:gd name="T38" fmla="*/ 1536 w 10446"/>
                <a:gd name="T39" fmla="*/ 1843 h 2626"/>
                <a:gd name="T40" fmla="*/ 1125 w 10446"/>
                <a:gd name="T41" fmla="*/ 2081 h 2626"/>
                <a:gd name="T42" fmla="*/ 0 w 10446"/>
                <a:gd name="T43" fmla="*/ 2243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446" h="2626">
                  <a:moveTo>
                    <a:pt x="0" y="2243"/>
                  </a:moveTo>
                  <a:lnTo>
                    <a:pt x="1044" y="2296"/>
                  </a:lnTo>
                  <a:lnTo>
                    <a:pt x="1130" y="2270"/>
                  </a:lnTo>
                  <a:lnTo>
                    <a:pt x="1131" y="2301"/>
                  </a:lnTo>
                  <a:lnTo>
                    <a:pt x="2452" y="2368"/>
                  </a:lnTo>
                  <a:lnTo>
                    <a:pt x="2699" y="2625"/>
                  </a:lnTo>
                  <a:lnTo>
                    <a:pt x="5427" y="2482"/>
                  </a:lnTo>
                  <a:lnTo>
                    <a:pt x="5980" y="2625"/>
                  </a:lnTo>
                  <a:lnTo>
                    <a:pt x="7917" y="2358"/>
                  </a:lnTo>
                  <a:lnTo>
                    <a:pt x="9014" y="2444"/>
                  </a:lnTo>
                  <a:lnTo>
                    <a:pt x="10445" y="2186"/>
                  </a:lnTo>
                  <a:lnTo>
                    <a:pt x="9462" y="1934"/>
                  </a:lnTo>
                  <a:lnTo>
                    <a:pt x="9188" y="1790"/>
                  </a:lnTo>
                  <a:lnTo>
                    <a:pt x="8098" y="1082"/>
                  </a:lnTo>
                  <a:lnTo>
                    <a:pt x="7420" y="764"/>
                  </a:lnTo>
                  <a:lnTo>
                    <a:pt x="6545" y="1009"/>
                  </a:lnTo>
                  <a:lnTo>
                    <a:pt x="5526" y="645"/>
                  </a:lnTo>
                  <a:lnTo>
                    <a:pt x="4602" y="0"/>
                  </a:lnTo>
                  <a:lnTo>
                    <a:pt x="2603" y="811"/>
                  </a:lnTo>
                  <a:lnTo>
                    <a:pt x="1536" y="1843"/>
                  </a:lnTo>
                  <a:lnTo>
                    <a:pt x="1125" y="2081"/>
                  </a:lnTo>
                  <a:lnTo>
                    <a:pt x="0" y="2243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3" name="Freeform 49">
              <a:extLst>
                <a:ext uri="{FF2B5EF4-FFF2-40B4-BE49-F238E27FC236}">
                  <a16:creationId xmlns:a16="http://schemas.microsoft.com/office/drawing/2014/main" id="{5B4BC2A7-FF61-374D-8A43-AF052774A2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7751" y="7823057"/>
              <a:ext cx="456318" cy="211346"/>
            </a:xfrm>
            <a:custGeom>
              <a:avLst/>
              <a:gdLst>
                <a:gd name="T0" fmla="*/ 134 w 421"/>
                <a:gd name="T1" fmla="*/ 0 h 192"/>
                <a:gd name="T2" fmla="*/ 420 w 421"/>
                <a:gd name="T3" fmla="*/ 191 h 192"/>
                <a:gd name="T4" fmla="*/ 0 w 421"/>
                <a:gd name="T5" fmla="*/ 191 h 192"/>
                <a:gd name="T6" fmla="*/ 134 w 421"/>
                <a:gd name="T7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1" h="192">
                  <a:moveTo>
                    <a:pt x="134" y="0"/>
                  </a:moveTo>
                  <a:lnTo>
                    <a:pt x="420" y="191"/>
                  </a:lnTo>
                  <a:lnTo>
                    <a:pt x="0" y="191"/>
                  </a:lnTo>
                  <a:lnTo>
                    <a:pt x="134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4" name="Freeform 50">
              <a:extLst>
                <a:ext uri="{FF2B5EF4-FFF2-40B4-BE49-F238E27FC236}">
                  <a16:creationId xmlns:a16="http://schemas.microsoft.com/office/drawing/2014/main" id="{94C6789D-1BC3-F547-A05A-05B2CBAFB1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07282" y="7313906"/>
              <a:ext cx="489940" cy="715694"/>
            </a:xfrm>
            <a:custGeom>
              <a:avLst/>
              <a:gdLst>
                <a:gd name="T0" fmla="*/ 202 w 450"/>
                <a:gd name="T1" fmla="*/ 0 h 659"/>
                <a:gd name="T2" fmla="*/ 0 w 450"/>
                <a:gd name="T3" fmla="*/ 658 h 659"/>
                <a:gd name="T4" fmla="*/ 195 w 450"/>
                <a:gd name="T5" fmla="*/ 658 h 659"/>
                <a:gd name="T6" fmla="*/ 449 w 450"/>
                <a:gd name="T7" fmla="*/ 257 h 659"/>
                <a:gd name="T8" fmla="*/ 202 w 450"/>
                <a:gd name="T9" fmla="*/ 0 h 6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0" h="659">
                  <a:moveTo>
                    <a:pt x="202" y="0"/>
                  </a:moveTo>
                  <a:lnTo>
                    <a:pt x="0" y="658"/>
                  </a:lnTo>
                  <a:lnTo>
                    <a:pt x="195" y="658"/>
                  </a:lnTo>
                  <a:lnTo>
                    <a:pt x="449" y="257"/>
                  </a:lnTo>
                  <a:lnTo>
                    <a:pt x="202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5" name="Freeform 51">
              <a:extLst>
                <a:ext uri="{FF2B5EF4-FFF2-40B4-BE49-F238E27FC236}">
                  <a16:creationId xmlns:a16="http://schemas.microsoft.com/office/drawing/2014/main" id="{274F2485-29B1-C146-9556-0CFFB0743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0484" y="7438791"/>
              <a:ext cx="605219" cy="595612"/>
            </a:xfrm>
            <a:custGeom>
              <a:avLst/>
              <a:gdLst>
                <a:gd name="T0" fmla="*/ 0 w 554"/>
                <a:gd name="T1" fmla="*/ 0 h 545"/>
                <a:gd name="T2" fmla="*/ 0 w 554"/>
                <a:gd name="T3" fmla="*/ 544 h 545"/>
                <a:gd name="T4" fmla="*/ 419 w 554"/>
                <a:gd name="T5" fmla="*/ 544 h 545"/>
                <a:gd name="T6" fmla="*/ 553 w 554"/>
                <a:gd name="T7" fmla="*/ 143 h 545"/>
                <a:gd name="T8" fmla="*/ 0 w 554"/>
                <a:gd name="T9" fmla="*/ 0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4" h="545">
                  <a:moveTo>
                    <a:pt x="0" y="0"/>
                  </a:moveTo>
                  <a:lnTo>
                    <a:pt x="0" y="544"/>
                  </a:lnTo>
                  <a:lnTo>
                    <a:pt x="419" y="544"/>
                  </a:lnTo>
                  <a:lnTo>
                    <a:pt x="553" y="143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6" name="Freeform 52">
              <a:extLst>
                <a:ext uri="{FF2B5EF4-FFF2-40B4-BE49-F238E27FC236}">
                  <a16:creationId xmlns:a16="http://schemas.microsoft.com/office/drawing/2014/main" id="{9E4282C4-48C6-B649-86A8-DF05F9394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79562" y="7304297"/>
              <a:ext cx="1196027" cy="730106"/>
            </a:xfrm>
            <a:custGeom>
              <a:avLst/>
              <a:gdLst>
                <a:gd name="T0" fmla="*/ 0 w 1098"/>
                <a:gd name="T1" fmla="*/ 0 h 669"/>
                <a:gd name="T2" fmla="*/ 202 w 1098"/>
                <a:gd name="T3" fmla="*/ 668 h 669"/>
                <a:gd name="T4" fmla="*/ 848 w 1098"/>
                <a:gd name="T5" fmla="*/ 668 h 669"/>
                <a:gd name="T6" fmla="*/ 1097 w 1098"/>
                <a:gd name="T7" fmla="*/ 86 h 669"/>
                <a:gd name="T8" fmla="*/ 0 w 1098"/>
                <a:gd name="T9" fmla="*/ 0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8" h="669">
                  <a:moveTo>
                    <a:pt x="0" y="0"/>
                  </a:moveTo>
                  <a:lnTo>
                    <a:pt x="202" y="668"/>
                  </a:lnTo>
                  <a:lnTo>
                    <a:pt x="848" y="668"/>
                  </a:lnTo>
                  <a:lnTo>
                    <a:pt x="1097" y="86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7" name="Freeform 53">
              <a:extLst>
                <a:ext uri="{FF2B5EF4-FFF2-40B4-BE49-F238E27FC236}">
                  <a16:creationId xmlns:a16="http://schemas.microsoft.com/office/drawing/2014/main" id="{38493664-3884-0E43-8A36-3828987A2A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15302" y="7116967"/>
              <a:ext cx="821371" cy="917438"/>
            </a:xfrm>
            <a:custGeom>
              <a:avLst/>
              <a:gdLst>
                <a:gd name="T0" fmla="*/ 0 w 755"/>
                <a:gd name="T1" fmla="*/ 840 h 841"/>
                <a:gd name="T2" fmla="*/ 171 w 755"/>
                <a:gd name="T3" fmla="*/ 506 h 841"/>
                <a:gd name="T4" fmla="*/ 754 w 755"/>
                <a:gd name="T5" fmla="*/ 0 h 841"/>
                <a:gd name="T6" fmla="*/ 295 w 755"/>
                <a:gd name="T7" fmla="*/ 511 h 841"/>
                <a:gd name="T8" fmla="*/ 391 w 755"/>
                <a:gd name="T9" fmla="*/ 840 h 841"/>
                <a:gd name="T10" fmla="*/ 0 w 755"/>
                <a:gd name="T11" fmla="*/ 840 h 8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55" h="841">
                  <a:moveTo>
                    <a:pt x="0" y="840"/>
                  </a:moveTo>
                  <a:lnTo>
                    <a:pt x="171" y="506"/>
                  </a:lnTo>
                  <a:lnTo>
                    <a:pt x="754" y="0"/>
                  </a:lnTo>
                  <a:lnTo>
                    <a:pt x="295" y="511"/>
                  </a:lnTo>
                  <a:lnTo>
                    <a:pt x="391" y="840"/>
                  </a:lnTo>
                  <a:lnTo>
                    <a:pt x="0" y="84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8" name="Freeform 54">
              <a:extLst>
                <a:ext uri="{FF2B5EF4-FFF2-40B4-BE49-F238E27FC236}">
                  <a16:creationId xmlns:a16="http://schemas.microsoft.com/office/drawing/2014/main" id="{37EB378F-9878-9D41-BADE-0E4542169D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0126" y="7438791"/>
              <a:ext cx="1090358" cy="595612"/>
            </a:xfrm>
            <a:custGeom>
              <a:avLst/>
              <a:gdLst>
                <a:gd name="T0" fmla="*/ 284 w 1000"/>
                <a:gd name="T1" fmla="*/ 272 h 545"/>
                <a:gd name="T2" fmla="*/ 999 w 1000"/>
                <a:gd name="T3" fmla="*/ 0 h 545"/>
                <a:gd name="T4" fmla="*/ 342 w 1000"/>
                <a:gd name="T5" fmla="*/ 353 h 545"/>
                <a:gd name="T6" fmla="*/ 409 w 1000"/>
                <a:gd name="T7" fmla="*/ 544 h 545"/>
                <a:gd name="T8" fmla="*/ 0 w 1000"/>
                <a:gd name="T9" fmla="*/ 544 h 545"/>
                <a:gd name="T10" fmla="*/ 284 w 1000"/>
                <a:gd name="T11" fmla="*/ 272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0" h="545">
                  <a:moveTo>
                    <a:pt x="284" y="272"/>
                  </a:moveTo>
                  <a:lnTo>
                    <a:pt x="999" y="0"/>
                  </a:lnTo>
                  <a:lnTo>
                    <a:pt x="342" y="353"/>
                  </a:lnTo>
                  <a:lnTo>
                    <a:pt x="409" y="544"/>
                  </a:lnTo>
                  <a:lnTo>
                    <a:pt x="0" y="544"/>
                  </a:lnTo>
                  <a:lnTo>
                    <a:pt x="284" y="27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9" name="Freeform 55">
              <a:extLst>
                <a:ext uri="{FF2B5EF4-FFF2-40B4-BE49-F238E27FC236}">
                  <a16:creationId xmlns:a16="http://schemas.microsoft.com/office/drawing/2014/main" id="{8CAF249E-22A2-FD45-B892-BEE869D6B8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95976" y="7208230"/>
              <a:ext cx="139295" cy="826173"/>
            </a:xfrm>
            <a:custGeom>
              <a:avLst/>
              <a:gdLst>
                <a:gd name="T0" fmla="*/ 0 w 126"/>
                <a:gd name="T1" fmla="*/ 26 h 757"/>
                <a:gd name="T2" fmla="*/ 125 w 126"/>
                <a:gd name="T3" fmla="*/ 756 h 757"/>
                <a:gd name="T4" fmla="*/ 87 w 126"/>
                <a:gd name="T5" fmla="*/ 31 h 757"/>
                <a:gd name="T6" fmla="*/ 86 w 126"/>
                <a:gd name="T7" fmla="*/ 0 h 757"/>
                <a:gd name="T8" fmla="*/ 0 w 126"/>
                <a:gd name="T9" fmla="*/ 26 h 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" h="757">
                  <a:moveTo>
                    <a:pt x="0" y="26"/>
                  </a:moveTo>
                  <a:lnTo>
                    <a:pt x="125" y="756"/>
                  </a:lnTo>
                  <a:lnTo>
                    <a:pt x="87" y="31"/>
                  </a:lnTo>
                  <a:lnTo>
                    <a:pt x="86" y="0"/>
                  </a:lnTo>
                  <a:lnTo>
                    <a:pt x="0" y="26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0" name="Freeform 56">
              <a:extLst>
                <a:ext uri="{FF2B5EF4-FFF2-40B4-BE49-F238E27FC236}">
                  <a16:creationId xmlns:a16="http://schemas.microsoft.com/office/drawing/2014/main" id="{16AAF6FD-AB1E-9542-B7BB-41EF24A4D8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12919" y="7501234"/>
              <a:ext cx="220953" cy="533170"/>
            </a:xfrm>
            <a:custGeom>
              <a:avLst/>
              <a:gdLst>
                <a:gd name="T0" fmla="*/ 154 w 204"/>
                <a:gd name="T1" fmla="*/ 487 h 488"/>
                <a:gd name="T2" fmla="*/ 73 w 204"/>
                <a:gd name="T3" fmla="*/ 48 h 488"/>
                <a:gd name="T4" fmla="*/ 0 w 204"/>
                <a:gd name="T5" fmla="*/ 0 h 488"/>
                <a:gd name="T6" fmla="*/ 164 w 204"/>
                <a:gd name="T7" fmla="*/ 43 h 488"/>
                <a:gd name="T8" fmla="*/ 203 w 204"/>
                <a:gd name="T9" fmla="*/ 487 h 488"/>
                <a:gd name="T10" fmla="*/ 154 w 204"/>
                <a:gd name="T11" fmla="*/ 487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4" h="488">
                  <a:moveTo>
                    <a:pt x="154" y="487"/>
                  </a:moveTo>
                  <a:lnTo>
                    <a:pt x="73" y="48"/>
                  </a:lnTo>
                  <a:lnTo>
                    <a:pt x="0" y="0"/>
                  </a:lnTo>
                  <a:lnTo>
                    <a:pt x="164" y="43"/>
                  </a:lnTo>
                  <a:lnTo>
                    <a:pt x="203" y="487"/>
                  </a:lnTo>
                  <a:lnTo>
                    <a:pt x="154" y="487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1" name="Freeform 57">
              <a:extLst>
                <a:ext uri="{FF2B5EF4-FFF2-40B4-BE49-F238E27FC236}">
                  <a16:creationId xmlns:a16="http://schemas.microsoft.com/office/drawing/2014/main" id="{115E7EF4-9099-3E4E-A980-33FD43338C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56601" y="7554070"/>
              <a:ext cx="542778" cy="480333"/>
            </a:xfrm>
            <a:custGeom>
              <a:avLst/>
              <a:gdLst>
                <a:gd name="T0" fmla="*/ 496 w 497"/>
                <a:gd name="T1" fmla="*/ 0 h 440"/>
                <a:gd name="T2" fmla="*/ 459 w 497"/>
                <a:gd name="T3" fmla="*/ 236 h 440"/>
                <a:gd name="T4" fmla="*/ 0 w 497"/>
                <a:gd name="T5" fmla="*/ 439 h 440"/>
                <a:gd name="T6" fmla="*/ 327 w 497"/>
                <a:gd name="T7" fmla="*/ 439 h 440"/>
                <a:gd name="T8" fmla="*/ 496 w 497"/>
                <a:gd name="T9" fmla="*/ 245 h 440"/>
                <a:gd name="T10" fmla="*/ 496 w 497"/>
                <a:gd name="T11" fmla="*/ 0 h 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7" h="440">
                  <a:moveTo>
                    <a:pt x="496" y="0"/>
                  </a:moveTo>
                  <a:lnTo>
                    <a:pt x="459" y="236"/>
                  </a:lnTo>
                  <a:lnTo>
                    <a:pt x="0" y="439"/>
                  </a:lnTo>
                  <a:lnTo>
                    <a:pt x="327" y="439"/>
                  </a:lnTo>
                  <a:lnTo>
                    <a:pt x="496" y="245"/>
                  </a:lnTo>
                  <a:lnTo>
                    <a:pt x="496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2" name="Freeform 58">
              <a:extLst>
                <a:ext uri="{FF2B5EF4-FFF2-40B4-BE49-F238E27FC236}">
                  <a16:creationId xmlns:a16="http://schemas.microsoft.com/office/drawing/2014/main" id="{491D53F3-5ED3-4047-A9FD-C24E7CB046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37690" y="7458004"/>
              <a:ext cx="177725" cy="576399"/>
            </a:xfrm>
            <a:custGeom>
              <a:avLst/>
              <a:gdLst>
                <a:gd name="T0" fmla="*/ 0 w 164"/>
                <a:gd name="T1" fmla="*/ 54 h 528"/>
                <a:gd name="T2" fmla="*/ 51 w 164"/>
                <a:gd name="T3" fmla="*/ 0 h 528"/>
                <a:gd name="T4" fmla="*/ 71 w 164"/>
                <a:gd name="T5" fmla="*/ 54 h 528"/>
                <a:gd name="T6" fmla="*/ 163 w 164"/>
                <a:gd name="T7" fmla="*/ 527 h 528"/>
                <a:gd name="T8" fmla="*/ 81 w 164"/>
                <a:gd name="T9" fmla="*/ 527 h 528"/>
                <a:gd name="T10" fmla="*/ 0 w 164"/>
                <a:gd name="T11" fmla="*/ 54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4" h="528">
                  <a:moveTo>
                    <a:pt x="0" y="54"/>
                  </a:moveTo>
                  <a:lnTo>
                    <a:pt x="51" y="0"/>
                  </a:lnTo>
                  <a:lnTo>
                    <a:pt x="71" y="54"/>
                  </a:lnTo>
                  <a:lnTo>
                    <a:pt x="163" y="527"/>
                  </a:lnTo>
                  <a:lnTo>
                    <a:pt x="81" y="527"/>
                  </a:lnTo>
                  <a:lnTo>
                    <a:pt x="0" y="54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3" name="Freeform 59">
              <a:extLst>
                <a:ext uri="{FF2B5EF4-FFF2-40B4-BE49-F238E27FC236}">
                  <a16:creationId xmlns:a16="http://schemas.microsoft.com/office/drawing/2014/main" id="{793DCB0A-351B-4348-B7E5-4CA2F80203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6601" y="7400363"/>
              <a:ext cx="369858" cy="634040"/>
            </a:xfrm>
            <a:custGeom>
              <a:avLst/>
              <a:gdLst>
                <a:gd name="T0" fmla="*/ 249 w 338"/>
                <a:gd name="T1" fmla="*/ 0 h 583"/>
                <a:gd name="T2" fmla="*/ 337 w 338"/>
                <a:gd name="T3" fmla="*/ 582 h 583"/>
                <a:gd name="T4" fmla="*/ 0 w 338"/>
                <a:gd name="T5" fmla="*/ 582 h 583"/>
                <a:gd name="T6" fmla="*/ 249 w 338"/>
                <a:gd name="T7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8" h="583">
                  <a:moveTo>
                    <a:pt x="249" y="0"/>
                  </a:moveTo>
                  <a:lnTo>
                    <a:pt x="337" y="582"/>
                  </a:lnTo>
                  <a:lnTo>
                    <a:pt x="0" y="582"/>
                  </a:lnTo>
                  <a:lnTo>
                    <a:pt x="249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4" name="Freeform 60">
              <a:extLst>
                <a:ext uri="{FF2B5EF4-FFF2-40B4-BE49-F238E27FC236}">
                  <a16:creationId xmlns:a16="http://schemas.microsoft.com/office/drawing/2014/main" id="{3FF9E4EF-4ECD-FB4F-A4B3-4717FD2FBD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6799" y="7597301"/>
              <a:ext cx="259379" cy="437104"/>
            </a:xfrm>
            <a:custGeom>
              <a:avLst/>
              <a:gdLst>
                <a:gd name="T0" fmla="*/ 134 w 237"/>
                <a:gd name="T1" fmla="*/ 0 h 402"/>
                <a:gd name="T2" fmla="*/ 236 w 237"/>
                <a:gd name="T3" fmla="*/ 401 h 402"/>
                <a:gd name="T4" fmla="*/ 0 w 237"/>
                <a:gd name="T5" fmla="*/ 401 h 402"/>
                <a:gd name="T6" fmla="*/ 134 w 237"/>
                <a:gd name="T7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7" h="402">
                  <a:moveTo>
                    <a:pt x="134" y="0"/>
                  </a:moveTo>
                  <a:lnTo>
                    <a:pt x="236" y="401"/>
                  </a:lnTo>
                  <a:lnTo>
                    <a:pt x="0" y="401"/>
                  </a:lnTo>
                  <a:lnTo>
                    <a:pt x="134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5" name="Freeform 61">
              <a:extLst>
                <a:ext uri="{FF2B5EF4-FFF2-40B4-BE49-F238E27FC236}">
                  <a16:creationId xmlns:a16="http://schemas.microsoft.com/office/drawing/2014/main" id="{73C99A49-74C0-7B42-9A65-8E133A8134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18628" y="7597301"/>
              <a:ext cx="278594" cy="437104"/>
            </a:xfrm>
            <a:custGeom>
              <a:avLst/>
              <a:gdLst>
                <a:gd name="T0" fmla="*/ 254 w 255"/>
                <a:gd name="T1" fmla="*/ 0 h 402"/>
                <a:gd name="T2" fmla="*/ 100 w 255"/>
                <a:gd name="T3" fmla="*/ 401 h 402"/>
                <a:gd name="T4" fmla="*/ 0 w 255"/>
                <a:gd name="T5" fmla="*/ 401 h 402"/>
                <a:gd name="T6" fmla="*/ 254 w 255"/>
                <a:gd name="T7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5" h="402">
                  <a:moveTo>
                    <a:pt x="254" y="0"/>
                  </a:moveTo>
                  <a:lnTo>
                    <a:pt x="100" y="401"/>
                  </a:lnTo>
                  <a:lnTo>
                    <a:pt x="0" y="401"/>
                  </a:lnTo>
                  <a:lnTo>
                    <a:pt x="254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6" name="Freeform 62">
              <a:extLst>
                <a:ext uri="{FF2B5EF4-FFF2-40B4-BE49-F238E27FC236}">
                  <a16:creationId xmlns:a16="http://schemas.microsoft.com/office/drawing/2014/main" id="{BABF847E-5194-DC4B-8B4C-AC76D28465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77174" y="7640531"/>
              <a:ext cx="172920" cy="393873"/>
            </a:xfrm>
            <a:custGeom>
              <a:avLst/>
              <a:gdLst>
                <a:gd name="T0" fmla="*/ 76 w 160"/>
                <a:gd name="T1" fmla="*/ 130 h 360"/>
                <a:gd name="T2" fmla="*/ 159 w 160"/>
                <a:gd name="T3" fmla="*/ 359 h 360"/>
                <a:gd name="T4" fmla="*/ 11 w 160"/>
                <a:gd name="T5" fmla="*/ 359 h 360"/>
                <a:gd name="T6" fmla="*/ 0 w 160"/>
                <a:gd name="T7" fmla="*/ 0 h 360"/>
                <a:gd name="T8" fmla="*/ 76 w 160"/>
                <a:gd name="T9" fmla="*/ 13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360">
                  <a:moveTo>
                    <a:pt x="76" y="130"/>
                  </a:moveTo>
                  <a:lnTo>
                    <a:pt x="159" y="359"/>
                  </a:lnTo>
                  <a:lnTo>
                    <a:pt x="11" y="359"/>
                  </a:lnTo>
                  <a:lnTo>
                    <a:pt x="0" y="0"/>
                  </a:lnTo>
                  <a:lnTo>
                    <a:pt x="76" y="13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7" name="Freeform 63">
              <a:extLst>
                <a:ext uri="{FF2B5EF4-FFF2-40B4-BE49-F238E27FC236}">
                  <a16:creationId xmlns:a16="http://schemas.microsoft.com/office/drawing/2014/main" id="{55B73E48-0661-2443-B2C6-DBF89F720E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41588" y="7573283"/>
              <a:ext cx="115279" cy="456315"/>
            </a:xfrm>
            <a:custGeom>
              <a:avLst/>
              <a:gdLst>
                <a:gd name="T0" fmla="*/ 0 w 106"/>
                <a:gd name="T1" fmla="*/ 0 h 421"/>
                <a:gd name="T2" fmla="*/ 42 w 106"/>
                <a:gd name="T3" fmla="*/ 420 h 421"/>
                <a:gd name="T4" fmla="*/ 105 w 106"/>
                <a:gd name="T5" fmla="*/ 420 h 421"/>
                <a:gd name="T6" fmla="*/ 105 w 106"/>
                <a:gd name="T7" fmla="*/ 420 h 421"/>
                <a:gd name="T8" fmla="*/ 0 w 106"/>
                <a:gd name="T9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421">
                  <a:moveTo>
                    <a:pt x="0" y="0"/>
                  </a:moveTo>
                  <a:lnTo>
                    <a:pt x="42" y="420"/>
                  </a:lnTo>
                  <a:lnTo>
                    <a:pt x="105" y="420"/>
                  </a:lnTo>
                  <a:lnTo>
                    <a:pt x="105" y="420"/>
                  </a:lnTo>
                  <a:cubicBezTo>
                    <a:pt x="96" y="404"/>
                    <a:pt x="0" y="0"/>
                    <a:pt x="0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8" name="Freeform 64">
              <a:extLst>
                <a:ext uri="{FF2B5EF4-FFF2-40B4-BE49-F238E27FC236}">
                  <a16:creationId xmlns:a16="http://schemas.microsoft.com/office/drawing/2014/main" id="{7CAA82C5-2D0A-554A-B614-5694FE7958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50213" y="7453199"/>
              <a:ext cx="86459" cy="581204"/>
            </a:xfrm>
            <a:custGeom>
              <a:avLst/>
              <a:gdLst>
                <a:gd name="T0" fmla="*/ 77 w 78"/>
                <a:gd name="T1" fmla="*/ 531 h 532"/>
                <a:gd name="T2" fmla="*/ 19 w 78"/>
                <a:gd name="T3" fmla="*/ 0 h 532"/>
                <a:gd name="T4" fmla="*/ 0 w 78"/>
                <a:gd name="T5" fmla="*/ 531 h 532"/>
                <a:gd name="T6" fmla="*/ 77 w 78"/>
                <a:gd name="T7" fmla="*/ 531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" h="532">
                  <a:moveTo>
                    <a:pt x="77" y="531"/>
                  </a:moveTo>
                  <a:lnTo>
                    <a:pt x="19" y="0"/>
                  </a:lnTo>
                  <a:lnTo>
                    <a:pt x="0" y="531"/>
                  </a:lnTo>
                  <a:lnTo>
                    <a:pt x="77" y="531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9" name="Freeform 65">
              <a:extLst>
                <a:ext uri="{FF2B5EF4-FFF2-40B4-BE49-F238E27FC236}">
                  <a16:creationId xmlns:a16="http://schemas.microsoft.com/office/drawing/2014/main" id="{23C0CF41-5314-7D40-80FE-020DEBEF1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25363" y="7304297"/>
              <a:ext cx="187332" cy="730106"/>
            </a:xfrm>
            <a:custGeom>
              <a:avLst/>
              <a:gdLst>
                <a:gd name="T0" fmla="*/ 92 w 171"/>
                <a:gd name="T1" fmla="*/ 28 h 669"/>
                <a:gd name="T2" fmla="*/ 0 w 171"/>
                <a:gd name="T3" fmla="*/ 0 h 669"/>
                <a:gd name="T4" fmla="*/ 170 w 171"/>
                <a:gd name="T5" fmla="*/ 14 h 669"/>
                <a:gd name="T6" fmla="*/ 139 w 171"/>
                <a:gd name="T7" fmla="*/ 668 h 669"/>
                <a:gd name="T8" fmla="*/ 104 w 171"/>
                <a:gd name="T9" fmla="*/ 668 h 669"/>
                <a:gd name="T10" fmla="*/ 92 w 171"/>
                <a:gd name="T11" fmla="*/ 28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1" h="669">
                  <a:moveTo>
                    <a:pt x="92" y="28"/>
                  </a:moveTo>
                  <a:lnTo>
                    <a:pt x="0" y="0"/>
                  </a:lnTo>
                  <a:lnTo>
                    <a:pt x="170" y="14"/>
                  </a:lnTo>
                  <a:lnTo>
                    <a:pt x="139" y="668"/>
                  </a:lnTo>
                  <a:lnTo>
                    <a:pt x="104" y="668"/>
                  </a:lnTo>
                  <a:lnTo>
                    <a:pt x="92" y="28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0" name="Freeform 66">
              <a:extLst>
                <a:ext uri="{FF2B5EF4-FFF2-40B4-BE49-F238E27FC236}">
                  <a16:creationId xmlns:a16="http://schemas.microsoft.com/office/drawing/2014/main" id="{9CC58D4D-F59F-6C46-9774-7859CE4988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12994" y="7640531"/>
              <a:ext cx="278594" cy="393873"/>
            </a:xfrm>
            <a:custGeom>
              <a:avLst/>
              <a:gdLst>
                <a:gd name="T0" fmla="*/ 0 w 257"/>
                <a:gd name="T1" fmla="*/ 359 h 360"/>
                <a:gd name="T2" fmla="*/ 246 w 257"/>
                <a:gd name="T3" fmla="*/ 0 h 360"/>
                <a:gd name="T4" fmla="*/ 256 w 257"/>
                <a:gd name="T5" fmla="*/ 359 h 360"/>
                <a:gd name="T6" fmla="*/ 0 w 257"/>
                <a:gd name="T7" fmla="*/ 359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" h="360">
                  <a:moveTo>
                    <a:pt x="0" y="359"/>
                  </a:moveTo>
                  <a:lnTo>
                    <a:pt x="246" y="0"/>
                  </a:lnTo>
                  <a:lnTo>
                    <a:pt x="256" y="359"/>
                  </a:lnTo>
                  <a:lnTo>
                    <a:pt x="0" y="359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1" name="Freeform 67">
              <a:extLst>
                <a:ext uri="{FF2B5EF4-FFF2-40B4-BE49-F238E27FC236}">
                  <a16:creationId xmlns:a16="http://schemas.microsoft.com/office/drawing/2014/main" id="{82429799-A399-7A4A-BB9A-0773573795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43589" y="7337920"/>
              <a:ext cx="139299" cy="293004"/>
            </a:xfrm>
            <a:custGeom>
              <a:avLst/>
              <a:gdLst>
                <a:gd name="T0" fmla="*/ 43 w 129"/>
                <a:gd name="T1" fmla="*/ 0 h 268"/>
                <a:gd name="T2" fmla="*/ 128 w 129"/>
                <a:gd name="T3" fmla="*/ 267 h 268"/>
                <a:gd name="T4" fmla="*/ 0 w 129"/>
                <a:gd name="T5" fmla="*/ 100 h 268"/>
                <a:gd name="T6" fmla="*/ 43 w 129"/>
                <a:gd name="T7" fmla="*/ 0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" h="268">
                  <a:moveTo>
                    <a:pt x="43" y="0"/>
                  </a:moveTo>
                  <a:lnTo>
                    <a:pt x="128" y="267"/>
                  </a:lnTo>
                  <a:lnTo>
                    <a:pt x="0" y="100"/>
                  </a:lnTo>
                  <a:lnTo>
                    <a:pt x="43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2" name="Freeform 68">
              <a:extLst>
                <a:ext uri="{FF2B5EF4-FFF2-40B4-BE49-F238E27FC236}">
                  <a16:creationId xmlns:a16="http://schemas.microsoft.com/office/drawing/2014/main" id="{EFD45579-2D39-A240-9067-4C9E5B605E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3410" y="7520446"/>
              <a:ext cx="936651" cy="216152"/>
            </a:xfrm>
            <a:custGeom>
              <a:avLst/>
              <a:gdLst>
                <a:gd name="T0" fmla="*/ 261 w 860"/>
                <a:gd name="T1" fmla="*/ 0 h 197"/>
                <a:gd name="T2" fmla="*/ 0 w 860"/>
                <a:gd name="T3" fmla="*/ 90 h 197"/>
                <a:gd name="T4" fmla="*/ 321 w 860"/>
                <a:gd name="T5" fmla="*/ 196 h 197"/>
                <a:gd name="T6" fmla="*/ 859 w 860"/>
                <a:gd name="T7" fmla="*/ 48 h 197"/>
                <a:gd name="T8" fmla="*/ 261 w 860"/>
                <a:gd name="T9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0" h="197">
                  <a:moveTo>
                    <a:pt x="261" y="0"/>
                  </a:moveTo>
                  <a:lnTo>
                    <a:pt x="0" y="90"/>
                  </a:lnTo>
                  <a:lnTo>
                    <a:pt x="321" y="196"/>
                  </a:lnTo>
                  <a:lnTo>
                    <a:pt x="859" y="48"/>
                  </a:lnTo>
                  <a:lnTo>
                    <a:pt x="26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3" name="Freeform 69">
              <a:extLst>
                <a:ext uri="{FF2B5EF4-FFF2-40B4-BE49-F238E27FC236}">
                  <a16:creationId xmlns:a16="http://schemas.microsoft.com/office/drawing/2014/main" id="{FB4E1639-4E2A-DC42-ACA6-07534A79C3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91361" y="7621318"/>
              <a:ext cx="513954" cy="413086"/>
            </a:xfrm>
            <a:custGeom>
              <a:avLst/>
              <a:gdLst>
                <a:gd name="T0" fmla="*/ 66 w 470"/>
                <a:gd name="T1" fmla="*/ 0 h 379"/>
                <a:gd name="T2" fmla="*/ 0 w 470"/>
                <a:gd name="T3" fmla="*/ 200 h 379"/>
                <a:gd name="T4" fmla="*/ 66 w 470"/>
                <a:gd name="T5" fmla="*/ 378 h 379"/>
                <a:gd name="T6" fmla="*/ 469 w 470"/>
                <a:gd name="T7" fmla="*/ 378 h 379"/>
                <a:gd name="T8" fmla="*/ 387 w 470"/>
                <a:gd name="T9" fmla="*/ 106 h 379"/>
                <a:gd name="T10" fmla="*/ 66 w 470"/>
                <a:gd name="T11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0" h="379">
                  <a:moveTo>
                    <a:pt x="66" y="0"/>
                  </a:moveTo>
                  <a:lnTo>
                    <a:pt x="0" y="200"/>
                  </a:lnTo>
                  <a:lnTo>
                    <a:pt x="66" y="378"/>
                  </a:lnTo>
                  <a:lnTo>
                    <a:pt x="469" y="378"/>
                  </a:lnTo>
                  <a:lnTo>
                    <a:pt x="387" y="106"/>
                  </a:lnTo>
                  <a:lnTo>
                    <a:pt x="66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4" name="Freeform 70">
              <a:extLst>
                <a:ext uri="{FF2B5EF4-FFF2-40B4-BE49-F238E27FC236}">
                  <a16:creationId xmlns:a16="http://schemas.microsoft.com/office/drawing/2014/main" id="{0E1A414E-3B28-E147-9B02-B66343492C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14055" y="7573283"/>
              <a:ext cx="586006" cy="456315"/>
            </a:xfrm>
            <a:custGeom>
              <a:avLst/>
              <a:gdLst>
                <a:gd name="T0" fmla="*/ 538 w 539"/>
                <a:gd name="T1" fmla="*/ 0 h 421"/>
                <a:gd name="T2" fmla="*/ 526 w 539"/>
                <a:gd name="T3" fmla="*/ 420 h 421"/>
                <a:gd name="T4" fmla="*/ 82 w 539"/>
                <a:gd name="T5" fmla="*/ 420 h 421"/>
                <a:gd name="T6" fmla="*/ 0 w 539"/>
                <a:gd name="T7" fmla="*/ 148 h 421"/>
                <a:gd name="T8" fmla="*/ 538 w 539"/>
                <a:gd name="T9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9" h="421">
                  <a:moveTo>
                    <a:pt x="538" y="0"/>
                  </a:moveTo>
                  <a:lnTo>
                    <a:pt x="526" y="420"/>
                  </a:lnTo>
                  <a:lnTo>
                    <a:pt x="82" y="420"/>
                  </a:lnTo>
                  <a:lnTo>
                    <a:pt x="0" y="148"/>
                  </a:lnTo>
                  <a:lnTo>
                    <a:pt x="538" y="0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5" name="Freeform 71">
              <a:extLst>
                <a:ext uri="{FF2B5EF4-FFF2-40B4-BE49-F238E27FC236}">
                  <a16:creationId xmlns:a16="http://schemas.microsoft.com/office/drawing/2014/main" id="{F7A45772-71A2-7A40-8419-D03999C92E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2433" y="6742308"/>
              <a:ext cx="1974166" cy="259379"/>
            </a:xfrm>
            <a:custGeom>
              <a:avLst/>
              <a:gdLst>
                <a:gd name="T0" fmla="*/ 411 w 1811"/>
                <a:gd name="T1" fmla="*/ 0 h 239"/>
                <a:gd name="T2" fmla="*/ 1810 w 1811"/>
                <a:gd name="T3" fmla="*/ 100 h 239"/>
                <a:gd name="T4" fmla="*/ 0 w 1811"/>
                <a:gd name="T5" fmla="*/ 238 h 239"/>
                <a:gd name="T6" fmla="*/ 411 w 1811"/>
                <a:gd name="T7" fmla="*/ 0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11" h="239">
                  <a:moveTo>
                    <a:pt x="411" y="0"/>
                  </a:moveTo>
                  <a:lnTo>
                    <a:pt x="1810" y="100"/>
                  </a:lnTo>
                  <a:lnTo>
                    <a:pt x="0" y="238"/>
                  </a:lnTo>
                  <a:lnTo>
                    <a:pt x="41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6" name="Freeform 72">
              <a:extLst>
                <a:ext uri="{FF2B5EF4-FFF2-40B4-BE49-F238E27FC236}">
                  <a16:creationId xmlns:a16="http://schemas.microsoft.com/office/drawing/2014/main" id="{08FE69C0-17D1-C841-B5CB-0D908BBEE3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62273" y="6285993"/>
              <a:ext cx="1210439" cy="144100"/>
            </a:xfrm>
            <a:custGeom>
              <a:avLst/>
              <a:gdLst>
                <a:gd name="T0" fmla="*/ 0 w 1110"/>
                <a:gd name="T1" fmla="*/ 0 h 134"/>
                <a:gd name="T2" fmla="*/ 620 w 1110"/>
                <a:gd name="T3" fmla="*/ 0 h 134"/>
                <a:gd name="T4" fmla="*/ 1109 w 1110"/>
                <a:gd name="T5" fmla="*/ 133 h 134"/>
                <a:gd name="T6" fmla="*/ 554 w 1110"/>
                <a:gd name="T7" fmla="*/ 66 h 134"/>
                <a:gd name="T8" fmla="*/ 0 w 1110"/>
                <a:gd name="T9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0" h="134">
                  <a:moveTo>
                    <a:pt x="0" y="0"/>
                  </a:moveTo>
                  <a:lnTo>
                    <a:pt x="620" y="0"/>
                  </a:lnTo>
                  <a:lnTo>
                    <a:pt x="1109" y="133"/>
                  </a:lnTo>
                  <a:lnTo>
                    <a:pt x="554" y="66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7" name="Freeform 73">
              <a:extLst>
                <a:ext uri="{FF2B5EF4-FFF2-40B4-BE49-F238E27FC236}">
                  <a16:creationId xmlns:a16="http://schemas.microsoft.com/office/drawing/2014/main" id="{AF684EB6-9803-FC48-A033-B884F1EEE7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27291" y="6852786"/>
              <a:ext cx="2161498" cy="120082"/>
            </a:xfrm>
            <a:custGeom>
              <a:avLst/>
              <a:gdLst>
                <a:gd name="T0" fmla="*/ 0 w 1983"/>
                <a:gd name="T1" fmla="*/ 0 h 111"/>
                <a:gd name="T2" fmla="*/ 844 w 1983"/>
                <a:gd name="T3" fmla="*/ 91 h 111"/>
                <a:gd name="T4" fmla="*/ 1982 w 1983"/>
                <a:gd name="T5" fmla="*/ 110 h 111"/>
                <a:gd name="T6" fmla="*/ 0 w 1983"/>
                <a:gd name="T7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83" h="111">
                  <a:moveTo>
                    <a:pt x="0" y="0"/>
                  </a:moveTo>
                  <a:lnTo>
                    <a:pt x="844" y="91"/>
                  </a:lnTo>
                  <a:lnTo>
                    <a:pt x="1982" y="11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8" name="Freeform 74">
              <a:extLst>
                <a:ext uri="{FF2B5EF4-FFF2-40B4-BE49-F238E27FC236}">
                  <a16:creationId xmlns:a16="http://schemas.microsoft.com/office/drawing/2014/main" id="{9F2D1181-6012-3249-8B69-CFDA7EC54C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85724" y="5834479"/>
              <a:ext cx="1690771" cy="595612"/>
            </a:xfrm>
            <a:custGeom>
              <a:avLst/>
              <a:gdLst>
                <a:gd name="T0" fmla="*/ 0 w 1553"/>
                <a:gd name="T1" fmla="*/ 2 h 549"/>
                <a:gd name="T2" fmla="*/ 0 w 1553"/>
                <a:gd name="T3" fmla="*/ 2 h 549"/>
                <a:gd name="T4" fmla="*/ 1168 w 1553"/>
                <a:gd name="T5" fmla="*/ 548 h 549"/>
                <a:gd name="T6" fmla="*/ 1552 w 1553"/>
                <a:gd name="T7" fmla="*/ 449 h 549"/>
                <a:gd name="T8" fmla="*/ 928 w 1553"/>
                <a:gd name="T9" fmla="*/ 355 h 549"/>
                <a:gd name="T10" fmla="*/ 0 w 1553"/>
                <a:gd name="T11" fmla="*/ 2 h 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3" h="549">
                  <a:moveTo>
                    <a:pt x="0" y="2"/>
                  </a:moveTo>
                  <a:lnTo>
                    <a:pt x="0" y="2"/>
                  </a:lnTo>
                  <a:cubicBezTo>
                    <a:pt x="13" y="0"/>
                    <a:pt x="1168" y="548"/>
                    <a:pt x="1168" y="548"/>
                  </a:cubicBezTo>
                  <a:lnTo>
                    <a:pt x="1552" y="449"/>
                  </a:lnTo>
                  <a:lnTo>
                    <a:pt x="928" y="355"/>
                  </a:lnTo>
                  <a:lnTo>
                    <a:pt x="0" y="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9" name="Freeform 75">
              <a:extLst>
                <a:ext uri="{FF2B5EF4-FFF2-40B4-BE49-F238E27FC236}">
                  <a16:creationId xmlns:a16="http://schemas.microsoft.com/office/drawing/2014/main" id="{98F29F34-93C4-9448-BA35-EF9464A162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0516" y="6684666"/>
              <a:ext cx="1465013" cy="158512"/>
            </a:xfrm>
            <a:custGeom>
              <a:avLst/>
              <a:gdLst>
                <a:gd name="T0" fmla="*/ 1344 w 1345"/>
                <a:gd name="T1" fmla="*/ 144 h 145"/>
                <a:gd name="T2" fmla="*/ 0 w 1345"/>
                <a:gd name="T3" fmla="*/ 13 h 145"/>
                <a:gd name="T4" fmla="*/ 1070 w 1345"/>
                <a:gd name="T5" fmla="*/ 0 h 145"/>
                <a:gd name="T6" fmla="*/ 1344 w 1345"/>
                <a:gd name="T7" fmla="*/ 144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45" h="145">
                  <a:moveTo>
                    <a:pt x="1344" y="144"/>
                  </a:moveTo>
                  <a:lnTo>
                    <a:pt x="0" y="13"/>
                  </a:lnTo>
                  <a:lnTo>
                    <a:pt x="1070" y="0"/>
                  </a:lnTo>
                  <a:lnTo>
                    <a:pt x="1344" y="144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0" name="Freeform 76">
              <a:extLst>
                <a:ext uri="{FF2B5EF4-FFF2-40B4-BE49-F238E27FC236}">
                  <a16:creationId xmlns:a16="http://schemas.microsoft.com/office/drawing/2014/main" id="{29EBCF27-DAAC-F441-9F96-0F9FCBECC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41211" y="6569388"/>
              <a:ext cx="2137481" cy="278594"/>
            </a:xfrm>
            <a:custGeom>
              <a:avLst/>
              <a:gdLst>
                <a:gd name="T0" fmla="*/ 1962 w 1963"/>
                <a:gd name="T1" fmla="*/ 253 h 254"/>
                <a:gd name="T2" fmla="*/ 1962 w 1963"/>
                <a:gd name="T3" fmla="*/ 253 h 254"/>
                <a:gd name="T4" fmla="*/ 0 w 1963"/>
                <a:gd name="T5" fmla="*/ 181 h 254"/>
                <a:gd name="T6" fmla="*/ 1453 w 1963"/>
                <a:gd name="T7" fmla="*/ 0 h 254"/>
                <a:gd name="T8" fmla="*/ 1962 w 1963"/>
                <a:gd name="T9" fmla="*/ 253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63" h="254">
                  <a:moveTo>
                    <a:pt x="1962" y="253"/>
                  </a:moveTo>
                  <a:lnTo>
                    <a:pt x="1962" y="253"/>
                  </a:lnTo>
                  <a:cubicBezTo>
                    <a:pt x="1928" y="245"/>
                    <a:pt x="0" y="181"/>
                    <a:pt x="0" y="181"/>
                  </a:cubicBezTo>
                  <a:lnTo>
                    <a:pt x="1453" y="0"/>
                  </a:lnTo>
                  <a:lnTo>
                    <a:pt x="1962" y="25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1" name="Freeform 77">
              <a:extLst>
                <a:ext uri="{FF2B5EF4-FFF2-40B4-BE49-F238E27FC236}">
                  <a16:creationId xmlns:a16="http://schemas.microsoft.com/office/drawing/2014/main" id="{A26537AA-DFA8-8647-A45B-4429793E82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83532" y="5925741"/>
              <a:ext cx="528366" cy="96067"/>
            </a:xfrm>
            <a:custGeom>
              <a:avLst/>
              <a:gdLst>
                <a:gd name="T0" fmla="*/ 482 w 483"/>
                <a:gd name="T1" fmla="*/ 0 h 87"/>
                <a:gd name="T2" fmla="*/ 126 w 483"/>
                <a:gd name="T3" fmla="*/ 86 h 87"/>
                <a:gd name="T4" fmla="*/ 0 w 483"/>
                <a:gd name="T5" fmla="*/ 31 h 87"/>
                <a:gd name="T6" fmla="*/ 482 w 483"/>
                <a:gd name="T7" fmla="*/ 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3" h="87">
                  <a:moveTo>
                    <a:pt x="482" y="0"/>
                  </a:moveTo>
                  <a:lnTo>
                    <a:pt x="126" y="86"/>
                  </a:lnTo>
                  <a:lnTo>
                    <a:pt x="0" y="31"/>
                  </a:lnTo>
                  <a:lnTo>
                    <a:pt x="482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2" name="Freeform 78">
              <a:extLst>
                <a:ext uri="{FF2B5EF4-FFF2-40B4-BE49-F238E27FC236}">
                  <a16:creationId xmlns:a16="http://schemas.microsoft.com/office/drawing/2014/main" id="{A056C49A-0549-1047-A667-B034B59E6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06751" y="5344539"/>
              <a:ext cx="869405" cy="494741"/>
            </a:xfrm>
            <a:custGeom>
              <a:avLst/>
              <a:gdLst>
                <a:gd name="T0" fmla="*/ 671 w 798"/>
                <a:gd name="T1" fmla="*/ 0 h 452"/>
                <a:gd name="T2" fmla="*/ 0 w 798"/>
                <a:gd name="T3" fmla="*/ 451 h 452"/>
                <a:gd name="T4" fmla="*/ 797 w 798"/>
                <a:gd name="T5" fmla="*/ 87 h 452"/>
                <a:gd name="T6" fmla="*/ 671 w 798"/>
                <a:gd name="T7" fmla="*/ 0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8" h="452">
                  <a:moveTo>
                    <a:pt x="671" y="0"/>
                  </a:moveTo>
                  <a:lnTo>
                    <a:pt x="0" y="451"/>
                  </a:lnTo>
                  <a:lnTo>
                    <a:pt x="797" y="87"/>
                  </a:lnTo>
                  <a:lnTo>
                    <a:pt x="67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3" name="Freeform 79">
              <a:extLst>
                <a:ext uri="{FF2B5EF4-FFF2-40B4-BE49-F238E27FC236}">
                  <a16:creationId xmlns:a16="http://schemas.microsoft.com/office/drawing/2014/main" id="{5C33D509-E8C0-554A-9E25-795638CCA4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81073" y="5618327"/>
              <a:ext cx="475528" cy="216152"/>
            </a:xfrm>
            <a:custGeom>
              <a:avLst/>
              <a:gdLst>
                <a:gd name="T0" fmla="*/ 103 w 436"/>
                <a:gd name="T1" fmla="*/ 0 h 199"/>
                <a:gd name="T2" fmla="*/ 435 w 436"/>
                <a:gd name="T3" fmla="*/ 198 h 199"/>
                <a:gd name="T4" fmla="*/ 0 w 436"/>
                <a:gd name="T5" fmla="*/ 99 h 199"/>
                <a:gd name="T6" fmla="*/ 103 w 436"/>
                <a:gd name="T7" fmla="*/ 0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6" h="199">
                  <a:moveTo>
                    <a:pt x="103" y="0"/>
                  </a:moveTo>
                  <a:lnTo>
                    <a:pt x="435" y="198"/>
                  </a:lnTo>
                  <a:lnTo>
                    <a:pt x="0" y="99"/>
                  </a:lnTo>
                  <a:lnTo>
                    <a:pt x="103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4" name="Freeform 80">
              <a:extLst>
                <a:ext uri="{FF2B5EF4-FFF2-40B4-BE49-F238E27FC236}">
                  <a16:creationId xmlns:a16="http://schemas.microsoft.com/office/drawing/2014/main" id="{E1275C37-0D82-1F4D-8C50-A7EC120DE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6807" y="5949760"/>
              <a:ext cx="264182" cy="67246"/>
            </a:xfrm>
            <a:custGeom>
              <a:avLst/>
              <a:gdLst>
                <a:gd name="T0" fmla="*/ 171 w 244"/>
                <a:gd name="T1" fmla="*/ 0 h 60"/>
                <a:gd name="T2" fmla="*/ 0 w 244"/>
                <a:gd name="T3" fmla="*/ 59 h 60"/>
                <a:gd name="T4" fmla="*/ 243 w 244"/>
                <a:gd name="T5" fmla="*/ 46 h 60"/>
                <a:gd name="T6" fmla="*/ 171 w 244"/>
                <a:gd name="T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4" h="60">
                  <a:moveTo>
                    <a:pt x="171" y="0"/>
                  </a:moveTo>
                  <a:lnTo>
                    <a:pt x="0" y="59"/>
                  </a:lnTo>
                  <a:lnTo>
                    <a:pt x="243" y="46"/>
                  </a:lnTo>
                  <a:lnTo>
                    <a:pt x="17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85" name="Rectangle 84">
            <a:extLst>
              <a:ext uri="{FF2B5EF4-FFF2-40B4-BE49-F238E27FC236}">
                <a16:creationId xmlns:a16="http://schemas.microsoft.com/office/drawing/2014/main" id="{E04303CE-6047-E849-89DA-7A3554FC4069}"/>
              </a:ext>
            </a:extLst>
          </p:cNvPr>
          <p:cNvSpPr/>
          <p:nvPr/>
        </p:nvSpPr>
        <p:spPr>
          <a:xfrm>
            <a:off x="-2400" y="8024796"/>
            <a:ext cx="24377650" cy="5696006"/>
          </a:xfrm>
          <a:prstGeom prst="rect">
            <a:avLst/>
          </a:prstGeom>
          <a:solidFill>
            <a:schemeClr val="accent4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F6A116B6-311B-D143-B8F2-A729EE54C525}"/>
              </a:ext>
            </a:extLst>
          </p:cNvPr>
          <p:cNvGrpSpPr/>
          <p:nvPr/>
        </p:nvGrpSpPr>
        <p:grpSpPr>
          <a:xfrm>
            <a:off x="17893642" y="10853956"/>
            <a:ext cx="4962652" cy="1802146"/>
            <a:chOff x="18075704" y="8924468"/>
            <a:chExt cx="4962652" cy="1802146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55C5E800-A647-8143-BA73-B3B9A54B3FB0}"/>
                </a:ext>
              </a:extLst>
            </p:cNvPr>
            <p:cNvSpPr txBox="1"/>
            <p:nvPr/>
          </p:nvSpPr>
          <p:spPr>
            <a:xfrm>
              <a:off x="18075704" y="8924468"/>
              <a:ext cx="1694695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04</a:t>
              </a:r>
            </a:p>
          </p:txBody>
        </p:sp>
        <p:sp>
          <p:nvSpPr>
            <p:cNvPr id="87" name="Subtitle 2">
              <a:extLst>
                <a:ext uri="{FF2B5EF4-FFF2-40B4-BE49-F238E27FC236}">
                  <a16:creationId xmlns:a16="http://schemas.microsoft.com/office/drawing/2014/main" id="{EAE91633-FABD-5947-ABF8-3764652A72C0}"/>
                </a:ext>
              </a:extLst>
            </p:cNvPr>
            <p:cNvSpPr txBox="1">
              <a:spLocks/>
            </p:cNvSpPr>
            <p:nvPr/>
          </p:nvSpPr>
          <p:spPr>
            <a:xfrm>
              <a:off x="18075704" y="9585211"/>
              <a:ext cx="4962652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9F059A08-3289-0E43-9B2E-EF7BF15C1873}"/>
              </a:ext>
            </a:extLst>
          </p:cNvPr>
          <p:cNvGrpSpPr/>
          <p:nvPr/>
        </p:nvGrpSpPr>
        <p:grpSpPr>
          <a:xfrm>
            <a:off x="1522221" y="10853956"/>
            <a:ext cx="4962652" cy="1802146"/>
            <a:chOff x="18075704" y="8924468"/>
            <a:chExt cx="4962652" cy="1802146"/>
          </a:xfrm>
        </p:grpSpPr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65372821-C97A-CD4E-B08A-A27F70E953AC}"/>
                </a:ext>
              </a:extLst>
            </p:cNvPr>
            <p:cNvSpPr txBox="1"/>
            <p:nvPr/>
          </p:nvSpPr>
          <p:spPr>
            <a:xfrm>
              <a:off x="21369308" y="8924468"/>
              <a:ext cx="1669048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03</a:t>
              </a:r>
            </a:p>
          </p:txBody>
        </p:sp>
        <p:sp>
          <p:nvSpPr>
            <p:cNvPr id="91" name="Subtitle 2">
              <a:extLst>
                <a:ext uri="{FF2B5EF4-FFF2-40B4-BE49-F238E27FC236}">
                  <a16:creationId xmlns:a16="http://schemas.microsoft.com/office/drawing/2014/main" id="{3C23E87B-89B5-D748-B35E-6400B2D6861F}"/>
                </a:ext>
              </a:extLst>
            </p:cNvPr>
            <p:cNvSpPr txBox="1">
              <a:spLocks/>
            </p:cNvSpPr>
            <p:nvPr/>
          </p:nvSpPr>
          <p:spPr>
            <a:xfrm>
              <a:off x="18075704" y="9585211"/>
              <a:ext cx="4962652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ts val="41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5EACC898-B6E2-074A-8391-6DD22FC8F8ED}"/>
              </a:ext>
            </a:extLst>
          </p:cNvPr>
          <p:cNvGrpSpPr/>
          <p:nvPr/>
        </p:nvGrpSpPr>
        <p:grpSpPr>
          <a:xfrm>
            <a:off x="17893642" y="3515973"/>
            <a:ext cx="4962652" cy="1802146"/>
            <a:chOff x="18075704" y="8924468"/>
            <a:chExt cx="4962652" cy="1802146"/>
          </a:xfrm>
        </p:grpSpPr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EAA839C-263B-6C4C-A46C-CF4B0A7B687B}"/>
                </a:ext>
              </a:extLst>
            </p:cNvPr>
            <p:cNvSpPr txBox="1"/>
            <p:nvPr/>
          </p:nvSpPr>
          <p:spPr>
            <a:xfrm>
              <a:off x="18075704" y="8924468"/>
              <a:ext cx="165942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94" name="Subtitle 2">
              <a:extLst>
                <a:ext uri="{FF2B5EF4-FFF2-40B4-BE49-F238E27FC236}">
                  <a16:creationId xmlns:a16="http://schemas.microsoft.com/office/drawing/2014/main" id="{B67EA9B9-4207-A94A-B775-FC3CB171F2FB}"/>
                </a:ext>
              </a:extLst>
            </p:cNvPr>
            <p:cNvSpPr txBox="1">
              <a:spLocks/>
            </p:cNvSpPr>
            <p:nvPr/>
          </p:nvSpPr>
          <p:spPr>
            <a:xfrm>
              <a:off x="18075704" y="9585211"/>
              <a:ext cx="4962652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2ACD4BF-2A95-CA48-95BB-7FEB59DE1AB4}"/>
              </a:ext>
            </a:extLst>
          </p:cNvPr>
          <p:cNvGrpSpPr/>
          <p:nvPr/>
        </p:nvGrpSpPr>
        <p:grpSpPr>
          <a:xfrm>
            <a:off x="1522221" y="3515973"/>
            <a:ext cx="4962652" cy="1802146"/>
            <a:chOff x="18075704" y="8924468"/>
            <a:chExt cx="4962652" cy="1802146"/>
          </a:xfrm>
        </p:grpSpPr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717D1C03-E6FF-724A-991D-13E11D84FC0D}"/>
                </a:ext>
              </a:extLst>
            </p:cNvPr>
            <p:cNvSpPr txBox="1"/>
            <p:nvPr/>
          </p:nvSpPr>
          <p:spPr>
            <a:xfrm>
              <a:off x="21465489" y="8924468"/>
              <a:ext cx="1572867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01</a:t>
              </a:r>
            </a:p>
          </p:txBody>
        </p:sp>
        <p:sp>
          <p:nvSpPr>
            <p:cNvPr id="97" name="Subtitle 2">
              <a:extLst>
                <a:ext uri="{FF2B5EF4-FFF2-40B4-BE49-F238E27FC236}">
                  <a16:creationId xmlns:a16="http://schemas.microsoft.com/office/drawing/2014/main" id="{E26C00D2-2B8C-3A43-89F4-EBF9E7871114}"/>
                </a:ext>
              </a:extLst>
            </p:cNvPr>
            <p:cNvSpPr txBox="1">
              <a:spLocks/>
            </p:cNvSpPr>
            <p:nvPr/>
          </p:nvSpPr>
          <p:spPr>
            <a:xfrm>
              <a:off x="18075704" y="9585211"/>
              <a:ext cx="4962652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7844C82E-8D00-7F4C-9FE5-E9C2165B6A74}"/>
              </a:ext>
            </a:extLst>
          </p:cNvPr>
          <p:cNvGrpSpPr/>
          <p:nvPr/>
        </p:nvGrpSpPr>
        <p:grpSpPr>
          <a:xfrm>
            <a:off x="6825910" y="3808361"/>
            <a:ext cx="3355125" cy="1740888"/>
            <a:chOff x="6825910" y="3808361"/>
            <a:chExt cx="3355125" cy="1740888"/>
          </a:xfrm>
        </p:grpSpPr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B12C71A3-403A-1549-A50E-7545945D6E15}"/>
                </a:ext>
              </a:extLst>
            </p:cNvPr>
            <p:cNvCxnSpPr>
              <a:cxnSpLocks/>
            </p:cNvCxnSpPr>
            <p:nvPr/>
          </p:nvCxnSpPr>
          <p:spPr>
            <a:xfrm>
              <a:off x="7952291" y="3823478"/>
              <a:ext cx="2228744" cy="1725771"/>
            </a:xfrm>
            <a:prstGeom prst="line">
              <a:avLst/>
            </a:prstGeom>
            <a:ln w="38100" cap="rnd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40DF786B-BFFA-0C48-990F-DA67D6F466C7}"/>
                </a:ext>
              </a:extLst>
            </p:cNvPr>
            <p:cNvCxnSpPr>
              <a:cxnSpLocks/>
            </p:cNvCxnSpPr>
            <p:nvPr/>
          </p:nvCxnSpPr>
          <p:spPr>
            <a:xfrm>
              <a:off x="6825910" y="3808361"/>
              <a:ext cx="1126381" cy="0"/>
            </a:xfrm>
            <a:prstGeom prst="line">
              <a:avLst/>
            </a:prstGeom>
            <a:ln w="38100" cap="rnd">
              <a:solidFill>
                <a:schemeClr val="accent4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FCC9001D-0528-9C44-84B7-7A7800AD72A1}"/>
              </a:ext>
            </a:extLst>
          </p:cNvPr>
          <p:cNvGrpSpPr/>
          <p:nvPr/>
        </p:nvGrpSpPr>
        <p:grpSpPr>
          <a:xfrm flipH="1">
            <a:off x="13528954" y="3808361"/>
            <a:ext cx="4018916" cy="2621041"/>
            <a:chOff x="6825910" y="3808361"/>
            <a:chExt cx="4018050" cy="2621041"/>
          </a:xfrm>
        </p:grpSpPr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4063A3A1-047A-DB4C-A663-CE635C992B28}"/>
                </a:ext>
              </a:extLst>
            </p:cNvPr>
            <p:cNvCxnSpPr>
              <a:cxnSpLocks/>
            </p:cNvCxnSpPr>
            <p:nvPr/>
          </p:nvCxnSpPr>
          <p:spPr>
            <a:xfrm>
              <a:off x="7952291" y="3823478"/>
              <a:ext cx="2891669" cy="2605924"/>
            </a:xfrm>
            <a:prstGeom prst="line">
              <a:avLst/>
            </a:prstGeom>
            <a:ln w="38100" cap="rnd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B1DB0E7D-871A-8544-B971-25D90C2B58CF}"/>
                </a:ext>
              </a:extLst>
            </p:cNvPr>
            <p:cNvCxnSpPr>
              <a:cxnSpLocks/>
            </p:cNvCxnSpPr>
            <p:nvPr/>
          </p:nvCxnSpPr>
          <p:spPr>
            <a:xfrm>
              <a:off x="6825910" y="3808361"/>
              <a:ext cx="1126381" cy="0"/>
            </a:xfrm>
            <a:prstGeom prst="line">
              <a:avLst/>
            </a:prstGeom>
            <a:ln w="38100" cap="rnd">
              <a:solidFill>
                <a:schemeClr val="accent4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EDB5452F-E32B-5242-AC36-6EA75B4852C1}"/>
              </a:ext>
            </a:extLst>
          </p:cNvPr>
          <p:cNvGrpSpPr/>
          <p:nvPr/>
        </p:nvGrpSpPr>
        <p:grpSpPr>
          <a:xfrm flipH="1">
            <a:off x="13613012" y="9070040"/>
            <a:ext cx="3934858" cy="2054047"/>
            <a:chOff x="6825910" y="2697688"/>
            <a:chExt cx="3934010" cy="2054047"/>
          </a:xfrm>
        </p:grpSpPr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DD9FC2FB-ACCB-1D4B-82FA-1CF81F9B95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6565" y="2697688"/>
              <a:ext cx="2833355" cy="2054047"/>
            </a:xfrm>
            <a:prstGeom prst="line">
              <a:avLst/>
            </a:prstGeom>
            <a:ln w="38100" cap="rnd">
              <a:solidFill>
                <a:schemeClr val="bg1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C67A30A7-1E59-7049-BD13-03528276EE56}"/>
                </a:ext>
              </a:extLst>
            </p:cNvPr>
            <p:cNvCxnSpPr>
              <a:cxnSpLocks/>
            </p:cNvCxnSpPr>
            <p:nvPr/>
          </p:nvCxnSpPr>
          <p:spPr>
            <a:xfrm>
              <a:off x="6825910" y="4743904"/>
              <a:ext cx="1126381" cy="0"/>
            </a:xfrm>
            <a:prstGeom prst="line">
              <a:avLst/>
            </a:prstGeom>
            <a:ln w="38100" cap="rnd">
              <a:solidFill>
                <a:schemeClr val="bg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AB02A052-4DE6-7F4C-87ED-03128D67D03F}"/>
              </a:ext>
            </a:extLst>
          </p:cNvPr>
          <p:cNvGrpSpPr/>
          <p:nvPr/>
        </p:nvGrpSpPr>
        <p:grpSpPr>
          <a:xfrm>
            <a:off x="6825909" y="9403348"/>
            <a:ext cx="2723488" cy="1720740"/>
            <a:chOff x="6825910" y="3030996"/>
            <a:chExt cx="2724936" cy="1720740"/>
          </a:xfrm>
        </p:grpSpPr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0F054F8F-2A87-6947-B49E-4001E3C90D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6565" y="3030996"/>
              <a:ext cx="1624281" cy="1720740"/>
            </a:xfrm>
            <a:prstGeom prst="line">
              <a:avLst/>
            </a:prstGeom>
            <a:ln w="38100" cap="rnd">
              <a:solidFill>
                <a:schemeClr val="bg1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270B1B75-2AC2-2C49-89E3-F0796E9CBBA6}"/>
                </a:ext>
              </a:extLst>
            </p:cNvPr>
            <p:cNvCxnSpPr>
              <a:cxnSpLocks/>
            </p:cNvCxnSpPr>
            <p:nvPr/>
          </p:nvCxnSpPr>
          <p:spPr>
            <a:xfrm>
              <a:off x="6825910" y="4743904"/>
              <a:ext cx="1126381" cy="0"/>
            </a:xfrm>
            <a:prstGeom prst="line">
              <a:avLst/>
            </a:prstGeom>
            <a:ln w="38100" cap="rnd">
              <a:solidFill>
                <a:schemeClr val="bg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17860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5DC39787-2ABD-7F4B-9A63-93C916831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745782"/>
            <a:ext cx="24377650" cy="1815658"/>
          </a:xfrm>
          <a:custGeom>
            <a:avLst/>
            <a:gdLst>
              <a:gd name="T0" fmla="*/ 0 w 19577"/>
              <a:gd name="T1" fmla="*/ 1667 h 1668"/>
              <a:gd name="T2" fmla="*/ 19576 w 19577"/>
              <a:gd name="T3" fmla="*/ 1667 h 1668"/>
              <a:gd name="T4" fmla="*/ 19576 w 19577"/>
              <a:gd name="T5" fmla="*/ 392 h 1668"/>
              <a:gd name="T6" fmla="*/ 19341 w 19577"/>
              <a:gd name="T7" fmla="*/ 300 h 1668"/>
              <a:gd name="T8" fmla="*/ 18349 w 19577"/>
              <a:gd name="T9" fmla="*/ 434 h 1668"/>
              <a:gd name="T10" fmla="*/ 17931 w 19577"/>
              <a:gd name="T11" fmla="*/ 781 h 1668"/>
              <a:gd name="T12" fmla="*/ 17423 w 19577"/>
              <a:gd name="T13" fmla="*/ 868 h 1668"/>
              <a:gd name="T14" fmla="*/ 16914 w 19577"/>
              <a:gd name="T15" fmla="*/ 592 h 1668"/>
              <a:gd name="T16" fmla="*/ 16548 w 19577"/>
              <a:gd name="T17" fmla="*/ 697 h 1668"/>
              <a:gd name="T18" fmla="*/ 15412 w 19577"/>
              <a:gd name="T19" fmla="*/ 297 h 1668"/>
              <a:gd name="T20" fmla="*/ 13977 w 19577"/>
              <a:gd name="T21" fmla="*/ 563 h 1668"/>
              <a:gd name="T22" fmla="*/ 12430 w 19577"/>
              <a:gd name="T23" fmla="*/ 445 h 1668"/>
              <a:gd name="T24" fmla="*/ 11495 w 19577"/>
              <a:gd name="T25" fmla="*/ 224 h 1668"/>
              <a:gd name="T26" fmla="*/ 9660 w 19577"/>
              <a:gd name="T27" fmla="*/ 544 h 1668"/>
              <a:gd name="T28" fmla="*/ 9045 w 19577"/>
              <a:gd name="T29" fmla="*/ 297 h 1668"/>
              <a:gd name="T30" fmla="*/ 7155 w 19577"/>
              <a:gd name="T31" fmla="*/ 592 h 1668"/>
              <a:gd name="T32" fmla="*/ 5351 w 19577"/>
              <a:gd name="T33" fmla="*/ 318 h 1668"/>
              <a:gd name="T34" fmla="*/ 4503 w 19577"/>
              <a:gd name="T35" fmla="*/ 140 h 1668"/>
              <a:gd name="T36" fmla="*/ 3276 w 19577"/>
              <a:gd name="T37" fmla="*/ 445 h 1668"/>
              <a:gd name="T38" fmla="*/ 2897 w 19577"/>
              <a:gd name="T39" fmla="*/ 297 h 1668"/>
              <a:gd name="T40" fmla="*/ 2519 w 19577"/>
              <a:gd name="T41" fmla="*/ 445 h 1668"/>
              <a:gd name="T42" fmla="*/ 1566 w 19577"/>
              <a:gd name="T43" fmla="*/ 0 h 1668"/>
              <a:gd name="T44" fmla="*/ 0 w 19577"/>
              <a:gd name="T45" fmla="*/ 547 h 1668"/>
              <a:gd name="T46" fmla="*/ 0 w 19577"/>
              <a:gd name="T47" fmla="*/ 1667 h 16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9577" h="1668">
                <a:moveTo>
                  <a:pt x="0" y="1667"/>
                </a:moveTo>
                <a:lnTo>
                  <a:pt x="19576" y="1667"/>
                </a:lnTo>
                <a:lnTo>
                  <a:pt x="19576" y="392"/>
                </a:lnTo>
                <a:lnTo>
                  <a:pt x="19341" y="300"/>
                </a:lnTo>
                <a:lnTo>
                  <a:pt x="18349" y="434"/>
                </a:lnTo>
                <a:lnTo>
                  <a:pt x="17931" y="781"/>
                </a:lnTo>
                <a:lnTo>
                  <a:pt x="17423" y="868"/>
                </a:lnTo>
                <a:lnTo>
                  <a:pt x="16914" y="592"/>
                </a:lnTo>
                <a:lnTo>
                  <a:pt x="16548" y="697"/>
                </a:lnTo>
                <a:lnTo>
                  <a:pt x="15412" y="297"/>
                </a:lnTo>
                <a:lnTo>
                  <a:pt x="13977" y="563"/>
                </a:lnTo>
                <a:lnTo>
                  <a:pt x="12430" y="445"/>
                </a:lnTo>
                <a:lnTo>
                  <a:pt x="11495" y="224"/>
                </a:lnTo>
                <a:lnTo>
                  <a:pt x="9660" y="544"/>
                </a:lnTo>
                <a:lnTo>
                  <a:pt x="9045" y="297"/>
                </a:lnTo>
                <a:lnTo>
                  <a:pt x="7155" y="592"/>
                </a:lnTo>
                <a:lnTo>
                  <a:pt x="5351" y="318"/>
                </a:lnTo>
                <a:lnTo>
                  <a:pt x="4503" y="140"/>
                </a:lnTo>
                <a:lnTo>
                  <a:pt x="3276" y="445"/>
                </a:lnTo>
                <a:lnTo>
                  <a:pt x="2897" y="297"/>
                </a:lnTo>
                <a:lnTo>
                  <a:pt x="2519" y="445"/>
                </a:lnTo>
                <a:lnTo>
                  <a:pt x="1566" y="0"/>
                </a:lnTo>
                <a:lnTo>
                  <a:pt x="0" y="547"/>
                </a:lnTo>
                <a:lnTo>
                  <a:pt x="0" y="1667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AFD1751F-B1F1-2E41-9F9C-CCAAD94BB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81558"/>
            <a:ext cx="24377650" cy="979880"/>
          </a:xfrm>
          <a:custGeom>
            <a:avLst/>
            <a:gdLst>
              <a:gd name="T0" fmla="*/ 0 w 19577"/>
              <a:gd name="T1" fmla="*/ 899 h 900"/>
              <a:gd name="T2" fmla="*/ 19576 w 19577"/>
              <a:gd name="T3" fmla="*/ 899 h 900"/>
              <a:gd name="T4" fmla="*/ 19576 w 19577"/>
              <a:gd name="T5" fmla="*/ 330 h 900"/>
              <a:gd name="T6" fmla="*/ 18976 w 19577"/>
              <a:gd name="T7" fmla="*/ 132 h 900"/>
              <a:gd name="T8" fmla="*/ 18262 w 19577"/>
              <a:gd name="T9" fmla="*/ 440 h 900"/>
              <a:gd name="T10" fmla="*/ 17958 w 19577"/>
              <a:gd name="T11" fmla="*/ 368 h 900"/>
              <a:gd name="T12" fmla="*/ 17710 w 19577"/>
              <a:gd name="T13" fmla="*/ 410 h 900"/>
              <a:gd name="T14" fmla="*/ 17488 w 19577"/>
              <a:gd name="T15" fmla="*/ 496 h 900"/>
              <a:gd name="T16" fmla="*/ 17184 w 19577"/>
              <a:gd name="T17" fmla="*/ 410 h 900"/>
              <a:gd name="T18" fmla="*/ 16666 w 19577"/>
              <a:gd name="T19" fmla="*/ 234 h 900"/>
              <a:gd name="T20" fmla="*/ 16183 w 19577"/>
              <a:gd name="T21" fmla="*/ 410 h 900"/>
              <a:gd name="T22" fmla="*/ 15350 w 19577"/>
              <a:gd name="T23" fmla="*/ 266 h 900"/>
              <a:gd name="T24" fmla="*/ 14943 w 19577"/>
              <a:gd name="T25" fmla="*/ 330 h 900"/>
              <a:gd name="T26" fmla="*/ 13850 w 19577"/>
              <a:gd name="T27" fmla="*/ 496 h 900"/>
              <a:gd name="T28" fmla="*/ 13000 w 19577"/>
              <a:gd name="T29" fmla="*/ 100 h 900"/>
              <a:gd name="T30" fmla="*/ 11857 w 19577"/>
              <a:gd name="T31" fmla="*/ 224 h 900"/>
              <a:gd name="T32" fmla="*/ 10938 w 19577"/>
              <a:gd name="T33" fmla="*/ 440 h 900"/>
              <a:gd name="T34" fmla="*/ 10205 w 19577"/>
              <a:gd name="T35" fmla="*/ 224 h 900"/>
              <a:gd name="T36" fmla="*/ 9071 w 19577"/>
              <a:gd name="T37" fmla="*/ 132 h 900"/>
              <a:gd name="T38" fmla="*/ 7620 w 19577"/>
              <a:gd name="T39" fmla="*/ 559 h 900"/>
              <a:gd name="T40" fmla="*/ 6076 w 19577"/>
              <a:gd name="T41" fmla="*/ 234 h 900"/>
              <a:gd name="T42" fmla="*/ 4656 w 19577"/>
              <a:gd name="T43" fmla="*/ 184 h 900"/>
              <a:gd name="T44" fmla="*/ 3981 w 19577"/>
              <a:gd name="T45" fmla="*/ 330 h 900"/>
              <a:gd name="T46" fmla="*/ 3490 w 19577"/>
              <a:gd name="T47" fmla="*/ 368 h 900"/>
              <a:gd name="T48" fmla="*/ 2770 w 19577"/>
              <a:gd name="T49" fmla="*/ 132 h 900"/>
              <a:gd name="T50" fmla="*/ 1919 w 19577"/>
              <a:gd name="T51" fmla="*/ 13 h 900"/>
              <a:gd name="T52" fmla="*/ 1109 w 19577"/>
              <a:gd name="T53" fmla="*/ 224 h 900"/>
              <a:gd name="T54" fmla="*/ 0 w 19577"/>
              <a:gd name="T55" fmla="*/ 0 h 900"/>
              <a:gd name="T56" fmla="*/ 0 w 19577"/>
              <a:gd name="T57" fmla="*/ 899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9577" h="900">
                <a:moveTo>
                  <a:pt x="0" y="899"/>
                </a:moveTo>
                <a:lnTo>
                  <a:pt x="19576" y="899"/>
                </a:lnTo>
                <a:lnTo>
                  <a:pt x="19576" y="330"/>
                </a:lnTo>
                <a:lnTo>
                  <a:pt x="18976" y="132"/>
                </a:lnTo>
                <a:lnTo>
                  <a:pt x="18262" y="440"/>
                </a:lnTo>
                <a:lnTo>
                  <a:pt x="17958" y="368"/>
                </a:lnTo>
                <a:lnTo>
                  <a:pt x="17710" y="410"/>
                </a:lnTo>
                <a:lnTo>
                  <a:pt x="17488" y="496"/>
                </a:lnTo>
                <a:lnTo>
                  <a:pt x="17184" y="410"/>
                </a:lnTo>
                <a:lnTo>
                  <a:pt x="16666" y="234"/>
                </a:lnTo>
                <a:lnTo>
                  <a:pt x="16183" y="410"/>
                </a:lnTo>
                <a:lnTo>
                  <a:pt x="15350" y="266"/>
                </a:lnTo>
                <a:lnTo>
                  <a:pt x="14943" y="330"/>
                </a:lnTo>
                <a:lnTo>
                  <a:pt x="13850" y="496"/>
                </a:lnTo>
                <a:lnTo>
                  <a:pt x="13000" y="100"/>
                </a:lnTo>
                <a:lnTo>
                  <a:pt x="11857" y="224"/>
                </a:lnTo>
                <a:lnTo>
                  <a:pt x="10938" y="440"/>
                </a:lnTo>
                <a:lnTo>
                  <a:pt x="10205" y="224"/>
                </a:lnTo>
                <a:lnTo>
                  <a:pt x="9071" y="132"/>
                </a:lnTo>
                <a:lnTo>
                  <a:pt x="7620" y="559"/>
                </a:lnTo>
                <a:lnTo>
                  <a:pt x="6076" y="234"/>
                </a:lnTo>
                <a:lnTo>
                  <a:pt x="4656" y="184"/>
                </a:lnTo>
                <a:lnTo>
                  <a:pt x="3981" y="330"/>
                </a:lnTo>
                <a:lnTo>
                  <a:pt x="3490" y="368"/>
                </a:lnTo>
                <a:lnTo>
                  <a:pt x="2770" y="132"/>
                </a:lnTo>
                <a:lnTo>
                  <a:pt x="1919" y="13"/>
                </a:lnTo>
                <a:lnTo>
                  <a:pt x="1109" y="224"/>
                </a:lnTo>
                <a:lnTo>
                  <a:pt x="0" y="0"/>
                </a:lnTo>
                <a:lnTo>
                  <a:pt x="0" y="899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CA35726D-F71C-EA48-849A-522DD68D2FD0}"/>
              </a:ext>
            </a:extLst>
          </p:cNvPr>
          <p:cNvGrpSpPr/>
          <p:nvPr/>
        </p:nvGrpSpPr>
        <p:grpSpPr>
          <a:xfrm>
            <a:off x="13132703" y="5149180"/>
            <a:ext cx="8473986" cy="5404916"/>
            <a:chOff x="6357583" y="4734515"/>
            <a:chExt cx="11657683" cy="7435556"/>
          </a:xfrm>
        </p:grpSpPr>
        <p:sp>
          <p:nvSpPr>
            <p:cNvPr id="176" name="Freeform 3">
              <a:extLst>
                <a:ext uri="{FF2B5EF4-FFF2-40B4-BE49-F238E27FC236}">
                  <a16:creationId xmlns:a16="http://schemas.microsoft.com/office/drawing/2014/main" id="{307ECE1E-F12F-7F4F-B324-74837424BB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7749" y="7453199"/>
              <a:ext cx="11417516" cy="4712069"/>
            </a:xfrm>
            <a:custGeom>
              <a:avLst/>
              <a:gdLst>
                <a:gd name="T0" fmla="*/ 0 w 10484"/>
                <a:gd name="T1" fmla="*/ 534 h 4325"/>
                <a:gd name="T2" fmla="*/ 844 w 10484"/>
                <a:gd name="T3" fmla="*/ 2015 h 4325"/>
                <a:gd name="T4" fmla="*/ 2128 w 10484"/>
                <a:gd name="T5" fmla="*/ 2712 h 4325"/>
                <a:gd name="T6" fmla="*/ 2629 w 10484"/>
                <a:gd name="T7" fmla="*/ 3557 h 4325"/>
                <a:gd name="T8" fmla="*/ 5198 w 10484"/>
                <a:gd name="T9" fmla="*/ 4324 h 4325"/>
                <a:gd name="T10" fmla="*/ 5914 w 10484"/>
                <a:gd name="T11" fmla="*/ 3300 h 4325"/>
                <a:gd name="T12" fmla="*/ 6890 w 10484"/>
                <a:gd name="T13" fmla="*/ 3045 h 4325"/>
                <a:gd name="T14" fmla="*/ 7826 w 10484"/>
                <a:gd name="T15" fmla="*/ 3465 h 4325"/>
                <a:gd name="T16" fmla="*/ 9100 w 10484"/>
                <a:gd name="T17" fmla="*/ 2397 h 4325"/>
                <a:gd name="T18" fmla="*/ 9184 w 10484"/>
                <a:gd name="T19" fmla="*/ 1910 h 4325"/>
                <a:gd name="T20" fmla="*/ 10483 w 10484"/>
                <a:gd name="T21" fmla="*/ 534 h 4325"/>
                <a:gd name="T22" fmla="*/ 6705 w 10484"/>
                <a:gd name="T23" fmla="*/ 237 h 4325"/>
                <a:gd name="T24" fmla="*/ 815 w 10484"/>
                <a:gd name="T25" fmla="*/ 0 h 4325"/>
                <a:gd name="T26" fmla="*/ 0 w 10484"/>
                <a:gd name="T27" fmla="*/ 534 h 4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484" h="4325">
                  <a:moveTo>
                    <a:pt x="0" y="534"/>
                  </a:moveTo>
                  <a:lnTo>
                    <a:pt x="844" y="2015"/>
                  </a:lnTo>
                  <a:lnTo>
                    <a:pt x="2128" y="2712"/>
                  </a:lnTo>
                  <a:lnTo>
                    <a:pt x="2629" y="3557"/>
                  </a:lnTo>
                  <a:lnTo>
                    <a:pt x="5198" y="4324"/>
                  </a:lnTo>
                  <a:lnTo>
                    <a:pt x="5914" y="3300"/>
                  </a:lnTo>
                  <a:lnTo>
                    <a:pt x="6890" y="3045"/>
                  </a:lnTo>
                  <a:lnTo>
                    <a:pt x="7826" y="3465"/>
                  </a:lnTo>
                  <a:lnTo>
                    <a:pt x="9100" y="2397"/>
                  </a:lnTo>
                  <a:lnTo>
                    <a:pt x="9184" y="1910"/>
                  </a:lnTo>
                  <a:lnTo>
                    <a:pt x="10483" y="534"/>
                  </a:lnTo>
                  <a:lnTo>
                    <a:pt x="6705" y="237"/>
                  </a:lnTo>
                  <a:lnTo>
                    <a:pt x="815" y="0"/>
                  </a:lnTo>
                  <a:lnTo>
                    <a:pt x="0" y="534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7" name="Freeform 4">
              <a:extLst>
                <a:ext uri="{FF2B5EF4-FFF2-40B4-BE49-F238E27FC236}">
                  <a16:creationId xmlns:a16="http://schemas.microsoft.com/office/drawing/2014/main" id="{A606A1B5-3E76-E145-A9E9-6A93745E22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7751" y="8034405"/>
              <a:ext cx="931846" cy="1623525"/>
            </a:xfrm>
            <a:custGeom>
              <a:avLst/>
              <a:gdLst>
                <a:gd name="T0" fmla="*/ 420 w 855"/>
                <a:gd name="T1" fmla="*/ 0 h 1489"/>
                <a:gd name="T2" fmla="*/ 854 w 855"/>
                <a:gd name="T3" fmla="*/ 1488 h 1489"/>
                <a:gd name="T4" fmla="*/ 0 w 855"/>
                <a:gd name="T5" fmla="*/ 0 h 1489"/>
                <a:gd name="T6" fmla="*/ 420 w 855"/>
                <a:gd name="T7" fmla="*/ 0 h 1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55" h="1489">
                  <a:moveTo>
                    <a:pt x="420" y="0"/>
                  </a:moveTo>
                  <a:lnTo>
                    <a:pt x="854" y="1488"/>
                  </a:lnTo>
                  <a:lnTo>
                    <a:pt x="0" y="0"/>
                  </a:lnTo>
                  <a:lnTo>
                    <a:pt x="42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8" name="Freeform 5">
              <a:extLst>
                <a:ext uri="{FF2B5EF4-FFF2-40B4-BE49-F238E27FC236}">
                  <a16:creationId xmlns:a16="http://schemas.microsoft.com/office/drawing/2014/main" id="{3460F78D-2235-364E-91F5-F77D092B2F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12995" y="8034405"/>
              <a:ext cx="331428" cy="989485"/>
            </a:xfrm>
            <a:custGeom>
              <a:avLst/>
              <a:gdLst>
                <a:gd name="T0" fmla="*/ 0 w 304"/>
                <a:gd name="T1" fmla="*/ 0 h 907"/>
                <a:gd name="T2" fmla="*/ 303 w 304"/>
                <a:gd name="T3" fmla="*/ 906 h 907"/>
                <a:gd name="T4" fmla="*/ 256 w 304"/>
                <a:gd name="T5" fmla="*/ 0 h 907"/>
                <a:gd name="T6" fmla="*/ 0 w 304"/>
                <a:gd name="T7" fmla="*/ 0 h 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4" h="907">
                  <a:moveTo>
                    <a:pt x="0" y="0"/>
                  </a:moveTo>
                  <a:lnTo>
                    <a:pt x="303" y="906"/>
                  </a:lnTo>
                  <a:lnTo>
                    <a:pt x="256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9" name="Freeform 6">
              <a:extLst>
                <a:ext uri="{FF2B5EF4-FFF2-40B4-BE49-F238E27FC236}">
                  <a16:creationId xmlns:a16="http://schemas.microsoft.com/office/drawing/2014/main" id="{8EB81996-164F-1B40-83BA-BE35910F46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2563" y="9720370"/>
              <a:ext cx="1340130" cy="1613919"/>
            </a:xfrm>
            <a:custGeom>
              <a:avLst/>
              <a:gdLst>
                <a:gd name="T0" fmla="*/ 0 w 1232"/>
                <a:gd name="T1" fmla="*/ 634 h 1480"/>
                <a:gd name="T2" fmla="*/ 1231 w 1232"/>
                <a:gd name="T3" fmla="*/ 0 h 1480"/>
                <a:gd name="T4" fmla="*/ 501 w 1232"/>
                <a:gd name="T5" fmla="*/ 1479 h 1480"/>
                <a:gd name="T6" fmla="*/ 0 w 1232"/>
                <a:gd name="T7" fmla="*/ 634 h 1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2" h="1480">
                  <a:moveTo>
                    <a:pt x="0" y="634"/>
                  </a:moveTo>
                  <a:lnTo>
                    <a:pt x="1231" y="0"/>
                  </a:lnTo>
                  <a:lnTo>
                    <a:pt x="501" y="1479"/>
                  </a:lnTo>
                  <a:lnTo>
                    <a:pt x="0" y="63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0" name="Freeform 7">
              <a:extLst>
                <a:ext uri="{FF2B5EF4-FFF2-40B4-BE49-F238E27FC236}">
                  <a16:creationId xmlns:a16="http://schemas.microsoft.com/office/drawing/2014/main" id="{FC96F76B-4A5F-7C44-AEA5-AF754D619F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0142" y="9720373"/>
              <a:ext cx="2800342" cy="2449698"/>
            </a:xfrm>
            <a:custGeom>
              <a:avLst/>
              <a:gdLst>
                <a:gd name="T0" fmla="*/ 730 w 2570"/>
                <a:gd name="T1" fmla="*/ 0 h 2247"/>
                <a:gd name="T2" fmla="*/ 2569 w 2570"/>
                <a:gd name="T3" fmla="*/ 2246 h 2247"/>
                <a:gd name="T4" fmla="*/ 0 w 2570"/>
                <a:gd name="T5" fmla="*/ 1479 h 2247"/>
                <a:gd name="T6" fmla="*/ 730 w 2570"/>
                <a:gd name="T7" fmla="*/ 0 h 2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0" h="2247">
                  <a:moveTo>
                    <a:pt x="730" y="0"/>
                  </a:moveTo>
                  <a:lnTo>
                    <a:pt x="2569" y="2246"/>
                  </a:lnTo>
                  <a:lnTo>
                    <a:pt x="0" y="1479"/>
                  </a:lnTo>
                  <a:lnTo>
                    <a:pt x="73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1" name="Freeform 8">
              <a:extLst>
                <a:ext uri="{FF2B5EF4-FFF2-40B4-BE49-F238E27FC236}">
                  <a16:creationId xmlns:a16="http://schemas.microsoft.com/office/drawing/2014/main" id="{8F8B6040-983B-F545-9683-EF2280F96E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0482" y="10777105"/>
              <a:ext cx="1844478" cy="1392966"/>
            </a:xfrm>
            <a:custGeom>
              <a:avLst/>
              <a:gdLst>
                <a:gd name="T0" fmla="*/ 1692 w 1693"/>
                <a:gd name="T1" fmla="*/ 0 h 1280"/>
                <a:gd name="T2" fmla="*/ 606 w 1693"/>
                <a:gd name="T3" fmla="*/ 13 h 1280"/>
                <a:gd name="T4" fmla="*/ 0 w 1693"/>
                <a:gd name="T5" fmla="*/ 1279 h 1280"/>
                <a:gd name="T6" fmla="*/ 706 w 1693"/>
                <a:gd name="T7" fmla="*/ 248 h 1280"/>
                <a:gd name="T8" fmla="*/ 1692 w 1693"/>
                <a:gd name="T9" fmla="*/ 0 h 1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3" h="1280">
                  <a:moveTo>
                    <a:pt x="1692" y="0"/>
                  </a:moveTo>
                  <a:lnTo>
                    <a:pt x="606" y="13"/>
                  </a:lnTo>
                  <a:lnTo>
                    <a:pt x="0" y="1279"/>
                  </a:lnTo>
                  <a:lnTo>
                    <a:pt x="706" y="248"/>
                  </a:lnTo>
                  <a:lnTo>
                    <a:pt x="1692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2" name="Freeform 9">
              <a:extLst>
                <a:ext uri="{FF2B5EF4-FFF2-40B4-BE49-F238E27FC236}">
                  <a16:creationId xmlns:a16="http://schemas.microsoft.com/office/drawing/2014/main" id="{843F9BF8-1572-2145-8000-A31F79D0F5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22903" y="9537844"/>
              <a:ext cx="1205634" cy="2632225"/>
            </a:xfrm>
            <a:custGeom>
              <a:avLst/>
              <a:gdLst>
                <a:gd name="T0" fmla="*/ 0 w 1106"/>
                <a:gd name="T1" fmla="*/ 0 h 2415"/>
                <a:gd name="T2" fmla="*/ 1105 w 1106"/>
                <a:gd name="T3" fmla="*/ 1148 h 2415"/>
                <a:gd name="T4" fmla="*/ 499 w 1106"/>
                <a:gd name="T5" fmla="*/ 2414 h 2415"/>
                <a:gd name="T6" fmla="*/ 0 w 1106"/>
                <a:gd name="T7" fmla="*/ 0 h 2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6" h="2415">
                  <a:moveTo>
                    <a:pt x="0" y="0"/>
                  </a:moveTo>
                  <a:lnTo>
                    <a:pt x="1105" y="1148"/>
                  </a:lnTo>
                  <a:lnTo>
                    <a:pt x="499" y="2414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3" name="Freeform 10">
              <a:extLst>
                <a:ext uri="{FF2B5EF4-FFF2-40B4-BE49-F238E27FC236}">
                  <a16:creationId xmlns:a16="http://schemas.microsoft.com/office/drawing/2014/main" id="{2DE874B4-9E97-414D-A807-44583F11B3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0142" y="11185390"/>
              <a:ext cx="2800342" cy="984681"/>
            </a:xfrm>
            <a:custGeom>
              <a:avLst/>
              <a:gdLst>
                <a:gd name="T0" fmla="*/ 0 w 2570"/>
                <a:gd name="T1" fmla="*/ 134 h 902"/>
                <a:gd name="T2" fmla="*/ 1006 w 2570"/>
                <a:gd name="T3" fmla="*/ 0 h 902"/>
                <a:gd name="T4" fmla="*/ 2569 w 2570"/>
                <a:gd name="T5" fmla="*/ 901 h 902"/>
                <a:gd name="T6" fmla="*/ 0 w 2570"/>
                <a:gd name="T7" fmla="*/ 134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0" h="902">
                  <a:moveTo>
                    <a:pt x="0" y="134"/>
                  </a:moveTo>
                  <a:lnTo>
                    <a:pt x="1006" y="0"/>
                  </a:lnTo>
                  <a:lnTo>
                    <a:pt x="2569" y="901"/>
                  </a:lnTo>
                  <a:lnTo>
                    <a:pt x="0" y="134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4" name="Freeform 11">
              <a:extLst>
                <a:ext uri="{FF2B5EF4-FFF2-40B4-BE49-F238E27FC236}">
                  <a16:creationId xmlns:a16="http://schemas.microsoft.com/office/drawing/2014/main" id="{ADF14A92-2E3A-6F4A-AB39-2361E769C1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0140" y="9720370"/>
              <a:ext cx="1095159" cy="1613919"/>
            </a:xfrm>
            <a:custGeom>
              <a:avLst/>
              <a:gdLst>
                <a:gd name="T0" fmla="*/ 730 w 1007"/>
                <a:gd name="T1" fmla="*/ 0 h 1480"/>
                <a:gd name="T2" fmla="*/ 1006 w 1007"/>
                <a:gd name="T3" fmla="*/ 1345 h 1480"/>
                <a:gd name="T4" fmla="*/ 0 w 1007"/>
                <a:gd name="T5" fmla="*/ 1479 h 1480"/>
                <a:gd name="T6" fmla="*/ 730 w 1007"/>
                <a:gd name="T7" fmla="*/ 0 h 1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7" h="1480">
                  <a:moveTo>
                    <a:pt x="730" y="0"/>
                  </a:moveTo>
                  <a:lnTo>
                    <a:pt x="1006" y="1345"/>
                  </a:lnTo>
                  <a:lnTo>
                    <a:pt x="0" y="1479"/>
                  </a:lnTo>
                  <a:lnTo>
                    <a:pt x="73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5" name="Freeform 12">
              <a:extLst>
                <a:ext uri="{FF2B5EF4-FFF2-40B4-BE49-F238E27FC236}">
                  <a16:creationId xmlns:a16="http://schemas.microsoft.com/office/drawing/2014/main" id="{EC9D2C34-376F-D64D-87FF-C314BA1E49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0126" y="8034405"/>
              <a:ext cx="754124" cy="975074"/>
            </a:xfrm>
            <a:custGeom>
              <a:avLst/>
              <a:gdLst>
                <a:gd name="T0" fmla="*/ 409 w 692"/>
                <a:gd name="T1" fmla="*/ 0 h 893"/>
                <a:gd name="T2" fmla="*/ 691 w 692"/>
                <a:gd name="T3" fmla="*/ 892 h 893"/>
                <a:gd name="T4" fmla="*/ 0 w 692"/>
                <a:gd name="T5" fmla="*/ 0 h 893"/>
                <a:gd name="T6" fmla="*/ 409 w 692"/>
                <a:gd name="T7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2" h="893">
                  <a:moveTo>
                    <a:pt x="409" y="0"/>
                  </a:moveTo>
                  <a:lnTo>
                    <a:pt x="691" y="892"/>
                  </a:lnTo>
                  <a:lnTo>
                    <a:pt x="0" y="0"/>
                  </a:lnTo>
                  <a:lnTo>
                    <a:pt x="409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6" name="Freeform 13">
              <a:extLst>
                <a:ext uri="{FF2B5EF4-FFF2-40B4-BE49-F238E27FC236}">
                  <a16:creationId xmlns:a16="http://schemas.microsoft.com/office/drawing/2014/main" id="{D151C6D1-38F4-DA41-880A-C451C9016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26839" y="8034405"/>
              <a:ext cx="643647" cy="975074"/>
            </a:xfrm>
            <a:custGeom>
              <a:avLst/>
              <a:gdLst>
                <a:gd name="T0" fmla="*/ 0 w 591"/>
                <a:gd name="T1" fmla="*/ 0 h 893"/>
                <a:gd name="T2" fmla="*/ 282 w 591"/>
                <a:gd name="T3" fmla="*/ 892 h 893"/>
                <a:gd name="T4" fmla="*/ 590 w 591"/>
                <a:gd name="T5" fmla="*/ 0 h 893"/>
                <a:gd name="T6" fmla="*/ 340 w 591"/>
                <a:gd name="T7" fmla="*/ 0 h 893"/>
                <a:gd name="T8" fmla="*/ 0 w 591"/>
                <a:gd name="T9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1" h="893">
                  <a:moveTo>
                    <a:pt x="0" y="0"/>
                  </a:moveTo>
                  <a:lnTo>
                    <a:pt x="282" y="892"/>
                  </a:lnTo>
                  <a:lnTo>
                    <a:pt x="590" y="0"/>
                  </a:lnTo>
                  <a:lnTo>
                    <a:pt x="340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7" name="Freeform 14">
              <a:extLst>
                <a:ext uri="{FF2B5EF4-FFF2-40B4-BE49-F238E27FC236}">
                  <a16:creationId xmlns:a16="http://schemas.microsoft.com/office/drawing/2014/main" id="{5152E503-2C99-E640-9E94-9EC0AA8C92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55163" y="8822150"/>
              <a:ext cx="1810857" cy="1954953"/>
            </a:xfrm>
            <a:custGeom>
              <a:avLst/>
              <a:gdLst>
                <a:gd name="T0" fmla="*/ 0 w 1661"/>
                <a:gd name="T1" fmla="*/ 496 h 1794"/>
                <a:gd name="T2" fmla="*/ 786 w 1661"/>
                <a:gd name="T3" fmla="*/ 1793 h 1794"/>
                <a:gd name="T4" fmla="*/ 1660 w 1661"/>
                <a:gd name="T5" fmla="*/ 0 h 1794"/>
                <a:gd name="T6" fmla="*/ 0 w 1661"/>
                <a:gd name="T7" fmla="*/ 496 h 1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61" h="1794">
                  <a:moveTo>
                    <a:pt x="0" y="496"/>
                  </a:moveTo>
                  <a:lnTo>
                    <a:pt x="786" y="1793"/>
                  </a:lnTo>
                  <a:lnTo>
                    <a:pt x="1660" y="0"/>
                  </a:lnTo>
                  <a:lnTo>
                    <a:pt x="0" y="496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8" name="Freeform 15">
              <a:extLst>
                <a:ext uri="{FF2B5EF4-FFF2-40B4-BE49-F238E27FC236}">
                  <a16:creationId xmlns:a16="http://schemas.microsoft.com/office/drawing/2014/main" id="{1A072308-26B1-3945-966A-0B54EE333F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3408" y="8034405"/>
              <a:ext cx="441907" cy="4801"/>
            </a:xfrm>
            <a:custGeom>
              <a:avLst/>
              <a:gdLst>
                <a:gd name="T0" fmla="*/ 0 w 404"/>
                <a:gd name="T1" fmla="*/ 0 h 1"/>
                <a:gd name="T2" fmla="*/ 403 w 404"/>
                <a:gd name="T3" fmla="*/ 0 h 1"/>
                <a:gd name="T4" fmla="*/ 0 w 404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4" h="1">
                  <a:moveTo>
                    <a:pt x="0" y="0"/>
                  </a:moveTo>
                  <a:lnTo>
                    <a:pt x="403" y="0"/>
                  </a:lnTo>
                  <a:lnTo>
                    <a:pt x="0" y="0"/>
                  </a:lnTo>
                </a:path>
              </a:pathLst>
            </a:custGeom>
            <a:solidFill>
              <a:srgbClr val="2C82B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9" name="Freeform 16">
              <a:extLst>
                <a:ext uri="{FF2B5EF4-FFF2-40B4-BE49-F238E27FC236}">
                  <a16:creationId xmlns:a16="http://schemas.microsoft.com/office/drawing/2014/main" id="{A0D0363D-7DE5-444B-B2A9-422414BF6A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33268" y="10061409"/>
              <a:ext cx="1378554" cy="1172013"/>
            </a:xfrm>
            <a:custGeom>
              <a:avLst/>
              <a:gdLst>
                <a:gd name="T0" fmla="*/ 1264 w 1265"/>
                <a:gd name="T1" fmla="*/ 0 h 1076"/>
                <a:gd name="T2" fmla="*/ 0 w 1265"/>
                <a:gd name="T3" fmla="*/ 1075 h 1076"/>
                <a:gd name="T4" fmla="*/ 879 w 1265"/>
                <a:gd name="T5" fmla="*/ 39 h 1076"/>
                <a:gd name="T6" fmla="*/ 1264 w 1265"/>
                <a:gd name="T7" fmla="*/ 0 h 10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65" h="1076">
                  <a:moveTo>
                    <a:pt x="1264" y="0"/>
                  </a:moveTo>
                  <a:lnTo>
                    <a:pt x="0" y="1075"/>
                  </a:lnTo>
                  <a:lnTo>
                    <a:pt x="879" y="39"/>
                  </a:lnTo>
                  <a:lnTo>
                    <a:pt x="1264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0" name="Freeform 17">
              <a:extLst>
                <a:ext uri="{FF2B5EF4-FFF2-40B4-BE49-F238E27FC236}">
                  <a16:creationId xmlns:a16="http://schemas.microsoft.com/office/drawing/2014/main" id="{56860F6D-55CE-B048-B910-3A16477E06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91586" y="8034403"/>
              <a:ext cx="821368" cy="1570687"/>
            </a:xfrm>
            <a:custGeom>
              <a:avLst/>
              <a:gdLst>
                <a:gd name="T0" fmla="*/ 0 w 754"/>
                <a:gd name="T1" fmla="*/ 0 h 1443"/>
                <a:gd name="T2" fmla="*/ 658 w 754"/>
                <a:gd name="T3" fmla="*/ 0 h 1443"/>
                <a:gd name="T4" fmla="*/ 753 w 754"/>
                <a:gd name="T5" fmla="*/ 390 h 1443"/>
                <a:gd name="T6" fmla="*/ 75 w 754"/>
                <a:gd name="T7" fmla="*/ 1442 h 1443"/>
                <a:gd name="T8" fmla="*/ 0 w 754"/>
                <a:gd name="T9" fmla="*/ 0 h 1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4" h="1443">
                  <a:moveTo>
                    <a:pt x="0" y="0"/>
                  </a:moveTo>
                  <a:lnTo>
                    <a:pt x="658" y="0"/>
                  </a:lnTo>
                  <a:lnTo>
                    <a:pt x="753" y="390"/>
                  </a:lnTo>
                  <a:lnTo>
                    <a:pt x="75" y="1442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1" name="Freeform 18">
              <a:extLst>
                <a:ext uri="{FF2B5EF4-FFF2-40B4-BE49-F238E27FC236}">
                  <a16:creationId xmlns:a16="http://schemas.microsoft.com/office/drawing/2014/main" id="{DE863958-B42B-EE4B-9D7F-F3DF396E2F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98283" y="8034403"/>
              <a:ext cx="1416983" cy="1498638"/>
            </a:xfrm>
            <a:custGeom>
              <a:avLst/>
              <a:gdLst>
                <a:gd name="T0" fmla="*/ 0 w 1300"/>
                <a:gd name="T1" fmla="*/ 1377 h 1378"/>
                <a:gd name="T2" fmla="*/ 679 w 1300"/>
                <a:gd name="T3" fmla="*/ 0 h 1378"/>
                <a:gd name="T4" fmla="*/ 965 w 1300"/>
                <a:gd name="T5" fmla="*/ 0 h 1378"/>
                <a:gd name="T6" fmla="*/ 1042 w 1300"/>
                <a:gd name="T7" fmla="*/ 0 h 1378"/>
                <a:gd name="T8" fmla="*/ 1299 w 1300"/>
                <a:gd name="T9" fmla="*/ 0 h 1378"/>
                <a:gd name="T10" fmla="*/ 0 w 1300"/>
                <a:gd name="T11" fmla="*/ 1377 h 1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0" h="1378">
                  <a:moveTo>
                    <a:pt x="0" y="1377"/>
                  </a:moveTo>
                  <a:lnTo>
                    <a:pt x="679" y="0"/>
                  </a:lnTo>
                  <a:lnTo>
                    <a:pt x="965" y="0"/>
                  </a:lnTo>
                  <a:lnTo>
                    <a:pt x="1042" y="0"/>
                  </a:lnTo>
                  <a:lnTo>
                    <a:pt x="1299" y="0"/>
                  </a:lnTo>
                  <a:lnTo>
                    <a:pt x="0" y="137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2" name="Freeform 19">
              <a:extLst>
                <a:ext uri="{FF2B5EF4-FFF2-40B4-BE49-F238E27FC236}">
                  <a16:creationId xmlns:a16="http://schemas.microsoft.com/office/drawing/2014/main" id="{980346C6-C58A-CC41-AA91-F8D426E7DB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78653" y="8034403"/>
              <a:ext cx="936648" cy="1498638"/>
            </a:xfrm>
            <a:custGeom>
              <a:avLst/>
              <a:gdLst>
                <a:gd name="T0" fmla="*/ 270 w 860"/>
                <a:gd name="T1" fmla="*/ 0 h 1378"/>
                <a:gd name="T2" fmla="*/ 43 w 860"/>
                <a:gd name="T3" fmla="*/ 314 h 1378"/>
                <a:gd name="T4" fmla="*/ 0 w 860"/>
                <a:gd name="T5" fmla="*/ 892 h 1378"/>
                <a:gd name="T6" fmla="*/ 571 w 860"/>
                <a:gd name="T7" fmla="*/ 1377 h 1378"/>
                <a:gd name="T8" fmla="*/ 859 w 860"/>
                <a:gd name="T9" fmla="*/ 0 h 1378"/>
                <a:gd name="T10" fmla="*/ 270 w 860"/>
                <a:gd name="T11" fmla="*/ 0 h 1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0" h="1378">
                  <a:moveTo>
                    <a:pt x="270" y="0"/>
                  </a:moveTo>
                  <a:lnTo>
                    <a:pt x="43" y="314"/>
                  </a:lnTo>
                  <a:lnTo>
                    <a:pt x="0" y="892"/>
                  </a:lnTo>
                  <a:lnTo>
                    <a:pt x="571" y="1377"/>
                  </a:lnTo>
                  <a:lnTo>
                    <a:pt x="859" y="0"/>
                  </a:lnTo>
                  <a:lnTo>
                    <a:pt x="27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3" name="Freeform 20">
              <a:extLst>
                <a:ext uri="{FF2B5EF4-FFF2-40B4-BE49-F238E27FC236}">
                  <a16:creationId xmlns:a16="http://schemas.microsoft.com/office/drawing/2014/main" id="{AEB33B48-8DB0-894D-A714-6E370E44C2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6601" y="8034405"/>
              <a:ext cx="369858" cy="975074"/>
            </a:xfrm>
            <a:custGeom>
              <a:avLst/>
              <a:gdLst>
                <a:gd name="T0" fmla="*/ 67 w 338"/>
                <a:gd name="T1" fmla="*/ 892 h 893"/>
                <a:gd name="T2" fmla="*/ 110 w 338"/>
                <a:gd name="T3" fmla="*/ 314 h 893"/>
                <a:gd name="T4" fmla="*/ 337 w 338"/>
                <a:gd name="T5" fmla="*/ 0 h 893"/>
                <a:gd name="T6" fmla="*/ 0 w 338"/>
                <a:gd name="T7" fmla="*/ 0 h 893"/>
                <a:gd name="T8" fmla="*/ 67 w 338"/>
                <a:gd name="T9" fmla="*/ 892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8" h="893">
                  <a:moveTo>
                    <a:pt x="67" y="892"/>
                  </a:moveTo>
                  <a:lnTo>
                    <a:pt x="110" y="314"/>
                  </a:lnTo>
                  <a:lnTo>
                    <a:pt x="337" y="0"/>
                  </a:lnTo>
                  <a:lnTo>
                    <a:pt x="0" y="0"/>
                  </a:lnTo>
                  <a:lnTo>
                    <a:pt x="67" y="892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4" name="Freeform 21">
              <a:extLst>
                <a:ext uri="{FF2B5EF4-FFF2-40B4-BE49-F238E27FC236}">
                  <a16:creationId xmlns:a16="http://schemas.microsoft.com/office/drawing/2014/main" id="{745A433C-EBF8-4F43-B83D-94BBB6246B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6797" y="8034403"/>
              <a:ext cx="427498" cy="845386"/>
            </a:xfrm>
            <a:custGeom>
              <a:avLst/>
              <a:gdLst>
                <a:gd name="T0" fmla="*/ 0 w 394"/>
                <a:gd name="T1" fmla="*/ 0 h 777"/>
                <a:gd name="T2" fmla="*/ 393 w 394"/>
                <a:gd name="T3" fmla="*/ 776 h 777"/>
                <a:gd name="T4" fmla="*/ 236 w 394"/>
                <a:gd name="T5" fmla="*/ 0 h 777"/>
                <a:gd name="T6" fmla="*/ 0 w 394"/>
                <a:gd name="T7" fmla="*/ 0 h 7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4" h="777">
                  <a:moveTo>
                    <a:pt x="0" y="0"/>
                  </a:moveTo>
                  <a:lnTo>
                    <a:pt x="393" y="776"/>
                  </a:lnTo>
                  <a:lnTo>
                    <a:pt x="236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5" name="Freeform 22">
              <a:extLst>
                <a:ext uri="{FF2B5EF4-FFF2-40B4-BE49-F238E27FC236}">
                  <a16:creationId xmlns:a16="http://schemas.microsoft.com/office/drawing/2014/main" id="{7CCFC789-B7A1-CB4C-A01C-1AD7772959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34249" y="8822151"/>
              <a:ext cx="3131770" cy="542774"/>
            </a:xfrm>
            <a:custGeom>
              <a:avLst/>
              <a:gdLst>
                <a:gd name="T0" fmla="*/ 1120 w 2875"/>
                <a:gd name="T1" fmla="*/ 51 h 497"/>
                <a:gd name="T2" fmla="*/ 2874 w 2875"/>
                <a:gd name="T3" fmla="*/ 0 h 497"/>
                <a:gd name="T4" fmla="*/ 1214 w 2875"/>
                <a:gd name="T5" fmla="*/ 496 h 497"/>
                <a:gd name="T6" fmla="*/ 0 w 2875"/>
                <a:gd name="T7" fmla="*/ 167 h 497"/>
                <a:gd name="T8" fmla="*/ 1120 w 2875"/>
                <a:gd name="T9" fmla="*/ 51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75" h="497">
                  <a:moveTo>
                    <a:pt x="1120" y="51"/>
                  </a:moveTo>
                  <a:lnTo>
                    <a:pt x="2874" y="0"/>
                  </a:lnTo>
                  <a:lnTo>
                    <a:pt x="1214" y="496"/>
                  </a:lnTo>
                  <a:lnTo>
                    <a:pt x="0" y="167"/>
                  </a:lnTo>
                  <a:lnTo>
                    <a:pt x="1120" y="5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6" name="Freeform 23">
              <a:extLst>
                <a:ext uri="{FF2B5EF4-FFF2-40B4-BE49-F238E27FC236}">
                  <a16:creationId xmlns:a16="http://schemas.microsoft.com/office/drawing/2014/main" id="{791918BF-79CF-4440-99DA-9412AD0592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34251" y="8034405"/>
              <a:ext cx="1220046" cy="975074"/>
            </a:xfrm>
            <a:custGeom>
              <a:avLst/>
              <a:gdLst>
                <a:gd name="T0" fmla="*/ 727 w 1121"/>
                <a:gd name="T1" fmla="*/ 0 h 893"/>
                <a:gd name="T2" fmla="*/ 0 w 1121"/>
                <a:gd name="T3" fmla="*/ 892 h 893"/>
                <a:gd name="T4" fmla="*/ 1120 w 1121"/>
                <a:gd name="T5" fmla="*/ 776 h 893"/>
                <a:gd name="T6" fmla="*/ 727 w 1121"/>
                <a:gd name="T7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1" h="893">
                  <a:moveTo>
                    <a:pt x="727" y="0"/>
                  </a:moveTo>
                  <a:lnTo>
                    <a:pt x="0" y="892"/>
                  </a:lnTo>
                  <a:lnTo>
                    <a:pt x="1120" y="776"/>
                  </a:lnTo>
                  <a:lnTo>
                    <a:pt x="727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7" name="Freeform 24">
              <a:extLst>
                <a:ext uri="{FF2B5EF4-FFF2-40B4-BE49-F238E27FC236}">
                  <a16:creationId xmlns:a16="http://schemas.microsoft.com/office/drawing/2014/main" id="{3BC8B807-E5E4-1A4C-BE87-DA7A9AF025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56599" y="8034405"/>
              <a:ext cx="710893" cy="1690771"/>
            </a:xfrm>
            <a:custGeom>
              <a:avLst/>
              <a:gdLst>
                <a:gd name="T0" fmla="*/ 0 w 654"/>
                <a:gd name="T1" fmla="*/ 0 h 1552"/>
                <a:gd name="T2" fmla="*/ 653 w 654"/>
                <a:gd name="T3" fmla="*/ 1551 h 1552"/>
                <a:gd name="T4" fmla="*/ 327 w 654"/>
                <a:gd name="T5" fmla="*/ 0 h 1552"/>
                <a:gd name="T6" fmla="*/ 0 w 654"/>
                <a:gd name="T7" fmla="*/ 0 h 1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4" h="1552">
                  <a:moveTo>
                    <a:pt x="0" y="0"/>
                  </a:moveTo>
                  <a:lnTo>
                    <a:pt x="653" y="1551"/>
                  </a:lnTo>
                  <a:lnTo>
                    <a:pt x="327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8" name="Freeform 25">
              <a:extLst>
                <a:ext uri="{FF2B5EF4-FFF2-40B4-BE49-F238E27FC236}">
                  <a16:creationId xmlns:a16="http://schemas.microsoft.com/office/drawing/2014/main" id="{2F29430B-C711-7B41-9D06-22EB29D833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10156" y="9187205"/>
              <a:ext cx="1978972" cy="2046219"/>
            </a:xfrm>
            <a:custGeom>
              <a:avLst/>
              <a:gdLst>
                <a:gd name="T0" fmla="*/ 979 w 1816"/>
                <a:gd name="T1" fmla="*/ 0 h 1880"/>
                <a:gd name="T2" fmla="*/ 0 w 1816"/>
                <a:gd name="T3" fmla="*/ 1459 h 1880"/>
                <a:gd name="T4" fmla="*/ 936 w 1816"/>
                <a:gd name="T5" fmla="*/ 1879 h 1880"/>
                <a:gd name="T6" fmla="*/ 1815 w 1816"/>
                <a:gd name="T7" fmla="*/ 843 h 1880"/>
                <a:gd name="T8" fmla="*/ 979 w 1816"/>
                <a:gd name="T9" fmla="*/ 0 h 1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16" h="1880">
                  <a:moveTo>
                    <a:pt x="979" y="0"/>
                  </a:moveTo>
                  <a:lnTo>
                    <a:pt x="0" y="1459"/>
                  </a:lnTo>
                  <a:lnTo>
                    <a:pt x="936" y="1879"/>
                  </a:lnTo>
                  <a:lnTo>
                    <a:pt x="1815" y="843"/>
                  </a:lnTo>
                  <a:lnTo>
                    <a:pt x="979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9" name="Freeform 26">
              <a:extLst>
                <a:ext uri="{FF2B5EF4-FFF2-40B4-BE49-F238E27FC236}">
                  <a16:creationId xmlns:a16="http://schemas.microsoft.com/office/drawing/2014/main" id="{AE1C2857-DE6E-0245-B0FF-273E0F1D33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10158" y="8822150"/>
              <a:ext cx="1066339" cy="1954953"/>
            </a:xfrm>
            <a:custGeom>
              <a:avLst/>
              <a:gdLst>
                <a:gd name="T0" fmla="*/ 874 w 980"/>
                <a:gd name="T1" fmla="*/ 0 h 1794"/>
                <a:gd name="T2" fmla="*/ 979 w 980"/>
                <a:gd name="T3" fmla="*/ 334 h 1794"/>
                <a:gd name="T4" fmla="*/ 0 w 980"/>
                <a:gd name="T5" fmla="*/ 1793 h 1794"/>
                <a:gd name="T6" fmla="*/ 874 w 980"/>
                <a:gd name="T7" fmla="*/ 0 h 1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0" h="1794">
                  <a:moveTo>
                    <a:pt x="874" y="0"/>
                  </a:moveTo>
                  <a:lnTo>
                    <a:pt x="979" y="334"/>
                  </a:lnTo>
                  <a:lnTo>
                    <a:pt x="0" y="1793"/>
                  </a:lnTo>
                  <a:lnTo>
                    <a:pt x="874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0" name="Freeform 27">
              <a:extLst>
                <a:ext uri="{FF2B5EF4-FFF2-40B4-BE49-F238E27FC236}">
                  <a16:creationId xmlns:a16="http://schemas.microsoft.com/office/drawing/2014/main" id="{DE7852A5-B96B-FC40-8958-92271929A8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3873" y="7909518"/>
              <a:ext cx="1700378" cy="1815658"/>
            </a:xfrm>
            <a:custGeom>
              <a:avLst/>
              <a:gdLst>
                <a:gd name="T0" fmla="*/ 0 w 1559"/>
                <a:gd name="T1" fmla="*/ 113 h 1665"/>
                <a:gd name="T2" fmla="*/ 27 w 1559"/>
                <a:gd name="T3" fmla="*/ 1664 h 1665"/>
                <a:gd name="T4" fmla="*/ 1367 w 1559"/>
                <a:gd name="T5" fmla="*/ 1496 h 1665"/>
                <a:gd name="T6" fmla="*/ 1558 w 1559"/>
                <a:gd name="T7" fmla="*/ 1005 h 1665"/>
                <a:gd name="T8" fmla="*/ 867 w 1559"/>
                <a:gd name="T9" fmla="*/ 113 h 1665"/>
                <a:gd name="T10" fmla="*/ 259 w 1559"/>
                <a:gd name="T11" fmla="*/ 0 h 1665"/>
                <a:gd name="T12" fmla="*/ 0 w 1559"/>
                <a:gd name="T13" fmla="*/ 113 h 1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59" h="1665">
                  <a:moveTo>
                    <a:pt x="0" y="113"/>
                  </a:moveTo>
                  <a:lnTo>
                    <a:pt x="27" y="1664"/>
                  </a:lnTo>
                  <a:lnTo>
                    <a:pt x="1367" y="1496"/>
                  </a:lnTo>
                  <a:lnTo>
                    <a:pt x="1558" y="1005"/>
                  </a:lnTo>
                  <a:lnTo>
                    <a:pt x="867" y="113"/>
                  </a:lnTo>
                  <a:lnTo>
                    <a:pt x="259" y="0"/>
                  </a:lnTo>
                  <a:lnTo>
                    <a:pt x="0" y="113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1" name="Freeform 28">
              <a:extLst>
                <a:ext uri="{FF2B5EF4-FFF2-40B4-BE49-F238E27FC236}">
                  <a16:creationId xmlns:a16="http://schemas.microsoft.com/office/drawing/2014/main" id="{B5413726-BA04-114F-90AA-4CFEE2CA44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07282" y="8034405"/>
              <a:ext cx="211346" cy="427495"/>
            </a:xfrm>
            <a:custGeom>
              <a:avLst/>
              <a:gdLst>
                <a:gd name="T0" fmla="*/ 0 w 196"/>
                <a:gd name="T1" fmla="*/ 0 h 391"/>
                <a:gd name="T2" fmla="*/ 95 w 196"/>
                <a:gd name="T3" fmla="*/ 390 h 391"/>
                <a:gd name="T4" fmla="*/ 195 w 196"/>
                <a:gd name="T5" fmla="*/ 0 h 391"/>
                <a:gd name="T6" fmla="*/ 0 w 196"/>
                <a:gd name="T7" fmla="*/ 0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" h="391">
                  <a:moveTo>
                    <a:pt x="0" y="0"/>
                  </a:moveTo>
                  <a:lnTo>
                    <a:pt x="95" y="390"/>
                  </a:lnTo>
                  <a:lnTo>
                    <a:pt x="195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2" name="Freeform 29">
              <a:extLst>
                <a:ext uri="{FF2B5EF4-FFF2-40B4-BE49-F238E27FC236}">
                  <a16:creationId xmlns:a16="http://schemas.microsoft.com/office/drawing/2014/main" id="{64061514-6F52-7D4B-81BD-CDD500657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2956" y="8034405"/>
              <a:ext cx="220953" cy="427495"/>
            </a:xfrm>
            <a:custGeom>
              <a:avLst/>
              <a:gdLst>
                <a:gd name="T0" fmla="*/ 200 w 201"/>
                <a:gd name="T1" fmla="*/ 0 h 391"/>
                <a:gd name="T2" fmla="*/ 0 w 201"/>
                <a:gd name="T3" fmla="*/ 390 h 391"/>
                <a:gd name="T4" fmla="*/ 100 w 201"/>
                <a:gd name="T5" fmla="*/ 0 h 391"/>
                <a:gd name="T6" fmla="*/ 200 w 201"/>
                <a:gd name="T7" fmla="*/ 0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1" h="391">
                  <a:moveTo>
                    <a:pt x="200" y="0"/>
                  </a:moveTo>
                  <a:lnTo>
                    <a:pt x="0" y="390"/>
                  </a:lnTo>
                  <a:lnTo>
                    <a:pt x="100" y="0"/>
                  </a:lnTo>
                  <a:lnTo>
                    <a:pt x="20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3" name="Freeform 30">
              <a:extLst>
                <a:ext uri="{FF2B5EF4-FFF2-40B4-BE49-F238E27FC236}">
                  <a16:creationId xmlns:a16="http://schemas.microsoft.com/office/drawing/2014/main" id="{D48622E3-DDDE-AC44-8998-943A98AAEF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28954" y="8034405"/>
              <a:ext cx="168116" cy="792548"/>
            </a:xfrm>
            <a:custGeom>
              <a:avLst/>
              <a:gdLst>
                <a:gd name="T0" fmla="*/ 0 w 156"/>
                <a:gd name="T1" fmla="*/ 0 h 726"/>
                <a:gd name="T2" fmla="*/ 155 w 156"/>
                <a:gd name="T3" fmla="*/ 725 h 726"/>
                <a:gd name="T4" fmla="*/ 82 w 156"/>
                <a:gd name="T5" fmla="*/ 0 h 726"/>
                <a:gd name="T6" fmla="*/ 0 w 156"/>
                <a:gd name="T7" fmla="*/ 0 h 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6" h="726">
                  <a:moveTo>
                    <a:pt x="0" y="0"/>
                  </a:moveTo>
                  <a:lnTo>
                    <a:pt x="155" y="725"/>
                  </a:lnTo>
                  <a:lnTo>
                    <a:pt x="82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4" name="Freeform 31">
              <a:extLst>
                <a:ext uri="{FF2B5EF4-FFF2-40B4-BE49-F238E27FC236}">
                  <a16:creationId xmlns:a16="http://schemas.microsoft.com/office/drawing/2014/main" id="{642D788F-60E8-F64A-B7B1-75536846AF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84818" y="8034403"/>
              <a:ext cx="110478" cy="686874"/>
            </a:xfrm>
            <a:custGeom>
              <a:avLst/>
              <a:gdLst>
                <a:gd name="T0" fmla="*/ 0 w 102"/>
                <a:gd name="T1" fmla="*/ 0 h 629"/>
                <a:gd name="T2" fmla="*/ 63 w 102"/>
                <a:gd name="T3" fmla="*/ 628 h 629"/>
                <a:gd name="T4" fmla="*/ 101 w 102"/>
                <a:gd name="T5" fmla="*/ 245 h 629"/>
                <a:gd name="T6" fmla="*/ 63 w 102"/>
                <a:gd name="T7" fmla="*/ 0 h 629"/>
                <a:gd name="T8" fmla="*/ 0 w 102"/>
                <a:gd name="T9" fmla="*/ 0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" h="629">
                  <a:moveTo>
                    <a:pt x="0" y="0"/>
                  </a:moveTo>
                  <a:lnTo>
                    <a:pt x="63" y="628"/>
                  </a:lnTo>
                  <a:lnTo>
                    <a:pt x="101" y="245"/>
                  </a:lnTo>
                  <a:lnTo>
                    <a:pt x="63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5" name="Freeform 32">
              <a:extLst>
                <a:ext uri="{FF2B5EF4-FFF2-40B4-BE49-F238E27FC236}">
                  <a16:creationId xmlns:a16="http://schemas.microsoft.com/office/drawing/2014/main" id="{8C7A899A-13D2-0649-9749-6D608C673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24794" y="9605090"/>
              <a:ext cx="1397767" cy="811764"/>
            </a:xfrm>
            <a:custGeom>
              <a:avLst/>
              <a:gdLst>
                <a:gd name="T0" fmla="*/ 0 w 1285"/>
                <a:gd name="T1" fmla="*/ 46 h 744"/>
                <a:gd name="T2" fmla="*/ 594 w 1285"/>
                <a:gd name="T3" fmla="*/ 0 h 744"/>
                <a:gd name="T4" fmla="*/ 1284 w 1285"/>
                <a:gd name="T5" fmla="*/ 743 h 744"/>
                <a:gd name="T6" fmla="*/ 0 w 1285"/>
                <a:gd name="T7" fmla="*/ 46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85" h="744">
                  <a:moveTo>
                    <a:pt x="0" y="46"/>
                  </a:moveTo>
                  <a:lnTo>
                    <a:pt x="594" y="0"/>
                  </a:lnTo>
                  <a:lnTo>
                    <a:pt x="1284" y="743"/>
                  </a:lnTo>
                  <a:lnTo>
                    <a:pt x="0" y="46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6" name="Freeform 33">
              <a:extLst>
                <a:ext uri="{FF2B5EF4-FFF2-40B4-BE49-F238E27FC236}">
                  <a16:creationId xmlns:a16="http://schemas.microsoft.com/office/drawing/2014/main" id="{20F5B19C-8B4F-3C46-827C-03B0A0218F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91588" y="8034405"/>
              <a:ext cx="163313" cy="984681"/>
            </a:xfrm>
            <a:custGeom>
              <a:avLst/>
              <a:gdLst>
                <a:gd name="T0" fmla="*/ 47 w 149"/>
                <a:gd name="T1" fmla="*/ 903 h 904"/>
                <a:gd name="T2" fmla="*/ 148 w 149"/>
                <a:gd name="T3" fmla="*/ 0 h 904"/>
                <a:gd name="T4" fmla="*/ 0 w 149"/>
                <a:gd name="T5" fmla="*/ 0 h 904"/>
                <a:gd name="T6" fmla="*/ 47 w 149"/>
                <a:gd name="T7" fmla="*/ 903 h 9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9" h="904">
                  <a:moveTo>
                    <a:pt x="47" y="903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47" y="903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7" name="Freeform 34">
              <a:extLst>
                <a:ext uri="{FF2B5EF4-FFF2-40B4-BE49-F238E27FC236}">
                  <a16:creationId xmlns:a16="http://schemas.microsoft.com/office/drawing/2014/main" id="{3288EE06-16F7-EA41-925E-8568CB14A8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55165" y="9360125"/>
              <a:ext cx="854993" cy="1412179"/>
            </a:xfrm>
            <a:custGeom>
              <a:avLst/>
              <a:gdLst>
                <a:gd name="T0" fmla="*/ 0 w 787"/>
                <a:gd name="T1" fmla="*/ 0 h 1298"/>
                <a:gd name="T2" fmla="*/ 495 w 787"/>
                <a:gd name="T3" fmla="*/ 964 h 1298"/>
                <a:gd name="T4" fmla="*/ 786 w 787"/>
                <a:gd name="T5" fmla="*/ 1297 h 1298"/>
                <a:gd name="T6" fmla="*/ 0 w 787"/>
                <a:gd name="T7" fmla="*/ 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7" h="1298">
                  <a:moveTo>
                    <a:pt x="0" y="0"/>
                  </a:moveTo>
                  <a:lnTo>
                    <a:pt x="495" y="964"/>
                  </a:lnTo>
                  <a:lnTo>
                    <a:pt x="786" y="1297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8" name="Freeform 35">
              <a:extLst>
                <a:ext uri="{FF2B5EF4-FFF2-40B4-BE49-F238E27FC236}">
                  <a16:creationId xmlns:a16="http://schemas.microsoft.com/office/drawing/2014/main" id="{7A89EB6E-5A32-C043-8F65-2B2CC327EF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28539" y="10412052"/>
              <a:ext cx="1186424" cy="379465"/>
            </a:xfrm>
            <a:custGeom>
              <a:avLst/>
              <a:gdLst>
                <a:gd name="T0" fmla="*/ 795 w 1087"/>
                <a:gd name="T1" fmla="*/ 0 h 347"/>
                <a:gd name="T2" fmla="*/ 0 w 1087"/>
                <a:gd name="T3" fmla="*/ 346 h 347"/>
                <a:gd name="T4" fmla="*/ 1086 w 1087"/>
                <a:gd name="T5" fmla="*/ 333 h 347"/>
                <a:gd name="T6" fmla="*/ 795 w 1087"/>
                <a:gd name="T7" fmla="*/ 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7" h="347">
                  <a:moveTo>
                    <a:pt x="795" y="0"/>
                  </a:moveTo>
                  <a:lnTo>
                    <a:pt x="0" y="346"/>
                  </a:lnTo>
                  <a:lnTo>
                    <a:pt x="1086" y="333"/>
                  </a:lnTo>
                  <a:lnTo>
                    <a:pt x="79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9" name="Freeform 36">
              <a:extLst>
                <a:ext uri="{FF2B5EF4-FFF2-40B4-BE49-F238E27FC236}">
                  <a16:creationId xmlns:a16="http://schemas.microsoft.com/office/drawing/2014/main" id="{DD815E61-D72F-154C-B4DB-EB206970FF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6020" y="8822150"/>
              <a:ext cx="244969" cy="365053"/>
            </a:xfrm>
            <a:custGeom>
              <a:avLst/>
              <a:gdLst>
                <a:gd name="T0" fmla="*/ 0 w 225"/>
                <a:gd name="T1" fmla="*/ 0 h 335"/>
                <a:gd name="T2" fmla="*/ 105 w 225"/>
                <a:gd name="T3" fmla="*/ 0 h 335"/>
                <a:gd name="T4" fmla="*/ 224 w 225"/>
                <a:gd name="T5" fmla="*/ 0 h 335"/>
                <a:gd name="T6" fmla="*/ 105 w 225"/>
                <a:gd name="T7" fmla="*/ 334 h 335"/>
                <a:gd name="T8" fmla="*/ 0 w 225"/>
                <a:gd name="T9" fmla="*/ 0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5" h="335">
                  <a:moveTo>
                    <a:pt x="0" y="0"/>
                  </a:moveTo>
                  <a:lnTo>
                    <a:pt x="105" y="0"/>
                  </a:lnTo>
                  <a:lnTo>
                    <a:pt x="224" y="0"/>
                  </a:lnTo>
                  <a:lnTo>
                    <a:pt x="105" y="334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0" name="Freeform 37">
              <a:extLst>
                <a:ext uri="{FF2B5EF4-FFF2-40B4-BE49-F238E27FC236}">
                  <a16:creationId xmlns:a16="http://schemas.microsoft.com/office/drawing/2014/main" id="{E5400E9F-B8B6-0745-8931-A7AF78455A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40640" y="8034403"/>
              <a:ext cx="43232" cy="288200"/>
            </a:xfrm>
            <a:custGeom>
              <a:avLst/>
              <a:gdLst>
                <a:gd name="T0" fmla="*/ 0 w 39"/>
                <a:gd name="T1" fmla="*/ 0 h 265"/>
                <a:gd name="T2" fmla="*/ 38 w 39"/>
                <a:gd name="T3" fmla="*/ 264 h 265"/>
                <a:gd name="T4" fmla="*/ 35 w 39"/>
                <a:gd name="T5" fmla="*/ 0 h 265"/>
                <a:gd name="T6" fmla="*/ 0 w 39"/>
                <a:gd name="T7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265">
                  <a:moveTo>
                    <a:pt x="0" y="0"/>
                  </a:moveTo>
                  <a:lnTo>
                    <a:pt x="38" y="264"/>
                  </a:lnTo>
                  <a:lnTo>
                    <a:pt x="35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1" name="Freeform 38">
              <a:extLst>
                <a:ext uri="{FF2B5EF4-FFF2-40B4-BE49-F238E27FC236}">
                  <a16:creationId xmlns:a16="http://schemas.microsoft.com/office/drawing/2014/main" id="{8F14CE40-2490-3A47-BD95-C7EDEA2B36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98283" y="8034403"/>
              <a:ext cx="739713" cy="1498638"/>
            </a:xfrm>
            <a:custGeom>
              <a:avLst/>
              <a:gdLst>
                <a:gd name="T0" fmla="*/ 679 w 680"/>
                <a:gd name="T1" fmla="*/ 0 h 1378"/>
                <a:gd name="T2" fmla="*/ 288 w 680"/>
                <a:gd name="T3" fmla="*/ 0 h 1378"/>
                <a:gd name="T4" fmla="*/ 0 w 680"/>
                <a:gd name="T5" fmla="*/ 1377 h 1378"/>
                <a:gd name="T6" fmla="*/ 679 w 680"/>
                <a:gd name="T7" fmla="*/ 0 h 1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0" h="1378">
                  <a:moveTo>
                    <a:pt x="679" y="0"/>
                  </a:moveTo>
                  <a:lnTo>
                    <a:pt x="288" y="0"/>
                  </a:lnTo>
                  <a:lnTo>
                    <a:pt x="0" y="1377"/>
                  </a:lnTo>
                  <a:lnTo>
                    <a:pt x="679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2" name="Freeform 39">
              <a:extLst>
                <a:ext uri="{FF2B5EF4-FFF2-40B4-BE49-F238E27FC236}">
                  <a16:creationId xmlns:a16="http://schemas.microsoft.com/office/drawing/2014/main" id="{6BDC6CF0-DD5F-0449-A3E8-D9F12BE724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0516" y="8034405"/>
              <a:ext cx="778139" cy="975074"/>
            </a:xfrm>
            <a:custGeom>
              <a:avLst/>
              <a:gdLst>
                <a:gd name="T0" fmla="*/ 98 w 714"/>
                <a:gd name="T1" fmla="*/ 725 h 893"/>
                <a:gd name="T2" fmla="*/ 713 w 714"/>
                <a:gd name="T3" fmla="*/ 892 h 893"/>
                <a:gd name="T4" fmla="*/ 646 w 714"/>
                <a:gd name="T5" fmla="*/ 0 h 893"/>
                <a:gd name="T6" fmla="*/ 444 w 714"/>
                <a:gd name="T7" fmla="*/ 0 h 893"/>
                <a:gd name="T8" fmla="*/ 0 w 714"/>
                <a:gd name="T9" fmla="*/ 0 h 893"/>
                <a:gd name="T10" fmla="*/ 98 w 714"/>
                <a:gd name="T11" fmla="*/ 725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14" h="893">
                  <a:moveTo>
                    <a:pt x="98" y="725"/>
                  </a:moveTo>
                  <a:lnTo>
                    <a:pt x="713" y="892"/>
                  </a:lnTo>
                  <a:lnTo>
                    <a:pt x="646" y="0"/>
                  </a:lnTo>
                  <a:lnTo>
                    <a:pt x="444" y="0"/>
                  </a:lnTo>
                  <a:lnTo>
                    <a:pt x="0" y="0"/>
                  </a:lnTo>
                  <a:lnTo>
                    <a:pt x="98" y="72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3" name="Freeform 40">
              <a:extLst>
                <a:ext uri="{FF2B5EF4-FFF2-40B4-BE49-F238E27FC236}">
                  <a16:creationId xmlns:a16="http://schemas.microsoft.com/office/drawing/2014/main" id="{296E4B21-50D1-D44C-A42F-F07169CB3D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0516" y="8034405"/>
              <a:ext cx="485135" cy="4801"/>
            </a:xfrm>
            <a:custGeom>
              <a:avLst/>
              <a:gdLst>
                <a:gd name="T0" fmla="*/ 0 w 445"/>
                <a:gd name="T1" fmla="*/ 0 h 1"/>
                <a:gd name="T2" fmla="*/ 444 w 445"/>
                <a:gd name="T3" fmla="*/ 0 h 1"/>
                <a:gd name="T4" fmla="*/ 0 w 445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5" h="1">
                  <a:moveTo>
                    <a:pt x="0" y="0"/>
                  </a:moveTo>
                  <a:lnTo>
                    <a:pt x="444" y="0"/>
                  </a:lnTo>
                  <a:lnTo>
                    <a:pt x="0" y="0"/>
                  </a:lnTo>
                </a:path>
              </a:pathLst>
            </a:custGeom>
            <a:solidFill>
              <a:srgbClr val="1265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4" name="Freeform 41">
              <a:extLst>
                <a:ext uri="{FF2B5EF4-FFF2-40B4-BE49-F238E27FC236}">
                  <a16:creationId xmlns:a16="http://schemas.microsoft.com/office/drawing/2014/main" id="{A323613F-F395-1F4F-AB11-9D48D27A35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50666" y="8034405"/>
              <a:ext cx="586006" cy="792548"/>
            </a:xfrm>
            <a:custGeom>
              <a:avLst/>
              <a:gdLst>
                <a:gd name="T0" fmla="*/ 461 w 539"/>
                <a:gd name="T1" fmla="*/ 0 h 726"/>
                <a:gd name="T2" fmla="*/ 0 w 539"/>
                <a:gd name="T3" fmla="*/ 725 h 726"/>
                <a:gd name="T4" fmla="*/ 538 w 539"/>
                <a:gd name="T5" fmla="*/ 0 h 726"/>
                <a:gd name="T6" fmla="*/ 461 w 539"/>
                <a:gd name="T7" fmla="*/ 0 h 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9" h="726">
                  <a:moveTo>
                    <a:pt x="461" y="0"/>
                  </a:moveTo>
                  <a:lnTo>
                    <a:pt x="0" y="725"/>
                  </a:lnTo>
                  <a:lnTo>
                    <a:pt x="538" y="0"/>
                  </a:lnTo>
                  <a:lnTo>
                    <a:pt x="461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5" name="Freeform 42">
              <a:extLst>
                <a:ext uri="{FF2B5EF4-FFF2-40B4-BE49-F238E27FC236}">
                  <a16:creationId xmlns:a16="http://schemas.microsoft.com/office/drawing/2014/main" id="{9A876599-45D0-7B41-AFC0-B9E4A57DE3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88069" y="8894197"/>
              <a:ext cx="456318" cy="1061538"/>
            </a:xfrm>
            <a:custGeom>
              <a:avLst/>
              <a:gdLst>
                <a:gd name="T0" fmla="*/ 0 w 420"/>
                <a:gd name="T1" fmla="*/ 590 h 973"/>
                <a:gd name="T2" fmla="*/ 312 w 420"/>
                <a:gd name="T3" fmla="*/ 972 h 973"/>
                <a:gd name="T4" fmla="*/ 161 w 420"/>
                <a:gd name="T5" fmla="*/ 486 h 973"/>
                <a:gd name="T6" fmla="*/ 419 w 420"/>
                <a:gd name="T7" fmla="*/ 0 h 973"/>
                <a:gd name="T8" fmla="*/ 0 w 420"/>
                <a:gd name="T9" fmla="*/ 590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0" h="973">
                  <a:moveTo>
                    <a:pt x="0" y="590"/>
                  </a:moveTo>
                  <a:lnTo>
                    <a:pt x="312" y="972"/>
                  </a:lnTo>
                  <a:lnTo>
                    <a:pt x="161" y="486"/>
                  </a:lnTo>
                  <a:lnTo>
                    <a:pt x="419" y="0"/>
                  </a:lnTo>
                  <a:lnTo>
                    <a:pt x="0" y="59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6" name="Freeform 43">
              <a:extLst>
                <a:ext uri="{FF2B5EF4-FFF2-40B4-BE49-F238E27FC236}">
                  <a16:creationId xmlns:a16="http://schemas.microsoft.com/office/drawing/2014/main" id="{E90AF229-E74C-974E-9BE2-9C2FA863C4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81035" y="8034405"/>
              <a:ext cx="72051" cy="989485"/>
            </a:xfrm>
            <a:custGeom>
              <a:avLst/>
              <a:gdLst>
                <a:gd name="T0" fmla="*/ 0 w 66"/>
                <a:gd name="T1" fmla="*/ 0 h 907"/>
                <a:gd name="T2" fmla="*/ 65 w 66"/>
                <a:gd name="T3" fmla="*/ 906 h 907"/>
                <a:gd name="T4" fmla="*/ 49 w 66"/>
                <a:gd name="T5" fmla="*/ 0 h 907"/>
                <a:gd name="T6" fmla="*/ 0 w 66"/>
                <a:gd name="T7" fmla="*/ 0 h 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907">
                  <a:moveTo>
                    <a:pt x="0" y="0"/>
                  </a:moveTo>
                  <a:lnTo>
                    <a:pt x="65" y="906"/>
                  </a:lnTo>
                  <a:lnTo>
                    <a:pt x="49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7" name="Freeform 44">
              <a:extLst>
                <a:ext uri="{FF2B5EF4-FFF2-40B4-BE49-F238E27FC236}">
                  <a16:creationId xmlns:a16="http://schemas.microsoft.com/office/drawing/2014/main" id="{91E9EEE1-E3BF-674E-AA69-B00CECBD41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3873" y="8034403"/>
              <a:ext cx="946255" cy="1095159"/>
            </a:xfrm>
            <a:custGeom>
              <a:avLst/>
              <a:gdLst>
                <a:gd name="T0" fmla="*/ 867 w 868"/>
                <a:gd name="T1" fmla="*/ 0 h 1006"/>
                <a:gd name="T2" fmla="*/ 582 w 868"/>
                <a:gd name="T3" fmla="*/ 1005 h 1006"/>
                <a:gd name="T4" fmla="*/ 16 w 868"/>
                <a:gd name="T5" fmla="*/ 906 h 1006"/>
                <a:gd name="T6" fmla="*/ 0 w 868"/>
                <a:gd name="T7" fmla="*/ 0 h 1006"/>
                <a:gd name="T8" fmla="*/ 236 w 868"/>
                <a:gd name="T9" fmla="*/ 0 h 1006"/>
                <a:gd name="T10" fmla="*/ 867 w 868"/>
                <a:gd name="T11" fmla="*/ 0 h 10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8" h="1006">
                  <a:moveTo>
                    <a:pt x="867" y="0"/>
                  </a:moveTo>
                  <a:lnTo>
                    <a:pt x="582" y="1005"/>
                  </a:lnTo>
                  <a:lnTo>
                    <a:pt x="16" y="906"/>
                  </a:lnTo>
                  <a:lnTo>
                    <a:pt x="0" y="0"/>
                  </a:lnTo>
                  <a:lnTo>
                    <a:pt x="236" y="0"/>
                  </a:lnTo>
                  <a:lnTo>
                    <a:pt x="867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8" name="Freeform 45">
              <a:extLst>
                <a:ext uri="{FF2B5EF4-FFF2-40B4-BE49-F238E27FC236}">
                  <a16:creationId xmlns:a16="http://schemas.microsoft.com/office/drawing/2014/main" id="{F2A5675E-6557-3847-A889-2AEEF65EC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53084" y="9019086"/>
              <a:ext cx="1474621" cy="701286"/>
            </a:xfrm>
            <a:custGeom>
              <a:avLst/>
              <a:gdLst>
                <a:gd name="T0" fmla="*/ 566 w 1352"/>
                <a:gd name="T1" fmla="*/ 99 h 646"/>
                <a:gd name="T2" fmla="*/ 1351 w 1352"/>
                <a:gd name="T3" fmla="*/ 477 h 646"/>
                <a:gd name="T4" fmla="*/ 11 w 1352"/>
                <a:gd name="T5" fmla="*/ 645 h 646"/>
                <a:gd name="T6" fmla="*/ 0 w 1352"/>
                <a:gd name="T7" fmla="*/ 0 h 646"/>
                <a:gd name="T8" fmla="*/ 566 w 1352"/>
                <a:gd name="T9" fmla="*/ 99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2" h="646">
                  <a:moveTo>
                    <a:pt x="566" y="99"/>
                  </a:moveTo>
                  <a:lnTo>
                    <a:pt x="1351" y="477"/>
                  </a:lnTo>
                  <a:lnTo>
                    <a:pt x="11" y="645"/>
                  </a:lnTo>
                  <a:lnTo>
                    <a:pt x="0" y="0"/>
                  </a:lnTo>
                  <a:lnTo>
                    <a:pt x="566" y="9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9" name="Freeform 46">
              <a:extLst>
                <a:ext uri="{FF2B5EF4-FFF2-40B4-BE49-F238E27FC236}">
                  <a16:creationId xmlns:a16="http://schemas.microsoft.com/office/drawing/2014/main" id="{8B010393-3636-4349-9DE0-1830D34D1E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53084" y="9019084"/>
              <a:ext cx="1474621" cy="518760"/>
            </a:xfrm>
            <a:custGeom>
              <a:avLst/>
              <a:gdLst>
                <a:gd name="T0" fmla="*/ 566 w 1352"/>
                <a:gd name="T1" fmla="*/ 99 h 478"/>
                <a:gd name="T2" fmla="*/ 1351 w 1352"/>
                <a:gd name="T3" fmla="*/ 477 h 478"/>
                <a:gd name="T4" fmla="*/ 0 w 1352"/>
                <a:gd name="T5" fmla="*/ 0 h 478"/>
                <a:gd name="T6" fmla="*/ 566 w 1352"/>
                <a:gd name="T7" fmla="*/ 99 h 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52" h="478">
                  <a:moveTo>
                    <a:pt x="566" y="99"/>
                  </a:moveTo>
                  <a:lnTo>
                    <a:pt x="1351" y="477"/>
                  </a:lnTo>
                  <a:lnTo>
                    <a:pt x="0" y="0"/>
                  </a:lnTo>
                  <a:lnTo>
                    <a:pt x="566" y="99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0" name="Freeform 47">
              <a:extLst>
                <a:ext uri="{FF2B5EF4-FFF2-40B4-BE49-F238E27FC236}">
                  <a16:creationId xmlns:a16="http://schemas.microsoft.com/office/drawing/2014/main" id="{0EBD5A21-560C-1E4E-ACF4-A11ED58294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7584" y="7016097"/>
              <a:ext cx="11657682" cy="1018306"/>
            </a:xfrm>
            <a:custGeom>
              <a:avLst/>
              <a:gdLst>
                <a:gd name="T0" fmla="*/ 0 w 10703"/>
                <a:gd name="T1" fmla="*/ 152 h 936"/>
                <a:gd name="T2" fmla="*/ 353 w 10703"/>
                <a:gd name="T3" fmla="*/ 744 h 936"/>
                <a:gd name="T4" fmla="*/ 219 w 10703"/>
                <a:gd name="T5" fmla="*/ 935 h 936"/>
                <a:gd name="T6" fmla="*/ 2250 w 10703"/>
                <a:gd name="T7" fmla="*/ 935 h 936"/>
                <a:gd name="T8" fmla="*/ 2445 w 10703"/>
                <a:gd name="T9" fmla="*/ 935 h 936"/>
                <a:gd name="T10" fmla="*/ 2935 w 10703"/>
                <a:gd name="T11" fmla="*/ 935 h 936"/>
                <a:gd name="T12" fmla="*/ 3262 w 10703"/>
                <a:gd name="T13" fmla="*/ 935 h 936"/>
                <a:gd name="T14" fmla="*/ 3797 w 10703"/>
                <a:gd name="T15" fmla="*/ 935 h 936"/>
                <a:gd name="T16" fmla="*/ 4428 w 10703"/>
                <a:gd name="T17" fmla="*/ 935 h 936"/>
                <a:gd name="T18" fmla="*/ 4837 w 10703"/>
                <a:gd name="T19" fmla="*/ 935 h 936"/>
                <a:gd name="T20" fmla="*/ 5177 w 10703"/>
                <a:gd name="T21" fmla="*/ 935 h 936"/>
                <a:gd name="T22" fmla="*/ 9691 w 10703"/>
                <a:gd name="T23" fmla="*/ 935 h 936"/>
                <a:gd name="T24" fmla="*/ 10082 w 10703"/>
                <a:gd name="T25" fmla="*/ 935 h 936"/>
                <a:gd name="T26" fmla="*/ 10368 w 10703"/>
                <a:gd name="T27" fmla="*/ 935 h 936"/>
                <a:gd name="T28" fmla="*/ 10702 w 10703"/>
                <a:gd name="T29" fmla="*/ 935 h 936"/>
                <a:gd name="T30" fmla="*/ 10445 w 10703"/>
                <a:gd name="T31" fmla="*/ 95 h 936"/>
                <a:gd name="T32" fmla="*/ 1545 w 10703"/>
                <a:gd name="T33" fmla="*/ 0 h 936"/>
                <a:gd name="T34" fmla="*/ 0 w 10703"/>
                <a:gd name="T35" fmla="*/ 152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703" h="936">
                  <a:moveTo>
                    <a:pt x="0" y="152"/>
                  </a:moveTo>
                  <a:lnTo>
                    <a:pt x="353" y="744"/>
                  </a:lnTo>
                  <a:lnTo>
                    <a:pt x="219" y="935"/>
                  </a:lnTo>
                  <a:lnTo>
                    <a:pt x="2250" y="935"/>
                  </a:lnTo>
                  <a:lnTo>
                    <a:pt x="2445" y="935"/>
                  </a:lnTo>
                  <a:lnTo>
                    <a:pt x="2935" y="935"/>
                  </a:lnTo>
                  <a:lnTo>
                    <a:pt x="3262" y="935"/>
                  </a:lnTo>
                  <a:lnTo>
                    <a:pt x="3797" y="935"/>
                  </a:lnTo>
                  <a:lnTo>
                    <a:pt x="4428" y="935"/>
                  </a:lnTo>
                  <a:lnTo>
                    <a:pt x="4837" y="935"/>
                  </a:lnTo>
                  <a:lnTo>
                    <a:pt x="5177" y="935"/>
                  </a:lnTo>
                  <a:lnTo>
                    <a:pt x="9691" y="935"/>
                  </a:lnTo>
                  <a:lnTo>
                    <a:pt x="10082" y="935"/>
                  </a:lnTo>
                  <a:lnTo>
                    <a:pt x="10368" y="935"/>
                  </a:lnTo>
                  <a:lnTo>
                    <a:pt x="10702" y="935"/>
                  </a:lnTo>
                  <a:lnTo>
                    <a:pt x="10445" y="95"/>
                  </a:lnTo>
                  <a:lnTo>
                    <a:pt x="1545" y="0"/>
                  </a:lnTo>
                  <a:lnTo>
                    <a:pt x="0" y="152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1" name="Freeform 48">
              <a:extLst>
                <a:ext uri="{FF2B5EF4-FFF2-40B4-BE49-F238E27FC236}">
                  <a16:creationId xmlns:a16="http://schemas.microsoft.com/office/drawing/2014/main" id="{885A0FB5-637F-8A4D-95E3-FA2EDD0573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7583" y="4734515"/>
              <a:ext cx="11379088" cy="2862784"/>
            </a:xfrm>
            <a:custGeom>
              <a:avLst/>
              <a:gdLst>
                <a:gd name="T0" fmla="*/ 0 w 10446"/>
                <a:gd name="T1" fmla="*/ 2243 h 2626"/>
                <a:gd name="T2" fmla="*/ 1044 w 10446"/>
                <a:gd name="T3" fmla="*/ 2296 h 2626"/>
                <a:gd name="T4" fmla="*/ 1130 w 10446"/>
                <a:gd name="T5" fmla="*/ 2270 h 2626"/>
                <a:gd name="T6" fmla="*/ 1131 w 10446"/>
                <a:gd name="T7" fmla="*/ 2301 h 2626"/>
                <a:gd name="T8" fmla="*/ 2452 w 10446"/>
                <a:gd name="T9" fmla="*/ 2368 h 2626"/>
                <a:gd name="T10" fmla="*/ 2699 w 10446"/>
                <a:gd name="T11" fmla="*/ 2625 h 2626"/>
                <a:gd name="T12" fmla="*/ 5427 w 10446"/>
                <a:gd name="T13" fmla="*/ 2482 h 2626"/>
                <a:gd name="T14" fmla="*/ 5980 w 10446"/>
                <a:gd name="T15" fmla="*/ 2625 h 2626"/>
                <a:gd name="T16" fmla="*/ 7917 w 10446"/>
                <a:gd name="T17" fmla="*/ 2358 h 2626"/>
                <a:gd name="T18" fmla="*/ 9014 w 10446"/>
                <a:gd name="T19" fmla="*/ 2444 h 2626"/>
                <a:gd name="T20" fmla="*/ 10445 w 10446"/>
                <a:gd name="T21" fmla="*/ 2186 h 2626"/>
                <a:gd name="T22" fmla="*/ 9462 w 10446"/>
                <a:gd name="T23" fmla="*/ 1934 h 2626"/>
                <a:gd name="T24" fmla="*/ 9188 w 10446"/>
                <a:gd name="T25" fmla="*/ 1790 h 2626"/>
                <a:gd name="T26" fmla="*/ 8098 w 10446"/>
                <a:gd name="T27" fmla="*/ 1082 h 2626"/>
                <a:gd name="T28" fmla="*/ 7420 w 10446"/>
                <a:gd name="T29" fmla="*/ 764 h 2626"/>
                <a:gd name="T30" fmla="*/ 6545 w 10446"/>
                <a:gd name="T31" fmla="*/ 1009 h 2626"/>
                <a:gd name="T32" fmla="*/ 5526 w 10446"/>
                <a:gd name="T33" fmla="*/ 645 h 2626"/>
                <a:gd name="T34" fmla="*/ 4602 w 10446"/>
                <a:gd name="T35" fmla="*/ 0 h 2626"/>
                <a:gd name="T36" fmla="*/ 2603 w 10446"/>
                <a:gd name="T37" fmla="*/ 811 h 2626"/>
                <a:gd name="T38" fmla="*/ 1536 w 10446"/>
                <a:gd name="T39" fmla="*/ 1843 h 2626"/>
                <a:gd name="T40" fmla="*/ 1125 w 10446"/>
                <a:gd name="T41" fmla="*/ 2081 h 2626"/>
                <a:gd name="T42" fmla="*/ 0 w 10446"/>
                <a:gd name="T43" fmla="*/ 2243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446" h="2626">
                  <a:moveTo>
                    <a:pt x="0" y="2243"/>
                  </a:moveTo>
                  <a:lnTo>
                    <a:pt x="1044" y="2296"/>
                  </a:lnTo>
                  <a:lnTo>
                    <a:pt x="1130" y="2270"/>
                  </a:lnTo>
                  <a:lnTo>
                    <a:pt x="1131" y="2301"/>
                  </a:lnTo>
                  <a:lnTo>
                    <a:pt x="2452" y="2368"/>
                  </a:lnTo>
                  <a:lnTo>
                    <a:pt x="2699" y="2625"/>
                  </a:lnTo>
                  <a:lnTo>
                    <a:pt x="5427" y="2482"/>
                  </a:lnTo>
                  <a:lnTo>
                    <a:pt x="5980" y="2625"/>
                  </a:lnTo>
                  <a:lnTo>
                    <a:pt x="7917" y="2358"/>
                  </a:lnTo>
                  <a:lnTo>
                    <a:pt x="9014" y="2444"/>
                  </a:lnTo>
                  <a:lnTo>
                    <a:pt x="10445" y="2186"/>
                  </a:lnTo>
                  <a:lnTo>
                    <a:pt x="9462" y="1934"/>
                  </a:lnTo>
                  <a:lnTo>
                    <a:pt x="9188" y="1790"/>
                  </a:lnTo>
                  <a:lnTo>
                    <a:pt x="8098" y="1082"/>
                  </a:lnTo>
                  <a:lnTo>
                    <a:pt x="7420" y="764"/>
                  </a:lnTo>
                  <a:lnTo>
                    <a:pt x="6545" y="1009"/>
                  </a:lnTo>
                  <a:lnTo>
                    <a:pt x="5526" y="645"/>
                  </a:lnTo>
                  <a:lnTo>
                    <a:pt x="4602" y="0"/>
                  </a:lnTo>
                  <a:lnTo>
                    <a:pt x="2603" y="811"/>
                  </a:lnTo>
                  <a:lnTo>
                    <a:pt x="1536" y="1843"/>
                  </a:lnTo>
                  <a:lnTo>
                    <a:pt x="1125" y="2081"/>
                  </a:lnTo>
                  <a:lnTo>
                    <a:pt x="0" y="2243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2" name="Freeform 49">
              <a:extLst>
                <a:ext uri="{FF2B5EF4-FFF2-40B4-BE49-F238E27FC236}">
                  <a16:creationId xmlns:a16="http://schemas.microsoft.com/office/drawing/2014/main" id="{B01ADE11-0B57-DA41-9971-F3A0EA7857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7751" y="7823057"/>
              <a:ext cx="456318" cy="211346"/>
            </a:xfrm>
            <a:custGeom>
              <a:avLst/>
              <a:gdLst>
                <a:gd name="T0" fmla="*/ 134 w 421"/>
                <a:gd name="T1" fmla="*/ 0 h 192"/>
                <a:gd name="T2" fmla="*/ 420 w 421"/>
                <a:gd name="T3" fmla="*/ 191 h 192"/>
                <a:gd name="T4" fmla="*/ 0 w 421"/>
                <a:gd name="T5" fmla="*/ 191 h 192"/>
                <a:gd name="T6" fmla="*/ 134 w 421"/>
                <a:gd name="T7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1" h="192">
                  <a:moveTo>
                    <a:pt x="134" y="0"/>
                  </a:moveTo>
                  <a:lnTo>
                    <a:pt x="420" y="191"/>
                  </a:lnTo>
                  <a:lnTo>
                    <a:pt x="0" y="191"/>
                  </a:lnTo>
                  <a:lnTo>
                    <a:pt x="134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3" name="Freeform 50">
              <a:extLst>
                <a:ext uri="{FF2B5EF4-FFF2-40B4-BE49-F238E27FC236}">
                  <a16:creationId xmlns:a16="http://schemas.microsoft.com/office/drawing/2014/main" id="{9D1C65D1-E0BD-D64B-8188-606B51E303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07282" y="7313906"/>
              <a:ext cx="489940" cy="715694"/>
            </a:xfrm>
            <a:custGeom>
              <a:avLst/>
              <a:gdLst>
                <a:gd name="T0" fmla="*/ 202 w 450"/>
                <a:gd name="T1" fmla="*/ 0 h 659"/>
                <a:gd name="T2" fmla="*/ 0 w 450"/>
                <a:gd name="T3" fmla="*/ 658 h 659"/>
                <a:gd name="T4" fmla="*/ 195 w 450"/>
                <a:gd name="T5" fmla="*/ 658 h 659"/>
                <a:gd name="T6" fmla="*/ 449 w 450"/>
                <a:gd name="T7" fmla="*/ 257 h 659"/>
                <a:gd name="T8" fmla="*/ 202 w 450"/>
                <a:gd name="T9" fmla="*/ 0 h 6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0" h="659">
                  <a:moveTo>
                    <a:pt x="202" y="0"/>
                  </a:moveTo>
                  <a:lnTo>
                    <a:pt x="0" y="658"/>
                  </a:lnTo>
                  <a:lnTo>
                    <a:pt x="195" y="658"/>
                  </a:lnTo>
                  <a:lnTo>
                    <a:pt x="449" y="257"/>
                  </a:lnTo>
                  <a:lnTo>
                    <a:pt x="202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4" name="Freeform 51">
              <a:extLst>
                <a:ext uri="{FF2B5EF4-FFF2-40B4-BE49-F238E27FC236}">
                  <a16:creationId xmlns:a16="http://schemas.microsoft.com/office/drawing/2014/main" id="{7DF12DD0-79C5-DB4A-B8E9-F52339276B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0484" y="7438791"/>
              <a:ext cx="605219" cy="595612"/>
            </a:xfrm>
            <a:custGeom>
              <a:avLst/>
              <a:gdLst>
                <a:gd name="T0" fmla="*/ 0 w 554"/>
                <a:gd name="T1" fmla="*/ 0 h 545"/>
                <a:gd name="T2" fmla="*/ 0 w 554"/>
                <a:gd name="T3" fmla="*/ 544 h 545"/>
                <a:gd name="T4" fmla="*/ 419 w 554"/>
                <a:gd name="T5" fmla="*/ 544 h 545"/>
                <a:gd name="T6" fmla="*/ 553 w 554"/>
                <a:gd name="T7" fmla="*/ 143 h 545"/>
                <a:gd name="T8" fmla="*/ 0 w 554"/>
                <a:gd name="T9" fmla="*/ 0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4" h="545">
                  <a:moveTo>
                    <a:pt x="0" y="0"/>
                  </a:moveTo>
                  <a:lnTo>
                    <a:pt x="0" y="544"/>
                  </a:lnTo>
                  <a:lnTo>
                    <a:pt x="419" y="544"/>
                  </a:lnTo>
                  <a:lnTo>
                    <a:pt x="553" y="143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5" name="Freeform 52">
              <a:extLst>
                <a:ext uri="{FF2B5EF4-FFF2-40B4-BE49-F238E27FC236}">
                  <a16:creationId xmlns:a16="http://schemas.microsoft.com/office/drawing/2014/main" id="{301C75F0-3703-B042-9818-BD4A1F68E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79562" y="7304297"/>
              <a:ext cx="1196027" cy="730106"/>
            </a:xfrm>
            <a:custGeom>
              <a:avLst/>
              <a:gdLst>
                <a:gd name="T0" fmla="*/ 0 w 1098"/>
                <a:gd name="T1" fmla="*/ 0 h 669"/>
                <a:gd name="T2" fmla="*/ 202 w 1098"/>
                <a:gd name="T3" fmla="*/ 668 h 669"/>
                <a:gd name="T4" fmla="*/ 848 w 1098"/>
                <a:gd name="T5" fmla="*/ 668 h 669"/>
                <a:gd name="T6" fmla="*/ 1097 w 1098"/>
                <a:gd name="T7" fmla="*/ 86 h 669"/>
                <a:gd name="T8" fmla="*/ 0 w 1098"/>
                <a:gd name="T9" fmla="*/ 0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8" h="669">
                  <a:moveTo>
                    <a:pt x="0" y="0"/>
                  </a:moveTo>
                  <a:lnTo>
                    <a:pt x="202" y="668"/>
                  </a:lnTo>
                  <a:lnTo>
                    <a:pt x="848" y="668"/>
                  </a:lnTo>
                  <a:lnTo>
                    <a:pt x="1097" y="86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6" name="Freeform 53">
              <a:extLst>
                <a:ext uri="{FF2B5EF4-FFF2-40B4-BE49-F238E27FC236}">
                  <a16:creationId xmlns:a16="http://schemas.microsoft.com/office/drawing/2014/main" id="{09416B38-3209-3B4D-B773-53F7B75480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15302" y="7116967"/>
              <a:ext cx="821371" cy="917438"/>
            </a:xfrm>
            <a:custGeom>
              <a:avLst/>
              <a:gdLst>
                <a:gd name="T0" fmla="*/ 0 w 755"/>
                <a:gd name="T1" fmla="*/ 840 h 841"/>
                <a:gd name="T2" fmla="*/ 171 w 755"/>
                <a:gd name="T3" fmla="*/ 506 h 841"/>
                <a:gd name="T4" fmla="*/ 754 w 755"/>
                <a:gd name="T5" fmla="*/ 0 h 841"/>
                <a:gd name="T6" fmla="*/ 295 w 755"/>
                <a:gd name="T7" fmla="*/ 511 h 841"/>
                <a:gd name="T8" fmla="*/ 391 w 755"/>
                <a:gd name="T9" fmla="*/ 840 h 841"/>
                <a:gd name="T10" fmla="*/ 0 w 755"/>
                <a:gd name="T11" fmla="*/ 840 h 8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55" h="841">
                  <a:moveTo>
                    <a:pt x="0" y="840"/>
                  </a:moveTo>
                  <a:lnTo>
                    <a:pt x="171" y="506"/>
                  </a:lnTo>
                  <a:lnTo>
                    <a:pt x="754" y="0"/>
                  </a:lnTo>
                  <a:lnTo>
                    <a:pt x="295" y="511"/>
                  </a:lnTo>
                  <a:lnTo>
                    <a:pt x="391" y="840"/>
                  </a:lnTo>
                  <a:lnTo>
                    <a:pt x="0" y="84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7" name="Freeform 54">
              <a:extLst>
                <a:ext uri="{FF2B5EF4-FFF2-40B4-BE49-F238E27FC236}">
                  <a16:creationId xmlns:a16="http://schemas.microsoft.com/office/drawing/2014/main" id="{AEA549B0-2D9D-1747-BB7C-973CE59783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0126" y="7438791"/>
              <a:ext cx="1090358" cy="595612"/>
            </a:xfrm>
            <a:custGeom>
              <a:avLst/>
              <a:gdLst>
                <a:gd name="T0" fmla="*/ 284 w 1000"/>
                <a:gd name="T1" fmla="*/ 272 h 545"/>
                <a:gd name="T2" fmla="*/ 999 w 1000"/>
                <a:gd name="T3" fmla="*/ 0 h 545"/>
                <a:gd name="T4" fmla="*/ 342 w 1000"/>
                <a:gd name="T5" fmla="*/ 353 h 545"/>
                <a:gd name="T6" fmla="*/ 409 w 1000"/>
                <a:gd name="T7" fmla="*/ 544 h 545"/>
                <a:gd name="T8" fmla="*/ 0 w 1000"/>
                <a:gd name="T9" fmla="*/ 544 h 545"/>
                <a:gd name="T10" fmla="*/ 284 w 1000"/>
                <a:gd name="T11" fmla="*/ 272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0" h="545">
                  <a:moveTo>
                    <a:pt x="284" y="272"/>
                  </a:moveTo>
                  <a:lnTo>
                    <a:pt x="999" y="0"/>
                  </a:lnTo>
                  <a:lnTo>
                    <a:pt x="342" y="353"/>
                  </a:lnTo>
                  <a:lnTo>
                    <a:pt x="409" y="544"/>
                  </a:lnTo>
                  <a:lnTo>
                    <a:pt x="0" y="544"/>
                  </a:lnTo>
                  <a:lnTo>
                    <a:pt x="284" y="27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8" name="Freeform 55">
              <a:extLst>
                <a:ext uri="{FF2B5EF4-FFF2-40B4-BE49-F238E27FC236}">
                  <a16:creationId xmlns:a16="http://schemas.microsoft.com/office/drawing/2014/main" id="{BDE5C354-4347-F045-B4BF-FF2FA5F49F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95976" y="7208230"/>
              <a:ext cx="139295" cy="826173"/>
            </a:xfrm>
            <a:custGeom>
              <a:avLst/>
              <a:gdLst>
                <a:gd name="T0" fmla="*/ 0 w 126"/>
                <a:gd name="T1" fmla="*/ 26 h 757"/>
                <a:gd name="T2" fmla="*/ 125 w 126"/>
                <a:gd name="T3" fmla="*/ 756 h 757"/>
                <a:gd name="T4" fmla="*/ 87 w 126"/>
                <a:gd name="T5" fmla="*/ 31 h 757"/>
                <a:gd name="T6" fmla="*/ 86 w 126"/>
                <a:gd name="T7" fmla="*/ 0 h 757"/>
                <a:gd name="T8" fmla="*/ 0 w 126"/>
                <a:gd name="T9" fmla="*/ 26 h 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" h="757">
                  <a:moveTo>
                    <a:pt x="0" y="26"/>
                  </a:moveTo>
                  <a:lnTo>
                    <a:pt x="125" y="756"/>
                  </a:lnTo>
                  <a:lnTo>
                    <a:pt x="87" y="31"/>
                  </a:lnTo>
                  <a:lnTo>
                    <a:pt x="86" y="0"/>
                  </a:lnTo>
                  <a:lnTo>
                    <a:pt x="0" y="26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9" name="Freeform 56">
              <a:extLst>
                <a:ext uri="{FF2B5EF4-FFF2-40B4-BE49-F238E27FC236}">
                  <a16:creationId xmlns:a16="http://schemas.microsoft.com/office/drawing/2014/main" id="{83F4AE84-D113-7E4B-9C9B-AA2DB3C3C2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12919" y="7501234"/>
              <a:ext cx="220953" cy="533170"/>
            </a:xfrm>
            <a:custGeom>
              <a:avLst/>
              <a:gdLst>
                <a:gd name="T0" fmla="*/ 154 w 204"/>
                <a:gd name="T1" fmla="*/ 487 h 488"/>
                <a:gd name="T2" fmla="*/ 73 w 204"/>
                <a:gd name="T3" fmla="*/ 48 h 488"/>
                <a:gd name="T4" fmla="*/ 0 w 204"/>
                <a:gd name="T5" fmla="*/ 0 h 488"/>
                <a:gd name="T6" fmla="*/ 164 w 204"/>
                <a:gd name="T7" fmla="*/ 43 h 488"/>
                <a:gd name="T8" fmla="*/ 203 w 204"/>
                <a:gd name="T9" fmla="*/ 487 h 488"/>
                <a:gd name="T10" fmla="*/ 154 w 204"/>
                <a:gd name="T11" fmla="*/ 487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4" h="488">
                  <a:moveTo>
                    <a:pt x="154" y="487"/>
                  </a:moveTo>
                  <a:lnTo>
                    <a:pt x="73" y="48"/>
                  </a:lnTo>
                  <a:lnTo>
                    <a:pt x="0" y="0"/>
                  </a:lnTo>
                  <a:lnTo>
                    <a:pt x="164" y="43"/>
                  </a:lnTo>
                  <a:lnTo>
                    <a:pt x="203" y="487"/>
                  </a:lnTo>
                  <a:lnTo>
                    <a:pt x="154" y="487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0" name="Freeform 57">
              <a:extLst>
                <a:ext uri="{FF2B5EF4-FFF2-40B4-BE49-F238E27FC236}">
                  <a16:creationId xmlns:a16="http://schemas.microsoft.com/office/drawing/2014/main" id="{37402A3F-C8A7-BF4C-8E5D-F427929461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56601" y="7554070"/>
              <a:ext cx="542778" cy="480333"/>
            </a:xfrm>
            <a:custGeom>
              <a:avLst/>
              <a:gdLst>
                <a:gd name="T0" fmla="*/ 496 w 497"/>
                <a:gd name="T1" fmla="*/ 0 h 440"/>
                <a:gd name="T2" fmla="*/ 459 w 497"/>
                <a:gd name="T3" fmla="*/ 236 h 440"/>
                <a:gd name="T4" fmla="*/ 0 w 497"/>
                <a:gd name="T5" fmla="*/ 439 h 440"/>
                <a:gd name="T6" fmla="*/ 327 w 497"/>
                <a:gd name="T7" fmla="*/ 439 h 440"/>
                <a:gd name="T8" fmla="*/ 496 w 497"/>
                <a:gd name="T9" fmla="*/ 245 h 440"/>
                <a:gd name="T10" fmla="*/ 496 w 497"/>
                <a:gd name="T11" fmla="*/ 0 h 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7" h="440">
                  <a:moveTo>
                    <a:pt x="496" y="0"/>
                  </a:moveTo>
                  <a:lnTo>
                    <a:pt x="459" y="236"/>
                  </a:lnTo>
                  <a:lnTo>
                    <a:pt x="0" y="439"/>
                  </a:lnTo>
                  <a:lnTo>
                    <a:pt x="327" y="439"/>
                  </a:lnTo>
                  <a:lnTo>
                    <a:pt x="496" y="245"/>
                  </a:lnTo>
                  <a:lnTo>
                    <a:pt x="496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1" name="Freeform 58">
              <a:extLst>
                <a:ext uri="{FF2B5EF4-FFF2-40B4-BE49-F238E27FC236}">
                  <a16:creationId xmlns:a16="http://schemas.microsoft.com/office/drawing/2014/main" id="{CE3EF38F-9302-6F48-80A6-9C621A6F71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37690" y="7458004"/>
              <a:ext cx="177725" cy="576399"/>
            </a:xfrm>
            <a:custGeom>
              <a:avLst/>
              <a:gdLst>
                <a:gd name="T0" fmla="*/ 0 w 164"/>
                <a:gd name="T1" fmla="*/ 54 h 528"/>
                <a:gd name="T2" fmla="*/ 51 w 164"/>
                <a:gd name="T3" fmla="*/ 0 h 528"/>
                <a:gd name="T4" fmla="*/ 71 w 164"/>
                <a:gd name="T5" fmla="*/ 54 h 528"/>
                <a:gd name="T6" fmla="*/ 163 w 164"/>
                <a:gd name="T7" fmla="*/ 527 h 528"/>
                <a:gd name="T8" fmla="*/ 81 w 164"/>
                <a:gd name="T9" fmla="*/ 527 h 528"/>
                <a:gd name="T10" fmla="*/ 0 w 164"/>
                <a:gd name="T11" fmla="*/ 54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4" h="528">
                  <a:moveTo>
                    <a:pt x="0" y="54"/>
                  </a:moveTo>
                  <a:lnTo>
                    <a:pt x="51" y="0"/>
                  </a:lnTo>
                  <a:lnTo>
                    <a:pt x="71" y="54"/>
                  </a:lnTo>
                  <a:lnTo>
                    <a:pt x="163" y="527"/>
                  </a:lnTo>
                  <a:lnTo>
                    <a:pt x="81" y="527"/>
                  </a:lnTo>
                  <a:lnTo>
                    <a:pt x="0" y="54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2" name="Freeform 59">
              <a:extLst>
                <a:ext uri="{FF2B5EF4-FFF2-40B4-BE49-F238E27FC236}">
                  <a16:creationId xmlns:a16="http://schemas.microsoft.com/office/drawing/2014/main" id="{EE11A380-686F-B649-9911-F132667631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6601" y="7400363"/>
              <a:ext cx="369858" cy="634040"/>
            </a:xfrm>
            <a:custGeom>
              <a:avLst/>
              <a:gdLst>
                <a:gd name="T0" fmla="*/ 249 w 338"/>
                <a:gd name="T1" fmla="*/ 0 h 583"/>
                <a:gd name="T2" fmla="*/ 337 w 338"/>
                <a:gd name="T3" fmla="*/ 582 h 583"/>
                <a:gd name="T4" fmla="*/ 0 w 338"/>
                <a:gd name="T5" fmla="*/ 582 h 583"/>
                <a:gd name="T6" fmla="*/ 249 w 338"/>
                <a:gd name="T7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8" h="583">
                  <a:moveTo>
                    <a:pt x="249" y="0"/>
                  </a:moveTo>
                  <a:lnTo>
                    <a:pt x="337" y="582"/>
                  </a:lnTo>
                  <a:lnTo>
                    <a:pt x="0" y="582"/>
                  </a:lnTo>
                  <a:lnTo>
                    <a:pt x="249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3" name="Freeform 60">
              <a:extLst>
                <a:ext uri="{FF2B5EF4-FFF2-40B4-BE49-F238E27FC236}">
                  <a16:creationId xmlns:a16="http://schemas.microsoft.com/office/drawing/2014/main" id="{183D7340-79D8-F74A-A3FB-02FBC1E580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6799" y="7597301"/>
              <a:ext cx="259379" cy="437104"/>
            </a:xfrm>
            <a:custGeom>
              <a:avLst/>
              <a:gdLst>
                <a:gd name="T0" fmla="*/ 134 w 237"/>
                <a:gd name="T1" fmla="*/ 0 h 402"/>
                <a:gd name="T2" fmla="*/ 236 w 237"/>
                <a:gd name="T3" fmla="*/ 401 h 402"/>
                <a:gd name="T4" fmla="*/ 0 w 237"/>
                <a:gd name="T5" fmla="*/ 401 h 402"/>
                <a:gd name="T6" fmla="*/ 134 w 237"/>
                <a:gd name="T7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7" h="402">
                  <a:moveTo>
                    <a:pt x="134" y="0"/>
                  </a:moveTo>
                  <a:lnTo>
                    <a:pt x="236" y="401"/>
                  </a:lnTo>
                  <a:lnTo>
                    <a:pt x="0" y="401"/>
                  </a:lnTo>
                  <a:lnTo>
                    <a:pt x="134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4" name="Freeform 61">
              <a:extLst>
                <a:ext uri="{FF2B5EF4-FFF2-40B4-BE49-F238E27FC236}">
                  <a16:creationId xmlns:a16="http://schemas.microsoft.com/office/drawing/2014/main" id="{AEAB47BB-BD1D-8D44-BFF0-41ACC6BED5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18628" y="7597301"/>
              <a:ext cx="278594" cy="437104"/>
            </a:xfrm>
            <a:custGeom>
              <a:avLst/>
              <a:gdLst>
                <a:gd name="T0" fmla="*/ 254 w 255"/>
                <a:gd name="T1" fmla="*/ 0 h 402"/>
                <a:gd name="T2" fmla="*/ 100 w 255"/>
                <a:gd name="T3" fmla="*/ 401 h 402"/>
                <a:gd name="T4" fmla="*/ 0 w 255"/>
                <a:gd name="T5" fmla="*/ 401 h 402"/>
                <a:gd name="T6" fmla="*/ 254 w 255"/>
                <a:gd name="T7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5" h="402">
                  <a:moveTo>
                    <a:pt x="254" y="0"/>
                  </a:moveTo>
                  <a:lnTo>
                    <a:pt x="100" y="401"/>
                  </a:lnTo>
                  <a:lnTo>
                    <a:pt x="0" y="401"/>
                  </a:lnTo>
                  <a:lnTo>
                    <a:pt x="254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5" name="Freeform 62">
              <a:extLst>
                <a:ext uri="{FF2B5EF4-FFF2-40B4-BE49-F238E27FC236}">
                  <a16:creationId xmlns:a16="http://schemas.microsoft.com/office/drawing/2014/main" id="{DF0170FD-6E13-1542-9385-8670FCD41B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77174" y="7640531"/>
              <a:ext cx="172920" cy="393873"/>
            </a:xfrm>
            <a:custGeom>
              <a:avLst/>
              <a:gdLst>
                <a:gd name="T0" fmla="*/ 76 w 160"/>
                <a:gd name="T1" fmla="*/ 130 h 360"/>
                <a:gd name="T2" fmla="*/ 159 w 160"/>
                <a:gd name="T3" fmla="*/ 359 h 360"/>
                <a:gd name="T4" fmla="*/ 11 w 160"/>
                <a:gd name="T5" fmla="*/ 359 h 360"/>
                <a:gd name="T6" fmla="*/ 0 w 160"/>
                <a:gd name="T7" fmla="*/ 0 h 360"/>
                <a:gd name="T8" fmla="*/ 76 w 160"/>
                <a:gd name="T9" fmla="*/ 13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360">
                  <a:moveTo>
                    <a:pt x="76" y="130"/>
                  </a:moveTo>
                  <a:lnTo>
                    <a:pt x="159" y="359"/>
                  </a:lnTo>
                  <a:lnTo>
                    <a:pt x="11" y="359"/>
                  </a:lnTo>
                  <a:lnTo>
                    <a:pt x="0" y="0"/>
                  </a:lnTo>
                  <a:lnTo>
                    <a:pt x="76" y="13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6" name="Freeform 63">
              <a:extLst>
                <a:ext uri="{FF2B5EF4-FFF2-40B4-BE49-F238E27FC236}">
                  <a16:creationId xmlns:a16="http://schemas.microsoft.com/office/drawing/2014/main" id="{79371ECB-50C0-DD4F-8A8E-EE8B0EB7E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41588" y="7573283"/>
              <a:ext cx="115279" cy="456315"/>
            </a:xfrm>
            <a:custGeom>
              <a:avLst/>
              <a:gdLst>
                <a:gd name="T0" fmla="*/ 0 w 106"/>
                <a:gd name="T1" fmla="*/ 0 h 421"/>
                <a:gd name="T2" fmla="*/ 42 w 106"/>
                <a:gd name="T3" fmla="*/ 420 h 421"/>
                <a:gd name="T4" fmla="*/ 105 w 106"/>
                <a:gd name="T5" fmla="*/ 420 h 421"/>
                <a:gd name="T6" fmla="*/ 105 w 106"/>
                <a:gd name="T7" fmla="*/ 420 h 421"/>
                <a:gd name="T8" fmla="*/ 0 w 106"/>
                <a:gd name="T9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421">
                  <a:moveTo>
                    <a:pt x="0" y="0"/>
                  </a:moveTo>
                  <a:lnTo>
                    <a:pt x="42" y="420"/>
                  </a:lnTo>
                  <a:lnTo>
                    <a:pt x="105" y="420"/>
                  </a:lnTo>
                  <a:lnTo>
                    <a:pt x="105" y="420"/>
                  </a:lnTo>
                  <a:cubicBezTo>
                    <a:pt x="96" y="404"/>
                    <a:pt x="0" y="0"/>
                    <a:pt x="0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7" name="Freeform 64">
              <a:extLst>
                <a:ext uri="{FF2B5EF4-FFF2-40B4-BE49-F238E27FC236}">
                  <a16:creationId xmlns:a16="http://schemas.microsoft.com/office/drawing/2014/main" id="{2F5DB5D2-A441-624E-B6D3-90A9264114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50213" y="7453199"/>
              <a:ext cx="86459" cy="581204"/>
            </a:xfrm>
            <a:custGeom>
              <a:avLst/>
              <a:gdLst>
                <a:gd name="T0" fmla="*/ 77 w 78"/>
                <a:gd name="T1" fmla="*/ 531 h 532"/>
                <a:gd name="T2" fmla="*/ 19 w 78"/>
                <a:gd name="T3" fmla="*/ 0 h 532"/>
                <a:gd name="T4" fmla="*/ 0 w 78"/>
                <a:gd name="T5" fmla="*/ 531 h 532"/>
                <a:gd name="T6" fmla="*/ 77 w 78"/>
                <a:gd name="T7" fmla="*/ 531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" h="532">
                  <a:moveTo>
                    <a:pt x="77" y="531"/>
                  </a:moveTo>
                  <a:lnTo>
                    <a:pt x="19" y="0"/>
                  </a:lnTo>
                  <a:lnTo>
                    <a:pt x="0" y="531"/>
                  </a:lnTo>
                  <a:lnTo>
                    <a:pt x="77" y="531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8" name="Freeform 65">
              <a:extLst>
                <a:ext uri="{FF2B5EF4-FFF2-40B4-BE49-F238E27FC236}">
                  <a16:creationId xmlns:a16="http://schemas.microsoft.com/office/drawing/2014/main" id="{C2C27A7E-AECE-4C42-B32D-1B07D01701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25363" y="7304297"/>
              <a:ext cx="187332" cy="730106"/>
            </a:xfrm>
            <a:custGeom>
              <a:avLst/>
              <a:gdLst>
                <a:gd name="T0" fmla="*/ 92 w 171"/>
                <a:gd name="T1" fmla="*/ 28 h 669"/>
                <a:gd name="T2" fmla="*/ 0 w 171"/>
                <a:gd name="T3" fmla="*/ 0 h 669"/>
                <a:gd name="T4" fmla="*/ 170 w 171"/>
                <a:gd name="T5" fmla="*/ 14 h 669"/>
                <a:gd name="T6" fmla="*/ 139 w 171"/>
                <a:gd name="T7" fmla="*/ 668 h 669"/>
                <a:gd name="T8" fmla="*/ 104 w 171"/>
                <a:gd name="T9" fmla="*/ 668 h 669"/>
                <a:gd name="T10" fmla="*/ 92 w 171"/>
                <a:gd name="T11" fmla="*/ 28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1" h="669">
                  <a:moveTo>
                    <a:pt x="92" y="28"/>
                  </a:moveTo>
                  <a:lnTo>
                    <a:pt x="0" y="0"/>
                  </a:lnTo>
                  <a:lnTo>
                    <a:pt x="170" y="14"/>
                  </a:lnTo>
                  <a:lnTo>
                    <a:pt x="139" y="668"/>
                  </a:lnTo>
                  <a:lnTo>
                    <a:pt x="104" y="668"/>
                  </a:lnTo>
                  <a:lnTo>
                    <a:pt x="92" y="28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9" name="Freeform 66">
              <a:extLst>
                <a:ext uri="{FF2B5EF4-FFF2-40B4-BE49-F238E27FC236}">
                  <a16:creationId xmlns:a16="http://schemas.microsoft.com/office/drawing/2014/main" id="{B87F4F69-5864-3E44-9192-8B39BF0AF0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12994" y="7640531"/>
              <a:ext cx="278594" cy="393873"/>
            </a:xfrm>
            <a:custGeom>
              <a:avLst/>
              <a:gdLst>
                <a:gd name="T0" fmla="*/ 0 w 257"/>
                <a:gd name="T1" fmla="*/ 359 h 360"/>
                <a:gd name="T2" fmla="*/ 246 w 257"/>
                <a:gd name="T3" fmla="*/ 0 h 360"/>
                <a:gd name="T4" fmla="*/ 256 w 257"/>
                <a:gd name="T5" fmla="*/ 359 h 360"/>
                <a:gd name="T6" fmla="*/ 0 w 257"/>
                <a:gd name="T7" fmla="*/ 359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" h="360">
                  <a:moveTo>
                    <a:pt x="0" y="359"/>
                  </a:moveTo>
                  <a:lnTo>
                    <a:pt x="246" y="0"/>
                  </a:lnTo>
                  <a:lnTo>
                    <a:pt x="256" y="359"/>
                  </a:lnTo>
                  <a:lnTo>
                    <a:pt x="0" y="359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0" name="Freeform 67">
              <a:extLst>
                <a:ext uri="{FF2B5EF4-FFF2-40B4-BE49-F238E27FC236}">
                  <a16:creationId xmlns:a16="http://schemas.microsoft.com/office/drawing/2014/main" id="{099DA886-0B3A-DA40-88B8-3239DAF3F0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43589" y="7337920"/>
              <a:ext cx="139299" cy="293004"/>
            </a:xfrm>
            <a:custGeom>
              <a:avLst/>
              <a:gdLst>
                <a:gd name="T0" fmla="*/ 43 w 129"/>
                <a:gd name="T1" fmla="*/ 0 h 268"/>
                <a:gd name="T2" fmla="*/ 128 w 129"/>
                <a:gd name="T3" fmla="*/ 267 h 268"/>
                <a:gd name="T4" fmla="*/ 0 w 129"/>
                <a:gd name="T5" fmla="*/ 100 h 268"/>
                <a:gd name="T6" fmla="*/ 43 w 129"/>
                <a:gd name="T7" fmla="*/ 0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" h="268">
                  <a:moveTo>
                    <a:pt x="43" y="0"/>
                  </a:moveTo>
                  <a:lnTo>
                    <a:pt x="128" y="267"/>
                  </a:lnTo>
                  <a:lnTo>
                    <a:pt x="0" y="100"/>
                  </a:lnTo>
                  <a:lnTo>
                    <a:pt x="43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1" name="Freeform 68">
              <a:extLst>
                <a:ext uri="{FF2B5EF4-FFF2-40B4-BE49-F238E27FC236}">
                  <a16:creationId xmlns:a16="http://schemas.microsoft.com/office/drawing/2014/main" id="{714F9F66-3E11-A64B-B31C-4892463505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3410" y="7520446"/>
              <a:ext cx="936651" cy="216152"/>
            </a:xfrm>
            <a:custGeom>
              <a:avLst/>
              <a:gdLst>
                <a:gd name="T0" fmla="*/ 261 w 860"/>
                <a:gd name="T1" fmla="*/ 0 h 197"/>
                <a:gd name="T2" fmla="*/ 0 w 860"/>
                <a:gd name="T3" fmla="*/ 90 h 197"/>
                <a:gd name="T4" fmla="*/ 321 w 860"/>
                <a:gd name="T5" fmla="*/ 196 h 197"/>
                <a:gd name="T6" fmla="*/ 859 w 860"/>
                <a:gd name="T7" fmla="*/ 48 h 197"/>
                <a:gd name="T8" fmla="*/ 261 w 860"/>
                <a:gd name="T9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0" h="197">
                  <a:moveTo>
                    <a:pt x="261" y="0"/>
                  </a:moveTo>
                  <a:lnTo>
                    <a:pt x="0" y="90"/>
                  </a:lnTo>
                  <a:lnTo>
                    <a:pt x="321" y="196"/>
                  </a:lnTo>
                  <a:lnTo>
                    <a:pt x="859" y="48"/>
                  </a:lnTo>
                  <a:lnTo>
                    <a:pt x="26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2" name="Freeform 69">
              <a:extLst>
                <a:ext uri="{FF2B5EF4-FFF2-40B4-BE49-F238E27FC236}">
                  <a16:creationId xmlns:a16="http://schemas.microsoft.com/office/drawing/2014/main" id="{E23DB1B0-86D8-4545-AD11-9915C9435D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91361" y="7621318"/>
              <a:ext cx="513954" cy="413086"/>
            </a:xfrm>
            <a:custGeom>
              <a:avLst/>
              <a:gdLst>
                <a:gd name="T0" fmla="*/ 66 w 470"/>
                <a:gd name="T1" fmla="*/ 0 h 379"/>
                <a:gd name="T2" fmla="*/ 0 w 470"/>
                <a:gd name="T3" fmla="*/ 200 h 379"/>
                <a:gd name="T4" fmla="*/ 66 w 470"/>
                <a:gd name="T5" fmla="*/ 378 h 379"/>
                <a:gd name="T6" fmla="*/ 469 w 470"/>
                <a:gd name="T7" fmla="*/ 378 h 379"/>
                <a:gd name="T8" fmla="*/ 387 w 470"/>
                <a:gd name="T9" fmla="*/ 106 h 379"/>
                <a:gd name="T10" fmla="*/ 66 w 470"/>
                <a:gd name="T11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0" h="379">
                  <a:moveTo>
                    <a:pt x="66" y="0"/>
                  </a:moveTo>
                  <a:lnTo>
                    <a:pt x="0" y="200"/>
                  </a:lnTo>
                  <a:lnTo>
                    <a:pt x="66" y="378"/>
                  </a:lnTo>
                  <a:lnTo>
                    <a:pt x="469" y="378"/>
                  </a:lnTo>
                  <a:lnTo>
                    <a:pt x="387" y="106"/>
                  </a:lnTo>
                  <a:lnTo>
                    <a:pt x="66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3" name="Freeform 70">
              <a:extLst>
                <a:ext uri="{FF2B5EF4-FFF2-40B4-BE49-F238E27FC236}">
                  <a16:creationId xmlns:a16="http://schemas.microsoft.com/office/drawing/2014/main" id="{ADA367A9-1D66-C940-8167-2FA859889F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14055" y="7573283"/>
              <a:ext cx="586006" cy="456315"/>
            </a:xfrm>
            <a:custGeom>
              <a:avLst/>
              <a:gdLst>
                <a:gd name="T0" fmla="*/ 538 w 539"/>
                <a:gd name="T1" fmla="*/ 0 h 421"/>
                <a:gd name="T2" fmla="*/ 526 w 539"/>
                <a:gd name="T3" fmla="*/ 420 h 421"/>
                <a:gd name="T4" fmla="*/ 82 w 539"/>
                <a:gd name="T5" fmla="*/ 420 h 421"/>
                <a:gd name="T6" fmla="*/ 0 w 539"/>
                <a:gd name="T7" fmla="*/ 148 h 421"/>
                <a:gd name="T8" fmla="*/ 538 w 539"/>
                <a:gd name="T9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9" h="421">
                  <a:moveTo>
                    <a:pt x="538" y="0"/>
                  </a:moveTo>
                  <a:lnTo>
                    <a:pt x="526" y="420"/>
                  </a:lnTo>
                  <a:lnTo>
                    <a:pt x="82" y="420"/>
                  </a:lnTo>
                  <a:lnTo>
                    <a:pt x="0" y="148"/>
                  </a:lnTo>
                  <a:lnTo>
                    <a:pt x="538" y="0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4" name="Freeform 71">
              <a:extLst>
                <a:ext uri="{FF2B5EF4-FFF2-40B4-BE49-F238E27FC236}">
                  <a16:creationId xmlns:a16="http://schemas.microsoft.com/office/drawing/2014/main" id="{F3EB66A8-8276-9D48-B2FC-668632F304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2433" y="6742308"/>
              <a:ext cx="1974166" cy="259379"/>
            </a:xfrm>
            <a:custGeom>
              <a:avLst/>
              <a:gdLst>
                <a:gd name="T0" fmla="*/ 411 w 1811"/>
                <a:gd name="T1" fmla="*/ 0 h 239"/>
                <a:gd name="T2" fmla="*/ 1810 w 1811"/>
                <a:gd name="T3" fmla="*/ 100 h 239"/>
                <a:gd name="T4" fmla="*/ 0 w 1811"/>
                <a:gd name="T5" fmla="*/ 238 h 239"/>
                <a:gd name="T6" fmla="*/ 411 w 1811"/>
                <a:gd name="T7" fmla="*/ 0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11" h="239">
                  <a:moveTo>
                    <a:pt x="411" y="0"/>
                  </a:moveTo>
                  <a:lnTo>
                    <a:pt x="1810" y="100"/>
                  </a:lnTo>
                  <a:lnTo>
                    <a:pt x="0" y="238"/>
                  </a:lnTo>
                  <a:lnTo>
                    <a:pt x="41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5" name="Freeform 72">
              <a:extLst>
                <a:ext uri="{FF2B5EF4-FFF2-40B4-BE49-F238E27FC236}">
                  <a16:creationId xmlns:a16="http://schemas.microsoft.com/office/drawing/2014/main" id="{0F31AD48-9D77-9E48-985A-322F6F426F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62273" y="6285993"/>
              <a:ext cx="1210439" cy="144100"/>
            </a:xfrm>
            <a:custGeom>
              <a:avLst/>
              <a:gdLst>
                <a:gd name="T0" fmla="*/ 0 w 1110"/>
                <a:gd name="T1" fmla="*/ 0 h 134"/>
                <a:gd name="T2" fmla="*/ 620 w 1110"/>
                <a:gd name="T3" fmla="*/ 0 h 134"/>
                <a:gd name="T4" fmla="*/ 1109 w 1110"/>
                <a:gd name="T5" fmla="*/ 133 h 134"/>
                <a:gd name="T6" fmla="*/ 554 w 1110"/>
                <a:gd name="T7" fmla="*/ 66 h 134"/>
                <a:gd name="T8" fmla="*/ 0 w 1110"/>
                <a:gd name="T9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0" h="134">
                  <a:moveTo>
                    <a:pt x="0" y="0"/>
                  </a:moveTo>
                  <a:lnTo>
                    <a:pt x="620" y="0"/>
                  </a:lnTo>
                  <a:lnTo>
                    <a:pt x="1109" y="133"/>
                  </a:lnTo>
                  <a:lnTo>
                    <a:pt x="554" y="66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6" name="Freeform 73">
              <a:extLst>
                <a:ext uri="{FF2B5EF4-FFF2-40B4-BE49-F238E27FC236}">
                  <a16:creationId xmlns:a16="http://schemas.microsoft.com/office/drawing/2014/main" id="{EA113025-8AC0-B344-952E-3AECF32963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27291" y="6852786"/>
              <a:ext cx="2161498" cy="120082"/>
            </a:xfrm>
            <a:custGeom>
              <a:avLst/>
              <a:gdLst>
                <a:gd name="T0" fmla="*/ 0 w 1983"/>
                <a:gd name="T1" fmla="*/ 0 h 111"/>
                <a:gd name="T2" fmla="*/ 844 w 1983"/>
                <a:gd name="T3" fmla="*/ 91 h 111"/>
                <a:gd name="T4" fmla="*/ 1982 w 1983"/>
                <a:gd name="T5" fmla="*/ 110 h 111"/>
                <a:gd name="T6" fmla="*/ 0 w 1983"/>
                <a:gd name="T7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83" h="111">
                  <a:moveTo>
                    <a:pt x="0" y="0"/>
                  </a:moveTo>
                  <a:lnTo>
                    <a:pt x="844" y="91"/>
                  </a:lnTo>
                  <a:lnTo>
                    <a:pt x="1982" y="11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7" name="Freeform 74">
              <a:extLst>
                <a:ext uri="{FF2B5EF4-FFF2-40B4-BE49-F238E27FC236}">
                  <a16:creationId xmlns:a16="http://schemas.microsoft.com/office/drawing/2014/main" id="{EA22E482-DB5E-3543-9536-3E0FF1BAF1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85724" y="5834479"/>
              <a:ext cx="1690771" cy="595612"/>
            </a:xfrm>
            <a:custGeom>
              <a:avLst/>
              <a:gdLst>
                <a:gd name="T0" fmla="*/ 0 w 1553"/>
                <a:gd name="T1" fmla="*/ 2 h 549"/>
                <a:gd name="T2" fmla="*/ 0 w 1553"/>
                <a:gd name="T3" fmla="*/ 2 h 549"/>
                <a:gd name="T4" fmla="*/ 1168 w 1553"/>
                <a:gd name="T5" fmla="*/ 548 h 549"/>
                <a:gd name="T6" fmla="*/ 1552 w 1553"/>
                <a:gd name="T7" fmla="*/ 449 h 549"/>
                <a:gd name="T8" fmla="*/ 928 w 1553"/>
                <a:gd name="T9" fmla="*/ 355 h 549"/>
                <a:gd name="T10" fmla="*/ 0 w 1553"/>
                <a:gd name="T11" fmla="*/ 2 h 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3" h="549">
                  <a:moveTo>
                    <a:pt x="0" y="2"/>
                  </a:moveTo>
                  <a:lnTo>
                    <a:pt x="0" y="2"/>
                  </a:lnTo>
                  <a:cubicBezTo>
                    <a:pt x="13" y="0"/>
                    <a:pt x="1168" y="548"/>
                    <a:pt x="1168" y="548"/>
                  </a:cubicBezTo>
                  <a:lnTo>
                    <a:pt x="1552" y="449"/>
                  </a:lnTo>
                  <a:lnTo>
                    <a:pt x="928" y="355"/>
                  </a:lnTo>
                  <a:lnTo>
                    <a:pt x="0" y="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8" name="Freeform 75">
              <a:extLst>
                <a:ext uri="{FF2B5EF4-FFF2-40B4-BE49-F238E27FC236}">
                  <a16:creationId xmlns:a16="http://schemas.microsoft.com/office/drawing/2014/main" id="{0C55E2D5-E274-514C-987E-F2D8264E6B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0516" y="6684666"/>
              <a:ext cx="1465013" cy="158512"/>
            </a:xfrm>
            <a:custGeom>
              <a:avLst/>
              <a:gdLst>
                <a:gd name="T0" fmla="*/ 1344 w 1345"/>
                <a:gd name="T1" fmla="*/ 144 h 145"/>
                <a:gd name="T2" fmla="*/ 0 w 1345"/>
                <a:gd name="T3" fmla="*/ 13 h 145"/>
                <a:gd name="T4" fmla="*/ 1070 w 1345"/>
                <a:gd name="T5" fmla="*/ 0 h 145"/>
                <a:gd name="T6" fmla="*/ 1344 w 1345"/>
                <a:gd name="T7" fmla="*/ 144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45" h="145">
                  <a:moveTo>
                    <a:pt x="1344" y="144"/>
                  </a:moveTo>
                  <a:lnTo>
                    <a:pt x="0" y="13"/>
                  </a:lnTo>
                  <a:lnTo>
                    <a:pt x="1070" y="0"/>
                  </a:lnTo>
                  <a:lnTo>
                    <a:pt x="1344" y="144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9" name="Freeform 76">
              <a:extLst>
                <a:ext uri="{FF2B5EF4-FFF2-40B4-BE49-F238E27FC236}">
                  <a16:creationId xmlns:a16="http://schemas.microsoft.com/office/drawing/2014/main" id="{E9458000-499D-2249-B3CA-59402F1748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41211" y="6569388"/>
              <a:ext cx="2137481" cy="278594"/>
            </a:xfrm>
            <a:custGeom>
              <a:avLst/>
              <a:gdLst>
                <a:gd name="T0" fmla="*/ 1962 w 1963"/>
                <a:gd name="T1" fmla="*/ 253 h 254"/>
                <a:gd name="T2" fmla="*/ 1962 w 1963"/>
                <a:gd name="T3" fmla="*/ 253 h 254"/>
                <a:gd name="T4" fmla="*/ 0 w 1963"/>
                <a:gd name="T5" fmla="*/ 181 h 254"/>
                <a:gd name="T6" fmla="*/ 1453 w 1963"/>
                <a:gd name="T7" fmla="*/ 0 h 254"/>
                <a:gd name="T8" fmla="*/ 1962 w 1963"/>
                <a:gd name="T9" fmla="*/ 253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63" h="254">
                  <a:moveTo>
                    <a:pt x="1962" y="253"/>
                  </a:moveTo>
                  <a:lnTo>
                    <a:pt x="1962" y="253"/>
                  </a:lnTo>
                  <a:cubicBezTo>
                    <a:pt x="1928" y="245"/>
                    <a:pt x="0" y="181"/>
                    <a:pt x="0" y="181"/>
                  </a:cubicBezTo>
                  <a:lnTo>
                    <a:pt x="1453" y="0"/>
                  </a:lnTo>
                  <a:lnTo>
                    <a:pt x="1962" y="25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0" name="Freeform 77">
              <a:extLst>
                <a:ext uri="{FF2B5EF4-FFF2-40B4-BE49-F238E27FC236}">
                  <a16:creationId xmlns:a16="http://schemas.microsoft.com/office/drawing/2014/main" id="{08833839-643C-D74F-8DEB-30700E6BA3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83532" y="5925741"/>
              <a:ext cx="528366" cy="96067"/>
            </a:xfrm>
            <a:custGeom>
              <a:avLst/>
              <a:gdLst>
                <a:gd name="T0" fmla="*/ 482 w 483"/>
                <a:gd name="T1" fmla="*/ 0 h 87"/>
                <a:gd name="T2" fmla="*/ 126 w 483"/>
                <a:gd name="T3" fmla="*/ 86 h 87"/>
                <a:gd name="T4" fmla="*/ 0 w 483"/>
                <a:gd name="T5" fmla="*/ 31 h 87"/>
                <a:gd name="T6" fmla="*/ 482 w 483"/>
                <a:gd name="T7" fmla="*/ 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3" h="87">
                  <a:moveTo>
                    <a:pt x="482" y="0"/>
                  </a:moveTo>
                  <a:lnTo>
                    <a:pt x="126" y="86"/>
                  </a:lnTo>
                  <a:lnTo>
                    <a:pt x="0" y="31"/>
                  </a:lnTo>
                  <a:lnTo>
                    <a:pt x="482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1" name="Freeform 78">
              <a:extLst>
                <a:ext uri="{FF2B5EF4-FFF2-40B4-BE49-F238E27FC236}">
                  <a16:creationId xmlns:a16="http://schemas.microsoft.com/office/drawing/2014/main" id="{31A27050-7F18-FE43-B9F8-25C1E88BAD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06751" y="5344539"/>
              <a:ext cx="869405" cy="494741"/>
            </a:xfrm>
            <a:custGeom>
              <a:avLst/>
              <a:gdLst>
                <a:gd name="T0" fmla="*/ 671 w 798"/>
                <a:gd name="T1" fmla="*/ 0 h 452"/>
                <a:gd name="T2" fmla="*/ 0 w 798"/>
                <a:gd name="T3" fmla="*/ 451 h 452"/>
                <a:gd name="T4" fmla="*/ 797 w 798"/>
                <a:gd name="T5" fmla="*/ 87 h 452"/>
                <a:gd name="T6" fmla="*/ 671 w 798"/>
                <a:gd name="T7" fmla="*/ 0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8" h="452">
                  <a:moveTo>
                    <a:pt x="671" y="0"/>
                  </a:moveTo>
                  <a:lnTo>
                    <a:pt x="0" y="451"/>
                  </a:lnTo>
                  <a:lnTo>
                    <a:pt x="797" y="87"/>
                  </a:lnTo>
                  <a:lnTo>
                    <a:pt x="67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2" name="Freeform 79">
              <a:extLst>
                <a:ext uri="{FF2B5EF4-FFF2-40B4-BE49-F238E27FC236}">
                  <a16:creationId xmlns:a16="http://schemas.microsoft.com/office/drawing/2014/main" id="{FFFA5229-D25F-CD4F-B5C5-33149B99D5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81073" y="5618327"/>
              <a:ext cx="475528" cy="216152"/>
            </a:xfrm>
            <a:custGeom>
              <a:avLst/>
              <a:gdLst>
                <a:gd name="T0" fmla="*/ 103 w 436"/>
                <a:gd name="T1" fmla="*/ 0 h 199"/>
                <a:gd name="T2" fmla="*/ 435 w 436"/>
                <a:gd name="T3" fmla="*/ 198 h 199"/>
                <a:gd name="T4" fmla="*/ 0 w 436"/>
                <a:gd name="T5" fmla="*/ 99 h 199"/>
                <a:gd name="T6" fmla="*/ 103 w 436"/>
                <a:gd name="T7" fmla="*/ 0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6" h="199">
                  <a:moveTo>
                    <a:pt x="103" y="0"/>
                  </a:moveTo>
                  <a:lnTo>
                    <a:pt x="435" y="198"/>
                  </a:lnTo>
                  <a:lnTo>
                    <a:pt x="0" y="99"/>
                  </a:lnTo>
                  <a:lnTo>
                    <a:pt x="103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3" name="Freeform 80">
              <a:extLst>
                <a:ext uri="{FF2B5EF4-FFF2-40B4-BE49-F238E27FC236}">
                  <a16:creationId xmlns:a16="http://schemas.microsoft.com/office/drawing/2014/main" id="{FBAE9DC3-9413-B44E-AAD6-E257E35B83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6807" y="5949760"/>
              <a:ext cx="264182" cy="67246"/>
            </a:xfrm>
            <a:custGeom>
              <a:avLst/>
              <a:gdLst>
                <a:gd name="T0" fmla="*/ 171 w 244"/>
                <a:gd name="T1" fmla="*/ 0 h 60"/>
                <a:gd name="T2" fmla="*/ 0 w 244"/>
                <a:gd name="T3" fmla="*/ 59 h 60"/>
                <a:gd name="T4" fmla="*/ 243 w 244"/>
                <a:gd name="T5" fmla="*/ 46 h 60"/>
                <a:gd name="T6" fmla="*/ 171 w 244"/>
                <a:gd name="T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4" h="60">
                  <a:moveTo>
                    <a:pt x="171" y="0"/>
                  </a:moveTo>
                  <a:lnTo>
                    <a:pt x="0" y="59"/>
                  </a:lnTo>
                  <a:lnTo>
                    <a:pt x="243" y="46"/>
                  </a:lnTo>
                  <a:lnTo>
                    <a:pt x="17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254" name="Group 253">
            <a:extLst>
              <a:ext uri="{FF2B5EF4-FFF2-40B4-BE49-F238E27FC236}">
                <a16:creationId xmlns:a16="http://schemas.microsoft.com/office/drawing/2014/main" id="{A391DAB2-0D60-ED4B-AC81-C9D86698116B}"/>
              </a:ext>
            </a:extLst>
          </p:cNvPr>
          <p:cNvGrpSpPr/>
          <p:nvPr/>
        </p:nvGrpSpPr>
        <p:grpSpPr>
          <a:xfrm>
            <a:off x="3942144" y="5891752"/>
            <a:ext cx="5877718" cy="3748953"/>
            <a:chOff x="6357583" y="4734515"/>
            <a:chExt cx="11657683" cy="7435556"/>
          </a:xfrm>
        </p:grpSpPr>
        <p:sp>
          <p:nvSpPr>
            <p:cNvPr id="255" name="Freeform 3">
              <a:extLst>
                <a:ext uri="{FF2B5EF4-FFF2-40B4-BE49-F238E27FC236}">
                  <a16:creationId xmlns:a16="http://schemas.microsoft.com/office/drawing/2014/main" id="{D668699F-E9AC-F745-9A33-1E54494DCA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7749" y="7453199"/>
              <a:ext cx="11417516" cy="4712069"/>
            </a:xfrm>
            <a:custGeom>
              <a:avLst/>
              <a:gdLst>
                <a:gd name="T0" fmla="*/ 0 w 10484"/>
                <a:gd name="T1" fmla="*/ 534 h 4325"/>
                <a:gd name="T2" fmla="*/ 844 w 10484"/>
                <a:gd name="T3" fmla="*/ 2015 h 4325"/>
                <a:gd name="T4" fmla="*/ 2128 w 10484"/>
                <a:gd name="T5" fmla="*/ 2712 h 4325"/>
                <a:gd name="T6" fmla="*/ 2629 w 10484"/>
                <a:gd name="T7" fmla="*/ 3557 h 4325"/>
                <a:gd name="T8" fmla="*/ 5198 w 10484"/>
                <a:gd name="T9" fmla="*/ 4324 h 4325"/>
                <a:gd name="T10" fmla="*/ 5914 w 10484"/>
                <a:gd name="T11" fmla="*/ 3300 h 4325"/>
                <a:gd name="T12" fmla="*/ 6890 w 10484"/>
                <a:gd name="T13" fmla="*/ 3045 h 4325"/>
                <a:gd name="T14" fmla="*/ 7826 w 10484"/>
                <a:gd name="T15" fmla="*/ 3465 h 4325"/>
                <a:gd name="T16" fmla="*/ 9100 w 10484"/>
                <a:gd name="T17" fmla="*/ 2397 h 4325"/>
                <a:gd name="T18" fmla="*/ 9184 w 10484"/>
                <a:gd name="T19" fmla="*/ 1910 h 4325"/>
                <a:gd name="T20" fmla="*/ 10483 w 10484"/>
                <a:gd name="T21" fmla="*/ 534 h 4325"/>
                <a:gd name="T22" fmla="*/ 6705 w 10484"/>
                <a:gd name="T23" fmla="*/ 237 h 4325"/>
                <a:gd name="T24" fmla="*/ 815 w 10484"/>
                <a:gd name="T25" fmla="*/ 0 h 4325"/>
                <a:gd name="T26" fmla="*/ 0 w 10484"/>
                <a:gd name="T27" fmla="*/ 534 h 4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484" h="4325">
                  <a:moveTo>
                    <a:pt x="0" y="534"/>
                  </a:moveTo>
                  <a:lnTo>
                    <a:pt x="844" y="2015"/>
                  </a:lnTo>
                  <a:lnTo>
                    <a:pt x="2128" y="2712"/>
                  </a:lnTo>
                  <a:lnTo>
                    <a:pt x="2629" y="3557"/>
                  </a:lnTo>
                  <a:lnTo>
                    <a:pt x="5198" y="4324"/>
                  </a:lnTo>
                  <a:lnTo>
                    <a:pt x="5914" y="3300"/>
                  </a:lnTo>
                  <a:lnTo>
                    <a:pt x="6890" y="3045"/>
                  </a:lnTo>
                  <a:lnTo>
                    <a:pt x="7826" y="3465"/>
                  </a:lnTo>
                  <a:lnTo>
                    <a:pt x="9100" y="2397"/>
                  </a:lnTo>
                  <a:lnTo>
                    <a:pt x="9184" y="1910"/>
                  </a:lnTo>
                  <a:lnTo>
                    <a:pt x="10483" y="534"/>
                  </a:lnTo>
                  <a:lnTo>
                    <a:pt x="6705" y="237"/>
                  </a:lnTo>
                  <a:lnTo>
                    <a:pt x="815" y="0"/>
                  </a:lnTo>
                  <a:lnTo>
                    <a:pt x="0" y="534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6" name="Freeform 4">
              <a:extLst>
                <a:ext uri="{FF2B5EF4-FFF2-40B4-BE49-F238E27FC236}">
                  <a16:creationId xmlns:a16="http://schemas.microsoft.com/office/drawing/2014/main" id="{7927D7BA-372C-154B-93C1-1D6886AF6D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7751" y="8034405"/>
              <a:ext cx="931846" cy="1623525"/>
            </a:xfrm>
            <a:custGeom>
              <a:avLst/>
              <a:gdLst>
                <a:gd name="T0" fmla="*/ 420 w 855"/>
                <a:gd name="T1" fmla="*/ 0 h 1489"/>
                <a:gd name="T2" fmla="*/ 854 w 855"/>
                <a:gd name="T3" fmla="*/ 1488 h 1489"/>
                <a:gd name="T4" fmla="*/ 0 w 855"/>
                <a:gd name="T5" fmla="*/ 0 h 1489"/>
                <a:gd name="T6" fmla="*/ 420 w 855"/>
                <a:gd name="T7" fmla="*/ 0 h 1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55" h="1489">
                  <a:moveTo>
                    <a:pt x="420" y="0"/>
                  </a:moveTo>
                  <a:lnTo>
                    <a:pt x="854" y="1488"/>
                  </a:lnTo>
                  <a:lnTo>
                    <a:pt x="0" y="0"/>
                  </a:lnTo>
                  <a:lnTo>
                    <a:pt x="42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7" name="Freeform 5">
              <a:extLst>
                <a:ext uri="{FF2B5EF4-FFF2-40B4-BE49-F238E27FC236}">
                  <a16:creationId xmlns:a16="http://schemas.microsoft.com/office/drawing/2014/main" id="{CB2929D5-AC94-A349-88E4-25726B7C32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12995" y="8034405"/>
              <a:ext cx="331428" cy="989485"/>
            </a:xfrm>
            <a:custGeom>
              <a:avLst/>
              <a:gdLst>
                <a:gd name="T0" fmla="*/ 0 w 304"/>
                <a:gd name="T1" fmla="*/ 0 h 907"/>
                <a:gd name="T2" fmla="*/ 303 w 304"/>
                <a:gd name="T3" fmla="*/ 906 h 907"/>
                <a:gd name="T4" fmla="*/ 256 w 304"/>
                <a:gd name="T5" fmla="*/ 0 h 907"/>
                <a:gd name="T6" fmla="*/ 0 w 304"/>
                <a:gd name="T7" fmla="*/ 0 h 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4" h="907">
                  <a:moveTo>
                    <a:pt x="0" y="0"/>
                  </a:moveTo>
                  <a:lnTo>
                    <a:pt x="303" y="906"/>
                  </a:lnTo>
                  <a:lnTo>
                    <a:pt x="256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8" name="Freeform 6">
              <a:extLst>
                <a:ext uri="{FF2B5EF4-FFF2-40B4-BE49-F238E27FC236}">
                  <a16:creationId xmlns:a16="http://schemas.microsoft.com/office/drawing/2014/main" id="{24C218B8-1422-1C40-A6A3-5F168CCE23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2563" y="9720370"/>
              <a:ext cx="1340130" cy="1613919"/>
            </a:xfrm>
            <a:custGeom>
              <a:avLst/>
              <a:gdLst>
                <a:gd name="T0" fmla="*/ 0 w 1232"/>
                <a:gd name="T1" fmla="*/ 634 h 1480"/>
                <a:gd name="T2" fmla="*/ 1231 w 1232"/>
                <a:gd name="T3" fmla="*/ 0 h 1480"/>
                <a:gd name="T4" fmla="*/ 501 w 1232"/>
                <a:gd name="T5" fmla="*/ 1479 h 1480"/>
                <a:gd name="T6" fmla="*/ 0 w 1232"/>
                <a:gd name="T7" fmla="*/ 634 h 1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2" h="1480">
                  <a:moveTo>
                    <a:pt x="0" y="634"/>
                  </a:moveTo>
                  <a:lnTo>
                    <a:pt x="1231" y="0"/>
                  </a:lnTo>
                  <a:lnTo>
                    <a:pt x="501" y="1479"/>
                  </a:lnTo>
                  <a:lnTo>
                    <a:pt x="0" y="63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9" name="Freeform 7">
              <a:extLst>
                <a:ext uri="{FF2B5EF4-FFF2-40B4-BE49-F238E27FC236}">
                  <a16:creationId xmlns:a16="http://schemas.microsoft.com/office/drawing/2014/main" id="{0801158C-611B-7D47-BD07-BA097578AE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0142" y="9720373"/>
              <a:ext cx="2800342" cy="2449698"/>
            </a:xfrm>
            <a:custGeom>
              <a:avLst/>
              <a:gdLst>
                <a:gd name="T0" fmla="*/ 730 w 2570"/>
                <a:gd name="T1" fmla="*/ 0 h 2247"/>
                <a:gd name="T2" fmla="*/ 2569 w 2570"/>
                <a:gd name="T3" fmla="*/ 2246 h 2247"/>
                <a:gd name="T4" fmla="*/ 0 w 2570"/>
                <a:gd name="T5" fmla="*/ 1479 h 2247"/>
                <a:gd name="T6" fmla="*/ 730 w 2570"/>
                <a:gd name="T7" fmla="*/ 0 h 2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0" h="2247">
                  <a:moveTo>
                    <a:pt x="730" y="0"/>
                  </a:moveTo>
                  <a:lnTo>
                    <a:pt x="2569" y="2246"/>
                  </a:lnTo>
                  <a:lnTo>
                    <a:pt x="0" y="1479"/>
                  </a:lnTo>
                  <a:lnTo>
                    <a:pt x="73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0" name="Freeform 8">
              <a:extLst>
                <a:ext uri="{FF2B5EF4-FFF2-40B4-BE49-F238E27FC236}">
                  <a16:creationId xmlns:a16="http://schemas.microsoft.com/office/drawing/2014/main" id="{5E589DF2-A834-3041-A3DC-EE2F24DF3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0482" y="10777105"/>
              <a:ext cx="1844478" cy="1392966"/>
            </a:xfrm>
            <a:custGeom>
              <a:avLst/>
              <a:gdLst>
                <a:gd name="T0" fmla="*/ 1692 w 1693"/>
                <a:gd name="T1" fmla="*/ 0 h 1280"/>
                <a:gd name="T2" fmla="*/ 606 w 1693"/>
                <a:gd name="T3" fmla="*/ 13 h 1280"/>
                <a:gd name="T4" fmla="*/ 0 w 1693"/>
                <a:gd name="T5" fmla="*/ 1279 h 1280"/>
                <a:gd name="T6" fmla="*/ 706 w 1693"/>
                <a:gd name="T7" fmla="*/ 248 h 1280"/>
                <a:gd name="T8" fmla="*/ 1692 w 1693"/>
                <a:gd name="T9" fmla="*/ 0 h 1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3" h="1280">
                  <a:moveTo>
                    <a:pt x="1692" y="0"/>
                  </a:moveTo>
                  <a:lnTo>
                    <a:pt x="606" y="13"/>
                  </a:lnTo>
                  <a:lnTo>
                    <a:pt x="0" y="1279"/>
                  </a:lnTo>
                  <a:lnTo>
                    <a:pt x="706" y="248"/>
                  </a:lnTo>
                  <a:lnTo>
                    <a:pt x="1692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1" name="Freeform 9">
              <a:extLst>
                <a:ext uri="{FF2B5EF4-FFF2-40B4-BE49-F238E27FC236}">
                  <a16:creationId xmlns:a16="http://schemas.microsoft.com/office/drawing/2014/main" id="{91D40C95-8AD0-6244-BD48-0FFAE7E1CA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22903" y="9537844"/>
              <a:ext cx="1205634" cy="2632225"/>
            </a:xfrm>
            <a:custGeom>
              <a:avLst/>
              <a:gdLst>
                <a:gd name="T0" fmla="*/ 0 w 1106"/>
                <a:gd name="T1" fmla="*/ 0 h 2415"/>
                <a:gd name="T2" fmla="*/ 1105 w 1106"/>
                <a:gd name="T3" fmla="*/ 1148 h 2415"/>
                <a:gd name="T4" fmla="*/ 499 w 1106"/>
                <a:gd name="T5" fmla="*/ 2414 h 2415"/>
                <a:gd name="T6" fmla="*/ 0 w 1106"/>
                <a:gd name="T7" fmla="*/ 0 h 2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6" h="2415">
                  <a:moveTo>
                    <a:pt x="0" y="0"/>
                  </a:moveTo>
                  <a:lnTo>
                    <a:pt x="1105" y="1148"/>
                  </a:lnTo>
                  <a:lnTo>
                    <a:pt x="499" y="2414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2" name="Freeform 10">
              <a:extLst>
                <a:ext uri="{FF2B5EF4-FFF2-40B4-BE49-F238E27FC236}">
                  <a16:creationId xmlns:a16="http://schemas.microsoft.com/office/drawing/2014/main" id="{4436975A-1FBC-DF44-9CD3-2464EFC096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0142" y="11185390"/>
              <a:ext cx="2800342" cy="984681"/>
            </a:xfrm>
            <a:custGeom>
              <a:avLst/>
              <a:gdLst>
                <a:gd name="T0" fmla="*/ 0 w 2570"/>
                <a:gd name="T1" fmla="*/ 134 h 902"/>
                <a:gd name="T2" fmla="*/ 1006 w 2570"/>
                <a:gd name="T3" fmla="*/ 0 h 902"/>
                <a:gd name="T4" fmla="*/ 2569 w 2570"/>
                <a:gd name="T5" fmla="*/ 901 h 902"/>
                <a:gd name="T6" fmla="*/ 0 w 2570"/>
                <a:gd name="T7" fmla="*/ 134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0" h="902">
                  <a:moveTo>
                    <a:pt x="0" y="134"/>
                  </a:moveTo>
                  <a:lnTo>
                    <a:pt x="1006" y="0"/>
                  </a:lnTo>
                  <a:lnTo>
                    <a:pt x="2569" y="901"/>
                  </a:lnTo>
                  <a:lnTo>
                    <a:pt x="0" y="134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3" name="Freeform 11">
              <a:extLst>
                <a:ext uri="{FF2B5EF4-FFF2-40B4-BE49-F238E27FC236}">
                  <a16:creationId xmlns:a16="http://schemas.microsoft.com/office/drawing/2014/main" id="{67ACE99B-47B6-4B47-9736-F04A6DA1A5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0140" y="9720370"/>
              <a:ext cx="1095159" cy="1613919"/>
            </a:xfrm>
            <a:custGeom>
              <a:avLst/>
              <a:gdLst>
                <a:gd name="T0" fmla="*/ 730 w 1007"/>
                <a:gd name="T1" fmla="*/ 0 h 1480"/>
                <a:gd name="T2" fmla="*/ 1006 w 1007"/>
                <a:gd name="T3" fmla="*/ 1345 h 1480"/>
                <a:gd name="T4" fmla="*/ 0 w 1007"/>
                <a:gd name="T5" fmla="*/ 1479 h 1480"/>
                <a:gd name="T6" fmla="*/ 730 w 1007"/>
                <a:gd name="T7" fmla="*/ 0 h 1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7" h="1480">
                  <a:moveTo>
                    <a:pt x="730" y="0"/>
                  </a:moveTo>
                  <a:lnTo>
                    <a:pt x="1006" y="1345"/>
                  </a:lnTo>
                  <a:lnTo>
                    <a:pt x="0" y="1479"/>
                  </a:lnTo>
                  <a:lnTo>
                    <a:pt x="73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4" name="Freeform 12">
              <a:extLst>
                <a:ext uri="{FF2B5EF4-FFF2-40B4-BE49-F238E27FC236}">
                  <a16:creationId xmlns:a16="http://schemas.microsoft.com/office/drawing/2014/main" id="{1009B621-D2CA-B84A-8840-41FC7645DC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0126" y="8034405"/>
              <a:ext cx="754124" cy="975074"/>
            </a:xfrm>
            <a:custGeom>
              <a:avLst/>
              <a:gdLst>
                <a:gd name="T0" fmla="*/ 409 w 692"/>
                <a:gd name="T1" fmla="*/ 0 h 893"/>
                <a:gd name="T2" fmla="*/ 691 w 692"/>
                <a:gd name="T3" fmla="*/ 892 h 893"/>
                <a:gd name="T4" fmla="*/ 0 w 692"/>
                <a:gd name="T5" fmla="*/ 0 h 893"/>
                <a:gd name="T6" fmla="*/ 409 w 692"/>
                <a:gd name="T7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2" h="893">
                  <a:moveTo>
                    <a:pt x="409" y="0"/>
                  </a:moveTo>
                  <a:lnTo>
                    <a:pt x="691" y="892"/>
                  </a:lnTo>
                  <a:lnTo>
                    <a:pt x="0" y="0"/>
                  </a:lnTo>
                  <a:lnTo>
                    <a:pt x="409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5" name="Freeform 13">
              <a:extLst>
                <a:ext uri="{FF2B5EF4-FFF2-40B4-BE49-F238E27FC236}">
                  <a16:creationId xmlns:a16="http://schemas.microsoft.com/office/drawing/2014/main" id="{9EDEDD73-B17D-7C4D-8F91-B3B7C39EEA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26839" y="8034405"/>
              <a:ext cx="643647" cy="975074"/>
            </a:xfrm>
            <a:custGeom>
              <a:avLst/>
              <a:gdLst>
                <a:gd name="T0" fmla="*/ 0 w 591"/>
                <a:gd name="T1" fmla="*/ 0 h 893"/>
                <a:gd name="T2" fmla="*/ 282 w 591"/>
                <a:gd name="T3" fmla="*/ 892 h 893"/>
                <a:gd name="T4" fmla="*/ 590 w 591"/>
                <a:gd name="T5" fmla="*/ 0 h 893"/>
                <a:gd name="T6" fmla="*/ 340 w 591"/>
                <a:gd name="T7" fmla="*/ 0 h 893"/>
                <a:gd name="T8" fmla="*/ 0 w 591"/>
                <a:gd name="T9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1" h="893">
                  <a:moveTo>
                    <a:pt x="0" y="0"/>
                  </a:moveTo>
                  <a:lnTo>
                    <a:pt x="282" y="892"/>
                  </a:lnTo>
                  <a:lnTo>
                    <a:pt x="590" y="0"/>
                  </a:lnTo>
                  <a:lnTo>
                    <a:pt x="340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6" name="Freeform 14">
              <a:extLst>
                <a:ext uri="{FF2B5EF4-FFF2-40B4-BE49-F238E27FC236}">
                  <a16:creationId xmlns:a16="http://schemas.microsoft.com/office/drawing/2014/main" id="{56F185D5-3E8F-3B4C-A0D7-94EB4E8973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55163" y="8822150"/>
              <a:ext cx="1810857" cy="1954953"/>
            </a:xfrm>
            <a:custGeom>
              <a:avLst/>
              <a:gdLst>
                <a:gd name="T0" fmla="*/ 0 w 1661"/>
                <a:gd name="T1" fmla="*/ 496 h 1794"/>
                <a:gd name="T2" fmla="*/ 786 w 1661"/>
                <a:gd name="T3" fmla="*/ 1793 h 1794"/>
                <a:gd name="T4" fmla="*/ 1660 w 1661"/>
                <a:gd name="T5" fmla="*/ 0 h 1794"/>
                <a:gd name="T6" fmla="*/ 0 w 1661"/>
                <a:gd name="T7" fmla="*/ 496 h 1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61" h="1794">
                  <a:moveTo>
                    <a:pt x="0" y="496"/>
                  </a:moveTo>
                  <a:lnTo>
                    <a:pt x="786" y="1793"/>
                  </a:lnTo>
                  <a:lnTo>
                    <a:pt x="1660" y="0"/>
                  </a:lnTo>
                  <a:lnTo>
                    <a:pt x="0" y="496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7" name="Freeform 15">
              <a:extLst>
                <a:ext uri="{FF2B5EF4-FFF2-40B4-BE49-F238E27FC236}">
                  <a16:creationId xmlns:a16="http://schemas.microsoft.com/office/drawing/2014/main" id="{B2484C24-7EDB-AE49-AEC1-F7C3522DB3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3408" y="8034405"/>
              <a:ext cx="441907" cy="4801"/>
            </a:xfrm>
            <a:custGeom>
              <a:avLst/>
              <a:gdLst>
                <a:gd name="T0" fmla="*/ 0 w 404"/>
                <a:gd name="T1" fmla="*/ 0 h 1"/>
                <a:gd name="T2" fmla="*/ 403 w 404"/>
                <a:gd name="T3" fmla="*/ 0 h 1"/>
                <a:gd name="T4" fmla="*/ 0 w 404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4" h="1">
                  <a:moveTo>
                    <a:pt x="0" y="0"/>
                  </a:moveTo>
                  <a:lnTo>
                    <a:pt x="403" y="0"/>
                  </a:lnTo>
                  <a:lnTo>
                    <a:pt x="0" y="0"/>
                  </a:lnTo>
                </a:path>
              </a:pathLst>
            </a:custGeom>
            <a:solidFill>
              <a:srgbClr val="2C82B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8" name="Freeform 16">
              <a:extLst>
                <a:ext uri="{FF2B5EF4-FFF2-40B4-BE49-F238E27FC236}">
                  <a16:creationId xmlns:a16="http://schemas.microsoft.com/office/drawing/2014/main" id="{09480C3C-66D2-D249-A660-FB28412A65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33268" y="10061409"/>
              <a:ext cx="1378554" cy="1172013"/>
            </a:xfrm>
            <a:custGeom>
              <a:avLst/>
              <a:gdLst>
                <a:gd name="T0" fmla="*/ 1264 w 1265"/>
                <a:gd name="T1" fmla="*/ 0 h 1076"/>
                <a:gd name="T2" fmla="*/ 0 w 1265"/>
                <a:gd name="T3" fmla="*/ 1075 h 1076"/>
                <a:gd name="T4" fmla="*/ 879 w 1265"/>
                <a:gd name="T5" fmla="*/ 39 h 1076"/>
                <a:gd name="T6" fmla="*/ 1264 w 1265"/>
                <a:gd name="T7" fmla="*/ 0 h 10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65" h="1076">
                  <a:moveTo>
                    <a:pt x="1264" y="0"/>
                  </a:moveTo>
                  <a:lnTo>
                    <a:pt x="0" y="1075"/>
                  </a:lnTo>
                  <a:lnTo>
                    <a:pt x="879" y="39"/>
                  </a:lnTo>
                  <a:lnTo>
                    <a:pt x="1264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9" name="Freeform 17">
              <a:extLst>
                <a:ext uri="{FF2B5EF4-FFF2-40B4-BE49-F238E27FC236}">
                  <a16:creationId xmlns:a16="http://schemas.microsoft.com/office/drawing/2014/main" id="{79CAB2E4-C7BB-3B4A-A34E-6B5A4AAE17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91586" y="8034403"/>
              <a:ext cx="821368" cy="1570687"/>
            </a:xfrm>
            <a:custGeom>
              <a:avLst/>
              <a:gdLst>
                <a:gd name="T0" fmla="*/ 0 w 754"/>
                <a:gd name="T1" fmla="*/ 0 h 1443"/>
                <a:gd name="T2" fmla="*/ 658 w 754"/>
                <a:gd name="T3" fmla="*/ 0 h 1443"/>
                <a:gd name="T4" fmla="*/ 753 w 754"/>
                <a:gd name="T5" fmla="*/ 390 h 1443"/>
                <a:gd name="T6" fmla="*/ 75 w 754"/>
                <a:gd name="T7" fmla="*/ 1442 h 1443"/>
                <a:gd name="T8" fmla="*/ 0 w 754"/>
                <a:gd name="T9" fmla="*/ 0 h 1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4" h="1443">
                  <a:moveTo>
                    <a:pt x="0" y="0"/>
                  </a:moveTo>
                  <a:lnTo>
                    <a:pt x="658" y="0"/>
                  </a:lnTo>
                  <a:lnTo>
                    <a:pt x="753" y="390"/>
                  </a:lnTo>
                  <a:lnTo>
                    <a:pt x="75" y="1442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0" name="Freeform 18">
              <a:extLst>
                <a:ext uri="{FF2B5EF4-FFF2-40B4-BE49-F238E27FC236}">
                  <a16:creationId xmlns:a16="http://schemas.microsoft.com/office/drawing/2014/main" id="{69CF20B7-370F-9B48-9D2C-7245760CFE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98283" y="8034403"/>
              <a:ext cx="1416983" cy="1498638"/>
            </a:xfrm>
            <a:custGeom>
              <a:avLst/>
              <a:gdLst>
                <a:gd name="T0" fmla="*/ 0 w 1300"/>
                <a:gd name="T1" fmla="*/ 1377 h 1378"/>
                <a:gd name="T2" fmla="*/ 679 w 1300"/>
                <a:gd name="T3" fmla="*/ 0 h 1378"/>
                <a:gd name="T4" fmla="*/ 965 w 1300"/>
                <a:gd name="T5" fmla="*/ 0 h 1378"/>
                <a:gd name="T6" fmla="*/ 1042 w 1300"/>
                <a:gd name="T7" fmla="*/ 0 h 1378"/>
                <a:gd name="T8" fmla="*/ 1299 w 1300"/>
                <a:gd name="T9" fmla="*/ 0 h 1378"/>
                <a:gd name="T10" fmla="*/ 0 w 1300"/>
                <a:gd name="T11" fmla="*/ 1377 h 1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0" h="1378">
                  <a:moveTo>
                    <a:pt x="0" y="1377"/>
                  </a:moveTo>
                  <a:lnTo>
                    <a:pt x="679" y="0"/>
                  </a:lnTo>
                  <a:lnTo>
                    <a:pt x="965" y="0"/>
                  </a:lnTo>
                  <a:lnTo>
                    <a:pt x="1042" y="0"/>
                  </a:lnTo>
                  <a:lnTo>
                    <a:pt x="1299" y="0"/>
                  </a:lnTo>
                  <a:lnTo>
                    <a:pt x="0" y="137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1" name="Freeform 19">
              <a:extLst>
                <a:ext uri="{FF2B5EF4-FFF2-40B4-BE49-F238E27FC236}">
                  <a16:creationId xmlns:a16="http://schemas.microsoft.com/office/drawing/2014/main" id="{E8E1051B-22B2-6A4A-9F7C-1EFA78FB4C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78653" y="8034403"/>
              <a:ext cx="936648" cy="1498638"/>
            </a:xfrm>
            <a:custGeom>
              <a:avLst/>
              <a:gdLst>
                <a:gd name="T0" fmla="*/ 270 w 860"/>
                <a:gd name="T1" fmla="*/ 0 h 1378"/>
                <a:gd name="T2" fmla="*/ 43 w 860"/>
                <a:gd name="T3" fmla="*/ 314 h 1378"/>
                <a:gd name="T4" fmla="*/ 0 w 860"/>
                <a:gd name="T5" fmla="*/ 892 h 1378"/>
                <a:gd name="T6" fmla="*/ 571 w 860"/>
                <a:gd name="T7" fmla="*/ 1377 h 1378"/>
                <a:gd name="T8" fmla="*/ 859 w 860"/>
                <a:gd name="T9" fmla="*/ 0 h 1378"/>
                <a:gd name="T10" fmla="*/ 270 w 860"/>
                <a:gd name="T11" fmla="*/ 0 h 1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0" h="1378">
                  <a:moveTo>
                    <a:pt x="270" y="0"/>
                  </a:moveTo>
                  <a:lnTo>
                    <a:pt x="43" y="314"/>
                  </a:lnTo>
                  <a:lnTo>
                    <a:pt x="0" y="892"/>
                  </a:lnTo>
                  <a:lnTo>
                    <a:pt x="571" y="1377"/>
                  </a:lnTo>
                  <a:lnTo>
                    <a:pt x="859" y="0"/>
                  </a:lnTo>
                  <a:lnTo>
                    <a:pt x="27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2" name="Freeform 20">
              <a:extLst>
                <a:ext uri="{FF2B5EF4-FFF2-40B4-BE49-F238E27FC236}">
                  <a16:creationId xmlns:a16="http://schemas.microsoft.com/office/drawing/2014/main" id="{DA33C16C-1938-574F-9778-CE7760AFCC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6601" y="8034405"/>
              <a:ext cx="369858" cy="975074"/>
            </a:xfrm>
            <a:custGeom>
              <a:avLst/>
              <a:gdLst>
                <a:gd name="T0" fmla="*/ 67 w 338"/>
                <a:gd name="T1" fmla="*/ 892 h 893"/>
                <a:gd name="T2" fmla="*/ 110 w 338"/>
                <a:gd name="T3" fmla="*/ 314 h 893"/>
                <a:gd name="T4" fmla="*/ 337 w 338"/>
                <a:gd name="T5" fmla="*/ 0 h 893"/>
                <a:gd name="T6" fmla="*/ 0 w 338"/>
                <a:gd name="T7" fmla="*/ 0 h 893"/>
                <a:gd name="T8" fmla="*/ 67 w 338"/>
                <a:gd name="T9" fmla="*/ 892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8" h="893">
                  <a:moveTo>
                    <a:pt x="67" y="892"/>
                  </a:moveTo>
                  <a:lnTo>
                    <a:pt x="110" y="314"/>
                  </a:lnTo>
                  <a:lnTo>
                    <a:pt x="337" y="0"/>
                  </a:lnTo>
                  <a:lnTo>
                    <a:pt x="0" y="0"/>
                  </a:lnTo>
                  <a:lnTo>
                    <a:pt x="67" y="892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3" name="Freeform 21">
              <a:extLst>
                <a:ext uri="{FF2B5EF4-FFF2-40B4-BE49-F238E27FC236}">
                  <a16:creationId xmlns:a16="http://schemas.microsoft.com/office/drawing/2014/main" id="{0D337AE2-C963-6945-B9F1-13E97F923C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6797" y="8034403"/>
              <a:ext cx="427498" cy="845386"/>
            </a:xfrm>
            <a:custGeom>
              <a:avLst/>
              <a:gdLst>
                <a:gd name="T0" fmla="*/ 0 w 394"/>
                <a:gd name="T1" fmla="*/ 0 h 777"/>
                <a:gd name="T2" fmla="*/ 393 w 394"/>
                <a:gd name="T3" fmla="*/ 776 h 777"/>
                <a:gd name="T4" fmla="*/ 236 w 394"/>
                <a:gd name="T5" fmla="*/ 0 h 777"/>
                <a:gd name="T6" fmla="*/ 0 w 394"/>
                <a:gd name="T7" fmla="*/ 0 h 7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4" h="777">
                  <a:moveTo>
                    <a:pt x="0" y="0"/>
                  </a:moveTo>
                  <a:lnTo>
                    <a:pt x="393" y="776"/>
                  </a:lnTo>
                  <a:lnTo>
                    <a:pt x="236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4" name="Freeform 22">
              <a:extLst>
                <a:ext uri="{FF2B5EF4-FFF2-40B4-BE49-F238E27FC236}">
                  <a16:creationId xmlns:a16="http://schemas.microsoft.com/office/drawing/2014/main" id="{06FAF5F5-6014-B04F-B31D-9AC3D60E7F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34249" y="8822151"/>
              <a:ext cx="3131770" cy="542774"/>
            </a:xfrm>
            <a:custGeom>
              <a:avLst/>
              <a:gdLst>
                <a:gd name="T0" fmla="*/ 1120 w 2875"/>
                <a:gd name="T1" fmla="*/ 51 h 497"/>
                <a:gd name="T2" fmla="*/ 2874 w 2875"/>
                <a:gd name="T3" fmla="*/ 0 h 497"/>
                <a:gd name="T4" fmla="*/ 1214 w 2875"/>
                <a:gd name="T5" fmla="*/ 496 h 497"/>
                <a:gd name="T6" fmla="*/ 0 w 2875"/>
                <a:gd name="T7" fmla="*/ 167 h 497"/>
                <a:gd name="T8" fmla="*/ 1120 w 2875"/>
                <a:gd name="T9" fmla="*/ 51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75" h="497">
                  <a:moveTo>
                    <a:pt x="1120" y="51"/>
                  </a:moveTo>
                  <a:lnTo>
                    <a:pt x="2874" y="0"/>
                  </a:lnTo>
                  <a:lnTo>
                    <a:pt x="1214" y="496"/>
                  </a:lnTo>
                  <a:lnTo>
                    <a:pt x="0" y="167"/>
                  </a:lnTo>
                  <a:lnTo>
                    <a:pt x="1120" y="5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5" name="Freeform 23">
              <a:extLst>
                <a:ext uri="{FF2B5EF4-FFF2-40B4-BE49-F238E27FC236}">
                  <a16:creationId xmlns:a16="http://schemas.microsoft.com/office/drawing/2014/main" id="{4EA37EA0-784F-3049-B651-8DE9B6536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34251" y="8034405"/>
              <a:ext cx="1220046" cy="975074"/>
            </a:xfrm>
            <a:custGeom>
              <a:avLst/>
              <a:gdLst>
                <a:gd name="T0" fmla="*/ 727 w 1121"/>
                <a:gd name="T1" fmla="*/ 0 h 893"/>
                <a:gd name="T2" fmla="*/ 0 w 1121"/>
                <a:gd name="T3" fmla="*/ 892 h 893"/>
                <a:gd name="T4" fmla="*/ 1120 w 1121"/>
                <a:gd name="T5" fmla="*/ 776 h 893"/>
                <a:gd name="T6" fmla="*/ 727 w 1121"/>
                <a:gd name="T7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1" h="893">
                  <a:moveTo>
                    <a:pt x="727" y="0"/>
                  </a:moveTo>
                  <a:lnTo>
                    <a:pt x="0" y="892"/>
                  </a:lnTo>
                  <a:lnTo>
                    <a:pt x="1120" y="776"/>
                  </a:lnTo>
                  <a:lnTo>
                    <a:pt x="727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6" name="Freeform 24">
              <a:extLst>
                <a:ext uri="{FF2B5EF4-FFF2-40B4-BE49-F238E27FC236}">
                  <a16:creationId xmlns:a16="http://schemas.microsoft.com/office/drawing/2014/main" id="{85562A11-7792-AC44-93C8-E6E68006B0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56599" y="8034405"/>
              <a:ext cx="710893" cy="1690771"/>
            </a:xfrm>
            <a:custGeom>
              <a:avLst/>
              <a:gdLst>
                <a:gd name="T0" fmla="*/ 0 w 654"/>
                <a:gd name="T1" fmla="*/ 0 h 1552"/>
                <a:gd name="T2" fmla="*/ 653 w 654"/>
                <a:gd name="T3" fmla="*/ 1551 h 1552"/>
                <a:gd name="T4" fmla="*/ 327 w 654"/>
                <a:gd name="T5" fmla="*/ 0 h 1552"/>
                <a:gd name="T6" fmla="*/ 0 w 654"/>
                <a:gd name="T7" fmla="*/ 0 h 1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4" h="1552">
                  <a:moveTo>
                    <a:pt x="0" y="0"/>
                  </a:moveTo>
                  <a:lnTo>
                    <a:pt x="653" y="1551"/>
                  </a:lnTo>
                  <a:lnTo>
                    <a:pt x="327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7" name="Freeform 25">
              <a:extLst>
                <a:ext uri="{FF2B5EF4-FFF2-40B4-BE49-F238E27FC236}">
                  <a16:creationId xmlns:a16="http://schemas.microsoft.com/office/drawing/2014/main" id="{91AFB6D0-5842-F248-A597-B4EF5F962B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10156" y="9187205"/>
              <a:ext cx="1978972" cy="2046219"/>
            </a:xfrm>
            <a:custGeom>
              <a:avLst/>
              <a:gdLst>
                <a:gd name="T0" fmla="*/ 979 w 1816"/>
                <a:gd name="T1" fmla="*/ 0 h 1880"/>
                <a:gd name="T2" fmla="*/ 0 w 1816"/>
                <a:gd name="T3" fmla="*/ 1459 h 1880"/>
                <a:gd name="T4" fmla="*/ 936 w 1816"/>
                <a:gd name="T5" fmla="*/ 1879 h 1880"/>
                <a:gd name="T6" fmla="*/ 1815 w 1816"/>
                <a:gd name="T7" fmla="*/ 843 h 1880"/>
                <a:gd name="T8" fmla="*/ 979 w 1816"/>
                <a:gd name="T9" fmla="*/ 0 h 1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16" h="1880">
                  <a:moveTo>
                    <a:pt x="979" y="0"/>
                  </a:moveTo>
                  <a:lnTo>
                    <a:pt x="0" y="1459"/>
                  </a:lnTo>
                  <a:lnTo>
                    <a:pt x="936" y="1879"/>
                  </a:lnTo>
                  <a:lnTo>
                    <a:pt x="1815" y="843"/>
                  </a:lnTo>
                  <a:lnTo>
                    <a:pt x="979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8" name="Freeform 26">
              <a:extLst>
                <a:ext uri="{FF2B5EF4-FFF2-40B4-BE49-F238E27FC236}">
                  <a16:creationId xmlns:a16="http://schemas.microsoft.com/office/drawing/2014/main" id="{531C74B6-700A-C144-8DA6-1315FB736F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10158" y="8822150"/>
              <a:ext cx="1066339" cy="1954953"/>
            </a:xfrm>
            <a:custGeom>
              <a:avLst/>
              <a:gdLst>
                <a:gd name="T0" fmla="*/ 874 w 980"/>
                <a:gd name="T1" fmla="*/ 0 h 1794"/>
                <a:gd name="T2" fmla="*/ 979 w 980"/>
                <a:gd name="T3" fmla="*/ 334 h 1794"/>
                <a:gd name="T4" fmla="*/ 0 w 980"/>
                <a:gd name="T5" fmla="*/ 1793 h 1794"/>
                <a:gd name="T6" fmla="*/ 874 w 980"/>
                <a:gd name="T7" fmla="*/ 0 h 1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0" h="1794">
                  <a:moveTo>
                    <a:pt x="874" y="0"/>
                  </a:moveTo>
                  <a:lnTo>
                    <a:pt x="979" y="334"/>
                  </a:lnTo>
                  <a:lnTo>
                    <a:pt x="0" y="1793"/>
                  </a:lnTo>
                  <a:lnTo>
                    <a:pt x="874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9" name="Freeform 27">
              <a:extLst>
                <a:ext uri="{FF2B5EF4-FFF2-40B4-BE49-F238E27FC236}">
                  <a16:creationId xmlns:a16="http://schemas.microsoft.com/office/drawing/2014/main" id="{84600F06-C98C-B643-8A8C-ED767DC6E3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3873" y="7909518"/>
              <a:ext cx="1700378" cy="1815658"/>
            </a:xfrm>
            <a:custGeom>
              <a:avLst/>
              <a:gdLst>
                <a:gd name="T0" fmla="*/ 0 w 1559"/>
                <a:gd name="T1" fmla="*/ 113 h 1665"/>
                <a:gd name="T2" fmla="*/ 27 w 1559"/>
                <a:gd name="T3" fmla="*/ 1664 h 1665"/>
                <a:gd name="T4" fmla="*/ 1367 w 1559"/>
                <a:gd name="T5" fmla="*/ 1496 h 1665"/>
                <a:gd name="T6" fmla="*/ 1558 w 1559"/>
                <a:gd name="T7" fmla="*/ 1005 h 1665"/>
                <a:gd name="T8" fmla="*/ 867 w 1559"/>
                <a:gd name="T9" fmla="*/ 113 h 1665"/>
                <a:gd name="T10" fmla="*/ 259 w 1559"/>
                <a:gd name="T11" fmla="*/ 0 h 1665"/>
                <a:gd name="T12" fmla="*/ 0 w 1559"/>
                <a:gd name="T13" fmla="*/ 113 h 1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59" h="1665">
                  <a:moveTo>
                    <a:pt x="0" y="113"/>
                  </a:moveTo>
                  <a:lnTo>
                    <a:pt x="27" y="1664"/>
                  </a:lnTo>
                  <a:lnTo>
                    <a:pt x="1367" y="1496"/>
                  </a:lnTo>
                  <a:lnTo>
                    <a:pt x="1558" y="1005"/>
                  </a:lnTo>
                  <a:lnTo>
                    <a:pt x="867" y="113"/>
                  </a:lnTo>
                  <a:lnTo>
                    <a:pt x="259" y="0"/>
                  </a:lnTo>
                  <a:lnTo>
                    <a:pt x="0" y="113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0" name="Freeform 28">
              <a:extLst>
                <a:ext uri="{FF2B5EF4-FFF2-40B4-BE49-F238E27FC236}">
                  <a16:creationId xmlns:a16="http://schemas.microsoft.com/office/drawing/2014/main" id="{550F9F82-196B-7046-8516-06163F167E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07282" y="8034405"/>
              <a:ext cx="211346" cy="427495"/>
            </a:xfrm>
            <a:custGeom>
              <a:avLst/>
              <a:gdLst>
                <a:gd name="T0" fmla="*/ 0 w 196"/>
                <a:gd name="T1" fmla="*/ 0 h 391"/>
                <a:gd name="T2" fmla="*/ 95 w 196"/>
                <a:gd name="T3" fmla="*/ 390 h 391"/>
                <a:gd name="T4" fmla="*/ 195 w 196"/>
                <a:gd name="T5" fmla="*/ 0 h 391"/>
                <a:gd name="T6" fmla="*/ 0 w 196"/>
                <a:gd name="T7" fmla="*/ 0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" h="391">
                  <a:moveTo>
                    <a:pt x="0" y="0"/>
                  </a:moveTo>
                  <a:lnTo>
                    <a:pt x="95" y="390"/>
                  </a:lnTo>
                  <a:lnTo>
                    <a:pt x="195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1" name="Freeform 29">
              <a:extLst>
                <a:ext uri="{FF2B5EF4-FFF2-40B4-BE49-F238E27FC236}">
                  <a16:creationId xmlns:a16="http://schemas.microsoft.com/office/drawing/2014/main" id="{4E66BA00-2581-404D-B294-944413726B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2956" y="8034405"/>
              <a:ext cx="220953" cy="427495"/>
            </a:xfrm>
            <a:custGeom>
              <a:avLst/>
              <a:gdLst>
                <a:gd name="T0" fmla="*/ 200 w 201"/>
                <a:gd name="T1" fmla="*/ 0 h 391"/>
                <a:gd name="T2" fmla="*/ 0 w 201"/>
                <a:gd name="T3" fmla="*/ 390 h 391"/>
                <a:gd name="T4" fmla="*/ 100 w 201"/>
                <a:gd name="T5" fmla="*/ 0 h 391"/>
                <a:gd name="T6" fmla="*/ 200 w 201"/>
                <a:gd name="T7" fmla="*/ 0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1" h="391">
                  <a:moveTo>
                    <a:pt x="200" y="0"/>
                  </a:moveTo>
                  <a:lnTo>
                    <a:pt x="0" y="390"/>
                  </a:lnTo>
                  <a:lnTo>
                    <a:pt x="100" y="0"/>
                  </a:lnTo>
                  <a:lnTo>
                    <a:pt x="20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2" name="Freeform 30">
              <a:extLst>
                <a:ext uri="{FF2B5EF4-FFF2-40B4-BE49-F238E27FC236}">
                  <a16:creationId xmlns:a16="http://schemas.microsoft.com/office/drawing/2014/main" id="{FE33F48E-84EF-FC49-BD66-FC0E8D341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28954" y="8034405"/>
              <a:ext cx="168116" cy="792548"/>
            </a:xfrm>
            <a:custGeom>
              <a:avLst/>
              <a:gdLst>
                <a:gd name="T0" fmla="*/ 0 w 156"/>
                <a:gd name="T1" fmla="*/ 0 h 726"/>
                <a:gd name="T2" fmla="*/ 155 w 156"/>
                <a:gd name="T3" fmla="*/ 725 h 726"/>
                <a:gd name="T4" fmla="*/ 82 w 156"/>
                <a:gd name="T5" fmla="*/ 0 h 726"/>
                <a:gd name="T6" fmla="*/ 0 w 156"/>
                <a:gd name="T7" fmla="*/ 0 h 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6" h="726">
                  <a:moveTo>
                    <a:pt x="0" y="0"/>
                  </a:moveTo>
                  <a:lnTo>
                    <a:pt x="155" y="725"/>
                  </a:lnTo>
                  <a:lnTo>
                    <a:pt x="82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3" name="Freeform 31">
              <a:extLst>
                <a:ext uri="{FF2B5EF4-FFF2-40B4-BE49-F238E27FC236}">
                  <a16:creationId xmlns:a16="http://schemas.microsoft.com/office/drawing/2014/main" id="{27C1D549-5C06-0D4A-99DD-627AC530D2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84818" y="8034403"/>
              <a:ext cx="110478" cy="686874"/>
            </a:xfrm>
            <a:custGeom>
              <a:avLst/>
              <a:gdLst>
                <a:gd name="T0" fmla="*/ 0 w 102"/>
                <a:gd name="T1" fmla="*/ 0 h 629"/>
                <a:gd name="T2" fmla="*/ 63 w 102"/>
                <a:gd name="T3" fmla="*/ 628 h 629"/>
                <a:gd name="T4" fmla="*/ 101 w 102"/>
                <a:gd name="T5" fmla="*/ 245 h 629"/>
                <a:gd name="T6" fmla="*/ 63 w 102"/>
                <a:gd name="T7" fmla="*/ 0 h 629"/>
                <a:gd name="T8" fmla="*/ 0 w 102"/>
                <a:gd name="T9" fmla="*/ 0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" h="629">
                  <a:moveTo>
                    <a:pt x="0" y="0"/>
                  </a:moveTo>
                  <a:lnTo>
                    <a:pt x="63" y="628"/>
                  </a:lnTo>
                  <a:lnTo>
                    <a:pt x="101" y="245"/>
                  </a:lnTo>
                  <a:lnTo>
                    <a:pt x="63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4" name="Freeform 32">
              <a:extLst>
                <a:ext uri="{FF2B5EF4-FFF2-40B4-BE49-F238E27FC236}">
                  <a16:creationId xmlns:a16="http://schemas.microsoft.com/office/drawing/2014/main" id="{F96D2FBA-0E32-8142-8410-0377EBB44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24794" y="9605090"/>
              <a:ext cx="1397767" cy="811764"/>
            </a:xfrm>
            <a:custGeom>
              <a:avLst/>
              <a:gdLst>
                <a:gd name="T0" fmla="*/ 0 w 1285"/>
                <a:gd name="T1" fmla="*/ 46 h 744"/>
                <a:gd name="T2" fmla="*/ 594 w 1285"/>
                <a:gd name="T3" fmla="*/ 0 h 744"/>
                <a:gd name="T4" fmla="*/ 1284 w 1285"/>
                <a:gd name="T5" fmla="*/ 743 h 744"/>
                <a:gd name="T6" fmla="*/ 0 w 1285"/>
                <a:gd name="T7" fmla="*/ 46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85" h="744">
                  <a:moveTo>
                    <a:pt x="0" y="46"/>
                  </a:moveTo>
                  <a:lnTo>
                    <a:pt x="594" y="0"/>
                  </a:lnTo>
                  <a:lnTo>
                    <a:pt x="1284" y="743"/>
                  </a:lnTo>
                  <a:lnTo>
                    <a:pt x="0" y="46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5" name="Freeform 33">
              <a:extLst>
                <a:ext uri="{FF2B5EF4-FFF2-40B4-BE49-F238E27FC236}">
                  <a16:creationId xmlns:a16="http://schemas.microsoft.com/office/drawing/2014/main" id="{95C23FA9-7A80-BD44-A150-D3572D5E7C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91588" y="8034405"/>
              <a:ext cx="163313" cy="984681"/>
            </a:xfrm>
            <a:custGeom>
              <a:avLst/>
              <a:gdLst>
                <a:gd name="T0" fmla="*/ 47 w 149"/>
                <a:gd name="T1" fmla="*/ 903 h 904"/>
                <a:gd name="T2" fmla="*/ 148 w 149"/>
                <a:gd name="T3" fmla="*/ 0 h 904"/>
                <a:gd name="T4" fmla="*/ 0 w 149"/>
                <a:gd name="T5" fmla="*/ 0 h 904"/>
                <a:gd name="T6" fmla="*/ 47 w 149"/>
                <a:gd name="T7" fmla="*/ 903 h 9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9" h="904">
                  <a:moveTo>
                    <a:pt x="47" y="903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47" y="903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6" name="Freeform 34">
              <a:extLst>
                <a:ext uri="{FF2B5EF4-FFF2-40B4-BE49-F238E27FC236}">
                  <a16:creationId xmlns:a16="http://schemas.microsoft.com/office/drawing/2014/main" id="{FA9CFFFF-2219-EB42-B1A1-9C82308764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55165" y="9360125"/>
              <a:ext cx="854993" cy="1412179"/>
            </a:xfrm>
            <a:custGeom>
              <a:avLst/>
              <a:gdLst>
                <a:gd name="T0" fmla="*/ 0 w 787"/>
                <a:gd name="T1" fmla="*/ 0 h 1298"/>
                <a:gd name="T2" fmla="*/ 495 w 787"/>
                <a:gd name="T3" fmla="*/ 964 h 1298"/>
                <a:gd name="T4" fmla="*/ 786 w 787"/>
                <a:gd name="T5" fmla="*/ 1297 h 1298"/>
                <a:gd name="T6" fmla="*/ 0 w 787"/>
                <a:gd name="T7" fmla="*/ 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7" h="1298">
                  <a:moveTo>
                    <a:pt x="0" y="0"/>
                  </a:moveTo>
                  <a:lnTo>
                    <a:pt x="495" y="964"/>
                  </a:lnTo>
                  <a:lnTo>
                    <a:pt x="786" y="1297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7" name="Freeform 35">
              <a:extLst>
                <a:ext uri="{FF2B5EF4-FFF2-40B4-BE49-F238E27FC236}">
                  <a16:creationId xmlns:a16="http://schemas.microsoft.com/office/drawing/2014/main" id="{7A29C964-9B6D-2D4E-9119-823DEFE0C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28539" y="10412052"/>
              <a:ext cx="1186424" cy="379465"/>
            </a:xfrm>
            <a:custGeom>
              <a:avLst/>
              <a:gdLst>
                <a:gd name="T0" fmla="*/ 795 w 1087"/>
                <a:gd name="T1" fmla="*/ 0 h 347"/>
                <a:gd name="T2" fmla="*/ 0 w 1087"/>
                <a:gd name="T3" fmla="*/ 346 h 347"/>
                <a:gd name="T4" fmla="*/ 1086 w 1087"/>
                <a:gd name="T5" fmla="*/ 333 h 347"/>
                <a:gd name="T6" fmla="*/ 795 w 1087"/>
                <a:gd name="T7" fmla="*/ 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7" h="347">
                  <a:moveTo>
                    <a:pt x="795" y="0"/>
                  </a:moveTo>
                  <a:lnTo>
                    <a:pt x="0" y="346"/>
                  </a:lnTo>
                  <a:lnTo>
                    <a:pt x="1086" y="333"/>
                  </a:lnTo>
                  <a:lnTo>
                    <a:pt x="79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8" name="Freeform 36">
              <a:extLst>
                <a:ext uri="{FF2B5EF4-FFF2-40B4-BE49-F238E27FC236}">
                  <a16:creationId xmlns:a16="http://schemas.microsoft.com/office/drawing/2014/main" id="{7668508B-7AEF-6343-9001-CCF1A0E78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6020" y="8822150"/>
              <a:ext cx="244969" cy="365053"/>
            </a:xfrm>
            <a:custGeom>
              <a:avLst/>
              <a:gdLst>
                <a:gd name="T0" fmla="*/ 0 w 225"/>
                <a:gd name="T1" fmla="*/ 0 h 335"/>
                <a:gd name="T2" fmla="*/ 105 w 225"/>
                <a:gd name="T3" fmla="*/ 0 h 335"/>
                <a:gd name="T4" fmla="*/ 224 w 225"/>
                <a:gd name="T5" fmla="*/ 0 h 335"/>
                <a:gd name="T6" fmla="*/ 105 w 225"/>
                <a:gd name="T7" fmla="*/ 334 h 335"/>
                <a:gd name="T8" fmla="*/ 0 w 225"/>
                <a:gd name="T9" fmla="*/ 0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5" h="335">
                  <a:moveTo>
                    <a:pt x="0" y="0"/>
                  </a:moveTo>
                  <a:lnTo>
                    <a:pt x="105" y="0"/>
                  </a:lnTo>
                  <a:lnTo>
                    <a:pt x="224" y="0"/>
                  </a:lnTo>
                  <a:lnTo>
                    <a:pt x="105" y="334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9" name="Freeform 37">
              <a:extLst>
                <a:ext uri="{FF2B5EF4-FFF2-40B4-BE49-F238E27FC236}">
                  <a16:creationId xmlns:a16="http://schemas.microsoft.com/office/drawing/2014/main" id="{7026B010-7F1B-C44E-8AA6-AE2248061F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40640" y="8034403"/>
              <a:ext cx="43232" cy="288200"/>
            </a:xfrm>
            <a:custGeom>
              <a:avLst/>
              <a:gdLst>
                <a:gd name="T0" fmla="*/ 0 w 39"/>
                <a:gd name="T1" fmla="*/ 0 h 265"/>
                <a:gd name="T2" fmla="*/ 38 w 39"/>
                <a:gd name="T3" fmla="*/ 264 h 265"/>
                <a:gd name="T4" fmla="*/ 35 w 39"/>
                <a:gd name="T5" fmla="*/ 0 h 265"/>
                <a:gd name="T6" fmla="*/ 0 w 39"/>
                <a:gd name="T7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265">
                  <a:moveTo>
                    <a:pt x="0" y="0"/>
                  </a:moveTo>
                  <a:lnTo>
                    <a:pt x="38" y="264"/>
                  </a:lnTo>
                  <a:lnTo>
                    <a:pt x="35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0" name="Freeform 38">
              <a:extLst>
                <a:ext uri="{FF2B5EF4-FFF2-40B4-BE49-F238E27FC236}">
                  <a16:creationId xmlns:a16="http://schemas.microsoft.com/office/drawing/2014/main" id="{4F430D01-9CA2-4541-819E-D0E9D57C5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98283" y="8034403"/>
              <a:ext cx="739713" cy="1498638"/>
            </a:xfrm>
            <a:custGeom>
              <a:avLst/>
              <a:gdLst>
                <a:gd name="T0" fmla="*/ 679 w 680"/>
                <a:gd name="T1" fmla="*/ 0 h 1378"/>
                <a:gd name="T2" fmla="*/ 288 w 680"/>
                <a:gd name="T3" fmla="*/ 0 h 1378"/>
                <a:gd name="T4" fmla="*/ 0 w 680"/>
                <a:gd name="T5" fmla="*/ 1377 h 1378"/>
                <a:gd name="T6" fmla="*/ 679 w 680"/>
                <a:gd name="T7" fmla="*/ 0 h 1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0" h="1378">
                  <a:moveTo>
                    <a:pt x="679" y="0"/>
                  </a:moveTo>
                  <a:lnTo>
                    <a:pt x="288" y="0"/>
                  </a:lnTo>
                  <a:lnTo>
                    <a:pt x="0" y="1377"/>
                  </a:lnTo>
                  <a:lnTo>
                    <a:pt x="679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1" name="Freeform 39">
              <a:extLst>
                <a:ext uri="{FF2B5EF4-FFF2-40B4-BE49-F238E27FC236}">
                  <a16:creationId xmlns:a16="http://schemas.microsoft.com/office/drawing/2014/main" id="{685D48A1-6AC7-A849-A4D5-5897D14771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0516" y="8034405"/>
              <a:ext cx="778139" cy="975074"/>
            </a:xfrm>
            <a:custGeom>
              <a:avLst/>
              <a:gdLst>
                <a:gd name="T0" fmla="*/ 98 w 714"/>
                <a:gd name="T1" fmla="*/ 725 h 893"/>
                <a:gd name="T2" fmla="*/ 713 w 714"/>
                <a:gd name="T3" fmla="*/ 892 h 893"/>
                <a:gd name="T4" fmla="*/ 646 w 714"/>
                <a:gd name="T5" fmla="*/ 0 h 893"/>
                <a:gd name="T6" fmla="*/ 444 w 714"/>
                <a:gd name="T7" fmla="*/ 0 h 893"/>
                <a:gd name="T8" fmla="*/ 0 w 714"/>
                <a:gd name="T9" fmla="*/ 0 h 893"/>
                <a:gd name="T10" fmla="*/ 98 w 714"/>
                <a:gd name="T11" fmla="*/ 725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14" h="893">
                  <a:moveTo>
                    <a:pt x="98" y="725"/>
                  </a:moveTo>
                  <a:lnTo>
                    <a:pt x="713" y="892"/>
                  </a:lnTo>
                  <a:lnTo>
                    <a:pt x="646" y="0"/>
                  </a:lnTo>
                  <a:lnTo>
                    <a:pt x="444" y="0"/>
                  </a:lnTo>
                  <a:lnTo>
                    <a:pt x="0" y="0"/>
                  </a:lnTo>
                  <a:lnTo>
                    <a:pt x="98" y="72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2" name="Freeform 40">
              <a:extLst>
                <a:ext uri="{FF2B5EF4-FFF2-40B4-BE49-F238E27FC236}">
                  <a16:creationId xmlns:a16="http://schemas.microsoft.com/office/drawing/2014/main" id="{8E32F4DB-E13D-864B-93AB-828E67DCD4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0516" y="8034405"/>
              <a:ext cx="485135" cy="4801"/>
            </a:xfrm>
            <a:custGeom>
              <a:avLst/>
              <a:gdLst>
                <a:gd name="T0" fmla="*/ 0 w 445"/>
                <a:gd name="T1" fmla="*/ 0 h 1"/>
                <a:gd name="T2" fmla="*/ 444 w 445"/>
                <a:gd name="T3" fmla="*/ 0 h 1"/>
                <a:gd name="T4" fmla="*/ 0 w 445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5" h="1">
                  <a:moveTo>
                    <a:pt x="0" y="0"/>
                  </a:moveTo>
                  <a:lnTo>
                    <a:pt x="444" y="0"/>
                  </a:lnTo>
                  <a:lnTo>
                    <a:pt x="0" y="0"/>
                  </a:lnTo>
                </a:path>
              </a:pathLst>
            </a:custGeom>
            <a:solidFill>
              <a:srgbClr val="1265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3" name="Freeform 41">
              <a:extLst>
                <a:ext uri="{FF2B5EF4-FFF2-40B4-BE49-F238E27FC236}">
                  <a16:creationId xmlns:a16="http://schemas.microsoft.com/office/drawing/2014/main" id="{56D15DE5-23F7-E544-8526-5D5DF0A7DB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50666" y="8034405"/>
              <a:ext cx="586006" cy="792548"/>
            </a:xfrm>
            <a:custGeom>
              <a:avLst/>
              <a:gdLst>
                <a:gd name="T0" fmla="*/ 461 w 539"/>
                <a:gd name="T1" fmla="*/ 0 h 726"/>
                <a:gd name="T2" fmla="*/ 0 w 539"/>
                <a:gd name="T3" fmla="*/ 725 h 726"/>
                <a:gd name="T4" fmla="*/ 538 w 539"/>
                <a:gd name="T5" fmla="*/ 0 h 726"/>
                <a:gd name="T6" fmla="*/ 461 w 539"/>
                <a:gd name="T7" fmla="*/ 0 h 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9" h="726">
                  <a:moveTo>
                    <a:pt x="461" y="0"/>
                  </a:moveTo>
                  <a:lnTo>
                    <a:pt x="0" y="725"/>
                  </a:lnTo>
                  <a:lnTo>
                    <a:pt x="538" y="0"/>
                  </a:lnTo>
                  <a:lnTo>
                    <a:pt x="461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4" name="Freeform 42">
              <a:extLst>
                <a:ext uri="{FF2B5EF4-FFF2-40B4-BE49-F238E27FC236}">
                  <a16:creationId xmlns:a16="http://schemas.microsoft.com/office/drawing/2014/main" id="{7694AFC8-D84D-0B42-B7F9-8A05D12E0C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88069" y="8894197"/>
              <a:ext cx="456318" cy="1061538"/>
            </a:xfrm>
            <a:custGeom>
              <a:avLst/>
              <a:gdLst>
                <a:gd name="T0" fmla="*/ 0 w 420"/>
                <a:gd name="T1" fmla="*/ 590 h 973"/>
                <a:gd name="T2" fmla="*/ 312 w 420"/>
                <a:gd name="T3" fmla="*/ 972 h 973"/>
                <a:gd name="T4" fmla="*/ 161 w 420"/>
                <a:gd name="T5" fmla="*/ 486 h 973"/>
                <a:gd name="T6" fmla="*/ 419 w 420"/>
                <a:gd name="T7" fmla="*/ 0 h 973"/>
                <a:gd name="T8" fmla="*/ 0 w 420"/>
                <a:gd name="T9" fmla="*/ 590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0" h="973">
                  <a:moveTo>
                    <a:pt x="0" y="590"/>
                  </a:moveTo>
                  <a:lnTo>
                    <a:pt x="312" y="972"/>
                  </a:lnTo>
                  <a:lnTo>
                    <a:pt x="161" y="486"/>
                  </a:lnTo>
                  <a:lnTo>
                    <a:pt x="419" y="0"/>
                  </a:lnTo>
                  <a:lnTo>
                    <a:pt x="0" y="59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5" name="Freeform 43">
              <a:extLst>
                <a:ext uri="{FF2B5EF4-FFF2-40B4-BE49-F238E27FC236}">
                  <a16:creationId xmlns:a16="http://schemas.microsoft.com/office/drawing/2014/main" id="{FBB10CA2-5B69-CC4B-BE0C-C074F840EE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81035" y="8034405"/>
              <a:ext cx="72051" cy="989485"/>
            </a:xfrm>
            <a:custGeom>
              <a:avLst/>
              <a:gdLst>
                <a:gd name="T0" fmla="*/ 0 w 66"/>
                <a:gd name="T1" fmla="*/ 0 h 907"/>
                <a:gd name="T2" fmla="*/ 65 w 66"/>
                <a:gd name="T3" fmla="*/ 906 h 907"/>
                <a:gd name="T4" fmla="*/ 49 w 66"/>
                <a:gd name="T5" fmla="*/ 0 h 907"/>
                <a:gd name="T6" fmla="*/ 0 w 66"/>
                <a:gd name="T7" fmla="*/ 0 h 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907">
                  <a:moveTo>
                    <a:pt x="0" y="0"/>
                  </a:moveTo>
                  <a:lnTo>
                    <a:pt x="65" y="906"/>
                  </a:lnTo>
                  <a:lnTo>
                    <a:pt x="49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6" name="Freeform 44">
              <a:extLst>
                <a:ext uri="{FF2B5EF4-FFF2-40B4-BE49-F238E27FC236}">
                  <a16:creationId xmlns:a16="http://schemas.microsoft.com/office/drawing/2014/main" id="{7FD756BE-FBD3-BC4C-ADD3-1677278256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3873" y="8034403"/>
              <a:ext cx="946255" cy="1095159"/>
            </a:xfrm>
            <a:custGeom>
              <a:avLst/>
              <a:gdLst>
                <a:gd name="T0" fmla="*/ 867 w 868"/>
                <a:gd name="T1" fmla="*/ 0 h 1006"/>
                <a:gd name="T2" fmla="*/ 582 w 868"/>
                <a:gd name="T3" fmla="*/ 1005 h 1006"/>
                <a:gd name="T4" fmla="*/ 16 w 868"/>
                <a:gd name="T5" fmla="*/ 906 h 1006"/>
                <a:gd name="T6" fmla="*/ 0 w 868"/>
                <a:gd name="T7" fmla="*/ 0 h 1006"/>
                <a:gd name="T8" fmla="*/ 236 w 868"/>
                <a:gd name="T9" fmla="*/ 0 h 1006"/>
                <a:gd name="T10" fmla="*/ 867 w 868"/>
                <a:gd name="T11" fmla="*/ 0 h 10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8" h="1006">
                  <a:moveTo>
                    <a:pt x="867" y="0"/>
                  </a:moveTo>
                  <a:lnTo>
                    <a:pt x="582" y="1005"/>
                  </a:lnTo>
                  <a:lnTo>
                    <a:pt x="16" y="906"/>
                  </a:lnTo>
                  <a:lnTo>
                    <a:pt x="0" y="0"/>
                  </a:lnTo>
                  <a:lnTo>
                    <a:pt x="236" y="0"/>
                  </a:lnTo>
                  <a:lnTo>
                    <a:pt x="867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7" name="Freeform 45">
              <a:extLst>
                <a:ext uri="{FF2B5EF4-FFF2-40B4-BE49-F238E27FC236}">
                  <a16:creationId xmlns:a16="http://schemas.microsoft.com/office/drawing/2014/main" id="{62E727AD-0864-FF4D-806A-D6A51B02E1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53084" y="9019086"/>
              <a:ext cx="1474621" cy="701286"/>
            </a:xfrm>
            <a:custGeom>
              <a:avLst/>
              <a:gdLst>
                <a:gd name="T0" fmla="*/ 566 w 1352"/>
                <a:gd name="T1" fmla="*/ 99 h 646"/>
                <a:gd name="T2" fmla="*/ 1351 w 1352"/>
                <a:gd name="T3" fmla="*/ 477 h 646"/>
                <a:gd name="T4" fmla="*/ 11 w 1352"/>
                <a:gd name="T5" fmla="*/ 645 h 646"/>
                <a:gd name="T6" fmla="*/ 0 w 1352"/>
                <a:gd name="T7" fmla="*/ 0 h 646"/>
                <a:gd name="T8" fmla="*/ 566 w 1352"/>
                <a:gd name="T9" fmla="*/ 99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2" h="646">
                  <a:moveTo>
                    <a:pt x="566" y="99"/>
                  </a:moveTo>
                  <a:lnTo>
                    <a:pt x="1351" y="477"/>
                  </a:lnTo>
                  <a:lnTo>
                    <a:pt x="11" y="645"/>
                  </a:lnTo>
                  <a:lnTo>
                    <a:pt x="0" y="0"/>
                  </a:lnTo>
                  <a:lnTo>
                    <a:pt x="566" y="9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8" name="Freeform 46">
              <a:extLst>
                <a:ext uri="{FF2B5EF4-FFF2-40B4-BE49-F238E27FC236}">
                  <a16:creationId xmlns:a16="http://schemas.microsoft.com/office/drawing/2014/main" id="{29418698-5CD4-1445-BACC-5D5DEB40F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53084" y="9019084"/>
              <a:ext cx="1474621" cy="518760"/>
            </a:xfrm>
            <a:custGeom>
              <a:avLst/>
              <a:gdLst>
                <a:gd name="T0" fmla="*/ 566 w 1352"/>
                <a:gd name="T1" fmla="*/ 99 h 478"/>
                <a:gd name="T2" fmla="*/ 1351 w 1352"/>
                <a:gd name="T3" fmla="*/ 477 h 478"/>
                <a:gd name="T4" fmla="*/ 0 w 1352"/>
                <a:gd name="T5" fmla="*/ 0 h 478"/>
                <a:gd name="T6" fmla="*/ 566 w 1352"/>
                <a:gd name="T7" fmla="*/ 99 h 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52" h="478">
                  <a:moveTo>
                    <a:pt x="566" y="99"/>
                  </a:moveTo>
                  <a:lnTo>
                    <a:pt x="1351" y="477"/>
                  </a:lnTo>
                  <a:lnTo>
                    <a:pt x="0" y="0"/>
                  </a:lnTo>
                  <a:lnTo>
                    <a:pt x="566" y="99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9" name="Freeform 47">
              <a:extLst>
                <a:ext uri="{FF2B5EF4-FFF2-40B4-BE49-F238E27FC236}">
                  <a16:creationId xmlns:a16="http://schemas.microsoft.com/office/drawing/2014/main" id="{E2C9C417-E3FF-CA40-854E-5455FD811A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7584" y="7016097"/>
              <a:ext cx="11657682" cy="1018306"/>
            </a:xfrm>
            <a:custGeom>
              <a:avLst/>
              <a:gdLst>
                <a:gd name="T0" fmla="*/ 0 w 10703"/>
                <a:gd name="T1" fmla="*/ 152 h 936"/>
                <a:gd name="T2" fmla="*/ 353 w 10703"/>
                <a:gd name="T3" fmla="*/ 744 h 936"/>
                <a:gd name="T4" fmla="*/ 219 w 10703"/>
                <a:gd name="T5" fmla="*/ 935 h 936"/>
                <a:gd name="T6" fmla="*/ 2250 w 10703"/>
                <a:gd name="T7" fmla="*/ 935 h 936"/>
                <a:gd name="T8" fmla="*/ 2445 w 10703"/>
                <a:gd name="T9" fmla="*/ 935 h 936"/>
                <a:gd name="T10" fmla="*/ 2935 w 10703"/>
                <a:gd name="T11" fmla="*/ 935 h 936"/>
                <a:gd name="T12" fmla="*/ 3262 w 10703"/>
                <a:gd name="T13" fmla="*/ 935 h 936"/>
                <a:gd name="T14" fmla="*/ 3797 w 10703"/>
                <a:gd name="T15" fmla="*/ 935 h 936"/>
                <a:gd name="T16" fmla="*/ 4428 w 10703"/>
                <a:gd name="T17" fmla="*/ 935 h 936"/>
                <a:gd name="T18" fmla="*/ 4837 w 10703"/>
                <a:gd name="T19" fmla="*/ 935 h 936"/>
                <a:gd name="T20" fmla="*/ 5177 w 10703"/>
                <a:gd name="T21" fmla="*/ 935 h 936"/>
                <a:gd name="T22" fmla="*/ 9691 w 10703"/>
                <a:gd name="T23" fmla="*/ 935 h 936"/>
                <a:gd name="T24" fmla="*/ 10082 w 10703"/>
                <a:gd name="T25" fmla="*/ 935 h 936"/>
                <a:gd name="T26" fmla="*/ 10368 w 10703"/>
                <a:gd name="T27" fmla="*/ 935 h 936"/>
                <a:gd name="T28" fmla="*/ 10702 w 10703"/>
                <a:gd name="T29" fmla="*/ 935 h 936"/>
                <a:gd name="T30" fmla="*/ 10445 w 10703"/>
                <a:gd name="T31" fmla="*/ 95 h 936"/>
                <a:gd name="T32" fmla="*/ 1545 w 10703"/>
                <a:gd name="T33" fmla="*/ 0 h 936"/>
                <a:gd name="T34" fmla="*/ 0 w 10703"/>
                <a:gd name="T35" fmla="*/ 152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703" h="936">
                  <a:moveTo>
                    <a:pt x="0" y="152"/>
                  </a:moveTo>
                  <a:lnTo>
                    <a:pt x="353" y="744"/>
                  </a:lnTo>
                  <a:lnTo>
                    <a:pt x="219" y="935"/>
                  </a:lnTo>
                  <a:lnTo>
                    <a:pt x="2250" y="935"/>
                  </a:lnTo>
                  <a:lnTo>
                    <a:pt x="2445" y="935"/>
                  </a:lnTo>
                  <a:lnTo>
                    <a:pt x="2935" y="935"/>
                  </a:lnTo>
                  <a:lnTo>
                    <a:pt x="3262" y="935"/>
                  </a:lnTo>
                  <a:lnTo>
                    <a:pt x="3797" y="935"/>
                  </a:lnTo>
                  <a:lnTo>
                    <a:pt x="4428" y="935"/>
                  </a:lnTo>
                  <a:lnTo>
                    <a:pt x="4837" y="935"/>
                  </a:lnTo>
                  <a:lnTo>
                    <a:pt x="5177" y="935"/>
                  </a:lnTo>
                  <a:lnTo>
                    <a:pt x="9691" y="935"/>
                  </a:lnTo>
                  <a:lnTo>
                    <a:pt x="10082" y="935"/>
                  </a:lnTo>
                  <a:lnTo>
                    <a:pt x="10368" y="935"/>
                  </a:lnTo>
                  <a:lnTo>
                    <a:pt x="10702" y="935"/>
                  </a:lnTo>
                  <a:lnTo>
                    <a:pt x="10445" y="95"/>
                  </a:lnTo>
                  <a:lnTo>
                    <a:pt x="1545" y="0"/>
                  </a:lnTo>
                  <a:lnTo>
                    <a:pt x="0" y="152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0" name="Freeform 48">
              <a:extLst>
                <a:ext uri="{FF2B5EF4-FFF2-40B4-BE49-F238E27FC236}">
                  <a16:creationId xmlns:a16="http://schemas.microsoft.com/office/drawing/2014/main" id="{20E694BD-8A97-414F-83E9-81896BE4B8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7583" y="4734515"/>
              <a:ext cx="11379088" cy="2862784"/>
            </a:xfrm>
            <a:custGeom>
              <a:avLst/>
              <a:gdLst>
                <a:gd name="T0" fmla="*/ 0 w 10446"/>
                <a:gd name="T1" fmla="*/ 2243 h 2626"/>
                <a:gd name="T2" fmla="*/ 1044 w 10446"/>
                <a:gd name="T3" fmla="*/ 2296 h 2626"/>
                <a:gd name="T4" fmla="*/ 1130 w 10446"/>
                <a:gd name="T5" fmla="*/ 2270 h 2626"/>
                <a:gd name="T6" fmla="*/ 1131 w 10446"/>
                <a:gd name="T7" fmla="*/ 2301 h 2626"/>
                <a:gd name="T8" fmla="*/ 2452 w 10446"/>
                <a:gd name="T9" fmla="*/ 2368 h 2626"/>
                <a:gd name="T10" fmla="*/ 2699 w 10446"/>
                <a:gd name="T11" fmla="*/ 2625 h 2626"/>
                <a:gd name="T12" fmla="*/ 5427 w 10446"/>
                <a:gd name="T13" fmla="*/ 2482 h 2626"/>
                <a:gd name="T14" fmla="*/ 5980 w 10446"/>
                <a:gd name="T15" fmla="*/ 2625 h 2626"/>
                <a:gd name="T16" fmla="*/ 7917 w 10446"/>
                <a:gd name="T17" fmla="*/ 2358 h 2626"/>
                <a:gd name="T18" fmla="*/ 9014 w 10446"/>
                <a:gd name="T19" fmla="*/ 2444 h 2626"/>
                <a:gd name="T20" fmla="*/ 10445 w 10446"/>
                <a:gd name="T21" fmla="*/ 2186 h 2626"/>
                <a:gd name="T22" fmla="*/ 9462 w 10446"/>
                <a:gd name="T23" fmla="*/ 1934 h 2626"/>
                <a:gd name="T24" fmla="*/ 9188 w 10446"/>
                <a:gd name="T25" fmla="*/ 1790 h 2626"/>
                <a:gd name="T26" fmla="*/ 8098 w 10446"/>
                <a:gd name="T27" fmla="*/ 1082 h 2626"/>
                <a:gd name="T28" fmla="*/ 7420 w 10446"/>
                <a:gd name="T29" fmla="*/ 764 h 2626"/>
                <a:gd name="T30" fmla="*/ 6545 w 10446"/>
                <a:gd name="T31" fmla="*/ 1009 h 2626"/>
                <a:gd name="T32" fmla="*/ 5526 w 10446"/>
                <a:gd name="T33" fmla="*/ 645 h 2626"/>
                <a:gd name="T34" fmla="*/ 4602 w 10446"/>
                <a:gd name="T35" fmla="*/ 0 h 2626"/>
                <a:gd name="T36" fmla="*/ 2603 w 10446"/>
                <a:gd name="T37" fmla="*/ 811 h 2626"/>
                <a:gd name="T38" fmla="*/ 1536 w 10446"/>
                <a:gd name="T39" fmla="*/ 1843 h 2626"/>
                <a:gd name="T40" fmla="*/ 1125 w 10446"/>
                <a:gd name="T41" fmla="*/ 2081 h 2626"/>
                <a:gd name="T42" fmla="*/ 0 w 10446"/>
                <a:gd name="T43" fmla="*/ 2243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446" h="2626">
                  <a:moveTo>
                    <a:pt x="0" y="2243"/>
                  </a:moveTo>
                  <a:lnTo>
                    <a:pt x="1044" y="2296"/>
                  </a:lnTo>
                  <a:lnTo>
                    <a:pt x="1130" y="2270"/>
                  </a:lnTo>
                  <a:lnTo>
                    <a:pt x="1131" y="2301"/>
                  </a:lnTo>
                  <a:lnTo>
                    <a:pt x="2452" y="2368"/>
                  </a:lnTo>
                  <a:lnTo>
                    <a:pt x="2699" y="2625"/>
                  </a:lnTo>
                  <a:lnTo>
                    <a:pt x="5427" y="2482"/>
                  </a:lnTo>
                  <a:lnTo>
                    <a:pt x="5980" y="2625"/>
                  </a:lnTo>
                  <a:lnTo>
                    <a:pt x="7917" y="2358"/>
                  </a:lnTo>
                  <a:lnTo>
                    <a:pt x="9014" y="2444"/>
                  </a:lnTo>
                  <a:lnTo>
                    <a:pt x="10445" y="2186"/>
                  </a:lnTo>
                  <a:lnTo>
                    <a:pt x="9462" y="1934"/>
                  </a:lnTo>
                  <a:lnTo>
                    <a:pt x="9188" y="1790"/>
                  </a:lnTo>
                  <a:lnTo>
                    <a:pt x="8098" y="1082"/>
                  </a:lnTo>
                  <a:lnTo>
                    <a:pt x="7420" y="764"/>
                  </a:lnTo>
                  <a:lnTo>
                    <a:pt x="6545" y="1009"/>
                  </a:lnTo>
                  <a:lnTo>
                    <a:pt x="5526" y="645"/>
                  </a:lnTo>
                  <a:lnTo>
                    <a:pt x="4602" y="0"/>
                  </a:lnTo>
                  <a:lnTo>
                    <a:pt x="2603" y="811"/>
                  </a:lnTo>
                  <a:lnTo>
                    <a:pt x="1536" y="1843"/>
                  </a:lnTo>
                  <a:lnTo>
                    <a:pt x="1125" y="2081"/>
                  </a:lnTo>
                  <a:lnTo>
                    <a:pt x="0" y="2243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1" name="Freeform 49">
              <a:extLst>
                <a:ext uri="{FF2B5EF4-FFF2-40B4-BE49-F238E27FC236}">
                  <a16:creationId xmlns:a16="http://schemas.microsoft.com/office/drawing/2014/main" id="{ECFD7954-DCF4-E44B-BB3E-4A8DB6EDA0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7751" y="7823057"/>
              <a:ext cx="456318" cy="211346"/>
            </a:xfrm>
            <a:custGeom>
              <a:avLst/>
              <a:gdLst>
                <a:gd name="T0" fmla="*/ 134 w 421"/>
                <a:gd name="T1" fmla="*/ 0 h 192"/>
                <a:gd name="T2" fmla="*/ 420 w 421"/>
                <a:gd name="T3" fmla="*/ 191 h 192"/>
                <a:gd name="T4" fmla="*/ 0 w 421"/>
                <a:gd name="T5" fmla="*/ 191 h 192"/>
                <a:gd name="T6" fmla="*/ 134 w 421"/>
                <a:gd name="T7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1" h="192">
                  <a:moveTo>
                    <a:pt x="134" y="0"/>
                  </a:moveTo>
                  <a:lnTo>
                    <a:pt x="420" y="191"/>
                  </a:lnTo>
                  <a:lnTo>
                    <a:pt x="0" y="191"/>
                  </a:lnTo>
                  <a:lnTo>
                    <a:pt x="134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2" name="Freeform 50">
              <a:extLst>
                <a:ext uri="{FF2B5EF4-FFF2-40B4-BE49-F238E27FC236}">
                  <a16:creationId xmlns:a16="http://schemas.microsoft.com/office/drawing/2014/main" id="{5C46BDE0-EB73-4742-9806-661B9A6E2D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07282" y="7313906"/>
              <a:ext cx="489940" cy="715694"/>
            </a:xfrm>
            <a:custGeom>
              <a:avLst/>
              <a:gdLst>
                <a:gd name="T0" fmla="*/ 202 w 450"/>
                <a:gd name="T1" fmla="*/ 0 h 659"/>
                <a:gd name="T2" fmla="*/ 0 w 450"/>
                <a:gd name="T3" fmla="*/ 658 h 659"/>
                <a:gd name="T4" fmla="*/ 195 w 450"/>
                <a:gd name="T5" fmla="*/ 658 h 659"/>
                <a:gd name="T6" fmla="*/ 449 w 450"/>
                <a:gd name="T7" fmla="*/ 257 h 659"/>
                <a:gd name="T8" fmla="*/ 202 w 450"/>
                <a:gd name="T9" fmla="*/ 0 h 6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0" h="659">
                  <a:moveTo>
                    <a:pt x="202" y="0"/>
                  </a:moveTo>
                  <a:lnTo>
                    <a:pt x="0" y="658"/>
                  </a:lnTo>
                  <a:lnTo>
                    <a:pt x="195" y="658"/>
                  </a:lnTo>
                  <a:lnTo>
                    <a:pt x="449" y="257"/>
                  </a:lnTo>
                  <a:lnTo>
                    <a:pt x="202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3" name="Freeform 51">
              <a:extLst>
                <a:ext uri="{FF2B5EF4-FFF2-40B4-BE49-F238E27FC236}">
                  <a16:creationId xmlns:a16="http://schemas.microsoft.com/office/drawing/2014/main" id="{0C5F27FA-DA25-7A4A-81FA-7BD00152E6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0484" y="7438791"/>
              <a:ext cx="605219" cy="595612"/>
            </a:xfrm>
            <a:custGeom>
              <a:avLst/>
              <a:gdLst>
                <a:gd name="T0" fmla="*/ 0 w 554"/>
                <a:gd name="T1" fmla="*/ 0 h 545"/>
                <a:gd name="T2" fmla="*/ 0 w 554"/>
                <a:gd name="T3" fmla="*/ 544 h 545"/>
                <a:gd name="T4" fmla="*/ 419 w 554"/>
                <a:gd name="T5" fmla="*/ 544 h 545"/>
                <a:gd name="T6" fmla="*/ 553 w 554"/>
                <a:gd name="T7" fmla="*/ 143 h 545"/>
                <a:gd name="T8" fmla="*/ 0 w 554"/>
                <a:gd name="T9" fmla="*/ 0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4" h="545">
                  <a:moveTo>
                    <a:pt x="0" y="0"/>
                  </a:moveTo>
                  <a:lnTo>
                    <a:pt x="0" y="544"/>
                  </a:lnTo>
                  <a:lnTo>
                    <a:pt x="419" y="544"/>
                  </a:lnTo>
                  <a:lnTo>
                    <a:pt x="553" y="143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4" name="Freeform 52">
              <a:extLst>
                <a:ext uri="{FF2B5EF4-FFF2-40B4-BE49-F238E27FC236}">
                  <a16:creationId xmlns:a16="http://schemas.microsoft.com/office/drawing/2014/main" id="{18840687-7761-2B4D-9661-1D04EF289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79562" y="7304297"/>
              <a:ext cx="1196027" cy="730106"/>
            </a:xfrm>
            <a:custGeom>
              <a:avLst/>
              <a:gdLst>
                <a:gd name="T0" fmla="*/ 0 w 1098"/>
                <a:gd name="T1" fmla="*/ 0 h 669"/>
                <a:gd name="T2" fmla="*/ 202 w 1098"/>
                <a:gd name="T3" fmla="*/ 668 h 669"/>
                <a:gd name="T4" fmla="*/ 848 w 1098"/>
                <a:gd name="T5" fmla="*/ 668 h 669"/>
                <a:gd name="T6" fmla="*/ 1097 w 1098"/>
                <a:gd name="T7" fmla="*/ 86 h 669"/>
                <a:gd name="T8" fmla="*/ 0 w 1098"/>
                <a:gd name="T9" fmla="*/ 0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8" h="669">
                  <a:moveTo>
                    <a:pt x="0" y="0"/>
                  </a:moveTo>
                  <a:lnTo>
                    <a:pt x="202" y="668"/>
                  </a:lnTo>
                  <a:lnTo>
                    <a:pt x="848" y="668"/>
                  </a:lnTo>
                  <a:lnTo>
                    <a:pt x="1097" y="86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5" name="Freeform 53">
              <a:extLst>
                <a:ext uri="{FF2B5EF4-FFF2-40B4-BE49-F238E27FC236}">
                  <a16:creationId xmlns:a16="http://schemas.microsoft.com/office/drawing/2014/main" id="{FA4E73ED-37B1-F04E-AEF6-D5A09DEDAF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15302" y="7116967"/>
              <a:ext cx="821371" cy="917438"/>
            </a:xfrm>
            <a:custGeom>
              <a:avLst/>
              <a:gdLst>
                <a:gd name="T0" fmla="*/ 0 w 755"/>
                <a:gd name="T1" fmla="*/ 840 h 841"/>
                <a:gd name="T2" fmla="*/ 171 w 755"/>
                <a:gd name="T3" fmla="*/ 506 h 841"/>
                <a:gd name="T4" fmla="*/ 754 w 755"/>
                <a:gd name="T5" fmla="*/ 0 h 841"/>
                <a:gd name="T6" fmla="*/ 295 w 755"/>
                <a:gd name="T7" fmla="*/ 511 h 841"/>
                <a:gd name="T8" fmla="*/ 391 w 755"/>
                <a:gd name="T9" fmla="*/ 840 h 841"/>
                <a:gd name="T10" fmla="*/ 0 w 755"/>
                <a:gd name="T11" fmla="*/ 840 h 8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55" h="841">
                  <a:moveTo>
                    <a:pt x="0" y="840"/>
                  </a:moveTo>
                  <a:lnTo>
                    <a:pt x="171" y="506"/>
                  </a:lnTo>
                  <a:lnTo>
                    <a:pt x="754" y="0"/>
                  </a:lnTo>
                  <a:lnTo>
                    <a:pt x="295" y="511"/>
                  </a:lnTo>
                  <a:lnTo>
                    <a:pt x="391" y="840"/>
                  </a:lnTo>
                  <a:lnTo>
                    <a:pt x="0" y="84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6" name="Freeform 54">
              <a:extLst>
                <a:ext uri="{FF2B5EF4-FFF2-40B4-BE49-F238E27FC236}">
                  <a16:creationId xmlns:a16="http://schemas.microsoft.com/office/drawing/2014/main" id="{FF6B63AA-4FC2-884A-83C5-19782CC709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0126" y="7438791"/>
              <a:ext cx="1090358" cy="595612"/>
            </a:xfrm>
            <a:custGeom>
              <a:avLst/>
              <a:gdLst>
                <a:gd name="T0" fmla="*/ 284 w 1000"/>
                <a:gd name="T1" fmla="*/ 272 h 545"/>
                <a:gd name="T2" fmla="*/ 999 w 1000"/>
                <a:gd name="T3" fmla="*/ 0 h 545"/>
                <a:gd name="T4" fmla="*/ 342 w 1000"/>
                <a:gd name="T5" fmla="*/ 353 h 545"/>
                <a:gd name="T6" fmla="*/ 409 w 1000"/>
                <a:gd name="T7" fmla="*/ 544 h 545"/>
                <a:gd name="T8" fmla="*/ 0 w 1000"/>
                <a:gd name="T9" fmla="*/ 544 h 545"/>
                <a:gd name="T10" fmla="*/ 284 w 1000"/>
                <a:gd name="T11" fmla="*/ 272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0" h="545">
                  <a:moveTo>
                    <a:pt x="284" y="272"/>
                  </a:moveTo>
                  <a:lnTo>
                    <a:pt x="999" y="0"/>
                  </a:lnTo>
                  <a:lnTo>
                    <a:pt x="342" y="353"/>
                  </a:lnTo>
                  <a:lnTo>
                    <a:pt x="409" y="544"/>
                  </a:lnTo>
                  <a:lnTo>
                    <a:pt x="0" y="544"/>
                  </a:lnTo>
                  <a:lnTo>
                    <a:pt x="284" y="27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7" name="Freeform 55">
              <a:extLst>
                <a:ext uri="{FF2B5EF4-FFF2-40B4-BE49-F238E27FC236}">
                  <a16:creationId xmlns:a16="http://schemas.microsoft.com/office/drawing/2014/main" id="{4B077B11-DC90-C94C-B8AD-F9DF06EDF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95976" y="7208230"/>
              <a:ext cx="139295" cy="826173"/>
            </a:xfrm>
            <a:custGeom>
              <a:avLst/>
              <a:gdLst>
                <a:gd name="T0" fmla="*/ 0 w 126"/>
                <a:gd name="T1" fmla="*/ 26 h 757"/>
                <a:gd name="T2" fmla="*/ 125 w 126"/>
                <a:gd name="T3" fmla="*/ 756 h 757"/>
                <a:gd name="T4" fmla="*/ 87 w 126"/>
                <a:gd name="T5" fmla="*/ 31 h 757"/>
                <a:gd name="T6" fmla="*/ 86 w 126"/>
                <a:gd name="T7" fmla="*/ 0 h 757"/>
                <a:gd name="T8" fmla="*/ 0 w 126"/>
                <a:gd name="T9" fmla="*/ 26 h 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" h="757">
                  <a:moveTo>
                    <a:pt x="0" y="26"/>
                  </a:moveTo>
                  <a:lnTo>
                    <a:pt x="125" y="756"/>
                  </a:lnTo>
                  <a:lnTo>
                    <a:pt x="87" y="31"/>
                  </a:lnTo>
                  <a:lnTo>
                    <a:pt x="86" y="0"/>
                  </a:lnTo>
                  <a:lnTo>
                    <a:pt x="0" y="26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8" name="Freeform 56">
              <a:extLst>
                <a:ext uri="{FF2B5EF4-FFF2-40B4-BE49-F238E27FC236}">
                  <a16:creationId xmlns:a16="http://schemas.microsoft.com/office/drawing/2014/main" id="{78414A75-B44F-6C4A-BAE3-41521547FF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12919" y="7501234"/>
              <a:ext cx="220953" cy="533170"/>
            </a:xfrm>
            <a:custGeom>
              <a:avLst/>
              <a:gdLst>
                <a:gd name="T0" fmla="*/ 154 w 204"/>
                <a:gd name="T1" fmla="*/ 487 h 488"/>
                <a:gd name="T2" fmla="*/ 73 w 204"/>
                <a:gd name="T3" fmla="*/ 48 h 488"/>
                <a:gd name="T4" fmla="*/ 0 w 204"/>
                <a:gd name="T5" fmla="*/ 0 h 488"/>
                <a:gd name="T6" fmla="*/ 164 w 204"/>
                <a:gd name="T7" fmla="*/ 43 h 488"/>
                <a:gd name="T8" fmla="*/ 203 w 204"/>
                <a:gd name="T9" fmla="*/ 487 h 488"/>
                <a:gd name="T10" fmla="*/ 154 w 204"/>
                <a:gd name="T11" fmla="*/ 487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4" h="488">
                  <a:moveTo>
                    <a:pt x="154" y="487"/>
                  </a:moveTo>
                  <a:lnTo>
                    <a:pt x="73" y="48"/>
                  </a:lnTo>
                  <a:lnTo>
                    <a:pt x="0" y="0"/>
                  </a:lnTo>
                  <a:lnTo>
                    <a:pt x="164" y="43"/>
                  </a:lnTo>
                  <a:lnTo>
                    <a:pt x="203" y="487"/>
                  </a:lnTo>
                  <a:lnTo>
                    <a:pt x="154" y="487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9" name="Freeform 57">
              <a:extLst>
                <a:ext uri="{FF2B5EF4-FFF2-40B4-BE49-F238E27FC236}">
                  <a16:creationId xmlns:a16="http://schemas.microsoft.com/office/drawing/2014/main" id="{7C33C1AB-9A0F-D440-B61E-424CE6658F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56601" y="7554070"/>
              <a:ext cx="542778" cy="480333"/>
            </a:xfrm>
            <a:custGeom>
              <a:avLst/>
              <a:gdLst>
                <a:gd name="T0" fmla="*/ 496 w 497"/>
                <a:gd name="T1" fmla="*/ 0 h 440"/>
                <a:gd name="T2" fmla="*/ 459 w 497"/>
                <a:gd name="T3" fmla="*/ 236 h 440"/>
                <a:gd name="T4" fmla="*/ 0 w 497"/>
                <a:gd name="T5" fmla="*/ 439 h 440"/>
                <a:gd name="T6" fmla="*/ 327 w 497"/>
                <a:gd name="T7" fmla="*/ 439 h 440"/>
                <a:gd name="T8" fmla="*/ 496 w 497"/>
                <a:gd name="T9" fmla="*/ 245 h 440"/>
                <a:gd name="T10" fmla="*/ 496 w 497"/>
                <a:gd name="T11" fmla="*/ 0 h 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7" h="440">
                  <a:moveTo>
                    <a:pt x="496" y="0"/>
                  </a:moveTo>
                  <a:lnTo>
                    <a:pt x="459" y="236"/>
                  </a:lnTo>
                  <a:lnTo>
                    <a:pt x="0" y="439"/>
                  </a:lnTo>
                  <a:lnTo>
                    <a:pt x="327" y="439"/>
                  </a:lnTo>
                  <a:lnTo>
                    <a:pt x="496" y="245"/>
                  </a:lnTo>
                  <a:lnTo>
                    <a:pt x="496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0" name="Freeform 58">
              <a:extLst>
                <a:ext uri="{FF2B5EF4-FFF2-40B4-BE49-F238E27FC236}">
                  <a16:creationId xmlns:a16="http://schemas.microsoft.com/office/drawing/2014/main" id="{09C63BAA-2822-7D48-8675-37300D4732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37690" y="7458004"/>
              <a:ext cx="177725" cy="576399"/>
            </a:xfrm>
            <a:custGeom>
              <a:avLst/>
              <a:gdLst>
                <a:gd name="T0" fmla="*/ 0 w 164"/>
                <a:gd name="T1" fmla="*/ 54 h 528"/>
                <a:gd name="T2" fmla="*/ 51 w 164"/>
                <a:gd name="T3" fmla="*/ 0 h 528"/>
                <a:gd name="T4" fmla="*/ 71 w 164"/>
                <a:gd name="T5" fmla="*/ 54 h 528"/>
                <a:gd name="T6" fmla="*/ 163 w 164"/>
                <a:gd name="T7" fmla="*/ 527 h 528"/>
                <a:gd name="T8" fmla="*/ 81 w 164"/>
                <a:gd name="T9" fmla="*/ 527 h 528"/>
                <a:gd name="T10" fmla="*/ 0 w 164"/>
                <a:gd name="T11" fmla="*/ 54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4" h="528">
                  <a:moveTo>
                    <a:pt x="0" y="54"/>
                  </a:moveTo>
                  <a:lnTo>
                    <a:pt x="51" y="0"/>
                  </a:lnTo>
                  <a:lnTo>
                    <a:pt x="71" y="54"/>
                  </a:lnTo>
                  <a:lnTo>
                    <a:pt x="163" y="527"/>
                  </a:lnTo>
                  <a:lnTo>
                    <a:pt x="81" y="527"/>
                  </a:lnTo>
                  <a:lnTo>
                    <a:pt x="0" y="54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1" name="Freeform 59">
              <a:extLst>
                <a:ext uri="{FF2B5EF4-FFF2-40B4-BE49-F238E27FC236}">
                  <a16:creationId xmlns:a16="http://schemas.microsoft.com/office/drawing/2014/main" id="{4FC3E09C-D123-CB4E-B8AF-DB024FBDFC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6601" y="7400363"/>
              <a:ext cx="369858" cy="634040"/>
            </a:xfrm>
            <a:custGeom>
              <a:avLst/>
              <a:gdLst>
                <a:gd name="T0" fmla="*/ 249 w 338"/>
                <a:gd name="T1" fmla="*/ 0 h 583"/>
                <a:gd name="T2" fmla="*/ 337 w 338"/>
                <a:gd name="T3" fmla="*/ 582 h 583"/>
                <a:gd name="T4" fmla="*/ 0 w 338"/>
                <a:gd name="T5" fmla="*/ 582 h 583"/>
                <a:gd name="T6" fmla="*/ 249 w 338"/>
                <a:gd name="T7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8" h="583">
                  <a:moveTo>
                    <a:pt x="249" y="0"/>
                  </a:moveTo>
                  <a:lnTo>
                    <a:pt x="337" y="582"/>
                  </a:lnTo>
                  <a:lnTo>
                    <a:pt x="0" y="582"/>
                  </a:lnTo>
                  <a:lnTo>
                    <a:pt x="249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2" name="Freeform 60">
              <a:extLst>
                <a:ext uri="{FF2B5EF4-FFF2-40B4-BE49-F238E27FC236}">
                  <a16:creationId xmlns:a16="http://schemas.microsoft.com/office/drawing/2014/main" id="{EE731BE8-0D5C-CD4A-BBCD-C181177D70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6799" y="7597301"/>
              <a:ext cx="259379" cy="437104"/>
            </a:xfrm>
            <a:custGeom>
              <a:avLst/>
              <a:gdLst>
                <a:gd name="T0" fmla="*/ 134 w 237"/>
                <a:gd name="T1" fmla="*/ 0 h 402"/>
                <a:gd name="T2" fmla="*/ 236 w 237"/>
                <a:gd name="T3" fmla="*/ 401 h 402"/>
                <a:gd name="T4" fmla="*/ 0 w 237"/>
                <a:gd name="T5" fmla="*/ 401 h 402"/>
                <a:gd name="T6" fmla="*/ 134 w 237"/>
                <a:gd name="T7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7" h="402">
                  <a:moveTo>
                    <a:pt x="134" y="0"/>
                  </a:moveTo>
                  <a:lnTo>
                    <a:pt x="236" y="401"/>
                  </a:lnTo>
                  <a:lnTo>
                    <a:pt x="0" y="401"/>
                  </a:lnTo>
                  <a:lnTo>
                    <a:pt x="134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3" name="Freeform 61">
              <a:extLst>
                <a:ext uri="{FF2B5EF4-FFF2-40B4-BE49-F238E27FC236}">
                  <a16:creationId xmlns:a16="http://schemas.microsoft.com/office/drawing/2014/main" id="{C404C520-1784-F54D-B527-31388948F8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18628" y="7597301"/>
              <a:ext cx="278594" cy="437104"/>
            </a:xfrm>
            <a:custGeom>
              <a:avLst/>
              <a:gdLst>
                <a:gd name="T0" fmla="*/ 254 w 255"/>
                <a:gd name="T1" fmla="*/ 0 h 402"/>
                <a:gd name="T2" fmla="*/ 100 w 255"/>
                <a:gd name="T3" fmla="*/ 401 h 402"/>
                <a:gd name="T4" fmla="*/ 0 w 255"/>
                <a:gd name="T5" fmla="*/ 401 h 402"/>
                <a:gd name="T6" fmla="*/ 254 w 255"/>
                <a:gd name="T7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5" h="402">
                  <a:moveTo>
                    <a:pt x="254" y="0"/>
                  </a:moveTo>
                  <a:lnTo>
                    <a:pt x="100" y="401"/>
                  </a:lnTo>
                  <a:lnTo>
                    <a:pt x="0" y="401"/>
                  </a:lnTo>
                  <a:lnTo>
                    <a:pt x="254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4" name="Freeform 62">
              <a:extLst>
                <a:ext uri="{FF2B5EF4-FFF2-40B4-BE49-F238E27FC236}">
                  <a16:creationId xmlns:a16="http://schemas.microsoft.com/office/drawing/2014/main" id="{A56BADA6-C159-044A-B963-941AB19EDC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77174" y="7640531"/>
              <a:ext cx="172920" cy="393873"/>
            </a:xfrm>
            <a:custGeom>
              <a:avLst/>
              <a:gdLst>
                <a:gd name="T0" fmla="*/ 76 w 160"/>
                <a:gd name="T1" fmla="*/ 130 h 360"/>
                <a:gd name="T2" fmla="*/ 159 w 160"/>
                <a:gd name="T3" fmla="*/ 359 h 360"/>
                <a:gd name="T4" fmla="*/ 11 w 160"/>
                <a:gd name="T5" fmla="*/ 359 h 360"/>
                <a:gd name="T6" fmla="*/ 0 w 160"/>
                <a:gd name="T7" fmla="*/ 0 h 360"/>
                <a:gd name="T8" fmla="*/ 76 w 160"/>
                <a:gd name="T9" fmla="*/ 13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360">
                  <a:moveTo>
                    <a:pt x="76" y="130"/>
                  </a:moveTo>
                  <a:lnTo>
                    <a:pt x="159" y="359"/>
                  </a:lnTo>
                  <a:lnTo>
                    <a:pt x="11" y="359"/>
                  </a:lnTo>
                  <a:lnTo>
                    <a:pt x="0" y="0"/>
                  </a:lnTo>
                  <a:lnTo>
                    <a:pt x="76" y="13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5" name="Freeform 63">
              <a:extLst>
                <a:ext uri="{FF2B5EF4-FFF2-40B4-BE49-F238E27FC236}">
                  <a16:creationId xmlns:a16="http://schemas.microsoft.com/office/drawing/2014/main" id="{D096FE84-6119-0741-AD4C-4646192B09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41588" y="7573283"/>
              <a:ext cx="115279" cy="456315"/>
            </a:xfrm>
            <a:custGeom>
              <a:avLst/>
              <a:gdLst>
                <a:gd name="T0" fmla="*/ 0 w 106"/>
                <a:gd name="T1" fmla="*/ 0 h 421"/>
                <a:gd name="T2" fmla="*/ 42 w 106"/>
                <a:gd name="T3" fmla="*/ 420 h 421"/>
                <a:gd name="T4" fmla="*/ 105 w 106"/>
                <a:gd name="T5" fmla="*/ 420 h 421"/>
                <a:gd name="T6" fmla="*/ 105 w 106"/>
                <a:gd name="T7" fmla="*/ 420 h 421"/>
                <a:gd name="T8" fmla="*/ 0 w 106"/>
                <a:gd name="T9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421">
                  <a:moveTo>
                    <a:pt x="0" y="0"/>
                  </a:moveTo>
                  <a:lnTo>
                    <a:pt x="42" y="420"/>
                  </a:lnTo>
                  <a:lnTo>
                    <a:pt x="105" y="420"/>
                  </a:lnTo>
                  <a:lnTo>
                    <a:pt x="105" y="420"/>
                  </a:lnTo>
                  <a:cubicBezTo>
                    <a:pt x="96" y="404"/>
                    <a:pt x="0" y="0"/>
                    <a:pt x="0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6" name="Freeform 64">
              <a:extLst>
                <a:ext uri="{FF2B5EF4-FFF2-40B4-BE49-F238E27FC236}">
                  <a16:creationId xmlns:a16="http://schemas.microsoft.com/office/drawing/2014/main" id="{AAE8EF70-A5CD-DF41-99D0-5B80A43F1B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50213" y="7453199"/>
              <a:ext cx="86459" cy="581204"/>
            </a:xfrm>
            <a:custGeom>
              <a:avLst/>
              <a:gdLst>
                <a:gd name="T0" fmla="*/ 77 w 78"/>
                <a:gd name="T1" fmla="*/ 531 h 532"/>
                <a:gd name="T2" fmla="*/ 19 w 78"/>
                <a:gd name="T3" fmla="*/ 0 h 532"/>
                <a:gd name="T4" fmla="*/ 0 w 78"/>
                <a:gd name="T5" fmla="*/ 531 h 532"/>
                <a:gd name="T6" fmla="*/ 77 w 78"/>
                <a:gd name="T7" fmla="*/ 531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" h="532">
                  <a:moveTo>
                    <a:pt x="77" y="531"/>
                  </a:moveTo>
                  <a:lnTo>
                    <a:pt x="19" y="0"/>
                  </a:lnTo>
                  <a:lnTo>
                    <a:pt x="0" y="531"/>
                  </a:lnTo>
                  <a:lnTo>
                    <a:pt x="77" y="531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7" name="Freeform 65">
              <a:extLst>
                <a:ext uri="{FF2B5EF4-FFF2-40B4-BE49-F238E27FC236}">
                  <a16:creationId xmlns:a16="http://schemas.microsoft.com/office/drawing/2014/main" id="{720D4B66-016B-1045-9A0D-F30A403214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25363" y="7304297"/>
              <a:ext cx="187332" cy="730106"/>
            </a:xfrm>
            <a:custGeom>
              <a:avLst/>
              <a:gdLst>
                <a:gd name="T0" fmla="*/ 92 w 171"/>
                <a:gd name="T1" fmla="*/ 28 h 669"/>
                <a:gd name="T2" fmla="*/ 0 w 171"/>
                <a:gd name="T3" fmla="*/ 0 h 669"/>
                <a:gd name="T4" fmla="*/ 170 w 171"/>
                <a:gd name="T5" fmla="*/ 14 h 669"/>
                <a:gd name="T6" fmla="*/ 139 w 171"/>
                <a:gd name="T7" fmla="*/ 668 h 669"/>
                <a:gd name="T8" fmla="*/ 104 w 171"/>
                <a:gd name="T9" fmla="*/ 668 h 669"/>
                <a:gd name="T10" fmla="*/ 92 w 171"/>
                <a:gd name="T11" fmla="*/ 28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1" h="669">
                  <a:moveTo>
                    <a:pt x="92" y="28"/>
                  </a:moveTo>
                  <a:lnTo>
                    <a:pt x="0" y="0"/>
                  </a:lnTo>
                  <a:lnTo>
                    <a:pt x="170" y="14"/>
                  </a:lnTo>
                  <a:lnTo>
                    <a:pt x="139" y="668"/>
                  </a:lnTo>
                  <a:lnTo>
                    <a:pt x="104" y="668"/>
                  </a:lnTo>
                  <a:lnTo>
                    <a:pt x="92" y="28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8" name="Freeform 66">
              <a:extLst>
                <a:ext uri="{FF2B5EF4-FFF2-40B4-BE49-F238E27FC236}">
                  <a16:creationId xmlns:a16="http://schemas.microsoft.com/office/drawing/2014/main" id="{81FE14BC-7FF8-E54E-B873-4EB05E4AD4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12994" y="7640531"/>
              <a:ext cx="278594" cy="393873"/>
            </a:xfrm>
            <a:custGeom>
              <a:avLst/>
              <a:gdLst>
                <a:gd name="T0" fmla="*/ 0 w 257"/>
                <a:gd name="T1" fmla="*/ 359 h 360"/>
                <a:gd name="T2" fmla="*/ 246 w 257"/>
                <a:gd name="T3" fmla="*/ 0 h 360"/>
                <a:gd name="T4" fmla="*/ 256 w 257"/>
                <a:gd name="T5" fmla="*/ 359 h 360"/>
                <a:gd name="T6" fmla="*/ 0 w 257"/>
                <a:gd name="T7" fmla="*/ 359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" h="360">
                  <a:moveTo>
                    <a:pt x="0" y="359"/>
                  </a:moveTo>
                  <a:lnTo>
                    <a:pt x="246" y="0"/>
                  </a:lnTo>
                  <a:lnTo>
                    <a:pt x="256" y="359"/>
                  </a:lnTo>
                  <a:lnTo>
                    <a:pt x="0" y="359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9" name="Freeform 67">
              <a:extLst>
                <a:ext uri="{FF2B5EF4-FFF2-40B4-BE49-F238E27FC236}">
                  <a16:creationId xmlns:a16="http://schemas.microsoft.com/office/drawing/2014/main" id="{CF3326A2-9699-0E40-9A57-8FCD257D70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43589" y="7337920"/>
              <a:ext cx="139299" cy="293004"/>
            </a:xfrm>
            <a:custGeom>
              <a:avLst/>
              <a:gdLst>
                <a:gd name="T0" fmla="*/ 43 w 129"/>
                <a:gd name="T1" fmla="*/ 0 h 268"/>
                <a:gd name="T2" fmla="*/ 128 w 129"/>
                <a:gd name="T3" fmla="*/ 267 h 268"/>
                <a:gd name="T4" fmla="*/ 0 w 129"/>
                <a:gd name="T5" fmla="*/ 100 h 268"/>
                <a:gd name="T6" fmla="*/ 43 w 129"/>
                <a:gd name="T7" fmla="*/ 0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" h="268">
                  <a:moveTo>
                    <a:pt x="43" y="0"/>
                  </a:moveTo>
                  <a:lnTo>
                    <a:pt x="128" y="267"/>
                  </a:lnTo>
                  <a:lnTo>
                    <a:pt x="0" y="100"/>
                  </a:lnTo>
                  <a:lnTo>
                    <a:pt x="43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0" name="Freeform 68">
              <a:extLst>
                <a:ext uri="{FF2B5EF4-FFF2-40B4-BE49-F238E27FC236}">
                  <a16:creationId xmlns:a16="http://schemas.microsoft.com/office/drawing/2014/main" id="{C3B35614-8141-0C4B-939E-1F001BCA14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3410" y="7520446"/>
              <a:ext cx="936651" cy="216152"/>
            </a:xfrm>
            <a:custGeom>
              <a:avLst/>
              <a:gdLst>
                <a:gd name="T0" fmla="*/ 261 w 860"/>
                <a:gd name="T1" fmla="*/ 0 h 197"/>
                <a:gd name="T2" fmla="*/ 0 w 860"/>
                <a:gd name="T3" fmla="*/ 90 h 197"/>
                <a:gd name="T4" fmla="*/ 321 w 860"/>
                <a:gd name="T5" fmla="*/ 196 h 197"/>
                <a:gd name="T6" fmla="*/ 859 w 860"/>
                <a:gd name="T7" fmla="*/ 48 h 197"/>
                <a:gd name="T8" fmla="*/ 261 w 860"/>
                <a:gd name="T9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0" h="197">
                  <a:moveTo>
                    <a:pt x="261" y="0"/>
                  </a:moveTo>
                  <a:lnTo>
                    <a:pt x="0" y="90"/>
                  </a:lnTo>
                  <a:lnTo>
                    <a:pt x="321" y="196"/>
                  </a:lnTo>
                  <a:lnTo>
                    <a:pt x="859" y="48"/>
                  </a:lnTo>
                  <a:lnTo>
                    <a:pt x="26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1" name="Freeform 69">
              <a:extLst>
                <a:ext uri="{FF2B5EF4-FFF2-40B4-BE49-F238E27FC236}">
                  <a16:creationId xmlns:a16="http://schemas.microsoft.com/office/drawing/2014/main" id="{37DF95F6-28E9-244B-8A75-4C80E02371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91361" y="7621318"/>
              <a:ext cx="513954" cy="413086"/>
            </a:xfrm>
            <a:custGeom>
              <a:avLst/>
              <a:gdLst>
                <a:gd name="T0" fmla="*/ 66 w 470"/>
                <a:gd name="T1" fmla="*/ 0 h 379"/>
                <a:gd name="T2" fmla="*/ 0 w 470"/>
                <a:gd name="T3" fmla="*/ 200 h 379"/>
                <a:gd name="T4" fmla="*/ 66 w 470"/>
                <a:gd name="T5" fmla="*/ 378 h 379"/>
                <a:gd name="T6" fmla="*/ 469 w 470"/>
                <a:gd name="T7" fmla="*/ 378 h 379"/>
                <a:gd name="T8" fmla="*/ 387 w 470"/>
                <a:gd name="T9" fmla="*/ 106 h 379"/>
                <a:gd name="T10" fmla="*/ 66 w 470"/>
                <a:gd name="T11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0" h="379">
                  <a:moveTo>
                    <a:pt x="66" y="0"/>
                  </a:moveTo>
                  <a:lnTo>
                    <a:pt x="0" y="200"/>
                  </a:lnTo>
                  <a:lnTo>
                    <a:pt x="66" y="378"/>
                  </a:lnTo>
                  <a:lnTo>
                    <a:pt x="469" y="378"/>
                  </a:lnTo>
                  <a:lnTo>
                    <a:pt x="387" y="106"/>
                  </a:lnTo>
                  <a:lnTo>
                    <a:pt x="66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2" name="Freeform 70">
              <a:extLst>
                <a:ext uri="{FF2B5EF4-FFF2-40B4-BE49-F238E27FC236}">
                  <a16:creationId xmlns:a16="http://schemas.microsoft.com/office/drawing/2014/main" id="{418113A7-EF6D-6F46-A765-2B1EA5ED8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14055" y="7573283"/>
              <a:ext cx="586006" cy="456315"/>
            </a:xfrm>
            <a:custGeom>
              <a:avLst/>
              <a:gdLst>
                <a:gd name="T0" fmla="*/ 538 w 539"/>
                <a:gd name="T1" fmla="*/ 0 h 421"/>
                <a:gd name="T2" fmla="*/ 526 w 539"/>
                <a:gd name="T3" fmla="*/ 420 h 421"/>
                <a:gd name="T4" fmla="*/ 82 w 539"/>
                <a:gd name="T5" fmla="*/ 420 h 421"/>
                <a:gd name="T6" fmla="*/ 0 w 539"/>
                <a:gd name="T7" fmla="*/ 148 h 421"/>
                <a:gd name="T8" fmla="*/ 538 w 539"/>
                <a:gd name="T9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9" h="421">
                  <a:moveTo>
                    <a:pt x="538" y="0"/>
                  </a:moveTo>
                  <a:lnTo>
                    <a:pt x="526" y="420"/>
                  </a:lnTo>
                  <a:lnTo>
                    <a:pt x="82" y="420"/>
                  </a:lnTo>
                  <a:lnTo>
                    <a:pt x="0" y="148"/>
                  </a:lnTo>
                  <a:lnTo>
                    <a:pt x="538" y="0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3" name="Freeform 71">
              <a:extLst>
                <a:ext uri="{FF2B5EF4-FFF2-40B4-BE49-F238E27FC236}">
                  <a16:creationId xmlns:a16="http://schemas.microsoft.com/office/drawing/2014/main" id="{9E65BCFB-4A01-7D49-B7CB-8A9EBC95FC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2433" y="6742308"/>
              <a:ext cx="1974166" cy="259379"/>
            </a:xfrm>
            <a:custGeom>
              <a:avLst/>
              <a:gdLst>
                <a:gd name="T0" fmla="*/ 411 w 1811"/>
                <a:gd name="T1" fmla="*/ 0 h 239"/>
                <a:gd name="T2" fmla="*/ 1810 w 1811"/>
                <a:gd name="T3" fmla="*/ 100 h 239"/>
                <a:gd name="T4" fmla="*/ 0 w 1811"/>
                <a:gd name="T5" fmla="*/ 238 h 239"/>
                <a:gd name="T6" fmla="*/ 411 w 1811"/>
                <a:gd name="T7" fmla="*/ 0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11" h="239">
                  <a:moveTo>
                    <a:pt x="411" y="0"/>
                  </a:moveTo>
                  <a:lnTo>
                    <a:pt x="1810" y="100"/>
                  </a:lnTo>
                  <a:lnTo>
                    <a:pt x="0" y="238"/>
                  </a:lnTo>
                  <a:lnTo>
                    <a:pt x="41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4" name="Freeform 72">
              <a:extLst>
                <a:ext uri="{FF2B5EF4-FFF2-40B4-BE49-F238E27FC236}">
                  <a16:creationId xmlns:a16="http://schemas.microsoft.com/office/drawing/2014/main" id="{70BB7DA3-AB94-C94E-9B25-7B11073431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62273" y="6285993"/>
              <a:ext cx="1210439" cy="144100"/>
            </a:xfrm>
            <a:custGeom>
              <a:avLst/>
              <a:gdLst>
                <a:gd name="T0" fmla="*/ 0 w 1110"/>
                <a:gd name="T1" fmla="*/ 0 h 134"/>
                <a:gd name="T2" fmla="*/ 620 w 1110"/>
                <a:gd name="T3" fmla="*/ 0 h 134"/>
                <a:gd name="T4" fmla="*/ 1109 w 1110"/>
                <a:gd name="T5" fmla="*/ 133 h 134"/>
                <a:gd name="T6" fmla="*/ 554 w 1110"/>
                <a:gd name="T7" fmla="*/ 66 h 134"/>
                <a:gd name="T8" fmla="*/ 0 w 1110"/>
                <a:gd name="T9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0" h="134">
                  <a:moveTo>
                    <a:pt x="0" y="0"/>
                  </a:moveTo>
                  <a:lnTo>
                    <a:pt x="620" y="0"/>
                  </a:lnTo>
                  <a:lnTo>
                    <a:pt x="1109" y="133"/>
                  </a:lnTo>
                  <a:lnTo>
                    <a:pt x="554" y="66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5" name="Freeform 73">
              <a:extLst>
                <a:ext uri="{FF2B5EF4-FFF2-40B4-BE49-F238E27FC236}">
                  <a16:creationId xmlns:a16="http://schemas.microsoft.com/office/drawing/2014/main" id="{BF868F66-5026-D64C-9551-01A326CA46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27291" y="6852786"/>
              <a:ext cx="2161498" cy="120082"/>
            </a:xfrm>
            <a:custGeom>
              <a:avLst/>
              <a:gdLst>
                <a:gd name="T0" fmla="*/ 0 w 1983"/>
                <a:gd name="T1" fmla="*/ 0 h 111"/>
                <a:gd name="T2" fmla="*/ 844 w 1983"/>
                <a:gd name="T3" fmla="*/ 91 h 111"/>
                <a:gd name="T4" fmla="*/ 1982 w 1983"/>
                <a:gd name="T5" fmla="*/ 110 h 111"/>
                <a:gd name="T6" fmla="*/ 0 w 1983"/>
                <a:gd name="T7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83" h="111">
                  <a:moveTo>
                    <a:pt x="0" y="0"/>
                  </a:moveTo>
                  <a:lnTo>
                    <a:pt x="844" y="91"/>
                  </a:lnTo>
                  <a:lnTo>
                    <a:pt x="1982" y="11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6" name="Freeform 74">
              <a:extLst>
                <a:ext uri="{FF2B5EF4-FFF2-40B4-BE49-F238E27FC236}">
                  <a16:creationId xmlns:a16="http://schemas.microsoft.com/office/drawing/2014/main" id="{1815E87C-C915-5041-9EF5-4338C3B871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85724" y="5834479"/>
              <a:ext cx="1690771" cy="595612"/>
            </a:xfrm>
            <a:custGeom>
              <a:avLst/>
              <a:gdLst>
                <a:gd name="T0" fmla="*/ 0 w 1553"/>
                <a:gd name="T1" fmla="*/ 2 h 549"/>
                <a:gd name="T2" fmla="*/ 0 w 1553"/>
                <a:gd name="T3" fmla="*/ 2 h 549"/>
                <a:gd name="T4" fmla="*/ 1168 w 1553"/>
                <a:gd name="T5" fmla="*/ 548 h 549"/>
                <a:gd name="T6" fmla="*/ 1552 w 1553"/>
                <a:gd name="T7" fmla="*/ 449 h 549"/>
                <a:gd name="T8" fmla="*/ 928 w 1553"/>
                <a:gd name="T9" fmla="*/ 355 h 549"/>
                <a:gd name="T10" fmla="*/ 0 w 1553"/>
                <a:gd name="T11" fmla="*/ 2 h 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3" h="549">
                  <a:moveTo>
                    <a:pt x="0" y="2"/>
                  </a:moveTo>
                  <a:lnTo>
                    <a:pt x="0" y="2"/>
                  </a:lnTo>
                  <a:cubicBezTo>
                    <a:pt x="13" y="0"/>
                    <a:pt x="1168" y="548"/>
                    <a:pt x="1168" y="548"/>
                  </a:cubicBezTo>
                  <a:lnTo>
                    <a:pt x="1552" y="449"/>
                  </a:lnTo>
                  <a:lnTo>
                    <a:pt x="928" y="355"/>
                  </a:lnTo>
                  <a:lnTo>
                    <a:pt x="0" y="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7" name="Freeform 75">
              <a:extLst>
                <a:ext uri="{FF2B5EF4-FFF2-40B4-BE49-F238E27FC236}">
                  <a16:creationId xmlns:a16="http://schemas.microsoft.com/office/drawing/2014/main" id="{6142F602-692D-254C-8410-D5CB183DD5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0516" y="6684666"/>
              <a:ext cx="1465013" cy="158512"/>
            </a:xfrm>
            <a:custGeom>
              <a:avLst/>
              <a:gdLst>
                <a:gd name="T0" fmla="*/ 1344 w 1345"/>
                <a:gd name="T1" fmla="*/ 144 h 145"/>
                <a:gd name="T2" fmla="*/ 0 w 1345"/>
                <a:gd name="T3" fmla="*/ 13 h 145"/>
                <a:gd name="T4" fmla="*/ 1070 w 1345"/>
                <a:gd name="T5" fmla="*/ 0 h 145"/>
                <a:gd name="T6" fmla="*/ 1344 w 1345"/>
                <a:gd name="T7" fmla="*/ 144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45" h="145">
                  <a:moveTo>
                    <a:pt x="1344" y="144"/>
                  </a:moveTo>
                  <a:lnTo>
                    <a:pt x="0" y="13"/>
                  </a:lnTo>
                  <a:lnTo>
                    <a:pt x="1070" y="0"/>
                  </a:lnTo>
                  <a:lnTo>
                    <a:pt x="1344" y="144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8" name="Freeform 76">
              <a:extLst>
                <a:ext uri="{FF2B5EF4-FFF2-40B4-BE49-F238E27FC236}">
                  <a16:creationId xmlns:a16="http://schemas.microsoft.com/office/drawing/2014/main" id="{EB8326EB-BA38-CF41-AB0A-F53D0E7224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41211" y="6569388"/>
              <a:ext cx="2137481" cy="278594"/>
            </a:xfrm>
            <a:custGeom>
              <a:avLst/>
              <a:gdLst>
                <a:gd name="T0" fmla="*/ 1962 w 1963"/>
                <a:gd name="T1" fmla="*/ 253 h 254"/>
                <a:gd name="T2" fmla="*/ 1962 w 1963"/>
                <a:gd name="T3" fmla="*/ 253 h 254"/>
                <a:gd name="T4" fmla="*/ 0 w 1963"/>
                <a:gd name="T5" fmla="*/ 181 h 254"/>
                <a:gd name="T6" fmla="*/ 1453 w 1963"/>
                <a:gd name="T7" fmla="*/ 0 h 254"/>
                <a:gd name="T8" fmla="*/ 1962 w 1963"/>
                <a:gd name="T9" fmla="*/ 253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63" h="254">
                  <a:moveTo>
                    <a:pt x="1962" y="253"/>
                  </a:moveTo>
                  <a:lnTo>
                    <a:pt x="1962" y="253"/>
                  </a:lnTo>
                  <a:cubicBezTo>
                    <a:pt x="1928" y="245"/>
                    <a:pt x="0" y="181"/>
                    <a:pt x="0" y="181"/>
                  </a:cubicBezTo>
                  <a:lnTo>
                    <a:pt x="1453" y="0"/>
                  </a:lnTo>
                  <a:lnTo>
                    <a:pt x="1962" y="25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9" name="Freeform 77">
              <a:extLst>
                <a:ext uri="{FF2B5EF4-FFF2-40B4-BE49-F238E27FC236}">
                  <a16:creationId xmlns:a16="http://schemas.microsoft.com/office/drawing/2014/main" id="{6571C3AE-69D5-6B43-8D81-978C6F370D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83532" y="5925741"/>
              <a:ext cx="528366" cy="96067"/>
            </a:xfrm>
            <a:custGeom>
              <a:avLst/>
              <a:gdLst>
                <a:gd name="T0" fmla="*/ 482 w 483"/>
                <a:gd name="T1" fmla="*/ 0 h 87"/>
                <a:gd name="T2" fmla="*/ 126 w 483"/>
                <a:gd name="T3" fmla="*/ 86 h 87"/>
                <a:gd name="T4" fmla="*/ 0 w 483"/>
                <a:gd name="T5" fmla="*/ 31 h 87"/>
                <a:gd name="T6" fmla="*/ 482 w 483"/>
                <a:gd name="T7" fmla="*/ 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3" h="87">
                  <a:moveTo>
                    <a:pt x="482" y="0"/>
                  </a:moveTo>
                  <a:lnTo>
                    <a:pt x="126" y="86"/>
                  </a:lnTo>
                  <a:lnTo>
                    <a:pt x="0" y="31"/>
                  </a:lnTo>
                  <a:lnTo>
                    <a:pt x="482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0" name="Freeform 78">
              <a:extLst>
                <a:ext uri="{FF2B5EF4-FFF2-40B4-BE49-F238E27FC236}">
                  <a16:creationId xmlns:a16="http://schemas.microsoft.com/office/drawing/2014/main" id="{B0CC8F02-8A55-6745-9DBC-32520D0B6E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06751" y="5344539"/>
              <a:ext cx="869405" cy="494741"/>
            </a:xfrm>
            <a:custGeom>
              <a:avLst/>
              <a:gdLst>
                <a:gd name="T0" fmla="*/ 671 w 798"/>
                <a:gd name="T1" fmla="*/ 0 h 452"/>
                <a:gd name="T2" fmla="*/ 0 w 798"/>
                <a:gd name="T3" fmla="*/ 451 h 452"/>
                <a:gd name="T4" fmla="*/ 797 w 798"/>
                <a:gd name="T5" fmla="*/ 87 h 452"/>
                <a:gd name="T6" fmla="*/ 671 w 798"/>
                <a:gd name="T7" fmla="*/ 0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8" h="452">
                  <a:moveTo>
                    <a:pt x="671" y="0"/>
                  </a:moveTo>
                  <a:lnTo>
                    <a:pt x="0" y="451"/>
                  </a:lnTo>
                  <a:lnTo>
                    <a:pt x="797" y="87"/>
                  </a:lnTo>
                  <a:lnTo>
                    <a:pt x="67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1" name="Freeform 79">
              <a:extLst>
                <a:ext uri="{FF2B5EF4-FFF2-40B4-BE49-F238E27FC236}">
                  <a16:creationId xmlns:a16="http://schemas.microsoft.com/office/drawing/2014/main" id="{EB383AE9-C8BD-5140-A93D-BD21413E79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81073" y="5618327"/>
              <a:ext cx="475528" cy="216152"/>
            </a:xfrm>
            <a:custGeom>
              <a:avLst/>
              <a:gdLst>
                <a:gd name="T0" fmla="*/ 103 w 436"/>
                <a:gd name="T1" fmla="*/ 0 h 199"/>
                <a:gd name="T2" fmla="*/ 435 w 436"/>
                <a:gd name="T3" fmla="*/ 198 h 199"/>
                <a:gd name="T4" fmla="*/ 0 w 436"/>
                <a:gd name="T5" fmla="*/ 99 h 199"/>
                <a:gd name="T6" fmla="*/ 103 w 436"/>
                <a:gd name="T7" fmla="*/ 0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6" h="199">
                  <a:moveTo>
                    <a:pt x="103" y="0"/>
                  </a:moveTo>
                  <a:lnTo>
                    <a:pt x="435" y="198"/>
                  </a:lnTo>
                  <a:lnTo>
                    <a:pt x="0" y="99"/>
                  </a:lnTo>
                  <a:lnTo>
                    <a:pt x="103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2" name="Freeform 80">
              <a:extLst>
                <a:ext uri="{FF2B5EF4-FFF2-40B4-BE49-F238E27FC236}">
                  <a16:creationId xmlns:a16="http://schemas.microsoft.com/office/drawing/2014/main" id="{6D7B48A3-1F96-5646-8018-C091D9D4EE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6807" y="5949760"/>
              <a:ext cx="264182" cy="67246"/>
            </a:xfrm>
            <a:custGeom>
              <a:avLst/>
              <a:gdLst>
                <a:gd name="T0" fmla="*/ 171 w 244"/>
                <a:gd name="T1" fmla="*/ 0 h 60"/>
                <a:gd name="T2" fmla="*/ 0 w 244"/>
                <a:gd name="T3" fmla="*/ 59 h 60"/>
                <a:gd name="T4" fmla="*/ 243 w 244"/>
                <a:gd name="T5" fmla="*/ 46 h 60"/>
                <a:gd name="T6" fmla="*/ 171 w 244"/>
                <a:gd name="T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4" h="60">
                  <a:moveTo>
                    <a:pt x="171" y="0"/>
                  </a:moveTo>
                  <a:lnTo>
                    <a:pt x="0" y="59"/>
                  </a:lnTo>
                  <a:lnTo>
                    <a:pt x="243" y="46"/>
                  </a:lnTo>
                  <a:lnTo>
                    <a:pt x="17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64" name="Rectangle 163">
            <a:extLst>
              <a:ext uri="{FF2B5EF4-FFF2-40B4-BE49-F238E27FC236}">
                <a16:creationId xmlns:a16="http://schemas.microsoft.com/office/drawing/2014/main" id="{81405A7A-B1AC-7C47-950B-3E361290ECAB}"/>
              </a:ext>
            </a:extLst>
          </p:cNvPr>
          <p:cNvSpPr/>
          <p:nvPr/>
        </p:nvSpPr>
        <p:spPr>
          <a:xfrm>
            <a:off x="-2400" y="7561438"/>
            <a:ext cx="24377650" cy="6159364"/>
          </a:xfrm>
          <a:prstGeom prst="rect">
            <a:avLst/>
          </a:prstGeom>
          <a:solidFill>
            <a:schemeClr val="accent4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07A34E0C-3D58-CE4E-9C1C-6B8A73232867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80BFDC58-D6B8-5B45-9BDF-5C5D3873D3D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A66682B6-081F-9C42-BB90-409ED82760F8}"/>
              </a:ext>
            </a:extLst>
          </p:cNvPr>
          <p:cNvSpPr txBox="1"/>
          <p:nvPr/>
        </p:nvSpPr>
        <p:spPr>
          <a:xfrm>
            <a:off x="6038450" y="1041072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68" name="Subtitle 2">
            <a:extLst>
              <a:ext uri="{FF2B5EF4-FFF2-40B4-BE49-F238E27FC236}">
                <a16:creationId xmlns:a16="http://schemas.microsoft.com/office/drawing/2014/main" id="{460F3199-DC29-A646-9773-F96B300D9EF4}"/>
              </a:ext>
            </a:extLst>
          </p:cNvPr>
          <p:cNvSpPr txBox="1">
            <a:spLocks/>
          </p:cNvSpPr>
          <p:nvPr/>
        </p:nvSpPr>
        <p:spPr>
          <a:xfrm>
            <a:off x="4477605" y="11071472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742F6034-1D70-1B4F-83A4-2711375836CD}"/>
              </a:ext>
            </a:extLst>
          </p:cNvPr>
          <p:cNvSpPr txBox="1"/>
          <p:nvPr/>
        </p:nvSpPr>
        <p:spPr>
          <a:xfrm>
            <a:off x="6081732" y="311121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72" name="Subtitle 2">
            <a:extLst>
              <a:ext uri="{FF2B5EF4-FFF2-40B4-BE49-F238E27FC236}">
                <a16:creationId xmlns:a16="http://schemas.microsoft.com/office/drawing/2014/main" id="{89DA30ED-D64A-D241-8BC2-39BBB5997CAA}"/>
              </a:ext>
            </a:extLst>
          </p:cNvPr>
          <p:cNvSpPr txBox="1">
            <a:spLocks/>
          </p:cNvSpPr>
          <p:nvPr/>
        </p:nvSpPr>
        <p:spPr>
          <a:xfrm>
            <a:off x="4477605" y="3771959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38FAE170-FF64-C644-B909-1FC646DBB77D}"/>
              </a:ext>
            </a:extLst>
          </p:cNvPr>
          <p:cNvSpPr txBox="1"/>
          <p:nvPr/>
        </p:nvSpPr>
        <p:spPr>
          <a:xfrm>
            <a:off x="16522349" y="1116747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70" name="Subtitle 2">
            <a:extLst>
              <a:ext uri="{FF2B5EF4-FFF2-40B4-BE49-F238E27FC236}">
                <a16:creationId xmlns:a16="http://schemas.microsoft.com/office/drawing/2014/main" id="{5E8FD657-31B5-D04D-956D-1F43C64651EF}"/>
              </a:ext>
            </a:extLst>
          </p:cNvPr>
          <p:cNvSpPr txBox="1">
            <a:spLocks/>
          </p:cNvSpPr>
          <p:nvPr/>
        </p:nvSpPr>
        <p:spPr>
          <a:xfrm>
            <a:off x="14979137" y="1182821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3EFD2D04-8456-624D-B18A-5D574A1C9759}"/>
              </a:ext>
            </a:extLst>
          </p:cNvPr>
          <p:cNvSpPr txBox="1"/>
          <p:nvPr/>
        </p:nvSpPr>
        <p:spPr>
          <a:xfrm>
            <a:off x="16535173" y="263825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74" name="Subtitle 2">
            <a:extLst>
              <a:ext uri="{FF2B5EF4-FFF2-40B4-BE49-F238E27FC236}">
                <a16:creationId xmlns:a16="http://schemas.microsoft.com/office/drawing/2014/main" id="{E1CD7B66-EEE2-3349-AFDF-AA252E1C089B}"/>
              </a:ext>
            </a:extLst>
          </p:cNvPr>
          <p:cNvSpPr txBox="1">
            <a:spLocks/>
          </p:cNvSpPr>
          <p:nvPr/>
        </p:nvSpPr>
        <p:spPr>
          <a:xfrm>
            <a:off x="14979137" y="3298994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960309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Freeform 42">
            <a:extLst>
              <a:ext uri="{FF2B5EF4-FFF2-40B4-BE49-F238E27FC236}">
                <a16:creationId xmlns:a16="http://schemas.microsoft.com/office/drawing/2014/main" id="{4D7F0AE5-BBBB-BD4A-8349-7F43948A42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7333" y="3409613"/>
            <a:ext cx="1589725" cy="666875"/>
          </a:xfrm>
          <a:custGeom>
            <a:avLst/>
            <a:gdLst>
              <a:gd name="connsiteX0" fmla="*/ 628963 w 1309886"/>
              <a:gd name="connsiteY0" fmla="*/ 356200 h 549485"/>
              <a:gd name="connsiteX1" fmla="*/ 628739 w 1309886"/>
              <a:gd name="connsiteY1" fmla="*/ 357158 h 549485"/>
              <a:gd name="connsiteX2" fmla="*/ 629603 w 1309886"/>
              <a:gd name="connsiteY2" fmla="*/ 357158 h 549485"/>
              <a:gd name="connsiteX3" fmla="*/ 804719 w 1309886"/>
              <a:gd name="connsiteY3" fmla="*/ 0 h 549485"/>
              <a:gd name="connsiteX4" fmla="*/ 1010112 w 1309886"/>
              <a:gd name="connsiteY4" fmla="*/ 137011 h 549485"/>
              <a:gd name="connsiteX5" fmla="*/ 1017072 w 1309886"/>
              <a:gd name="connsiteY5" fmla="*/ 171734 h 549485"/>
              <a:gd name="connsiteX6" fmla="*/ 1030618 w 1309886"/>
              <a:gd name="connsiteY6" fmla="*/ 162648 h 549485"/>
              <a:gd name="connsiteX7" fmla="*/ 1108917 w 1309886"/>
              <a:gd name="connsiteY7" fmla="*/ 146897 h 549485"/>
              <a:gd name="connsiteX8" fmla="*/ 1309886 w 1309886"/>
              <a:gd name="connsiteY8" fmla="*/ 347864 h 549485"/>
              <a:gd name="connsiteX9" fmla="*/ 1149587 w 1309886"/>
              <a:gd name="connsiteY9" fmla="*/ 545386 h 549485"/>
              <a:gd name="connsiteX10" fmla="*/ 1133489 w 1309886"/>
              <a:gd name="connsiteY10" fmla="*/ 547008 h 549485"/>
              <a:gd name="connsiteX11" fmla="*/ 1120245 w 1309886"/>
              <a:gd name="connsiteY11" fmla="*/ 549484 h 549485"/>
              <a:gd name="connsiteX12" fmla="*/ 1108927 w 1309886"/>
              <a:gd name="connsiteY12" fmla="*/ 549484 h 549485"/>
              <a:gd name="connsiteX13" fmla="*/ 1108917 w 1309886"/>
              <a:gd name="connsiteY13" fmla="*/ 549485 h 549485"/>
              <a:gd name="connsiteX14" fmla="*/ 1108907 w 1309886"/>
              <a:gd name="connsiteY14" fmla="*/ 549484 h 549485"/>
              <a:gd name="connsiteX15" fmla="*/ 508701 w 1309886"/>
              <a:gd name="connsiteY15" fmla="*/ 549484 h 549485"/>
              <a:gd name="connsiteX16" fmla="*/ 493451 w 1309886"/>
              <a:gd name="connsiteY16" fmla="*/ 546606 h 549485"/>
              <a:gd name="connsiteX17" fmla="*/ 102754 w 1309886"/>
              <a:gd name="connsiteY17" fmla="*/ 546606 h 549485"/>
              <a:gd name="connsiteX18" fmla="*/ 0 w 1309886"/>
              <a:gd name="connsiteY18" fmla="*/ 444088 h 549485"/>
              <a:gd name="connsiteX19" fmla="*/ 0 w 1309886"/>
              <a:gd name="connsiteY19" fmla="*/ 439517 h 549485"/>
              <a:gd name="connsiteX20" fmla="*/ 102754 w 1309886"/>
              <a:gd name="connsiteY20" fmla="*/ 336998 h 549485"/>
              <a:gd name="connsiteX21" fmla="*/ 129696 w 1309886"/>
              <a:gd name="connsiteY21" fmla="*/ 336998 h 549485"/>
              <a:gd name="connsiteX22" fmla="*/ 135499 w 1309886"/>
              <a:gd name="connsiteY22" fmla="*/ 310442 h 549485"/>
              <a:gd name="connsiteX23" fmla="*/ 238408 w 1309886"/>
              <a:gd name="connsiteY23" fmla="*/ 247707 h 549485"/>
              <a:gd name="connsiteX24" fmla="*/ 301087 w 1309886"/>
              <a:gd name="connsiteY24" fmla="*/ 265222 h 549485"/>
              <a:gd name="connsiteX25" fmla="*/ 306178 w 1309886"/>
              <a:gd name="connsiteY25" fmla="*/ 270867 h 549485"/>
              <a:gd name="connsiteX26" fmla="*/ 315821 w 1309886"/>
              <a:gd name="connsiteY26" fmla="*/ 222860 h 549485"/>
              <a:gd name="connsiteX27" fmla="*/ 473158 w 1309886"/>
              <a:gd name="connsiteY27" fmla="*/ 118095 h 549485"/>
              <a:gd name="connsiteX28" fmla="*/ 539797 w 1309886"/>
              <a:gd name="connsiteY28" fmla="*/ 131589 h 549485"/>
              <a:gd name="connsiteX29" fmla="*/ 593137 w 1309886"/>
              <a:gd name="connsiteY29" fmla="*/ 167593 h 549485"/>
              <a:gd name="connsiteX30" fmla="*/ 599235 w 1309886"/>
              <a:gd name="connsiteY30" fmla="*/ 137011 h 549485"/>
              <a:gd name="connsiteX31" fmla="*/ 804719 w 1309886"/>
              <a:gd name="connsiteY31" fmla="*/ 0 h 549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309886" h="549485">
                <a:moveTo>
                  <a:pt x="628963" y="356200"/>
                </a:moveTo>
                <a:lnTo>
                  <a:pt x="628739" y="357158"/>
                </a:lnTo>
                <a:lnTo>
                  <a:pt x="629603" y="357158"/>
                </a:lnTo>
                <a:close/>
                <a:moveTo>
                  <a:pt x="804719" y="0"/>
                </a:moveTo>
                <a:cubicBezTo>
                  <a:pt x="897105" y="0"/>
                  <a:pt x="976292" y="56492"/>
                  <a:pt x="1010112" y="137011"/>
                </a:cubicBezTo>
                <a:lnTo>
                  <a:pt x="1017072" y="171734"/>
                </a:lnTo>
                <a:lnTo>
                  <a:pt x="1030618" y="162648"/>
                </a:lnTo>
                <a:cubicBezTo>
                  <a:pt x="1054719" y="152502"/>
                  <a:pt x="1081186" y="146897"/>
                  <a:pt x="1108917" y="146897"/>
                </a:cubicBezTo>
                <a:cubicBezTo>
                  <a:pt x="1220494" y="146897"/>
                  <a:pt x="1309886" y="236579"/>
                  <a:pt x="1309886" y="347864"/>
                </a:cubicBezTo>
                <a:cubicBezTo>
                  <a:pt x="1309886" y="445237"/>
                  <a:pt x="1241445" y="526573"/>
                  <a:pt x="1149587" y="545386"/>
                </a:cubicBezTo>
                <a:lnTo>
                  <a:pt x="1133489" y="547008"/>
                </a:lnTo>
                <a:lnTo>
                  <a:pt x="1120245" y="549484"/>
                </a:lnTo>
                <a:lnTo>
                  <a:pt x="1108927" y="549484"/>
                </a:lnTo>
                <a:lnTo>
                  <a:pt x="1108917" y="549485"/>
                </a:lnTo>
                <a:lnTo>
                  <a:pt x="1108907" y="549484"/>
                </a:lnTo>
                <a:lnTo>
                  <a:pt x="508701" y="549484"/>
                </a:lnTo>
                <a:lnTo>
                  <a:pt x="493451" y="546606"/>
                </a:lnTo>
                <a:lnTo>
                  <a:pt x="102754" y="546606"/>
                </a:lnTo>
                <a:cubicBezTo>
                  <a:pt x="46468" y="546606"/>
                  <a:pt x="0" y="500897"/>
                  <a:pt x="0" y="444088"/>
                </a:cubicBezTo>
                <a:lnTo>
                  <a:pt x="0" y="439517"/>
                </a:lnTo>
                <a:cubicBezTo>
                  <a:pt x="0" y="383360"/>
                  <a:pt x="46468" y="336998"/>
                  <a:pt x="102754" y="336998"/>
                </a:cubicBezTo>
                <a:lnTo>
                  <a:pt x="129696" y="336998"/>
                </a:lnTo>
                <a:lnTo>
                  <a:pt x="135499" y="310442"/>
                </a:lnTo>
                <a:cubicBezTo>
                  <a:pt x="152435" y="273501"/>
                  <a:pt x="192096" y="247707"/>
                  <a:pt x="238408" y="247707"/>
                </a:cubicBezTo>
                <a:cubicBezTo>
                  <a:pt x="261565" y="247707"/>
                  <a:pt x="283150" y="254155"/>
                  <a:pt x="301087" y="265222"/>
                </a:cubicBezTo>
                <a:lnTo>
                  <a:pt x="306178" y="270867"/>
                </a:lnTo>
                <a:lnTo>
                  <a:pt x="315821" y="222860"/>
                </a:lnTo>
                <a:cubicBezTo>
                  <a:pt x="341693" y="161357"/>
                  <a:pt x="402294" y="118095"/>
                  <a:pt x="473158" y="118095"/>
                </a:cubicBezTo>
                <a:cubicBezTo>
                  <a:pt x="496780" y="118095"/>
                  <a:pt x="519301" y="122902"/>
                  <a:pt x="539797" y="131589"/>
                </a:cubicBezTo>
                <a:lnTo>
                  <a:pt x="593137" y="167593"/>
                </a:lnTo>
                <a:lnTo>
                  <a:pt x="599235" y="137011"/>
                </a:lnTo>
                <a:cubicBezTo>
                  <a:pt x="632902" y="56492"/>
                  <a:pt x="711845" y="0"/>
                  <a:pt x="804719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43">
            <a:extLst>
              <a:ext uri="{FF2B5EF4-FFF2-40B4-BE49-F238E27FC236}">
                <a16:creationId xmlns:a16="http://schemas.microsoft.com/office/drawing/2014/main" id="{40AE2733-44BD-0C46-B6DB-2C67B4330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68621" y="2899562"/>
            <a:ext cx="782228" cy="380227"/>
          </a:xfrm>
          <a:custGeom>
            <a:avLst/>
            <a:gdLst>
              <a:gd name="connsiteX0" fmla="*/ 248717 w 644533"/>
              <a:gd name="connsiteY0" fmla="*/ 160178 h 313296"/>
              <a:gd name="connsiteX1" fmla="*/ 244115 w 644533"/>
              <a:gd name="connsiteY1" fmla="*/ 167059 h 313296"/>
              <a:gd name="connsiteX2" fmla="*/ 253403 w 644533"/>
              <a:gd name="connsiteY2" fmla="*/ 167059 h 313296"/>
              <a:gd name="connsiteX3" fmla="*/ 336669 w 644533"/>
              <a:gd name="connsiteY3" fmla="*/ 0 h 313296"/>
              <a:gd name="connsiteX4" fmla="*/ 434609 w 644533"/>
              <a:gd name="connsiteY4" fmla="*/ 64110 h 313296"/>
              <a:gd name="connsiteX5" fmla="*/ 440885 w 644533"/>
              <a:gd name="connsiteY5" fmla="*/ 94882 h 313296"/>
              <a:gd name="connsiteX6" fmla="*/ 449681 w 644533"/>
              <a:gd name="connsiteY6" fmla="*/ 89068 h 313296"/>
              <a:gd name="connsiteX7" fmla="*/ 477801 w 644533"/>
              <a:gd name="connsiteY7" fmla="*/ 83530 h 313296"/>
              <a:gd name="connsiteX8" fmla="*/ 549481 w 644533"/>
              <a:gd name="connsiteY8" fmla="*/ 153362 h 313296"/>
              <a:gd name="connsiteX9" fmla="*/ 547413 w 644533"/>
              <a:gd name="connsiteY9" fmla="*/ 167059 h 313296"/>
              <a:gd name="connsiteX10" fmla="*/ 567321 w 644533"/>
              <a:gd name="connsiteY10" fmla="*/ 167059 h 313296"/>
              <a:gd name="connsiteX11" fmla="*/ 644533 w 644533"/>
              <a:gd name="connsiteY11" fmla="*/ 240178 h 313296"/>
              <a:gd name="connsiteX12" fmla="*/ 567321 w 644533"/>
              <a:gd name="connsiteY12" fmla="*/ 313296 h 313296"/>
              <a:gd name="connsiteX13" fmla="*/ 77213 w 644533"/>
              <a:gd name="connsiteY13" fmla="*/ 313296 h 313296"/>
              <a:gd name="connsiteX14" fmla="*/ 0 w 644533"/>
              <a:gd name="connsiteY14" fmla="*/ 240178 h 313296"/>
              <a:gd name="connsiteX15" fmla="*/ 77213 w 644533"/>
              <a:gd name="connsiteY15" fmla="*/ 167059 h 313296"/>
              <a:gd name="connsiteX16" fmla="*/ 118225 w 644533"/>
              <a:gd name="connsiteY16" fmla="*/ 167059 h 313296"/>
              <a:gd name="connsiteX17" fmla="*/ 101789 w 644533"/>
              <a:gd name="connsiteY17" fmla="*/ 142586 h 313296"/>
              <a:gd name="connsiteX18" fmla="*/ 95049 w 644533"/>
              <a:gd name="connsiteY18" fmla="*/ 108802 h 313296"/>
              <a:gd name="connsiteX19" fmla="*/ 181461 w 644533"/>
              <a:gd name="connsiteY19" fmla="*/ 23043 h 313296"/>
              <a:gd name="connsiteX20" fmla="*/ 242125 w 644533"/>
              <a:gd name="connsiteY20" fmla="*/ 48137 h 313296"/>
              <a:gd name="connsiteX21" fmla="*/ 245841 w 644533"/>
              <a:gd name="connsiteY21" fmla="*/ 53656 h 313296"/>
              <a:gd name="connsiteX22" fmla="*/ 261413 w 644533"/>
              <a:gd name="connsiteY22" fmla="*/ 30786 h 313296"/>
              <a:gd name="connsiteX23" fmla="*/ 336669 w 644533"/>
              <a:gd name="connsiteY23" fmla="*/ 0 h 313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44533" h="313296">
                <a:moveTo>
                  <a:pt x="248717" y="160178"/>
                </a:moveTo>
                <a:lnTo>
                  <a:pt x="244115" y="167059"/>
                </a:lnTo>
                <a:lnTo>
                  <a:pt x="253403" y="167059"/>
                </a:lnTo>
                <a:close/>
                <a:moveTo>
                  <a:pt x="336669" y="0"/>
                </a:moveTo>
                <a:cubicBezTo>
                  <a:pt x="380937" y="0"/>
                  <a:pt x="418565" y="26528"/>
                  <a:pt x="434609" y="64110"/>
                </a:cubicBezTo>
                <a:lnTo>
                  <a:pt x="440885" y="94882"/>
                </a:lnTo>
                <a:lnTo>
                  <a:pt x="449681" y="89068"/>
                </a:lnTo>
                <a:cubicBezTo>
                  <a:pt x="458281" y="85506"/>
                  <a:pt x="467773" y="83530"/>
                  <a:pt x="477801" y="83530"/>
                </a:cubicBezTo>
                <a:cubicBezTo>
                  <a:pt x="517257" y="83530"/>
                  <a:pt x="549481" y="115152"/>
                  <a:pt x="549481" y="153362"/>
                </a:cubicBezTo>
                <a:lnTo>
                  <a:pt x="547413" y="167059"/>
                </a:lnTo>
                <a:lnTo>
                  <a:pt x="567321" y="167059"/>
                </a:lnTo>
                <a:cubicBezTo>
                  <a:pt x="609853" y="167059"/>
                  <a:pt x="644533" y="199995"/>
                  <a:pt x="644533" y="240178"/>
                </a:cubicBezTo>
                <a:cubicBezTo>
                  <a:pt x="644533" y="280360"/>
                  <a:pt x="609853" y="313296"/>
                  <a:pt x="567321" y="313296"/>
                </a:cubicBezTo>
                <a:lnTo>
                  <a:pt x="77213" y="313296"/>
                </a:lnTo>
                <a:cubicBezTo>
                  <a:pt x="34681" y="313296"/>
                  <a:pt x="0" y="280360"/>
                  <a:pt x="0" y="240178"/>
                </a:cubicBezTo>
                <a:cubicBezTo>
                  <a:pt x="0" y="199995"/>
                  <a:pt x="34681" y="167059"/>
                  <a:pt x="77213" y="167059"/>
                </a:cubicBezTo>
                <a:lnTo>
                  <a:pt x="118225" y="167059"/>
                </a:lnTo>
                <a:lnTo>
                  <a:pt x="101789" y="142586"/>
                </a:lnTo>
                <a:cubicBezTo>
                  <a:pt x="97445" y="132232"/>
                  <a:pt x="95049" y="120822"/>
                  <a:pt x="95049" y="108802"/>
                </a:cubicBezTo>
                <a:cubicBezTo>
                  <a:pt x="95049" y="61375"/>
                  <a:pt x="133381" y="23043"/>
                  <a:pt x="181461" y="23043"/>
                </a:cubicBezTo>
                <a:cubicBezTo>
                  <a:pt x="205173" y="23043"/>
                  <a:pt x="226613" y="32626"/>
                  <a:pt x="242125" y="48137"/>
                </a:cubicBezTo>
                <a:lnTo>
                  <a:pt x="245841" y="53656"/>
                </a:lnTo>
                <a:lnTo>
                  <a:pt x="261413" y="30786"/>
                </a:lnTo>
                <a:cubicBezTo>
                  <a:pt x="280597" y="11790"/>
                  <a:pt x="307157" y="0"/>
                  <a:pt x="336669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585A3A59-98A7-FD42-8F76-3E087CA7A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6167" y="2777208"/>
            <a:ext cx="1540785" cy="624935"/>
          </a:xfrm>
          <a:custGeom>
            <a:avLst/>
            <a:gdLst>
              <a:gd name="connsiteX0" fmla="*/ 671181 w 1269561"/>
              <a:gd name="connsiteY0" fmla="*/ 337872 h 514928"/>
              <a:gd name="connsiteX1" fmla="*/ 670145 w 1269561"/>
              <a:gd name="connsiteY1" fmla="*/ 339395 h 514928"/>
              <a:gd name="connsiteX2" fmla="*/ 643595 w 1269561"/>
              <a:gd name="connsiteY2" fmla="*/ 357159 h 514928"/>
              <a:gd name="connsiteX3" fmla="*/ 686774 w 1269561"/>
              <a:gd name="connsiteY3" fmla="*/ 357159 h 514928"/>
              <a:gd name="connsiteX4" fmla="*/ 681562 w 1269561"/>
              <a:gd name="connsiteY4" fmla="*/ 353582 h 514928"/>
              <a:gd name="connsiteX5" fmla="*/ 825207 w 1269561"/>
              <a:gd name="connsiteY5" fmla="*/ 0 h 514928"/>
              <a:gd name="connsiteX6" fmla="*/ 1011691 w 1269561"/>
              <a:gd name="connsiteY6" fmla="*/ 126604 h 514928"/>
              <a:gd name="connsiteX7" fmla="*/ 1016949 w 1269561"/>
              <a:gd name="connsiteY7" fmla="*/ 153163 h 514928"/>
              <a:gd name="connsiteX8" fmla="*/ 1019627 w 1269561"/>
              <a:gd name="connsiteY8" fmla="*/ 152659 h 514928"/>
              <a:gd name="connsiteX9" fmla="*/ 1186033 w 1269561"/>
              <a:gd name="connsiteY9" fmla="*/ 307935 h 514928"/>
              <a:gd name="connsiteX10" fmla="*/ 1183597 w 1269561"/>
              <a:gd name="connsiteY10" fmla="*/ 340796 h 514928"/>
              <a:gd name="connsiteX11" fmla="*/ 1179585 w 1269561"/>
              <a:gd name="connsiteY11" fmla="*/ 357159 h 514928"/>
              <a:gd name="connsiteX12" fmla="*/ 1191887 w 1269561"/>
              <a:gd name="connsiteY12" fmla="*/ 357159 h 514928"/>
              <a:gd name="connsiteX13" fmla="*/ 1269561 w 1269561"/>
              <a:gd name="connsiteY13" fmla="*/ 434420 h 514928"/>
              <a:gd name="connsiteX14" fmla="*/ 1269561 w 1269561"/>
              <a:gd name="connsiteY14" fmla="*/ 437667 h 514928"/>
              <a:gd name="connsiteX15" fmla="*/ 1191887 w 1269561"/>
              <a:gd name="connsiteY15" fmla="*/ 514928 h 514928"/>
              <a:gd name="connsiteX16" fmla="*/ 77675 w 1269561"/>
              <a:gd name="connsiteY16" fmla="*/ 514928 h 514928"/>
              <a:gd name="connsiteX17" fmla="*/ 0 w 1269561"/>
              <a:gd name="connsiteY17" fmla="*/ 437667 h 514928"/>
              <a:gd name="connsiteX18" fmla="*/ 0 w 1269561"/>
              <a:gd name="connsiteY18" fmla="*/ 434420 h 514928"/>
              <a:gd name="connsiteX19" fmla="*/ 77675 w 1269561"/>
              <a:gd name="connsiteY19" fmla="*/ 357159 h 514928"/>
              <a:gd name="connsiteX20" fmla="*/ 158421 w 1269561"/>
              <a:gd name="connsiteY20" fmla="*/ 357159 h 514928"/>
              <a:gd name="connsiteX21" fmla="*/ 155536 w 1269561"/>
              <a:gd name="connsiteY21" fmla="*/ 342432 h 514928"/>
              <a:gd name="connsiteX22" fmla="*/ 310419 w 1269561"/>
              <a:gd name="connsiteY22" fmla="*/ 184341 h 514928"/>
              <a:gd name="connsiteX23" fmla="*/ 370838 w 1269561"/>
              <a:gd name="connsiteY23" fmla="*/ 196783 h 514928"/>
              <a:gd name="connsiteX24" fmla="*/ 385995 w 1269561"/>
              <a:gd name="connsiteY24" fmla="*/ 207177 h 514928"/>
              <a:gd name="connsiteX25" fmla="*/ 396327 w 1269561"/>
              <a:gd name="connsiteY25" fmla="*/ 156512 h 514928"/>
              <a:gd name="connsiteX26" fmla="*/ 551579 w 1269561"/>
              <a:gd name="connsiteY26" fmla="*/ 54727 h 514928"/>
              <a:gd name="connsiteX27" fmla="*/ 616778 w 1269561"/>
              <a:gd name="connsiteY27" fmla="*/ 67814 h 514928"/>
              <a:gd name="connsiteX28" fmla="*/ 658482 w 1269561"/>
              <a:gd name="connsiteY28" fmla="*/ 95717 h 514928"/>
              <a:gd name="connsiteX29" fmla="*/ 681562 w 1269561"/>
              <a:gd name="connsiteY29" fmla="*/ 60773 h 514928"/>
              <a:gd name="connsiteX30" fmla="*/ 825207 w 1269561"/>
              <a:gd name="connsiteY30" fmla="*/ 0 h 514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269561" h="514928">
                <a:moveTo>
                  <a:pt x="671181" y="337872"/>
                </a:moveTo>
                <a:lnTo>
                  <a:pt x="670145" y="339395"/>
                </a:lnTo>
                <a:lnTo>
                  <a:pt x="643595" y="357159"/>
                </a:lnTo>
                <a:lnTo>
                  <a:pt x="686774" y="357159"/>
                </a:lnTo>
                <a:lnTo>
                  <a:pt x="681562" y="353582"/>
                </a:lnTo>
                <a:close/>
                <a:moveTo>
                  <a:pt x="825207" y="0"/>
                </a:moveTo>
                <a:cubicBezTo>
                  <a:pt x="908947" y="0"/>
                  <a:pt x="980933" y="52337"/>
                  <a:pt x="1011691" y="126604"/>
                </a:cubicBezTo>
                <a:lnTo>
                  <a:pt x="1016949" y="153163"/>
                </a:lnTo>
                <a:lnTo>
                  <a:pt x="1019627" y="152659"/>
                </a:lnTo>
                <a:cubicBezTo>
                  <a:pt x="1111639" y="152659"/>
                  <a:pt x="1186033" y="222176"/>
                  <a:pt x="1186033" y="307935"/>
                </a:cubicBezTo>
                <a:cubicBezTo>
                  <a:pt x="1186033" y="317843"/>
                  <a:pt x="1185299" y="329253"/>
                  <a:pt x="1183597" y="340796"/>
                </a:cubicBezTo>
                <a:lnTo>
                  <a:pt x="1179585" y="357159"/>
                </a:lnTo>
                <a:lnTo>
                  <a:pt x="1191887" y="357159"/>
                </a:lnTo>
                <a:cubicBezTo>
                  <a:pt x="1234967" y="357159"/>
                  <a:pt x="1269561" y="392219"/>
                  <a:pt x="1269561" y="434420"/>
                </a:cubicBezTo>
                <a:lnTo>
                  <a:pt x="1269561" y="437667"/>
                </a:lnTo>
                <a:cubicBezTo>
                  <a:pt x="1269561" y="479868"/>
                  <a:pt x="1234967" y="514928"/>
                  <a:pt x="1191887" y="514928"/>
                </a:cubicBezTo>
                <a:lnTo>
                  <a:pt x="77675" y="514928"/>
                </a:lnTo>
                <a:cubicBezTo>
                  <a:pt x="35247" y="514928"/>
                  <a:pt x="0" y="479868"/>
                  <a:pt x="0" y="437667"/>
                </a:cubicBezTo>
                <a:lnTo>
                  <a:pt x="0" y="434420"/>
                </a:lnTo>
                <a:cubicBezTo>
                  <a:pt x="0" y="392219"/>
                  <a:pt x="35247" y="357159"/>
                  <a:pt x="77675" y="357159"/>
                </a:cubicBezTo>
                <a:lnTo>
                  <a:pt x="158421" y="357159"/>
                </a:lnTo>
                <a:lnTo>
                  <a:pt x="155536" y="342432"/>
                </a:lnTo>
                <a:cubicBezTo>
                  <a:pt x="155536" y="255254"/>
                  <a:pt x="225462" y="184341"/>
                  <a:pt x="310419" y="184341"/>
                </a:cubicBezTo>
                <a:cubicBezTo>
                  <a:pt x="331822" y="184341"/>
                  <a:pt x="352244" y="188773"/>
                  <a:pt x="370838" y="196783"/>
                </a:cubicBezTo>
                <a:lnTo>
                  <a:pt x="385995" y="207177"/>
                </a:lnTo>
                <a:lnTo>
                  <a:pt x="396327" y="156512"/>
                </a:lnTo>
                <a:cubicBezTo>
                  <a:pt x="421913" y="96655"/>
                  <a:pt x="481806" y="54727"/>
                  <a:pt x="551579" y="54727"/>
                </a:cubicBezTo>
                <a:cubicBezTo>
                  <a:pt x="574674" y="54727"/>
                  <a:pt x="596712" y="59386"/>
                  <a:pt x="616778" y="67814"/>
                </a:cubicBezTo>
                <a:lnTo>
                  <a:pt x="658482" y="95717"/>
                </a:lnTo>
                <a:lnTo>
                  <a:pt x="681562" y="60773"/>
                </a:lnTo>
                <a:cubicBezTo>
                  <a:pt x="718289" y="23261"/>
                  <a:pt x="769055" y="0"/>
                  <a:pt x="82520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3C0E8B81-8CF8-F84D-806F-A2E4708D11E3}"/>
              </a:ext>
            </a:extLst>
          </p:cNvPr>
          <p:cNvGrpSpPr/>
          <p:nvPr/>
        </p:nvGrpSpPr>
        <p:grpSpPr>
          <a:xfrm>
            <a:off x="4835291" y="2210420"/>
            <a:ext cx="6645088" cy="11341284"/>
            <a:chOff x="9011289" y="2627834"/>
            <a:chExt cx="6400516" cy="10923869"/>
          </a:xfrm>
        </p:grpSpPr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49DFF105-6D06-4D42-B643-397F2178FD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80460" y="2792129"/>
              <a:ext cx="76904" cy="1555559"/>
            </a:xfrm>
            <a:custGeom>
              <a:avLst/>
              <a:gdLst>
                <a:gd name="T0" fmla="*/ 94 w 95"/>
                <a:gd name="T1" fmla="*/ 1963 h 1964"/>
                <a:gd name="T2" fmla="*/ 0 w 95"/>
                <a:gd name="T3" fmla="*/ 1963 h 1964"/>
                <a:gd name="T4" fmla="*/ 0 w 95"/>
                <a:gd name="T5" fmla="*/ 0 h 1964"/>
                <a:gd name="T6" fmla="*/ 94 w 95"/>
                <a:gd name="T7" fmla="*/ 0 h 1964"/>
                <a:gd name="T8" fmla="*/ 94 w 95"/>
                <a:gd name="T9" fmla="*/ 1963 h 1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1964">
                  <a:moveTo>
                    <a:pt x="94" y="1963"/>
                  </a:moveTo>
                  <a:lnTo>
                    <a:pt x="0" y="196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1963"/>
                  </a:ln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EDC33BD5-88AD-C74D-885F-65576C6486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4320" y="2669782"/>
              <a:ext cx="866918" cy="709613"/>
            </a:xfrm>
            <a:custGeom>
              <a:avLst/>
              <a:gdLst>
                <a:gd name="T0" fmla="*/ 1012 w 1093"/>
                <a:gd name="T1" fmla="*/ 758 h 896"/>
                <a:gd name="T2" fmla="*/ 0 w 1093"/>
                <a:gd name="T3" fmla="*/ 895 h 896"/>
                <a:gd name="T4" fmla="*/ 0 w 1093"/>
                <a:gd name="T5" fmla="*/ 137 h 896"/>
                <a:gd name="T6" fmla="*/ 1092 w 1093"/>
                <a:gd name="T7" fmla="*/ 0 h 896"/>
                <a:gd name="T8" fmla="*/ 811 w 1093"/>
                <a:gd name="T9" fmla="*/ 379 h 896"/>
                <a:gd name="T10" fmla="*/ 1012 w 1093"/>
                <a:gd name="T11" fmla="*/ 758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93" h="896">
                  <a:moveTo>
                    <a:pt x="1012" y="758"/>
                  </a:moveTo>
                  <a:lnTo>
                    <a:pt x="0" y="895"/>
                  </a:lnTo>
                  <a:lnTo>
                    <a:pt x="0" y="137"/>
                  </a:lnTo>
                  <a:lnTo>
                    <a:pt x="1092" y="0"/>
                  </a:lnTo>
                  <a:lnTo>
                    <a:pt x="811" y="379"/>
                  </a:lnTo>
                  <a:lnTo>
                    <a:pt x="1012" y="758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F8679915-718A-7E4C-B695-BFE0A500FE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83958" y="2627834"/>
              <a:ext cx="1013735" cy="765543"/>
            </a:xfrm>
            <a:custGeom>
              <a:avLst/>
              <a:gdLst>
                <a:gd name="T0" fmla="*/ 1197 w 1278"/>
                <a:gd name="T1" fmla="*/ 758 h 964"/>
                <a:gd name="T2" fmla="*/ 0 w 1278"/>
                <a:gd name="T3" fmla="*/ 963 h 964"/>
                <a:gd name="T4" fmla="*/ 0 w 1278"/>
                <a:gd name="T5" fmla="*/ 205 h 964"/>
                <a:gd name="T6" fmla="*/ 1277 w 1278"/>
                <a:gd name="T7" fmla="*/ 0 h 964"/>
                <a:gd name="T8" fmla="*/ 1197 w 1278"/>
                <a:gd name="T9" fmla="*/ 758 h 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8" h="964">
                  <a:moveTo>
                    <a:pt x="1197" y="758"/>
                  </a:moveTo>
                  <a:lnTo>
                    <a:pt x="0" y="963"/>
                  </a:lnTo>
                  <a:lnTo>
                    <a:pt x="0" y="205"/>
                  </a:lnTo>
                  <a:lnTo>
                    <a:pt x="1277" y="0"/>
                  </a:lnTo>
                  <a:lnTo>
                    <a:pt x="1197" y="75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id="{70FA749A-AE5F-A442-9F7C-0E4E79AAE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4321" y="3229084"/>
              <a:ext cx="440450" cy="150311"/>
            </a:xfrm>
            <a:custGeom>
              <a:avLst/>
              <a:gdLst>
                <a:gd name="T0" fmla="*/ 556 w 557"/>
                <a:gd name="T1" fmla="*/ 0 h 190"/>
                <a:gd name="T2" fmla="*/ 0 w 557"/>
                <a:gd name="T3" fmla="*/ 189 h 190"/>
                <a:gd name="T4" fmla="*/ 0 w 557"/>
                <a:gd name="T5" fmla="*/ 95 h 190"/>
                <a:gd name="T6" fmla="*/ 556 w 557"/>
                <a:gd name="T7" fmla="*/ 0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7" h="190">
                  <a:moveTo>
                    <a:pt x="556" y="0"/>
                  </a:moveTo>
                  <a:lnTo>
                    <a:pt x="0" y="189"/>
                  </a:lnTo>
                  <a:lnTo>
                    <a:pt x="0" y="95"/>
                  </a:lnTo>
                  <a:lnTo>
                    <a:pt x="556" y="0"/>
                  </a:ln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2AF1BEA2-4998-6E4A-A912-1E853EF4A7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83958" y="3379396"/>
              <a:ext cx="73407" cy="34956"/>
            </a:xfrm>
            <a:custGeom>
              <a:avLst/>
              <a:gdLst>
                <a:gd name="T0" fmla="*/ 90 w 91"/>
                <a:gd name="T1" fmla="*/ 0 h 44"/>
                <a:gd name="T2" fmla="*/ 0 w 91"/>
                <a:gd name="T3" fmla="*/ 43 h 44"/>
                <a:gd name="T4" fmla="*/ 0 w 91"/>
                <a:gd name="T5" fmla="*/ 16 h 44"/>
                <a:gd name="T6" fmla="*/ 90 w 91"/>
                <a:gd name="T7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" h="44">
                  <a:moveTo>
                    <a:pt x="90" y="0"/>
                  </a:moveTo>
                  <a:lnTo>
                    <a:pt x="0" y="43"/>
                  </a:lnTo>
                  <a:lnTo>
                    <a:pt x="0" y="16"/>
                  </a:lnTo>
                  <a:lnTo>
                    <a:pt x="90" y="0"/>
                  </a:lnTo>
                </a:path>
              </a:pathLst>
            </a:custGeom>
            <a:solidFill>
              <a:srgbClr val="85391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39CA37F2-1963-854B-BA7E-217B06D07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11289" y="4302245"/>
              <a:ext cx="6278166" cy="9249458"/>
            </a:xfrm>
            <a:custGeom>
              <a:avLst/>
              <a:gdLst>
                <a:gd name="T0" fmla="*/ 7533 w 7918"/>
                <a:gd name="T1" fmla="*/ 5484 h 11669"/>
                <a:gd name="T2" fmla="*/ 7079 w 7918"/>
                <a:gd name="T3" fmla="*/ 4015 h 11669"/>
                <a:gd name="T4" fmla="*/ 6523 w 7918"/>
                <a:gd name="T5" fmla="*/ 3615 h 11669"/>
                <a:gd name="T6" fmla="*/ 5941 w 7918"/>
                <a:gd name="T7" fmla="*/ 2328 h 11669"/>
                <a:gd name="T8" fmla="*/ 5252 w 7918"/>
                <a:gd name="T9" fmla="*/ 1786 h 11669"/>
                <a:gd name="T10" fmla="*/ 5012 w 7918"/>
                <a:gd name="T11" fmla="*/ 968 h 11669"/>
                <a:gd name="T12" fmla="*/ 4427 w 7918"/>
                <a:gd name="T13" fmla="*/ 571 h 11669"/>
                <a:gd name="T14" fmla="*/ 3967 w 7918"/>
                <a:gd name="T15" fmla="*/ 0 h 11669"/>
                <a:gd name="T16" fmla="*/ 3872 w 7918"/>
                <a:gd name="T17" fmla="*/ 0 h 11669"/>
                <a:gd name="T18" fmla="*/ 3155 w 7918"/>
                <a:gd name="T19" fmla="*/ 692 h 11669"/>
                <a:gd name="T20" fmla="*/ 2585 w 7918"/>
                <a:gd name="T21" fmla="*/ 1423 h 11669"/>
                <a:gd name="T22" fmla="*/ 2403 w 7918"/>
                <a:gd name="T23" fmla="*/ 2196 h 11669"/>
                <a:gd name="T24" fmla="*/ 1837 w 7918"/>
                <a:gd name="T25" fmla="*/ 3078 h 11669"/>
                <a:gd name="T26" fmla="*/ 897 w 7918"/>
                <a:gd name="T27" fmla="*/ 4093 h 11669"/>
                <a:gd name="T28" fmla="*/ 352 w 7918"/>
                <a:gd name="T29" fmla="*/ 5677 h 11669"/>
                <a:gd name="T30" fmla="*/ 164 w 7918"/>
                <a:gd name="T31" fmla="*/ 5942 h 11669"/>
                <a:gd name="T32" fmla="*/ 0 w 7918"/>
                <a:gd name="T33" fmla="*/ 6664 h 11669"/>
                <a:gd name="T34" fmla="*/ 926 w 7918"/>
                <a:gd name="T35" fmla="*/ 7542 h 11669"/>
                <a:gd name="T36" fmla="*/ 1266 w 7918"/>
                <a:gd name="T37" fmla="*/ 8596 h 11669"/>
                <a:gd name="T38" fmla="*/ 2403 w 7918"/>
                <a:gd name="T39" fmla="*/ 9611 h 11669"/>
                <a:gd name="T40" fmla="*/ 2634 w 7918"/>
                <a:gd name="T41" fmla="*/ 10368 h 11669"/>
                <a:gd name="T42" fmla="*/ 3054 w 7918"/>
                <a:gd name="T43" fmla="*/ 11125 h 11669"/>
                <a:gd name="T44" fmla="*/ 3776 w 7918"/>
                <a:gd name="T45" fmla="*/ 11668 h 11669"/>
                <a:gd name="T46" fmla="*/ 4972 w 7918"/>
                <a:gd name="T47" fmla="*/ 10814 h 11669"/>
                <a:gd name="T48" fmla="*/ 5213 w 7918"/>
                <a:gd name="T49" fmla="*/ 10013 h 11669"/>
                <a:gd name="T50" fmla="*/ 5941 w 7918"/>
                <a:gd name="T51" fmla="*/ 9482 h 11669"/>
                <a:gd name="T52" fmla="*/ 6613 w 7918"/>
                <a:gd name="T53" fmla="*/ 8360 h 11669"/>
                <a:gd name="T54" fmla="*/ 7168 w 7918"/>
                <a:gd name="T55" fmla="*/ 7968 h 11669"/>
                <a:gd name="T56" fmla="*/ 7533 w 7918"/>
                <a:gd name="T57" fmla="*/ 6831 h 11669"/>
                <a:gd name="T58" fmla="*/ 7917 w 7918"/>
                <a:gd name="T59" fmla="*/ 5942 h 11669"/>
                <a:gd name="T60" fmla="*/ 7533 w 7918"/>
                <a:gd name="T61" fmla="*/ 5484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918" h="11669">
                  <a:moveTo>
                    <a:pt x="7533" y="5484"/>
                  </a:moveTo>
                  <a:lnTo>
                    <a:pt x="7079" y="4015"/>
                  </a:lnTo>
                  <a:lnTo>
                    <a:pt x="6523" y="3615"/>
                  </a:lnTo>
                  <a:lnTo>
                    <a:pt x="5941" y="2328"/>
                  </a:lnTo>
                  <a:lnTo>
                    <a:pt x="5252" y="1786"/>
                  </a:lnTo>
                  <a:lnTo>
                    <a:pt x="5012" y="968"/>
                  </a:lnTo>
                  <a:lnTo>
                    <a:pt x="4427" y="571"/>
                  </a:lnTo>
                  <a:lnTo>
                    <a:pt x="3967" y="0"/>
                  </a:lnTo>
                  <a:lnTo>
                    <a:pt x="3872" y="0"/>
                  </a:lnTo>
                  <a:lnTo>
                    <a:pt x="3155" y="692"/>
                  </a:lnTo>
                  <a:lnTo>
                    <a:pt x="2585" y="1423"/>
                  </a:lnTo>
                  <a:lnTo>
                    <a:pt x="2403" y="2196"/>
                  </a:lnTo>
                  <a:lnTo>
                    <a:pt x="1837" y="3078"/>
                  </a:lnTo>
                  <a:lnTo>
                    <a:pt x="897" y="4093"/>
                  </a:lnTo>
                  <a:lnTo>
                    <a:pt x="352" y="5677"/>
                  </a:lnTo>
                  <a:lnTo>
                    <a:pt x="164" y="5942"/>
                  </a:lnTo>
                  <a:lnTo>
                    <a:pt x="0" y="6664"/>
                  </a:lnTo>
                  <a:lnTo>
                    <a:pt x="926" y="7542"/>
                  </a:lnTo>
                  <a:lnTo>
                    <a:pt x="1266" y="8596"/>
                  </a:lnTo>
                  <a:lnTo>
                    <a:pt x="2403" y="9611"/>
                  </a:lnTo>
                  <a:lnTo>
                    <a:pt x="2634" y="10368"/>
                  </a:lnTo>
                  <a:lnTo>
                    <a:pt x="3054" y="11125"/>
                  </a:lnTo>
                  <a:lnTo>
                    <a:pt x="3776" y="11668"/>
                  </a:lnTo>
                  <a:lnTo>
                    <a:pt x="4972" y="10814"/>
                  </a:lnTo>
                  <a:lnTo>
                    <a:pt x="5213" y="10013"/>
                  </a:lnTo>
                  <a:lnTo>
                    <a:pt x="5941" y="9482"/>
                  </a:lnTo>
                  <a:lnTo>
                    <a:pt x="6613" y="8360"/>
                  </a:lnTo>
                  <a:lnTo>
                    <a:pt x="7168" y="7968"/>
                  </a:lnTo>
                  <a:lnTo>
                    <a:pt x="7533" y="6831"/>
                  </a:lnTo>
                  <a:lnTo>
                    <a:pt x="7917" y="5942"/>
                  </a:lnTo>
                  <a:lnTo>
                    <a:pt x="7533" y="548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5BE5ED2F-D665-034B-ADE0-EC0E477C2E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88950" y="4302245"/>
              <a:ext cx="3600507" cy="9249458"/>
            </a:xfrm>
            <a:custGeom>
              <a:avLst/>
              <a:gdLst>
                <a:gd name="T0" fmla="*/ 4155 w 4540"/>
                <a:gd name="T1" fmla="*/ 5484 h 11669"/>
                <a:gd name="T2" fmla="*/ 3701 w 4540"/>
                <a:gd name="T3" fmla="*/ 4015 h 11669"/>
                <a:gd name="T4" fmla="*/ 3145 w 4540"/>
                <a:gd name="T5" fmla="*/ 3615 h 11669"/>
                <a:gd name="T6" fmla="*/ 2563 w 4540"/>
                <a:gd name="T7" fmla="*/ 2328 h 11669"/>
                <a:gd name="T8" fmla="*/ 1874 w 4540"/>
                <a:gd name="T9" fmla="*/ 1786 h 11669"/>
                <a:gd name="T10" fmla="*/ 1634 w 4540"/>
                <a:gd name="T11" fmla="*/ 968 h 11669"/>
                <a:gd name="T12" fmla="*/ 1014 w 4540"/>
                <a:gd name="T13" fmla="*/ 675 h 11669"/>
                <a:gd name="T14" fmla="*/ 580 w 4540"/>
                <a:gd name="T15" fmla="*/ 0 h 11669"/>
                <a:gd name="T16" fmla="*/ 547 w 4540"/>
                <a:gd name="T17" fmla="*/ 0 h 11669"/>
                <a:gd name="T18" fmla="*/ 547 w 4540"/>
                <a:gd name="T19" fmla="*/ 1940 h 11669"/>
                <a:gd name="T20" fmla="*/ 73 w 4540"/>
                <a:gd name="T21" fmla="*/ 2946 h 11669"/>
                <a:gd name="T22" fmla="*/ 0 w 4540"/>
                <a:gd name="T23" fmla="*/ 5942 h 11669"/>
                <a:gd name="T24" fmla="*/ 73 w 4540"/>
                <a:gd name="T25" fmla="*/ 9014 h 11669"/>
                <a:gd name="T26" fmla="*/ 507 w 4540"/>
                <a:gd name="T27" fmla="*/ 9863 h 11669"/>
                <a:gd name="T28" fmla="*/ 398 w 4540"/>
                <a:gd name="T29" fmla="*/ 11668 h 11669"/>
                <a:gd name="T30" fmla="*/ 1326 w 4540"/>
                <a:gd name="T31" fmla="*/ 10667 h 11669"/>
                <a:gd name="T32" fmla="*/ 1697 w 4540"/>
                <a:gd name="T33" fmla="*/ 9875 h 11669"/>
                <a:gd name="T34" fmla="*/ 2358 w 4540"/>
                <a:gd name="T35" fmla="*/ 9292 h 11669"/>
                <a:gd name="T36" fmla="*/ 3097 w 4540"/>
                <a:gd name="T37" fmla="*/ 8222 h 11669"/>
                <a:gd name="T38" fmla="*/ 3585 w 4540"/>
                <a:gd name="T39" fmla="*/ 7790 h 11669"/>
                <a:gd name="T40" fmla="*/ 4155 w 4540"/>
                <a:gd name="T41" fmla="*/ 6831 h 11669"/>
                <a:gd name="T42" fmla="*/ 4539 w 4540"/>
                <a:gd name="T43" fmla="*/ 5942 h 11669"/>
                <a:gd name="T44" fmla="*/ 4155 w 4540"/>
                <a:gd name="T45" fmla="*/ 5484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540" h="11669">
                  <a:moveTo>
                    <a:pt x="4155" y="5484"/>
                  </a:moveTo>
                  <a:lnTo>
                    <a:pt x="3701" y="4015"/>
                  </a:lnTo>
                  <a:lnTo>
                    <a:pt x="3145" y="3615"/>
                  </a:lnTo>
                  <a:lnTo>
                    <a:pt x="2563" y="2328"/>
                  </a:lnTo>
                  <a:lnTo>
                    <a:pt x="1874" y="1786"/>
                  </a:lnTo>
                  <a:lnTo>
                    <a:pt x="1634" y="968"/>
                  </a:lnTo>
                  <a:lnTo>
                    <a:pt x="1014" y="675"/>
                  </a:lnTo>
                  <a:lnTo>
                    <a:pt x="580" y="0"/>
                  </a:lnTo>
                  <a:lnTo>
                    <a:pt x="547" y="0"/>
                  </a:lnTo>
                  <a:lnTo>
                    <a:pt x="547" y="1940"/>
                  </a:lnTo>
                  <a:lnTo>
                    <a:pt x="73" y="2946"/>
                  </a:lnTo>
                  <a:lnTo>
                    <a:pt x="0" y="5942"/>
                  </a:lnTo>
                  <a:lnTo>
                    <a:pt x="73" y="9014"/>
                  </a:lnTo>
                  <a:lnTo>
                    <a:pt x="507" y="9863"/>
                  </a:lnTo>
                  <a:lnTo>
                    <a:pt x="398" y="11668"/>
                  </a:lnTo>
                  <a:lnTo>
                    <a:pt x="1326" y="10667"/>
                  </a:lnTo>
                  <a:lnTo>
                    <a:pt x="1697" y="9875"/>
                  </a:lnTo>
                  <a:lnTo>
                    <a:pt x="2358" y="9292"/>
                  </a:lnTo>
                  <a:lnTo>
                    <a:pt x="3097" y="8222"/>
                  </a:lnTo>
                  <a:lnTo>
                    <a:pt x="3585" y="7790"/>
                  </a:lnTo>
                  <a:lnTo>
                    <a:pt x="4155" y="6831"/>
                  </a:lnTo>
                  <a:lnTo>
                    <a:pt x="4539" y="5942"/>
                  </a:lnTo>
                  <a:lnTo>
                    <a:pt x="4155" y="5484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95B2BBE2-CF8B-154F-9925-4C0ED2A3E1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7053" y="4302245"/>
              <a:ext cx="3404752" cy="9249458"/>
            </a:xfrm>
            <a:custGeom>
              <a:avLst/>
              <a:gdLst>
                <a:gd name="T0" fmla="*/ 4141 w 4295"/>
                <a:gd name="T1" fmla="*/ 5942 h 11669"/>
                <a:gd name="T2" fmla="*/ 3757 w 4295"/>
                <a:gd name="T3" fmla="*/ 5484 h 11669"/>
                <a:gd name="T4" fmla="*/ 3303 w 4295"/>
                <a:gd name="T5" fmla="*/ 4015 h 11669"/>
                <a:gd name="T6" fmla="*/ 2747 w 4295"/>
                <a:gd name="T7" fmla="*/ 3615 h 11669"/>
                <a:gd name="T8" fmla="*/ 2165 w 4295"/>
                <a:gd name="T9" fmla="*/ 2328 h 11669"/>
                <a:gd name="T10" fmla="*/ 1476 w 4295"/>
                <a:gd name="T11" fmla="*/ 1786 h 11669"/>
                <a:gd name="T12" fmla="*/ 1236 w 4295"/>
                <a:gd name="T13" fmla="*/ 968 h 11669"/>
                <a:gd name="T14" fmla="*/ 651 w 4295"/>
                <a:gd name="T15" fmla="*/ 571 h 11669"/>
                <a:gd name="T16" fmla="*/ 191 w 4295"/>
                <a:gd name="T17" fmla="*/ 0 h 11669"/>
                <a:gd name="T18" fmla="*/ 157 w 4295"/>
                <a:gd name="T19" fmla="*/ 0 h 11669"/>
                <a:gd name="T20" fmla="*/ 316 w 4295"/>
                <a:gd name="T21" fmla="*/ 968 h 11669"/>
                <a:gd name="T22" fmla="*/ 726 w 4295"/>
                <a:gd name="T23" fmla="*/ 1554 h 11669"/>
                <a:gd name="T24" fmla="*/ 914 w 4295"/>
                <a:gd name="T25" fmla="*/ 2200 h 11669"/>
                <a:gd name="T26" fmla="*/ 1710 w 4295"/>
                <a:gd name="T27" fmla="*/ 2655 h 11669"/>
                <a:gd name="T28" fmla="*/ 1602 w 4295"/>
                <a:gd name="T29" fmla="*/ 3777 h 11669"/>
                <a:gd name="T30" fmla="*/ 2662 w 4295"/>
                <a:gd name="T31" fmla="*/ 4322 h 11669"/>
                <a:gd name="T32" fmla="*/ 3204 w 4295"/>
                <a:gd name="T33" fmla="*/ 5942 h 11669"/>
                <a:gd name="T34" fmla="*/ 3067 w 4295"/>
                <a:gd name="T35" fmla="*/ 5942 h 11669"/>
                <a:gd name="T36" fmla="*/ 2699 w 4295"/>
                <a:gd name="T37" fmla="*/ 7780 h 11669"/>
                <a:gd name="T38" fmla="*/ 1602 w 4295"/>
                <a:gd name="T39" fmla="*/ 8200 h 11669"/>
                <a:gd name="T40" fmla="*/ 1710 w 4295"/>
                <a:gd name="T41" fmla="*/ 9162 h 11669"/>
                <a:gd name="T42" fmla="*/ 914 w 4295"/>
                <a:gd name="T43" fmla="*/ 9607 h 11669"/>
                <a:gd name="T44" fmla="*/ 686 w 4295"/>
                <a:gd name="T45" fmla="*/ 10241 h 11669"/>
                <a:gd name="T46" fmla="*/ 276 w 4295"/>
                <a:gd name="T47" fmla="*/ 10814 h 11669"/>
                <a:gd name="T48" fmla="*/ 0 w 4295"/>
                <a:gd name="T49" fmla="*/ 11668 h 11669"/>
                <a:gd name="T50" fmla="*/ 1196 w 4295"/>
                <a:gd name="T51" fmla="*/ 10814 h 11669"/>
                <a:gd name="T52" fmla="*/ 1437 w 4295"/>
                <a:gd name="T53" fmla="*/ 10013 h 11669"/>
                <a:gd name="T54" fmla="*/ 2165 w 4295"/>
                <a:gd name="T55" fmla="*/ 9482 h 11669"/>
                <a:gd name="T56" fmla="*/ 2837 w 4295"/>
                <a:gd name="T57" fmla="*/ 8360 h 11669"/>
                <a:gd name="T58" fmla="*/ 3392 w 4295"/>
                <a:gd name="T59" fmla="*/ 7968 h 11669"/>
                <a:gd name="T60" fmla="*/ 4294 w 4295"/>
                <a:gd name="T61" fmla="*/ 6460 h 11669"/>
                <a:gd name="T62" fmla="*/ 4141 w 4295"/>
                <a:gd name="T63" fmla="*/ 5942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295" h="11669">
                  <a:moveTo>
                    <a:pt x="4141" y="5942"/>
                  </a:moveTo>
                  <a:lnTo>
                    <a:pt x="3757" y="5484"/>
                  </a:lnTo>
                  <a:lnTo>
                    <a:pt x="3303" y="4015"/>
                  </a:lnTo>
                  <a:lnTo>
                    <a:pt x="2747" y="3615"/>
                  </a:lnTo>
                  <a:lnTo>
                    <a:pt x="2165" y="2328"/>
                  </a:lnTo>
                  <a:lnTo>
                    <a:pt x="1476" y="1786"/>
                  </a:lnTo>
                  <a:lnTo>
                    <a:pt x="1236" y="968"/>
                  </a:lnTo>
                  <a:lnTo>
                    <a:pt x="651" y="571"/>
                  </a:lnTo>
                  <a:lnTo>
                    <a:pt x="191" y="0"/>
                  </a:lnTo>
                  <a:lnTo>
                    <a:pt x="157" y="0"/>
                  </a:lnTo>
                  <a:lnTo>
                    <a:pt x="316" y="968"/>
                  </a:lnTo>
                  <a:lnTo>
                    <a:pt x="726" y="1554"/>
                  </a:lnTo>
                  <a:lnTo>
                    <a:pt x="914" y="2200"/>
                  </a:lnTo>
                  <a:lnTo>
                    <a:pt x="1710" y="2655"/>
                  </a:lnTo>
                  <a:lnTo>
                    <a:pt x="1602" y="3777"/>
                  </a:lnTo>
                  <a:lnTo>
                    <a:pt x="2662" y="4322"/>
                  </a:lnTo>
                  <a:lnTo>
                    <a:pt x="3204" y="5942"/>
                  </a:lnTo>
                  <a:lnTo>
                    <a:pt x="3067" y="5942"/>
                  </a:lnTo>
                  <a:lnTo>
                    <a:pt x="2699" y="7780"/>
                  </a:lnTo>
                  <a:lnTo>
                    <a:pt x="1602" y="8200"/>
                  </a:lnTo>
                  <a:lnTo>
                    <a:pt x="1710" y="9162"/>
                  </a:lnTo>
                  <a:lnTo>
                    <a:pt x="914" y="9607"/>
                  </a:lnTo>
                  <a:lnTo>
                    <a:pt x="686" y="10241"/>
                  </a:lnTo>
                  <a:lnTo>
                    <a:pt x="276" y="10814"/>
                  </a:lnTo>
                  <a:lnTo>
                    <a:pt x="0" y="11668"/>
                  </a:lnTo>
                  <a:lnTo>
                    <a:pt x="1196" y="10814"/>
                  </a:lnTo>
                  <a:lnTo>
                    <a:pt x="1437" y="10013"/>
                  </a:lnTo>
                  <a:lnTo>
                    <a:pt x="2165" y="9482"/>
                  </a:lnTo>
                  <a:lnTo>
                    <a:pt x="2837" y="8360"/>
                  </a:lnTo>
                  <a:lnTo>
                    <a:pt x="3392" y="7968"/>
                  </a:lnTo>
                  <a:lnTo>
                    <a:pt x="4294" y="6460"/>
                  </a:lnTo>
                  <a:lnTo>
                    <a:pt x="4141" y="594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FD67E090-0505-DF4A-8AC4-010B294AF9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16037" y="4302245"/>
              <a:ext cx="2925848" cy="9249458"/>
            </a:xfrm>
            <a:custGeom>
              <a:avLst/>
              <a:gdLst>
                <a:gd name="T0" fmla="*/ 3507 w 3690"/>
                <a:gd name="T1" fmla="*/ 4956 h 11669"/>
                <a:gd name="T2" fmla="*/ 3689 w 3690"/>
                <a:gd name="T3" fmla="*/ 4998 h 11669"/>
                <a:gd name="T4" fmla="*/ 3570 w 3690"/>
                <a:gd name="T5" fmla="*/ 4854 h 11669"/>
                <a:gd name="T6" fmla="*/ 3215 w 3690"/>
                <a:gd name="T7" fmla="*/ 4501 h 11669"/>
                <a:gd name="T8" fmla="*/ 2958 w 3690"/>
                <a:gd name="T9" fmla="*/ 3990 h 11669"/>
                <a:gd name="T10" fmla="*/ 2965 w 3690"/>
                <a:gd name="T11" fmla="*/ 3292 h 11669"/>
                <a:gd name="T12" fmla="*/ 2806 w 3690"/>
                <a:gd name="T13" fmla="*/ 2878 h 11669"/>
                <a:gd name="T14" fmla="*/ 3143 w 3690"/>
                <a:gd name="T15" fmla="*/ 2263 h 11669"/>
                <a:gd name="T16" fmla="*/ 3335 w 3690"/>
                <a:gd name="T17" fmla="*/ 1268 h 11669"/>
                <a:gd name="T18" fmla="*/ 3171 w 3690"/>
                <a:gd name="T19" fmla="*/ 0 h 11669"/>
                <a:gd name="T20" fmla="*/ 3153 w 3690"/>
                <a:gd name="T21" fmla="*/ 0 h 11669"/>
                <a:gd name="T22" fmla="*/ 3023 w 3690"/>
                <a:gd name="T23" fmla="*/ 522 h 11669"/>
                <a:gd name="T24" fmla="*/ 2445 w 3690"/>
                <a:gd name="T25" fmla="*/ 1258 h 11669"/>
                <a:gd name="T26" fmla="*/ 2710 w 3690"/>
                <a:gd name="T27" fmla="*/ 1373 h 11669"/>
                <a:gd name="T28" fmla="*/ 2938 w 3690"/>
                <a:gd name="T29" fmla="*/ 1708 h 11669"/>
                <a:gd name="T30" fmla="*/ 2615 w 3690"/>
                <a:gd name="T31" fmla="*/ 1455 h 11669"/>
                <a:gd name="T32" fmla="*/ 2272 w 3690"/>
                <a:gd name="T33" fmla="*/ 1561 h 11669"/>
                <a:gd name="T34" fmla="*/ 2010 w 3690"/>
                <a:gd name="T35" fmla="*/ 2211 h 11669"/>
                <a:gd name="T36" fmla="*/ 1753 w 3690"/>
                <a:gd name="T37" fmla="*/ 2906 h 11669"/>
                <a:gd name="T38" fmla="*/ 1739 w 3690"/>
                <a:gd name="T39" fmla="*/ 3113 h 11669"/>
                <a:gd name="T40" fmla="*/ 1975 w 3690"/>
                <a:gd name="T41" fmla="*/ 3438 h 11669"/>
                <a:gd name="T42" fmla="*/ 1794 w 3690"/>
                <a:gd name="T43" fmla="*/ 3537 h 11669"/>
                <a:gd name="T44" fmla="*/ 2575 w 3690"/>
                <a:gd name="T45" fmla="*/ 4340 h 11669"/>
                <a:gd name="T46" fmla="*/ 1645 w 3690"/>
                <a:gd name="T47" fmla="*/ 3642 h 11669"/>
                <a:gd name="T48" fmla="*/ 1045 w 3690"/>
                <a:gd name="T49" fmla="*/ 3877 h 11669"/>
                <a:gd name="T50" fmla="*/ 792 w 3690"/>
                <a:gd name="T51" fmla="*/ 4774 h 11669"/>
                <a:gd name="T52" fmla="*/ 1172 w 3690"/>
                <a:gd name="T53" fmla="*/ 4823 h 11669"/>
                <a:gd name="T54" fmla="*/ 413 w 3690"/>
                <a:gd name="T55" fmla="*/ 5170 h 11669"/>
                <a:gd name="T56" fmla="*/ 259 w 3690"/>
                <a:gd name="T57" fmla="*/ 5942 h 11669"/>
                <a:gd name="T58" fmla="*/ 0 w 3690"/>
                <a:gd name="T59" fmla="*/ 6698 h 11669"/>
                <a:gd name="T60" fmla="*/ 1447 w 3690"/>
                <a:gd name="T61" fmla="*/ 7175 h 11669"/>
                <a:gd name="T62" fmla="*/ 792 w 3690"/>
                <a:gd name="T63" fmla="*/ 7224 h 11669"/>
                <a:gd name="T64" fmla="*/ 553 w 3690"/>
                <a:gd name="T65" fmla="*/ 8204 h 11669"/>
                <a:gd name="T66" fmla="*/ 1155 w 3690"/>
                <a:gd name="T67" fmla="*/ 8434 h 11669"/>
                <a:gd name="T68" fmla="*/ 1302 w 3690"/>
                <a:gd name="T69" fmla="*/ 8537 h 11669"/>
                <a:gd name="T70" fmla="*/ 1483 w 3690"/>
                <a:gd name="T71" fmla="*/ 8634 h 11669"/>
                <a:gd name="T72" fmla="*/ 1853 w 3690"/>
                <a:gd name="T73" fmla="*/ 8702 h 11669"/>
                <a:gd name="T74" fmla="*/ 2062 w 3690"/>
                <a:gd name="T75" fmla="*/ 8907 h 11669"/>
                <a:gd name="T76" fmla="*/ 1753 w 3690"/>
                <a:gd name="T77" fmla="*/ 8779 h 11669"/>
                <a:gd name="T78" fmla="*/ 2197 w 3690"/>
                <a:gd name="T79" fmla="*/ 9461 h 11669"/>
                <a:gd name="T80" fmla="*/ 2232 w 3690"/>
                <a:gd name="T81" fmla="*/ 10233 h 11669"/>
                <a:gd name="T82" fmla="*/ 2660 w 3690"/>
                <a:gd name="T83" fmla="*/ 10562 h 11669"/>
                <a:gd name="T84" fmla="*/ 2405 w 3690"/>
                <a:gd name="T85" fmla="*/ 10530 h 11669"/>
                <a:gd name="T86" fmla="*/ 2874 w 3690"/>
                <a:gd name="T87" fmla="*/ 11251 h 11669"/>
                <a:gd name="T88" fmla="*/ 3016 w 3690"/>
                <a:gd name="T89" fmla="*/ 11668 h 11669"/>
                <a:gd name="T90" fmla="*/ 3295 w 3690"/>
                <a:gd name="T91" fmla="*/ 10520 h 11669"/>
                <a:gd name="T92" fmla="*/ 3143 w 3690"/>
                <a:gd name="T93" fmla="*/ 9546 h 11669"/>
                <a:gd name="T94" fmla="*/ 2806 w 3690"/>
                <a:gd name="T95" fmla="*/ 8944 h 11669"/>
                <a:gd name="T96" fmla="*/ 2965 w 3690"/>
                <a:gd name="T97" fmla="*/ 8538 h 11669"/>
                <a:gd name="T98" fmla="*/ 2958 w 3690"/>
                <a:gd name="T99" fmla="*/ 7992 h 11669"/>
                <a:gd name="T100" fmla="*/ 3215 w 3690"/>
                <a:gd name="T101" fmla="*/ 7491 h 11669"/>
                <a:gd name="T102" fmla="*/ 3499 w 3690"/>
                <a:gd name="T103" fmla="*/ 7214 h 11669"/>
                <a:gd name="T104" fmla="*/ 3074 w 3690"/>
                <a:gd name="T105" fmla="*/ 7446 h 11669"/>
                <a:gd name="T106" fmla="*/ 2973 w 3690"/>
                <a:gd name="T107" fmla="*/ 6539 h 11669"/>
                <a:gd name="T108" fmla="*/ 2918 w 3690"/>
                <a:gd name="T109" fmla="*/ 5942 h 11669"/>
                <a:gd name="T110" fmla="*/ 2973 w 3690"/>
                <a:gd name="T111" fmla="*/ 5473 h 11669"/>
                <a:gd name="T112" fmla="*/ 3507 w 3690"/>
                <a:gd name="T113" fmla="*/ 4956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690" h="11669">
                  <a:moveTo>
                    <a:pt x="3507" y="4956"/>
                  </a:moveTo>
                  <a:lnTo>
                    <a:pt x="3689" y="4998"/>
                  </a:lnTo>
                  <a:lnTo>
                    <a:pt x="3570" y="4854"/>
                  </a:lnTo>
                  <a:lnTo>
                    <a:pt x="3215" y="4501"/>
                  </a:lnTo>
                  <a:lnTo>
                    <a:pt x="2958" y="3990"/>
                  </a:lnTo>
                  <a:lnTo>
                    <a:pt x="2965" y="3292"/>
                  </a:lnTo>
                  <a:lnTo>
                    <a:pt x="2806" y="2878"/>
                  </a:lnTo>
                  <a:lnTo>
                    <a:pt x="3143" y="2263"/>
                  </a:lnTo>
                  <a:lnTo>
                    <a:pt x="3335" y="1268"/>
                  </a:lnTo>
                  <a:lnTo>
                    <a:pt x="3171" y="0"/>
                  </a:lnTo>
                  <a:lnTo>
                    <a:pt x="3153" y="0"/>
                  </a:lnTo>
                  <a:lnTo>
                    <a:pt x="3023" y="522"/>
                  </a:lnTo>
                  <a:lnTo>
                    <a:pt x="2445" y="1258"/>
                  </a:lnTo>
                  <a:lnTo>
                    <a:pt x="2710" y="1373"/>
                  </a:lnTo>
                  <a:lnTo>
                    <a:pt x="2938" y="1708"/>
                  </a:lnTo>
                  <a:lnTo>
                    <a:pt x="2615" y="1455"/>
                  </a:lnTo>
                  <a:lnTo>
                    <a:pt x="2272" y="1561"/>
                  </a:lnTo>
                  <a:lnTo>
                    <a:pt x="2010" y="2211"/>
                  </a:lnTo>
                  <a:lnTo>
                    <a:pt x="1753" y="2906"/>
                  </a:lnTo>
                  <a:lnTo>
                    <a:pt x="1739" y="3113"/>
                  </a:lnTo>
                  <a:lnTo>
                    <a:pt x="1975" y="3438"/>
                  </a:lnTo>
                  <a:lnTo>
                    <a:pt x="1794" y="3537"/>
                  </a:lnTo>
                  <a:lnTo>
                    <a:pt x="2575" y="4340"/>
                  </a:lnTo>
                  <a:lnTo>
                    <a:pt x="1645" y="3642"/>
                  </a:lnTo>
                  <a:lnTo>
                    <a:pt x="1045" y="3877"/>
                  </a:lnTo>
                  <a:lnTo>
                    <a:pt x="792" y="4774"/>
                  </a:lnTo>
                  <a:lnTo>
                    <a:pt x="1172" y="4823"/>
                  </a:lnTo>
                  <a:lnTo>
                    <a:pt x="413" y="5170"/>
                  </a:lnTo>
                  <a:lnTo>
                    <a:pt x="259" y="5942"/>
                  </a:lnTo>
                  <a:lnTo>
                    <a:pt x="0" y="6698"/>
                  </a:lnTo>
                  <a:lnTo>
                    <a:pt x="1447" y="7175"/>
                  </a:lnTo>
                  <a:lnTo>
                    <a:pt x="792" y="7224"/>
                  </a:lnTo>
                  <a:lnTo>
                    <a:pt x="553" y="8204"/>
                  </a:lnTo>
                  <a:lnTo>
                    <a:pt x="1155" y="8434"/>
                  </a:lnTo>
                  <a:lnTo>
                    <a:pt x="1302" y="8537"/>
                  </a:lnTo>
                  <a:lnTo>
                    <a:pt x="1483" y="8634"/>
                  </a:lnTo>
                  <a:lnTo>
                    <a:pt x="1853" y="8702"/>
                  </a:lnTo>
                  <a:lnTo>
                    <a:pt x="2062" y="8907"/>
                  </a:lnTo>
                  <a:lnTo>
                    <a:pt x="1753" y="8779"/>
                  </a:lnTo>
                  <a:lnTo>
                    <a:pt x="2197" y="9461"/>
                  </a:lnTo>
                  <a:lnTo>
                    <a:pt x="2232" y="10233"/>
                  </a:lnTo>
                  <a:lnTo>
                    <a:pt x="2660" y="10562"/>
                  </a:lnTo>
                  <a:lnTo>
                    <a:pt x="2405" y="10530"/>
                  </a:lnTo>
                  <a:lnTo>
                    <a:pt x="2874" y="11251"/>
                  </a:lnTo>
                  <a:lnTo>
                    <a:pt x="3016" y="11668"/>
                  </a:lnTo>
                  <a:lnTo>
                    <a:pt x="3295" y="10520"/>
                  </a:lnTo>
                  <a:lnTo>
                    <a:pt x="3143" y="9546"/>
                  </a:lnTo>
                  <a:lnTo>
                    <a:pt x="2806" y="8944"/>
                  </a:lnTo>
                  <a:lnTo>
                    <a:pt x="2965" y="8538"/>
                  </a:lnTo>
                  <a:lnTo>
                    <a:pt x="2958" y="7992"/>
                  </a:lnTo>
                  <a:lnTo>
                    <a:pt x="3215" y="7491"/>
                  </a:lnTo>
                  <a:lnTo>
                    <a:pt x="3499" y="7214"/>
                  </a:lnTo>
                  <a:lnTo>
                    <a:pt x="3074" y="7446"/>
                  </a:lnTo>
                  <a:lnTo>
                    <a:pt x="2973" y="6539"/>
                  </a:lnTo>
                  <a:lnTo>
                    <a:pt x="2918" y="5942"/>
                  </a:lnTo>
                  <a:lnTo>
                    <a:pt x="2973" y="5473"/>
                  </a:lnTo>
                  <a:lnTo>
                    <a:pt x="3507" y="495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371010A3-8B94-CD44-B797-333E6A77DD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7052" y="4302245"/>
              <a:ext cx="2866423" cy="9249458"/>
            </a:xfrm>
            <a:custGeom>
              <a:avLst/>
              <a:gdLst>
                <a:gd name="T0" fmla="*/ 3503 w 3616"/>
                <a:gd name="T1" fmla="*/ 5942 h 11669"/>
                <a:gd name="T2" fmla="*/ 2927 w 3616"/>
                <a:gd name="T3" fmla="*/ 5131 h 11669"/>
                <a:gd name="T4" fmla="*/ 2609 w 3616"/>
                <a:gd name="T5" fmla="*/ 4206 h 11669"/>
                <a:gd name="T6" fmla="*/ 1757 w 3616"/>
                <a:gd name="T7" fmla="*/ 3686 h 11669"/>
                <a:gd name="T8" fmla="*/ 1710 w 3616"/>
                <a:gd name="T9" fmla="*/ 2655 h 11669"/>
                <a:gd name="T10" fmla="*/ 914 w 3616"/>
                <a:gd name="T11" fmla="*/ 2200 h 11669"/>
                <a:gd name="T12" fmla="*/ 726 w 3616"/>
                <a:gd name="T13" fmla="*/ 1554 h 11669"/>
                <a:gd name="T14" fmla="*/ 406 w 3616"/>
                <a:gd name="T15" fmla="*/ 1062 h 11669"/>
                <a:gd name="T16" fmla="*/ 161 w 3616"/>
                <a:gd name="T17" fmla="*/ 0 h 11669"/>
                <a:gd name="T18" fmla="*/ 151 w 3616"/>
                <a:gd name="T19" fmla="*/ 0 h 11669"/>
                <a:gd name="T20" fmla="*/ 202 w 3616"/>
                <a:gd name="T21" fmla="*/ 1195 h 11669"/>
                <a:gd name="T22" fmla="*/ 583 w 3616"/>
                <a:gd name="T23" fmla="*/ 1876 h 11669"/>
                <a:gd name="T24" fmla="*/ 312 w 3616"/>
                <a:gd name="T25" fmla="*/ 2624 h 11669"/>
                <a:gd name="T26" fmla="*/ 578 w 3616"/>
                <a:gd name="T27" fmla="*/ 2447 h 11669"/>
                <a:gd name="T28" fmla="*/ 1220 w 3616"/>
                <a:gd name="T29" fmla="*/ 3059 h 11669"/>
                <a:gd name="T30" fmla="*/ 983 w 3616"/>
                <a:gd name="T31" fmla="*/ 3803 h 11669"/>
                <a:gd name="T32" fmla="*/ 783 w 3616"/>
                <a:gd name="T33" fmla="*/ 4260 h 11669"/>
                <a:gd name="T34" fmla="*/ 1135 w 3616"/>
                <a:gd name="T35" fmla="*/ 3846 h 11669"/>
                <a:gd name="T36" fmla="*/ 1790 w 3616"/>
                <a:gd name="T37" fmla="*/ 4096 h 11669"/>
                <a:gd name="T38" fmla="*/ 2371 w 3616"/>
                <a:gd name="T39" fmla="*/ 4687 h 11669"/>
                <a:gd name="T40" fmla="*/ 2126 w 3616"/>
                <a:gd name="T41" fmla="*/ 5942 h 11669"/>
                <a:gd name="T42" fmla="*/ 2012 w 3616"/>
                <a:gd name="T43" fmla="*/ 6672 h 11669"/>
                <a:gd name="T44" fmla="*/ 2181 w 3616"/>
                <a:gd name="T45" fmla="*/ 7464 h 11669"/>
                <a:gd name="T46" fmla="*/ 1135 w 3616"/>
                <a:gd name="T47" fmla="*/ 8133 h 11669"/>
                <a:gd name="T48" fmla="*/ 412 w 3616"/>
                <a:gd name="T49" fmla="*/ 8443 h 11669"/>
                <a:gd name="T50" fmla="*/ 1043 w 3616"/>
                <a:gd name="T51" fmla="*/ 8361 h 11669"/>
                <a:gd name="T52" fmla="*/ 1220 w 3616"/>
                <a:gd name="T53" fmla="*/ 8766 h 11669"/>
                <a:gd name="T54" fmla="*/ 578 w 3616"/>
                <a:gd name="T55" fmla="*/ 9366 h 11669"/>
                <a:gd name="T56" fmla="*/ 312 w 3616"/>
                <a:gd name="T57" fmla="*/ 9192 h 11669"/>
                <a:gd name="T58" fmla="*/ 543 w 3616"/>
                <a:gd name="T59" fmla="*/ 9925 h 11669"/>
                <a:gd name="T60" fmla="*/ 162 w 3616"/>
                <a:gd name="T61" fmla="*/ 10591 h 11669"/>
                <a:gd name="T62" fmla="*/ 0 w 3616"/>
                <a:gd name="T63" fmla="*/ 11668 h 11669"/>
                <a:gd name="T64" fmla="*/ 711 w 3616"/>
                <a:gd name="T65" fmla="*/ 10864 h 11669"/>
                <a:gd name="T66" fmla="*/ 831 w 3616"/>
                <a:gd name="T67" fmla="*/ 10241 h 11669"/>
                <a:gd name="T68" fmla="*/ 1058 w 3616"/>
                <a:gd name="T69" fmla="*/ 9607 h 11669"/>
                <a:gd name="T70" fmla="*/ 1710 w 3616"/>
                <a:gd name="T71" fmla="*/ 9162 h 11669"/>
                <a:gd name="T72" fmla="*/ 1757 w 3616"/>
                <a:gd name="T73" fmla="*/ 8290 h 11669"/>
                <a:gd name="T74" fmla="*/ 2699 w 3616"/>
                <a:gd name="T75" fmla="*/ 7780 h 11669"/>
                <a:gd name="T76" fmla="*/ 3615 w 3616"/>
                <a:gd name="T77" fmla="*/ 6460 h 11669"/>
                <a:gd name="T78" fmla="*/ 3503 w 3616"/>
                <a:gd name="T79" fmla="*/ 5942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616" h="11669">
                  <a:moveTo>
                    <a:pt x="3503" y="5942"/>
                  </a:moveTo>
                  <a:lnTo>
                    <a:pt x="2927" y="5131"/>
                  </a:lnTo>
                  <a:lnTo>
                    <a:pt x="2609" y="4206"/>
                  </a:lnTo>
                  <a:lnTo>
                    <a:pt x="1757" y="3686"/>
                  </a:lnTo>
                  <a:lnTo>
                    <a:pt x="1710" y="2655"/>
                  </a:lnTo>
                  <a:lnTo>
                    <a:pt x="914" y="2200"/>
                  </a:lnTo>
                  <a:lnTo>
                    <a:pt x="726" y="1554"/>
                  </a:lnTo>
                  <a:lnTo>
                    <a:pt x="406" y="1062"/>
                  </a:lnTo>
                  <a:lnTo>
                    <a:pt x="161" y="0"/>
                  </a:lnTo>
                  <a:lnTo>
                    <a:pt x="151" y="0"/>
                  </a:lnTo>
                  <a:lnTo>
                    <a:pt x="202" y="1195"/>
                  </a:lnTo>
                  <a:lnTo>
                    <a:pt x="583" y="1876"/>
                  </a:lnTo>
                  <a:lnTo>
                    <a:pt x="312" y="2624"/>
                  </a:lnTo>
                  <a:lnTo>
                    <a:pt x="578" y="2447"/>
                  </a:lnTo>
                  <a:lnTo>
                    <a:pt x="1220" y="3059"/>
                  </a:lnTo>
                  <a:lnTo>
                    <a:pt x="983" y="3803"/>
                  </a:lnTo>
                  <a:lnTo>
                    <a:pt x="783" y="4260"/>
                  </a:lnTo>
                  <a:lnTo>
                    <a:pt x="1135" y="3846"/>
                  </a:lnTo>
                  <a:lnTo>
                    <a:pt x="1790" y="4096"/>
                  </a:lnTo>
                  <a:lnTo>
                    <a:pt x="2371" y="4687"/>
                  </a:lnTo>
                  <a:lnTo>
                    <a:pt x="2126" y="5942"/>
                  </a:lnTo>
                  <a:lnTo>
                    <a:pt x="2012" y="6672"/>
                  </a:lnTo>
                  <a:lnTo>
                    <a:pt x="2181" y="7464"/>
                  </a:lnTo>
                  <a:lnTo>
                    <a:pt x="1135" y="8133"/>
                  </a:lnTo>
                  <a:lnTo>
                    <a:pt x="412" y="8443"/>
                  </a:lnTo>
                  <a:lnTo>
                    <a:pt x="1043" y="8361"/>
                  </a:lnTo>
                  <a:lnTo>
                    <a:pt x="1220" y="8766"/>
                  </a:lnTo>
                  <a:lnTo>
                    <a:pt x="578" y="9366"/>
                  </a:lnTo>
                  <a:lnTo>
                    <a:pt x="312" y="9192"/>
                  </a:lnTo>
                  <a:lnTo>
                    <a:pt x="543" y="9925"/>
                  </a:lnTo>
                  <a:lnTo>
                    <a:pt x="162" y="10591"/>
                  </a:lnTo>
                  <a:lnTo>
                    <a:pt x="0" y="11668"/>
                  </a:lnTo>
                  <a:lnTo>
                    <a:pt x="711" y="10864"/>
                  </a:lnTo>
                  <a:lnTo>
                    <a:pt x="831" y="10241"/>
                  </a:lnTo>
                  <a:lnTo>
                    <a:pt x="1058" y="9607"/>
                  </a:lnTo>
                  <a:lnTo>
                    <a:pt x="1710" y="9162"/>
                  </a:lnTo>
                  <a:lnTo>
                    <a:pt x="1757" y="8290"/>
                  </a:lnTo>
                  <a:lnTo>
                    <a:pt x="2699" y="7780"/>
                  </a:lnTo>
                  <a:lnTo>
                    <a:pt x="3615" y="6460"/>
                  </a:lnTo>
                  <a:lnTo>
                    <a:pt x="3503" y="5942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57" name="Freeform 56">
            <a:extLst>
              <a:ext uri="{FF2B5EF4-FFF2-40B4-BE49-F238E27FC236}">
                <a16:creationId xmlns:a16="http://schemas.microsoft.com/office/drawing/2014/main" id="{4EA4A382-2A06-DA43-88B4-C6A5BE5442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8404" y="5669630"/>
            <a:ext cx="1313567" cy="474617"/>
          </a:xfrm>
          <a:custGeom>
            <a:avLst/>
            <a:gdLst>
              <a:gd name="connsiteX0" fmla="*/ 647739 w 1082340"/>
              <a:gd name="connsiteY0" fmla="*/ 0 h 391070"/>
              <a:gd name="connsiteX1" fmla="*/ 780139 w 1082340"/>
              <a:gd name="connsiteY1" fmla="*/ 82416 h 391070"/>
              <a:gd name="connsiteX2" fmla="*/ 789770 w 1082340"/>
              <a:gd name="connsiteY2" fmla="*/ 127326 h 391070"/>
              <a:gd name="connsiteX3" fmla="*/ 820130 w 1082340"/>
              <a:gd name="connsiteY3" fmla="*/ 107730 h 391070"/>
              <a:gd name="connsiteX4" fmla="*/ 870637 w 1082340"/>
              <a:gd name="connsiteY4" fmla="*/ 97931 h 391070"/>
              <a:gd name="connsiteX5" fmla="*/ 991350 w 1082340"/>
              <a:gd name="connsiteY5" fmla="*/ 174312 h 391070"/>
              <a:gd name="connsiteX6" fmla="*/ 1001480 w 1082340"/>
              <a:gd name="connsiteY6" fmla="*/ 222227 h 391070"/>
              <a:gd name="connsiteX7" fmla="*/ 1031575 w 1082340"/>
              <a:gd name="connsiteY7" fmla="*/ 228295 h 391070"/>
              <a:gd name="connsiteX8" fmla="*/ 1082340 w 1082340"/>
              <a:gd name="connsiteY8" fmla="*/ 304474 h 391070"/>
              <a:gd name="connsiteX9" fmla="*/ 1082340 w 1082340"/>
              <a:gd name="connsiteY9" fmla="*/ 307729 h 391070"/>
              <a:gd name="connsiteX10" fmla="*/ 999284 w 1082340"/>
              <a:gd name="connsiteY10" fmla="*/ 391070 h 391070"/>
              <a:gd name="connsiteX11" fmla="*/ 83056 w 1082340"/>
              <a:gd name="connsiteY11" fmla="*/ 391070 h 391070"/>
              <a:gd name="connsiteX12" fmla="*/ 0 w 1082340"/>
              <a:gd name="connsiteY12" fmla="*/ 307729 h 391070"/>
              <a:gd name="connsiteX13" fmla="*/ 0 w 1082340"/>
              <a:gd name="connsiteY13" fmla="*/ 304474 h 391070"/>
              <a:gd name="connsiteX14" fmla="*/ 83056 w 1082340"/>
              <a:gd name="connsiteY14" fmla="*/ 221784 h 391070"/>
              <a:gd name="connsiteX15" fmla="*/ 144535 w 1082340"/>
              <a:gd name="connsiteY15" fmla="*/ 221784 h 391070"/>
              <a:gd name="connsiteX16" fmla="*/ 149854 w 1082340"/>
              <a:gd name="connsiteY16" fmla="*/ 197736 h 391070"/>
              <a:gd name="connsiteX17" fmla="*/ 251699 w 1082340"/>
              <a:gd name="connsiteY17" fmla="*/ 135375 h 391070"/>
              <a:gd name="connsiteX18" fmla="*/ 283041 w 1082340"/>
              <a:gd name="connsiteY18" fmla="*/ 141260 h 391070"/>
              <a:gd name="connsiteX19" fmla="*/ 283262 w 1082340"/>
              <a:gd name="connsiteY19" fmla="*/ 140179 h 391070"/>
              <a:gd name="connsiteX20" fmla="*/ 395386 w 1082340"/>
              <a:gd name="connsiteY20" fmla="*/ 66247 h 391070"/>
              <a:gd name="connsiteX21" fmla="*/ 481877 w 1082340"/>
              <a:gd name="connsiteY21" fmla="*/ 101721 h 391070"/>
              <a:gd name="connsiteX22" fmla="*/ 504194 w 1082340"/>
              <a:gd name="connsiteY22" fmla="*/ 134384 h 391070"/>
              <a:gd name="connsiteX23" fmla="*/ 515339 w 1082340"/>
              <a:gd name="connsiteY23" fmla="*/ 82416 h 391070"/>
              <a:gd name="connsiteX24" fmla="*/ 647739 w 1082340"/>
              <a:gd name="connsiteY24" fmla="*/ 0 h 391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082340" h="391070">
                <a:moveTo>
                  <a:pt x="647739" y="0"/>
                </a:moveTo>
                <a:cubicBezTo>
                  <a:pt x="707281" y="0"/>
                  <a:pt x="758334" y="33925"/>
                  <a:pt x="780139" y="82416"/>
                </a:cubicBezTo>
                <a:lnTo>
                  <a:pt x="789770" y="127326"/>
                </a:lnTo>
                <a:lnTo>
                  <a:pt x="820130" y="107730"/>
                </a:lnTo>
                <a:cubicBezTo>
                  <a:pt x="835703" y="101416"/>
                  <a:pt x="852781" y="97931"/>
                  <a:pt x="870637" y="97931"/>
                </a:cubicBezTo>
                <a:cubicBezTo>
                  <a:pt x="924696" y="97931"/>
                  <a:pt x="971384" y="129295"/>
                  <a:pt x="991350" y="174312"/>
                </a:cubicBezTo>
                <a:lnTo>
                  <a:pt x="1001480" y="222227"/>
                </a:lnTo>
                <a:lnTo>
                  <a:pt x="1031575" y="228295"/>
                </a:lnTo>
                <a:cubicBezTo>
                  <a:pt x="1061372" y="240870"/>
                  <a:pt x="1082340" y="270291"/>
                  <a:pt x="1082340" y="304474"/>
                </a:cubicBezTo>
                <a:lnTo>
                  <a:pt x="1082340" y="307729"/>
                </a:lnTo>
                <a:cubicBezTo>
                  <a:pt x="1082340" y="353957"/>
                  <a:pt x="1045063" y="391070"/>
                  <a:pt x="999284" y="391070"/>
                </a:cubicBezTo>
                <a:lnTo>
                  <a:pt x="83056" y="391070"/>
                </a:lnTo>
                <a:cubicBezTo>
                  <a:pt x="37277" y="391070"/>
                  <a:pt x="0" y="353957"/>
                  <a:pt x="0" y="307729"/>
                </a:cubicBezTo>
                <a:lnTo>
                  <a:pt x="0" y="304474"/>
                </a:lnTo>
                <a:cubicBezTo>
                  <a:pt x="0" y="258897"/>
                  <a:pt x="37277" y="221784"/>
                  <a:pt x="83056" y="221784"/>
                </a:cubicBezTo>
                <a:lnTo>
                  <a:pt x="144535" y="221784"/>
                </a:lnTo>
                <a:lnTo>
                  <a:pt x="149854" y="197736"/>
                </a:lnTo>
                <a:cubicBezTo>
                  <a:pt x="166690" y="161267"/>
                  <a:pt x="206066" y="135375"/>
                  <a:pt x="251699" y="135375"/>
                </a:cubicBezTo>
                <a:lnTo>
                  <a:pt x="283041" y="141260"/>
                </a:lnTo>
                <a:lnTo>
                  <a:pt x="283262" y="140179"/>
                </a:lnTo>
                <a:cubicBezTo>
                  <a:pt x="301857" y="96776"/>
                  <a:pt x="345308" y="66247"/>
                  <a:pt x="395386" y="66247"/>
                </a:cubicBezTo>
                <a:cubicBezTo>
                  <a:pt x="429099" y="66247"/>
                  <a:pt x="459702" y="79815"/>
                  <a:pt x="481877" y="101721"/>
                </a:cubicBezTo>
                <a:lnTo>
                  <a:pt x="504194" y="134384"/>
                </a:lnTo>
                <a:lnTo>
                  <a:pt x="515339" y="82416"/>
                </a:lnTo>
                <a:cubicBezTo>
                  <a:pt x="537144" y="33925"/>
                  <a:pt x="588197" y="0"/>
                  <a:pt x="647739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8" name="Freeform 57">
            <a:extLst>
              <a:ext uri="{FF2B5EF4-FFF2-40B4-BE49-F238E27FC236}">
                <a16:creationId xmlns:a16="http://schemas.microsoft.com/office/drawing/2014/main" id="{7A76FEB6-D900-644A-B172-85339D149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8422357"/>
            <a:ext cx="24377649" cy="5292849"/>
          </a:xfrm>
          <a:custGeom>
            <a:avLst/>
            <a:gdLst>
              <a:gd name="connsiteX0" fmla="*/ 16350545 w 24377649"/>
              <a:gd name="connsiteY0" fmla="*/ 44 h 5292849"/>
              <a:gd name="connsiteX1" fmla="*/ 16473579 w 24377649"/>
              <a:gd name="connsiteY1" fmla="*/ 157199 h 5292849"/>
              <a:gd name="connsiteX2" fmla="*/ 16479129 w 24377649"/>
              <a:gd name="connsiteY2" fmla="*/ 157199 h 5292849"/>
              <a:gd name="connsiteX3" fmla="*/ 16479129 w 24377649"/>
              <a:gd name="connsiteY3" fmla="*/ 157992 h 5292849"/>
              <a:gd name="connsiteX4" fmla="*/ 16905655 w 24377649"/>
              <a:gd name="connsiteY4" fmla="*/ 8926 h 5292849"/>
              <a:gd name="connsiteX5" fmla="*/ 17025367 w 24377649"/>
              <a:gd name="connsiteY5" fmla="*/ 157992 h 5292849"/>
              <a:gd name="connsiteX6" fmla="*/ 17455063 w 24377649"/>
              <a:gd name="connsiteY6" fmla="*/ 8926 h 5292849"/>
              <a:gd name="connsiteX7" fmla="*/ 17571607 w 24377649"/>
              <a:gd name="connsiteY7" fmla="*/ 157992 h 5292849"/>
              <a:gd name="connsiteX8" fmla="*/ 17987031 w 24377649"/>
              <a:gd name="connsiteY8" fmla="*/ 8926 h 5292849"/>
              <a:gd name="connsiteX9" fmla="*/ 18116259 w 24377649"/>
              <a:gd name="connsiteY9" fmla="*/ 157199 h 5292849"/>
              <a:gd name="connsiteX10" fmla="*/ 18123395 w 24377649"/>
              <a:gd name="connsiteY10" fmla="*/ 157199 h 5292849"/>
              <a:gd name="connsiteX11" fmla="*/ 18123395 w 24377649"/>
              <a:gd name="connsiteY11" fmla="*/ 157992 h 5292849"/>
              <a:gd name="connsiteX12" fmla="*/ 18549919 w 24377649"/>
              <a:gd name="connsiteY12" fmla="*/ 8926 h 5292849"/>
              <a:gd name="connsiteX13" fmla="*/ 18668839 w 24377649"/>
              <a:gd name="connsiteY13" fmla="*/ 157992 h 5292849"/>
              <a:gd name="connsiteX14" fmla="*/ 19097743 w 24377649"/>
              <a:gd name="connsiteY14" fmla="*/ 8926 h 5292849"/>
              <a:gd name="connsiteX15" fmla="*/ 19215079 w 24377649"/>
              <a:gd name="connsiteY15" fmla="*/ 157992 h 5292849"/>
              <a:gd name="connsiteX16" fmla="*/ 19368883 w 24377649"/>
              <a:gd name="connsiteY16" fmla="*/ 140548 h 5292849"/>
              <a:gd name="connsiteX17" fmla="*/ 19368087 w 24377649"/>
              <a:gd name="connsiteY17" fmla="*/ 140548 h 5292849"/>
              <a:gd name="connsiteX18" fmla="*/ 19675695 w 24377649"/>
              <a:gd name="connsiteY18" fmla="*/ 8926 h 5292849"/>
              <a:gd name="connsiteX19" fmla="*/ 19792235 w 24377649"/>
              <a:gd name="connsiteY19" fmla="*/ 157992 h 5292849"/>
              <a:gd name="connsiteX20" fmla="*/ 20208455 w 24377649"/>
              <a:gd name="connsiteY20" fmla="*/ 8926 h 5292849"/>
              <a:gd name="connsiteX21" fmla="*/ 20337683 w 24377649"/>
              <a:gd name="connsiteY21" fmla="*/ 157199 h 5292849"/>
              <a:gd name="connsiteX22" fmla="*/ 20344023 w 24377649"/>
              <a:gd name="connsiteY22" fmla="*/ 157199 h 5292849"/>
              <a:gd name="connsiteX23" fmla="*/ 20344023 w 24377649"/>
              <a:gd name="connsiteY23" fmla="*/ 157992 h 5292849"/>
              <a:gd name="connsiteX24" fmla="*/ 20770551 w 24377649"/>
              <a:gd name="connsiteY24" fmla="*/ 8926 h 5292849"/>
              <a:gd name="connsiteX25" fmla="*/ 20889471 w 24377649"/>
              <a:gd name="connsiteY25" fmla="*/ 157992 h 5292849"/>
              <a:gd name="connsiteX26" fmla="*/ 21319167 w 24377649"/>
              <a:gd name="connsiteY26" fmla="*/ 8926 h 5292849"/>
              <a:gd name="connsiteX27" fmla="*/ 21435711 w 24377649"/>
              <a:gd name="connsiteY27" fmla="*/ 157992 h 5292849"/>
              <a:gd name="connsiteX28" fmla="*/ 21851135 w 24377649"/>
              <a:gd name="connsiteY28" fmla="*/ 8926 h 5292849"/>
              <a:gd name="connsiteX29" fmla="*/ 21981155 w 24377649"/>
              <a:gd name="connsiteY29" fmla="*/ 157199 h 5292849"/>
              <a:gd name="connsiteX30" fmla="*/ 21986707 w 24377649"/>
              <a:gd name="connsiteY30" fmla="*/ 157199 h 5292849"/>
              <a:gd name="connsiteX31" fmla="*/ 21986707 w 24377649"/>
              <a:gd name="connsiteY31" fmla="*/ 157992 h 5292849"/>
              <a:gd name="connsiteX32" fmla="*/ 22414023 w 24377649"/>
              <a:gd name="connsiteY32" fmla="*/ 8926 h 5292849"/>
              <a:gd name="connsiteX33" fmla="*/ 22532943 w 24377649"/>
              <a:gd name="connsiteY33" fmla="*/ 157992 h 5292849"/>
              <a:gd name="connsiteX34" fmla="*/ 22962643 w 24377649"/>
              <a:gd name="connsiteY34" fmla="*/ 8926 h 5292849"/>
              <a:gd name="connsiteX35" fmla="*/ 23079183 w 24377649"/>
              <a:gd name="connsiteY35" fmla="*/ 157992 h 5292849"/>
              <a:gd name="connsiteX36" fmla="*/ 23227435 w 24377649"/>
              <a:gd name="connsiteY36" fmla="*/ 141341 h 5292849"/>
              <a:gd name="connsiteX37" fmla="*/ 23536627 w 24377649"/>
              <a:gd name="connsiteY37" fmla="*/ 8926 h 5292849"/>
              <a:gd name="connsiteX38" fmla="*/ 23653171 w 24377649"/>
              <a:gd name="connsiteY38" fmla="*/ 157992 h 5292849"/>
              <a:gd name="connsiteX39" fmla="*/ 24069391 w 24377649"/>
              <a:gd name="connsiteY39" fmla="*/ 8926 h 5292849"/>
              <a:gd name="connsiteX40" fmla="*/ 24198615 w 24377649"/>
              <a:gd name="connsiteY40" fmla="*/ 157199 h 5292849"/>
              <a:gd name="connsiteX41" fmla="*/ 24204959 w 24377649"/>
              <a:gd name="connsiteY41" fmla="*/ 157199 h 5292849"/>
              <a:gd name="connsiteX42" fmla="*/ 24204959 w 24377649"/>
              <a:gd name="connsiteY42" fmla="*/ 157992 h 5292849"/>
              <a:gd name="connsiteX43" fmla="*/ 24321773 w 24377649"/>
              <a:gd name="connsiteY43" fmla="*/ 142617 h 5292849"/>
              <a:gd name="connsiteX44" fmla="*/ 24377649 w 24377649"/>
              <a:gd name="connsiteY44" fmla="*/ 126811 h 5292849"/>
              <a:gd name="connsiteX45" fmla="*/ 24377649 w 24377649"/>
              <a:gd name="connsiteY45" fmla="*/ 5292849 h 5292849"/>
              <a:gd name="connsiteX46" fmla="*/ 15520634 w 24377649"/>
              <a:gd name="connsiteY46" fmla="*/ 5292849 h 5292849"/>
              <a:gd name="connsiteX47" fmla="*/ 15520634 w 24377649"/>
              <a:gd name="connsiteY47" fmla="*/ 591711 h 5292849"/>
              <a:gd name="connsiteX48" fmla="*/ 15520634 w 24377649"/>
              <a:gd name="connsiteY48" fmla="*/ 137376 h 5292849"/>
              <a:gd name="connsiteX49" fmla="*/ 15811591 w 24377649"/>
              <a:gd name="connsiteY49" fmla="*/ 8926 h 5292849"/>
              <a:gd name="connsiteX50" fmla="*/ 15928133 w 24377649"/>
              <a:gd name="connsiteY50" fmla="*/ 157992 h 5292849"/>
              <a:gd name="connsiteX51" fmla="*/ 16343560 w 24377649"/>
              <a:gd name="connsiteY51" fmla="*/ 8926 h 5292849"/>
              <a:gd name="connsiteX52" fmla="*/ 16350545 w 24377649"/>
              <a:gd name="connsiteY52" fmla="*/ 44 h 5292849"/>
              <a:gd name="connsiteX53" fmla="*/ 829911 w 24377649"/>
              <a:gd name="connsiteY53" fmla="*/ 44 h 5292849"/>
              <a:gd name="connsiteX54" fmla="*/ 952945 w 24377649"/>
              <a:gd name="connsiteY54" fmla="*/ 157199 h 5292849"/>
              <a:gd name="connsiteX55" fmla="*/ 958495 w 24377649"/>
              <a:gd name="connsiteY55" fmla="*/ 157199 h 5292849"/>
              <a:gd name="connsiteX56" fmla="*/ 958495 w 24377649"/>
              <a:gd name="connsiteY56" fmla="*/ 157992 h 5292849"/>
              <a:gd name="connsiteX57" fmla="*/ 1385022 w 24377649"/>
              <a:gd name="connsiteY57" fmla="*/ 8926 h 5292849"/>
              <a:gd name="connsiteX58" fmla="*/ 1504735 w 24377649"/>
              <a:gd name="connsiteY58" fmla="*/ 157992 h 5292849"/>
              <a:gd name="connsiteX59" fmla="*/ 1934432 w 24377649"/>
              <a:gd name="connsiteY59" fmla="*/ 8926 h 5292849"/>
              <a:gd name="connsiteX60" fmla="*/ 2050973 w 24377649"/>
              <a:gd name="connsiteY60" fmla="*/ 157992 h 5292849"/>
              <a:gd name="connsiteX61" fmla="*/ 2466400 w 24377649"/>
              <a:gd name="connsiteY61" fmla="*/ 8926 h 5292849"/>
              <a:gd name="connsiteX62" fmla="*/ 2595627 w 24377649"/>
              <a:gd name="connsiteY62" fmla="*/ 157199 h 5292849"/>
              <a:gd name="connsiteX63" fmla="*/ 2602761 w 24377649"/>
              <a:gd name="connsiteY63" fmla="*/ 157199 h 5292849"/>
              <a:gd name="connsiteX64" fmla="*/ 2602761 w 24377649"/>
              <a:gd name="connsiteY64" fmla="*/ 157992 h 5292849"/>
              <a:gd name="connsiteX65" fmla="*/ 3029288 w 24377649"/>
              <a:gd name="connsiteY65" fmla="*/ 8926 h 5292849"/>
              <a:gd name="connsiteX66" fmla="*/ 3148207 w 24377649"/>
              <a:gd name="connsiteY66" fmla="*/ 157992 h 5292849"/>
              <a:gd name="connsiteX67" fmla="*/ 3577112 w 24377649"/>
              <a:gd name="connsiteY67" fmla="*/ 8926 h 5292849"/>
              <a:gd name="connsiteX68" fmla="*/ 3694445 w 24377649"/>
              <a:gd name="connsiteY68" fmla="*/ 157992 h 5292849"/>
              <a:gd name="connsiteX69" fmla="*/ 3848250 w 24377649"/>
              <a:gd name="connsiteY69" fmla="*/ 140548 h 5292849"/>
              <a:gd name="connsiteX70" fmla="*/ 3847457 w 24377649"/>
              <a:gd name="connsiteY70" fmla="*/ 140548 h 5292849"/>
              <a:gd name="connsiteX71" fmla="*/ 4155063 w 24377649"/>
              <a:gd name="connsiteY71" fmla="*/ 8926 h 5292849"/>
              <a:gd name="connsiteX72" fmla="*/ 4271604 w 24377649"/>
              <a:gd name="connsiteY72" fmla="*/ 157992 h 5292849"/>
              <a:gd name="connsiteX73" fmla="*/ 4687824 w 24377649"/>
              <a:gd name="connsiteY73" fmla="*/ 8926 h 5292849"/>
              <a:gd name="connsiteX74" fmla="*/ 4817050 w 24377649"/>
              <a:gd name="connsiteY74" fmla="*/ 157199 h 5292849"/>
              <a:gd name="connsiteX75" fmla="*/ 4823393 w 24377649"/>
              <a:gd name="connsiteY75" fmla="*/ 157199 h 5292849"/>
              <a:gd name="connsiteX76" fmla="*/ 4823393 w 24377649"/>
              <a:gd name="connsiteY76" fmla="*/ 157992 h 5292849"/>
              <a:gd name="connsiteX77" fmla="*/ 5249919 w 24377649"/>
              <a:gd name="connsiteY77" fmla="*/ 8926 h 5292849"/>
              <a:gd name="connsiteX78" fmla="*/ 5368839 w 24377649"/>
              <a:gd name="connsiteY78" fmla="*/ 157992 h 5292849"/>
              <a:gd name="connsiteX79" fmla="*/ 5798536 w 24377649"/>
              <a:gd name="connsiteY79" fmla="*/ 8926 h 5292849"/>
              <a:gd name="connsiteX80" fmla="*/ 5915078 w 24377649"/>
              <a:gd name="connsiteY80" fmla="*/ 157992 h 5292849"/>
              <a:gd name="connsiteX81" fmla="*/ 6330505 w 24377649"/>
              <a:gd name="connsiteY81" fmla="*/ 8926 h 5292849"/>
              <a:gd name="connsiteX82" fmla="*/ 6460524 w 24377649"/>
              <a:gd name="connsiteY82" fmla="*/ 157199 h 5292849"/>
              <a:gd name="connsiteX83" fmla="*/ 6466073 w 24377649"/>
              <a:gd name="connsiteY83" fmla="*/ 157199 h 5292849"/>
              <a:gd name="connsiteX84" fmla="*/ 6466073 w 24377649"/>
              <a:gd name="connsiteY84" fmla="*/ 157992 h 5292849"/>
              <a:gd name="connsiteX85" fmla="*/ 6893392 w 24377649"/>
              <a:gd name="connsiteY85" fmla="*/ 8926 h 5292849"/>
              <a:gd name="connsiteX86" fmla="*/ 7012312 w 24377649"/>
              <a:gd name="connsiteY86" fmla="*/ 157992 h 5292849"/>
              <a:gd name="connsiteX87" fmla="*/ 7442009 w 24377649"/>
              <a:gd name="connsiteY87" fmla="*/ 8926 h 5292849"/>
              <a:gd name="connsiteX88" fmla="*/ 7558551 w 24377649"/>
              <a:gd name="connsiteY88" fmla="*/ 157992 h 5292849"/>
              <a:gd name="connsiteX89" fmla="*/ 7706804 w 24377649"/>
              <a:gd name="connsiteY89" fmla="*/ 141341 h 5292849"/>
              <a:gd name="connsiteX90" fmla="*/ 8015996 w 24377649"/>
              <a:gd name="connsiteY90" fmla="*/ 8926 h 5292849"/>
              <a:gd name="connsiteX91" fmla="*/ 8132538 w 24377649"/>
              <a:gd name="connsiteY91" fmla="*/ 157992 h 5292849"/>
              <a:gd name="connsiteX92" fmla="*/ 8548757 w 24377649"/>
              <a:gd name="connsiteY92" fmla="*/ 8926 h 5292849"/>
              <a:gd name="connsiteX93" fmla="*/ 8677983 w 24377649"/>
              <a:gd name="connsiteY93" fmla="*/ 157199 h 5292849"/>
              <a:gd name="connsiteX94" fmla="*/ 8684325 w 24377649"/>
              <a:gd name="connsiteY94" fmla="*/ 157199 h 5292849"/>
              <a:gd name="connsiteX95" fmla="*/ 8684325 w 24377649"/>
              <a:gd name="connsiteY95" fmla="*/ 157992 h 5292849"/>
              <a:gd name="connsiteX96" fmla="*/ 9110852 w 24377649"/>
              <a:gd name="connsiteY96" fmla="*/ 8926 h 5292849"/>
              <a:gd name="connsiteX97" fmla="*/ 9230565 w 24377649"/>
              <a:gd name="connsiteY97" fmla="*/ 157992 h 5292849"/>
              <a:gd name="connsiteX98" fmla="*/ 9659469 w 24377649"/>
              <a:gd name="connsiteY98" fmla="*/ 8926 h 5292849"/>
              <a:gd name="connsiteX99" fmla="*/ 9776009 w 24377649"/>
              <a:gd name="connsiteY99" fmla="*/ 157992 h 5292849"/>
              <a:gd name="connsiteX100" fmla="*/ 10191437 w 24377649"/>
              <a:gd name="connsiteY100" fmla="*/ 8926 h 5292849"/>
              <a:gd name="connsiteX101" fmla="*/ 10321455 w 24377649"/>
              <a:gd name="connsiteY101" fmla="*/ 157199 h 5292849"/>
              <a:gd name="connsiteX102" fmla="*/ 10327799 w 24377649"/>
              <a:gd name="connsiteY102" fmla="*/ 157199 h 5292849"/>
              <a:gd name="connsiteX103" fmla="*/ 10327799 w 24377649"/>
              <a:gd name="connsiteY103" fmla="*/ 157992 h 5292849"/>
              <a:gd name="connsiteX104" fmla="*/ 10754325 w 24377649"/>
              <a:gd name="connsiteY104" fmla="*/ 8926 h 5292849"/>
              <a:gd name="connsiteX105" fmla="*/ 10873245 w 24377649"/>
              <a:gd name="connsiteY105" fmla="*/ 157992 h 5292849"/>
              <a:gd name="connsiteX106" fmla="*/ 11302942 w 24377649"/>
              <a:gd name="connsiteY106" fmla="*/ 8926 h 5292849"/>
              <a:gd name="connsiteX107" fmla="*/ 11418691 w 24377649"/>
              <a:gd name="connsiteY107" fmla="*/ 157992 h 5292849"/>
              <a:gd name="connsiteX108" fmla="*/ 11572494 w 24377649"/>
              <a:gd name="connsiteY108" fmla="*/ 140548 h 5292849"/>
              <a:gd name="connsiteX109" fmla="*/ 11570115 w 24377649"/>
              <a:gd name="connsiteY109" fmla="*/ 155613 h 5292849"/>
              <a:gd name="connsiteX110" fmla="*/ 11961757 w 24377649"/>
              <a:gd name="connsiteY110" fmla="*/ 8926 h 5292849"/>
              <a:gd name="connsiteX111" fmla="*/ 12078300 w 24377649"/>
              <a:gd name="connsiteY111" fmla="*/ 157992 h 5292849"/>
              <a:gd name="connsiteX112" fmla="*/ 12493726 w 24377649"/>
              <a:gd name="connsiteY112" fmla="*/ 8926 h 5292849"/>
              <a:gd name="connsiteX113" fmla="*/ 12622952 w 24377649"/>
              <a:gd name="connsiteY113" fmla="*/ 157199 h 5292849"/>
              <a:gd name="connsiteX114" fmla="*/ 12629295 w 24377649"/>
              <a:gd name="connsiteY114" fmla="*/ 157199 h 5292849"/>
              <a:gd name="connsiteX115" fmla="*/ 12629295 w 24377649"/>
              <a:gd name="connsiteY115" fmla="*/ 157992 h 5292849"/>
              <a:gd name="connsiteX116" fmla="*/ 13055822 w 24377649"/>
              <a:gd name="connsiteY116" fmla="*/ 8926 h 5292849"/>
              <a:gd name="connsiteX117" fmla="*/ 13175535 w 24377649"/>
              <a:gd name="connsiteY117" fmla="*/ 157992 h 5292849"/>
              <a:gd name="connsiteX118" fmla="*/ 13604438 w 24377649"/>
              <a:gd name="connsiteY118" fmla="*/ 8926 h 5292849"/>
              <a:gd name="connsiteX119" fmla="*/ 13721772 w 24377649"/>
              <a:gd name="connsiteY119" fmla="*/ 157992 h 5292849"/>
              <a:gd name="connsiteX120" fmla="*/ 14137201 w 24377649"/>
              <a:gd name="connsiteY120" fmla="*/ 8926 h 5292849"/>
              <a:gd name="connsiteX121" fmla="*/ 14266427 w 24377649"/>
              <a:gd name="connsiteY121" fmla="*/ 157199 h 5292849"/>
              <a:gd name="connsiteX122" fmla="*/ 14272768 w 24377649"/>
              <a:gd name="connsiteY122" fmla="*/ 157199 h 5292849"/>
              <a:gd name="connsiteX123" fmla="*/ 14272768 w 24377649"/>
              <a:gd name="connsiteY123" fmla="*/ 157992 h 5292849"/>
              <a:gd name="connsiteX124" fmla="*/ 14699294 w 24377649"/>
              <a:gd name="connsiteY124" fmla="*/ 8926 h 5292849"/>
              <a:gd name="connsiteX125" fmla="*/ 14818215 w 24377649"/>
              <a:gd name="connsiteY125" fmla="*/ 157992 h 5292849"/>
              <a:gd name="connsiteX126" fmla="*/ 15248704 w 24377649"/>
              <a:gd name="connsiteY126" fmla="*/ 8926 h 5292849"/>
              <a:gd name="connsiteX127" fmla="*/ 15364453 w 24377649"/>
              <a:gd name="connsiteY127" fmla="*/ 157992 h 5292849"/>
              <a:gd name="connsiteX128" fmla="*/ 15518256 w 24377649"/>
              <a:gd name="connsiteY128" fmla="*/ 140548 h 5292849"/>
              <a:gd name="connsiteX129" fmla="*/ 15518256 w 24377649"/>
              <a:gd name="connsiteY129" fmla="*/ 591711 h 5292849"/>
              <a:gd name="connsiteX130" fmla="*/ 15519842 w 24377649"/>
              <a:gd name="connsiteY130" fmla="*/ 591711 h 5292849"/>
              <a:gd name="connsiteX131" fmla="*/ 15519842 w 24377649"/>
              <a:gd name="connsiteY131" fmla="*/ 5292849 h 5292849"/>
              <a:gd name="connsiteX132" fmla="*/ 0 w 24377649"/>
              <a:gd name="connsiteY132" fmla="*/ 5292849 h 5292849"/>
              <a:gd name="connsiteX133" fmla="*/ 0 w 24377649"/>
              <a:gd name="connsiteY133" fmla="*/ 591711 h 5292849"/>
              <a:gd name="connsiteX134" fmla="*/ 0 w 24377649"/>
              <a:gd name="connsiteY134" fmla="*/ 137376 h 5292849"/>
              <a:gd name="connsiteX135" fmla="*/ 290958 w 24377649"/>
              <a:gd name="connsiteY135" fmla="*/ 8926 h 5292849"/>
              <a:gd name="connsiteX136" fmla="*/ 407500 w 24377649"/>
              <a:gd name="connsiteY136" fmla="*/ 157992 h 5292849"/>
              <a:gd name="connsiteX137" fmla="*/ 822926 w 24377649"/>
              <a:gd name="connsiteY137" fmla="*/ 8926 h 5292849"/>
              <a:gd name="connsiteX138" fmla="*/ 829911 w 24377649"/>
              <a:gd name="connsiteY138" fmla="*/ 44 h 5292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24377649" h="5292849">
                <a:moveTo>
                  <a:pt x="16350545" y="44"/>
                </a:moveTo>
                <a:cubicBezTo>
                  <a:pt x="16363888" y="3004"/>
                  <a:pt x="16362587" y="157199"/>
                  <a:pt x="16473579" y="157199"/>
                </a:cubicBezTo>
                <a:cubicBezTo>
                  <a:pt x="16475165" y="157199"/>
                  <a:pt x="16477543" y="157199"/>
                  <a:pt x="16479129" y="157199"/>
                </a:cubicBezTo>
                <a:lnTo>
                  <a:pt x="16479129" y="157992"/>
                </a:lnTo>
                <a:cubicBezTo>
                  <a:pt x="16606769" y="157992"/>
                  <a:pt x="16880283" y="65222"/>
                  <a:pt x="16905655" y="8926"/>
                </a:cubicBezTo>
                <a:cubicBezTo>
                  <a:pt x="16926267" y="-34684"/>
                  <a:pt x="16897727" y="157992"/>
                  <a:pt x="17025367" y="157992"/>
                </a:cubicBezTo>
                <a:cubicBezTo>
                  <a:pt x="17153007" y="157992"/>
                  <a:pt x="17418595" y="65222"/>
                  <a:pt x="17455063" y="8926"/>
                </a:cubicBezTo>
                <a:cubicBezTo>
                  <a:pt x="17484399" y="-36270"/>
                  <a:pt x="17443963" y="157992"/>
                  <a:pt x="17571607" y="157992"/>
                </a:cubicBezTo>
                <a:cubicBezTo>
                  <a:pt x="17698455" y="157992"/>
                  <a:pt x="17952943" y="89009"/>
                  <a:pt x="17987031" y="8926"/>
                </a:cubicBezTo>
                <a:cubicBezTo>
                  <a:pt x="18010023" y="-44199"/>
                  <a:pt x="17990203" y="157199"/>
                  <a:pt x="18116259" y="157199"/>
                </a:cubicBezTo>
                <a:cubicBezTo>
                  <a:pt x="18118635" y="157199"/>
                  <a:pt x="18121015" y="157199"/>
                  <a:pt x="18123395" y="157199"/>
                </a:cubicBezTo>
                <a:lnTo>
                  <a:pt x="18123395" y="157992"/>
                </a:lnTo>
                <a:cubicBezTo>
                  <a:pt x="18251035" y="157992"/>
                  <a:pt x="18523759" y="65222"/>
                  <a:pt x="18549919" y="8926"/>
                </a:cubicBezTo>
                <a:cubicBezTo>
                  <a:pt x="18569739" y="-34684"/>
                  <a:pt x="18541199" y="157992"/>
                  <a:pt x="18668839" y="157992"/>
                </a:cubicBezTo>
                <a:cubicBezTo>
                  <a:pt x="18796479" y="157992"/>
                  <a:pt x="19062067" y="65222"/>
                  <a:pt x="19097743" y="8926"/>
                </a:cubicBezTo>
                <a:cubicBezTo>
                  <a:pt x="19127079" y="-36270"/>
                  <a:pt x="19086643" y="157992"/>
                  <a:pt x="19215079" y="157992"/>
                </a:cubicBezTo>
                <a:cubicBezTo>
                  <a:pt x="19253131" y="157992"/>
                  <a:pt x="19308627" y="151649"/>
                  <a:pt x="19368883" y="140548"/>
                </a:cubicBezTo>
                <a:cubicBezTo>
                  <a:pt x="19368883" y="140548"/>
                  <a:pt x="19368883" y="140548"/>
                  <a:pt x="19368087" y="140548"/>
                </a:cubicBezTo>
                <a:cubicBezTo>
                  <a:pt x="19497315" y="112003"/>
                  <a:pt x="19649531" y="50157"/>
                  <a:pt x="19675695" y="8926"/>
                </a:cubicBezTo>
                <a:cubicBezTo>
                  <a:pt x="19705027" y="-36270"/>
                  <a:pt x="19664595" y="157992"/>
                  <a:pt x="19792235" y="157992"/>
                </a:cubicBezTo>
                <a:cubicBezTo>
                  <a:pt x="19920671" y="157992"/>
                  <a:pt x="20173571" y="89009"/>
                  <a:pt x="20208455" y="8926"/>
                </a:cubicBezTo>
                <a:cubicBezTo>
                  <a:pt x="20231447" y="-44199"/>
                  <a:pt x="20211627" y="157199"/>
                  <a:pt x="20337683" y="157199"/>
                </a:cubicBezTo>
                <a:cubicBezTo>
                  <a:pt x="20340059" y="157199"/>
                  <a:pt x="20341647" y="157199"/>
                  <a:pt x="20344023" y="157199"/>
                </a:cubicBezTo>
                <a:lnTo>
                  <a:pt x="20344023" y="157992"/>
                </a:lnTo>
                <a:cubicBezTo>
                  <a:pt x="20471667" y="157992"/>
                  <a:pt x="20744387" y="65222"/>
                  <a:pt x="20770551" y="8926"/>
                </a:cubicBezTo>
                <a:cubicBezTo>
                  <a:pt x="20790371" y="-34684"/>
                  <a:pt x="20761831" y="157992"/>
                  <a:pt x="20889471" y="157992"/>
                </a:cubicBezTo>
                <a:cubicBezTo>
                  <a:pt x="21017111" y="157992"/>
                  <a:pt x="21283491" y="65222"/>
                  <a:pt x="21319167" y="8926"/>
                </a:cubicBezTo>
                <a:cubicBezTo>
                  <a:pt x="21349295" y="-36270"/>
                  <a:pt x="21308067" y="157992"/>
                  <a:pt x="21435711" y="157992"/>
                </a:cubicBezTo>
                <a:cubicBezTo>
                  <a:pt x="21563351" y="157992"/>
                  <a:pt x="21817047" y="89009"/>
                  <a:pt x="21851135" y="8926"/>
                </a:cubicBezTo>
                <a:cubicBezTo>
                  <a:pt x="21874127" y="-44199"/>
                  <a:pt x="21854307" y="157199"/>
                  <a:pt x="21981155" y="157199"/>
                </a:cubicBezTo>
                <a:cubicBezTo>
                  <a:pt x="21982743" y="157199"/>
                  <a:pt x="21985119" y="157199"/>
                  <a:pt x="21986707" y="157199"/>
                </a:cubicBezTo>
                <a:lnTo>
                  <a:pt x="21986707" y="157992"/>
                </a:lnTo>
                <a:cubicBezTo>
                  <a:pt x="22114347" y="157992"/>
                  <a:pt x="22387863" y="65222"/>
                  <a:pt x="22414023" y="8926"/>
                </a:cubicBezTo>
                <a:cubicBezTo>
                  <a:pt x="22433843" y="-34684"/>
                  <a:pt x="22405303" y="157992"/>
                  <a:pt x="22532943" y="157992"/>
                </a:cubicBezTo>
                <a:cubicBezTo>
                  <a:pt x="22660583" y="157992"/>
                  <a:pt x="22926967" y="65222"/>
                  <a:pt x="22962643" y="8926"/>
                </a:cubicBezTo>
                <a:cubicBezTo>
                  <a:pt x="22991975" y="-36270"/>
                  <a:pt x="22951543" y="157992"/>
                  <a:pt x="23079183" y="157992"/>
                </a:cubicBezTo>
                <a:cubicBezTo>
                  <a:pt x="23115651" y="157992"/>
                  <a:pt x="23169563" y="151649"/>
                  <a:pt x="23227435" y="141341"/>
                </a:cubicBezTo>
                <a:cubicBezTo>
                  <a:pt x="23355871" y="112796"/>
                  <a:pt x="23509671" y="50950"/>
                  <a:pt x="23536627" y="8926"/>
                </a:cubicBezTo>
                <a:cubicBezTo>
                  <a:pt x="23565963" y="-36270"/>
                  <a:pt x="23525527" y="157992"/>
                  <a:pt x="23653171" y="157992"/>
                </a:cubicBezTo>
                <a:cubicBezTo>
                  <a:pt x="23780811" y="157992"/>
                  <a:pt x="24034507" y="89009"/>
                  <a:pt x="24069391" y="8926"/>
                </a:cubicBezTo>
                <a:cubicBezTo>
                  <a:pt x="24092379" y="-44199"/>
                  <a:pt x="24072559" y="157199"/>
                  <a:pt x="24198615" y="157199"/>
                </a:cubicBezTo>
                <a:cubicBezTo>
                  <a:pt x="24200203" y="157199"/>
                  <a:pt x="24202579" y="157199"/>
                  <a:pt x="24204959" y="157199"/>
                </a:cubicBezTo>
                <a:lnTo>
                  <a:pt x="24204959" y="157992"/>
                </a:lnTo>
                <a:cubicBezTo>
                  <a:pt x="24236869" y="157992"/>
                  <a:pt x="24277847" y="152194"/>
                  <a:pt x="24321773" y="142617"/>
                </a:cubicBezTo>
                <a:lnTo>
                  <a:pt x="24377649" y="126811"/>
                </a:lnTo>
                <a:lnTo>
                  <a:pt x="24377649" y="5292849"/>
                </a:lnTo>
                <a:lnTo>
                  <a:pt x="15520634" y="5292849"/>
                </a:lnTo>
                <a:lnTo>
                  <a:pt x="15520634" y="591711"/>
                </a:lnTo>
                <a:lnTo>
                  <a:pt x="15520634" y="137376"/>
                </a:lnTo>
                <a:cubicBezTo>
                  <a:pt x="15645896" y="106453"/>
                  <a:pt x="15786222" y="47778"/>
                  <a:pt x="15811591" y="8926"/>
                </a:cubicBezTo>
                <a:cubicBezTo>
                  <a:pt x="15840132" y="-36270"/>
                  <a:pt x="15800492" y="157992"/>
                  <a:pt x="15928133" y="157992"/>
                </a:cubicBezTo>
                <a:cubicBezTo>
                  <a:pt x="16055774" y="157992"/>
                  <a:pt x="16309469" y="89009"/>
                  <a:pt x="16343560" y="8926"/>
                </a:cubicBezTo>
                <a:cubicBezTo>
                  <a:pt x="16346434" y="2285"/>
                  <a:pt x="16348639" y="-378"/>
                  <a:pt x="16350545" y="44"/>
                </a:cubicBezTo>
                <a:close/>
                <a:moveTo>
                  <a:pt x="829911" y="44"/>
                </a:moveTo>
                <a:cubicBezTo>
                  <a:pt x="843255" y="3004"/>
                  <a:pt x="841953" y="157199"/>
                  <a:pt x="952945" y="157199"/>
                </a:cubicBezTo>
                <a:cubicBezTo>
                  <a:pt x="954531" y="157199"/>
                  <a:pt x="956910" y="157199"/>
                  <a:pt x="958495" y="157199"/>
                </a:cubicBezTo>
                <a:lnTo>
                  <a:pt x="958495" y="157992"/>
                </a:lnTo>
                <a:cubicBezTo>
                  <a:pt x="1086137" y="157992"/>
                  <a:pt x="1359651" y="65222"/>
                  <a:pt x="1385022" y="8926"/>
                </a:cubicBezTo>
                <a:cubicBezTo>
                  <a:pt x="1405635" y="-34684"/>
                  <a:pt x="1377094" y="157992"/>
                  <a:pt x="1504735" y="157992"/>
                </a:cubicBezTo>
                <a:cubicBezTo>
                  <a:pt x="1632375" y="157992"/>
                  <a:pt x="1897963" y="65222"/>
                  <a:pt x="1934432" y="8926"/>
                </a:cubicBezTo>
                <a:cubicBezTo>
                  <a:pt x="1963765" y="-36270"/>
                  <a:pt x="1923333" y="157992"/>
                  <a:pt x="2050973" y="157992"/>
                </a:cubicBezTo>
                <a:cubicBezTo>
                  <a:pt x="2177821" y="157992"/>
                  <a:pt x="2432310" y="89009"/>
                  <a:pt x="2466400" y="8926"/>
                </a:cubicBezTo>
                <a:cubicBezTo>
                  <a:pt x="2489391" y="-44199"/>
                  <a:pt x="2469571" y="157199"/>
                  <a:pt x="2595627" y="157199"/>
                </a:cubicBezTo>
                <a:cubicBezTo>
                  <a:pt x="2598005" y="157199"/>
                  <a:pt x="2600383" y="157199"/>
                  <a:pt x="2602761" y="157199"/>
                </a:cubicBezTo>
                <a:lnTo>
                  <a:pt x="2602761" y="157992"/>
                </a:lnTo>
                <a:cubicBezTo>
                  <a:pt x="2730403" y="157992"/>
                  <a:pt x="3003126" y="65222"/>
                  <a:pt x="3029288" y="8926"/>
                </a:cubicBezTo>
                <a:cubicBezTo>
                  <a:pt x="3049108" y="-34684"/>
                  <a:pt x="3020567" y="157992"/>
                  <a:pt x="3148207" y="157992"/>
                </a:cubicBezTo>
                <a:cubicBezTo>
                  <a:pt x="3275848" y="157992"/>
                  <a:pt x="3541436" y="65222"/>
                  <a:pt x="3577112" y="8926"/>
                </a:cubicBezTo>
                <a:cubicBezTo>
                  <a:pt x="3606445" y="-36270"/>
                  <a:pt x="3566013" y="157992"/>
                  <a:pt x="3694445" y="157992"/>
                </a:cubicBezTo>
                <a:cubicBezTo>
                  <a:pt x="3732501" y="157992"/>
                  <a:pt x="3787997" y="151649"/>
                  <a:pt x="3848250" y="140548"/>
                </a:cubicBezTo>
                <a:cubicBezTo>
                  <a:pt x="3848250" y="140548"/>
                  <a:pt x="3848250" y="140548"/>
                  <a:pt x="3847457" y="140548"/>
                </a:cubicBezTo>
                <a:cubicBezTo>
                  <a:pt x="3976683" y="112003"/>
                  <a:pt x="4128901" y="50157"/>
                  <a:pt x="4155063" y="8926"/>
                </a:cubicBezTo>
                <a:cubicBezTo>
                  <a:pt x="4184396" y="-36270"/>
                  <a:pt x="4143964" y="157992"/>
                  <a:pt x="4271604" y="157992"/>
                </a:cubicBezTo>
                <a:cubicBezTo>
                  <a:pt x="4400038" y="157992"/>
                  <a:pt x="4652941" y="89009"/>
                  <a:pt x="4687824" y="8926"/>
                </a:cubicBezTo>
                <a:cubicBezTo>
                  <a:pt x="4710815" y="-44199"/>
                  <a:pt x="4690995" y="157199"/>
                  <a:pt x="4817050" y="157199"/>
                </a:cubicBezTo>
                <a:cubicBezTo>
                  <a:pt x="4819429" y="157199"/>
                  <a:pt x="4821014" y="157199"/>
                  <a:pt x="4823393" y="157199"/>
                </a:cubicBezTo>
                <a:lnTo>
                  <a:pt x="4823393" y="157992"/>
                </a:lnTo>
                <a:cubicBezTo>
                  <a:pt x="4951034" y="157992"/>
                  <a:pt x="5223757" y="65222"/>
                  <a:pt x="5249919" y="8926"/>
                </a:cubicBezTo>
                <a:cubicBezTo>
                  <a:pt x="5269738" y="-34684"/>
                  <a:pt x="5241198" y="157992"/>
                  <a:pt x="5368839" y="157992"/>
                </a:cubicBezTo>
                <a:cubicBezTo>
                  <a:pt x="5496480" y="157992"/>
                  <a:pt x="5762860" y="65222"/>
                  <a:pt x="5798536" y="8926"/>
                </a:cubicBezTo>
                <a:cubicBezTo>
                  <a:pt x="5828662" y="-36270"/>
                  <a:pt x="5787437" y="157992"/>
                  <a:pt x="5915078" y="157992"/>
                </a:cubicBezTo>
                <a:cubicBezTo>
                  <a:pt x="6042718" y="157992"/>
                  <a:pt x="6296414" y="89009"/>
                  <a:pt x="6330505" y="8926"/>
                </a:cubicBezTo>
                <a:cubicBezTo>
                  <a:pt x="6353496" y="-44199"/>
                  <a:pt x="6333676" y="157199"/>
                  <a:pt x="6460524" y="157199"/>
                </a:cubicBezTo>
                <a:cubicBezTo>
                  <a:pt x="6462109" y="157199"/>
                  <a:pt x="6464488" y="157199"/>
                  <a:pt x="6466073" y="157199"/>
                </a:cubicBezTo>
                <a:lnTo>
                  <a:pt x="6466073" y="157992"/>
                </a:lnTo>
                <a:cubicBezTo>
                  <a:pt x="6593714" y="157992"/>
                  <a:pt x="6867230" y="65222"/>
                  <a:pt x="6893392" y="8926"/>
                </a:cubicBezTo>
                <a:cubicBezTo>
                  <a:pt x="6913212" y="-34684"/>
                  <a:pt x="6884671" y="157992"/>
                  <a:pt x="7012312" y="157992"/>
                </a:cubicBezTo>
                <a:cubicBezTo>
                  <a:pt x="7139953" y="157992"/>
                  <a:pt x="7406333" y="65222"/>
                  <a:pt x="7442009" y="8926"/>
                </a:cubicBezTo>
                <a:cubicBezTo>
                  <a:pt x="7471343" y="-36270"/>
                  <a:pt x="7430910" y="157992"/>
                  <a:pt x="7558551" y="157992"/>
                </a:cubicBezTo>
                <a:cubicBezTo>
                  <a:pt x="7595020" y="157992"/>
                  <a:pt x="7648930" y="151649"/>
                  <a:pt x="7706804" y="141341"/>
                </a:cubicBezTo>
                <a:cubicBezTo>
                  <a:pt x="7835238" y="112796"/>
                  <a:pt x="7989041" y="50950"/>
                  <a:pt x="8015996" y="8926"/>
                </a:cubicBezTo>
                <a:cubicBezTo>
                  <a:pt x="8045330" y="-36270"/>
                  <a:pt x="8004897" y="157992"/>
                  <a:pt x="8132538" y="157992"/>
                </a:cubicBezTo>
                <a:cubicBezTo>
                  <a:pt x="8260178" y="157992"/>
                  <a:pt x="8513874" y="89009"/>
                  <a:pt x="8548757" y="8926"/>
                </a:cubicBezTo>
                <a:cubicBezTo>
                  <a:pt x="8571748" y="-44199"/>
                  <a:pt x="8551928" y="157199"/>
                  <a:pt x="8677983" y="157199"/>
                </a:cubicBezTo>
                <a:cubicBezTo>
                  <a:pt x="8679569" y="157199"/>
                  <a:pt x="8681947" y="157199"/>
                  <a:pt x="8684325" y="157199"/>
                </a:cubicBezTo>
                <a:lnTo>
                  <a:pt x="8684325" y="157992"/>
                </a:lnTo>
                <a:cubicBezTo>
                  <a:pt x="8811965" y="157992"/>
                  <a:pt x="9084689" y="65222"/>
                  <a:pt x="9110852" y="8926"/>
                </a:cubicBezTo>
                <a:cubicBezTo>
                  <a:pt x="9130672" y="-34684"/>
                  <a:pt x="9102924" y="157992"/>
                  <a:pt x="9230565" y="157992"/>
                </a:cubicBezTo>
                <a:cubicBezTo>
                  <a:pt x="9358205" y="157992"/>
                  <a:pt x="9623000" y="65222"/>
                  <a:pt x="9659469" y="8926"/>
                </a:cubicBezTo>
                <a:cubicBezTo>
                  <a:pt x="9688803" y="-36270"/>
                  <a:pt x="9648369" y="157992"/>
                  <a:pt x="9776009" y="157992"/>
                </a:cubicBezTo>
                <a:cubicBezTo>
                  <a:pt x="9903651" y="157992"/>
                  <a:pt x="10157347" y="89009"/>
                  <a:pt x="10191437" y="8926"/>
                </a:cubicBezTo>
                <a:cubicBezTo>
                  <a:pt x="10214428" y="-44199"/>
                  <a:pt x="10194609" y="157199"/>
                  <a:pt x="10321455" y="157199"/>
                </a:cubicBezTo>
                <a:cubicBezTo>
                  <a:pt x="10323041" y="157199"/>
                  <a:pt x="10325419" y="157199"/>
                  <a:pt x="10327799" y="157199"/>
                </a:cubicBezTo>
                <a:lnTo>
                  <a:pt x="10327799" y="157992"/>
                </a:lnTo>
                <a:cubicBezTo>
                  <a:pt x="10454647" y="157992"/>
                  <a:pt x="10728162" y="65222"/>
                  <a:pt x="10754325" y="8926"/>
                </a:cubicBezTo>
                <a:cubicBezTo>
                  <a:pt x="10774145" y="-34684"/>
                  <a:pt x="10745604" y="157992"/>
                  <a:pt x="10873245" y="157992"/>
                </a:cubicBezTo>
                <a:cubicBezTo>
                  <a:pt x="11000886" y="157992"/>
                  <a:pt x="11266472" y="65222"/>
                  <a:pt x="11302942" y="8926"/>
                </a:cubicBezTo>
                <a:cubicBezTo>
                  <a:pt x="11332275" y="-36270"/>
                  <a:pt x="11291843" y="157992"/>
                  <a:pt x="11418691" y="157992"/>
                </a:cubicBezTo>
                <a:cubicBezTo>
                  <a:pt x="11457538" y="157992"/>
                  <a:pt x="11513033" y="151649"/>
                  <a:pt x="11572494" y="140548"/>
                </a:cubicBezTo>
                <a:cubicBezTo>
                  <a:pt x="11572494" y="146098"/>
                  <a:pt x="11570908" y="150856"/>
                  <a:pt x="11570115" y="155613"/>
                </a:cubicBezTo>
                <a:cubicBezTo>
                  <a:pt x="11706477" y="140548"/>
                  <a:pt x="11929253" y="59672"/>
                  <a:pt x="11961757" y="8926"/>
                </a:cubicBezTo>
                <a:cubicBezTo>
                  <a:pt x="11991093" y="-36270"/>
                  <a:pt x="11950658" y="157992"/>
                  <a:pt x="12078300" y="157992"/>
                </a:cubicBezTo>
                <a:cubicBezTo>
                  <a:pt x="12205941" y="157992"/>
                  <a:pt x="12458844" y="89009"/>
                  <a:pt x="12493726" y="8926"/>
                </a:cubicBezTo>
                <a:cubicBezTo>
                  <a:pt x="12516717" y="-44199"/>
                  <a:pt x="12496899" y="157199"/>
                  <a:pt x="12622952" y="157199"/>
                </a:cubicBezTo>
                <a:cubicBezTo>
                  <a:pt x="12625331" y="157199"/>
                  <a:pt x="12627710" y="157199"/>
                  <a:pt x="12629295" y="157199"/>
                </a:cubicBezTo>
                <a:lnTo>
                  <a:pt x="12629295" y="157992"/>
                </a:lnTo>
                <a:cubicBezTo>
                  <a:pt x="12756936" y="157992"/>
                  <a:pt x="13030451" y="65222"/>
                  <a:pt x="13055822" y="8926"/>
                </a:cubicBezTo>
                <a:cubicBezTo>
                  <a:pt x="13076434" y="-34684"/>
                  <a:pt x="13047895" y="157992"/>
                  <a:pt x="13175535" y="157992"/>
                </a:cubicBezTo>
                <a:cubicBezTo>
                  <a:pt x="13303175" y="157992"/>
                  <a:pt x="13568764" y="65222"/>
                  <a:pt x="13604438" y="8926"/>
                </a:cubicBezTo>
                <a:cubicBezTo>
                  <a:pt x="13634564" y="-36270"/>
                  <a:pt x="13594132" y="157992"/>
                  <a:pt x="13721772" y="157992"/>
                </a:cubicBezTo>
                <a:cubicBezTo>
                  <a:pt x="13849413" y="157992"/>
                  <a:pt x="14103111" y="89009"/>
                  <a:pt x="14137201" y="8926"/>
                </a:cubicBezTo>
                <a:cubicBezTo>
                  <a:pt x="14160192" y="-44199"/>
                  <a:pt x="14140370" y="157199"/>
                  <a:pt x="14266427" y="157199"/>
                </a:cubicBezTo>
                <a:cubicBezTo>
                  <a:pt x="14268805" y="157199"/>
                  <a:pt x="14270391" y="157199"/>
                  <a:pt x="14272768" y="157199"/>
                </a:cubicBezTo>
                <a:lnTo>
                  <a:pt x="14272768" y="157992"/>
                </a:lnTo>
                <a:cubicBezTo>
                  <a:pt x="14400408" y="157992"/>
                  <a:pt x="14673925" y="65222"/>
                  <a:pt x="14699294" y="8926"/>
                </a:cubicBezTo>
                <a:cubicBezTo>
                  <a:pt x="14719116" y="-34684"/>
                  <a:pt x="14690575" y="157992"/>
                  <a:pt x="14818215" y="157992"/>
                </a:cubicBezTo>
                <a:cubicBezTo>
                  <a:pt x="14946647" y="157992"/>
                  <a:pt x="15212235" y="65222"/>
                  <a:pt x="15248704" y="8926"/>
                </a:cubicBezTo>
                <a:cubicBezTo>
                  <a:pt x="15277245" y="-36270"/>
                  <a:pt x="15236812" y="157992"/>
                  <a:pt x="15364453" y="157992"/>
                </a:cubicBezTo>
                <a:cubicBezTo>
                  <a:pt x="15403302" y="157992"/>
                  <a:pt x="15458797" y="151649"/>
                  <a:pt x="15518256" y="140548"/>
                </a:cubicBezTo>
                <a:lnTo>
                  <a:pt x="15518256" y="591711"/>
                </a:lnTo>
                <a:lnTo>
                  <a:pt x="15519842" y="591711"/>
                </a:lnTo>
                <a:lnTo>
                  <a:pt x="15519842" y="5292849"/>
                </a:lnTo>
                <a:lnTo>
                  <a:pt x="0" y="5292849"/>
                </a:lnTo>
                <a:lnTo>
                  <a:pt x="0" y="591711"/>
                </a:lnTo>
                <a:lnTo>
                  <a:pt x="0" y="137376"/>
                </a:lnTo>
                <a:cubicBezTo>
                  <a:pt x="125263" y="106453"/>
                  <a:pt x="265589" y="47778"/>
                  <a:pt x="290958" y="8926"/>
                </a:cubicBezTo>
                <a:cubicBezTo>
                  <a:pt x="319499" y="-36270"/>
                  <a:pt x="279860" y="157992"/>
                  <a:pt x="407500" y="157992"/>
                </a:cubicBezTo>
                <a:cubicBezTo>
                  <a:pt x="535141" y="157992"/>
                  <a:pt x="788836" y="89009"/>
                  <a:pt x="822926" y="8926"/>
                </a:cubicBezTo>
                <a:cubicBezTo>
                  <a:pt x="825801" y="2285"/>
                  <a:pt x="828006" y="-378"/>
                  <a:pt x="829911" y="44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D541833-9675-414B-ACAC-0B981581FD86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E423054-5EE2-7B4B-8499-5FD9AB0B788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AA76C16-133A-4B4B-A4C5-EF2E1989526A}"/>
              </a:ext>
            </a:extLst>
          </p:cNvPr>
          <p:cNvSpPr txBox="1"/>
          <p:nvPr/>
        </p:nvSpPr>
        <p:spPr>
          <a:xfrm>
            <a:off x="13124174" y="3601880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7BE9AC1D-2C74-BB4F-BDAB-C8E197278604}"/>
              </a:ext>
            </a:extLst>
          </p:cNvPr>
          <p:cNvSpPr txBox="1">
            <a:spLocks/>
          </p:cNvSpPr>
          <p:nvPr/>
        </p:nvSpPr>
        <p:spPr>
          <a:xfrm>
            <a:off x="13118630" y="4306481"/>
            <a:ext cx="973819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B7622FE9-CE43-5746-8C28-C9B385C765AB}"/>
              </a:ext>
            </a:extLst>
          </p:cNvPr>
          <p:cNvCxnSpPr>
            <a:cxnSpLocks/>
          </p:cNvCxnSpPr>
          <p:nvPr/>
        </p:nvCxnSpPr>
        <p:spPr>
          <a:xfrm>
            <a:off x="8355106" y="4501798"/>
            <a:ext cx="4376686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9AE5533C-1DBA-1A42-A500-4ACD1BD78D3B}"/>
              </a:ext>
            </a:extLst>
          </p:cNvPr>
          <p:cNvSpPr txBox="1"/>
          <p:nvPr/>
        </p:nvSpPr>
        <p:spPr>
          <a:xfrm>
            <a:off x="13124174" y="6119308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A0B94C48-6BCB-C544-8919-D8DDC0F14DE1}"/>
              </a:ext>
            </a:extLst>
          </p:cNvPr>
          <p:cNvSpPr txBox="1">
            <a:spLocks/>
          </p:cNvSpPr>
          <p:nvPr/>
        </p:nvSpPr>
        <p:spPr>
          <a:xfrm>
            <a:off x="13118630" y="6823909"/>
            <a:ext cx="973819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DDD30746-B23A-9642-B8A7-4EA7FF5FEA1F}"/>
              </a:ext>
            </a:extLst>
          </p:cNvPr>
          <p:cNvCxnSpPr>
            <a:cxnSpLocks/>
          </p:cNvCxnSpPr>
          <p:nvPr/>
        </p:nvCxnSpPr>
        <p:spPr>
          <a:xfrm>
            <a:off x="9077842" y="7019226"/>
            <a:ext cx="3653950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22E4E2A0-9F4B-7147-866D-0680A97D95BD}"/>
              </a:ext>
            </a:extLst>
          </p:cNvPr>
          <p:cNvSpPr txBox="1"/>
          <p:nvPr/>
        </p:nvSpPr>
        <p:spPr>
          <a:xfrm>
            <a:off x="13124174" y="8636736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3EF2C627-17E5-634F-AB4A-9D3AD451F7C0}"/>
              </a:ext>
            </a:extLst>
          </p:cNvPr>
          <p:cNvSpPr txBox="1">
            <a:spLocks/>
          </p:cNvSpPr>
          <p:nvPr/>
        </p:nvSpPr>
        <p:spPr>
          <a:xfrm>
            <a:off x="13118630" y="9341337"/>
            <a:ext cx="973819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DF690287-0A58-E94F-91E1-80D9230E590D}"/>
              </a:ext>
            </a:extLst>
          </p:cNvPr>
          <p:cNvCxnSpPr>
            <a:cxnSpLocks/>
          </p:cNvCxnSpPr>
          <p:nvPr/>
        </p:nvCxnSpPr>
        <p:spPr>
          <a:xfrm>
            <a:off x="8783875" y="9536654"/>
            <a:ext cx="3947917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D5A28CAF-9FD2-574E-A8B8-4672BE85D894}"/>
              </a:ext>
            </a:extLst>
          </p:cNvPr>
          <p:cNvSpPr txBox="1"/>
          <p:nvPr/>
        </p:nvSpPr>
        <p:spPr>
          <a:xfrm>
            <a:off x="13124174" y="11154163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66E8818C-1B28-514C-964B-77BB816A22C3}"/>
              </a:ext>
            </a:extLst>
          </p:cNvPr>
          <p:cNvSpPr txBox="1">
            <a:spLocks/>
          </p:cNvSpPr>
          <p:nvPr/>
        </p:nvSpPr>
        <p:spPr>
          <a:xfrm>
            <a:off x="13118630" y="11858764"/>
            <a:ext cx="973819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1BF6FC60-BE28-4940-9D68-F305104CD669}"/>
              </a:ext>
            </a:extLst>
          </p:cNvPr>
          <p:cNvCxnSpPr>
            <a:cxnSpLocks/>
          </p:cNvCxnSpPr>
          <p:nvPr/>
        </p:nvCxnSpPr>
        <p:spPr>
          <a:xfrm>
            <a:off x="7155381" y="12054081"/>
            <a:ext cx="5576411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5654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1C59BED6-2EE2-2A46-B788-2A4FC0A06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5607" y="3409613"/>
            <a:ext cx="1589725" cy="666875"/>
          </a:xfrm>
          <a:custGeom>
            <a:avLst/>
            <a:gdLst>
              <a:gd name="connsiteX0" fmla="*/ 628963 w 1309886"/>
              <a:gd name="connsiteY0" fmla="*/ 356200 h 549485"/>
              <a:gd name="connsiteX1" fmla="*/ 628739 w 1309886"/>
              <a:gd name="connsiteY1" fmla="*/ 357158 h 549485"/>
              <a:gd name="connsiteX2" fmla="*/ 629603 w 1309886"/>
              <a:gd name="connsiteY2" fmla="*/ 357158 h 549485"/>
              <a:gd name="connsiteX3" fmla="*/ 804719 w 1309886"/>
              <a:gd name="connsiteY3" fmla="*/ 0 h 549485"/>
              <a:gd name="connsiteX4" fmla="*/ 1010112 w 1309886"/>
              <a:gd name="connsiteY4" fmla="*/ 137011 h 549485"/>
              <a:gd name="connsiteX5" fmla="*/ 1017072 w 1309886"/>
              <a:gd name="connsiteY5" fmla="*/ 171734 h 549485"/>
              <a:gd name="connsiteX6" fmla="*/ 1030618 w 1309886"/>
              <a:gd name="connsiteY6" fmla="*/ 162648 h 549485"/>
              <a:gd name="connsiteX7" fmla="*/ 1108917 w 1309886"/>
              <a:gd name="connsiteY7" fmla="*/ 146897 h 549485"/>
              <a:gd name="connsiteX8" fmla="*/ 1309886 w 1309886"/>
              <a:gd name="connsiteY8" fmla="*/ 347864 h 549485"/>
              <a:gd name="connsiteX9" fmla="*/ 1149587 w 1309886"/>
              <a:gd name="connsiteY9" fmla="*/ 545386 h 549485"/>
              <a:gd name="connsiteX10" fmla="*/ 1133489 w 1309886"/>
              <a:gd name="connsiteY10" fmla="*/ 547008 h 549485"/>
              <a:gd name="connsiteX11" fmla="*/ 1120245 w 1309886"/>
              <a:gd name="connsiteY11" fmla="*/ 549484 h 549485"/>
              <a:gd name="connsiteX12" fmla="*/ 1108927 w 1309886"/>
              <a:gd name="connsiteY12" fmla="*/ 549484 h 549485"/>
              <a:gd name="connsiteX13" fmla="*/ 1108917 w 1309886"/>
              <a:gd name="connsiteY13" fmla="*/ 549485 h 549485"/>
              <a:gd name="connsiteX14" fmla="*/ 1108907 w 1309886"/>
              <a:gd name="connsiteY14" fmla="*/ 549484 h 549485"/>
              <a:gd name="connsiteX15" fmla="*/ 508701 w 1309886"/>
              <a:gd name="connsiteY15" fmla="*/ 549484 h 549485"/>
              <a:gd name="connsiteX16" fmla="*/ 493451 w 1309886"/>
              <a:gd name="connsiteY16" fmla="*/ 546606 h 549485"/>
              <a:gd name="connsiteX17" fmla="*/ 102754 w 1309886"/>
              <a:gd name="connsiteY17" fmla="*/ 546606 h 549485"/>
              <a:gd name="connsiteX18" fmla="*/ 0 w 1309886"/>
              <a:gd name="connsiteY18" fmla="*/ 444088 h 549485"/>
              <a:gd name="connsiteX19" fmla="*/ 0 w 1309886"/>
              <a:gd name="connsiteY19" fmla="*/ 439517 h 549485"/>
              <a:gd name="connsiteX20" fmla="*/ 102754 w 1309886"/>
              <a:gd name="connsiteY20" fmla="*/ 336998 h 549485"/>
              <a:gd name="connsiteX21" fmla="*/ 129696 w 1309886"/>
              <a:gd name="connsiteY21" fmla="*/ 336998 h 549485"/>
              <a:gd name="connsiteX22" fmla="*/ 135499 w 1309886"/>
              <a:gd name="connsiteY22" fmla="*/ 310442 h 549485"/>
              <a:gd name="connsiteX23" fmla="*/ 238408 w 1309886"/>
              <a:gd name="connsiteY23" fmla="*/ 247707 h 549485"/>
              <a:gd name="connsiteX24" fmla="*/ 301087 w 1309886"/>
              <a:gd name="connsiteY24" fmla="*/ 265222 h 549485"/>
              <a:gd name="connsiteX25" fmla="*/ 306178 w 1309886"/>
              <a:gd name="connsiteY25" fmla="*/ 270867 h 549485"/>
              <a:gd name="connsiteX26" fmla="*/ 315821 w 1309886"/>
              <a:gd name="connsiteY26" fmla="*/ 222860 h 549485"/>
              <a:gd name="connsiteX27" fmla="*/ 473158 w 1309886"/>
              <a:gd name="connsiteY27" fmla="*/ 118095 h 549485"/>
              <a:gd name="connsiteX28" fmla="*/ 539797 w 1309886"/>
              <a:gd name="connsiteY28" fmla="*/ 131589 h 549485"/>
              <a:gd name="connsiteX29" fmla="*/ 593137 w 1309886"/>
              <a:gd name="connsiteY29" fmla="*/ 167593 h 549485"/>
              <a:gd name="connsiteX30" fmla="*/ 599235 w 1309886"/>
              <a:gd name="connsiteY30" fmla="*/ 137011 h 549485"/>
              <a:gd name="connsiteX31" fmla="*/ 804719 w 1309886"/>
              <a:gd name="connsiteY31" fmla="*/ 0 h 549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309886" h="549485">
                <a:moveTo>
                  <a:pt x="628963" y="356200"/>
                </a:moveTo>
                <a:lnTo>
                  <a:pt x="628739" y="357158"/>
                </a:lnTo>
                <a:lnTo>
                  <a:pt x="629603" y="357158"/>
                </a:lnTo>
                <a:close/>
                <a:moveTo>
                  <a:pt x="804719" y="0"/>
                </a:moveTo>
                <a:cubicBezTo>
                  <a:pt x="897105" y="0"/>
                  <a:pt x="976292" y="56492"/>
                  <a:pt x="1010112" y="137011"/>
                </a:cubicBezTo>
                <a:lnTo>
                  <a:pt x="1017072" y="171734"/>
                </a:lnTo>
                <a:lnTo>
                  <a:pt x="1030618" y="162648"/>
                </a:lnTo>
                <a:cubicBezTo>
                  <a:pt x="1054719" y="152502"/>
                  <a:pt x="1081186" y="146897"/>
                  <a:pt x="1108917" y="146897"/>
                </a:cubicBezTo>
                <a:cubicBezTo>
                  <a:pt x="1220494" y="146897"/>
                  <a:pt x="1309886" y="236579"/>
                  <a:pt x="1309886" y="347864"/>
                </a:cubicBezTo>
                <a:cubicBezTo>
                  <a:pt x="1309886" y="445237"/>
                  <a:pt x="1241445" y="526573"/>
                  <a:pt x="1149587" y="545386"/>
                </a:cubicBezTo>
                <a:lnTo>
                  <a:pt x="1133489" y="547008"/>
                </a:lnTo>
                <a:lnTo>
                  <a:pt x="1120245" y="549484"/>
                </a:lnTo>
                <a:lnTo>
                  <a:pt x="1108927" y="549484"/>
                </a:lnTo>
                <a:lnTo>
                  <a:pt x="1108917" y="549485"/>
                </a:lnTo>
                <a:lnTo>
                  <a:pt x="1108907" y="549484"/>
                </a:lnTo>
                <a:lnTo>
                  <a:pt x="508701" y="549484"/>
                </a:lnTo>
                <a:lnTo>
                  <a:pt x="493451" y="546606"/>
                </a:lnTo>
                <a:lnTo>
                  <a:pt x="102754" y="546606"/>
                </a:lnTo>
                <a:cubicBezTo>
                  <a:pt x="46468" y="546606"/>
                  <a:pt x="0" y="500897"/>
                  <a:pt x="0" y="444088"/>
                </a:cubicBezTo>
                <a:lnTo>
                  <a:pt x="0" y="439517"/>
                </a:lnTo>
                <a:cubicBezTo>
                  <a:pt x="0" y="383360"/>
                  <a:pt x="46468" y="336998"/>
                  <a:pt x="102754" y="336998"/>
                </a:cubicBezTo>
                <a:lnTo>
                  <a:pt x="129696" y="336998"/>
                </a:lnTo>
                <a:lnTo>
                  <a:pt x="135499" y="310442"/>
                </a:lnTo>
                <a:cubicBezTo>
                  <a:pt x="152435" y="273501"/>
                  <a:pt x="192096" y="247707"/>
                  <a:pt x="238408" y="247707"/>
                </a:cubicBezTo>
                <a:cubicBezTo>
                  <a:pt x="261565" y="247707"/>
                  <a:pt x="283150" y="254155"/>
                  <a:pt x="301087" y="265222"/>
                </a:cubicBezTo>
                <a:lnTo>
                  <a:pt x="306178" y="270867"/>
                </a:lnTo>
                <a:lnTo>
                  <a:pt x="315821" y="222860"/>
                </a:lnTo>
                <a:cubicBezTo>
                  <a:pt x="341693" y="161357"/>
                  <a:pt x="402294" y="118095"/>
                  <a:pt x="473158" y="118095"/>
                </a:cubicBezTo>
                <a:cubicBezTo>
                  <a:pt x="496780" y="118095"/>
                  <a:pt x="519301" y="122902"/>
                  <a:pt x="539797" y="131589"/>
                </a:cubicBezTo>
                <a:lnTo>
                  <a:pt x="593137" y="167593"/>
                </a:lnTo>
                <a:lnTo>
                  <a:pt x="599235" y="137011"/>
                </a:lnTo>
                <a:cubicBezTo>
                  <a:pt x="632902" y="56492"/>
                  <a:pt x="711845" y="0"/>
                  <a:pt x="804719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3832435C-A466-D94F-9182-49BEA1BE3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2362" y="2899562"/>
            <a:ext cx="782228" cy="380227"/>
          </a:xfrm>
          <a:custGeom>
            <a:avLst/>
            <a:gdLst>
              <a:gd name="connsiteX0" fmla="*/ 248717 w 644533"/>
              <a:gd name="connsiteY0" fmla="*/ 160178 h 313296"/>
              <a:gd name="connsiteX1" fmla="*/ 244115 w 644533"/>
              <a:gd name="connsiteY1" fmla="*/ 167059 h 313296"/>
              <a:gd name="connsiteX2" fmla="*/ 253403 w 644533"/>
              <a:gd name="connsiteY2" fmla="*/ 167059 h 313296"/>
              <a:gd name="connsiteX3" fmla="*/ 336669 w 644533"/>
              <a:gd name="connsiteY3" fmla="*/ 0 h 313296"/>
              <a:gd name="connsiteX4" fmla="*/ 434609 w 644533"/>
              <a:gd name="connsiteY4" fmla="*/ 64110 h 313296"/>
              <a:gd name="connsiteX5" fmla="*/ 440885 w 644533"/>
              <a:gd name="connsiteY5" fmla="*/ 94882 h 313296"/>
              <a:gd name="connsiteX6" fmla="*/ 449681 w 644533"/>
              <a:gd name="connsiteY6" fmla="*/ 89068 h 313296"/>
              <a:gd name="connsiteX7" fmla="*/ 477801 w 644533"/>
              <a:gd name="connsiteY7" fmla="*/ 83530 h 313296"/>
              <a:gd name="connsiteX8" fmla="*/ 549481 w 644533"/>
              <a:gd name="connsiteY8" fmla="*/ 153362 h 313296"/>
              <a:gd name="connsiteX9" fmla="*/ 547413 w 644533"/>
              <a:gd name="connsiteY9" fmla="*/ 167059 h 313296"/>
              <a:gd name="connsiteX10" fmla="*/ 567321 w 644533"/>
              <a:gd name="connsiteY10" fmla="*/ 167059 h 313296"/>
              <a:gd name="connsiteX11" fmla="*/ 644533 w 644533"/>
              <a:gd name="connsiteY11" fmla="*/ 240178 h 313296"/>
              <a:gd name="connsiteX12" fmla="*/ 567321 w 644533"/>
              <a:gd name="connsiteY12" fmla="*/ 313296 h 313296"/>
              <a:gd name="connsiteX13" fmla="*/ 77213 w 644533"/>
              <a:gd name="connsiteY13" fmla="*/ 313296 h 313296"/>
              <a:gd name="connsiteX14" fmla="*/ 0 w 644533"/>
              <a:gd name="connsiteY14" fmla="*/ 240178 h 313296"/>
              <a:gd name="connsiteX15" fmla="*/ 77213 w 644533"/>
              <a:gd name="connsiteY15" fmla="*/ 167059 h 313296"/>
              <a:gd name="connsiteX16" fmla="*/ 118225 w 644533"/>
              <a:gd name="connsiteY16" fmla="*/ 167059 h 313296"/>
              <a:gd name="connsiteX17" fmla="*/ 101789 w 644533"/>
              <a:gd name="connsiteY17" fmla="*/ 142586 h 313296"/>
              <a:gd name="connsiteX18" fmla="*/ 95049 w 644533"/>
              <a:gd name="connsiteY18" fmla="*/ 108802 h 313296"/>
              <a:gd name="connsiteX19" fmla="*/ 181461 w 644533"/>
              <a:gd name="connsiteY19" fmla="*/ 23043 h 313296"/>
              <a:gd name="connsiteX20" fmla="*/ 242125 w 644533"/>
              <a:gd name="connsiteY20" fmla="*/ 48137 h 313296"/>
              <a:gd name="connsiteX21" fmla="*/ 245841 w 644533"/>
              <a:gd name="connsiteY21" fmla="*/ 53656 h 313296"/>
              <a:gd name="connsiteX22" fmla="*/ 261413 w 644533"/>
              <a:gd name="connsiteY22" fmla="*/ 30786 h 313296"/>
              <a:gd name="connsiteX23" fmla="*/ 336669 w 644533"/>
              <a:gd name="connsiteY23" fmla="*/ 0 h 313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44533" h="313296">
                <a:moveTo>
                  <a:pt x="248717" y="160178"/>
                </a:moveTo>
                <a:lnTo>
                  <a:pt x="244115" y="167059"/>
                </a:lnTo>
                <a:lnTo>
                  <a:pt x="253403" y="167059"/>
                </a:lnTo>
                <a:close/>
                <a:moveTo>
                  <a:pt x="336669" y="0"/>
                </a:moveTo>
                <a:cubicBezTo>
                  <a:pt x="380937" y="0"/>
                  <a:pt x="418565" y="26528"/>
                  <a:pt x="434609" y="64110"/>
                </a:cubicBezTo>
                <a:lnTo>
                  <a:pt x="440885" y="94882"/>
                </a:lnTo>
                <a:lnTo>
                  <a:pt x="449681" y="89068"/>
                </a:lnTo>
                <a:cubicBezTo>
                  <a:pt x="458281" y="85506"/>
                  <a:pt x="467773" y="83530"/>
                  <a:pt x="477801" y="83530"/>
                </a:cubicBezTo>
                <a:cubicBezTo>
                  <a:pt x="517257" y="83530"/>
                  <a:pt x="549481" y="115152"/>
                  <a:pt x="549481" y="153362"/>
                </a:cubicBezTo>
                <a:lnTo>
                  <a:pt x="547413" y="167059"/>
                </a:lnTo>
                <a:lnTo>
                  <a:pt x="567321" y="167059"/>
                </a:lnTo>
                <a:cubicBezTo>
                  <a:pt x="609853" y="167059"/>
                  <a:pt x="644533" y="199995"/>
                  <a:pt x="644533" y="240178"/>
                </a:cubicBezTo>
                <a:cubicBezTo>
                  <a:pt x="644533" y="280360"/>
                  <a:pt x="609853" y="313296"/>
                  <a:pt x="567321" y="313296"/>
                </a:cubicBezTo>
                <a:lnTo>
                  <a:pt x="77213" y="313296"/>
                </a:lnTo>
                <a:cubicBezTo>
                  <a:pt x="34681" y="313296"/>
                  <a:pt x="0" y="280360"/>
                  <a:pt x="0" y="240178"/>
                </a:cubicBezTo>
                <a:cubicBezTo>
                  <a:pt x="0" y="199995"/>
                  <a:pt x="34681" y="167059"/>
                  <a:pt x="77213" y="167059"/>
                </a:cubicBezTo>
                <a:lnTo>
                  <a:pt x="118225" y="167059"/>
                </a:lnTo>
                <a:lnTo>
                  <a:pt x="101789" y="142586"/>
                </a:lnTo>
                <a:cubicBezTo>
                  <a:pt x="97445" y="132232"/>
                  <a:pt x="95049" y="120822"/>
                  <a:pt x="95049" y="108802"/>
                </a:cubicBezTo>
                <a:cubicBezTo>
                  <a:pt x="95049" y="61375"/>
                  <a:pt x="133381" y="23043"/>
                  <a:pt x="181461" y="23043"/>
                </a:cubicBezTo>
                <a:cubicBezTo>
                  <a:pt x="205173" y="23043"/>
                  <a:pt x="226613" y="32626"/>
                  <a:pt x="242125" y="48137"/>
                </a:cubicBezTo>
                <a:lnTo>
                  <a:pt x="245841" y="53656"/>
                </a:lnTo>
                <a:lnTo>
                  <a:pt x="261413" y="30786"/>
                </a:lnTo>
                <a:cubicBezTo>
                  <a:pt x="280597" y="11790"/>
                  <a:pt x="307157" y="0"/>
                  <a:pt x="336669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394EA7-24E8-494B-97F2-5CFCCC514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9908" y="2777208"/>
            <a:ext cx="1540785" cy="624935"/>
          </a:xfrm>
          <a:custGeom>
            <a:avLst/>
            <a:gdLst>
              <a:gd name="connsiteX0" fmla="*/ 671181 w 1269561"/>
              <a:gd name="connsiteY0" fmla="*/ 337872 h 514928"/>
              <a:gd name="connsiteX1" fmla="*/ 670145 w 1269561"/>
              <a:gd name="connsiteY1" fmla="*/ 339395 h 514928"/>
              <a:gd name="connsiteX2" fmla="*/ 643595 w 1269561"/>
              <a:gd name="connsiteY2" fmla="*/ 357159 h 514928"/>
              <a:gd name="connsiteX3" fmla="*/ 686774 w 1269561"/>
              <a:gd name="connsiteY3" fmla="*/ 357159 h 514928"/>
              <a:gd name="connsiteX4" fmla="*/ 681562 w 1269561"/>
              <a:gd name="connsiteY4" fmla="*/ 353582 h 514928"/>
              <a:gd name="connsiteX5" fmla="*/ 825207 w 1269561"/>
              <a:gd name="connsiteY5" fmla="*/ 0 h 514928"/>
              <a:gd name="connsiteX6" fmla="*/ 1011691 w 1269561"/>
              <a:gd name="connsiteY6" fmla="*/ 126604 h 514928"/>
              <a:gd name="connsiteX7" fmla="*/ 1016949 w 1269561"/>
              <a:gd name="connsiteY7" fmla="*/ 153163 h 514928"/>
              <a:gd name="connsiteX8" fmla="*/ 1019627 w 1269561"/>
              <a:gd name="connsiteY8" fmla="*/ 152659 h 514928"/>
              <a:gd name="connsiteX9" fmla="*/ 1186033 w 1269561"/>
              <a:gd name="connsiteY9" fmla="*/ 307935 h 514928"/>
              <a:gd name="connsiteX10" fmla="*/ 1183597 w 1269561"/>
              <a:gd name="connsiteY10" fmla="*/ 340796 h 514928"/>
              <a:gd name="connsiteX11" fmla="*/ 1179585 w 1269561"/>
              <a:gd name="connsiteY11" fmla="*/ 357159 h 514928"/>
              <a:gd name="connsiteX12" fmla="*/ 1191887 w 1269561"/>
              <a:gd name="connsiteY12" fmla="*/ 357159 h 514928"/>
              <a:gd name="connsiteX13" fmla="*/ 1269561 w 1269561"/>
              <a:gd name="connsiteY13" fmla="*/ 434420 h 514928"/>
              <a:gd name="connsiteX14" fmla="*/ 1269561 w 1269561"/>
              <a:gd name="connsiteY14" fmla="*/ 437667 h 514928"/>
              <a:gd name="connsiteX15" fmla="*/ 1191887 w 1269561"/>
              <a:gd name="connsiteY15" fmla="*/ 514928 h 514928"/>
              <a:gd name="connsiteX16" fmla="*/ 77675 w 1269561"/>
              <a:gd name="connsiteY16" fmla="*/ 514928 h 514928"/>
              <a:gd name="connsiteX17" fmla="*/ 0 w 1269561"/>
              <a:gd name="connsiteY17" fmla="*/ 437667 h 514928"/>
              <a:gd name="connsiteX18" fmla="*/ 0 w 1269561"/>
              <a:gd name="connsiteY18" fmla="*/ 434420 h 514928"/>
              <a:gd name="connsiteX19" fmla="*/ 77675 w 1269561"/>
              <a:gd name="connsiteY19" fmla="*/ 357159 h 514928"/>
              <a:gd name="connsiteX20" fmla="*/ 158421 w 1269561"/>
              <a:gd name="connsiteY20" fmla="*/ 357159 h 514928"/>
              <a:gd name="connsiteX21" fmla="*/ 155536 w 1269561"/>
              <a:gd name="connsiteY21" fmla="*/ 342432 h 514928"/>
              <a:gd name="connsiteX22" fmla="*/ 310419 w 1269561"/>
              <a:gd name="connsiteY22" fmla="*/ 184341 h 514928"/>
              <a:gd name="connsiteX23" fmla="*/ 370838 w 1269561"/>
              <a:gd name="connsiteY23" fmla="*/ 196783 h 514928"/>
              <a:gd name="connsiteX24" fmla="*/ 385995 w 1269561"/>
              <a:gd name="connsiteY24" fmla="*/ 207177 h 514928"/>
              <a:gd name="connsiteX25" fmla="*/ 396327 w 1269561"/>
              <a:gd name="connsiteY25" fmla="*/ 156512 h 514928"/>
              <a:gd name="connsiteX26" fmla="*/ 551579 w 1269561"/>
              <a:gd name="connsiteY26" fmla="*/ 54727 h 514928"/>
              <a:gd name="connsiteX27" fmla="*/ 616778 w 1269561"/>
              <a:gd name="connsiteY27" fmla="*/ 67814 h 514928"/>
              <a:gd name="connsiteX28" fmla="*/ 658482 w 1269561"/>
              <a:gd name="connsiteY28" fmla="*/ 95717 h 514928"/>
              <a:gd name="connsiteX29" fmla="*/ 681562 w 1269561"/>
              <a:gd name="connsiteY29" fmla="*/ 60773 h 514928"/>
              <a:gd name="connsiteX30" fmla="*/ 825207 w 1269561"/>
              <a:gd name="connsiteY30" fmla="*/ 0 h 514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269561" h="514928">
                <a:moveTo>
                  <a:pt x="671181" y="337872"/>
                </a:moveTo>
                <a:lnTo>
                  <a:pt x="670145" y="339395"/>
                </a:lnTo>
                <a:lnTo>
                  <a:pt x="643595" y="357159"/>
                </a:lnTo>
                <a:lnTo>
                  <a:pt x="686774" y="357159"/>
                </a:lnTo>
                <a:lnTo>
                  <a:pt x="681562" y="353582"/>
                </a:lnTo>
                <a:close/>
                <a:moveTo>
                  <a:pt x="825207" y="0"/>
                </a:moveTo>
                <a:cubicBezTo>
                  <a:pt x="908947" y="0"/>
                  <a:pt x="980933" y="52337"/>
                  <a:pt x="1011691" y="126604"/>
                </a:cubicBezTo>
                <a:lnTo>
                  <a:pt x="1016949" y="153163"/>
                </a:lnTo>
                <a:lnTo>
                  <a:pt x="1019627" y="152659"/>
                </a:lnTo>
                <a:cubicBezTo>
                  <a:pt x="1111639" y="152659"/>
                  <a:pt x="1186033" y="222176"/>
                  <a:pt x="1186033" y="307935"/>
                </a:cubicBezTo>
                <a:cubicBezTo>
                  <a:pt x="1186033" y="317843"/>
                  <a:pt x="1185299" y="329253"/>
                  <a:pt x="1183597" y="340796"/>
                </a:cubicBezTo>
                <a:lnTo>
                  <a:pt x="1179585" y="357159"/>
                </a:lnTo>
                <a:lnTo>
                  <a:pt x="1191887" y="357159"/>
                </a:lnTo>
                <a:cubicBezTo>
                  <a:pt x="1234967" y="357159"/>
                  <a:pt x="1269561" y="392219"/>
                  <a:pt x="1269561" y="434420"/>
                </a:cubicBezTo>
                <a:lnTo>
                  <a:pt x="1269561" y="437667"/>
                </a:lnTo>
                <a:cubicBezTo>
                  <a:pt x="1269561" y="479868"/>
                  <a:pt x="1234967" y="514928"/>
                  <a:pt x="1191887" y="514928"/>
                </a:cubicBezTo>
                <a:lnTo>
                  <a:pt x="77675" y="514928"/>
                </a:lnTo>
                <a:cubicBezTo>
                  <a:pt x="35247" y="514928"/>
                  <a:pt x="0" y="479868"/>
                  <a:pt x="0" y="437667"/>
                </a:cubicBezTo>
                <a:lnTo>
                  <a:pt x="0" y="434420"/>
                </a:lnTo>
                <a:cubicBezTo>
                  <a:pt x="0" y="392219"/>
                  <a:pt x="35247" y="357159"/>
                  <a:pt x="77675" y="357159"/>
                </a:cubicBezTo>
                <a:lnTo>
                  <a:pt x="158421" y="357159"/>
                </a:lnTo>
                <a:lnTo>
                  <a:pt x="155536" y="342432"/>
                </a:lnTo>
                <a:cubicBezTo>
                  <a:pt x="155536" y="255254"/>
                  <a:pt x="225462" y="184341"/>
                  <a:pt x="310419" y="184341"/>
                </a:cubicBezTo>
                <a:cubicBezTo>
                  <a:pt x="331822" y="184341"/>
                  <a:pt x="352244" y="188773"/>
                  <a:pt x="370838" y="196783"/>
                </a:cubicBezTo>
                <a:lnTo>
                  <a:pt x="385995" y="207177"/>
                </a:lnTo>
                <a:lnTo>
                  <a:pt x="396327" y="156512"/>
                </a:lnTo>
                <a:cubicBezTo>
                  <a:pt x="421913" y="96655"/>
                  <a:pt x="481806" y="54727"/>
                  <a:pt x="551579" y="54727"/>
                </a:cubicBezTo>
                <a:cubicBezTo>
                  <a:pt x="574674" y="54727"/>
                  <a:pt x="596712" y="59386"/>
                  <a:pt x="616778" y="67814"/>
                </a:cubicBezTo>
                <a:lnTo>
                  <a:pt x="658482" y="95717"/>
                </a:lnTo>
                <a:lnTo>
                  <a:pt x="681562" y="60773"/>
                </a:lnTo>
                <a:cubicBezTo>
                  <a:pt x="718289" y="23261"/>
                  <a:pt x="769055" y="0"/>
                  <a:pt x="82520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BB5779C1-FFA5-114B-B04D-732341C1E45A}"/>
              </a:ext>
            </a:extLst>
          </p:cNvPr>
          <p:cNvGrpSpPr/>
          <p:nvPr/>
        </p:nvGrpSpPr>
        <p:grpSpPr>
          <a:xfrm>
            <a:off x="6835480" y="2734786"/>
            <a:ext cx="1012553" cy="1261205"/>
            <a:chOff x="6835480" y="2210420"/>
            <a:chExt cx="1433539" cy="1785572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85121529-8E2B-5848-91A4-BC19BAFE71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5480" y="2380993"/>
              <a:ext cx="79843" cy="1614999"/>
            </a:xfrm>
            <a:custGeom>
              <a:avLst/>
              <a:gdLst>
                <a:gd name="T0" fmla="*/ 94 w 95"/>
                <a:gd name="T1" fmla="*/ 1963 h 1964"/>
                <a:gd name="T2" fmla="*/ 0 w 95"/>
                <a:gd name="T3" fmla="*/ 1963 h 1964"/>
                <a:gd name="T4" fmla="*/ 0 w 95"/>
                <a:gd name="T5" fmla="*/ 0 h 1964"/>
                <a:gd name="T6" fmla="*/ 94 w 95"/>
                <a:gd name="T7" fmla="*/ 0 h 1964"/>
                <a:gd name="T8" fmla="*/ 94 w 95"/>
                <a:gd name="T9" fmla="*/ 1963 h 1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1964">
                  <a:moveTo>
                    <a:pt x="94" y="1963"/>
                  </a:moveTo>
                  <a:lnTo>
                    <a:pt x="0" y="196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1963"/>
                  </a:ln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CA2517B0-C2CF-F246-B28D-0E114B34D1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8975" y="2253971"/>
              <a:ext cx="900044" cy="736728"/>
            </a:xfrm>
            <a:custGeom>
              <a:avLst/>
              <a:gdLst>
                <a:gd name="T0" fmla="*/ 1012 w 1093"/>
                <a:gd name="T1" fmla="*/ 758 h 896"/>
                <a:gd name="T2" fmla="*/ 0 w 1093"/>
                <a:gd name="T3" fmla="*/ 895 h 896"/>
                <a:gd name="T4" fmla="*/ 0 w 1093"/>
                <a:gd name="T5" fmla="*/ 137 h 896"/>
                <a:gd name="T6" fmla="*/ 1092 w 1093"/>
                <a:gd name="T7" fmla="*/ 0 h 896"/>
                <a:gd name="T8" fmla="*/ 811 w 1093"/>
                <a:gd name="T9" fmla="*/ 379 h 896"/>
                <a:gd name="T10" fmla="*/ 1012 w 1093"/>
                <a:gd name="T11" fmla="*/ 758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93" h="896">
                  <a:moveTo>
                    <a:pt x="1012" y="758"/>
                  </a:moveTo>
                  <a:lnTo>
                    <a:pt x="0" y="895"/>
                  </a:lnTo>
                  <a:lnTo>
                    <a:pt x="0" y="137"/>
                  </a:lnTo>
                  <a:lnTo>
                    <a:pt x="1092" y="0"/>
                  </a:lnTo>
                  <a:lnTo>
                    <a:pt x="811" y="379"/>
                  </a:lnTo>
                  <a:lnTo>
                    <a:pt x="1012" y="758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F1958194-6A9F-4C4C-ADCB-0CDBF9176F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9112" y="2210420"/>
              <a:ext cx="1052471" cy="794795"/>
            </a:xfrm>
            <a:custGeom>
              <a:avLst/>
              <a:gdLst>
                <a:gd name="T0" fmla="*/ 1197 w 1278"/>
                <a:gd name="T1" fmla="*/ 758 h 964"/>
                <a:gd name="T2" fmla="*/ 0 w 1278"/>
                <a:gd name="T3" fmla="*/ 963 h 964"/>
                <a:gd name="T4" fmla="*/ 0 w 1278"/>
                <a:gd name="T5" fmla="*/ 205 h 964"/>
                <a:gd name="T6" fmla="*/ 1277 w 1278"/>
                <a:gd name="T7" fmla="*/ 0 h 964"/>
                <a:gd name="T8" fmla="*/ 1197 w 1278"/>
                <a:gd name="T9" fmla="*/ 758 h 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8" h="964">
                  <a:moveTo>
                    <a:pt x="1197" y="758"/>
                  </a:moveTo>
                  <a:lnTo>
                    <a:pt x="0" y="963"/>
                  </a:lnTo>
                  <a:lnTo>
                    <a:pt x="0" y="205"/>
                  </a:lnTo>
                  <a:lnTo>
                    <a:pt x="1277" y="0"/>
                  </a:lnTo>
                  <a:lnTo>
                    <a:pt x="1197" y="75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0547D941-24ED-EA47-9102-7684B7845D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8976" y="2834645"/>
              <a:ext cx="457280" cy="156055"/>
            </a:xfrm>
            <a:custGeom>
              <a:avLst/>
              <a:gdLst>
                <a:gd name="T0" fmla="*/ 556 w 557"/>
                <a:gd name="T1" fmla="*/ 0 h 190"/>
                <a:gd name="T2" fmla="*/ 0 w 557"/>
                <a:gd name="T3" fmla="*/ 189 h 190"/>
                <a:gd name="T4" fmla="*/ 0 w 557"/>
                <a:gd name="T5" fmla="*/ 95 h 190"/>
                <a:gd name="T6" fmla="*/ 556 w 557"/>
                <a:gd name="T7" fmla="*/ 0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7" h="190">
                  <a:moveTo>
                    <a:pt x="556" y="0"/>
                  </a:moveTo>
                  <a:lnTo>
                    <a:pt x="0" y="189"/>
                  </a:lnTo>
                  <a:lnTo>
                    <a:pt x="0" y="95"/>
                  </a:lnTo>
                  <a:lnTo>
                    <a:pt x="556" y="0"/>
                  </a:ln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6E054290-174E-8D4D-BF6E-DCEFF2D0C8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9112" y="2990700"/>
              <a:ext cx="76212" cy="36292"/>
            </a:xfrm>
            <a:custGeom>
              <a:avLst/>
              <a:gdLst>
                <a:gd name="T0" fmla="*/ 90 w 91"/>
                <a:gd name="T1" fmla="*/ 0 h 44"/>
                <a:gd name="T2" fmla="*/ 0 w 91"/>
                <a:gd name="T3" fmla="*/ 43 h 44"/>
                <a:gd name="T4" fmla="*/ 0 w 91"/>
                <a:gd name="T5" fmla="*/ 16 h 44"/>
                <a:gd name="T6" fmla="*/ 90 w 91"/>
                <a:gd name="T7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" h="44">
                  <a:moveTo>
                    <a:pt x="90" y="0"/>
                  </a:moveTo>
                  <a:lnTo>
                    <a:pt x="0" y="43"/>
                  </a:lnTo>
                  <a:lnTo>
                    <a:pt x="0" y="16"/>
                  </a:lnTo>
                  <a:lnTo>
                    <a:pt x="90" y="0"/>
                  </a:lnTo>
                </a:path>
              </a:pathLst>
            </a:custGeom>
            <a:solidFill>
              <a:srgbClr val="85391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9387F730-38BE-8E44-A03E-177F677ABF2E}"/>
              </a:ext>
            </a:extLst>
          </p:cNvPr>
          <p:cNvGrpSpPr/>
          <p:nvPr/>
        </p:nvGrpSpPr>
        <p:grpSpPr>
          <a:xfrm>
            <a:off x="3649032" y="3948812"/>
            <a:ext cx="6645088" cy="9602892"/>
            <a:chOff x="3649032" y="3948812"/>
            <a:chExt cx="6645088" cy="9602892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5C67283-F093-CB4E-ABD5-854EEDCC97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9032" y="3948812"/>
              <a:ext cx="6518063" cy="9602892"/>
            </a:xfrm>
            <a:custGeom>
              <a:avLst/>
              <a:gdLst>
                <a:gd name="T0" fmla="*/ 7533 w 7918"/>
                <a:gd name="T1" fmla="*/ 5484 h 11669"/>
                <a:gd name="T2" fmla="*/ 7079 w 7918"/>
                <a:gd name="T3" fmla="*/ 4015 h 11669"/>
                <a:gd name="T4" fmla="*/ 6523 w 7918"/>
                <a:gd name="T5" fmla="*/ 3615 h 11669"/>
                <a:gd name="T6" fmla="*/ 5941 w 7918"/>
                <a:gd name="T7" fmla="*/ 2328 h 11669"/>
                <a:gd name="T8" fmla="*/ 5252 w 7918"/>
                <a:gd name="T9" fmla="*/ 1786 h 11669"/>
                <a:gd name="T10" fmla="*/ 5012 w 7918"/>
                <a:gd name="T11" fmla="*/ 968 h 11669"/>
                <a:gd name="T12" fmla="*/ 4427 w 7918"/>
                <a:gd name="T13" fmla="*/ 571 h 11669"/>
                <a:gd name="T14" fmla="*/ 3967 w 7918"/>
                <a:gd name="T15" fmla="*/ 0 h 11669"/>
                <a:gd name="T16" fmla="*/ 3872 w 7918"/>
                <a:gd name="T17" fmla="*/ 0 h 11669"/>
                <a:gd name="T18" fmla="*/ 3155 w 7918"/>
                <a:gd name="T19" fmla="*/ 692 h 11669"/>
                <a:gd name="T20" fmla="*/ 2585 w 7918"/>
                <a:gd name="T21" fmla="*/ 1423 h 11669"/>
                <a:gd name="T22" fmla="*/ 2403 w 7918"/>
                <a:gd name="T23" fmla="*/ 2196 h 11669"/>
                <a:gd name="T24" fmla="*/ 1837 w 7918"/>
                <a:gd name="T25" fmla="*/ 3078 h 11669"/>
                <a:gd name="T26" fmla="*/ 897 w 7918"/>
                <a:gd name="T27" fmla="*/ 4093 h 11669"/>
                <a:gd name="T28" fmla="*/ 352 w 7918"/>
                <a:gd name="T29" fmla="*/ 5677 h 11669"/>
                <a:gd name="T30" fmla="*/ 164 w 7918"/>
                <a:gd name="T31" fmla="*/ 5942 h 11669"/>
                <a:gd name="T32" fmla="*/ 0 w 7918"/>
                <a:gd name="T33" fmla="*/ 6664 h 11669"/>
                <a:gd name="T34" fmla="*/ 926 w 7918"/>
                <a:gd name="T35" fmla="*/ 7542 h 11669"/>
                <a:gd name="T36" fmla="*/ 1266 w 7918"/>
                <a:gd name="T37" fmla="*/ 8596 h 11669"/>
                <a:gd name="T38" fmla="*/ 2403 w 7918"/>
                <a:gd name="T39" fmla="*/ 9611 h 11669"/>
                <a:gd name="T40" fmla="*/ 2634 w 7918"/>
                <a:gd name="T41" fmla="*/ 10368 h 11669"/>
                <a:gd name="T42" fmla="*/ 3054 w 7918"/>
                <a:gd name="T43" fmla="*/ 11125 h 11669"/>
                <a:gd name="T44" fmla="*/ 3776 w 7918"/>
                <a:gd name="T45" fmla="*/ 11668 h 11669"/>
                <a:gd name="T46" fmla="*/ 4972 w 7918"/>
                <a:gd name="T47" fmla="*/ 10814 h 11669"/>
                <a:gd name="T48" fmla="*/ 5213 w 7918"/>
                <a:gd name="T49" fmla="*/ 10013 h 11669"/>
                <a:gd name="T50" fmla="*/ 5941 w 7918"/>
                <a:gd name="T51" fmla="*/ 9482 h 11669"/>
                <a:gd name="T52" fmla="*/ 6613 w 7918"/>
                <a:gd name="T53" fmla="*/ 8360 h 11669"/>
                <a:gd name="T54" fmla="*/ 7168 w 7918"/>
                <a:gd name="T55" fmla="*/ 7968 h 11669"/>
                <a:gd name="T56" fmla="*/ 7533 w 7918"/>
                <a:gd name="T57" fmla="*/ 6831 h 11669"/>
                <a:gd name="T58" fmla="*/ 7917 w 7918"/>
                <a:gd name="T59" fmla="*/ 5942 h 11669"/>
                <a:gd name="T60" fmla="*/ 7533 w 7918"/>
                <a:gd name="T61" fmla="*/ 5484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918" h="11669">
                  <a:moveTo>
                    <a:pt x="7533" y="5484"/>
                  </a:moveTo>
                  <a:lnTo>
                    <a:pt x="7079" y="4015"/>
                  </a:lnTo>
                  <a:lnTo>
                    <a:pt x="6523" y="3615"/>
                  </a:lnTo>
                  <a:lnTo>
                    <a:pt x="5941" y="2328"/>
                  </a:lnTo>
                  <a:lnTo>
                    <a:pt x="5252" y="1786"/>
                  </a:lnTo>
                  <a:lnTo>
                    <a:pt x="5012" y="968"/>
                  </a:lnTo>
                  <a:lnTo>
                    <a:pt x="4427" y="571"/>
                  </a:lnTo>
                  <a:lnTo>
                    <a:pt x="3967" y="0"/>
                  </a:lnTo>
                  <a:lnTo>
                    <a:pt x="3872" y="0"/>
                  </a:lnTo>
                  <a:lnTo>
                    <a:pt x="3155" y="692"/>
                  </a:lnTo>
                  <a:lnTo>
                    <a:pt x="2585" y="1423"/>
                  </a:lnTo>
                  <a:lnTo>
                    <a:pt x="2403" y="2196"/>
                  </a:lnTo>
                  <a:lnTo>
                    <a:pt x="1837" y="3078"/>
                  </a:lnTo>
                  <a:lnTo>
                    <a:pt x="897" y="4093"/>
                  </a:lnTo>
                  <a:lnTo>
                    <a:pt x="352" y="5677"/>
                  </a:lnTo>
                  <a:lnTo>
                    <a:pt x="164" y="5942"/>
                  </a:lnTo>
                  <a:lnTo>
                    <a:pt x="0" y="6664"/>
                  </a:lnTo>
                  <a:lnTo>
                    <a:pt x="926" y="7542"/>
                  </a:lnTo>
                  <a:lnTo>
                    <a:pt x="1266" y="8596"/>
                  </a:lnTo>
                  <a:lnTo>
                    <a:pt x="2403" y="9611"/>
                  </a:lnTo>
                  <a:lnTo>
                    <a:pt x="2634" y="10368"/>
                  </a:lnTo>
                  <a:lnTo>
                    <a:pt x="3054" y="11125"/>
                  </a:lnTo>
                  <a:lnTo>
                    <a:pt x="3776" y="11668"/>
                  </a:lnTo>
                  <a:lnTo>
                    <a:pt x="4972" y="10814"/>
                  </a:lnTo>
                  <a:lnTo>
                    <a:pt x="5213" y="10013"/>
                  </a:lnTo>
                  <a:lnTo>
                    <a:pt x="5941" y="9482"/>
                  </a:lnTo>
                  <a:lnTo>
                    <a:pt x="6613" y="8360"/>
                  </a:lnTo>
                  <a:lnTo>
                    <a:pt x="7168" y="7968"/>
                  </a:lnTo>
                  <a:lnTo>
                    <a:pt x="7533" y="6831"/>
                  </a:lnTo>
                  <a:lnTo>
                    <a:pt x="7917" y="5942"/>
                  </a:lnTo>
                  <a:lnTo>
                    <a:pt x="7533" y="548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E26E6A9-DF31-9D42-A4D9-135618CD29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9010" y="3948812"/>
              <a:ext cx="3738087" cy="9602892"/>
            </a:xfrm>
            <a:custGeom>
              <a:avLst/>
              <a:gdLst>
                <a:gd name="T0" fmla="*/ 4155 w 4540"/>
                <a:gd name="T1" fmla="*/ 5484 h 11669"/>
                <a:gd name="T2" fmla="*/ 3701 w 4540"/>
                <a:gd name="T3" fmla="*/ 4015 h 11669"/>
                <a:gd name="T4" fmla="*/ 3145 w 4540"/>
                <a:gd name="T5" fmla="*/ 3615 h 11669"/>
                <a:gd name="T6" fmla="*/ 2563 w 4540"/>
                <a:gd name="T7" fmla="*/ 2328 h 11669"/>
                <a:gd name="T8" fmla="*/ 1874 w 4540"/>
                <a:gd name="T9" fmla="*/ 1786 h 11669"/>
                <a:gd name="T10" fmla="*/ 1634 w 4540"/>
                <a:gd name="T11" fmla="*/ 968 h 11669"/>
                <a:gd name="T12" fmla="*/ 1014 w 4540"/>
                <a:gd name="T13" fmla="*/ 675 h 11669"/>
                <a:gd name="T14" fmla="*/ 580 w 4540"/>
                <a:gd name="T15" fmla="*/ 0 h 11669"/>
                <a:gd name="T16" fmla="*/ 547 w 4540"/>
                <a:gd name="T17" fmla="*/ 0 h 11669"/>
                <a:gd name="T18" fmla="*/ 547 w 4540"/>
                <a:gd name="T19" fmla="*/ 1940 h 11669"/>
                <a:gd name="T20" fmla="*/ 73 w 4540"/>
                <a:gd name="T21" fmla="*/ 2946 h 11669"/>
                <a:gd name="T22" fmla="*/ 0 w 4540"/>
                <a:gd name="T23" fmla="*/ 5942 h 11669"/>
                <a:gd name="T24" fmla="*/ 73 w 4540"/>
                <a:gd name="T25" fmla="*/ 9014 h 11669"/>
                <a:gd name="T26" fmla="*/ 507 w 4540"/>
                <a:gd name="T27" fmla="*/ 9863 h 11669"/>
                <a:gd name="T28" fmla="*/ 398 w 4540"/>
                <a:gd name="T29" fmla="*/ 11668 h 11669"/>
                <a:gd name="T30" fmla="*/ 1326 w 4540"/>
                <a:gd name="T31" fmla="*/ 10667 h 11669"/>
                <a:gd name="T32" fmla="*/ 1697 w 4540"/>
                <a:gd name="T33" fmla="*/ 9875 h 11669"/>
                <a:gd name="T34" fmla="*/ 2358 w 4540"/>
                <a:gd name="T35" fmla="*/ 9292 h 11669"/>
                <a:gd name="T36" fmla="*/ 3097 w 4540"/>
                <a:gd name="T37" fmla="*/ 8222 h 11669"/>
                <a:gd name="T38" fmla="*/ 3585 w 4540"/>
                <a:gd name="T39" fmla="*/ 7790 h 11669"/>
                <a:gd name="T40" fmla="*/ 4155 w 4540"/>
                <a:gd name="T41" fmla="*/ 6831 h 11669"/>
                <a:gd name="T42" fmla="*/ 4539 w 4540"/>
                <a:gd name="T43" fmla="*/ 5942 h 11669"/>
                <a:gd name="T44" fmla="*/ 4155 w 4540"/>
                <a:gd name="T45" fmla="*/ 5484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540" h="11669">
                  <a:moveTo>
                    <a:pt x="4155" y="5484"/>
                  </a:moveTo>
                  <a:lnTo>
                    <a:pt x="3701" y="4015"/>
                  </a:lnTo>
                  <a:lnTo>
                    <a:pt x="3145" y="3615"/>
                  </a:lnTo>
                  <a:lnTo>
                    <a:pt x="2563" y="2328"/>
                  </a:lnTo>
                  <a:lnTo>
                    <a:pt x="1874" y="1786"/>
                  </a:lnTo>
                  <a:lnTo>
                    <a:pt x="1634" y="968"/>
                  </a:lnTo>
                  <a:lnTo>
                    <a:pt x="1014" y="675"/>
                  </a:lnTo>
                  <a:lnTo>
                    <a:pt x="580" y="0"/>
                  </a:lnTo>
                  <a:lnTo>
                    <a:pt x="547" y="0"/>
                  </a:lnTo>
                  <a:lnTo>
                    <a:pt x="547" y="1940"/>
                  </a:lnTo>
                  <a:lnTo>
                    <a:pt x="73" y="2946"/>
                  </a:lnTo>
                  <a:lnTo>
                    <a:pt x="0" y="5942"/>
                  </a:lnTo>
                  <a:lnTo>
                    <a:pt x="73" y="9014"/>
                  </a:lnTo>
                  <a:lnTo>
                    <a:pt x="507" y="9863"/>
                  </a:lnTo>
                  <a:lnTo>
                    <a:pt x="398" y="11668"/>
                  </a:lnTo>
                  <a:lnTo>
                    <a:pt x="1326" y="10667"/>
                  </a:lnTo>
                  <a:lnTo>
                    <a:pt x="1697" y="9875"/>
                  </a:lnTo>
                  <a:lnTo>
                    <a:pt x="2358" y="9292"/>
                  </a:lnTo>
                  <a:lnTo>
                    <a:pt x="3097" y="8222"/>
                  </a:lnTo>
                  <a:lnTo>
                    <a:pt x="3585" y="7790"/>
                  </a:lnTo>
                  <a:lnTo>
                    <a:pt x="4155" y="6831"/>
                  </a:lnTo>
                  <a:lnTo>
                    <a:pt x="4539" y="5942"/>
                  </a:lnTo>
                  <a:lnTo>
                    <a:pt x="4155" y="5484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A245262-6499-5549-826E-E8B1363682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9268" y="3948812"/>
              <a:ext cx="3534852" cy="9602892"/>
            </a:xfrm>
            <a:custGeom>
              <a:avLst/>
              <a:gdLst>
                <a:gd name="T0" fmla="*/ 4141 w 4295"/>
                <a:gd name="T1" fmla="*/ 5942 h 11669"/>
                <a:gd name="T2" fmla="*/ 3757 w 4295"/>
                <a:gd name="T3" fmla="*/ 5484 h 11669"/>
                <a:gd name="T4" fmla="*/ 3303 w 4295"/>
                <a:gd name="T5" fmla="*/ 4015 h 11669"/>
                <a:gd name="T6" fmla="*/ 2747 w 4295"/>
                <a:gd name="T7" fmla="*/ 3615 h 11669"/>
                <a:gd name="T8" fmla="*/ 2165 w 4295"/>
                <a:gd name="T9" fmla="*/ 2328 h 11669"/>
                <a:gd name="T10" fmla="*/ 1476 w 4295"/>
                <a:gd name="T11" fmla="*/ 1786 h 11669"/>
                <a:gd name="T12" fmla="*/ 1236 w 4295"/>
                <a:gd name="T13" fmla="*/ 968 h 11669"/>
                <a:gd name="T14" fmla="*/ 651 w 4295"/>
                <a:gd name="T15" fmla="*/ 571 h 11669"/>
                <a:gd name="T16" fmla="*/ 191 w 4295"/>
                <a:gd name="T17" fmla="*/ 0 h 11669"/>
                <a:gd name="T18" fmla="*/ 157 w 4295"/>
                <a:gd name="T19" fmla="*/ 0 h 11669"/>
                <a:gd name="T20" fmla="*/ 316 w 4295"/>
                <a:gd name="T21" fmla="*/ 968 h 11669"/>
                <a:gd name="T22" fmla="*/ 726 w 4295"/>
                <a:gd name="T23" fmla="*/ 1554 h 11669"/>
                <a:gd name="T24" fmla="*/ 914 w 4295"/>
                <a:gd name="T25" fmla="*/ 2200 h 11669"/>
                <a:gd name="T26" fmla="*/ 1710 w 4295"/>
                <a:gd name="T27" fmla="*/ 2655 h 11669"/>
                <a:gd name="T28" fmla="*/ 1602 w 4295"/>
                <a:gd name="T29" fmla="*/ 3777 h 11669"/>
                <a:gd name="T30" fmla="*/ 2662 w 4295"/>
                <a:gd name="T31" fmla="*/ 4322 h 11669"/>
                <a:gd name="T32" fmla="*/ 3204 w 4295"/>
                <a:gd name="T33" fmla="*/ 5942 h 11669"/>
                <a:gd name="T34" fmla="*/ 3067 w 4295"/>
                <a:gd name="T35" fmla="*/ 5942 h 11669"/>
                <a:gd name="T36" fmla="*/ 2699 w 4295"/>
                <a:gd name="T37" fmla="*/ 7780 h 11669"/>
                <a:gd name="T38" fmla="*/ 1602 w 4295"/>
                <a:gd name="T39" fmla="*/ 8200 h 11669"/>
                <a:gd name="T40" fmla="*/ 1710 w 4295"/>
                <a:gd name="T41" fmla="*/ 9162 h 11669"/>
                <a:gd name="T42" fmla="*/ 914 w 4295"/>
                <a:gd name="T43" fmla="*/ 9607 h 11669"/>
                <a:gd name="T44" fmla="*/ 686 w 4295"/>
                <a:gd name="T45" fmla="*/ 10241 h 11669"/>
                <a:gd name="T46" fmla="*/ 276 w 4295"/>
                <a:gd name="T47" fmla="*/ 10814 h 11669"/>
                <a:gd name="T48" fmla="*/ 0 w 4295"/>
                <a:gd name="T49" fmla="*/ 11668 h 11669"/>
                <a:gd name="T50" fmla="*/ 1196 w 4295"/>
                <a:gd name="T51" fmla="*/ 10814 h 11669"/>
                <a:gd name="T52" fmla="*/ 1437 w 4295"/>
                <a:gd name="T53" fmla="*/ 10013 h 11669"/>
                <a:gd name="T54" fmla="*/ 2165 w 4295"/>
                <a:gd name="T55" fmla="*/ 9482 h 11669"/>
                <a:gd name="T56" fmla="*/ 2837 w 4295"/>
                <a:gd name="T57" fmla="*/ 8360 h 11669"/>
                <a:gd name="T58" fmla="*/ 3392 w 4295"/>
                <a:gd name="T59" fmla="*/ 7968 h 11669"/>
                <a:gd name="T60" fmla="*/ 4294 w 4295"/>
                <a:gd name="T61" fmla="*/ 6460 h 11669"/>
                <a:gd name="T62" fmla="*/ 4141 w 4295"/>
                <a:gd name="T63" fmla="*/ 5942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295" h="11669">
                  <a:moveTo>
                    <a:pt x="4141" y="5942"/>
                  </a:moveTo>
                  <a:lnTo>
                    <a:pt x="3757" y="5484"/>
                  </a:lnTo>
                  <a:lnTo>
                    <a:pt x="3303" y="4015"/>
                  </a:lnTo>
                  <a:lnTo>
                    <a:pt x="2747" y="3615"/>
                  </a:lnTo>
                  <a:lnTo>
                    <a:pt x="2165" y="2328"/>
                  </a:lnTo>
                  <a:lnTo>
                    <a:pt x="1476" y="1786"/>
                  </a:lnTo>
                  <a:lnTo>
                    <a:pt x="1236" y="968"/>
                  </a:lnTo>
                  <a:lnTo>
                    <a:pt x="651" y="571"/>
                  </a:lnTo>
                  <a:lnTo>
                    <a:pt x="191" y="0"/>
                  </a:lnTo>
                  <a:lnTo>
                    <a:pt x="157" y="0"/>
                  </a:lnTo>
                  <a:lnTo>
                    <a:pt x="316" y="968"/>
                  </a:lnTo>
                  <a:lnTo>
                    <a:pt x="726" y="1554"/>
                  </a:lnTo>
                  <a:lnTo>
                    <a:pt x="914" y="2200"/>
                  </a:lnTo>
                  <a:lnTo>
                    <a:pt x="1710" y="2655"/>
                  </a:lnTo>
                  <a:lnTo>
                    <a:pt x="1602" y="3777"/>
                  </a:lnTo>
                  <a:lnTo>
                    <a:pt x="2662" y="4322"/>
                  </a:lnTo>
                  <a:lnTo>
                    <a:pt x="3204" y="5942"/>
                  </a:lnTo>
                  <a:lnTo>
                    <a:pt x="3067" y="5942"/>
                  </a:lnTo>
                  <a:lnTo>
                    <a:pt x="2699" y="7780"/>
                  </a:lnTo>
                  <a:lnTo>
                    <a:pt x="1602" y="8200"/>
                  </a:lnTo>
                  <a:lnTo>
                    <a:pt x="1710" y="9162"/>
                  </a:lnTo>
                  <a:lnTo>
                    <a:pt x="914" y="9607"/>
                  </a:lnTo>
                  <a:lnTo>
                    <a:pt x="686" y="10241"/>
                  </a:lnTo>
                  <a:lnTo>
                    <a:pt x="276" y="10814"/>
                  </a:lnTo>
                  <a:lnTo>
                    <a:pt x="0" y="11668"/>
                  </a:lnTo>
                  <a:lnTo>
                    <a:pt x="1196" y="10814"/>
                  </a:lnTo>
                  <a:lnTo>
                    <a:pt x="1437" y="10013"/>
                  </a:lnTo>
                  <a:lnTo>
                    <a:pt x="2165" y="9482"/>
                  </a:lnTo>
                  <a:lnTo>
                    <a:pt x="2837" y="8360"/>
                  </a:lnTo>
                  <a:lnTo>
                    <a:pt x="3392" y="7968"/>
                  </a:lnTo>
                  <a:lnTo>
                    <a:pt x="4294" y="6460"/>
                  </a:lnTo>
                  <a:lnTo>
                    <a:pt x="4141" y="594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28D4189-4994-774C-AE55-D74CDADB17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6888" y="3948812"/>
              <a:ext cx="3037648" cy="9602892"/>
            </a:xfrm>
            <a:custGeom>
              <a:avLst/>
              <a:gdLst>
                <a:gd name="T0" fmla="*/ 3507 w 3690"/>
                <a:gd name="T1" fmla="*/ 4956 h 11669"/>
                <a:gd name="T2" fmla="*/ 3689 w 3690"/>
                <a:gd name="T3" fmla="*/ 4998 h 11669"/>
                <a:gd name="T4" fmla="*/ 3570 w 3690"/>
                <a:gd name="T5" fmla="*/ 4854 h 11669"/>
                <a:gd name="T6" fmla="*/ 3215 w 3690"/>
                <a:gd name="T7" fmla="*/ 4501 h 11669"/>
                <a:gd name="T8" fmla="*/ 2958 w 3690"/>
                <a:gd name="T9" fmla="*/ 3990 h 11669"/>
                <a:gd name="T10" fmla="*/ 2965 w 3690"/>
                <a:gd name="T11" fmla="*/ 3292 h 11669"/>
                <a:gd name="T12" fmla="*/ 2806 w 3690"/>
                <a:gd name="T13" fmla="*/ 2878 h 11669"/>
                <a:gd name="T14" fmla="*/ 3143 w 3690"/>
                <a:gd name="T15" fmla="*/ 2263 h 11669"/>
                <a:gd name="T16" fmla="*/ 3335 w 3690"/>
                <a:gd name="T17" fmla="*/ 1268 h 11669"/>
                <a:gd name="T18" fmla="*/ 3171 w 3690"/>
                <a:gd name="T19" fmla="*/ 0 h 11669"/>
                <a:gd name="T20" fmla="*/ 3153 w 3690"/>
                <a:gd name="T21" fmla="*/ 0 h 11669"/>
                <a:gd name="T22" fmla="*/ 3023 w 3690"/>
                <a:gd name="T23" fmla="*/ 522 h 11669"/>
                <a:gd name="T24" fmla="*/ 2445 w 3690"/>
                <a:gd name="T25" fmla="*/ 1258 h 11669"/>
                <a:gd name="T26" fmla="*/ 2710 w 3690"/>
                <a:gd name="T27" fmla="*/ 1373 h 11669"/>
                <a:gd name="T28" fmla="*/ 2938 w 3690"/>
                <a:gd name="T29" fmla="*/ 1708 h 11669"/>
                <a:gd name="T30" fmla="*/ 2615 w 3690"/>
                <a:gd name="T31" fmla="*/ 1455 h 11669"/>
                <a:gd name="T32" fmla="*/ 2272 w 3690"/>
                <a:gd name="T33" fmla="*/ 1561 h 11669"/>
                <a:gd name="T34" fmla="*/ 2010 w 3690"/>
                <a:gd name="T35" fmla="*/ 2211 h 11669"/>
                <a:gd name="T36" fmla="*/ 1753 w 3690"/>
                <a:gd name="T37" fmla="*/ 2906 h 11669"/>
                <a:gd name="T38" fmla="*/ 1739 w 3690"/>
                <a:gd name="T39" fmla="*/ 3113 h 11669"/>
                <a:gd name="T40" fmla="*/ 1975 w 3690"/>
                <a:gd name="T41" fmla="*/ 3438 h 11669"/>
                <a:gd name="T42" fmla="*/ 1794 w 3690"/>
                <a:gd name="T43" fmla="*/ 3537 h 11669"/>
                <a:gd name="T44" fmla="*/ 2575 w 3690"/>
                <a:gd name="T45" fmla="*/ 4340 h 11669"/>
                <a:gd name="T46" fmla="*/ 1645 w 3690"/>
                <a:gd name="T47" fmla="*/ 3642 h 11669"/>
                <a:gd name="T48" fmla="*/ 1045 w 3690"/>
                <a:gd name="T49" fmla="*/ 3877 h 11669"/>
                <a:gd name="T50" fmla="*/ 792 w 3690"/>
                <a:gd name="T51" fmla="*/ 4774 h 11669"/>
                <a:gd name="T52" fmla="*/ 1172 w 3690"/>
                <a:gd name="T53" fmla="*/ 4823 h 11669"/>
                <a:gd name="T54" fmla="*/ 413 w 3690"/>
                <a:gd name="T55" fmla="*/ 5170 h 11669"/>
                <a:gd name="T56" fmla="*/ 259 w 3690"/>
                <a:gd name="T57" fmla="*/ 5942 h 11669"/>
                <a:gd name="T58" fmla="*/ 0 w 3690"/>
                <a:gd name="T59" fmla="*/ 6698 h 11669"/>
                <a:gd name="T60" fmla="*/ 1447 w 3690"/>
                <a:gd name="T61" fmla="*/ 7175 h 11669"/>
                <a:gd name="T62" fmla="*/ 792 w 3690"/>
                <a:gd name="T63" fmla="*/ 7224 h 11669"/>
                <a:gd name="T64" fmla="*/ 553 w 3690"/>
                <a:gd name="T65" fmla="*/ 8204 h 11669"/>
                <a:gd name="T66" fmla="*/ 1155 w 3690"/>
                <a:gd name="T67" fmla="*/ 8434 h 11669"/>
                <a:gd name="T68" fmla="*/ 1302 w 3690"/>
                <a:gd name="T69" fmla="*/ 8537 h 11669"/>
                <a:gd name="T70" fmla="*/ 1483 w 3690"/>
                <a:gd name="T71" fmla="*/ 8634 h 11669"/>
                <a:gd name="T72" fmla="*/ 1853 w 3690"/>
                <a:gd name="T73" fmla="*/ 8702 h 11669"/>
                <a:gd name="T74" fmla="*/ 2062 w 3690"/>
                <a:gd name="T75" fmla="*/ 8907 h 11669"/>
                <a:gd name="T76" fmla="*/ 1753 w 3690"/>
                <a:gd name="T77" fmla="*/ 8779 h 11669"/>
                <a:gd name="T78" fmla="*/ 2197 w 3690"/>
                <a:gd name="T79" fmla="*/ 9461 h 11669"/>
                <a:gd name="T80" fmla="*/ 2232 w 3690"/>
                <a:gd name="T81" fmla="*/ 10233 h 11669"/>
                <a:gd name="T82" fmla="*/ 2660 w 3690"/>
                <a:gd name="T83" fmla="*/ 10562 h 11669"/>
                <a:gd name="T84" fmla="*/ 2405 w 3690"/>
                <a:gd name="T85" fmla="*/ 10530 h 11669"/>
                <a:gd name="T86" fmla="*/ 2874 w 3690"/>
                <a:gd name="T87" fmla="*/ 11251 h 11669"/>
                <a:gd name="T88" fmla="*/ 3016 w 3690"/>
                <a:gd name="T89" fmla="*/ 11668 h 11669"/>
                <a:gd name="T90" fmla="*/ 3295 w 3690"/>
                <a:gd name="T91" fmla="*/ 10520 h 11669"/>
                <a:gd name="T92" fmla="*/ 3143 w 3690"/>
                <a:gd name="T93" fmla="*/ 9546 h 11669"/>
                <a:gd name="T94" fmla="*/ 2806 w 3690"/>
                <a:gd name="T95" fmla="*/ 8944 h 11669"/>
                <a:gd name="T96" fmla="*/ 2965 w 3690"/>
                <a:gd name="T97" fmla="*/ 8538 h 11669"/>
                <a:gd name="T98" fmla="*/ 2958 w 3690"/>
                <a:gd name="T99" fmla="*/ 7992 h 11669"/>
                <a:gd name="T100" fmla="*/ 3215 w 3690"/>
                <a:gd name="T101" fmla="*/ 7491 h 11669"/>
                <a:gd name="T102" fmla="*/ 3499 w 3690"/>
                <a:gd name="T103" fmla="*/ 7214 h 11669"/>
                <a:gd name="T104" fmla="*/ 3074 w 3690"/>
                <a:gd name="T105" fmla="*/ 7446 h 11669"/>
                <a:gd name="T106" fmla="*/ 2973 w 3690"/>
                <a:gd name="T107" fmla="*/ 6539 h 11669"/>
                <a:gd name="T108" fmla="*/ 2918 w 3690"/>
                <a:gd name="T109" fmla="*/ 5942 h 11669"/>
                <a:gd name="T110" fmla="*/ 2973 w 3690"/>
                <a:gd name="T111" fmla="*/ 5473 h 11669"/>
                <a:gd name="T112" fmla="*/ 3507 w 3690"/>
                <a:gd name="T113" fmla="*/ 4956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690" h="11669">
                  <a:moveTo>
                    <a:pt x="3507" y="4956"/>
                  </a:moveTo>
                  <a:lnTo>
                    <a:pt x="3689" y="4998"/>
                  </a:lnTo>
                  <a:lnTo>
                    <a:pt x="3570" y="4854"/>
                  </a:lnTo>
                  <a:lnTo>
                    <a:pt x="3215" y="4501"/>
                  </a:lnTo>
                  <a:lnTo>
                    <a:pt x="2958" y="3990"/>
                  </a:lnTo>
                  <a:lnTo>
                    <a:pt x="2965" y="3292"/>
                  </a:lnTo>
                  <a:lnTo>
                    <a:pt x="2806" y="2878"/>
                  </a:lnTo>
                  <a:lnTo>
                    <a:pt x="3143" y="2263"/>
                  </a:lnTo>
                  <a:lnTo>
                    <a:pt x="3335" y="1268"/>
                  </a:lnTo>
                  <a:lnTo>
                    <a:pt x="3171" y="0"/>
                  </a:lnTo>
                  <a:lnTo>
                    <a:pt x="3153" y="0"/>
                  </a:lnTo>
                  <a:lnTo>
                    <a:pt x="3023" y="522"/>
                  </a:lnTo>
                  <a:lnTo>
                    <a:pt x="2445" y="1258"/>
                  </a:lnTo>
                  <a:lnTo>
                    <a:pt x="2710" y="1373"/>
                  </a:lnTo>
                  <a:lnTo>
                    <a:pt x="2938" y="1708"/>
                  </a:lnTo>
                  <a:lnTo>
                    <a:pt x="2615" y="1455"/>
                  </a:lnTo>
                  <a:lnTo>
                    <a:pt x="2272" y="1561"/>
                  </a:lnTo>
                  <a:lnTo>
                    <a:pt x="2010" y="2211"/>
                  </a:lnTo>
                  <a:lnTo>
                    <a:pt x="1753" y="2906"/>
                  </a:lnTo>
                  <a:lnTo>
                    <a:pt x="1739" y="3113"/>
                  </a:lnTo>
                  <a:lnTo>
                    <a:pt x="1975" y="3438"/>
                  </a:lnTo>
                  <a:lnTo>
                    <a:pt x="1794" y="3537"/>
                  </a:lnTo>
                  <a:lnTo>
                    <a:pt x="2575" y="4340"/>
                  </a:lnTo>
                  <a:lnTo>
                    <a:pt x="1645" y="3642"/>
                  </a:lnTo>
                  <a:lnTo>
                    <a:pt x="1045" y="3877"/>
                  </a:lnTo>
                  <a:lnTo>
                    <a:pt x="792" y="4774"/>
                  </a:lnTo>
                  <a:lnTo>
                    <a:pt x="1172" y="4823"/>
                  </a:lnTo>
                  <a:lnTo>
                    <a:pt x="413" y="5170"/>
                  </a:lnTo>
                  <a:lnTo>
                    <a:pt x="259" y="5942"/>
                  </a:lnTo>
                  <a:lnTo>
                    <a:pt x="0" y="6698"/>
                  </a:lnTo>
                  <a:lnTo>
                    <a:pt x="1447" y="7175"/>
                  </a:lnTo>
                  <a:lnTo>
                    <a:pt x="792" y="7224"/>
                  </a:lnTo>
                  <a:lnTo>
                    <a:pt x="553" y="8204"/>
                  </a:lnTo>
                  <a:lnTo>
                    <a:pt x="1155" y="8434"/>
                  </a:lnTo>
                  <a:lnTo>
                    <a:pt x="1302" y="8537"/>
                  </a:lnTo>
                  <a:lnTo>
                    <a:pt x="1483" y="8634"/>
                  </a:lnTo>
                  <a:lnTo>
                    <a:pt x="1853" y="8702"/>
                  </a:lnTo>
                  <a:lnTo>
                    <a:pt x="2062" y="8907"/>
                  </a:lnTo>
                  <a:lnTo>
                    <a:pt x="1753" y="8779"/>
                  </a:lnTo>
                  <a:lnTo>
                    <a:pt x="2197" y="9461"/>
                  </a:lnTo>
                  <a:lnTo>
                    <a:pt x="2232" y="10233"/>
                  </a:lnTo>
                  <a:lnTo>
                    <a:pt x="2660" y="10562"/>
                  </a:lnTo>
                  <a:lnTo>
                    <a:pt x="2405" y="10530"/>
                  </a:lnTo>
                  <a:lnTo>
                    <a:pt x="2874" y="11251"/>
                  </a:lnTo>
                  <a:lnTo>
                    <a:pt x="3016" y="11668"/>
                  </a:lnTo>
                  <a:lnTo>
                    <a:pt x="3295" y="10520"/>
                  </a:lnTo>
                  <a:lnTo>
                    <a:pt x="3143" y="9546"/>
                  </a:lnTo>
                  <a:lnTo>
                    <a:pt x="2806" y="8944"/>
                  </a:lnTo>
                  <a:lnTo>
                    <a:pt x="2965" y="8538"/>
                  </a:lnTo>
                  <a:lnTo>
                    <a:pt x="2958" y="7992"/>
                  </a:lnTo>
                  <a:lnTo>
                    <a:pt x="3215" y="7491"/>
                  </a:lnTo>
                  <a:lnTo>
                    <a:pt x="3499" y="7214"/>
                  </a:lnTo>
                  <a:lnTo>
                    <a:pt x="3074" y="7446"/>
                  </a:lnTo>
                  <a:lnTo>
                    <a:pt x="2973" y="6539"/>
                  </a:lnTo>
                  <a:lnTo>
                    <a:pt x="2918" y="5942"/>
                  </a:lnTo>
                  <a:lnTo>
                    <a:pt x="2973" y="5473"/>
                  </a:lnTo>
                  <a:lnTo>
                    <a:pt x="3507" y="495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8517BB8-222E-CB4A-AF8D-50498E2D3B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9267" y="3948812"/>
              <a:ext cx="2975953" cy="9602892"/>
            </a:xfrm>
            <a:custGeom>
              <a:avLst/>
              <a:gdLst>
                <a:gd name="T0" fmla="*/ 3503 w 3616"/>
                <a:gd name="T1" fmla="*/ 5942 h 11669"/>
                <a:gd name="T2" fmla="*/ 2927 w 3616"/>
                <a:gd name="T3" fmla="*/ 5131 h 11669"/>
                <a:gd name="T4" fmla="*/ 2609 w 3616"/>
                <a:gd name="T5" fmla="*/ 4206 h 11669"/>
                <a:gd name="T6" fmla="*/ 1757 w 3616"/>
                <a:gd name="T7" fmla="*/ 3686 h 11669"/>
                <a:gd name="T8" fmla="*/ 1710 w 3616"/>
                <a:gd name="T9" fmla="*/ 2655 h 11669"/>
                <a:gd name="T10" fmla="*/ 914 w 3616"/>
                <a:gd name="T11" fmla="*/ 2200 h 11669"/>
                <a:gd name="T12" fmla="*/ 726 w 3616"/>
                <a:gd name="T13" fmla="*/ 1554 h 11669"/>
                <a:gd name="T14" fmla="*/ 406 w 3616"/>
                <a:gd name="T15" fmla="*/ 1062 h 11669"/>
                <a:gd name="T16" fmla="*/ 161 w 3616"/>
                <a:gd name="T17" fmla="*/ 0 h 11669"/>
                <a:gd name="T18" fmla="*/ 151 w 3616"/>
                <a:gd name="T19" fmla="*/ 0 h 11669"/>
                <a:gd name="T20" fmla="*/ 202 w 3616"/>
                <a:gd name="T21" fmla="*/ 1195 h 11669"/>
                <a:gd name="T22" fmla="*/ 583 w 3616"/>
                <a:gd name="T23" fmla="*/ 1876 h 11669"/>
                <a:gd name="T24" fmla="*/ 312 w 3616"/>
                <a:gd name="T25" fmla="*/ 2624 h 11669"/>
                <a:gd name="T26" fmla="*/ 578 w 3616"/>
                <a:gd name="T27" fmla="*/ 2447 h 11669"/>
                <a:gd name="T28" fmla="*/ 1220 w 3616"/>
                <a:gd name="T29" fmla="*/ 3059 h 11669"/>
                <a:gd name="T30" fmla="*/ 983 w 3616"/>
                <a:gd name="T31" fmla="*/ 3803 h 11669"/>
                <a:gd name="T32" fmla="*/ 783 w 3616"/>
                <a:gd name="T33" fmla="*/ 4260 h 11669"/>
                <a:gd name="T34" fmla="*/ 1135 w 3616"/>
                <a:gd name="T35" fmla="*/ 3846 h 11669"/>
                <a:gd name="T36" fmla="*/ 1790 w 3616"/>
                <a:gd name="T37" fmla="*/ 4096 h 11669"/>
                <a:gd name="T38" fmla="*/ 2371 w 3616"/>
                <a:gd name="T39" fmla="*/ 4687 h 11669"/>
                <a:gd name="T40" fmla="*/ 2126 w 3616"/>
                <a:gd name="T41" fmla="*/ 5942 h 11669"/>
                <a:gd name="T42" fmla="*/ 2012 w 3616"/>
                <a:gd name="T43" fmla="*/ 6672 h 11669"/>
                <a:gd name="T44" fmla="*/ 2181 w 3616"/>
                <a:gd name="T45" fmla="*/ 7464 h 11669"/>
                <a:gd name="T46" fmla="*/ 1135 w 3616"/>
                <a:gd name="T47" fmla="*/ 8133 h 11669"/>
                <a:gd name="T48" fmla="*/ 412 w 3616"/>
                <a:gd name="T49" fmla="*/ 8443 h 11669"/>
                <a:gd name="T50" fmla="*/ 1043 w 3616"/>
                <a:gd name="T51" fmla="*/ 8361 h 11669"/>
                <a:gd name="T52" fmla="*/ 1220 w 3616"/>
                <a:gd name="T53" fmla="*/ 8766 h 11669"/>
                <a:gd name="T54" fmla="*/ 578 w 3616"/>
                <a:gd name="T55" fmla="*/ 9366 h 11669"/>
                <a:gd name="T56" fmla="*/ 312 w 3616"/>
                <a:gd name="T57" fmla="*/ 9192 h 11669"/>
                <a:gd name="T58" fmla="*/ 543 w 3616"/>
                <a:gd name="T59" fmla="*/ 9925 h 11669"/>
                <a:gd name="T60" fmla="*/ 162 w 3616"/>
                <a:gd name="T61" fmla="*/ 10591 h 11669"/>
                <a:gd name="T62" fmla="*/ 0 w 3616"/>
                <a:gd name="T63" fmla="*/ 11668 h 11669"/>
                <a:gd name="T64" fmla="*/ 711 w 3616"/>
                <a:gd name="T65" fmla="*/ 10864 h 11669"/>
                <a:gd name="T66" fmla="*/ 831 w 3616"/>
                <a:gd name="T67" fmla="*/ 10241 h 11669"/>
                <a:gd name="T68" fmla="*/ 1058 w 3616"/>
                <a:gd name="T69" fmla="*/ 9607 h 11669"/>
                <a:gd name="T70" fmla="*/ 1710 w 3616"/>
                <a:gd name="T71" fmla="*/ 9162 h 11669"/>
                <a:gd name="T72" fmla="*/ 1757 w 3616"/>
                <a:gd name="T73" fmla="*/ 8290 h 11669"/>
                <a:gd name="T74" fmla="*/ 2699 w 3616"/>
                <a:gd name="T75" fmla="*/ 7780 h 11669"/>
                <a:gd name="T76" fmla="*/ 3615 w 3616"/>
                <a:gd name="T77" fmla="*/ 6460 h 11669"/>
                <a:gd name="T78" fmla="*/ 3503 w 3616"/>
                <a:gd name="T79" fmla="*/ 5942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616" h="11669">
                  <a:moveTo>
                    <a:pt x="3503" y="5942"/>
                  </a:moveTo>
                  <a:lnTo>
                    <a:pt x="2927" y="5131"/>
                  </a:lnTo>
                  <a:lnTo>
                    <a:pt x="2609" y="4206"/>
                  </a:lnTo>
                  <a:lnTo>
                    <a:pt x="1757" y="3686"/>
                  </a:lnTo>
                  <a:lnTo>
                    <a:pt x="1710" y="2655"/>
                  </a:lnTo>
                  <a:lnTo>
                    <a:pt x="914" y="2200"/>
                  </a:lnTo>
                  <a:lnTo>
                    <a:pt x="726" y="1554"/>
                  </a:lnTo>
                  <a:lnTo>
                    <a:pt x="406" y="1062"/>
                  </a:lnTo>
                  <a:lnTo>
                    <a:pt x="161" y="0"/>
                  </a:lnTo>
                  <a:lnTo>
                    <a:pt x="151" y="0"/>
                  </a:lnTo>
                  <a:lnTo>
                    <a:pt x="202" y="1195"/>
                  </a:lnTo>
                  <a:lnTo>
                    <a:pt x="583" y="1876"/>
                  </a:lnTo>
                  <a:lnTo>
                    <a:pt x="312" y="2624"/>
                  </a:lnTo>
                  <a:lnTo>
                    <a:pt x="578" y="2447"/>
                  </a:lnTo>
                  <a:lnTo>
                    <a:pt x="1220" y="3059"/>
                  </a:lnTo>
                  <a:lnTo>
                    <a:pt x="983" y="3803"/>
                  </a:lnTo>
                  <a:lnTo>
                    <a:pt x="783" y="4260"/>
                  </a:lnTo>
                  <a:lnTo>
                    <a:pt x="1135" y="3846"/>
                  </a:lnTo>
                  <a:lnTo>
                    <a:pt x="1790" y="4096"/>
                  </a:lnTo>
                  <a:lnTo>
                    <a:pt x="2371" y="4687"/>
                  </a:lnTo>
                  <a:lnTo>
                    <a:pt x="2126" y="5942"/>
                  </a:lnTo>
                  <a:lnTo>
                    <a:pt x="2012" y="6672"/>
                  </a:lnTo>
                  <a:lnTo>
                    <a:pt x="2181" y="7464"/>
                  </a:lnTo>
                  <a:lnTo>
                    <a:pt x="1135" y="8133"/>
                  </a:lnTo>
                  <a:lnTo>
                    <a:pt x="412" y="8443"/>
                  </a:lnTo>
                  <a:lnTo>
                    <a:pt x="1043" y="8361"/>
                  </a:lnTo>
                  <a:lnTo>
                    <a:pt x="1220" y="8766"/>
                  </a:lnTo>
                  <a:lnTo>
                    <a:pt x="578" y="9366"/>
                  </a:lnTo>
                  <a:lnTo>
                    <a:pt x="312" y="9192"/>
                  </a:lnTo>
                  <a:lnTo>
                    <a:pt x="543" y="9925"/>
                  </a:lnTo>
                  <a:lnTo>
                    <a:pt x="162" y="10591"/>
                  </a:lnTo>
                  <a:lnTo>
                    <a:pt x="0" y="11668"/>
                  </a:lnTo>
                  <a:lnTo>
                    <a:pt x="711" y="10864"/>
                  </a:lnTo>
                  <a:lnTo>
                    <a:pt x="831" y="10241"/>
                  </a:lnTo>
                  <a:lnTo>
                    <a:pt x="1058" y="9607"/>
                  </a:lnTo>
                  <a:lnTo>
                    <a:pt x="1710" y="9162"/>
                  </a:lnTo>
                  <a:lnTo>
                    <a:pt x="1757" y="8290"/>
                  </a:lnTo>
                  <a:lnTo>
                    <a:pt x="2699" y="7780"/>
                  </a:lnTo>
                  <a:lnTo>
                    <a:pt x="3615" y="6460"/>
                  </a:lnTo>
                  <a:lnTo>
                    <a:pt x="3503" y="5942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6" name="Freeform 15">
            <a:extLst>
              <a:ext uri="{FF2B5EF4-FFF2-40B4-BE49-F238E27FC236}">
                <a16:creationId xmlns:a16="http://schemas.microsoft.com/office/drawing/2014/main" id="{33040E2B-F970-DC49-B365-8469AF84D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886" y="4498949"/>
            <a:ext cx="1313567" cy="474617"/>
          </a:xfrm>
          <a:custGeom>
            <a:avLst/>
            <a:gdLst>
              <a:gd name="connsiteX0" fmla="*/ 647739 w 1082340"/>
              <a:gd name="connsiteY0" fmla="*/ 0 h 391070"/>
              <a:gd name="connsiteX1" fmla="*/ 780139 w 1082340"/>
              <a:gd name="connsiteY1" fmla="*/ 82416 h 391070"/>
              <a:gd name="connsiteX2" fmla="*/ 789770 w 1082340"/>
              <a:gd name="connsiteY2" fmla="*/ 127326 h 391070"/>
              <a:gd name="connsiteX3" fmla="*/ 820130 w 1082340"/>
              <a:gd name="connsiteY3" fmla="*/ 107730 h 391070"/>
              <a:gd name="connsiteX4" fmla="*/ 870637 w 1082340"/>
              <a:gd name="connsiteY4" fmla="*/ 97931 h 391070"/>
              <a:gd name="connsiteX5" fmla="*/ 991350 w 1082340"/>
              <a:gd name="connsiteY5" fmla="*/ 174312 h 391070"/>
              <a:gd name="connsiteX6" fmla="*/ 1001480 w 1082340"/>
              <a:gd name="connsiteY6" fmla="*/ 222227 h 391070"/>
              <a:gd name="connsiteX7" fmla="*/ 1031575 w 1082340"/>
              <a:gd name="connsiteY7" fmla="*/ 228295 h 391070"/>
              <a:gd name="connsiteX8" fmla="*/ 1082340 w 1082340"/>
              <a:gd name="connsiteY8" fmla="*/ 304474 h 391070"/>
              <a:gd name="connsiteX9" fmla="*/ 1082340 w 1082340"/>
              <a:gd name="connsiteY9" fmla="*/ 307729 h 391070"/>
              <a:gd name="connsiteX10" fmla="*/ 999284 w 1082340"/>
              <a:gd name="connsiteY10" fmla="*/ 391070 h 391070"/>
              <a:gd name="connsiteX11" fmla="*/ 83056 w 1082340"/>
              <a:gd name="connsiteY11" fmla="*/ 391070 h 391070"/>
              <a:gd name="connsiteX12" fmla="*/ 0 w 1082340"/>
              <a:gd name="connsiteY12" fmla="*/ 307729 h 391070"/>
              <a:gd name="connsiteX13" fmla="*/ 0 w 1082340"/>
              <a:gd name="connsiteY13" fmla="*/ 304474 h 391070"/>
              <a:gd name="connsiteX14" fmla="*/ 83056 w 1082340"/>
              <a:gd name="connsiteY14" fmla="*/ 221784 h 391070"/>
              <a:gd name="connsiteX15" fmla="*/ 144535 w 1082340"/>
              <a:gd name="connsiteY15" fmla="*/ 221784 h 391070"/>
              <a:gd name="connsiteX16" fmla="*/ 149854 w 1082340"/>
              <a:gd name="connsiteY16" fmla="*/ 197736 h 391070"/>
              <a:gd name="connsiteX17" fmla="*/ 251699 w 1082340"/>
              <a:gd name="connsiteY17" fmla="*/ 135375 h 391070"/>
              <a:gd name="connsiteX18" fmla="*/ 283041 w 1082340"/>
              <a:gd name="connsiteY18" fmla="*/ 141260 h 391070"/>
              <a:gd name="connsiteX19" fmla="*/ 283262 w 1082340"/>
              <a:gd name="connsiteY19" fmla="*/ 140179 h 391070"/>
              <a:gd name="connsiteX20" fmla="*/ 395386 w 1082340"/>
              <a:gd name="connsiteY20" fmla="*/ 66247 h 391070"/>
              <a:gd name="connsiteX21" fmla="*/ 481877 w 1082340"/>
              <a:gd name="connsiteY21" fmla="*/ 101721 h 391070"/>
              <a:gd name="connsiteX22" fmla="*/ 504194 w 1082340"/>
              <a:gd name="connsiteY22" fmla="*/ 134384 h 391070"/>
              <a:gd name="connsiteX23" fmla="*/ 515339 w 1082340"/>
              <a:gd name="connsiteY23" fmla="*/ 82416 h 391070"/>
              <a:gd name="connsiteX24" fmla="*/ 647739 w 1082340"/>
              <a:gd name="connsiteY24" fmla="*/ 0 h 391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082340" h="391070">
                <a:moveTo>
                  <a:pt x="647739" y="0"/>
                </a:moveTo>
                <a:cubicBezTo>
                  <a:pt x="707281" y="0"/>
                  <a:pt x="758334" y="33925"/>
                  <a:pt x="780139" y="82416"/>
                </a:cubicBezTo>
                <a:lnTo>
                  <a:pt x="789770" y="127326"/>
                </a:lnTo>
                <a:lnTo>
                  <a:pt x="820130" y="107730"/>
                </a:lnTo>
                <a:cubicBezTo>
                  <a:pt x="835703" y="101416"/>
                  <a:pt x="852781" y="97931"/>
                  <a:pt x="870637" y="97931"/>
                </a:cubicBezTo>
                <a:cubicBezTo>
                  <a:pt x="924696" y="97931"/>
                  <a:pt x="971384" y="129295"/>
                  <a:pt x="991350" y="174312"/>
                </a:cubicBezTo>
                <a:lnTo>
                  <a:pt x="1001480" y="222227"/>
                </a:lnTo>
                <a:lnTo>
                  <a:pt x="1031575" y="228295"/>
                </a:lnTo>
                <a:cubicBezTo>
                  <a:pt x="1061372" y="240870"/>
                  <a:pt x="1082340" y="270291"/>
                  <a:pt x="1082340" y="304474"/>
                </a:cubicBezTo>
                <a:lnTo>
                  <a:pt x="1082340" y="307729"/>
                </a:lnTo>
                <a:cubicBezTo>
                  <a:pt x="1082340" y="353957"/>
                  <a:pt x="1045063" y="391070"/>
                  <a:pt x="999284" y="391070"/>
                </a:cubicBezTo>
                <a:lnTo>
                  <a:pt x="83056" y="391070"/>
                </a:lnTo>
                <a:cubicBezTo>
                  <a:pt x="37277" y="391070"/>
                  <a:pt x="0" y="353957"/>
                  <a:pt x="0" y="307729"/>
                </a:cubicBezTo>
                <a:lnTo>
                  <a:pt x="0" y="304474"/>
                </a:lnTo>
                <a:cubicBezTo>
                  <a:pt x="0" y="258897"/>
                  <a:pt x="37277" y="221784"/>
                  <a:pt x="83056" y="221784"/>
                </a:cubicBezTo>
                <a:lnTo>
                  <a:pt x="144535" y="221784"/>
                </a:lnTo>
                <a:lnTo>
                  <a:pt x="149854" y="197736"/>
                </a:lnTo>
                <a:cubicBezTo>
                  <a:pt x="166690" y="161267"/>
                  <a:pt x="206066" y="135375"/>
                  <a:pt x="251699" y="135375"/>
                </a:cubicBezTo>
                <a:lnTo>
                  <a:pt x="283041" y="141260"/>
                </a:lnTo>
                <a:lnTo>
                  <a:pt x="283262" y="140179"/>
                </a:lnTo>
                <a:cubicBezTo>
                  <a:pt x="301857" y="96776"/>
                  <a:pt x="345308" y="66247"/>
                  <a:pt x="395386" y="66247"/>
                </a:cubicBezTo>
                <a:cubicBezTo>
                  <a:pt x="429099" y="66247"/>
                  <a:pt x="459702" y="79815"/>
                  <a:pt x="481877" y="101721"/>
                </a:cubicBezTo>
                <a:lnTo>
                  <a:pt x="504194" y="134384"/>
                </a:lnTo>
                <a:lnTo>
                  <a:pt x="515339" y="82416"/>
                </a:lnTo>
                <a:cubicBezTo>
                  <a:pt x="537144" y="33925"/>
                  <a:pt x="588197" y="0"/>
                  <a:pt x="647739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0B00BAFF-374E-8C45-9313-ABEAC1DB16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5577381"/>
            <a:ext cx="24377649" cy="8138619"/>
          </a:xfrm>
          <a:custGeom>
            <a:avLst/>
            <a:gdLst>
              <a:gd name="connsiteX0" fmla="*/ 16350545 w 24377649"/>
              <a:gd name="connsiteY0" fmla="*/ 44 h 5292849"/>
              <a:gd name="connsiteX1" fmla="*/ 16473579 w 24377649"/>
              <a:gd name="connsiteY1" fmla="*/ 157199 h 5292849"/>
              <a:gd name="connsiteX2" fmla="*/ 16479129 w 24377649"/>
              <a:gd name="connsiteY2" fmla="*/ 157199 h 5292849"/>
              <a:gd name="connsiteX3" fmla="*/ 16479129 w 24377649"/>
              <a:gd name="connsiteY3" fmla="*/ 157992 h 5292849"/>
              <a:gd name="connsiteX4" fmla="*/ 16905655 w 24377649"/>
              <a:gd name="connsiteY4" fmla="*/ 8926 h 5292849"/>
              <a:gd name="connsiteX5" fmla="*/ 17025367 w 24377649"/>
              <a:gd name="connsiteY5" fmla="*/ 157992 h 5292849"/>
              <a:gd name="connsiteX6" fmla="*/ 17455063 w 24377649"/>
              <a:gd name="connsiteY6" fmla="*/ 8926 h 5292849"/>
              <a:gd name="connsiteX7" fmla="*/ 17571607 w 24377649"/>
              <a:gd name="connsiteY7" fmla="*/ 157992 h 5292849"/>
              <a:gd name="connsiteX8" fmla="*/ 17987031 w 24377649"/>
              <a:gd name="connsiteY8" fmla="*/ 8926 h 5292849"/>
              <a:gd name="connsiteX9" fmla="*/ 18116259 w 24377649"/>
              <a:gd name="connsiteY9" fmla="*/ 157199 h 5292849"/>
              <a:gd name="connsiteX10" fmla="*/ 18123395 w 24377649"/>
              <a:gd name="connsiteY10" fmla="*/ 157199 h 5292849"/>
              <a:gd name="connsiteX11" fmla="*/ 18123395 w 24377649"/>
              <a:gd name="connsiteY11" fmla="*/ 157992 h 5292849"/>
              <a:gd name="connsiteX12" fmla="*/ 18549919 w 24377649"/>
              <a:gd name="connsiteY12" fmla="*/ 8926 h 5292849"/>
              <a:gd name="connsiteX13" fmla="*/ 18668839 w 24377649"/>
              <a:gd name="connsiteY13" fmla="*/ 157992 h 5292849"/>
              <a:gd name="connsiteX14" fmla="*/ 19097743 w 24377649"/>
              <a:gd name="connsiteY14" fmla="*/ 8926 h 5292849"/>
              <a:gd name="connsiteX15" fmla="*/ 19215079 w 24377649"/>
              <a:gd name="connsiteY15" fmla="*/ 157992 h 5292849"/>
              <a:gd name="connsiteX16" fmla="*/ 19368883 w 24377649"/>
              <a:gd name="connsiteY16" fmla="*/ 140548 h 5292849"/>
              <a:gd name="connsiteX17" fmla="*/ 19368087 w 24377649"/>
              <a:gd name="connsiteY17" fmla="*/ 140548 h 5292849"/>
              <a:gd name="connsiteX18" fmla="*/ 19675695 w 24377649"/>
              <a:gd name="connsiteY18" fmla="*/ 8926 h 5292849"/>
              <a:gd name="connsiteX19" fmla="*/ 19792235 w 24377649"/>
              <a:gd name="connsiteY19" fmla="*/ 157992 h 5292849"/>
              <a:gd name="connsiteX20" fmla="*/ 20208455 w 24377649"/>
              <a:gd name="connsiteY20" fmla="*/ 8926 h 5292849"/>
              <a:gd name="connsiteX21" fmla="*/ 20337683 w 24377649"/>
              <a:gd name="connsiteY21" fmla="*/ 157199 h 5292849"/>
              <a:gd name="connsiteX22" fmla="*/ 20344023 w 24377649"/>
              <a:gd name="connsiteY22" fmla="*/ 157199 h 5292849"/>
              <a:gd name="connsiteX23" fmla="*/ 20344023 w 24377649"/>
              <a:gd name="connsiteY23" fmla="*/ 157992 h 5292849"/>
              <a:gd name="connsiteX24" fmla="*/ 20770551 w 24377649"/>
              <a:gd name="connsiteY24" fmla="*/ 8926 h 5292849"/>
              <a:gd name="connsiteX25" fmla="*/ 20889471 w 24377649"/>
              <a:gd name="connsiteY25" fmla="*/ 157992 h 5292849"/>
              <a:gd name="connsiteX26" fmla="*/ 21319167 w 24377649"/>
              <a:gd name="connsiteY26" fmla="*/ 8926 h 5292849"/>
              <a:gd name="connsiteX27" fmla="*/ 21435711 w 24377649"/>
              <a:gd name="connsiteY27" fmla="*/ 157992 h 5292849"/>
              <a:gd name="connsiteX28" fmla="*/ 21851135 w 24377649"/>
              <a:gd name="connsiteY28" fmla="*/ 8926 h 5292849"/>
              <a:gd name="connsiteX29" fmla="*/ 21981155 w 24377649"/>
              <a:gd name="connsiteY29" fmla="*/ 157199 h 5292849"/>
              <a:gd name="connsiteX30" fmla="*/ 21986707 w 24377649"/>
              <a:gd name="connsiteY30" fmla="*/ 157199 h 5292849"/>
              <a:gd name="connsiteX31" fmla="*/ 21986707 w 24377649"/>
              <a:gd name="connsiteY31" fmla="*/ 157992 h 5292849"/>
              <a:gd name="connsiteX32" fmla="*/ 22414023 w 24377649"/>
              <a:gd name="connsiteY32" fmla="*/ 8926 h 5292849"/>
              <a:gd name="connsiteX33" fmla="*/ 22532943 w 24377649"/>
              <a:gd name="connsiteY33" fmla="*/ 157992 h 5292849"/>
              <a:gd name="connsiteX34" fmla="*/ 22962643 w 24377649"/>
              <a:gd name="connsiteY34" fmla="*/ 8926 h 5292849"/>
              <a:gd name="connsiteX35" fmla="*/ 23079183 w 24377649"/>
              <a:gd name="connsiteY35" fmla="*/ 157992 h 5292849"/>
              <a:gd name="connsiteX36" fmla="*/ 23227435 w 24377649"/>
              <a:gd name="connsiteY36" fmla="*/ 141341 h 5292849"/>
              <a:gd name="connsiteX37" fmla="*/ 23536627 w 24377649"/>
              <a:gd name="connsiteY37" fmla="*/ 8926 h 5292849"/>
              <a:gd name="connsiteX38" fmla="*/ 23653171 w 24377649"/>
              <a:gd name="connsiteY38" fmla="*/ 157992 h 5292849"/>
              <a:gd name="connsiteX39" fmla="*/ 24069391 w 24377649"/>
              <a:gd name="connsiteY39" fmla="*/ 8926 h 5292849"/>
              <a:gd name="connsiteX40" fmla="*/ 24198615 w 24377649"/>
              <a:gd name="connsiteY40" fmla="*/ 157199 h 5292849"/>
              <a:gd name="connsiteX41" fmla="*/ 24204959 w 24377649"/>
              <a:gd name="connsiteY41" fmla="*/ 157199 h 5292849"/>
              <a:gd name="connsiteX42" fmla="*/ 24204959 w 24377649"/>
              <a:gd name="connsiteY42" fmla="*/ 157992 h 5292849"/>
              <a:gd name="connsiteX43" fmla="*/ 24321773 w 24377649"/>
              <a:gd name="connsiteY43" fmla="*/ 142617 h 5292849"/>
              <a:gd name="connsiteX44" fmla="*/ 24377649 w 24377649"/>
              <a:gd name="connsiteY44" fmla="*/ 126811 h 5292849"/>
              <a:gd name="connsiteX45" fmla="*/ 24377649 w 24377649"/>
              <a:gd name="connsiteY45" fmla="*/ 5292849 h 5292849"/>
              <a:gd name="connsiteX46" fmla="*/ 15520634 w 24377649"/>
              <a:gd name="connsiteY46" fmla="*/ 5292849 h 5292849"/>
              <a:gd name="connsiteX47" fmla="*/ 15520634 w 24377649"/>
              <a:gd name="connsiteY47" fmla="*/ 591711 h 5292849"/>
              <a:gd name="connsiteX48" fmla="*/ 15520634 w 24377649"/>
              <a:gd name="connsiteY48" fmla="*/ 137376 h 5292849"/>
              <a:gd name="connsiteX49" fmla="*/ 15811591 w 24377649"/>
              <a:gd name="connsiteY49" fmla="*/ 8926 h 5292849"/>
              <a:gd name="connsiteX50" fmla="*/ 15928133 w 24377649"/>
              <a:gd name="connsiteY50" fmla="*/ 157992 h 5292849"/>
              <a:gd name="connsiteX51" fmla="*/ 16343560 w 24377649"/>
              <a:gd name="connsiteY51" fmla="*/ 8926 h 5292849"/>
              <a:gd name="connsiteX52" fmla="*/ 16350545 w 24377649"/>
              <a:gd name="connsiteY52" fmla="*/ 44 h 5292849"/>
              <a:gd name="connsiteX53" fmla="*/ 829911 w 24377649"/>
              <a:gd name="connsiteY53" fmla="*/ 44 h 5292849"/>
              <a:gd name="connsiteX54" fmla="*/ 952945 w 24377649"/>
              <a:gd name="connsiteY54" fmla="*/ 157199 h 5292849"/>
              <a:gd name="connsiteX55" fmla="*/ 958495 w 24377649"/>
              <a:gd name="connsiteY55" fmla="*/ 157199 h 5292849"/>
              <a:gd name="connsiteX56" fmla="*/ 958495 w 24377649"/>
              <a:gd name="connsiteY56" fmla="*/ 157992 h 5292849"/>
              <a:gd name="connsiteX57" fmla="*/ 1385022 w 24377649"/>
              <a:gd name="connsiteY57" fmla="*/ 8926 h 5292849"/>
              <a:gd name="connsiteX58" fmla="*/ 1504735 w 24377649"/>
              <a:gd name="connsiteY58" fmla="*/ 157992 h 5292849"/>
              <a:gd name="connsiteX59" fmla="*/ 1934432 w 24377649"/>
              <a:gd name="connsiteY59" fmla="*/ 8926 h 5292849"/>
              <a:gd name="connsiteX60" fmla="*/ 2050973 w 24377649"/>
              <a:gd name="connsiteY60" fmla="*/ 157992 h 5292849"/>
              <a:gd name="connsiteX61" fmla="*/ 2466400 w 24377649"/>
              <a:gd name="connsiteY61" fmla="*/ 8926 h 5292849"/>
              <a:gd name="connsiteX62" fmla="*/ 2595627 w 24377649"/>
              <a:gd name="connsiteY62" fmla="*/ 157199 h 5292849"/>
              <a:gd name="connsiteX63" fmla="*/ 2602761 w 24377649"/>
              <a:gd name="connsiteY63" fmla="*/ 157199 h 5292849"/>
              <a:gd name="connsiteX64" fmla="*/ 2602761 w 24377649"/>
              <a:gd name="connsiteY64" fmla="*/ 157992 h 5292849"/>
              <a:gd name="connsiteX65" fmla="*/ 3029288 w 24377649"/>
              <a:gd name="connsiteY65" fmla="*/ 8926 h 5292849"/>
              <a:gd name="connsiteX66" fmla="*/ 3148207 w 24377649"/>
              <a:gd name="connsiteY66" fmla="*/ 157992 h 5292849"/>
              <a:gd name="connsiteX67" fmla="*/ 3577112 w 24377649"/>
              <a:gd name="connsiteY67" fmla="*/ 8926 h 5292849"/>
              <a:gd name="connsiteX68" fmla="*/ 3694445 w 24377649"/>
              <a:gd name="connsiteY68" fmla="*/ 157992 h 5292849"/>
              <a:gd name="connsiteX69" fmla="*/ 3848250 w 24377649"/>
              <a:gd name="connsiteY69" fmla="*/ 140548 h 5292849"/>
              <a:gd name="connsiteX70" fmla="*/ 3847457 w 24377649"/>
              <a:gd name="connsiteY70" fmla="*/ 140548 h 5292849"/>
              <a:gd name="connsiteX71" fmla="*/ 4155063 w 24377649"/>
              <a:gd name="connsiteY71" fmla="*/ 8926 h 5292849"/>
              <a:gd name="connsiteX72" fmla="*/ 4271604 w 24377649"/>
              <a:gd name="connsiteY72" fmla="*/ 157992 h 5292849"/>
              <a:gd name="connsiteX73" fmla="*/ 4687824 w 24377649"/>
              <a:gd name="connsiteY73" fmla="*/ 8926 h 5292849"/>
              <a:gd name="connsiteX74" fmla="*/ 4817050 w 24377649"/>
              <a:gd name="connsiteY74" fmla="*/ 157199 h 5292849"/>
              <a:gd name="connsiteX75" fmla="*/ 4823393 w 24377649"/>
              <a:gd name="connsiteY75" fmla="*/ 157199 h 5292849"/>
              <a:gd name="connsiteX76" fmla="*/ 4823393 w 24377649"/>
              <a:gd name="connsiteY76" fmla="*/ 157992 h 5292849"/>
              <a:gd name="connsiteX77" fmla="*/ 5249919 w 24377649"/>
              <a:gd name="connsiteY77" fmla="*/ 8926 h 5292849"/>
              <a:gd name="connsiteX78" fmla="*/ 5368839 w 24377649"/>
              <a:gd name="connsiteY78" fmla="*/ 157992 h 5292849"/>
              <a:gd name="connsiteX79" fmla="*/ 5798536 w 24377649"/>
              <a:gd name="connsiteY79" fmla="*/ 8926 h 5292849"/>
              <a:gd name="connsiteX80" fmla="*/ 5915078 w 24377649"/>
              <a:gd name="connsiteY80" fmla="*/ 157992 h 5292849"/>
              <a:gd name="connsiteX81" fmla="*/ 6330505 w 24377649"/>
              <a:gd name="connsiteY81" fmla="*/ 8926 h 5292849"/>
              <a:gd name="connsiteX82" fmla="*/ 6460524 w 24377649"/>
              <a:gd name="connsiteY82" fmla="*/ 157199 h 5292849"/>
              <a:gd name="connsiteX83" fmla="*/ 6466073 w 24377649"/>
              <a:gd name="connsiteY83" fmla="*/ 157199 h 5292849"/>
              <a:gd name="connsiteX84" fmla="*/ 6466073 w 24377649"/>
              <a:gd name="connsiteY84" fmla="*/ 157992 h 5292849"/>
              <a:gd name="connsiteX85" fmla="*/ 6893392 w 24377649"/>
              <a:gd name="connsiteY85" fmla="*/ 8926 h 5292849"/>
              <a:gd name="connsiteX86" fmla="*/ 7012312 w 24377649"/>
              <a:gd name="connsiteY86" fmla="*/ 157992 h 5292849"/>
              <a:gd name="connsiteX87" fmla="*/ 7442009 w 24377649"/>
              <a:gd name="connsiteY87" fmla="*/ 8926 h 5292849"/>
              <a:gd name="connsiteX88" fmla="*/ 7558551 w 24377649"/>
              <a:gd name="connsiteY88" fmla="*/ 157992 h 5292849"/>
              <a:gd name="connsiteX89" fmla="*/ 7706804 w 24377649"/>
              <a:gd name="connsiteY89" fmla="*/ 141341 h 5292849"/>
              <a:gd name="connsiteX90" fmla="*/ 8015996 w 24377649"/>
              <a:gd name="connsiteY90" fmla="*/ 8926 h 5292849"/>
              <a:gd name="connsiteX91" fmla="*/ 8132538 w 24377649"/>
              <a:gd name="connsiteY91" fmla="*/ 157992 h 5292849"/>
              <a:gd name="connsiteX92" fmla="*/ 8548757 w 24377649"/>
              <a:gd name="connsiteY92" fmla="*/ 8926 h 5292849"/>
              <a:gd name="connsiteX93" fmla="*/ 8677983 w 24377649"/>
              <a:gd name="connsiteY93" fmla="*/ 157199 h 5292849"/>
              <a:gd name="connsiteX94" fmla="*/ 8684325 w 24377649"/>
              <a:gd name="connsiteY94" fmla="*/ 157199 h 5292849"/>
              <a:gd name="connsiteX95" fmla="*/ 8684325 w 24377649"/>
              <a:gd name="connsiteY95" fmla="*/ 157992 h 5292849"/>
              <a:gd name="connsiteX96" fmla="*/ 9110852 w 24377649"/>
              <a:gd name="connsiteY96" fmla="*/ 8926 h 5292849"/>
              <a:gd name="connsiteX97" fmla="*/ 9230565 w 24377649"/>
              <a:gd name="connsiteY97" fmla="*/ 157992 h 5292849"/>
              <a:gd name="connsiteX98" fmla="*/ 9659469 w 24377649"/>
              <a:gd name="connsiteY98" fmla="*/ 8926 h 5292849"/>
              <a:gd name="connsiteX99" fmla="*/ 9776009 w 24377649"/>
              <a:gd name="connsiteY99" fmla="*/ 157992 h 5292849"/>
              <a:gd name="connsiteX100" fmla="*/ 10191437 w 24377649"/>
              <a:gd name="connsiteY100" fmla="*/ 8926 h 5292849"/>
              <a:gd name="connsiteX101" fmla="*/ 10321455 w 24377649"/>
              <a:gd name="connsiteY101" fmla="*/ 157199 h 5292849"/>
              <a:gd name="connsiteX102" fmla="*/ 10327799 w 24377649"/>
              <a:gd name="connsiteY102" fmla="*/ 157199 h 5292849"/>
              <a:gd name="connsiteX103" fmla="*/ 10327799 w 24377649"/>
              <a:gd name="connsiteY103" fmla="*/ 157992 h 5292849"/>
              <a:gd name="connsiteX104" fmla="*/ 10754325 w 24377649"/>
              <a:gd name="connsiteY104" fmla="*/ 8926 h 5292849"/>
              <a:gd name="connsiteX105" fmla="*/ 10873245 w 24377649"/>
              <a:gd name="connsiteY105" fmla="*/ 157992 h 5292849"/>
              <a:gd name="connsiteX106" fmla="*/ 11302942 w 24377649"/>
              <a:gd name="connsiteY106" fmla="*/ 8926 h 5292849"/>
              <a:gd name="connsiteX107" fmla="*/ 11418691 w 24377649"/>
              <a:gd name="connsiteY107" fmla="*/ 157992 h 5292849"/>
              <a:gd name="connsiteX108" fmla="*/ 11572494 w 24377649"/>
              <a:gd name="connsiteY108" fmla="*/ 140548 h 5292849"/>
              <a:gd name="connsiteX109" fmla="*/ 11570115 w 24377649"/>
              <a:gd name="connsiteY109" fmla="*/ 155613 h 5292849"/>
              <a:gd name="connsiteX110" fmla="*/ 11961757 w 24377649"/>
              <a:gd name="connsiteY110" fmla="*/ 8926 h 5292849"/>
              <a:gd name="connsiteX111" fmla="*/ 12078300 w 24377649"/>
              <a:gd name="connsiteY111" fmla="*/ 157992 h 5292849"/>
              <a:gd name="connsiteX112" fmla="*/ 12493726 w 24377649"/>
              <a:gd name="connsiteY112" fmla="*/ 8926 h 5292849"/>
              <a:gd name="connsiteX113" fmla="*/ 12622952 w 24377649"/>
              <a:gd name="connsiteY113" fmla="*/ 157199 h 5292849"/>
              <a:gd name="connsiteX114" fmla="*/ 12629295 w 24377649"/>
              <a:gd name="connsiteY114" fmla="*/ 157199 h 5292849"/>
              <a:gd name="connsiteX115" fmla="*/ 12629295 w 24377649"/>
              <a:gd name="connsiteY115" fmla="*/ 157992 h 5292849"/>
              <a:gd name="connsiteX116" fmla="*/ 13055822 w 24377649"/>
              <a:gd name="connsiteY116" fmla="*/ 8926 h 5292849"/>
              <a:gd name="connsiteX117" fmla="*/ 13175535 w 24377649"/>
              <a:gd name="connsiteY117" fmla="*/ 157992 h 5292849"/>
              <a:gd name="connsiteX118" fmla="*/ 13604438 w 24377649"/>
              <a:gd name="connsiteY118" fmla="*/ 8926 h 5292849"/>
              <a:gd name="connsiteX119" fmla="*/ 13721772 w 24377649"/>
              <a:gd name="connsiteY119" fmla="*/ 157992 h 5292849"/>
              <a:gd name="connsiteX120" fmla="*/ 14137201 w 24377649"/>
              <a:gd name="connsiteY120" fmla="*/ 8926 h 5292849"/>
              <a:gd name="connsiteX121" fmla="*/ 14266427 w 24377649"/>
              <a:gd name="connsiteY121" fmla="*/ 157199 h 5292849"/>
              <a:gd name="connsiteX122" fmla="*/ 14272768 w 24377649"/>
              <a:gd name="connsiteY122" fmla="*/ 157199 h 5292849"/>
              <a:gd name="connsiteX123" fmla="*/ 14272768 w 24377649"/>
              <a:gd name="connsiteY123" fmla="*/ 157992 h 5292849"/>
              <a:gd name="connsiteX124" fmla="*/ 14699294 w 24377649"/>
              <a:gd name="connsiteY124" fmla="*/ 8926 h 5292849"/>
              <a:gd name="connsiteX125" fmla="*/ 14818215 w 24377649"/>
              <a:gd name="connsiteY125" fmla="*/ 157992 h 5292849"/>
              <a:gd name="connsiteX126" fmla="*/ 15248704 w 24377649"/>
              <a:gd name="connsiteY126" fmla="*/ 8926 h 5292849"/>
              <a:gd name="connsiteX127" fmla="*/ 15364453 w 24377649"/>
              <a:gd name="connsiteY127" fmla="*/ 157992 h 5292849"/>
              <a:gd name="connsiteX128" fmla="*/ 15518256 w 24377649"/>
              <a:gd name="connsiteY128" fmla="*/ 140548 h 5292849"/>
              <a:gd name="connsiteX129" fmla="*/ 15518256 w 24377649"/>
              <a:gd name="connsiteY129" fmla="*/ 591711 h 5292849"/>
              <a:gd name="connsiteX130" fmla="*/ 15519842 w 24377649"/>
              <a:gd name="connsiteY130" fmla="*/ 591711 h 5292849"/>
              <a:gd name="connsiteX131" fmla="*/ 15519842 w 24377649"/>
              <a:gd name="connsiteY131" fmla="*/ 5292849 h 5292849"/>
              <a:gd name="connsiteX132" fmla="*/ 0 w 24377649"/>
              <a:gd name="connsiteY132" fmla="*/ 5292849 h 5292849"/>
              <a:gd name="connsiteX133" fmla="*/ 0 w 24377649"/>
              <a:gd name="connsiteY133" fmla="*/ 591711 h 5292849"/>
              <a:gd name="connsiteX134" fmla="*/ 0 w 24377649"/>
              <a:gd name="connsiteY134" fmla="*/ 137376 h 5292849"/>
              <a:gd name="connsiteX135" fmla="*/ 290958 w 24377649"/>
              <a:gd name="connsiteY135" fmla="*/ 8926 h 5292849"/>
              <a:gd name="connsiteX136" fmla="*/ 407500 w 24377649"/>
              <a:gd name="connsiteY136" fmla="*/ 157992 h 5292849"/>
              <a:gd name="connsiteX137" fmla="*/ 822926 w 24377649"/>
              <a:gd name="connsiteY137" fmla="*/ 8926 h 5292849"/>
              <a:gd name="connsiteX138" fmla="*/ 829911 w 24377649"/>
              <a:gd name="connsiteY138" fmla="*/ 44 h 5292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24377649" h="5292849">
                <a:moveTo>
                  <a:pt x="16350545" y="44"/>
                </a:moveTo>
                <a:cubicBezTo>
                  <a:pt x="16363888" y="3004"/>
                  <a:pt x="16362587" y="157199"/>
                  <a:pt x="16473579" y="157199"/>
                </a:cubicBezTo>
                <a:cubicBezTo>
                  <a:pt x="16475165" y="157199"/>
                  <a:pt x="16477543" y="157199"/>
                  <a:pt x="16479129" y="157199"/>
                </a:cubicBezTo>
                <a:lnTo>
                  <a:pt x="16479129" y="157992"/>
                </a:lnTo>
                <a:cubicBezTo>
                  <a:pt x="16606769" y="157992"/>
                  <a:pt x="16880283" y="65222"/>
                  <a:pt x="16905655" y="8926"/>
                </a:cubicBezTo>
                <a:cubicBezTo>
                  <a:pt x="16926267" y="-34684"/>
                  <a:pt x="16897727" y="157992"/>
                  <a:pt x="17025367" y="157992"/>
                </a:cubicBezTo>
                <a:cubicBezTo>
                  <a:pt x="17153007" y="157992"/>
                  <a:pt x="17418595" y="65222"/>
                  <a:pt x="17455063" y="8926"/>
                </a:cubicBezTo>
                <a:cubicBezTo>
                  <a:pt x="17484399" y="-36270"/>
                  <a:pt x="17443963" y="157992"/>
                  <a:pt x="17571607" y="157992"/>
                </a:cubicBezTo>
                <a:cubicBezTo>
                  <a:pt x="17698455" y="157992"/>
                  <a:pt x="17952943" y="89009"/>
                  <a:pt x="17987031" y="8926"/>
                </a:cubicBezTo>
                <a:cubicBezTo>
                  <a:pt x="18010023" y="-44199"/>
                  <a:pt x="17990203" y="157199"/>
                  <a:pt x="18116259" y="157199"/>
                </a:cubicBezTo>
                <a:cubicBezTo>
                  <a:pt x="18118635" y="157199"/>
                  <a:pt x="18121015" y="157199"/>
                  <a:pt x="18123395" y="157199"/>
                </a:cubicBezTo>
                <a:lnTo>
                  <a:pt x="18123395" y="157992"/>
                </a:lnTo>
                <a:cubicBezTo>
                  <a:pt x="18251035" y="157992"/>
                  <a:pt x="18523759" y="65222"/>
                  <a:pt x="18549919" y="8926"/>
                </a:cubicBezTo>
                <a:cubicBezTo>
                  <a:pt x="18569739" y="-34684"/>
                  <a:pt x="18541199" y="157992"/>
                  <a:pt x="18668839" y="157992"/>
                </a:cubicBezTo>
                <a:cubicBezTo>
                  <a:pt x="18796479" y="157992"/>
                  <a:pt x="19062067" y="65222"/>
                  <a:pt x="19097743" y="8926"/>
                </a:cubicBezTo>
                <a:cubicBezTo>
                  <a:pt x="19127079" y="-36270"/>
                  <a:pt x="19086643" y="157992"/>
                  <a:pt x="19215079" y="157992"/>
                </a:cubicBezTo>
                <a:cubicBezTo>
                  <a:pt x="19253131" y="157992"/>
                  <a:pt x="19308627" y="151649"/>
                  <a:pt x="19368883" y="140548"/>
                </a:cubicBezTo>
                <a:cubicBezTo>
                  <a:pt x="19368883" y="140548"/>
                  <a:pt x="19368883" y="140548"/>
                  <a:pt x="19368087" y="140548"/>
                </a:cubicBezTo>
                <a:cubicBezTo>
                  <a:pt x="19497315" y="112003"/>
                  <a:pt x="19649531" y="50157"/>
                  <a:pt x="19675695" y="8926"/>
                </a:cubicBezTo>
                <a:cubicBezTo>
                  <a:pt x="19705027" y="-36270"/>
                  <a:pt x="19664595" y="157992"/>
                  <a:pt x="19792235" y="157992"/>
                </a:cubicBezTo>
                <a:cubicBezTo>
                  <a:pt x="19920671" y="157992"/>
                  <a:pt x="20173571" y="89009"/>
                  <a:pt x="20208455" y="8926"/>
                </a:cubicBezTo>
                <a:cubicBezTo>
                  <a:pt x="20231447" y="-44199"/>
                  <a:pt x="20211627" y="157199"/>
                  <a:pt x="20337683" y="157199"/>
                </a:cubicBezTo>
                <a:cubicBezTo>
                  <a:pt x="20340059" y="157199"/>
                  <a:pt x="20341647" y="157199"/>
                  <a:pt x="20344023" y="157199"/>
                </a:cubicBezTo>
                <a:lnTo>
                  <a:pt x="20344023" y="157992"/>
                </a:lnTo>
                <a:cubicBezTo>
                  <a:pt x="20471667" y="157992"/>
                  <a:pt x="20744387" y="65222"/>
                  <a:pt x="20770551" y="8926"/>
                </a:cubicBezTo>
                <a:cubicBezTo>
                  <a:pt x="20790371" y="-34684"/>
                  <a:pt x="20761831" y="157992"/>
                  <a:pt x="20889471" y="157992"/>
                </a:cubicBezTo>
                <a:cubicBezTo>
                  <a:pt x="21017111" y="157992"/>
                  <a:pt x="21283491" y="65222"/>
                  <a:pt x="21319167" y="8926"/>
                </a:cubicBezTo>
                <a:cubicBezTo>
                  <a:pt x="21349295" y="-36270"/>
                  <a:pt x="21308067" y="157992"/>
                  <a:pt x="21435711" y="157992"/>
                </a:cubicBezTo>
                <a:cubicBezTo>
                  <a:pt x="21563351" y="157992"/>
                  <a:pt x="21817047" y="89009"/>
                  <a:pt x="21851135" y="8926"/>
                </a:cubicBezTo>
                <a:cubicBezTo>
                  <a:pt x="21874127" y="-44199"/>
                  <a:pt x="21854307" y="157199"/>
                  <a:pt x="21981155" y="157199"/>
                </a:cubicBezTo>
                <a:cubicBezTo>
                  <a:pt x="21982743" y="157199"/>
                  <a:pt x="21985119" y="157199"/>
                  <a:pt x="21986707" y="157199"/>
                </a:cubicBezTo>
                <a:lnTo>
                  <a:pt x="21986707" y="157992"/>
                </a:lnTo>
                <a:cubicBezTo>
                  <a:pt x="22114347" y="157992"/>
                  <a:pt x="22387863" y="65222"/>
                  <a:pt x="22414023" y="8926"/>
                </a:cubicBezTo>
                <a:cubicBezTo>
                  <a:pt x="22433843" y="-34684"/>
                  <a:pt x="22405303" y="157992"/>
                  <a:pt x="22532943" y="157992"/>
                </a:cubicBezTo>
                <a:cubicBezTo>
                  <a:pt x="22660583" y="157992"/>
                  <a:pt x="22926967" y="65222"/>
                  <a:pt x="22962643" y="8926"/>
                </a:cubicBezTo>
                <a:cubicBezTo>
                  <a:pt x="22991975" y="-36270"/>
                  <a:pt x="22951543" y="157992"/>
                  <a:pt x="23079183" y="157992"/>
                </a:cubicBezTo>
                <a:cubicBezTo>
                  <a:pt x="23115651" y="157992"/>
                  <a:pt x="23169563" y="151649"/>
                  <a:pt x="23227435" y="141341"/>
                </a:cubicBezTo>
                <a:cubicBezTo>
                  <a:pt x="23355871" y="112796"/>
                  <a:pt x="23509671" y="50950"/>
                  <a:pt x="23536627" y="8926"/>
                </a:cubicBezTo>
                <a:cubicBezTo>
                  <a:pt x="23565963" y="-36270"/>
                  <a:pt x="23525527" y="157992"/>
                  <a:pt x="23653171" y="157992"/>
                </a:cubicBezTo>
                <a:cubicBezTo>
                  <a:pt x="23780811" y="157992"/>
                  <a:pt x="24034507" y="89009"/>
                  <a:pt x="24069391" y="8926"/>
                </a:cubicBezTo>
                <a:cubicBezTo>
                  <a:pt x="24092379" y="-44199"/>
                  <a:pt x="24072559" y="157199"/>
                  <a:pt x="24198615" y="157199"/>
                </a:cubicBezTo>
                <a:cubicBezTo>
                  <a:pt x="24200203" y="157199"/>
                  <a:pt x="24202579" y="157199"/>
                  <a:pt x="24204959" y="157199"/>
                </a:cubicBezTo>
                <a:lnTo>
                  <a:pt x="24204959" y="157992"/>
                </a:lnTo>
                <a:cubicBezTo>
                  <a:pt x="24236869" y="157992"/>
                  <a:pt x="24277847" y="152194"/>
                  <a:pt x="24321773" y="142617"/>
                </a:cubicBezTo>
                <a:lnTo>
                  <a:pt x="24377649" y="126811"/>
                </a:lnTo>
                <a:lnTo>
                  <a:pt x="24377649" y="5292849"/>
                </a:lnTo>
                <a:lnTo>
                  <a:pt x="15520634" y="5292849"/>
                </a:lnTo>
                <a:lnTo>
                  <a:pt x="15520634" y="591711"/>
                </a:lnTo>
                <a:lnTo>
                  <a:pt x="15520634" y="137376"/>
                </a:lnTo>
                <a:cubicBezTo>
                  <a:pt x="15645896" y="106453"/>
                  <a:pt x="15786222" y="47778"/>
                  <a:pt x="15811591" y="8926"/>
                </a:cubicBezTo>
                <a:cubicBezTo>
                  <a:pt x="15840132" y="-36270"/>
                  <a:pt x="15800492" y="157992"/>
                  <a:pt x="15928133" y="157992"/>
                </a:cubicBezTo>
                <a:cubicBezTo>
                  <a:pt x="16055774" y="157992"/>
                  <a:pt x="16309469" y="89009"/>
                  <a:pt x="16343560" y="8926"/>
                </a:cubicBezTo>
                <a:cubicBezTo>
                  <a:pt x="16346434" y="2285"/>
                  <a:pt x="16348639" y="-378"/>
                  <a:pt x="16350545" y="44"/>
                </a:cubicBezTo>
                <a:close/>
                <a:moveTo>
                  <a:pt x="829911" y="44"/>
                </a:moveTo>
                <a:cubicBezTo>
                  <a:pt x="843255" y="3004"/>
                  <a:pt x="841953" y="157199"/>
                  <a:pt x="952945" y="157199"/>
                </a:cubicBezTo>
                <a:cubicBezTo>
                  <a:pt x="954531" y="157199"/>
                  <a:pt x="956910" y="157199"/>
                  <a:pt x="958495" y="157199"/>
                </a:cubicBezTo>
                <a:lnTo>
                  <a:pt x="958495" y="157992"/>
                </a:lnTo>
                <a:cubicBezTo>
                  <a:pt x="1086137" y="157992"/>
                  <a:pt x="1359651" y="65222"/>
                  <a:pt x="1385022" y="8926"/>
                </a:cubicBezTo>
                <a:cubicBezTo>
                  <a:pt x="1405635" y="-34684"/>
                  <a:pt x="1377094" y="157992"/>
                  <a:pt x="1504735" y="157992"/>
                </a:cubicBezTo>
                <a:cubicBezTo>
                  <a:pt x="1632375" y="157992"/>
                  <a:pt x="1897963" y="65222"/>
                  <a:pt x="1934432" y="8926"/>
                </a:cubicBezTo>
                <a:cubicBezTo>
                  <a:pt x="1963765" y="-36270"/>
                  <a:pt x="1923333" y="157992"/>
                  <a:pt x="2050973" y="157992"/>
                </a:cubicBezTo>
                <a:cubicBezTo>
                  <a:pt x="2177821" y="157992"/>
                  <a:pt x="2432310" y="89009"/>
                  <a:pt x="2466400" y="8926"/>
                </a:cubicBezTo>
                <a:cubicBezTo>
                  <a:pt x="2489391" y="-44199"/>
                  <a:pt x="2469571" y="157199"/>
                  <a:pt x="2595627" y="157199"/>
                </a:cubicBezTo>
                <a:cubicBezTo>
                  <a:pt x="2598005" y="157199"/>
                  <a:pt x="2600383" y="157199"/>
                  <a:pt x="2602761" y="157199"/>
                </a:cubicBezTo>
                <a:lnTo>
                  <a:pt x="2602761" y="157992"/>
                </a:lnTo>
                <a:cubicBezTo>
                  <a:pt x="2730403" y="157992"/>
                  <a:pt x="3003126" y="65222"/>
                  <a:pt x="3029288" y="8926"/>
                </a:cubicBezTo>
                <a:cubicBezTo>
                  <a:pt x="3049108" y="-34684"/>
                  <a:pt x="3020567" y="157992"/>
                  <a:pt x="3148207" y="157992"/>
                </a:cubicBezTo>
                <a:cubicBezTo>
                  <a:pt x="3275848" y="157992"/>
                  <a:pt x="3541436" y="65222"/>
                  <a:pt x="3577112" y="8926"/>
                </a:cubicBezTo>
                <a:cubicBezTo>
                  <a:pt x="3606445" y="-36270"/>
                  <a:pt x="3566013" y="157992"/>
                  <a:pt x="3694445" y="157992"/>
                </a:cubicBezTo>
                <a:cubicBezTo>
                  <a:pt x="3732501" y="157992"/>
                  <a:pt x="3787997" y="151649"/>
                  <a:pt x="3848250" y="140548"/>
                </a:cubicBezTo>
                <a:cubicBezTo>
                  <a:pt x="3848250" y="140548"/>
                  <a:pt x="3848250" y="140548"/>
                  <a:pt x="3847457" y="140548"/>
                </a:cubicBezTo>
                <a:cubicBezTo>
                  <a:pt x="3976683" y="112003"/>
                  <a:pt x="4128901" y="50157"/>
                  <a:pt x="4155063" y="8926"/>
                </a:cubicBezTo>
                <a:cubicBezTo>
                  <a:pt x="4184396" y="-36270"/>
                  <a:pt x="4143964" y="157992"/>
                  <a:pt x="4271604" y="157992"/>
                </a:cubicBezTo>
                <a:cubicBezTo>
                  <a:pt x="4400038" y="157992"/>
                  <a:pt x="4652941" y="89009"/>
                  <a:pt x="4687824" y="8926"/>
                </a:cubicBezTo>
                <a:cubicBezTo>
                  <a:pt x="4710815" y="-44199"/>
                  <a:pt x="4690995" y="157199"/>
                  <a:pt x="4817050" y="157199"/>
                </a:cubicBezTo>
                <a:cubicBezTo>
                  <a:pt x="4819429" y="157199"/>
                  <a:pt x="4821014" y="157199"/>
                  <a:pt x="4823393" y="157199"/>
                </a:cubicBezTo>
                <a:lnTo>
                  <a:pt x="4823393" y="157992"/>
                </a:lnTo>
                <a:cubicBezTo>
                  <a:pt x="4951034" y="157992"/>
                  <a:pt x="5223757" y="65222"/>
                  <a:pt x="5249919" y="8926"/>
                </a:cubicBezTo>
                <a:cubicBezTo>
                  <a:pt x="5269738" y="-34684"/>
                  <a:pt x="5241198" y="157992"/>
                  <a:pt x="5368839" y="157992"/>
                </a:cubicBezTo>
                <a:cubicBezTo>
                  <a:pt x="5496480" y="157992"/>
                  <a:pt x="5762860" y="65222"/>
                  <a:pt x="5798536" y="8926"/>
                </a:cubicBezTo>
                <a:cubicBezTo>
                  <a:pt x="5828662" y="-36270"/>
                  <a:pt x="5787437" y="157992"/>
                  <a:pt x="5915078" y="157992"/>
                </a:cubicBezTo>
                <a:cubicBezTo>
                  <a:pt x="6042718" y="157992"/>
                  <a:pt x="6296414" y="89009"/>
                  <a:pt x="6330505" y="8926"/>
                </a:cubicBezTo>
                <a:cubicBezTo>
                  <a:pt x="6353496" y="-44199"/>
                  <a:pt x="6333676" y="157199"/>
                  <a:pt x="6460524" y="157199"/>
                </a:cubicBezTo>
                <a:cubicBezTo>
                  <a:pt x="6462109" y="157199"/>
                  <a:pt x="6464488" y="157199"/>
                  <a:pt x="6466073" y="157199"/>
                </a:cubicBezTo>
                <a:lnTo>
                  <a:pt x="6466073" y="157992"/>
                </a:lnTo>
                <a:cubicBezTo>
                  <a:pt x="6593714" y="157992"/>
                  <a:pt x="6867230" y="65222"/>
                  <a:pt x="6893392" y="8926"/>
                </a:cubicBezTo>
                <a:cubicBezTo>
                  <a:pt x="6913212" y="-34684"/>
                  <a:pt x="6884671" y="157992"/>
                  <a:pt x="7012312" y="157992"/>
                </a:cubicBezTo>
                <a:cubicBezTo>
                  <a:pt x="7139953" y="157992"/>
                  <a:pt x="7406333" y="65222"/>
                  <a:pt x="7442009" y="8926"/>
                </a:cubicBezTo>
                <a:cubicBezTo>
                  <a:pt x="7471343" y="-36270"/>
                  <a:pt x="7430910" y="157992"/>
                  <a:pt x="7558551" y="157992"/>
                </a:cubicBezTo>
                <a:cubicBezTo>
                  <a:pt x="7595020" y="157992"/>
                  <a:pt x="7648930" y="151649"/>
                  <a:pt x="7706804" y="141341"/>
                </a:cubicBezTo>
                <a:cubicBezTo>
                  <a:pt x="7835238" y="112796"/>
                  <a:pt x="7989041" y="50950"/>
                  <a:pt x="8015996" y="8926"/>
                </a:cubicBezTo>
                <a:cubicBezTo>
                  <a:pt x="8045330" y="-36270"/>
                  <a:pt x="8004897" y="157992"/>
                  <a:pt x="8132538" y="157992"/>
                </a:cubicBezTo>
                <a:cubicBezTo>
                  <a:pt x="8260178" y="157992"/>
                  <a:pt x="8513874" y="89009"/>
                  <a:pt x="8548757" y="8926"/>
                </a:cubicBezTo>
                <a:cubicBezTo>
                  <a:pt x="8571748" y="-44199"/>
                  <a:pt x="8551928" y="157199"/>
                  <a:pt x="8677983" y="157199"/>
                </a:cubicBezTo>
                <a:cubicBezTo>
                  <a:pt x="8679569" y="157199"/>
                  <a:pt x="8681947" y="157199"/>
                  <a:pt x="8684325" y="157199"/>
                </a:cubicBezTo>
                <a:lnTo>
                  <a:pt x="8684325" y="157992"/>
                </a:lnTo>
                <a:cubicBezTo>
                  <a:pt x="8811965" y="157992"/>
                  <a:pt x="9084689" y="65222"/>
                  <a:pt x="9110852" y="8926"/>
                </a:cubicBezTo>
                <a:cubicBezTo>
                  <a:pt x="9130672" y="-34684"/>
                  <a:pt x="9102924" y="157992"/>
                  <a:pt x="9230565" y="157992"/>
                </a:cubicBezTo>
                <a:cubicBezTo>
                  <a:pt x="9358205" y="157992"/>
                  <a:pt x="9623000" y="65222"/>
                  <a:pt x="9659469" y="8926"/>
                </a:cubicBezTo>
                <a:cubicBezTo>
                  <a:pt x="9688803" y="-36270"/>
                  <a:pt x="9648369" y="157992"/>
                  <a:pt x="9776009" y="157992"/>
                </a:cubicBezTo>
                <a:cubicBezTo>
                  <a:pt x="9903651" y="157992"/>
                  <a:pt x="10157347" y="89009"/>
                  <a:pt x="10191437" y="8926"/>
                </a:cubicBezTo>
                <a:cubicBezTo>
                  <a:pt x="10214428" y="-44199"/>
                  <a:pt x="10194609" y="157199"/>
                  <a:pt x="10321455" y="157199"/>
                </a:cubicBezTo>
                <a:cubicBezTo>
                  <a:pt x="10323041" y="157199"/>
                  <a:pt x="10325419" y="157199"/>
                  <a:pt x="10327799" y="157199"/>
                </a:cubicBezTo>
                <a:lnTo>
                  <a:pt x="10327799" y="157992"/>
                </a:lnTo>
                <a:cubicBezTo>
                  <a:pt x="10454647" y="157992"/>
                  <a:pt x="10728162" y="65222"/>
                  <a:pt x="10754325" y="8926"/>
                </a:cubicBezTo>
                <a:cubicBezTo>
                  <a:pt x="10774145" y="-34684"/>
                  <a:pt x="10745604" y="157992"/>
                  <a:pt x="10873245" y="157992"/>
                </a:cubicBezTo>
                <a:cubicBezTo>
                  <a:pt x="11000886" y="157992"/>
                  <a:pt x="11266472" y="65222"/>
                  <a:pt x="11302942" y="8926"/>
                </a:cubicBezTo>
                <a:cubicBezTo>
                  <a:pt x="11332275" y="-36270"/>
                  <a:pt x="11291843" y="157992"/>
                  <a:pt x="11418691" y="157992"/>
                </a:cubicBezTo>
                <a:cubicBezTo>
                  <a:pt x="11457538" y="157992"/>
                  <a:pt x="11513033" y="151649"/>
                  <a:pt x="11572494" y="140548"/>
                </a:cubicBezTo>
                <a:cubicBezTo>
                  <a:pt x="11572494" y="146098"/>
                  <a:pt x="11570908" y="150856"/>
                  <a:pt x="11570115" y="155613"/>
                </a:cubicBezTo>
                <a:cubicBezTo>
                  <a:pt x="11706477" y="140548"/>
                  <a:pt x="11929253" y="59672"/>
                  <a:pt x="11961757" y="8926"/>
                </a:cubicBezTo>
                <a:cubicBezTo>
                  <a:pt x="11991093" y="-36270"/>
                  <a:pt x="11950658" y="157992"/>
                  <a:pt x="12078300" y="157992"/>
                </a:cubicBezTo>
                <a:cubicBezTo>
                  <a:pt x="12205941" y="157992"/>
                  <a:pt x="12458844" y="89009"/>
                  <a:pt x="12493726" y="8926"/>
                </a:cubicBezTo>
                <a:cubicBezTo>
                  <a:pt x="12516717" y="-44199"/>
                  <a:pt x="12496899" y="157199"/>
                  <a:pt x="12622952" y="157199"/>
                </a:cubicBezTo>
                <a:cubicBezTo>
                  <a:pt x="12625331" y="157199"/>
                  <a:pt x="12627710" y="157199"/>
                  <a:pt x="12629295" y="157199"/>
                </a:cubicBezTo>
                <a:lnTo>
                  <a:pt x="12629295" y="157992"/>
                </a:lnTo>
                <a:cubicBezTo>
                  <a:pt x="12756936" y="157992"/>
                  <a:pt x="13030451" y="65222"/>
                  <a:pt x="13055822" y="8926"/>
                </a:cubicBezTo>
                <a:cubicBezTo>
                  <a:pt x="13076434" y="-34684"/>
                  <a:pt x="13047895" y="157992"/>
                  <a:pt x="13175535" y="157992"/>
                </a:cubicBezTo>
                <a:cubicBezTo>
                  <a:pt x="13303175" y="157992"/>
                  <a:pt x="13568764" y="65222"/>
                  <a:pt x="13604438" y="8926"/>
                </a:cubicBezTo>
                <a:cubicBezTo>
                  <a:pt x="13634564" y="-36270"/>
                  <a:pt x="13594132" y="157992"/>
                  <a:pt x="13721772" y="157992"/>
                </a:cubicBezTo>
                <a:cubicBezTo>
                  <a:pt x="13849413" y="157992"/>
                  <a:pt x="14103111" y="89009"/>
                  <a:pt x="14137201" y="8926"/>
                </a:cubicBezTo>
                <a:cubicBezTo>
                  <a:pt x="14160192" y="-44199"/>
                  <a:pt x="14140370" y="157199"/>
                  <a:pt x="14266427" y="157199"/>
                </a:cubicBezTo>
                <a:cubicBezTo>
                  <a:pt x="14268805" y="157199"/>
                  <a:pt x="14270391" y="157199"/>
                  <a:pt x="14272768" y="157199"/>
                </a:cubicBezTo>
                <a:lnTo>
                  <a:pt x="14272768" y="157992"/>
                </a:lnTo>
                <a:cubicBezTo>
                  <a:pt x="14400408" y="157992"/>
                  <a:pt x="14673925" y="65222"/>
                  <a:pt x="14699294" y="8926"/>
                </a:cubicBezTo>
                <a:cubicBezTo>
                  <a:pt x="14719116" y="-34684"/>
                  <a:pt x="14690575" y="157992"/>
                  <a:pt x="14818215" y="157992"/>
                </a:cubicBezTo>
                <a:cubicBezTo>
                  <a:pt x="14946647" y="157992"/>
                  <a:pt x="15212235" y="65222"/>
                  <a:pt x="15248704" y="8926"/>
                </a:cubicBezTo>
                <a:cubicBezTo>
                  <a:pt x="15277245" y="-36270"/>
                  <a:pt x="15236812" y="157992"/>
                  <a:pt x="15364453" y="157992"/>
                </a:cubicBezTo>
                <a:cubicBezTo>
                  <a:pt x="15403302" y="157992"/>
                  <a:pt x="15458797" y="151649"/>
                  <a:pt x="15518256" y="140548"/>
                </a:cubicBezTo>
                <a:lnTo>
                  <a:pt x="15518256" y="591711"/>
                </a:lnTo>
                <a:lnTo>
                  <a:pt x="15519842" y="591711"/>
                </a:lnTo>
                <a:lnTo>
                  <a:pt x="15519842" y="5292849"/>
                </a:lnTo>
                <a:lnTo>
                  <a:pt x="0" y="5292849"/>
                </a:lnTo>
                <a:lnTo>
                  <a:pt x="0" y="591711"/>
                </a:lnTo>
                <a:lnTo>
                  <a:pt x="0" y="137376"/>
                </a:lnTo>
                <a:cubicBezTo>
                  <a:pt x="125263" y="106453"/>
                  <a:pt x="265589" y="47778"/>
                  <a:pt x="290958" y="8926"/>
                </a:cubicBezTo>
                <a:cubicBezTo>
                  <a:pt x="319499" y="-36270"/>
                  <a:pt x="279860" y="157992"/>
                  <a:pt x="407500" y="157992"/>
                </a:cubicBezTo>
                <a:cubicBezTo>
                  <a:pt x="535141" y="157992"/>
                  <a:pt x="788836" y="89009"/>
                  <a:pt x="822926" y="8926"/>
                </a:cubicBezTo>
                <a:cubicBezTo>
                  <a:pt x="825801" y="2285"/>
                  <a:pt x="828006" y="-378"/>
                  <a:pt x="829911" y="44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52979D3-49E9-4C4B-A284-ACCDC337F533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E1EF9-2168-8044-9527-EB646D08607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3F975AC-5CD9-D141-BE38-8519BD6AF3FC}"/>
              </a:ext>
            </a:extLst>
          </p:cNvPr>
          <p:cNvCxnSpPr>
            <a:cxnSpLocks/>
          </p:cNvCxnSpPr>
          <p:nvPr/>
        </p:nvCxnSpPr>
        <p:spPr>
          <a:xfrm>
            <a:off x="6835480" y="4398562"/>
            <a:ext cx="5773418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C628114-201B-474E-99CA-69B64C7D139B}"/>
              </a:ext>
            </a:extLst>
          </p:cNvPr>
          <p:cNvCxnSpPr>
            <a:cxnSpLocks/>
          </p:cNvCxnSpPr>
          <p:nvPr/>
        </p:nvCxnSpPr>
        <p:spPr>
          <a:xfrm>
            <a:off x="8665664" y="6921101"/>
            <a:ext cx="3943234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A9FA3D2-FD0B-624B-9E82-407797624C52}"/>
              </a:ext>
            </a:extLst>
          </p:cNvPr>
          <p:cNvCxnSpPr>
            <a:cxnSpLocks/>
          </p:cNvCxnSpPr>
          <p:nvPr/>
        </p:nvCxnSpPr>
        <p:spPr>
          <a:xfrm>
            <a:off x="5745483" y="9443641"/>
            <a:ext cx="6863415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BBC14791-0C9C-6F44-AB6B-763D8FA5E6C0}"/>
              </a:ext>
            </a:extLst>
          </p:cNvPr>
          <p:cNvCxnSpPr>
            <a:cxnSpLocks/>
          </p:cNvCxnSpPr>
          <p:nvPr/>
        </p:nvCxnSpPr>
        <p:spPr>
          <a:xfrm>
            <a:off x="5848722" y="11966179"/>
            <a:ext cx="6760176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73F560A2-0F16-8746-98CA-B744AAF5FC13}"/>
              </a:ext>
            </a:extLst>
          </p:cNvPr>
          <p:cNvSpPr txBox="1"/>
          <p:nvPr/>
        </p:nvSpPr>
        <p:spPr>
          <a:xfrm>
            <a:off x="13434225" y="3855549"/>
            <a:ext cx="1348446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accent4">
                    <a:lumMod val="20000"/>
                    <a:lumOff val="80000"/>
                    <a:alpha val="30000"/>
                  </a:schemeClr>
                </a:solidFill>
                <a:latin typeface="Poppins SemiBold" pitchFamily="2" charset="77"/>
                <a:cs typeface="Poppins SemiBold" pitchFamily="2" charset="77"/>
              </a:rPr>
              <a:t>01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A651083-A771-0647-8E94-1B4F027400F5}"/>
              </a:ext>
            </a:extLst>
          </p:cNvPr>
          <p:cNvSpPr txBox="1"/>
          <p:nvPr/>
        </p:nvSpPr>
        <p:spPr>
          <a:xfrm>
            <a:off x="13439768" y="3464246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C4C8AB35-BDF5-364F-A7C9-F81093AB1D9B}"/>
              </a:ext>
            </a:extLst>
          </p:cNvPr>
          <p:cNvSpPr txBox="1">
            <a:spLocks/>
          </p:cNvSpPr>
          <p:nvPr/>
        </p:nvSpPr>
        <p:spPr>
          <a:xfrm>
            <a:off x="13434225" y="4168847"/>
            <a:ext cx="77270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0004F9F-ACD1-694D-BD4B-084D3982275A}"/>
              </a:ext>
            </a:extLst>
          </p:cNvPr>
          <p:cNvSpPr/>
          <p:nvPr/>
        </p:nvSpPr>
        <p:spPr>
          <a:xfrm>
            <a:off x="12973148" y="3406330"/>
            <a:ext cx="182880" cy="198446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22F8701-532D-FA48-88E1-02B4E66A23C0}"/>
              </a:ext>
            </a:extLst>
          </p:cNvPr>
          <p:cNvSpPr txBox="1"/>
          <p:nvPr/>
        </p:nvSpPr>
        <p:spPr>
          <a:xfrm>
            <a:off x="13434225" y="6378089"/>
            <a:ext cx="159210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bg1">
                    <a:alpha val="30000"/>
                  </a:schemeClr>
                </a:solidFill>
                <a:latin typeface="Poppins SemiBold" pitchFamily="2" charset="77"/>
                <a:cs typeface="Poppins SemiBold" pitchFamily="2" charset="77"/>
              </a:rPr>
              <a:t>02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873AB9D-33DA-344A-B2B0-87B9BCF5538A}"/>
              </a:ext>
            </a:extLst>
          </p:cNvPr>
          <p:cNvSpPr txBox="1"/>
          <p:nvPr/>
        </p:nvSpPr>
        <p:spPr>
          <a:xfrm>
            <a:off x="13439768" y="5986786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61A4BCE1-1BFA-274B-A3DC-19EF1E316A3F}"/>
              </a:ext>
            </a:extLst>
          </p:cNvPr>
          <p:cNvSpPr txBox="1">
            <a:spLocks/>
          </p:cNvSpPr>
          <p:nvPr/>
        </p:nvSpPr>
        <p:spPr>
          <a:xfrm>
            <a:off x="13434225" y="6691387"/>
            <a:ext cx="77270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CC48ED8-E54F-7942-A0B4-3BDD56CAC6D1}"/>
              </a:ext>
            </a:extLst>
          </p:cNvPr>
          <p:cNvSpPr/>
          <p:nvPr/>
        </p:nvSpPr>
        <p:spPr>
          <a:xfrm>
            <a:off x="12973148" y="5928870"/>
            <a:ext cx="182880" cy="19844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B66E5EA-8CB6-F245-A0FC-E5E533D8C175}"/>
              </a:ext>
            </a:extLst>
          </p:cNvPr>
          <p:cNvSpPr txBox="1"/>
          <p:nvPr/>
        </p:nvSpPr>
        <p:spPr>
          <a:xfrm>
            <a:off x="13434225" y="8900629"/>
            <a:ext cx="1620957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bg1">
                    <a:alpha val="30000"/>
                  </a:schemeClr>
                </a:solidFill>
                <a:latin typeface="Poppins SemiBold" pitchFamily="2" charset="77"/>
                <a:cs typeface="Poppins SemiBold" pitchFamily="2" charset="77"/>
              </a:rPr>
              <a:t>03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D0DE934-8DA6-6D45-914C-4A0D15E4EF52}"/>
              </a:ext>
            </a:extLst>
          </p:cNvPr>
          <p:cNvSpPr txBox="1"/>
          <p:nvPr/>
        </p:nvSpPr>
        <p:spPr>
          <a:xfrm>
            <a:off x="13439768" y="8509326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7DB6DEAE-B809-594B-A3C6-A0037FFDD2E8}"/>
              </a:ext>
            </a:extLst>
          </p:cNvPr>
          <p:cNvSpPr txBox="1">
            <a:spLocks/>
          </p:cNvSpPr>
          <p:nvPr/>
        </p:nvSpPr>
        <p:spPr>
          <a:xfrm>
            <a:off x="13434225" y="9213927"/>
            <a:ext cx="77270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7EA5895-3363-7247-A1EC-235C7744EEBA}"/>
              </a:ext>
            </a:extLst>
          </p:cNvPr>
          <p:cNvSpPr/>
          <p:nvPr/>
        </p:nvSpPr>
        <p:spPr>
          <a:xfrm>
            <a:off x="12973148" y="8451410"/>
            <a:ext cx="182880" cy="19844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1AF6F35-6DA9-714D-8E9D-3146071A0F7B}"/>
              </a:ext>
            </a:extLst>
          </p:cNvPr>
          <p:cNvSpPr txBox="1"/>
          <p:nvPr/>
        </p:nvSpPr>
        <p:spPr>
          <a:xfrm>
            <a:off x="13434225" y="11423168"/>
            <a:ext cx="1693092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bg1">
                    <a:alpha val="30000"/>
                  </a:schemeClr>
                </a:solidFill>
                <a:latin typeface="Poppins SemiBold" pitchFamily="2" charset="77"/>
                <a:cs typeface="Poppins SemiBold" pitchFamily="2" charset="77"/>
              </a:rPr>
              <a:t>04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E0C1F13-8427-8A40-B758-50D6B1BC5229}"/>
              </a:ext>
            </a:extLst>
          </p:cNvPr>
          <p:cNvSpPr txBox="1"/>
          <p:nvPr/>
        </p:nvSpPr>
        <p:spPr>
          <a:xfrm>
            <a:off x="13439768" y="11031865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D2B8C323-EB4E-1B49-807B-409EEA0BC411}"/>
              </a:ext>
            </a:extLst>
          </p:cNvPr>
          <p:cNvSpPr txBox="1">
            <a:spLocks/>
          </p:cNvSpPr>
          <p:nvPr/>
        </p:nvSpPr>
        <p:spPr>
          <a:xfrm>
            <a:off x="13434225" y="11736466"/>
            <a:ext cx="77270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CF01026-A6A1-7046-BEF8-26BAF674CDD7}"/>
              </a:ext>
            </a:extLst>
          </p:cNvPr>
          <p:cNvSpPr/>
          <p:nvPr/>
        </p:nvSpPr>
        <p:spPr>
          <a:xfrm>
            <a:off x="12973148" y="10973949"/>
            <a:ext cx="182880" cy="19844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0185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6E00BF3-4637-4C49-AD90-616A9AF98B76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EF3E39-6EFE-2845-99C4-F19ABC8994E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FDD57CD-E4AA-2545-A397-A27808017362}"/>
              </a:ext>
            </a:extLst>
          </p:cNvPr>
          <p:cNvSpPr/>
          <p:nvPr/>
        </p:nvSpPr>
        <p:spPr>
          <a:xfrm>
            <a:off x="0" y="5519058"/>
            <a:ext cx="24377650" cy="82006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4DF1CC5-24F6-8B47-B1C5-5B300D173B37}"/>
              </a:ext>
            </a:extLst>
          </p:cNvPr>
          <p:cNvGrpSpPr/>
          <p:nvPr/>
        </p:nvGrpSpPr>
        <p:grpSpPr>
          <a:xfrm>
            <a:off x="13762812" y="1828030"/>
            <a:ext cx="7699040" cy="11125970"/>
            <a:chOff x="3649032" y="3948812"/>
            <a:chExt cx="6645088" cy="9602892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A2BBA8EA-25E9-9246-BA4F-AADA16739B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9032" y="3948812"/>
              <a:ext cx="6518063" cy="9602892"/>
            </a:xfrm>
            <a:custGeom>
              <a:avLst/>
              <a:gdLst>
                <a:gd name="T0" fmla="*/ 7533 w 7918"/>
                <a:gd name="T1" fmla="*/ 5484 h 11669"/>
                <a:gd name="T2" fmla="*/ 7079 w 7918"/>
                <a:gd name="T3" fmla="*/ 4015 h 11669"/>
                <a:gd name="T4" fmla="*/ 6523 w 7918"/>
                <a:gd name="T5" fmla="*/ 3615 h 11669"/>
                <a:gd name="T6" fmla="*/ 5941 w 7918"/>
                <a:gd name="T7" fmla="*/ 2328 h 11669"/>
                <a:gd name="T8" fmla="*/ 5252 w 7918"/>
                <a:gd name="T9" fmla="*/ 1786 h 11669"/>
                <a:gd name="T10" fmla="*/ 5012 w 7918"/>
                <a:gd name="T11" fmla="*/ 968 h 11669"/>
                <a:gd name="T12" fmla="*/ 4427 w 7918"/>
                <a:gd name="T13" fmla="*/ 571 h 11669"/>
                <a:gd name="T14" fmla="*/ 3967 w 7918"/>
                <a:gd name="T15" fmla="*/ 0 h 11669"/>
                <a:gd name="T16" fmla="*/ 3872 w 7918"/>
                <a:gd name="T17" fmla="*/ 0 h 11669"/>
                <a:gd name="T18" fmla="*/ 3155 w 7918"/>
                <a:gd name="T19" fmla="*/ 692 h 11669"/>
                <a:gd name="T20" fmla="*/ 2585 w 7918"/>
                <a:gd name="T21" fmla="*/ 1423 h 11669"/>
                <a:gd name="T22" fmla="*/ 2403 w 7918"/>
                <a:gd name="T23" fmla="*/ 2196 h 11669"/>
                <a:gd name="T24" fmla="*/ 1837 w 7918"/>
                <a:gd name="T25" fmla="*/ 3078 h 11669"/>
                <a:gd name="T26" fmla="*/ 897 w 7918"/>
                <a:gd name="T27" fmla="*/ 4093 h 11669"/>
                <a:gd name="T28" fmla="*/ 352 w 7918"/>
                <a:gd name="T29" fmla="*/ 5677 h 11669"/>
                <a:gd name="T30" fmla="*/ 164 w 7918"/>
                <a:gd name="T31" fmla="*/ 5942 h 11669"/>
                <a:gd name="T32" fmla="*/ 0 w 7918"/>
                <a:gd name="T33" fmla="*/ 6664 h 11669"/>
                <a:gd name="T34" fmla="*/ 926 w 7918"/>
                <a:gd name="T35" fmla="*/ 7542 h 11669"/>
                <a:gd name="T36" fmla="*/ 1266 w 7918"/>
                <a:gd name="T37" fmla="*/ 8596 h 11669"/>
                <a:gd name="T38" fmla="*/ 2403 w 7918"/>
                <a:gd name="T39" fmla="*/ 9611 h 11669"/>
                <a:gd name="T40" fmla="*/ 2634 w 7918"/>
                <a:gd name="T41" fmla="*/ 10368 h 11669"/>
                <a:gd name="T42" fmla="*/ 3054 w 7918"/>
                <a:gd name="T43" fmla="*/ 11125 h 11669"/>
                <a:gd name="T44" fmla="*/ 3776 w 7918"/>
                <a:gd name="T45" fmla="*/ 11668 h 11669"/>
                <a:gd name="T46" fmla="*/ 4972 w 7918"/>
                <a:gd name="T47" fmla="*/ 10814 h 11669"/>
                <a:gd name="T48" fmla="*/ 5213 w 7918"/>
                <a:gd name="T49" fmla="*/ 10013 h 11669"/>
                <a:gd name="T50" fmla="*/ 5941 w 7918"/>
                <a:gd name="T51" fmla="*/ 9482 h 11669"/>
                <a:gd name="T52" fmla="*/ 6613 w 7918"/>
                <a:gd name="T53" fmla="*/ 8360 h 11669"/>
                <a:gd name="T54" fmla="*/ 7168 w 7918"/>
                <a:gd name="T55" fmla="*/ 7968 h 11669"/>
                <a:gd name="T56" fmla="*/ 7533 w 7918"/>
                <a:gd name="T57" fmla="*/ 6831 h 11669"/>
                <a:gd name="T58" fmla="*/ 7917 w 7918"/>
                <a:gd name="T59" fmla="*/ 5942 h 11669"/>
                <a:gd name="T60" fmla="*/ 7533 w 7918"/>
                <a:gd name="T61" fmla="*/ 5484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918" h="11669">
                  <a:moveTo>
                    <a:pt x="7533" y="5484"/>
                  </a:moveTo>
                  <a:lnTo>
                    <a:pt x="7079" y="4015"/>
                  </a:lnTo>
                  <a:lnTo>
                    <a:pt x="6523" y="3615"/>
                  </a:lnTo>
                  <a:lnTo>
                    <a:pt x="5941" y="2328"/>
                  </a:lnTo>
                  <a:lnTo>
                    <a:pt x="5252" y="1786"/>
                  </a:lnTo>
                  <a:lnTo>
                    <a:pt x="5012" y="968"/>
                  </a:lnTo>
                  <a:lnTo>
                    <a:pt x="4427" y="571"/>
                  </a:lnTo>
                  <a:lnTo>
                    <a:pt x="3967" y="0"/>
                  </a:lnTo>
                  <a:lnTo>
                    <a:pt x="3872" y="0"/>
                  </a:lnTo>
                  <a:lnTo>
                    <a:pt x="3155" y="692"/>
                  </a:lnTo>
                  <a:lnTo>
                    <a:pt x="2585" y="1423"/>
                  </a:lnTo>
                  <a:lnTo>
                    <a:pt x="2403" y="2196"/>
                  </a:lnTo>
                  <a:lnTo>
                    <a:pt x="1837" y="3078"/>
                  </a:lnTo>
                  <a:lnTo>
                    <a:pt x="897" y="4093"/>
                  </a:lnTo>
                  <a:lnTo>
                    <a:pt x="352" y="5677"/>
                  </a:lnTo>
                  <a:lnTo>
                    <a:pt x="164" y="5942"/>
                  </a:lnTo>
                  <a:lnTo>
                    <a:pt x="0" y="6664"/>
                  </a:lnTo>
                  <a:lnTo>
                    <a:pt x="926" y="7542"/>
                  </a:lnTo>
                  <a:lnTo>
                    <a:pt x="1266" y="8596"/>
                  </a:lnTo>
                  <a:lnTo>
                    <a:pt x="2403" y="9611"/>
                  </a:lnTo>
                  <a:lnTo>
                    <a:pt x="2634" y="10368"/>
                  </a:lnTo>
                  <a:lnTo>
                    <a:pt x="3054" y="11125"/>
                  </a:lnTo>
                  <a:lnTo>
                    <a:pt x="3776" y="11668"/>
                  </a:lnTo>
                  <a:lnTo>
                    <a:pt x="4972" y="10814"/>
                  </a:lnTo>
                  <a:lnTo>
                    <a:pt x="5213" y="10013"/>
                  </a:lnTo>
                  <a:lnTo>
                    <a:pt x="5941" y="9482"/>
                  </a:lnTo>
                  <a:lnTo>
                    <a:pt x="6613" y="8360"/>
                  </a:lnTo>
                  <a:lnTo>
                    <a:pt x="7168" y="7968"/>
                  </a:lnTo>
                  <a:lnTo>
                    <a:pt x="7533" y="6831"/>
                  </a:lnTo>
                  <a:lnTo>
                    <a:pt x="7917" y="5942"/>
                  </a:lnTo>
                  <a:lnTo>
                    <a:pt x="7533" y="548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FA6B36D-D352-0441-8DC8-05173662B7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9010" y="3948812"/>
              <a:ext cx="3738087" cy="9602892"/>
            </a:xfrm>
            <a:custGeom>
              <a:avLst/>
              <a:gdLst>
                <a:gd name="T0" fmla="*/ 4155 w 4540"/>
                <a:gd name="T1" fmla="*/ 5484 h 11669"/>
                <a:gd name="T2" fmla="*/ 3701 w 4540"/>
                <a:gd name="T3" fmla="*/ 4015 h 11669"/>
                <a:gd name="T4" fmla="*/ 3145 w 4540"/>
                <a:gd name="T5" fmla="*/ 3615 h 11669"/>
                <a:gd name="T6" fmla="*/ 2563 w 4540"/>
                <a:gd name="T7" fmla="*/ 2328 h 11669"/>
                <a:gd name="T8" fmla="*/ 1874 w 4540"/>
                <a:gd name="T9" fmla="*/ 1786 h 11669"/>
                <a:gd name="T10" fmla="*/ 1634 w 4540"/>
                <a:gd name="T11" fmla="*/ 968 h 11669"/>
                <a:gd name="T12" fmla="*/ 1014 w 4540"/>
                <a:gd name="T13" fmla="*/ 675 h 11669"/>
                <a:gd name="T14" fmla="*/ 580 w 4540"/>
                <a:gd name="T15" fmla="*/ 0 h 11669"/>
                <a:gd name="T16" fmla="*/ 547 w 4540"/>
                <a:gd name="T17" fmla="*/ 0 h 11669"/>
                <a:gd name="T18" fmla="*/ 547 w 4540"/>
                <a:gd name="T19" fmla="*/ 1940 h 11669"/>
                <a:gd name="T20" fmla="*/ 73 w 4540"/>
                <a:gd name="T21" fmla="*/ 2946 h 11669"/>
                <a:gd name="T22" fmla="*/ 0 w 4540"/>
                <a:gd name="T23" fmla="*/ 5942 h 11669"/>
                <a:gd name="T24" fmla="*/ 73 w 4540"/>
                <a:gd name="T25" fmla="*/ 9014 h 11669"/>
                <a:gd name="T26" fmla="*/ 507 w 4540"/>
                <a:gd name="T27" fmla="*/ 9863 h 11669"/>
                <a:gd name="T28" fmla="*/ 398 w 4540"/>
                <a:gd name="T29" fmla="*/ 11668 h 11669"/>
                <a:gd name="T30" fmla="*/ 1326 w 4540"/>
                <a:gd name="T31" fmla="*/ 10667 h 11669"/>
                <a:gd name="T32" fmla="*/ 1697 w 4540"/>
                <a:gd name="T33" fmla="*/ 9875 h 11669"/>
                <a:gd name="T34" fmla="*/ 2358 w 4540"/>
                <a:gd name="T35" fmla="*/ 9292 h 11669"/>
                <a:gd name="T36" fmla="*/ 3097 w 4540"/>
                <a:gd name="T37" fmla="*/ 8222 h 11669"/>
                <a:gd name="T38" fmla="*/ 3585 w 4540"/>
                <a:gd name="T39" fmla="*/ 7790 h 11669"/>
                <a:gd name="T40" fmla="*/ 4155 w 4540"/>
                <a:gd name="T41" fmla="*/ 6831 h 11669"/>
                <a:gd name="T42" fmla="*/ 4539 w 4540"/>
                <a:gd name="T43" fmla="*/ 5942 h 11669"/>
                <a:gd name="T44" fmla="*/ 4155 w 4540"/>
                <a:gd name="T45" fmla="*/ 5484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540" h="11669">
                  <a:moveTo>
                    <a:pt x="4155" y="5484"/>
                  </a:moveTo>
                  <a:lnTo>
                    <a:pt x="3701" y="4015"/>
                  </a:lnTo>
                  <a:lnTo>
                    <a:pt x="3145" y="3615"/>
                  </a:lnTo>
                  <a:lnTo>
                    <a:pt x="2563" y="2328"/>
                  </a:lnTo>
                  <a:lnTo>
                    <a:pt x="1874" y="1786"/>
                  </a:lnTo>
                  <a:lnTo>
                    <a:pt x="1634" y="968"/>
                  </a:lnTo>
                  <a:lnTo>
                    <a:pt x="1014" y="675"/>
                  </a:lnTo>
                  <a:lnTo>
                    <a:pt x="580" y="0"/>
                  </a:lnTo>
                  <a:lnTo>
                    <a:pt x="547" y="0"/>
                  </a:lnTo>
                  <a:lnTo>
                    <a:pt x="547" y="1940"/>
                  </a:lnTo>
                  <a:lnTo>
                    <a:pt x="73" y="2946"/>
                  </a:lnTo>
                  <a:lnTo>
                    <a:pt x="0" y="5942"/>
                  </a:lnTo>
                  <a:lnTo>
                    <a:pt x="73" y="9014"/>
                  </a:lnTo>
                  <a:lnTo>
                    <a:pt x="507" y="9863"/>
                  </a:lnTo>
                  <a:lnTo>
                    <a:pt x="398" y="11668"/>
                  </a:lnTo>
                  <a:lnTo>
                    <a:pt x="1326" y="10667"/>
                  </a:lnTo>
                  <a:lnTo>
                    <a:pt x="1697" y="9875"/>
                  </a:lnTo>
                  <a:lnTo>
                    <a:pt x="2358" y="9292"/>
                  </a:lnTo>
                  <a:lnTo>
                    <a:pt x="3097" y="8222"/>
                  </a:lnTo>
                  <a:lnTo>
                    <a:pt x="3585" y="7790"/>
                  </a:lnTo>
                  <a:lnTo>
                    <a:pt x="4155" y="6831"/>
                  </a:lnTo>
                  <a:lnTo>
                    <a:pt x="4539" y="5942"/>
                  </a:lnTo>
                  <a:lnTo>
                    <a:pt x="4155" y="5484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2064D11-4420-274E-B26E-2BCD62157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9268" y="3948812"/>
              <a:ext cx="3534852" cy="9602892"/>
            </a:xfrm>
            <a:custGeom>
              <a:avLst/>
              <a:gdLst>
                <a:gd name="T0" fmla="*/ 4141 w 4295"/>
                <a:gd name="T1" fmla="*/ 5942 h 11669"/>
                <a:gd name="T2" fmla="*/ 3757 w 4295"/>
                <a:gd name="T3" fmla="*/ 5484 h 11669"/>
                <a:gd name="T4" fmla="*/ 3303 w 4295"/>
                <a:gd name="T5" fmla="*/ 4015 h 11669"/>
                <a:gd name="T6" fmla="*/ 2747 w 4295"/>
                <a:gd name="T7" fmla="*/ 3615 h 11669"/>
                <a:gd name="T8" fmla="*/ 2165 w 4295"/>
                <a:gd name="T9" fmla="*/ 2328 h 11669"/>
                <a:gd name="T10" fmla="*/ 1476 w 4295"/>
                <a:gd name="T11" fmla="*/ 1786 h 11669"/>
                <a:gd name="T12" fmla="*/ 1236 w 4295"/>
                <a:gd name="T13" fmla="*/ 968 h 11669"/>
                <a:gd name="T14" fmla="*/ 651 w 4295"/>
                <a:gd name="T15" fmla="*/ 571 h 11669"/>
                <a:gd name="T16" fmla="*/ 191 w 4295"/>
                <a:gd name="T17" fmla="*/ 0 h 11669"/>
                <a:gd name="T18" fmla="*/ 157 w 4295"/>
                <a:gd name="T19" fmla="*/ 0 h 11669"/>
                <a:gd name="T20" fmla="*/ 316 w 4295"/>
                <a:gd name="T21" fmla="*/ 968 h 11669"/>
                <a:gd name="T22" fmla="*/ 726 w 4295"/>
                <a:gd name="T23" fmla="*/ 1554 h 11669"/>
                <a:gd name="T24" fmla="*/ 914 w 4295"/>
                <a:gd name="T25" fmla="*/ 2200 h 11669"/>
                <a:gd name="T26" fmla="*/ 1710 w 4295"/>
                <a:gd name="T27" fmla="*/ 2655 h 11669"/>
                <a:gd name="T28" fmla="*/ 1602 w 4295"/>
                <a:gd name="T29" fmla="*/ 3777 h 11669"/>
                <a:gd name="T30" fmla="*/ 2662 w 4295"/>
                <a:gd name="T31" fmla="*/ 4322 h 11669"/>
                <a:gd name="T32" fmla="*/ 3204 w 4295"/>
                <a:gd name="T33" fmla="*/ 5942 h 11669"/>
                <a:gd name="T34" fmla="*/ 3067 w 4295"/>
                <a:gd name="T35" fmla="*/ 5942 h 11669"/>
                <a:gd name="T36" fmla="*/ 2699 w 4295"/>
                <a:gd name="T37" fmla="*/ 7780 h 11669"/>
                <a:gd name="T38" fmla="*/ 1602 w 4295"/>
                <a:gd name="T39" fmla="*/ 8200 h 11669"/>
                <a:gd name="T40" fmla="*/ 1710 w 4295"/>
                <a:gd name="T41" fmla="*/ 9162 h 11669"/>
                <a:gd name="T42" fmla="*/ 914 w 4295"/>
                <a:gd name="T43" fmla="*/ 9607 h 11669"/>
                <a:gd name="T44" fmla="*/ 686 w 4295"/>
                <a:gd name="T45" fmla="*/ 10241 h 11669"/>
                <a:gd name="T46" fmla="*/ 276 w 4295"/>
                <a:gd name="T47" fmla="*/ 10814 h 11669"/>
                <a:gd name="T48" fmla="*/ 0 w 4295"/>
                <a:gd name="T49" fmla="*/ 11668 h 11669"/>
                <a:gd name="T50" fmla="*/ 1196 w 4295"/>
                <a:gd name="T51" fmla="*/ 10814 h 11669"/>
                <a:gd name="T52" fmla="*/ 1437 w 4295"/>
                <a:gd name="T53" fmla="*/ 10013 h 11669"/>
                <a:gd name="T54" fmla="*/ 2165 w 4295"/>
                <a:gd name="T55" fmla="*/ 9482 h 11669"/>
                <a:gd name="T56" fmla="*/ 2837 w 4295"/>
                <a:gd name="T57" fmla="*/ 8360 h 11669"/>
                <a:gd name="T58" fmla="*/ 3392 w 4295"/>
                <a:gd name="T59" fmla="*/ 7968 h 11669"/>
                <a:gd name="T60" fmla="*/ 4294 w 4295"/>
                <a:gd name="T61" fmla="*/ 6460 h 11669"/>
                <a:gd name="T62" fmla="*/ 4141 w 4295"/>
                <a:gd name="T63" fmla="*/ 5942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295" h="11669">
                  <a:moveTo>
                    <a:pt x="4141" y="5942"/>
                  </a:moveTo>
                  <a:lnTo>
                    <a:pt x="3757" y="5484"/>
                  </a:lnTo>
                  <a:lnTo>
                    <a:pt x="3303" y="4015"/>
                  </a:lnTo>
                  <a:lnTo>
                    <a:pt x="2747" y="3615"/>
                  </a:lnTo>
                  <a:lnTo>
                    <a:pt x="2165" y="2328"/>
                  </a:lnTo>
                  <a:lnTo>
                    <a:pt x="1476" y="1786"/>
                  </a:lnTo>
                  <a:lnTo>
                    <a:pt x="1236" y="968"/>
                  </a:lnTo>
                  <a:lnTo>
                    <a:pt x="651" y="571"/>
                  </a:lnTo>
                  <a:lnTo>
                    <a:pt x="191" y="0"/>
                  </a:lnTo>
                  <a:lnTo>
                    <a:pt x="157" y="0"/>
                  </a:lnTo>
                  <a:lnTo>
                    <a:pt x="316" y="968"/>
                  </a:lnTo>
                  <a:lnTo>
                    <a:pt x="726" y="1554"/>
                  </a:lnTo>
                  <a:lnTo>
                    <a:pt x="914" y="2200"/>
                  </a:lnTo>
                  <a:lnTo>
                    <a:pt x="1710" y="2655"/>
                  </a:lnTo>
                  <a:lnTo>
                    <a:pt x="1602" y="3777"/>
                  </a:lnTo>
                  <a:lnTo>
                    <a:pt x="2662" y="4322"/>
                  </a:lnTo>
                  <a:lnTo>
                    <a:pt x="3204" y="5942"/>
                  </a:lnTo>
                  <a:lnTo>
                    <a:pt x="3067" y="5942"/>
                  </a:lnTo>
                  <a:lnTo>
                    <a:pt x="2699" y="7780"/>
                  </a:lnTo>
                  <a:lnTo>
                    <a:pt x="1602" y="8200"/>
                  </a:lnTo>
                  <a:lnTo>
                    <a:pt x="1710" y="9162"/>
                  </a:lnTo>
                  <a:lnTo>
                    <a:pt x="914" y="9607"/>
                  </a:lnTo>
                  <a:lnTo>
                    <a:pt x="686" y="10241"/>
                  </a:lnTo>
                  <a:lnTo>
                    <a:pt x="276" y="10814"/>
                  </a:lnTo>
                  <a:lnTo>
                    <a:pt x="0" y="11668"/>
                  </a:lnTo>
                  <a:lnTo>
                    <a:pt x="1196" y="10814"/>
                  </a:lnTo>
                  <a:lnTo>
                    <a:pt x="1437" y="10013"/>
                  </a:lnTo>
                  <a:lnTo>
                    <a:pt x="2165" y="9482"/>
                  </a:lnTo>
                  <a:lnTo>
                    <a:pt x="2837" y="8360"/>
                  </a:lnTo>
                  <a:lnTo>
                    <a:pt x="3392" y="7968"/>
                  </a:lnTo>
                  <a:lnTo>
                    <a:pt x="4294" y="6460"/>
                  </a:lnTo>
                  <a:lnTo>
                    <a:pt x="4141" y="594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54DED7C-3DD7-2C41-B5FA-95770BB39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6888" y="3948812"/>
              <a:ext cx="3037648" cy="9602892"/>
            </a:xfrm>
            <a:custGeom>
              <a:avLst/>
              <a:gdLst>
                <a:gd name="T0" fmla="*/ 3507 w 3690"/>
                <a:gd name="T1" fmla="*/ 4956 h 11669"/>
                <a:gd name="T2" fmla="*/ 3689 w 3690"/>
                <a:gd name="T3" fmla="*/ 4998 h 11669"/>
                <a:gd name="T4" fmla="*/ 3570 w 3690"/>
                <a:gd name="T5" fmla="*/ 4854 h 11669"/>
                <a:gd name="T6" fmla="*/ 3215 w 3690"/>
                <a:gd name="T7" fmla="*/ 4501 h 11669"/>
                <a:gd name="T8" fmla="*/ 2958 w 3690"/>
                <a:gd name="T9" fmla="*/ 3990 h 11669"/>
                <a:gd name="T10" fmla="*/ 2965 w 3690"/>
                <a:gd name="T11" fmla="*/ 3292 h 11669"/>
                <a:gd name="T12" fmla="*/ 2806 w 3690"/>
                <a:gd name="T13" fmla="*/ 2878 h 11669"/>
                <a:gd name="T14" fmla="*/ 3143 w 3690"/>
                <a:gd name="T15" fmla="*/ 2263 h 11669"/>
                <a:gd name="T16" fmla="*/ 3335 w 3690"/>
                <a:gd name="T17" fmla="*/ 1268 h 11669"/>
                <a:gd name="T18" fmla="*/ 3171 w 3690"/>
                <a:gd name="T19" fmla="*/ 0 h 11669"/>
                <a:gd name="T20" fmla="*/ 3153 w 3690"/>
                <a:gd name="T21" fmla="*/ 0 h 11669"/>
                <a:gd name="T22" fmla="*/ 3023 w 3690"/>
                <a:gd name="T23" fmla="*/ 522 h 11669"/>
                <a:gd name="T24" fmla="*/ 2445 w 3690"/>
                <a:gd name="T25" fmla="*/ 1258 h 11669"/>
                <a:gd name="T26" fmla="*/ 2710 w 3690"/>
                <a:gd name="T27" fmla="*/ 1373 h 11669"/>
                <a:gd name="T28" fmla="*/ 2938 w 3690"/>
                <a:gd name="T29" fmla="*/ 1708 h 11669"/>
                <a:gd name="T30" fmla="*/ 2615 w 3690"/>
                <a:gd name="T31" fmla="*/ 1455 h 11669"/>
                <a:gd name="T32" fmla="*/ 2272 w 3690"/>
                <a:gd name="T33" fmla="*/ 1561 h 11669"/>
                <a:gd name="T34" fmla="*/ 2010 w 3690"/>
                <a:gd name="T35" fmla="*/ 2211 h 11669"/>
                <a:gd name="T36" fmla="*/ 1753 w 3690"/>
                <a:gd name="T37" fmla="*/ 2906 h 11669"/>
                <a:gd name="T38" fmla="*/ 1739 w 3690"/>
                <a:gd name="T39" fmla="*/ 3113 h 11669"/>
                <a:gd name="T40" fmla="*/ 1975 w 3690"/>
                <a:gd name="T41" fmla="*/ 3438 h 11669"/>
                <a:gd name="T42" fmla="*/ 1794 w 3690"/>
                <a:gd name="T43" fmla="*/ 3537 h 11669"/>
                <a:gd name="T44" fmla="*/ 2575 w 3690"/>
                <a:gd name="T45" fmla="*/ 4340 h 11669"/>
                <a:gd name="T46" fmla="*/ 1645 w 3690"/>
                <a:gd name="T47" fmla="*/ 3642 h 11669"/>
                <a:gd name="T48" fmla="*/ 1045 w 3690"/>
                <a:gd name="T49" fmla="*/ 3877 h 11669"/>
                <a:gd name="T50" fmla="*/ 792 w 3690"/>
                <a:gd name="T51" fmla="*/ 4774 h 11669"/>
                <a:gd name="T52" fmla="*/ 1172 w 3690"/>
                <a:gd name="T53" fmla="*/ 4823 h 11669"/>
                <a:gd name="T54" fmla="*/ 413 w 3690"/>
                <a:gd name="T55" fmla="*/ 5170 h 11669"/>
                <a:gd name="T56" fmla="*/ 259 w 3690"/>
                <a:gd name="T57" fmla="*/ 5942 h 11669"/>
                <a:gd name="T58" fmla="*/ 0 w 3690"/>
                <a:gd name="T59" fmla="*/ 6698 h 11669"/>
                <a:gd name="T60" fmla="*/ 1447 w 3690"/>
                <a:gd name="T61" fmla="*/ 7175 h 11669"/>
                <a:gd name="T62" fmla="*/ 792 w 3690"/>
                <a:gd name="T63" fmla="*/ 7224 h 11669"/>
                <a:gd name="T64" fmla="*/ 553 w 3690"/>
                <a:gd name="T65" fmla="*/ 8204 h 11669"/>
                <a:gd name="T66" fmla="*/ 1155 w 3690"/>
                <a:gd name="T67" fmla="*/ 8434 h 11669"/>
                <a:gd name="T68" fmla="*/ 1302 w 3690"/>
                <a:gd name="T69" fmla="*/ 8537 h 11669"/>
                <a:gd name="T70" fmla="*/ 1483 w 3690"/>
                <a:gd name="T71" fmla="*/ 8634 h 11669"/>
                <a:gd name="T72" fmla="*/ 1853 w 3690"/>
                <a:gd name="T73" fmla="*/ 8702 h 11669"/>
                <a:gd name="T74" fmla="*/ 2062 w 3690"/>
                <a:gd name="T75" fmla="*/ 8907 h 11669"/>
                <a:gd name="T76" fmla="*/ 1753 w 3690"/>
                <a:gd name="T77" fmla="*/ 8779 h 11669"/>
                <a:gd name="T78" fmla="*/ 2197 w 3690"/>
                <a:gd name="T79" fmla="*/ 9461 h 11669"/>
                <a:gd name="T80" fmla="*/ 2232 w 3690"/>
                <a:gd name="T81" fmla="*/ 10233 h 11669"/>
                <a:gd name="T82" fmla="*/ 2660 w 3690"/>
                <a:gd name="T83" fmla="*/ 10562 h 11669"/>
                <a:gd name="T84" fmla="*/ 2405 w 3690"/>
                <a:gd name="T85" fmla="*/ 10530 h 11669"/>
                <a:gd name="T86" fmla="*/ 2874 w 3690"/>
                <a:gd name="T87" fmla="*/ 11251 h 11669"/>
                <a:gd name="T88" fmla="*/ 3016 w 3690"/>
                <a:gd name="T89" fmla="*/ 11668 h 11669"/>
                <a:gd name="T90" fmla="*/ 3295 w 3690"/>
                <a:gd name="T91" fmla="*/ 10520 h 11669"/>
                <a:gd name="T92" fmla="*/ 3143 w 3690"/>
                <a:gd name="T93" fmla="*/ 9546 h 11669"/>
                <a:gd name="T94" fmla="*/ 2806 w 3690"/>
                <a:gd name="T95" fmla="*/ 8944 h 11669"/>
                <a:gd name="T96" fmla="*/ 2965 w 3690"/>
                <a:gd name="T97" fmla="*/ 8538 h 11669"/>
                <a:gd name="T98" fmla="*/ 2958 w 3690"/>
                <a:gd name="T99" fmla="*/ 7992 h 11669"/>
                <a:gd name="T100" fmla="*/ 3215 w 3690"/>
                <a:gd name="T101" fmla="*/ 7491 h 11669"/>
                <a:gd name="T102" fmla="*/ 3499 w 3690"/>
                <a:gd name="T103" fmla="*/ 7214 h 11669"/>
                <a:gd name="T104" fmla="*/ 3074 w 3690"/>
                <a:gd name="T105" fmla="*/ 7446 h 11669"/>
                <a:gd name="T106" fmla="*/ 2973 w 3690"/>
                <a:gd name="T107" fmla="*/ 6539 h 11669"/>
                <a:gd name="T108" fmla="*/ 2918 w 3690"/>
                <a:gd name="T109" fmla="*/ 5942 h 11669"/>
                <a:gd name="T110" fmla="*/ 2973 w 3690"/>
                <a:gd name="T111" fmla="*/ 5473 h 11669"/>
                <a:gd name="T112" fmla="*/ 3507 w 3690"/>
                <a:gd name="T113" fmla="*/ 4956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690" h="11669">
                  <a:moveTo>
                    <a:pt x="3507" y="4956"/>
                  </a:moveTo>
                  <a:lnTo>
                    <a:pt x="3689" y="4998"/>
                  </a:lnTo>
                  <a:lnTo>
                    <a:pt x="3570" y="4854"/>
                  </a:lnTo>
                  <a:lnTo>
                    <a:pt x="3215" y="4501"/>
                  </a:lnTo>
                  <a:lnTo>
                    <a:pt x="2958" y="3990"/>
                  </a:lnTo>
                  <a:lnTo>
                    <a:pt x="2965" y="3292"/>
                  </a:lnTo>
                  <a:lnTo>
                    <a:pt x="2806" y="2878"/>
                  </a:lnTo>
                  <a:lnTo>
                    <a:pt x="3143" y="2263"/>
                  </a:lnTo>
                  <a:lnTo>
                    <a:pt x="3335" y="1268"/>
                  </a:lnTo>
                  <a:lnTo>
                    <a:pt x="3171" y="0"/>
                  </a:lnTo>
                  <a:lnTo>
                    <a:pt x="3153" y="0"/>
                  </a:lnTo>
                  <a:lnTo>
                    <a:pt x="3023" y="522"/>
                  </a:lnTo>
                  <a:lnTo>
                    <a:pt x="2445" y="1258"/>
                  </a:lnTo>
                  <a:lnTo>
                    <a:pt x="2710" y="1373"/>
                  </a:lnTo>
                  <a:lnTo>
                    <a:pt x="2938" y="1708"/>
                  </a:lnTo>
                  <a:lnTo>
                    <a:pt x="2615" y="1455"/>
                  </a:lnTo>
                  <a:lnTo>
                    <a:pt x="2272" y="1561"/>
                  </a:lnTo>
                  <a:lnTo>
                    <a:pt x="2010" y="2211"/>
                  </a:lnTo>
                  <a:lnTo>
                    <a:pt x="1753" y="2906"/>
                  </a:lnTo>
                  <a:lnTo>
                    <a:pt x="1739" y="3113"/>
                  </a:lnTo>
                  <a:lnTo>
                    <a:pt x="1975" y="3438"/>
                  </a:lnTo>
                  <a:lnTo>
                    <a:pt x="1794" y="3537"/>
                  </a:lnTo>
                  <a:lnTo>
                    <a:pt x="2575" y="4340"/>
                  </a:lnTo>
                  <a:lnTo>
                    <a:pt x="1645" y="3642"/>
                  </a:lnTo>
                  <a:lnTo>
                    <a:pt x="1045" y="3877"/>
                  </a:lnTo>
                  <a:lnTo>
                    <a:pt x="792" y="4774"/>
                  </a:lnTo>
                  <a:lnTo>
                    <a:pt x="1172" y="4823"/>
                  </a:lnTo>
                  <a:lnTo>
                    <a:pt x="413" y="5170"/>
                  </a:lnTo>
                  <a:lnTo>
                    <a:pt x="259" y="5942"/>
                  </a:lnTo>
                  <a:lnTo>
                    <a:pt x="0" y="6698"/>
                  </a:lnTo>
                  <a:lnTo>
                    <a:pt x="1447" y="7175"/>
                  </a:lnTo>
                  <a:lnTo>
                    <a:pt x="792" y="7224"/>
                  </a:lnTo>
                  <a:lnTo>
                    <a:pt x="553" y="8204"/>
                  </a:lnTo>
                  <a:lnTo>
                    <a:pt x="1155" y="8434"/>
                  </a:lnTo>
                  <a:lnTo>
                    <a:pt x="1302" y="8537"/>
                  </a:lnTo>
                  <a:lnTo>
                    <a:pt x="1483" y="8634"/>
                  </a:lnTo>
                  <a:lnTo>
                    <a:pt x="1853" y="8702"/>
                  </a:lnTo>
                  <a:lnTo>
                    <a:pt x="2062" y="8907"/>
                  </a:lnTo>
                  <a:lnTo>
                    <a:pt x="1753" y="8779"/>
                  </a:lnTo>
                  <a:lnTo>
                    <a:pt x="2197" y="9461"/>
                  </a:lnTo>
                  <a:lnTo>
                    <a:pt x="2232" y="10233"/>
                  </a:lnTo>
                  <a:lnTo>
                    <a:pt x="2660" y="10562"/>
                  </a:lnTo>
                  <a:lnTo>
                    <a:pt x="2405" y="10530"/>
                  </a:lnTo>
                  <a:lnTo>
                    <a:pt x="2874" y="11251"/>
                  </a:lnTo>
                  <a:lnTo>
                    <a:pt x="3016" y="11668"/>
                  </a:lnTo>
                  <a:lnTo>
                    <a:pt x="3295" y="10520"/>
                  </a:lnTo>
                  <a:lnTo>
                    <a:pt x="3143" y="9546"/>
                  </a:lnTo>
                  <a:lnTo>
                    <a:pt x="2806" y="8944"/>
                  </a:lnTo>
                  <a:lnTo>
                    <a:pt x="2965" y="8538"/>
                  </a:lnTo>
                  <a:lnTo>
                    <a:pt x="2958" y="7992"/>
                  </a:lnTo>
                  <a:lnTo>
                    <a:pt x="3215" y="7491"/>
                  </a:lnTo>
                  <a:lnTo>
                    <a:pt x="3499" y="7214"/>
                  </a:lnTo>
                  <a:lnTo>
                    <a:pt x="3074" y="7446"/>
                  </a:lnTo>
                  <a:lnTo>
                    <a:pt x="2973" y="6539"/>
                  </a:lnTo>
                  <a:lnTo>
                    <a:pt x="2918" y="5942"/>
                  </a:lnTo>
                  <a:lnTo>
                    <a:pt x="2973" y="5473"/>
                  </a:lnTo>
                  <a:lnTo>
                    <a:pt x="3507" y="495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A2546ED5-ABA1-644B-A128-1DF7849ED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9267" y="3948812"/>
              <a:ext cx="2975953" cy="9602892"/>
            </a:xfrm>
            <a:custGeom>
              <a:avLst/>
              <a:gdLst>
                <a:gd name="T0" fmla="*/ 3503 w 3616"/>
                <a:gd name="T1" fmla="*/ 5942 h 11669"/>
                <a:gd name="T2" fmla="*/ 2927 w 3616"/>
                <a:gd name="T3" fmla="*/ 5131 h 11669"/>
                <a:gd name="T4" fmla="*/ 2609 w 3616"/>
                <a:gd name="T5" fmla="*/ 4206 h 11669"/>
                <a:gd name="T6" fmla="*/ 1757 w 3616"/>
                <a:gd name="T7" fmla="*/ 3686 h 11669"/>
                <a:gd name="T8" fmla="*/ 1710 w 3616"/>
                <a:gd name="T9" fmla="*/ 2655 h 11669"/>
                <a:gd name="T10" fmla="*/ 914 w 3616"/>
                <a:gd name="T11" fmla="*/ 2200 h 11669"/>
                <a:gd name="T12" fmla="*/ 726 w 3616"/>
                <a:gd name="T13" fmla="*/ 1554 h 11669"/>
                <a:gd name="T14" fmla="*/ 406 w 3616"/>
                <a:gd name="T15" fmla="*/ 1062 h 11669"/>
                <a:gd name="T16" fmla="*/ 161 w 3616"/>
                <a:gd name="T17" fmla="*/ 0 h 11669"/>
                <a:gd name="T18" fmla="*/ 151 w 3616"/>
                <a:gd name="T19" fmla="*/ 0 h 11669"/>
                <a:gd name="T20" fmla="*/ 202 w 3616"/>
                <a:gd name="T21" fmla="*/ 1195 h 11669"/>
                <a:gd name="T22" fmla="*/ 583 w 3616"/>
                <a:gd name="T23" fmla="*/ 1876 h 11669"/>
                <a:gd name="T24" fmla="*/ 312 w 3616"/>
                <a:gd name="T25" fmla="*/ 2624 h 11669"/>
                <a:gd name="T26" fmla="*/ 578 w 3616"/>
                <a:gd name="T27" fmla="*/ 2447 h 11669"/>
                <a:gd name="T28" fmla="*/ 1220 w 3616"/>
                <a:gd name="T29" fmla="*/ 3059 h 11669"/>
                <a:gd name="T30" fmla="*/ 983 w 3616"/>
                <a:gd name="T31" fmla="*/ 3803 h 11669"/>
                <a:gd name="T32" fmla="*/ 783 w 3616"/>
                <a:gd name="T33" fmla="*/ 4260 h 11669"/>
                <a:gd name="T34" fmla="*/ 1135 w 3616"/>
                <a:gd name="T35" fmla="*/ 3846 h 11669"/>
                <a:gd name="T36" fmla="*/ 1790 w 3616"/>
                <a:gd name="T37" fmla="*/ 4096 h 11669"/>
                <a:gd name="T38" fmla="*/ 2371 w 3616"/>
                <a:gd name="T39" fmla="*/ 4687 h 11669"/>
                <a:gd name="T40" fmla="*/ 2126 w 3616"/>
                <a:gd name="T41" fmla="*/ 5942 h 11669"/>
                <a:gd name="T42" fmla="*/ 2012 w 3616"/>
                <a:gd name="T43" fmla="*/ 6672 h 11669"/>
                <a:gd name="T44" fmla="*/ 2181 w 3616"/>
                <a:gd name="T45" fmla="*/ 7464 h 11669"/>
                <a:gd name="T46" fmla="*/ 1135 w 3616"/>
                <a:gd name="T47" fmla="*/ 8133 h 11669"/>
                <a:gd name="T48" fmla="*/ 412 w 3616"/>
                <a:gd name="T49" fmla="*/ 8443 h 11669"/>
                <a:gd name="T50" fmla="*/ 1043 w 3616"/>
                <a:gd name="T51" fmla="*/ 8361 h 11669"/>
                <a:gd name="T52" fmla="*/ 1220 w 3616"/>
                <a:gd name="T53" fmla="*/ 8766 h 11669"/>
                <a:gd name="T54" fmla="*/ 578 w 3616"/>
                <a:gd name="T55" fmla="*/ 9366 h 11669"/>
                <a:gd name="T56" fmla="*/ 312 w 3616"/>
                <a:gd name="T57" fmla="*/ 9192 h 11669"/>
                <a:gd name="T58" fmla="*/ 543 w 3616"/>
                <a:gd name="T59" fmla="*/ 9925 h 11669"/>
                <a:gd name="T60" fmla="*/ 162 w 3616"/>
                <a:gd name="T61" fmla="*/ 10591 h 11669"/>
                <a:gd name="T62" fmla="*/ 0 w 3616"/>
                <a:gd name="T63" fmla="*/ 11668 h 11669"/>
                <a:gd name="T64" fmla="*/ 711 w 3616"/>
                <a:gd name="T65" fmla="*/ 10864 h 11669"/>
                <a:gd name="T66" fmla="*/ 831 w 3616"/>
                <a:gd name="T67" fmla="*/ 10241 h 11669"/>
                <a:gd name="T68" fmla="*/ 1058 w 3616"/>
                <a:gd name="T69" fmla="*/ 9607 h 11669"/>
                <a:gd name="T70" fmla="*/ 1710 w 3616"/>
                <a:gd name="T71" fmla="*/ 9162 h 11669"/>
                <a:gd name="T72" fmla="*/ 1757 w 3616"/>
                <a:gd name="T73" fmla="*/ 8290 h 11669"/>
                <a:gd name="T74" fmla="*/ 2699 w 3616"/>
                <a:gd name="T75" fmla="*/ 7780 h 11669"/>
                <a:gd name="T76" fmla="*/ 3615 w 3616"/>
                <a:gd name="T77" fmla="*/ 6460 h 11669"/>
                <a:gd name="T78" fmla="*/ 3503 w 3616"/>
                <a:gd name="T79" fmla="*/ 5942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616" h="11669">
                  <a:moveTo>
                    <a:pt x="3503" y="5942"/>
                  </a:moveTo>
                  <a:lnTo>
                    <a:pt x="2927" y="5131"/>
                  </a:lnTo>
                  <a:lnTo>
                    <a:pt x="2609" y="4206"/>
                  </a:lnTo>
                  <a:lnTo>
                    <a:pt x="1757" y="3686"/>
                  </a:lnTo>
                  <a:lnTo>
                    <a:pt x="1710" y="2655"/>
                  </a:lnTo>
                  <a:lnTo>
                    <a:pt x="914" y="2200"/>
                  </a:lnTo>
                  <a:lnTo>
                    <a:pt x="726" y="1554"/>
                  </a:lnTo>
                  <a:lnTo>
                    <a:pt x="406" y="1062"/>
                  </a:lnTo>
                  <a:lnTo>
                    <a:pt x="161" y="0"/>
                  </a:lnTo>
                  <a:lnTo>
                    <a:pt x="151" y="0"/>
                  </a:lnTo>
                  <a:lnTo>
                    <a:pt x="202" y="1195"/>
                  </a:lnTo>
                  <a:lnTo>
                    <a:pt x="583" y="1876"/>
                  </a:lnTo>
                  <a:lnTo>
                    <a:pt x="312" y="2624"/>
                  </a:lnTo>
                  <a:lnTo>
                    <a:pt x="578" y="2447"/>
                  </a:lnTo>
                  <a:lnTo>
                    <a:pt x="1220" y="3059"/>
                  </a:lnTo>
                  <a:lnTo>
                    <a:pt x="983" y="3803"/>
                  </a:lnTo>
                  <a:lnTo>
                    <a:pt x="783" y="4260"/>
                  </a:lnTo>
                  <a:lnTo>
                    <a:pt x="1135" y="3846"/>
                  </a:lnTo>
                  <a:lnTo>
                    <a:pt x="1790" y="4096"/>
                  </a:lnTo>
                  <a:lnTo>
                    <a:pt x="2371" y="4687"/>
                  </a:lnTo>
                  <a:lnTo>
                    <a:pt x="2126" y="5942"/>
                  </a:lnTo>
                  <a:lnTo>
                    <a:pt x="2012" y="6672"/>
                  </a:lnTo>
                  <a:lnTo>
                    <a:pt x="2181" y="7464"/>
                  </a:lnTo>
                  <a:lnTo>
                    <a:pt x="1135" y="8133"/>
                  </a:lnTo>
                  <a:lnTo>
                    <a:pt x="412" y="8443"/>
                  </a:lnTo>
                  <a:lnTo>
                    <a:pt x="1043" y="8361"/>
                  </a:lnTo>
                  <a:lnTo>
                    <a:pt x="1220" y="8766"/>
                  </a:lnTo>
                  <a:lnTo>
                    <a:pt x="578" y="9366"/>
                  </a:lnTo>
                  <a:lnTo>
                    <a:pt x="312" y="9192"/>
                  </a:lnTo>
                  <a:lnTo>
                    <a:pt x="543" y="9925"/>
                  </a:lnTo>
                  <a:lnTo>
                    <a:pt x="162" y="10591"/>
                  </a:lnTo>
                  <a:lnTo>
                    <a:pt x="0" y="11668"/>
                  </a:lnTo>
                  <a:lnTo>
                    <a:pt x="711" y="10864"/>
                  </a:lnTo>
                  <a:lnTo>
                    <a:pt x="831" y="10241"/>
                  </a:lnTo>
                  <a:lnTo>
                    <a:pt x="1058" y="9607"/>
                  </a:lnTo>
                  <a:lnTo>
                    <a:pt x="1710" y="9162"/>
                  </a:lnTo>
                  <a:lnTo>
                    <a:pt x="1757" y="8290"/>
                  </a:lnTo>
                  <a:lnTo>
                    <a:pt x="2699" y="7780"/>
                  </a:lnTo>
                  <a:lnTo>
                    <a:pt x="3615" y="6460"/>
                  </a:lnTo>
                  <a:lnTo>
                    <a:pt x="3503" y="5942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1" name="Up-Down Arrow 10">
            <a:extLst>
              <a:ext uri="{FF2B5EF4-FFF2-40B4-BE49-F238E27FC236}">
                <a16:creationId xmlns:a16="http://schemas.microsoft.com/office/drawing/2014/main" id="{2FD3A3B8-03E8-4E4F-8EEE-B6985AB1B9CF}"/>
              </a:ext>
            </a:extLst>
          </p:cNvPr>
          <p:cNvSpPr/>
          <p:nvPr/>
        </p:nvSpPr>
        <p:spPr>
          <a:xfrm>
            <a:off x="11371321" y="1828031"/>
            <a:ext cx="893255" cy="3691028"/>
          </a:xfrm>
          <a:prstGeom prst="upDownArrow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" name="Up-Down Arrow 11">
            <a:extLst>
              <a:ext uri="{FF2B5EF4-FFF2-40B4-BE49-F238E27FC236}">
                <a16:creationId xmlns:a16="http://schemas.microsoft.com/office/drawing/2014/main" id="{21D26F33-CB68-5746-A929-90599C047A68}"/>
              </a:ext>
            </a:extLst>
          </p:cNvPr>
          <p:cNvSpPr/>
          <p:nvPr/>
        </p:nvSpPr>
        <p:spPr>
          <a:xfrm>
            <a:off x="11371321" y="5519058"/>
            <a:ext cx="893255" cy="7434942"/>
          </a:xfrm>
          <a:prstGeom prst="up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D919D6C-5760-8A49-9B1D-7E4BBC2F2D33}"/>
              </a:ext>
            </a:extLst>
          </p:cNvPr>
          <p:cNvCxnSpPr>
            <a:cxnSpLocks/>
          </p:cNvCxnSpPr>
          <p:nvPr/>
        </p:nvCxnSpPr>
        <p:spPr>
          <a:xfrm>
            <a:off x="11967018" y="1866863"/>
            <a:ext cx="5241472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C90FFB5-41FE-FE4D-A2BB-FA4E472DD63B}"/>
              </a:ext>
            </a:extLst>
          </p:cNvPr>
          <p:cNvCxnSpPr>
            <a:cxnSpLocks/>
          </p:cNvCxnSpPr>
          <p:nvPr/>
        </p:nvCxnSpPr>
        <p:spPr>
          <a:xfrm>
            <a:off x="11967018" y="12955487"/>
            <a:ext cx="5241472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16F5190F-E9CB-8040-8411-022B173C60C5}"/>
              </a:ext>
            </a:extLst>
          </p:cNvPr>
          <p:cNvSpPr txBox="1"/>
          <p:nvPr/>
        </p:nvSpPr>
        <p:spPr>
          <a:xfrm>
            <a:off x="12515312" y="3119547"/>
            <a:ext cx="191751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6600" b="1" dirty="0">
                <a:solidFill>
                  <a:schemeClr val="accent4">
                    <a:lumMod val="75000"/>
                  </a:schemeClr>
                </a:solidFill>
                <a:latin typeface="Poppins SemiBold" pitchFamily="2" charset="77"/>
                <a:cs typeface="Poppins SemiBold" pitchFamily="2" charset="77"/>
              </a:rPr>
              <a:t>25%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F83D37B-BF99-4E4B-96BE-F453B4BD13D0}"/>
              </a:ext>
            </a:extLst>
          </p:cNvPr>
          <p:cNvSpPr txBox="1"/>
          <p:nvPr/>
        </p:nvSpPr>
        <p:spPr>
          <a:xfrm>
            <a:off x="12515312" y="8682531"/>
            <a:ext cx="189507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75%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405D934-990C-124A-A2EF-3EFE911BD3DB}"/>
              </a:ext>
            </a:extLst>
          </p:cNvPr>
          <p:cNvSpPr txBox="1"/>
          <p:nvPr/>
        </p:nvSpPr>
        <p:spPr>
          <a:xfrm>
            <a:off x="9070007" y="2773626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4472B950-B22F-2549-96BE-E2C0383E0663}"/>
              </a:ext>
            </a:extLst>
          </p:cNvPr>
          <p:cNvSpPr txBox="1">
            <a:spLocks/>
          </p:cNvSpPr>
          <p:nvPr/>
        </p:nvSpPr>
        <p:spPr>
          <a:xfrm>
            <a:off x="2915799" y="3478227"/>
            <a:ext cx="77270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270A1A2-867E-5D43-8F01-78B4E5162A32}"/>
              </a:ext>
            </a:extLst>
          </p:cNvPr>
          <p:cNvSpPr txBox="1"/>
          <p:nvPr/>
        </p:nvSpPr>
        <p:spPr>
          <a:xfrm>
            <a:off x="8983443" y="8336610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168C3063-CE70-AE42-87E5-DED79B3E33FA}"/>
              </a:ext>
            </a:extLst>
          </p:cNvPr>
          <p:cNvSpPr txBox="1">
            <a:spLocks/>
          </p:cNvSpPr>
          <p:nvPr/>
        </p:nvSpPr>
        <p:spPr>
          <a:xfrm>
            <a:off x="2915799" y="9041211"/>
            <a:ext cx="77270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6707756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5">
            <a:extLst>
              <a:ext uri="{FF2B5EF4-FFF2-40B4-BE49-F238E27FC236}">
                <a16:creationId xmlns:a16="http://schemas.microsoft.com/office/drawing/2014/main" id="{314DEF84-867A-4B41-9C98-97CE0AEF1B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0080" y="2232976"/>
            <a:ext cx="3386094" cy="2175818"/>
          </a:xfrm>
          <a:custGeom>
            <a:avLst/>
            <a:gdLst>
              <a:gd name="connsiteX0" fmla="*/ 1831204 w 4269073"/>
              <a:gd name="connsiteY0" fmla="*/ 0 h 2743199"/>
              <a:gd name="connsiteX1" fmla="*/ 1882660 w 4269073"/>
              <a:gd name="connsiteY1" fmla="*/ 0 h 2743199"/>
              <a:gd name="connsiteX2" fmla="*/ 1903824 w 4269073"/>
              <a:gd name="connsiteY2" fmla="*/ 0 h 2743199"/>
              <a:gd name="connsiteX3" fmla="*/ 1905528 w 4269073"/>
              <a:gd name="connsiteY3" fmla="*/ 0 h 2743199"/>
              <a:gd name="connsiteX4" fmla="*/ 1942904 w 4269073"/>
              <a:gd name="connsiteY4" fmla="*/ 0 h 2743199"/>
              <a:gd name="connsiteX5" fmla="*/ 1945496 w 4269073"/>
              <a:gd name="connsiteY5" fmla="*/ 0 h 2743199"/>
              <a:gd name="connsiteX6" fmla="*/ 2486238 w 4269073"/>
              <a:gd name="connsiteY6" fmla="*/ 671166 h 2743199"/>
              <a:gd name="connsiteX7" fmla="*/ 3173924 w 4269073"/>
              <a:gd name="connsiteY7" fmla="*/ 1137809 h 2743199"/>
              <a:gd name="connsiteX8" fmla="*/ 3456050 w 4269073"/>
              <a:gd name="connsiteY8" fmla="*/ 2099304 h 2743199"/>
              <a:gd name="connsiteX9" fmla="*/ 4265990 w 4269073"/>
              <a:gd name="connsiteY9" fmla="*/ 2736383 h 2743199"/>
              <a:gd name="connsiteX10" fmla="*/ 4269073 w 4269073"/>
              <a:gd name="connsiteY10" fmla="*/ 2743199 h 2743199"/>
              <a:gd name="connsiteX11" fmla="*/ 0 w 4269073"/>
              <a:gd name="connsiteY11" fmla="*/ 2743199 h 2743199"/>
              <a:gd name="connsiteX12" fmla="*/ 103973 w 4269073"/>
              <a:gd name="connsiteY12" fmla="*/ 2581227 h 2743199"/>
              <a:gd name="connsiteX13" fmla="*/ 317966 w 4269073"/>
              <a:gd name="connsiteY13" fmla="*/ 1672626 h 2743199"/>
              <a:gd name="connsiteX14" fmla="*/ 988164 w 4269073"/>
              <a:gd name="connsiteY14" fmla="*/ 813392 h 2743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269073" h="2743199">
                <a:moveTo>
                  <a:pt x="1831204" y="0"/>
                </a:moveTo>
                <a:lnTo>
                  <a:pt x="1882660" y="0"/>
                </a:lnTo>
                <a:lnTo>
                  <a:pt x="1903824" y="0"/>
                </a:lnTo>
                <a:lnTo>
                  <a:pt x="1905528" y="0"/>
                </a:lnTo>
                <a:lnTo>
                  <a:pt x="1942904" y="0"/>
                </a:lnTo>
                <a:lnTo>
                  <a:pt x="1945496" y="0"/>
                </a:lnTo>
                <a:lnTo>
                  <a:pt x="2486238" y="671166"/>
                </a:lnTo>
                <a:lnTo>
                  <a:pt x="3173924" y="1137809"/>
                </a:lnTo>
                <a:lnTo>
                  <a:pt x="3456050" y="2099304"/>
                </a:lnTo>
                <a:lnTo>
                  <a:pt x="4265990" y="2736383"/>
                </a:lnTo>
                <a:lnTo>
                  <a:pt x="4269073" y="2743199"/>
                </a:lnTo>
                <a:lnTo>
                  <a:pt x="0" y="2743199"/>
                </a:lnTo>
                <a:lnTo>
                  <a:pt x="103973" y="2581227"/>
                </a:lnTo>
                <a:lnTo>
                  <a:pt x="317966" y="1672626"/>
                </a:lnTo>
                <a:lnTo>
                  <a:pt x="988164" y="813392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49D80D3F-A477-DA43-9E04-51BC00977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43683" y="4408794"/>
            <a:ext cx="6139160" cy="2175819"/>
          </a:xfrm>
          <a:custGeom>
            <a:avLst/>
            <a:gdLst>
              <a:gd name="connsiteX0" fmla="*/ 1899214 w 7740046"/>
              <a:gd name="connsiteY0" fmla="*/ 0 h 2743200"/>
              <a:gd name="connsiteX1" fmla="*/ 6168287 w 7740046"/>
              <a:gd name="connsiteY1" fmla="*/ 0 h 2743200"/>
              <a:gd name="connsiteX2" fmla="*/ 6849362 w 7740046"/>
              <a:gd name="connsiteY2" fmla="*/ 1505952 h 2743200"/>
              <a:gd name="connsiteX3" fmla="*/ 7502956 w 7740046"/>
              <a:gd name="connsiteY3" fmla="*/ 1976121 h 2743200"/>
              <a:gd name="connsiteX4" fmla="*/ 7740046 w 7740046"/>
              <a:gd name="connsiteY4" fmla="*/ 2743200 h 2743200"/>
              <a:gd name="connsiteX5" fmla="*/ 0 w 7740046"/>
              <a:gd name="connsiteY5" fmla="*/ 2743200 h 2743200"/>
              <a:gd name="connsiteX6" fmla="*/ 232452 w 7740046"/>
              <a:gd name="connsiteY6" fmla="*/ 2067804 h 2743200"/>
              <a:gd name="connsiteX7" fmla="*/ 1337692 w 7740046"/>
              <a:gd name="connsiteY7" fmla="*/ 87475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40046" h="2743200">
                <a:moveTo>
                  <a:pt x="1899214" y="0"/>
                </a:moveTo>
                <a:lnTo>
                  <a:pt x="6168287" y="0"/>
                </a:lnTo>
                <a:lnTo>
                  <a:pt x="6849362" y="1505952"/>
                </a:lnTo>
                <a:lnTo>
                  <a:pt x="7502956" y="1976121"/>
                </a:lnTo>
                <a:lnTo>
                  <a:pt x="7740046" y="2743200"/>
                </a:lnTo>
                <a:lnTo>
                  <a:pt x="0" y="2743200"/>
                </a:lnTo>
                <a:lnTo>
                  <a:pt x="232452" y="2067804"/>
                </a:lnTo>
                <a:lnTo>
                  <a:pt x="1337692" y="87475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1DA9A296-28AC-354F-B371-1870BDC12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91518" y="6584613"/>
            <a:ext cx="7527274" cy="2175819"/>
          </a:xfrm>
          <a:custGeom>
            <a:avLst/>
            <a:gdLst>
              <a:gd name="connsiteX0" fmla="*/ 822228 w 9490134"/>
              <a:gd name="connsiteY0" fmla="*/ 0 h 2743200"/>
              <a:gd name="connsiteX1" fmla="*/ 8562274 w 9490134"/>
              <a:gd name="connsiteY1" fmla="*/ 0 h 2743200"/>
              <a:gd name="connsiteX2" fmla="*/ 8858874 w 9490134"/>
              <a:gd name="connsiteY2" fmla="*/ 959616 h 2743200"/>
              <a:gd name="connsiteX3" fmla="*/ 9310278 w 9490134"/>
              <a:gd name="connsiteY3" fmla="*/ 1497959 h 2743200"/>
              <a:gd name="connsiteX4" fmla="*/ 9490134 w 9490134"/>
              <a:gd name="connsiteY4" fmla="*/ 2106828 h 2743200"/>
              <a:gd name="connsiteX5" fmla="*/ 9109457 w 9490134"/>
              <a:gd name="connsiteY5" fmla="*/ 2743200 h 2743200"/>
              <a:gd name="connsiteX6" fmla="*/ 418398 w 9490134"/>
              <a:gd name="connsiteY6" fmla="*/ 2743200 h 2743200"/>
              <a:gd name="connsiteX7" fmla="*/ 0 w 9490134"/>
              <a:gd name="connsiteY7" fmla="*/ 2346614 h 2743200"/>
              <a:gd name="connsiteX8" fmla="*/ 192830 w 9490134"/>
              <a:gd name="connsiteY8" fmla="*/ 1497959 h 2743200"/>
              <a:gd name="connsiteX9" fmla="*/ 413877 w 9490134"/>
              <a:gd name="connsiteY9" fmla="*/ 1186472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490134" h="2743200">
                <a:moveTo>
                  <a:pt x="822228" y="0"/>
                </a:moveTo>
                <a:lnTo>
                  <a:pt x="8562274" y="0"/>
                </a:lnTo>
                <a:lnTo>
                  <a:pt x="8858874" y="959616"/>
                </a:lnTo>
                <a:lnTo>
                  <a:pt x="9310278" y="1497959"/>
                </a:lnTo>
                <a:lnTo>
                  <a:pt x="9490134" y="2106828"/>
                </a:lnTo>
                <a:lnTo>
                  <a:pt x="9109457" y="2743200"/>
                </a:lnTo>
                <a:lnTo>
                  <a:pt x="418398" y="2743200"/>
                </a:lnTo>
                <a:lnTo>
                  <a:pt x="0" y="2346614"/>
                </a:lnTo>
                <a:lnTo>
                  <a:pt x="192830" y="1497959"/>
                </a:lnTo>
                <a:lnTo>
                  <a:pt x="413877" y="118647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F1BFA41D-AE7B-1E49-9200-46CC73E9A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23379" y="8760432"/>
            <a:ext cx="6893473" cy="2175819"/>
          </a:xfrm>
          <a:custGeom>
            <a:avLst/>
            <a:gdLst>
              <a:gd name="connsiteX0" fmla="*/ 0 w 8691059"/>
              <a:gd name="connsiteY0" fmla="*/ 0 h 2743200"/>
              <a:gd name="connsiteX1" fmla="*/ 8691059 w 8691059"/>
              <a:gd name="connsiteY1" fmla="*/ 0 h 2743200"/>
              <a:gd name="connsiteX2" fmla="*/ 8011408 w 8691059"/>
              <a:gd name="connsiteY2" fmla="*/ 1136164 h 2743200"/>
              <a:gd name="connsiteX3" fmla="*/ 7358990 w 8691059"/>
              <a:gd name="connsiteY3" fmla="*/ 1596929 h 2743200"/>
              <a:gd name="connsiteX4" fmla="*/ 6672391 w 8691059"/>
              <a:gd name="connsiteY4" fmla="*/ 2743200 h 2743200"/>
              <a:gd name="connsiteX5" fmla="*/ 2043757 w 8691059"/>
              <a:gd name="connsiteY5" fmla="*/ 2743200 h 2743200"/>
              <a:gd name="connsiteX6" fmla="*/ 1070148 w 8691059"/>
              <a:gd name="connsiteY6" fmla="*/ 1874329 h 2743200"/>
              <a:gd name="connsiteX7" fmla="*/ 670380 w 8691059"/>
              <a:gd name="connsiteY7" fmla="*/ 635434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91059" h="2743200">
                <a:moveTo>
                  <a:pt x="0" y="0"/>
                </a:moveTo>
                <a:lnTo>
                  <a:pt x="8691059" y="0"/>
                </a:lnTo>
                <a:lnTo>
                  <a:pt x="8011408" y="1136164"/>
                </a:lnTo>
                <a:lnTo>
                  <a:pt x="7358990" y="1596929"/>
                </a:lnTo>
                <a:lnTo>
                  <a:pt x="6672391" y="2743200"/>
                </a:lnTo>
                <a:lnTo>
                  <a:pt x="2043757" y="2743200"/>
                </a:lnTo>
                <a:lnTo>
                  <a:pt x="1070148" y="1874329"/>
                </a:lnTo>
                <a:lnTo>
                  <a:pt x="670380" y="63543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1A47E96C-FA51-1647-922B-103BD217F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44421" y="10936250"/>
            <a:ext cx="3671286" cy="2174888"/>
          </a:xfrm>
          <a:custGeom>
            <a:avLst/>
            <a:gdLst>
              <a:gd name="connsiteX0" fmla="*/ 0 w 4628634"/>
              <a:gd name="connsiteY0" fmla="*/ 0 h 2742026"/>
              <a:gd name="connsiteX1" fmla="*/ 4628634 w 4628634"/>
              <a:gd name="connsiteY1" fmla="*/ 0 h 2742026"/>
              <a:gd name="connsiteX2" fmla="*/ 4525277 w 4628634"/>
              <a:gd name="connsiteY2" fmla="*/ 172553 h 2742026"/>
              <a:gd name="connsiteX3" fmla="*/ 3669491 w 4628634"/>
              <a:gd name="connsiteY3" fmla="*/ 796702 h 2742026"/>
              <a:gd name="connsiteX4" fmla="*/ 3386189 w 4628634"/>
              <a:gd name="connsiteY4" fmla="*/ 1738215 h 2742026"/>
              <a:gd name="connsiteX5" fmla="*/ 1980989 w 4628634"/>
              <a:gd name="connsiteY5" fmla="*/ 2741502 h 2742026"/>
              <a:gd name="connsiteX6" fmla="*/ 1980861 w 4628634"/>
              <a:gd name="connsiteY6" fmla="*/ 2742026 h 2742026"/>
              <a:gd name="connsiteX7" fmla="*/ 1980743 w 4628634"/>
              <a:gd name="connsiteY7" fmla="*/ 2741678 h 2742026"/>
              <a:gd name="connsiteX8" fmla="*/ 1980255 w 4628634"/>
              <a:gd name="connsiteY8" fmla="*/ 2742026 h 2742026"/>
              <a:gd name="connsiteX9" fmla="*/ 1980551 w 4628634"/>
              <a:gd name="connsiteY9" fmla="*/ 2741113 h 2742026"/>
              <a:gd name="connsiteX10" fmla="*/ 1980227 w 4628634"/>
              <a:gd name="connsiteY10" fmla="*/ 2740162 h 2742026"/>
              <a:gd name="connsiteX11" fmla="*/ 1977615 w 4628634"/>
              <a:gd name="connsiteY11" fmla="*/ 2742026 h 2742026"/>
              <a:gd name="connsiteX12" fmla="*/ 1128697 w 4628634"/>
              <a:gd name="connsiteY12" fmla="*/ 2103771 h 2742026"/>
              <a:gd name="connsiteX13" fmla="*/ 634867 w 4628634"/>
              <a:gd name="connsiteY13" fmla="*/ 1213977 h 2742026"/>
              <a:gd name="connsiteX14" fmla="*/ 363260 w 4628634"/>
              <a:gd name="connsiteY14" fmla="*/ 324182 h 2742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28634" h="2742026">
                <a:moveTo>
                  <a:pt x="0" y="0"/>
                </a:moveTo>
                <a:lnTo>
                  <a:pt x="4628634" y="0"/>
                </a:lnTo>
                <a:lnTo>
                  <a:pt x="4525277" y="172553"/>
                </a:lnTo>
                <a:lnTo>
                  <a:pt x="3669491" y="796702"/>
                </a:lnTo>
                <a:lnTo>
                  <a:pt x="3386189" y="1738215"/>
                </a:lnTo>
                <a:lnTo>
                  <a:pt x="1980989" y="2741502"/>
                </a:lnTo>
                <a:lnTo>
                  <a:pt x="1980861" y="2742026"/>
                </a:lnTo>
                <a:lnTo>
                  <a:pt x="1980743" y="2741678"/>
                </a:lnTo>
                <a:lnTo>
                  <a:pt x="1980255" y="2742026"/>
                </a:lnTo>
                <a:lnTo>
                  <a:pt x="1980551" y="2741113"/>
                </a:lnTo>
                <a:lnTo>
                  <a:pt x="1980227" y="2740162"/>
                </a:lnTo>
                <a:lnTo>
                  <a:pt x="1977615" y="2742026"/>
                </a:lnTo>
                <a:lnTo>
                  <a:pt x="1128697" y="2103771"/>
                </a:lnTo>
                <a:lnTo>
                  <a:pt x="634867" y="1213977"/>
                </a:lnTo>
                <a:lnTo>
                  <a:pt x="363260" y="324182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DB60294-7A8E-454A-AFFA-6120AE07B5DF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DF3CBD5-ADDE-9049-8B79-172FCC8396C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D3AE14B-C46E-B447-9B73-6988FCCD43BC}"/>
              </a:ext>
            </a:extLst>
          </p:cNvPr>
          <p:cNvSpPr/>
          <p:nvPr/>
        </p:nvSpPr>
        <p:spPr>
          <a:xfrm>
            <a:off x="0" y="6584612"/>
            <a:ext cx="24377650" cy="7131389"/>
          </a:xfrm>
          <a:prstGeom prst="rect">
            <a:avLst/>
          </a:prstGeom>
          <a:solidFill>
            <a:schemeClr val="accent4">
              <a:lumMod val="20000"/>
              <a:lumOff val="80000"/>
              <a:alpha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2FF557A-58A3-FB44-A048-3130CD9E0805}"/>
              </a:ext>
            </a:extLst>
          </p:cNvPr>
          <p:cNvSpPr txBox="1"/>
          <p:nvPr/>
        </p:nvSpPr>
        <p:spPr>
          <a:xfrm>
            <a:off x="10188083" y="6772603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D0C793B1-F0BA-1347-B996-1CBC284D3E08}"/>
              </a:ext>
            </a:extLst>
          </p:cNvPr>
          <p:cNvSpPr txBox="1">
            <a:spLocks/>
          </p:cNvSpPr>
          <p:nvPr/>
        </p:nvSpPr>
        <p:spPr>
          <a:xfrm>
            <a:off x="2775857" y="7477204"/>
            <a:ext cx="90812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9E306A7-595A-B549-86CE-B436059C2314}"/>
              </a:ext>
            </a:extLst>
          </p:cNvPr>
          <p:cNvSpPr txBox="1"/>
          <p:nvPr/>
        </p:nvSpPr>
        <p:spPr>
          <a:xfrm>
            <a:off x="10162435" y="8948422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CE821EBF-A53F-8F44-9BFB-E116774E960A}"/>
              </a:ext>
            </a:extLst>
          </p:cNvPr>
          <p:cNvSpPr txBox="1">
            <a:spLocks/>
          </p:cNvSpPr>
          <p:nvPr/>
        </p:nvSpPr>
        <p:spPr>
          <a:xfrm>
            <a:off x="2775857" y="9653023"/>
            <a:ext cx="90812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DFBD044-AC45-474A-9815-693310E5104C}"/>
              </a:ext>
            </a:extLst>
          </p:cNvPr>
          <p:cNvSpPr txBox="1"/>
          <p:nvPr/>
        </p:nvSpPr>
        <p:spPr>
          <a:xfrm>
            <a:off x="10168847" y="11123775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68D5201F-B828-E34D-819E-71B7A131591F}"/>
              </a:ext>
            </a:extLst>
          </p:cNvPr>
          <p:cNvSpPr txBox="1">
            <a:spLocks/>
          </p:cNvSpPr>
          <p:nvPr/>
        </p:nvSpPr>
        <p:spPr>
          <a:xfrm>
            <a:off x="2775857" y="11828376"/>
            <a:ext cx="90812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5458176-B6B0-7B4A-BDE8-D278D1952B4A}"/>
              </a:ext>
            </a:extLst>
          </p:cNvPr>
          <p:cNvSpPr txBox="1"/>
          <p:nvPr/>
        </p:nvSpPr>
        <p:spPr>
          <a:xfrm>
            <a:off x="10197701" y="4601979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4559BE55-F001-1D46-83D3-5074D31163ED}"/>
              </a:ext>
            </a:extLst>
          </p:cNvPr>
          <p:cNvSpPr txBox="1">
            <a:spLocks/>
          </p:cNvSpPr>
          <p:nvPr/>
        </p:nvSpPr>
        <p:spPr>
          <a:xfrm>
            <a:off x="2775857" y="5306580"/>
            <a:ext cx="90812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EE12C7D-F56C-EE40-914D-BA2C115A3BA9}"/>
              </a:ext>
            </a:extLst>
          </p:cNvPr>
          <p:cNvSpPr txBox="1"/>
          <p:nvPr/>
        </p:nvSpPr>
        <p:spPr>
          <a:xfrm>
            <a:off x="10284265" y="2416580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0BD7ABFC-F482-AD4E-98C8-EB3129E94EA3}"/>
              </a:ext>
            </a:extLst>
          </p:cNvPr>
          <p:cNvSpPr txBox="1">
            <a:spLocks/>
          </p:cNvSpPr>
          <p:nvPr/>
        </p:nvSpPr>
        <p:spPr>
          <a:xfrm>
            <a:off x="2775857" y="3121181"/>
            <a:ext cx="90812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1DA8FE18-5CED-764E-9C44-788110A3A809}"/>
              </a:ext>
            </a:extLst>
          </p:cNvPr>
          <p:cNvCxnSpPr>
            <a:cxnSpLocks/>
          </p:cNvCxnSpPr>
          <p:nvPr/>
        </p:nvCxnSpPr>
        <p:spPr>
          <a:xfrm>
            <a:off x="12188825" y="3296793"/>
            <a:ext cx="4376686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non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34DC6967-1BDB-1944-B28F-BC79A72EA584}"/>
              </a:ext>
            </a:extLst>
          </p:cNvPr>
          <p:cNvCxnSpPr>
            <a:cxnSpLocks/>
          </p:cNvCxnSpPr>
          <p:nvPr/>
        </p:nvCxnSpPr>
        <p:spPr>
          <a:xfrm>
            <a:off x="12188825" y="5473592"/>
            <a:ext cx="4376686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non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FF6A3E07-0577-0648-861C-0656D9E760A4}"/>
              </a:ext>
            </a:extLst>
          </p:cNvPr>
          <p:cNvCxnSpPr>
            <a:cxnSpLocks/>
          </p:cNvCxnSpPr>
          <p:nvPr/>
        </p:nvCxnSpPr>
        <p:spPr>
          <a:xfrm>
            <a:off x="12188825" y="7650391"/>
            <a:ext cx="4376686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non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59F3729-F86E-E545-90D3-A823164A3736}"/>
              </a:ext>
            </a:extLst>
          </p:cNvPr>
          <p:cNvCxnSpPr>
            <a:cxnSpLocks/>
          </p:cNvCxnSpPr>
          <p:nvPr/>
        </p:nvCxnSpPr>
        <p:spPr>
          <a:xfrm>
            <a:off x="12188825" y="9827190"/>
            <a:ext cx="4376686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non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60B976DA-BD5A-BA43-8823-B3485EE88C2B}"/>
              </a:ext>
            </a:extLst>
          </p:cNvPr>
          <p:cNvCxnSpPr>
            <a:cxnSpLocks/>
          </p:cNvCxnSpPr>
          <p:nvPr/>
        </p:nvCxnSpPr>
        <p:spPr>
          <a:xfrm>
            <a:off x="12188825" y="12003988"/>
            <a:ext cx="4376686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non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2737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DAE0A2E-73B8-4A4D-BD9F-9BF2694A9136}"/>
              </a:ext>
            </a:extLst>
          </p:cNvPr>
          <p:cNvGrpSpPr/>
          <p:nvPr/>
        </p:nvGrpSpPr>
        <p:grpSpPr>
          <a:xfrm>
            <a:off x="10305307" y="4732421"/>
            <a:ext cx="3767036" cy="5836670"/>
            <a:chOff x="8945606" y="1373907"/>
            <a:chExt cx="6558449" cy="10161706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A305E957-31EB-704A-ACF9-7DACA9BB80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09698" y="3292189"/>
              <a:ext cx="5478335" cy="2422333"/>
            </a:xfrm>
            <a:custGeom>
              <a:avLst/>
              <a:gdLst>
                <a:gd name="T0" fmla="*/ 6015 w 8388"/>
                <a:gd name="T1" fmla="*/ 230 h 3707"/>
                <a:gd name="T2" fmla="*/ 4853 w 8388"/>
                <a:gd name="T3" fmla="*/ 0 h 3707"/>
                <a:gd name="T4" fmla="*/ 3311 w 8388"/>
                <a:gd name="T5" fmla="*/ 565 h 3707"/>
                <a:gd name="T6" fmla="*/ 1453 w 8388"/>
                <a:gd name="T7" fmla="*/ 357 h 3707"/>
                <a:gd name="T8" fmla="*/ 569 w 8388"/>
                <a:gd name="T9" fmla="*/ 915 h 3707"/>
                <a:gd name="T10" fmla="*/ 0 w 8388"/>
                <a:gd name="T11" fmla="*/ 3199 h 3707"/>
                <a:gd name="T12" fmla="*/ 3372 w 8388"/>
                <a:gd name="T13" fmla="*/ 3706 h 3707"/>
                <a:gd name="T14" fmla="*/ 5614 w 8388"/>
                <a:gd name="T15" fmla="*/ 3078 h 3707"/>
                <a:gd name="T16" fmla="*/ 6176 w 8388"/>
                <a:gd name="T17" fmla="*/ 3244 h 3707"/>
                <a:gd name="T18" fmla="*/ 8387 w 8388"/>
                <a:gd name="T19" fmla="*/ 3244 h 3707"/>
                <a:gd name="T20" fmla="*/ 6015 w 8388"/>
                <a:gd name="T21" fmla="*/ 230 h 3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388" h="3707">
                  <a:moveTo>
                    <a:pt x="6015" y="230"/>
                  </a:moveTo>
                  <a:lnTo>
                    <a:pt x="4853" y="0"/>
                  </a:lnTo>
                  <a:lnTo>
                    <a:pt x="3311" y="565"/>
                  </a:lnTo>
                  <a:lnTo>
                    <a:pt x="1453" y="357"/>
                  </a:lnTo>
                  <a:lnTo>
                    <a:pt x="569" y="915"/>
                  </a:lnTo>
                  <a:lnTo>
                    <a:pt x="0" y="3199"/>
                  </a:lnTo>
                  <a:lnTo>
                    <a:pt x="3372" y="3706"/>
                  </a:lnTo>
                  <a:lnTo>
                    <a:pt x="5614" y="3078"/>
                  </a:lnTo>
                  <a:lnTo>
                    <a:pt x="6176" y="3244"/>
                  </a:lnTo>
                  <a:lnTo>
                    <a:pt x="8387" y="3244"/>
                  </a:lnTo>
                  <a:lnTo>
                    <a:pt x="6015" y="230"/>
                  </a:lnTo>
                </a:path>
              </a:pathLst>
            </a:custGeom>
            <a:solidFill>
              <a:srgbClr val="E1F4F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64941632-8ECE-A146-9D84-71166F7F02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88724" y="1373907"/>
              <a:ext cx="5599308" cy="4038184"/>
            </a:xfrm>
            <a:custGeom>
              <a:avLst/>
              <a:gdLst>
                <a:gd name="T0" fmla="*/ 3917 w 8572"/>
                <a:gd name="T1" fmla="*/ 0 h 6181"/>
                <a:gd name="T2" fmla="*/ 920 w 8572"/>
                <a:gd name="T3" fmla="*/ 1730 h 6181"/>
                <a:gd name="T4" fmla="*/ 0 w 8572"/>
                <a:gd name="T5" fmla="*/ 3260 h 6181"/>
                <a:gd name="T6" fmla="*/ 184 w 8572"/>
                <a:gd name="T7" fmla="*/ 6135 h 6181"/>
                <a:gd name="T8" fmla="*/ 6360 w 8572"/>
                <a:gd name="T9" fmla="*/ 6180 h 6181"/>
                <a:gd name="T10" fmla="*/ 8571 w 8572"/>
                <a:gd name="T11" fmla="*/ 6180 h 6181"/>
                <a:gd name="T12" fmla="*/ 7544 w 8572"/>
                <a:gd name="T13" fmla="*/ 3527 h 6181"/>
                <a:gd name="T14" fmla="*/ 6486 w 8572"/>
                <a:gd name="T15" fmla="*/ 2624 h 6181"/>
                <a:gd name="T16" fmla="*/ 5957 w 8572"/>
                <a:gd name="T17" fmla="*/ 1323 h 6181"/>
                <a:gd name="T18" fmla="*/ 4465 w 8572"/>
                <a:gd name="T19" fmla="*/ 1050 h 6181"/>
                <a:gd name="T20" fmla="*/ 3917 w 8572"/>
                <a:gd name="T21" fmla="*/ 0 h 6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572" h="6181">
                  <a:moveTo>
                    <a:pt x="3917" y="0"/>
                  </a:moveTo>
                  <a:lnTo>
                    <a:pt x="920" y="1730"/>
                  </a:lnTo>
                  <a:lnTo>
                    <a:pt x="0" y="3260"/>
                  </a:lnTo>
                  <a:lnTo>
                    <a:pt x="184" y="6135"/>
                  </a:lnTo>
                  <a:lnTo>
                    <a:pt x="6360" y="6180"/>
                  </a:lnTo>
                  <a:lnTo>
                    <a:pt x="8571" y="6180"/>
                  </a:lnTo>
                  <a:lnTo>
                    <a:pt x="7544" y="3527"/>
                  </a:lnTo>
                  <a:lnTo>
                    <a:pt x="6486" y="2624"/>
                  </a:lnTo>
                  <a:lnTo>
                    <a:pt x="5957" y="1323"/>
                  </a:lnTo>
                  <a:lnTo>
                    <a:pt x="4465" y="1050"/>
                  </a:lnTo>
                  <a:lnTo>
                    <a:pt x="3917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1EBBC686-1E34-0B4A-8495-623F8F3F06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6" y="3807761"/>
              <a:ext cx="1264452" cy="1653294"/>
            </a:xfrm>
            <a:custGeom>
              <a:avLst/>
              <a:gdLst>
                <a:gd name="T0" fmla="*/ 1583 w 1936"/>
                <a:gd name="T1" fmla="*/ 0 h 2532"/>
                <a:gd name="T2" fmla="*/ 765 w 1936"/>
                <a:gd name="T3" fmla="*/ 908 h 2532"/>
                <a:gd name="T4" fmla="*/ 0 w 1936"/>
                <a:gd name="T5" fmla="*/ 2455 h 2532"/>
                <a:gd name="T6" fmla="*/ 1935 w 1936"/>
                <a:gd name="T7" fmla="*/ 2531 h 2532"/>
                <a:gd name="T8" fmla="*/ 1583 w 1936"/>
                <a:gd name="T9" fmla="*/ 0 h 2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6" h="2532">
                  <a:moveTo>
                    <a:pt x="1583" y="0"/>
                  </a:moveTo>
                  <a:lnTo>
                    <a:pt x="765" y="908"/>
                  </a:lnTo>
                  <a:lnTo>
                    <a:pt x="0" y="2455"/>
                  </a:lnTo>
                  <a:lnTo>
                    <a:pt x="1935" y="2531"/>
                  </a:lnTo>
                  <a:lnTo>
                    <a:pt x="1583" y="0"/>
                  </a:lnTo>
                </a:path>
              </a:pathLst>
            </a:custGeom>
            <a:solidFill>
              <a:srgbClr val="E1F4F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A9023908-F374-4C44-97C6-5B6CFA8FA3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1373907"/>
              <a:ext cx="4533596" cy="4337735"/>
            </a:xfrm>
            <a:custGeom>
              <a:avLst/>
              <a:gdLst>
                <a:gd name="T0" fmla="*/ 5055 w 6940"/>
                <a:gd name="T1" fmla="*/ 0 h 6643"/>
                <a:gd name="T2" fmla="*/ 4227 w 6940"/>
                <a:gd name="T3" fmla="*/ 1730 h 6643"/>
                <a:gd name="T4" fmla="*/ 5055 w 6940"/>
                <a:gd name="T5" fmla="*/ 2413 h 6643"/>
                <a:gd name="T6" fmla="*/ 5055 w 6940"/>
                <a:gd name="T7" fmla="*/ 2936 h 6643"/>
                <a:gd name="T8" fmla="*/ 4227 w 6940"/>
                <a:gd name="T9" fmla="*/ 3455 h 6643"/>
                <a:gd name="T10" fmla="*/ 3611 w 6940"/>
                <a:gd name="T11" fmla="*/ 3361 h 6643"/>
                <a:gd name="T12" fmla="*/ 4333 w 6940"/>
                <a:gd name="T13" fmla="*/ 3846 h 6643"/>
                <a:gd name="T14" fmla="*/ 4817 w 6940"/>
                <a:gd name="T15" fmla="*/ 3725 h 6643"/>
                <a:gd name="T16" fmla="*/ 4514 w 6940"/>
                <a:gd name="T17" fmla="*/ 4789 h 6643"/>
                <a:gd name="T18" fmla="*/ 3919 w 6940"/>
                <a:gd name="T19" fmla="*/ 5224 h 6643"/>
                <a:gd name="T20" fmla="*/ 4537 w 6940"/>
                <a:gd name="T21" fmla="*/ 6014 h 6643"/>
                <a:gd name="T22" fmla="*/ 6939 w 6940"/>
                <a:gd name="T23" fmla="*/ 5564 h 6643"/>
                <a:gd name="T24" fmla="*/ 6908 w 6940"/>
                <a:gd name="T25" fmla="*/ 6180 h 6643"/>
                <a:gd name="T26" fmla="*/ 4694 w 6940"/>
                <a:gd name="T27" fmla="*/ 6642 h 6643"/>
                <a:gd name="T28" fmla="*/ 0 w 6940"/>
                <a:gd name="T29" fmla="*/ 6180 h 6643"/>
                <a:gd name="T30" fmla="*/ 765 w 6940"/>
                <a:gd name="T31" fmla="*/ 4633 h 6643"/>
                <a:gd name="T32" fmla="*/ 1461 w 6940"/>
                <a:gd name="T33" fmla="*/ 3861 h 6643"/>
                <a:gd name="T34" fmla="*/ 1285 w 6940"/>
                <a:gd name="T35" fmla="*/ 3260 h 6643"/>
                <a:gd name="T36" fmla="*/ 2131 w 6940"/>
                <a:gd name="T37" fmla="*/ 1730 h 6643"/>
                <a:gd name="T38" fmla="*/ 5055 w 6940"/>
                <a:gd name="T39" fmla="*/ 0 h 6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940" h="6643">
                  <a:moveTo>
                    <a:pt x="5055" y="0"/>
                  </a:moveTo>
                  <a:lnTo>
                    <a:pt x="4227" y="1730"/>
                  </a:lnTo>
                  <a:lnTo>
                    <a:pt x="5055" y="2413"/>
                  </a:lnTo>
                  <a:lnTo>
                    <a:pt x="5055" y="2936"/>
                  </a:lnTo>
                  <a:lnTo>
                    <a:pt x="4227" y="3455"/>
                  </a:lnTo>
                  <a:lnTo>
                    <a:pt x="3611" y="3361"/>
                  </a:lnTo>
                  <a:lnTo>
                    <a:pt x="4333" y="3846"/>
                  </a:lnTo>
                  <a:lnTo>
                    <a:pt x="4817" y="3725"/>
                  </a:lnTo>
                  <a:lnTo>
                    <a:pt x="4514" y="4789"/>
                  </a:lnTo>
                  <a:lnTo>
                    <a:pt x="3919" y="5224"/>
                  </a:lnTo>
                  <a:lnTo>
                    <a:pt x="4537" y="6014"/>
                  </a:lnTo>
                  <a:lnTo>
                    <a:pt x="6939" y="5564"/>
                  </a:lnTo>
                  <a:lnTo>
                    <a:pt x="6908" y="6180"/>
                  </a:lnTo>
                  <a:lnTo>
                    <a:pt x="4694" y="6642"/>
                  </a:lnTo>
                  <a:lnTo>
                    <a:pt x="0" y="6180"/>
                  </a:lnTo>
                  <a:lnTo>
                    <a:pt x="765" y="4633"/>
                  </a:lnTo>
                  <a:lnTo>
                    <a:pt x="1461" y="3861"/>
                  </a:lnTo>
                  <a:lnTo>
                    <a:pt x="1285" y="3260"/>
                  </a:lnTo>
                  <a:lnTo>
                    <a:pt x="2131" y="1730"/>
                  </a:lnTo>
                  <a:lnTo>
                    <a:pt x="5055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76671716-4ABD-1F4F-9FB6-6A97546276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5302639"/>
              <a:ext cx="6558448" cy="6232974"/>
            </a:xfrm>
            <a:custGeom>
              <a:avLst/>
              <a:gdLst>
                <a:gd name="T0" fmla="*/ 0 w 10041"/>
                <a:gd name="T1" fmla="*/ 166 h 9542"/>
                <a:gd name="T2" fmla="*/ 4694 w 10041"/>
                <a:gd name="T3" fmla="*/ 628 h 9542"/>
                <a:gd name="T4" fmla="*/ 6936 w 10041"/>
                <a:gd name="T5" fmla="*/ 0 h 9542"/>
                <a:gd name="T6" fmla="*/ 9510 w 10041"/>
                <a:gd name="T7" fmla="*/ 420 h 9542"/>
                <a:gd name="T8" fmla="*/ 10040 w 10041"/>
                <a:gd name="T9" fmla="*/ 2243 h 9542"/>
                <a:gd name="T10" fmla="*/ 9864 w 10041"/>
                <a:gd name="T11" fmla="*/ 3783 h 9542"/>
                <a:gd name="T12" fmla="*/ 8220 w 10041"/>
                <a:gd name="T13" fmla="*/ 5031 h 9542"/>
                <a:gd name="T14" fmla="*/ 8220 w 10041"/>
                <a:gd name="T15" fmla="*/ 6170 h 9542"/>
                <a:gd name="T16" fmla="*/ 5422 w 10041"/>
                <a:gd name="T17" fmla="*/ 8962 h 9542"/>
                <a:gd name="T18" fmla="*/ 3853 w 10041"/>
                <a:gd name="T19" fmla="*/ 9541 h 9542"/>
                <a:gd name="T20" fmla="*/ 3575 w 10041"/>
                <a:gd name="T21" fmla="*/ 8233 h 9542"/>
                <a:gd name="T22" fmla="*/ 1935 w 10041"/>
                <a:gd name="T23" fmla="*/ 7503 h 9542"/>
                <a:gd name="T24" fmla="*/ 532 w 10041"/>
                <a:gd name="T25" fmla="*/ 4653 h 9542"/>
                <a:gd name="T26" fmla="*/ 934 w 10041"/>
                <a:gd name="T27" fmla="*/ 3276 h 9542"/>
                <a:gd name="T28" fmla="*/ 532 w 10041"/>
                <a:gd name="T29" fmla="*/ 3075 h 9542"/>
                <a:gd name="T30" fmla="*/ 758 w 10041"/>
                <a:gd name="T31" fmla="*/ 1401 h 9542"/>
                <a:gd name="T32" fmla="*/ 0 w 10041"/>
                <a:gd name="T33" fmla="*/ 166 h 95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041" h="9542">
                  <a:moveTo>
                    <a:pt x="0" y="166"/>
                  </a:moveTo>
                  <a:lnTo>
                    <a:pt x="4694" y="628"/>
                  </a:lnTo>
                  <a:lnTo>
                    <a:pt x="6936" y="0"/>
                  </a:lnTo>
                  <a:lnTo>
                    <a:pt x="9510" y="420"/>
                  </a:lnTo>
                  <a:lnTo>
                    <a:pt x="10040" y="2243"/>
                  </a:lnTo>
                  <a:lnTo>
                    <a:pt x="9864" y="3783"/>
                  </a:lnTo>
                  <a:lnTo>
                    <a:pt x="8220" y="5031"/>
                  </a:lnTo>
                  <a:lnTo>
                    <a:pt x="8220" y="6170"/>
                  </a:lnTo>
                  <a:lnTo>
                    <a:pt x="5422" y="8962"/>
                  </a:lnTo>
                  <a:lnTo>
                    <a:pt x="3853" y="9541"/>
                  </a:lnTo>
                  <a:lnTo>
                    <a:pt x="3575" y="8233"/>
                  </a:lnTo>
                  <a:lnTo>
                    <a:pt x="1935" y="7503"/>
                  </a:lnTo>
                  <a:lnTo>
                    <a:pt x="532" y="4653"/>
                  </a:lnTo>
                  <a:lnTo>
                    <a:pt x="934" y="3276"/>
                  </a:lnTo>
                  <a:lnTo>
                    <a:pt x="532" y="3075"/>
                  </a:lnTo>
                  <a:lnTo>
                    <a:pt x="758" y="1401"/>
                  </a:lnTo>
                  <a:lnTo>
                    <a:pt x="0" y="16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4E84D138-AEEB-7F48-B0A8-56B2CCB8B2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5409209"/>
              <a:ext cx="3067521" cy="4991565"/>
            </a:xfrm>
            <a:custGeom>
              <a:avLst/>
              <a:gdLst>
                <a:gd name="T0" fmla="*/ 0 w 4695"/>
                <a:gd name="T1" fmla="*/ 0 h 7641"/>
                <a:gd name="T2" fmla="*/ 758 w 4695"/>
                <a:gd name="T3" fmla="*/ 1235 h 7641"/>
                <a:gd name="T4" fmla="*/ 532 w 4695"/>
                <a:gd name="T5" fmla="*/ 2909 h 7641"/>
                <a:gd name="T6" fmla="*/ 934 w 4695"/>
                <a:gd name="T7" fmla="*/ 3110 h 7641"/>
                <a:gd name="T8" fmla="*/ 532 w 4695"/>
                <a:gd name="T9" fmla="*/ 4487 h 7641"/>
                <a:gd name="T10" fmla="*/ 1935 w 4695"/>
                <a:gd name="T11" fmla="*/ 7337 h 7641"/>
                <a:gd name="T12" fmla="*/ 3066 w 4695"/>
                <a:gd name="T13" fmla="*/ 6186 h 7641"/>
                <a:gd name="T14" fmla="*/ 3652 w 4695"/>
                <a:gd name="T15" fmla="*/ 7640 h 7641"/>
                <a:gd name="T16" fmla="*/ 3652 w 4695"/>
                <a:gd name="T17" fmla="*/ 7640 h 7641"/>
                <a:gd name="T18" fmla="*/ 4111 w 4695"/>
                <a:gd name="T19" fmla="*/ 6905 h 7641"/>
                <a:gd name="T20" fmla="*/ 4111 w 4695"/>
                <a:gd name="T21" fmla="*/ 6905 h 7641"/>
                <a:gd name="T22" fmla="*/ 3964 w 4695"/>
                <a:gd name="T23" fmla="*/ 5128 h 7641"/>
                <a:gd name="T24" fmla="*/ 2160 w 4695"/>
                <a:gd name="T25" fmla="*/ 4697 h 7641"/>
                <a:gd name="T26" fmla="*/ 2540 w 4695"/>
                <a:gd name="T27" fmla="*/ 3102 h 7641"/>
                <a:gd name="T28" fmla="*/ 3267 w 4695"/>
                <a:gd name="T29" fmla="*/ 3038 h 7641"/>
                <a:gd name="T30" fmla="*/ 4694 w 4695"/>
                <a:gd name="T31" fmla="*/ 462 h 7641"/>
                <a:gd name="T32" fmla="*/ 0 w 4695"/>
                <a:gd name="T33" fmla="*/ 0 h 7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95" h="7641">
                  <a:moveTo>
                    <a:pt x="0" y="0"/>
                  </a:moveTo>
                  <a:lnTo>
                    <a:pt x="758" y="1235"/>
                  </a:lnTo>
                  <a:lnTo>
                    <a:pt x="532" y="2909"/>
                  </a:lnTo>
                  <a:lnTo>
                    <a:pt x="934" y="3110"/>
                  </a:lnTo>
                  <a:lnTo>
                    <a:pt x="532" y="4487"/>
                  </a:lnTo>
                  <a:lnTo>
                    <a:pt x="1935" y="7337"/>
                  </a:lnTo>
                  <a:lnTo>
                    <a:pt x="3066" y="6186"/>
                  </a:lnTo>
                  <a:lnTo>
                    <a:pt x="3652" y="7640"/>
                  </a:lnTo>
                  <a:lnTo>
                    <a:pt x="3652" y="7640"/>
                  </a:lnTo>
                  <a:cubicBezTo>
                    <a:pt x="3652" y="7640"/>
                    <a:pt x="4134" y="6936"/>
                    <a:pt x="4111" y="6905"/>
                  </a:cubicBezTo>
                  <a:lnTo>
                    <a:pt x="4111" y="6905"/>
                  </a:lnTo>
                  <a:cubicBezTo>
                    <a:pt x="4090" y="6873"/>
                    <a:pt x="3964" y="5128"/>
                    <a:pt x="3964" y="5128"/>
                  </a:cubicBezTo>
                  <a:lnTo>
                    <a:pt x="2160" y="4697"/>
                  </a:lnTo>
                  <a:lnTo>
                    <a:pt x="2540" y="3102"/>
                  </a:lnTo>
                  <a:lnTo>
                    <a:pt x="3267" y="3038"/>
                  </a:lnTo>
                  <a:lnTo>
                    <a:pt x="4694" y="46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3F0BDA9A-7257-C349-B57E-805C65B57E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79909" y="5302638"/>
              <a:ext cx="2396412" cy="4455827"/>
            </a:xfrm>
            <a:custGeom>
              <a:avLst/>
              <a:gdLst>
                <a:gd name="T0" fmla="*/ 3669 w 3670"/>
                <a:gd name="T1" fmla="*/ 0 h 6822"/>
                <a:gd name="T2" fmla="*/ 1427 w 3670"/>
                <a:gd name="T3" fmla="*/ 628 h 6822"/>
                <a:gd name="T4" fmla="*/ 0 w 3670"/>
                <a:gd name="T5" fmla="*/ 3204 h 6822"/>
                <a:gd name="T6" fmla="*/ 1121 w 3670"/>
                <a:gd name="T7" fmla="*/ 3833 h 6822"/>
                <a:gd name="T8" fmla="*/ 1692 w 3670"/>
                <a:gd name="T9" fmla="*/ 5588 h 6822"/>
                <a:gd name="T10" fmla="*/ 1692 w 3670"/>
                <a:gd name="T11" fmla="*/ 6821 h 6822"/>
                <a:gd name="T12" fmla="*/ 3386 w 3670"/>
                <a:gd name="T13" fmla="*/ 4945 h 6822"/>
                <a:gd name="T14" fmla="*/ 3114 w 3670"/>
                <a:gd name="T15" fmla="*/ 3393 h 6822"/>
                <a:gd name="T16" fmla="*/ 3669 w 3670"/>
                <a:gd name="T17" fmla="*/ 0 h 6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70" h="6822">
                  <a:moveTo>
                    <a:pt x="3669" y="0"/>
                  </a:moveTo>
                  <a:lnTo>
                    <a:pt x="1427" y="628"/>
                  </a:lnTo>
                  <a:lnTo>
                    <a:pt x="0" y="3204"/>
                  </a:lnTo>
                  <a:lnTo>
                    <a:pt x="1121" y="3833"/>
                  </a:lnTo>
                  <a:lnTo>
                    <a:pt x="1692" y="5588"/>
                  </a:lnTo>
                  <a:lnTo>
                    <a:pt x="1692" y="6821"/>
                  </a:lnTo>
                  <a:lnTo>
                    <a:pt x="3386" y="4945"/>
                  </a:lnTo>
                  <a:lnTo>
                    <a:pt x="3114" y="3393"/>
                  </a:lnTo>
                  <a:lnTo>
                    <a:pt x="3669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2C80805B-77CA-D14C-8960-F9B49C6BCD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13404" y="5302639"/>
              <a:ext cx="792084" cy="2318643"/>
            </a:xfrm>
            <a:custGeom>
              <a:avLst/>
              <a:gdLst>
                <a:gd name="T0" fmla="*/ 555 w 1214"/>
                <a:gd name="T1" fmla="*/ 0 h 3549"/>
                <a:gd name="T2" fmla="*/ 1213 w 1214"/>
                <a:gd name="T3" fmla="*/ 103 h 3549"/>
                <a:gd name="T4" fmla="*/ 351 w 1214"/>
                <a:gd name="T5" fmla="*/ 3548 h 3549"/>
                <a:gd name="T6" fmla="*/ 0 w 1214"/>
                <a:gd name="T7" fmla="*/ 3393 h 3549"/>
                <a:gd name="T8" fmla="*/ 555 w 1214"/>
                <a:gd name="T9" fmla="*/ 0 h 3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4" h="3549">
                  <a:moveTo>
                    <a:pt x="555" y="0"/>
                  </a:moveTo>
                  <a:lnTo>
                    <a:pt x="1213" y="103"/>
                  </a:lnTo>
                  <a:lnTo>
                    <a:pt x="351" y="3548"/>
                  </a:lnTo>
                  <a:lnTo>
                    <a:pt x="0" y="3393"/>
                  </a:lnTo>
                  <a:lnTo>
                    <a:pt x="55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AB32D327-B73B-5947-BB52-D8710E6E9E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43828" y="5368885"/>
              <a:ext cx="1944205" cy="2249517"/>
            </a:xfrm>
            <a:custGeom>
              <a:avLst/>
              <a:gdLst>
                <a:gd name="T0" fmla="*/ 2977 w 2978"/>
                <a:gd name="T1" fmla="*/ 63 h 3446"/>
                <a:gd name="T2" fmla="*/ 758 w 2978"/>
                <a:gd name="T3" fmla="*/ 2900 h 3446"/>
                <a:gd name="T4" fmla="*/ 0 w 2978"/>
                <a:gd name="T5" fmla="*/ 3445 h 3446"/>
                <a:gd name="T6" fmla="*/ 862 w 2978"/>
                <a:gd name="T7" fmla="*/ 0 h 3446"/>
                <a:gd name="T8" fmla="*/ 2977 w 2978"/>
                <a:gd name="T9" fmla="*/ 63 h 3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78" h="3446">
                  <a:moveTo>
                    <a:pt x="2977" y="63"/>
                  </a:moveTo>
                  <a:lnTo>
                    <a:pt x="758" y="2900"/>
                  </a:lnTo>
                  <a:lnTo>
                    <a:pt x="0" y="3445"/>
                  </a:lnTo>
                  <a:lnTo>
                    <a:pt x="862" y="0"/>
                  </a:lnTo>
                  <a:lnTo>
                    <a:pt x="2977" y="6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FAE2FE2C-7AB4-7B47-8931-9437E2638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80012" y="6016954"/>
              <a:ext cx="1385426" cy="2935027"/>
            </a:xfrm>
            <a:custGeom>
              <a:avLst/>
              <a:gdLst>
                <a:gd name="T0" fmla="*/ 1659 w 2122"/>
                <a:gd name="T1" fmla="*/ 0 h 4493"/>
                <a:gd name="T2" fmla="*/ 2121 w 2122"/>
                <a:gd name="T3" fmla="*/ 1397 h 4493"/>
                <a:gd name="T4" fmla="*/ 529 w 2122"/>
                <a:gd name="T5" fmla="*/ 3403 h 4493"/>
                <a:gd name="T6" fmla="*/ 651 w 2122"/>
                <a:gd name="T7" fmla="*/ 4492 h 4493"/>
                <a:gd name="T8" fmla="*/ 0 w 2122"/>
                <a:gd name="T9" fmla="*/ 3434 h 4493"/>
                <a:gd name="T10" fmla="*/ 403 w 2122"/>
                <a:gd name="T11" fmla="*/ 1613 h 4493"/>
                <a:gd name="T12" fmla="*/ 1659 w 2122"/>
                <a:gd name="T13" fmla="*/ 0 h 4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22" h="4493">
                  <a:moveTo>
                    <a:pt x="1659" y="0"/>
                  </a:moveTo>
                  <a:lnTo>
                    <a:pt x="2121" y="1397"/>
                  </a:lnTo>
                  <a:lnTo>
                    <a:pt x="529" y="3403"/>
                  </a:lnTo>
                  <a:lnTo>
                    <a:pt x="651" y="4492"/>
                  </a:lnTo>
                  <a:lnTo>
                    <a:pt x="0" y="3434"/>
                  </a:lnTo>
                  <a:lnTo>
                    <a:pt x="403" y="1613"/>
                  </a:lnTo>
                  <a:lnTo>
                    <a:pt x="1659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A3E39AFE-B1A1-5441-B58F-C68682CA11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7518" y="4182200"/>
              <a:ext cx="1085875" cy="1186685"/>
            </a:xfrm>
            <a:custGeom>
              <a:avLst/>
              <a:gdLst>
                <a:gd name="T0" fmla="*/ 47 w 1661"/>
                <a:gd name="T1" fmla="*/ 1263 h 1817"/>
                <a:gd name="T2" fmla="*/ 86 w 1661"/>
                <a:gd name="T3" fmla="*/ 332 h 1817"/>
                <a:gd name="T4" fmla="*/ 1001 w 1661"/>
                <a:gd name="T5" fmla="*/ 0 h 1817"/>
                <a:gd name="T6" fmla="*/ 854 w 1661"/>
                <a:gd name="T7" fmla="*/ 1012 h 1817"/>
                <a:gd name="T8" fmla="*/ 1660 w 1661"/>
                <a:gd name="T9" fmla="*/ 853 h 1817"/>
                <a:gd name="T10" fmla="*/ 702 w 1661"/>
                <a:gd name="T11" fmla="*/ 1816 h 1817"/>
                <a:gd name="T12" fmla="*/ 0 w 1661"/>
                <a:gd name="T13" fmla="*/ 1724 h 1817"/>
                <a:gd name="T14" fmla="*/ 47 w 1661"/>
                <a:gd name="T15" fmla="*/ 1263 h 18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61" h="1817">
                  <a:moveTo>
                    <a:pt x="47" y="1263"/>
                  </a:moveTo>
                  <a:lnTo>
                    <a:pt x="86" y="332"/>
                  </a:lnTo>
                  <a:lnTo>
                    <a:pt x="1001" y="0"/>
                  </a:lnTo>
                  <a:lnTo>
                    <a:pt x="854" y="1012"/>
                  </a:lnTo>
                  <a:lnTo>
                    <a:pt x="1660" y="853"/>
                  </a:lnTo>
                  <a:lnTo>
                    <a:pt x="702" y="1816"/>
                  </a:lnTo>
                  <a:lnTo>
                    <a:pt x="0" y="1724"/>
                  </a:lnTo>
                  <a:lnTo>
                    <a:pt x="47" y="1263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EF8E2CDE-B94C-BA4E-8535-8230C5157D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86655" y="2652761"/>
              <a:ext cx="1941324" cy="2932148"/>
            </a:xfrm>
            <a:custGeom>
              <a:avLst/>
              <a:gdLst>
                <a:gd name="T0" fmla="*/ 0 w 2974"/>
                <a:gd name="T1" fmla="*/ 1303 h 4487"/>
                <a:gd name="T2" fmla="*/ 1669 w 2974"/>
                <a:gd name="T3" fmla="*/ 0 h 4487"/>
                <a:gd name="T4" fmla="*/ 1982 w 2974"/>
                <a:gd name="T5" fmla="*/ 154 h 4487"/>
                <a:gd name="T6" fmla="*/ 1165 w 2974"/>
                <a:gd name="T7" fmla="*/ 1768 h 4487"/>
                <a:gd name="T8" fmla="*/ 2269 w 2974"/>
                <a:gd name="T9" fmla="*/ 2344 h 4487"/>
                <a:gd name="T10" fmla="*/ 2973 w 2974"/>
                <a:gd name="T11" fmla="*/ 2344 h 4487"/>
                <a:gd name="T12" fmla="*/ 2179 w 2974"/>
                <a:gd name="T13" fmla="*/ 2746 h 4487"/>
                <a:gd name="T14" fmla="*/ 918 w 2974"/>
                <a:gd name="T15" fmla="*/ 2676 h 4487"/>
                <a:gd name="T16" fmla="*/ 764 w 2974"/>
                <a:gd name="T17" fmla="*/ 3308 h 4487"/>
                <a:gd name="T18" fmla="*/ 1669 w 2974"/>
                <a:gd name="T19" fmla="*/ 3634 h 4487"/>
                <a:gd name="T20" fmla="*/ 1988 w 2974"/>
                <a:gd name="T21" fmla="*/ 4486 h 4487"/>
                <a:gd name="T22" fmla="*/ 0 w 2974"/>
                <a:gd name="T23" fmla="*/ 4223 h 4487"/>
                <a:gd name="T24" fmla="*/ 0 w 2974"/>
                <a:gd name="T25" fmla="*/ 3011 h 4487"/>
                <a:gd name="T26" fmla="*/ 276 w 2974"/>
                <a:gd name="T27" fmla="*/ 2235 h 4487"/>
                <a:gd name="T28" fmla="*/ 0 w 2974"/>
                <a:gd name="T29" fmla="*/ 1303 h 4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74" h="4487">
                  <a:moveTo>
                    <a:pt x="0" y="1303"/>
                  </a:moveTo>
                  <a:lnTo>
                    <a:pt x="1669" y="0"/>
                  </a:lnTo>
                  <a:lnTo>
                    <a:pt x="1982" y="154"/>
                  </a:lnTo>
                  <a:lnTo>
                    <a:pt x="1165" y="1768"/>
                  </a:lnTo>
                  <a:lnTo>
                    <a:pt x="2269" y="2344"/>
                  </a:lnTo>
                  <a:lnTo>
                    <a:pt x="2973" y="2344"/>
                  </a:lnTo>
                  <a:lnTo>
                    <a:pt x="2179" y="2746"/>
                  </a:lnTo>
                  <a:lnTo>
                    <a:pt x="918" y="2676"/>
                  </a:lnTo>
                  <a:lnTo>
                    <a:pt x="764" y="3308"/>
                  </a:lnTo>
                  <a:lnTo>
                    <a:pt x="1669" y="3634"/>
                  </a:lnTo>
                  <a:lnTo>
                    <a:pt x="1988" y="4486"/>
                  </a:lnTo>
                  <a:lnTo>
                    <a:pt x="0" y="4223"/>
                  </a:lnTo>
                  <a:lnTo>
                    <a:pt x="0" y="3011"/>
                  </a:lnTo>
                  <a:lnTo>
                    <a:pt x="276" y="2235"/>
                  </a:lnTo>
                  <a:lnTo>
                    <a:pt x="0" y="130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91531675-2655-404C-99C0-CF57D0F036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2979" y="3502449"/>
              <a:ext cx="394602" cy="941860"/>
            </a:xfrm>
            <a:custGeom>
              <a:avLst/>
              <a:gdLst>
                <a:gd name="T0" fmla="*/ 603 w 604"/>
                <a:gd name="T1" fmla="*/ 0 h 1444"/>
                <a:gd name="T2" fmla="*/ 0 w 604"/>
                <a:gd name="T3" fmla="*/ 881 h 1444"/>
                <a:gd name="T4" fmla="*/ 603 w 604"/>
                <a:gd name="T5" fmla="*/ 1443 h 1444"/>
                <a:gd name="T6" fmla="*/ 480 w 604"/>
                <a:gd name="T7" fmla="*/ 721 h 1444"/>
                <a:gd name="T8" fmla="*/ 603 w 604"/>
                <a:gd name="T9" fmla="*/ 0 h 1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4" h="1444">
                  <a:moveTo>
                    <a:pt x="603" y="0"/>
                  </a:moveTo>
                  <a:lnTo>
                    <a:pt x="0" y="881"/>
                  </a:lnTo>
                  <a:lnTo>
                    <a:pt x="603" y="1443"/>
                  </a:lnTo>
                  <a:lnTo>
                    <a:pt x="480" y="721"/>
                  </a:lnTo>
                  <a:lnTo>
                    <a:pt x="603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22CC2547-A7D4-D449-8BCD-2F52996550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78839" y="4401103"/>
              <a:ext cx="426285" cy="682633"/>
            </a:xfrm>
            <a:custGeom>
              <a:avLst/>
              <a:gdLst>
                <a:gd name="T0" fmla="*/ 651 w 652"/>
                <a:gd name="T1" fmla="*/ 0 h 1046"/>
                <a:gd name="T2" fmla="*/ 0 w 652"/>
                <a:gd name="T3" fmla="*/ 1045 h 1046"/>
                <a:gd name="T4" fmla="*/ 612 w 652"/>
                <a:gd name="T5" fmla="*/ 931 h 1046"/>
                <a:gd name="T6" fmla="*/ 651 w 652"/>
                <a:gd name="T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2" h="1046">
                  <a:moveTo>
                    <a:pt x="651" y="0"/>
                  </a:moveTo>
                  <a:lnTo>
                    <a:pt x="0" y="1045"/>
                  </a:lnTo>
                  <a:lnTo>
                    <a:pt x="612" y="931"/>
                  </a:lnTo>
                  <a:lnTo>
                    <a:pt x="65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31">
              <a:extLst>
                <a:ext uri="{FF2B5EF4-FFF2-40B4-BE49-F238E27FC236}">
                  <a16:creationId xmlns:a16="http://schemas.microsoft.com/office/drawing/2014/main" id="{CE9E1F96-8626-3245-9DF0-000199F9FF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7682" y="6587253"/>
              <a:ext cx="440685" cy="990824"/>
            </a:xfrm>
            <a:custGeom>
              <a:avLst/>
              <a:gdLst>
                <a:gd name="T0" fmla="*/ 0 w 673"/>
                <a:gd name="T1" fmla="*/ 0 h 1517"/>
                <a:gd name="T2" fmla="*/ 409 w 673"/>
                <a:gd name="T3" fmla="*/ 1324 h 1517"/>
                <a:gd name="T4" fmla="*/ 672 w 673"/>
                <a:gd name="T5" fmla="*/ 1516 h 1517"/>
                <a:gd name="T6" fmla="*/ 409 w 673"/>
                <a:gd name="T7" fmla="*/ 838 h 1517"/>
                <a:gd name="T8" fmla="*/ 0 w 673"/>
                <a:gd name="T9" fmla="*/ 0 h 15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3" h="1517">
                  <a:moveTo>
                    <a:pt x="0" y="0"/>
                  </a:moveTo>
                  <a:lnTo>
                    <a:pt x="409" y="1324"/>
                  </a:lnTo>
                  <a:lnTo>
                    <a:pt x="672" y="1516"/>
                  </a:lnTo>
                  <a:lnTo>
                    <a:pt x="409" y="838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32">
              <a:extLst>
                <a:ext uri="{FF2B5EF4-FFF2-40B4-BE49-F238E27FC236}">
                  <a16:creationId xmlns:a16="http://schemas.microsoft.com/office/drawing/2014/main" id="{EDE35C53-EBE0-C94E-AC3D-C6534DCE22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81184" y="6192652"/>
              <a:ext cx="264988" cy="1342221"/>
            </a:xfrm>
            <a:custGeom>
              <a:avLst/>
              <a:gdLst>
                <a:gd name="T0" fmla="*/ 58 w 405"/>
                <a:gd name="T1" fmla="*/ 1760 h 2057"/>
                <a:gd name="T2" fmla="*/ 404 w 405"/>
                <a:gd name="T3" fmla="*/ 0 h 2057"/>
                <a:gd name="T4" fmla="*/ 155 w 405"/>
                <a:gd name="T5" fmla="*/ 1024 h 2057"/>
                <a:gd name="T6" fmla="*/ 155 w 405"/>
                <a:gd name="T7" fmla="*/ 1025 h 2057"/>
                <a:gd name="T8" fmla="*/ 0 w 405"/>
                <a:gd name="T9" fmla="*/ 2056 h 2057"/>
                <a:gd name="T10" fmla="*/ 58 w 405"/>
                <a:gd name="T11" fmla="*/ 1760 h 20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5" h="2057">
                  <a:moveTo>
                    <a:pt x="58" y="1760"/>
                  </a:moveTo>
                  <a:lnTo>
                    <a:pt x="404" y="0"/>
                  </a:lnTo>
                  <a:lnTo>
                    <a:pt x="155" y="1024"/>
                  </a:lnTo>
                  <a:lnTo>
                    <a:pt x="155" y="1025"/>
                  </a:lnTo>
                  <a:lnTo>
                    <a:pt x="0" y="2056"/>
                  </a:lnTo>
                  <a:lnTo>
                    <a:pt x="58" y="1760"/>
                  </a:lnTo>
                </a:path>
              </a:pathLst>
            </a:custGeom>
            <a:solidFill>
              <a:srgbClr val="71B7D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33">
              <a:extLst>
                <a:ext uri="{FF2B5EF4-FFF2-40B4-BE49-F238E27FC236}">
                  <a16:creationId xmlns:a16="http://schemas.microsoft.com/office/drawing/2014/main" id="{9EBF5ADF-78FB-E649-86A7-9DB5730F70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32669" y="6863762"/>
              <a:ext cx="449327" cy="714315"/>
            </a:xfrm>
            <a:custGeom>
              <a:avLst/>
              <a:gdLst>
                <a:gd name="T0" fmla="*/ 3 w 687"/>
                <a:gd name="T1" fmla="*/ 421 h 1095"/>
                <a:gd name="T2" fmla="*/ 0 w 687"/>
                <a:gd name="T3" fmla="*/ 416 h 1095"/>
                <a:gd name="T4" fmla="*/ 263 w 687"/>
                <a:gd name="T5" fmla="*/ 1094 h 1095"/>
                <a:gd name="T6" fmla="*/ 531 w 687"/>
                <a:gd name="T7" fmla="*/ 1031 h 1095"/>
                <a:gd name="T8" fmla="*/ 686 w 687"/>
                <a:gd name="T9" fmla="*/ 0 h 1095"/>
                <a:gd name="T10" fmla="*/ 3 w 687"/>
                <a:gd name="T11" fmla="*/ 421 h 1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87" h="1095">
                  <a:moveTo>
                    <a:pt x="3" y="421"/>
                  </a:moveTo>
                  <a:lnTo>
                    <a:pt x="0" y="416"/>
                  </a:lnTo>
                  <a:lnTo>
                    <a:pt x="263" y="1094"/>
                  </a:lnTo>
                  <a:lnTo>
                    <a:pt x="531" y="1031"/>
                  </a:lnTo>
                  <a:lnTo>
                    <a:pt x="686" y="0"/>
                  </a:lnTo>
                  <a:lnTo>
                    <a:pt x="3" y="42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34">
              <a:extLst>
                <a:ext uri="{FF2B5EF4-FFF2-40B4-BE49-F238E27FC236}">
                  <a16:creationId xmlns:a16="http://schemas.microsoft.com/office/drawing/2014/main" id="{C0935F66-9094-4E4C-B343-CA9E8F7969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7682" y="6103363"/>
              <a:ext cx="878491" cy="1036909"/>
            </a:xfrm>
            <a:custGeom>
              <a:avLst/>
              <a:gdLst>
                <a:gd name="T0" fmla="*/ 637 w 1345"/>
                <a:gd name="T1" fmla="*/ 0 h 1586"/>
                <a:gd name="T2" fmla="*/ 1344 w 1345"/>
                <a:gd name="T3" fmla="*/ 139 h 1586"/>
                <a:gd name="T4" fmla="*/ 1095 w 1345"/>
                <a:gd name="T5" fmla="*/ 1163 h 1586"/>
                <a:gd name="T6" fmla="*/ 412 w 1345"/>
                <a:gd name="T7" fmla="*/ 1585 h 1586"/>
                <a:gd name="T8" fmla="*/ 0 w 1345"/>
                <a:gd name="T9" fmla="*/ 742 h 1586"/>
                <a:gd name="T10" fmla="*/ 637 w 1345"/>
                <a:gd name="T11" fmla="*/ 0 h 1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45" h="1586">
                  <a:moveTo>
                    <a:pt x="637" y="0"/>
                  </a:moveTo>
                  <a:lnTo>
                    <a:pt x="1344" y="139"/>
                  </a:lnTo>
                  <a:lnTo>
                    <a:pt x="1095" y="1163"/>
                  </a:lnTo>
                  <a:lnTo>
                    <a:pt x="412" y="1585"/>
                  </a:lnTo>
                  <a:lnTo>
                    <a:pt x="0" y="742"/>
                  </a:lnTo>
                  <a:lnTo>
                    <a:pt x="637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35">
              <a:extLst>
                <a:ext uri="{FF2B5EF4-FFF2-40B4-BE49-F238E27FC236}">
                  <a16:creationId xmlns:a16="http://schemas.microsoft.com/office/drawing/2014/main" id="{35B8EE18-E9BD-F54C-87A8-BBEF028E46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7064" y="5679957"/>
              <a:ext cx="1028269" cy="509814"/>
            </a:xfrm>
            <a:custGeom>
              <a:avLst/>
              <a:gdLst>
                <a:gd name="T0" fmla="*/ 840 w 1573"/>
                <a:gd name="T1" fmla="*/ 0 h 782"/>
                <a:gd name="T2" fmla="*/ 212 w 1573"/>
                <a:gd name="T3" fmla="*/ 192 h 782"/>
                <a:gd name="T4" fmla="*/ 0 w 1573"/>
                <a:gd name="T5" fmla="*/ 508 h 782"/>
                <a:gd name="T6" fmla="*/ 1008 w 1573"/>
                <a:gd name="T7" fmla="*/ 781 h 782"/>
                <a:gd name="T8" fmla="*/ 1572 w 1573"/>
                <a:gd name="T9" fmla="*/ 527 h 782"/>
                <a:gd name="T10" fmla="*/ 840 w 1573"/>
                <a:gd name="T11" fmla="*/ 0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73" h="782">
                  <a:moveTo>
                    <a:pt x="840" y="0"/>
                  </a:moveTo>
                  <a:lnTo>
                    <a:pt x="212" y="192"/>
                  </a:lnTo>
                  <a:lnTo>
                    <a:pt x="0" y="508"/>
                  </a:lnTo>
                  <a:lnTo>
                    <a:pt x="1008" y="781"/>
                  </a:lnTo>
                  <a:lnTo>
                    <a:pt x="1572" y="527"/>
                  </a:lnTo>
                  <a:lnTo>
                    <a:pt x="84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36">
              <a:extLst>
                <a:ext uri="{FF2B5EF4-FFF2-40B4-BE49-F238E27FC236}">
                  <a16:creationId xmlns:a16="http://schemas.microsoft.com/office/drawing/2014/main" id="{02FA04B7-2505-2948-8C79-8D2AA0BE34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94485" y="6022714"/>
              <a:ext cx="460848" cy="1010985"/>
            </a:xfrm>
            <a:custGeom>
              <a:avLst/>
              <a:gdLst>
                <a:gd name="T0" fmla="*/ 705 w 706"/>
                <a:gd name="T1" fmla="*/ 0 h 1546"/>
                <a:gd name="T2" fmla="*/ 418 w 706"/>
                <a:gd name="T3" fmla="*/ 1240 h 1546"/>
                <a:gd name="T4" fmla="*/ 0 w 706"/>
                <a:gd name="T5" fmla="*/ 1545 h 1546"/>
                <a:gd name="T6" fmla="*/ 132 w 706"/>
                <a:gd name="T7" fmla="*/ 255 h 1546"/>
                <a:gd name="T8" fmla="*/ 705 w 706"/>
                <a:gd name="T9" fmla="*/ 0 h 1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6" h="1546">
                  <a:moveTo>
                    <a:pt x="705" y="0"/>
                  </a:moveTo>
                  <a:lnTo>
                    <a:pt x="418" y="1240"/>
                  </a:lnTo>
                  <a:lnTo>
                    <a:pt x="0" y="1545"/>
                  </a:lnTo>
                  <a:lnTo>
                    <a:pt x="132" y="255"/>
                  </a:lnTo>
                  <a:lnTo>
                    <a:pt x="70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37">
              <a:extLst>
                <a:ext uri="{FF2B5EF4-FFF2-40B4-BE49-F238E27FC236}">
                  <a16:creationId xmlns:a16="http://schemas.microsoft.com/office/drawing/2014/main" id="{03CEB0A5-61F1-8D44-A810-0DDCD40152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7065" y="6011193"/>
              <a:ext cx="653830" cy="1022506"/>
            </a:xfrm>
            <a:custGeom>
              <a:avLst/>
              <a:gdLst>
                <a:gd name="T0" fmla="*/ 999 w 1000"/>
                <a:gd name="T1" fmla="*/ 274 h 1565"/>
                <a:gd name="T2" fmla="*/ 0 w 1000"/>
                <a:gd name="T3" fmla="*/ 0 h 1565"/>
                <a:gd name="T4" fmla="*/ 408 w 1000"/>
                <a:gd name="T5" fmla="*/ 1479 h 1565"/>
                <a:gd name="T6" fmla="*/ 867 w 1000"/>
                <a:gd name="T7" fmla="*/ 1564 h 1565"/>
                <a:gd name="T8" fmla="*/ 999 w 1000"/>
                <a:gd name="T9" fmla="*/ 274 h 1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0" h="1565">
                  <a:moveTo>
                    <a:pt x="999" y="274"/>
                  </a:moveTo>
                  <a:lnTo>
                    <a:pt x="0" y="0"/>
                  </a:lnTo>
                  <a:lnTo>
                    <a:pt x="408" y="1479"/>
                  </a:lnTo>
                  <a:lnTo>
                    <a:pt x="867" y="1564"/>
                  </a:lnTo>
                  <a:lnTo>
                    <a:pt x="999" y="274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38">
              <a:extLst>
                <a:ext uri="{FF2B5EF4-FFF2-40B4-BE49-F238E27FC236}">
                  <a16:creationId xmlns:a16="http://schemas.microsoft.com/office/drawing/2014/main" id="{F7F3389F-C8F4-2942-AE42-D99FAEF2A5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7330" y="6221454"/>
              <a:ext cx="403242" cy="1247172"/>
            </a:xfrm>
            <a:custGeom>
              <a:avLst/>
              <a:gdLst>
                <a:gd name="T0" fmla="*/ 0 w 618"/>
                <a:gd name="T1" fmla="*/ 0 h 1909"/>
                <a:gd name="T2" fmla="*/ 515 w 618"/>
                <a:gd name="T3" fmla="*/ 1908 h 1909"/>
                <a:gd name="T4" fmla="*/ 617 w 618"/>
                <a:gd name="T5" fmla="*/ 577 h 1909"/>
                <a:gd name="T6" fmla="*/ 0 w 618"/>
                <a:gd name="T7" fmla="*/ 0 h 19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8" h="1909">
                  <a:moveTo>
                    <a:pt x="0" y="0"/>
                  </a:moveTo>
                  <a:lnTo>
                    <a:pt x="515" y="1908"/>
                  </a:lnTo>
                  <a:lnTo>
                    <a:pt x="617" y="577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39">
              <a:extLst>
                <a:ext uri="{FF2B5EF4-FFF2-40B4-BE49-F238E27FC236}">
                  <a16:creationId xmlns:a16="http://schemas.microsoft.com/office/drawing/2014/main" id="{3EB9B0E1-9335-1944-99D6-926D97401E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84324" y="6293463"/>
              <a:ext cx="740239" cy="1178043"/>
            </a:xfrm>
            <a:custGeom>
              <a:avLst/>
              <a:gdLst>
                <a:gd name="T0" fmla="*/ 1134 w 1135"/>
                <a:gd name="T1" fmla="*/ 0 h 1802"/>
                <a:gd name="T2" fmla="*/ 407 w 1135"/>
                <a:gd name="T3" fmla="*/ 1781 h 1802"/>
                <a:gd name="T4" fmla="*/ 0 w 1135"/>
                <a:gd name="T5" fmla="*/ 1801 h 1802"/>
                <a:gd name="T6" fmla="*/ 102 w 1135"/>
                <a:gd name="T7" fmla="*/ 470 h 1802"/>
                <a:gd name="T8" fmla="*/ 1134 w 1135"/>
                <a:gd name="T9" fmla="*/ 0 h 1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5" h="1802">
                  <a:moveTo>
                    <a:pt x="1134" y="0"/>
                  </a:moveTo>
                  <a:lnTo>
                    <a:pt x="407" y="1781"/>
                  </a:lnTo>
                  <a:lnTo>
                    <a:pt x="0" y="1801"/>
                  </a:lnTo>
                  <a:lnTo>
                    <a:pt x="102" y="470"/>
                  </a:lnTo>
                  <a:lnTo>
                    <a:pt x="1134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40">
              <a:extLst>
                <a:ext uri="{FF2B5EF4-FFF2-40B4-BE49-F238E27FC236}">
                  <a16:creationId xmlns:a16="http://schemas.microsoft.com/office/drawing/2014/main" id="{5ABECF4B-6FB5-DB48-B6BD-DE62FE6142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7331" y="6109124"/>
              <a:ext cx="1077233" cy="489651"/>
            </a:xfrm>
            <a:custGeom>
              <a:avLst/>
              <a:gdLst>
                <a:gd name="T0" fmla="*/ 0 w 1650"/>
                <a:gd name="T1" fmla="*/ 172 h 750"/>
                <a:gd name="T2" fmla="*/ 1498 w 1650"/>
                <a:gd name="T3" fmla="*/ 0 h 750"/>
                <a:gd name="T4" fmla="*/ 1649 w 1650"/>
                <a:gd name="T5" fmla="*/ 279 h 750"/>
                <a:gd name="T6" fmla="*/ 617 w 1650"/>
                <a:gd name="T7" fmla="*/ 749 h 750"/>
                <a:gd name="T8" fmla="*/ 0 w 1650"/>
                <a:gd name="T9" fmla="*/ 172 h 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50" h="750">
                  <a:moveTo>
                    <a:pt x="0" y="172"/>
                  </a:moveTo>
                  <a:lnTo>
                    <a:pt x="1498" y="0"/>
                  </a:lnTo>
                  <a:lnTo>
                    <a:pt x="1649" y="279"/>
                  </a:lnTo>
                  <a:lnTo>
                    <a:pt x="617" y="749"/>
                  </a:lnTo>
                  <a:lnTo>
                    <a:pt x="0" y="17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F0AB997-8A8E-AB41-BAF8-7FF2F2BCA410}"/>
              </a:ext>
            </a:extLst>
          </p:cNvPr>
          <p:cNvGrpSpPr/>
          <p:nvPr/>
        </p:nvGrpSpPr>
        <p:grpSpPr>
          <a:xfrm>
            <a:off x="17188108" y="4732421"/>
            <a:ext cx="3767036" cy="5836670"/>
            <a:chOff x="8945606" y="1373907"/>
            <a:chExt cx="6558449" cy="10161706"/>
          </a:xfrm>
        </p:grpSpPr>
        <p:sp>
          <p:nvSpPr>
            <p:cNvPr id="30" name="Freeform 1">
              <a:extLst>
                <a:ext uri="{FF2B5EF4-FFF2-40B4-BE49-F238E27FC236}">
                  <a16:creationId xmlns:a16="http://schemas.microsoft.com/office/drawing/2014/main" id="{F06F6DE0-F029-D441-BB10-D1628565D5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09698" y="3292189"/>
              <a:ext cx="5478335" cy="2422333"/>
            </a:xfrm>
            <a:custGeom>
              <a:avLst/>
              <a:gdLst>
                <a:gd name="T0" fmla="*/ 6015 w 8388"/>
                <a:gd name="T1" fmla="*/ 230 h 3707"/>
                <a:gd name="T2" fmla="*/ 4853 w 8388"/>
                <a:gd name="T3" fmla="*/ 0 h 3707"/>
                <a:gd name="T4" fmla="*/ 3311 w 8388"/>
                <a:gd name="T5" fmla="*/ 565 h 3707"/>
                <a:gd name="T6" fmla="*/ 1453 w 8388"/>
                <a:gd name="T7" fmla="*/ 357 h 3707"/>
                <a:gd name="T8" fmla="*/ 569 w 8388"/>
                <a:gd name="T9" fmla="*/ 915 h 3707"/>
                <a:gd name="T10" fmla="*/ 0 w 8388"/>
                <a:gd name="T11" fmla="*/ 3199 h 3707"/>
                <a:gd name="T12" fmla="*/ 3372 w 8388"/>
                <a:gd name="T13" fmla="*/ 3706 h 3707"/>
                <a:gd name="T14" fmla="*/ 5614 w 8388"/>
                <a:gd name="T15" fmla="*/ 3078 h 3707"/>
                <a:gd name="T16" fmla="*/ 6176 w 8388"/>
                <a:gd name="T17" fmla="*/ 3244 h 3707"/>
                <a:gd name="T18" fmla="*/ 8387 w 8388"/>
                <a:gd name="T19" fmla="*/ 3244 h 3707"/>
                <a:gd name="T20" fmla="*/ 6015 w 8388"/>
                <a:gd name="T21" fmla="*/ 230 h 3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388" h="3707">
                  <a:moveTo>
                    <a:pt x="6015" y="230"/>
                  </a:moveTo>
                  <a:lnTo>
                    <a:pt x="4853" y="0"/>
                  </a:lnTo>
                  <a:lnTo>
                    <a:pt x="3311" y="565"/>
                  </a:lnTo>
                  <a:lnTo>
                    <a:pt x="1453" y="357"/>
                  </a:lnTo>
                  <a:lnTo>
                    <a:pt x="569" y="915"/>
                  </a:lnTo>
                  <a:lnTo>
                    <a:pt x="0" y="3199"/>
                  </a:lnTo>
                  <a:lnTo>
                    <a:pt x="3372" y="3706"/>
                  </a:lnTo>
                  <a:lnTo>
                    <a:pt x="5614" y="3078"/>
                  </a:lnTo>
                  <a:lnTo>
                    <a:pt x="6176" y="3244"/>
                  </a:lnTo>
                  <a:lnTo>
                    <a:pt x="8387" y="3244"/>
                  </a:lnTo>
                  <a:lnTo>
                    <a:pt x="6015" y="230"/>
                  </a:lnTo>
                </a:path>
              </a:pathLst>
            </a:custGeom>
            <a:solidFill>
              <a:srgbClr val="E1F4F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2">
              <a:extLst>
                <a:ext uri="{FF2B5EF4-FFF2-40B4-BE49-F238E27FC236}">
                  <a16:creationId xmlns:a16="http://schemas.microsoft.com/office/drawing/2014/main" id="{6740489C-26D3-A24D-A802-506508B3B3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88724" y="1373907"/>
              <a:ext cx="5599308" cy="4038184"/>
            </a:xfrm>
            <a:custGeom>
              <a:avLst/>
              <a:gdLst>
                <a:gd name="T0" fmla="*/ 3917 w 8572"/>
                <a:gd name="T1" fmla="*/ 0 h 6181"/>
                <a:gd name="T2" fmla="*/ 920 w 8572"/>
                <a:gd name="T3" fmla="*/ 1730 h 6181"/>
                <a:gd name="T4" fmla="*/ 0 w 8572"/>
                <a:gd name="T5" fmla="*/ 3260 h 6181"/>
                <a:gd name="T6" fmla="*/ 184 w 8572"/>
                <a:gd name="T7" fmla="*/ 6135 h 6181"/>
                <a:gd name="T8" fmla="*/ 6360 w 8572"/>
                <a:gd name="T9" fmla="*/ 6180 h 6181"/>
                <a:gd name="T10" fmla="*/ 8571 w 8572"/>
                <a:gd name="T11" fmla="*/ 6180 h 6181"/>
                <a:gd name="T12" fmla="*/ 7544 w 8572"/>
                <a:gd name="T13" fmla="*/ 3527 h 6181"/>
                <a:gd name="T14" fmla="*/ 6486 w 8572"/>
                <a:gd name="T15" fmla="*/ 2624 h 6181"/>
                <a:gd name="T16" fmla="*/ 5957 w 8572"/>
                <a:gd name="T17" fmla="*/ 1323 h 6181"/>
                <a:gd name="T18" fmla="*/ 4465 w 8572"/>
                <a:gd name="T19" fmla="*/ 1050 h 6181"/>
                <a:gd name="T20" fmla="*/ 3917 w 8572"/>
                <a:gd name="T21" fmla="*/ 0 h 6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572" h="6181">
                  <a:moveTo>
                    <a:pt x="3917" y="0"/>
                  </a:moveTo>
                  <a:lnTo>
                    <a:pt x="920" y="1730"/>
                  </a:lnTo>
                  <a:lnTo>
                    <a:pt x="0" y="3260"/>
                  </a:lnTo>
                  <a:lnTo>
                    <a:pt x="184" y="6135"/>
                  </a:lnTo>
                  <a:lnTo>
                    <a:pt x="6360" y="6180"/>
                  </a:lnTo>
                  <a:lnTo>
                    <a:pt x="8571" y="6180"/>
                  </a:lnTo>
                  <a:lnTo>
                    <a:pt x="7544" y="3527"/>
                  </a:lnTo>
                  <a:lnTo>
                    <a:pt x="6486" y="2624"/>
                  </a:lnTo>
                  <a:lnTo>
                    <a:pt x="5957" y="1323"/>
                  </a:lnTo>
                  <a:lnTo>
                    <a:pt x="4465" y="1050"/>
                  </a:lnTo>
                  <a:lnTo>
                    <a:pt x="3917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3">
              <a:extLst>
                <a:ext uri="{FF2B5EF4-FFF2-40B4-BE49-F238E27FC236}">
                  <a16:creationId xmlns:a16="http://schemas.microsoft.com/office/drawing/2014/main" id="{191890A8-3C76-964C-951B-C230FEC738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6" y="3807761"/>
              <a:ext cx="1264452" cy="1653294"/>
            </a:xfrm>
            <a:custGeom>
              <a:avLst/>
              <a:gdLst>
                <a:gd name="T0" fmla="*/ 1583 w 1936"/>
                <a:gd name="T1" fmla="*/ 0 h 2532"/>
                <a:gd name="T2" fmla="*/ 765 w 1936"/>
                <a:gd name="T3" fmla="*/ 908 h 2532"/>
                <a:gd name="T4" fmla="*/ 0 w 1936"/>
                <a:gd name="T5" fmla="*/ 2455 h 2532"/>
                <a:gd name="T6" fmla="*/ 1935 w 1936"/>
                <a:gd name="T7" fmla="*/ 2531 h 2532"/>
                <a:gd name="T8" fmla="*/ 1583 w 1936"/>
                <a:gd name="T9" fmla="*/ 0 h 2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6" h="2532">
                  <a:moveTo>
                    <a:pt x="1583" y="0"/>
                  </a:moveTo>
                  <a:lnTo>
                    <a:pt x="765" y="908"/>
                  </a:lnTo>
                  <a:lnTo>
                    <a:pt x="0" y="2455"/>
                  </a:lnTo>
                  <a:lnTo>
                    <a:pt x="1935" y="2531"/>
                  </a:lnTo>
                  <a:lnTo>
                    <a:pt x="1583" y="0"/>
                  </a:lnTo>
                </a:path>
              </a:pathLst>
            </a:custGeom>
            <a:solidFill>
              <a:srgbClr val="E1F4F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" name="Freeform 4">
              <a:extLst>
                <a:ext uri="{FF2B5EF4-FFF2-40B4-BE49-F238E27FC236}">
                  <a16:creationId xmlns:a16="http://schemas.microsoft.com/office/drawing/2014/main" id="{0CD7B590-891F-CC46-B1DC-02FB0F485E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1373907"/>
              <a:ext cx="4533596" cy="4337735"/>
            </a:xfrm>
            <a:custGeom>
              <a:avLst/>
              <a:gdLst>
                <a:gd name="T0" fmla="*/ 5055 w 6940"/>
                <a:gd name="T1" fmla="*/ 0 h 6643"/>
                <a:gd name="T2" fmla="*/ 4227 w 6940"/>
                <a:gd name="T3" fmla="*/ 1730 h 6643"/>
                <a:gd name="T4" fmla="*/ 5055 w 6940"/>
                <a:gd name="T5" fmla="*/ 2413 h 6643"/>
                <a:gd name="T6" fmla="*/ 5055 w 6940"/>
                <a:gd name="T7" fmla="*/ 2936 h 6643"/>
                <a:gd name="T8" fmla="*/ 4227 w 6940"/>
                <a:gd name="T9" fmla="*/ 3455 h 6643"/>
                <a:gd name="T10" fmla="*/ 3611 w 6940"/>
                <a:gd name="T11" fmla="*/ 3361 h 6643"/>
                <a:gd name="T12" fmla="*/ 4333 w 6940"/>
                <a:gd name="T13" fmla="*/ 3846 h 6643"/>
                <a:gd name="T14" fmla="*/ 4817 w 6940"/>
                <a:gd name="T15" fmla="*/ 3725 h 6643"/>
                <a:gd name="T16" fmla="*/ 4514 w 6940"/>
                <a:gd name="T17" fmla="*/ 4789 h 6643"/>
                <a:gd name="T18" fmla="*/ 3919 w 6940"/>
                <a:gd name="T19" fmla="*/ 5224 h 6643"/>
                <a:gd name="T20" fmla="*/ 4537 w 6940"/>
                <a:gd name="T21" fmla="*/ 6014 h 6643"/>
                <a:gd name="T22" fmla="*/ 6939 w 6940"/>
                <a:gd name="T23" fmla="*/ 5564 h 6643"/>
                <a:gd name="T24" fmla="*/ 6908 w 6940"/>
                <a:gd name="T25" fmla="*/ 6180 h 6643"/>
                <a:gd name="T26" fmla="*/ 4694 w 6940"/>
                <a:gd name="T27" fmla="*/ 6642 h 6643"/>
                <a:gd name="T28" fmla="*/ 0 w 6940"/>
                <a:gd name="T29" fmla="*/ 6180 h 6643"/>
                <a:gd name="T30" fmla="*/ 765 w 6940"/>
                <a:gd name="T31" fmla="*/ 4633 h 6643"/>
                <a:gd name="T32" fmla="*/ 1461 w 6940"/>
                <a:gd name="T33" fmla="*/ 3861 h 6643"/>
                <a:gd name="T34" fmla="*/ 1285 w 6940"/>
                <a:gd name="T35" fmla="*/ 3260 h 6643"/>
                <a:gd name="T36" fmla="*/ 2131 w 6940"/>
                <a:gd name="T37" fmla="*/ 1730 h 6643"/>
                <a:gd name="T38" fmla="*/ 5055 w 6940"/>
                <a:gd name="T39" fmla="*/ 0 h 6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940" h="6643">
                  <a:moveTo>
                    <a:pt x="5055" y="0"/>
                  </a:moveTo>
                  <a:lnTo>
                    <a:pt x="4227" y="1730"/>
                  </a:lnTo>
                  <a:lnTo>
                    <a:pt x="5055" y="2413"/>
                  </a:lnTo>
                  <a:lnTo>
                    <a:pt x="5055" y="2936"/>
                  </a:lnTo>
                  <a:lnTo>
                    <a:pt x="4227" y="3455"/>
                  </a:lnTo>
                  <a:lnTo>
                    <a:pt x="3611" y="3361"/>
                  </a:lnTo>
                  <a:lnTo>
                    <a:pt x="4333" y="3846"/>
                  </a:lnTo>
                  <a:lnTo>
                    <a:pt x="4817" y="3725"/>
                  </a:lnTo>
                  <a:lnTo>
                    <a:pt x="4514" y="4789"/>
                  </a:lnTo>
                  <a:lnTo>
                    <a:pt x="3919" y="5224"/>
                  </a:lnTo>
                  <a:lnTo>
                    <a:pt x="4537" y="6014"/>
                  </a:lnTo>
                  <a:lnTo>
                    <a:pt x="6939" y="5564"/>
                  </a:lnTo>
                  <a:lnTo>
                    <a:pt x="6908" y="6180"/>
                  </a:lnTo>
                  <a:lnTo>
                    <a:pt x="4694" y="6642"/>
                  </a:lnTo>
                  <a:lnTo>
                    <a:pt x="0" y="6180"/>
                  </a:lnTo>
                  <a:lnTo>
                    <a:pt x="765" y="4633"/>
                  </a:lnTo>
                  <a:lnTo>
                    <a:pt x="1461" y="3861"/>
                  </a:lnTo>
                  <a:lnTo>
                    <a:pt x="1285" y="3260"/>
                  </a:lnTo>
                  <a:lnTo>
                    <a:pt x="2131" y="1730"/>
                  </a:lnTo>
                  <a:lnTo>
                    <a:pt x="5055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4" name="Freeform 5">
              <a:extLst>
                <a:ext uri="{FF2B5EF4-FFF2-40B4-BE49-F238E27FC236}">
                  <a16:creationId xmlns:a16="http://schemas.microsoft.com/office/drawing/2014/main" id="{D1137E00-DE15-8941-8173-90B0A44D1E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5302639"/>
              <a:ext cx="6558448" cy="6232974"/>
            </a:xfrm>
            <a:custGeom>
              <a:avLst/>
              <a:gdLst>
                <a:gd name="T0" fmla="*/ 0 w 10041"/>
                <a:gd name="T1" fmla="*/ 166 h 9542"/>
                <a:gd name="T2" fmla="*/ 4694 w 10041"/>
                <a:gd name="T3" fmla="*/ 628 h 9542"/>
                <a:gd name="T4" fmla="*/ 6936 w 10041"/>
                <a:gd name="T5" fmla="*/ 0 h 9542"/>
                <a:gd name="T6" fmla="*/ 9510 w 10041"/>
                <a:gd name="T7" fmla="*/ 420 h 9542"/>
                <a:gd name="T8" fmla="*/ 10040 w 10041"/>
                <a:gd name="T9" fmla="*/ 2243 h 9542"/>
                <a:gd name="T10" fmla="*/ 9864 w 10041"/>
                <a:gd name="T11" fmla="*/ 3783 h 9542"/>
                <a:gd name="T12" fmla="*/ 8220 w 10041"/>
                <a:gd name="T13" fmla="*/ 5031 h 9542"/>
                <a:gd name="T14" fmla="*/ 8220 w 10041"/>
                <a:gd name="T15" fmla="*/ 6170 h 9542"/>
                <a:gd name="T16" fmla="*/ 5422 w 10041"/>
                <a:gd name="T17" fmla="*/ 8962 h 9542"/>
                <a:gd name="T18" fmla="*/ 3853 w 10041"/>
                <a:gd name="T19" fmla="*/ 9541 h 9542"/>
                <a:gd name="T20" fmla="*/ 3575 w 10041"/>
                <a:gd name="T21" fmla="*/ 8233 h 9542"/>
                <a:gd name="T22" fmla="*/ 1935 w 10041"/>
                <a:gd name="T23" fmla="*/ 7503 h 9542"/>
                <a:gd name="T24" fmla="*/ 532 w 10041"/>
                <a:gd name="T25" fmla="*/ 4653 h 9542"/>
                <a:gd name="T26" fmla="*/ 934 w 10041"/>
                <a:gd name="T27" fmla="*/ 3276 h 9542"/>
                <a:gd name="T28" fmla="*/ 532 w 10041"/>
                <a:gd name="T29" fmla="*/ 3075 h 9542"/>
                <a:gd name="T30" fmla="*/ 758 w 10041"/>
                <a:gd name="T31" fmla="*/ 1401 h 9542"/>
                <a:gd name="T32" fmla="*/ 0 w 10041"/>
                <a:gd name="T33" fmla="*/ 166 h 95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041" h="9542">
                  <a:moveTo>
                    <a:pt x="0" y="166"/>
                  </a:moveTo>
                  <a:lnTo>
                    <a:pt x="4694" y="628"/>
                  </a:lnTo>
                  <a:lnTo>
                    <a:pt x="6936" y="0"/>
                  </a:lnTo>
                  <a:lnTo>
                    <a:pt x="9510" y="420"/>
                  </a:lnTo>
                  <a:lnTo>
                    <a:pt x="10040" y="2243"/>
                  </a:lnTo>
                  <a:lnTo>
                    <a:pt x="9864" y="3783"/>
                  </a:lnTo>
                  <a:lnTo>
                    <a:pt x="8220" y="5031"/>
                  </a:lnTo>
                  <a:lnTo>
                    <a:pt x="8220" y="6170"/>
                  </a:lnTo>
                  <a:lnTo>
                    <a:pt x="5422" y="8962"/>
                  </a:lnTo>
                  <a:lnTo>
                    <a:pt x="3853" y="9541"/>
                  </a:lnTo>
                  <a:lnTo>
                    <a:pt x="3575" y="8233"/>
                  </a:lnTo>
                  <a:lnTo>
                    <a:pt x="1935" y="7503"/>
                  </a:lnTo>
                  <a:lnTo>
                    <a:pt x="532" y="4653"/>
                  </a:lnTo>
                  <a:lnTo>
                    <a:pt x="934" y="3276"/>
                  </a:lnTo>
                  <a:lnTo>
                    <a:pt x="532" y="3075"/>
                  </a:lnTo>
                  <a:lnTo>
                    <a:pt x="758" y="1401"/>
                  </a:lnTo>
                  <a:lnTo>
                    <a:pt x="0" y="16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5" name="Freeform 6">
              <a:extLst>
                <a:ext uri="{FF2B5EF4-FFF2-40B4-BE49-F238E27FC236}">
                  <a16:creationId xmlns:a16="http://schemas.microsoft.com/office/drawing/2014/main" id="{BFB2875F-B409-4146-9B51-5C1E5D76CA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5409209"/>
              <a:ext cx="3067521" cy="4991565"/>
            </a:xfrm>
            <a:custGeom>
              <a:avLst/>
              <a:gdLst>
                <a:gd name="T0" fmla="*/ 0 w 4695"/>
                <a:gd name="T1" fmla="*/ 0 h 7641"/>
                <a:gd name="T2" fmla="*/ 758 w 4695"/>
                <a:gd name="T3" fmla="*/ 1235 h 7641"/>
                <a:gd name="T4" fmla="*/ 532 w 4695"/>
                <a:gd name="T5" fmla="*/ 2909 h 7641"/>
                <a:gd name="T6" fmla="*/ 934 w 4695"/>
                <a:gd name="T7" fmla="*/ 3110 h 7641"/>
                <a:gd name="T8" fmla="*/ 532 w 4695"/>
                <a:gd name="T9" fmla="*/ 4487 h 7641"/>
                <a:gd name="T10" fmla="*/ 1935 w 4695"/>
                <a:gd name="T11" fmla="*/ 7337 h 7641"/>
                <a:gd name="T12" fmla="*/ 3066 w 4695"/>
                <a:gd name="T13" fmla="*/ 6186 h 7641"/>
                <a:gd name="T14" fmla="*/ 3652 w 4695"/>
                <a:gd name="T15" fmla="*/ 7640 h 7641"/>
                <a:gd name="T16" fmla="*/ 3652 w 4695"/>
                <a:gd name="T17" fmla="*/ 7640 h 7641"/>
                <a:gd name="T18" fmla="*/ 4111 w 4695"/>
                <a:gd name="T19" fmla="*/ 6905 h 7641"/>
                <a:gd name="T20" fmla="*/ 4111 w 4695"/>
                <a:gd name="T21" fmla="*/ 6905 h 7641"/>
                <a:gd name="T22" fmla="*/ 3964 w 4695"/>
                <a:gd name="T23" fmla="*/ 5128 h 7641"/>
                <a:gd name="T24" fmla="*/ 2160 w 4695"/>
                <a:gd name="T25" fmla="*/ 4697 h 7641"/>
                <a:gd name="T26" fmla="*/ 2540 w 4695"/>
                <a:gd name="T27" fmla="*/ 3102 h 7641"/>
                <a:gd name="T28" fmla="*/ 3267 w 4695"/>
                <a:gd name="T29" fmla="*/ 3038 h 7641"/>
                <a:gd name="T30" fmla="*/ 4694 w 4695"/>
                <a:gd name="T31" fmla="*/ 462 h 7641"/>
                <a:gd name="T32" fmla="*/ 0 w 4695"/>
                <a:gd name="T33" fmla="*/ 0 h 7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95" h="7641">
                  <a:moveTo>
                    <a:pt x="0" y="0"/>
                  </a:moveTo>
                  <a:lnTo>
                    <a:pt x="758" y="1235"/>
                  </a:lnTo>
                  <a:lnTo>
                    <a:pt x="532" y="2909"/>
                  </a:lnTo>
                  <a:lnTo>
                    <a:pt x="934" y="3110"/>
                  </a:lnTo>
                  <a:lnTo>
                    <a:pt x="532" y="4487"/>
                  </a:lnTo>
                  <a:lnTo>
                    <a:pt x="1935" y="7337"/>
                  </a:lnTo>
                  <a:lnTo>
                    <a:pt x="3066" y="6186"/>
                  </a:lnTo>
                  <a:lnTo>
                    <a:pt x="3652" y="7640"/>
                  </a:lnTo>
                  <a:lnTo>
                    <a:pt x="3652" y="7640"/>
                  </a:lnTo>
                  <a:cubicBezTo>
                    <a:pt x="3652" y="7640"/>
                    <a:pt x="4134" y="6936"/>
                    <a:pt x="4111" y="6905"/>
                  </a:cubicBezTo>
                  <a:lnTo>
                    <a:pt x="4111" y="6905"/>
                  </a:lnTo>
                  <a:cubicBezTo>
                    <a:pt x="4090" y="6873"/>
                    <a:pt x="3964" y="5128"/>
                    <a:pt x="3964" y="5128"/>
                  </a:cubicBezTo>
                  <a:lnTo>
                    <a:pt x="2160" y="4697"/>
                  </a:lnTo>
                  <a:lnTo>
                    <a:pt x="2540" y="3102"/>
                  </a:lnTo>
                  <a:lnTo>
                    <a:pt x="3267" y="3038"/>
                  </a:lnTo>
                  <a:lnTo>
                    <a:pt x="4694" y="46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6" name="Freeform 7">
              <a:extLst>
                <a:ext uri="{FF2B5EF4-FFF2-40B4-BE49-F238E27FC236}">
                  <a16:creationId xmlns:a16="http://schemas.microsoft.com/office/drawing/2014/main" id="{0EF36810-0531-2141-BE56-3202B96F29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79909" y="5302638"/>
              <a:ext cx="2396412" cy="4455827"/>
            </a:xfrm>
            <a:custGeom>
              <a:avLst/>
              <a:gdLst>
                <a:gd name="T0" fmla="*/ 3669 w 3670"/>
                <a:gd name="T1" fmla="*/ 0 h 6822"/>
                <a:gd name="T2" fmla="*/ 1427 w 3670"/>
                <a:gd name="T3" fmla="*/ 628 h 6822"/>
                <a:gd name="T4" fmla="*/ 0 w 3670"/>
                <a:gd name="T5" fmla="*/ 3204 h 6822"/>
                <a:gd name="T6" fmla="*/ 1121 w 3670"/>
                <a:gd name="T7" fmla="*/ 3833 h 6822"/>
                <a:gd name="T8" fmla="*/ 1692 w 3670"/>
                <a:gd name="T9" fmla="*/ 5588 h 6822"/>
                <a:gd name="T10" fmla="*/ 1692 w 3670"/>
                <a:gd name="T11" fmla="*/ 6821 h 6822"/>
                <a:gd name="T12" fmla="*/ 3386 w 3670"/>
                <a:gd name="T13" fmla="*/ 4945 h 6822"/>
                <a:gd name="T14" fmla="*/ 3114 w 3670"/>
                <a:gd name="T15" fmla="*/ 3393 h 6822"/>
                <a:gd name="T16" fmla="*/ 3669 w 3670"/>
                <a:gd name="T17" fmla="*/ 0 h 6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70" h="6822">
                  <a:moveTo>
                    <a:pt x="3669" y="0"/>
                  </a:moveTo>
                  <a:lnTo>
                    <a:pt x="1427" y="628"/>
                  </a:lnTo>
                  <a:lnTo>
                    <a:pt x="0" y="3204"/>
                  </a:lnTo>
                  <a:lnTo>
                    <a:pt x="1121" y="3833"/>
                  </a:lnTo>
                  <a:lnTo>
                    <a:pt x="1692" y="5588"/>
                  </a:lnTo>
                  <a:lnTo>
                    <a:pt x="1692" y="6821"/>
                  </a:lnTo>
                  <a:lnTo>
                    <a:pt x="3386" y="4945"/>
                  </a:lnTo>
                  <a:lnTo>
                    <a:pt x="3114" y="3393"/>
                  </a:lnTo>
                  <a:lnTo>
                    <a:pt x="3669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7" name="Freeform 8">
              <a:extLst>
                <a:ext uri="{FF2B5EF4-FFF2-40B4-BE49-F238E27FC236}">
                  <a16:creationId xmlns:a16="http://schemas.microsoft.com/office/drawing/2014/main" id="{752130BF-1B2D-B74C-AD38-FCACCC45A2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13404" y="5302639"/>
              <a:ext cx="792084" cy="2318643"/>
            </a:xfrm>
            <a:custGeom>
              <a:avLst/>
              <a:gdLst>
                <a:gd name="T0" fmla="*/ 555 w 1214"/>
                <a:gd name="T1" fmla="*/ 0 h 3549"/>
                <a:gd name="T2" fmla="*/ 1213 w 1214"/>
                <a:gd name="T3" fmla="*/ 103 h 3549"/>
                <a:gd name="T4" fmla="*/ 351 w 1214"/>
                <a:gd name="T5" fmla="*/ 3548 h 3549"/>
                <a:gd name="T6" fmla="*/ 0 w 1214"/>
                <a:gd name="T7" fmla="*/ 3393 h 3549"/>
                <a:gd name="T8" fmla="*/ 555 w 1214"/>
                <a:gd name="T9" fmla="*/ 0 h 3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4" h="3549">
                  <a:moveTo>
                    <a:pt x="555" y="0"/>
                  </a:moveTo>
                  <a:lnTo>
                    <a:pt x="1213" y="103"/>
                  </a:lnTo>
                  <a:lnTo>
                    <a:pt x="351" y="3548"/>
                  </a:lnTo>
                  <a:lnTo>
                    <a:pt x="0" y="3393"/>
                  </a:lnTo>
                  <a:lnTo>
                    <a:pt x="55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8" name="Freeform 9">
              <a:extLst>
                <a:ext uri="{FF2B5EF4-FFF2-40B4-BE49-F238E27FC236}">
                  <a16:creationId xmlns:a16="http://schemas.microsoft.com/office/drawing/2014/main" id="{B3F8BA08-E6C7-4745-836A-551A366763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43828" y="5368885"/>
              <a:ext cx="1944205" cy="2249517"/>
            </a:xfrm>
            <a:custGeom>
              <a:avLst/>
              <a:gdLst>
                <a:gd name="T0" fmla="*/ 2977 w 2978"/>
                <a:gd name="T1" fmla="*/ 63 h 3446"/>
                <a:gd name="T2" fmla="*/ 758 w 2978"/>
                <a:gd name="T3" fmla="*/ 2900 h 3446"/>
                <a:gd name="T4" fmla="*/ 0 w 2978"/>
                <a:gd name="T5" fmla="*/ 3445 h 3446"/>
                <a:gd name="T6" fmla="*/ 862 w 2978"/>
                <a:gd name="T7" fmla="*/ 0 h 3446"/>
                <a:gd name="T8" fmla="*/ 2977 w 2978"/>
                <a:gd name="T9" fmla="*/ 63 h 3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78" h="3446">
                  <a:moveTo>
                    <a:pt x="2977" y="63"/>
                  </a:moveTo>
                  <a:lnTo>
                    <a:pt x="758" y="2900"/>
                  </a:lnTo>
                  <a:lnTo>
                    <a:pt x="0" y="3445"/>
                  </a:lnTo>
                  <a:lnTo>
                    <a:pt x="862" y="0"/>
                  </a:lnTo>
                  <a:lnTo>
                    <a:pt x="2977" y="6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9" name="Freeform 10">
              <a:extLst>
                <a:ext uri="{FF2B5EF4-FFF2-40B4-BE49-F238E27FC236}">
                  <a16:creationId xmlns:a16="http://schemas.microsoft.com/office/drawing/2014/main" id="{FF083B12-9AF2-4A4E-A5AA-9A06F43F0D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80012" y="6016954"/>
              <a:ext cx="1385426" cy="2935027"/>
            </a:xfrm>
            <a:custGeom>
              <a:avLst/>
              <a:gdLst>
                <a:gd name="T0" fmla="*/ 1659 w 2122"/>
                <a:gd name="T1" fmla="*/ 0 h 4493"/>
                <a:gd name="T2" fmla="*/ 2121 w 2122"/>
                <a:gd name="T3" fmla="*/ 1397 h 4493"/>
                <a:gd name="T4" fmla="*/ 529 w 2122"/>
                <a:gd name="T5" fmla="*/ 3403 h 4493"/>
                <a:gd name="T6" fmla="*/ 651 w 2122"/>
                <a:gd name="T7" fmla="*/ 4492 h 4493"/>
                <a:gd name="T8" fmla="*/ 0 w 2122"/>
                <a:gd name="T9" fmla="*/ 3434 h 4493"/>
                <a:gd name="T10" fmla="*/ 403 w 2122"/>
                <a:gd name="T11" fmla="*/ 1613 h 4493"/>
                <a:gd name="T12" fmla="*/ 1659 w 2122"/>
                <a:gd name="T13" fmla="*/ 0 h 4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22" h="4493">
                  <a:moveTo>
                    <a:pt x="1659" y="0"/>
                  </a:moveTo>
                  <a:lnTo>
                    <a:pt x="2121" y="1397"/>
                  </a:lnTo>
                  <a:lnTo>
                    <a:pt x="529" y="3403"/>
                  </a:lnTo>
                  <a:lnTo>
                    <a:pt x="651" y="4492"/>
                  </a:lnTo>
                  <a:lnTo>
                    <a:pt x="0" y="3434"/>
                  </a:lnTo>
                  <a:lnTo>
                    <a:pt x="403" y="1613"/>
                  </a:lnTo>
                  <a:lnTo>
                    <a:pt x="1659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0" name="Freeform 11">
              <a:extLst>
                <a:ext uri="{FF2B5EF4-FFF2-40B4-BE49-F238E27FC236}">
                  <a16:creationId xmlns:a16="http://schemas.microsoft.com/office/drawing/2014/main" id="{F8462936-3F2B-2942-9013-3DDE0B67F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7518" y="4182200"/>
              <a:ext cx="1085875" cy="1186685"/>
            </a:xfrm>
            <a:custGeom>
              <a:avLst/>
              <a:gdLst>
                <a:gd name="T0" fmla="*/ 47 w 1661"/>
                <a:gd name="T1" fmla="*/ 1263 h 1817"/>
                <a:gd name="T2" fmla="*/ 86 w 1661"/>
                <a:gd name="T3" fmla="*/ 332 h 1817"/>
                <a:gd name="T4" fmla="*/ 1001 w 1661"/>
                <a:gd name="T5" fmla="*/ 0 h 1817"/>
                <a:gd name="T6" fmla="*/ 854 w 1661"/>
                <a:gd name="T7" fmla="*/ 1012 h 1817"/>
                <a:gd name="T8" fmla="*/ 1660 w 1661"/>
                <a:gd name="T9" fmla="*/ 853 h 1817"/>
                <a:gd name="T10" fmla="*/ 702 w 1661"/>
                <a:gd name="T11" fmla="*/ 1816 h 1817"/>
                <a:gd name="T12" fmla="*/ 0 w 1661"/>
                <a:gd name="T13" fmla="*/ 1724 h 1817"/>
                <a:gd name="T14" fmla="*/ 47 w 1661"/>
                <a:gd name="T15" fmla="*/ 1263 h 18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61" h="1817">
                  <a:moveTo>
                    <a:pt x="47" y="1263"/>
                  </a:moveTo>
                  <a:lnTo>
                    <a:pt x="86" y="332"/>
                  </a:lnTo>
                  <a:lnTo>
                    <a:pt x="1001" y="0"/>
                  </a:lnTo>
                  <a:lnTo>
                    <a:pt x="854" y="1012"/>
                  </a:lnTo>
                  <a:lnTo>
                    <a:pt x="1660" y="853"/>
                  </a:lnTo>
                  <a:lnTo>
                    <a:pt x="702" y="1816"/>
                  </a:lnTo>
                  <a:lnTo>
                    <a:pt x="0" y="1724"/>
                  </a:lnTo>
                  <a:lnTo>
                    <a:pt x="47" y="1263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1" name="Freeform 12">
              <a:extLst>
                <a:ext uri="{FF2B5EF4-FFF2-40B4-BE49-F238E27FC236}">
                  <a16:creationId xmlns:a16="http://schemas.microsoft.com/office/drawing/2014/main" id="{625CC82A-5ACD-7B4A-A04B-D02A813782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86655" y="2652761"/>
              <a:ext cx="1941324" cy="2932148"/>
            </a:xfrm>
            <a:custGeom>
              <a:avLst/>
              <a:gdLst>
                <a:gd name="T0" fmla="*/ 0 w 2974"/>
                <a:gd name="T1" fmla="*/ 1303 h 4487"/>
                <a:gd name="T2" fmla="*/ 1669 w 2974"/>
                <a:gd name="T3" fmla="*/ 0 h 4487"/>
                <a:gd name="T4" fmla="*/ 1982 w 2974"/>
                <a:gd name="T5" fmla="*/ 154 h 4487"/>
                <a:gd name="T6" fmla="*/ 1165 w 2974"/>
                <a:gd name="T7" fmla="*/ 1768 h 4487"/>
                <a:gd name="T8" fmla="*/ 2269 w 2974"/>
                <a:gd name="T9" fmla="*/ 2344 h 4487"/>
                <a:gd name="T10" fmla="*/ 2973 w 2974"/>
                <a:gd name="T11" fmla="*/ 2344 h 4487"/>
                <a:gd name="T12" fmla="*/ 2179 w 2974"/>
                <a:gd name="T13" fmla="*/ 2746 h 4487"/>
                <a:gd name="T14" fmla="*/ 918 w 2974"/>
                <a:gd name="T15" fmla="*/ 2676 h 4487"/>
                <a:gd name="T16" fmla="*/ 764 w 2974"/>
                <a:gd name="T17" fmla="*/ 3308 h 4487"/>
                <a:gd name="T18" fmla="*/ 1669 w 2974"/>
                <a:gd name="T19" fmla="*/ 3634 h 4487"/>
                <a:gd name="T20" fmla="*/ 1988 w 2974"/>
                <a:gd name="T21" fmla="*/ 4486 h 4487"/>
                <a:gd name="T22" fmla="*/ 0 w 2974"/>
                <a:gd name="T23" fmla="*/ 4223 h 4487"/>
                <a:gd name="T24" fmla="*/ 0 w 2974"/>
                <a:gd name="T25" fmla="*/ 3011 h 4487"/>
                <a:gd name="T26" fmla="*/ 276 w 2974"/>
                <a:gd name="T27" fmla="*/ 2235 h 4487"/>
                <a:gd name="T28" fmla="*/ 0 w 2974"/>
                <a:gd name="T29" fmla="*/ 1303 h 4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74" h="4487">
                  <a:moveTo>
                    <a:pt x="0" y="1303"/>
                  </a:moveTo>
                  <a:lnTo>
                    <a:pt x="1669" y="0"/>
                  </a:lnTo>
                  <a:lnTo>
                    <a:pt x="1982" y="154"/>
                  </a:lnTo>
                  <a:lnTo>
                    <a:pt x="1165" y="1768"/>
                  </a:lnTo>
                  <a:lnTo>
                    <a:pt x="2269" y="2344"/>
                  </a:lnTo>
                  <a:lnTo>
                    <a:pt x="2973" y="2344"/>
                  </a:lnTo>
                  <a:lnTo>
                    <a:pt x="2179" y="2746"/>
                  </a:lnTo>
                  <a:lnTo>
                    <a:pt x="918" y="2676"/>
                  </a:lnTo>
                  <a:lnTo>
                    <a:pt x="764" y="3308"/>
                  </a:lnTo>
                  <a:lnTo>
                    <a:pt x="1669" y="3634"/>
                  </a:lnTo>
                  <a:lnTo>
                    <a:pt x="1988" y="4486"/>
                  </a:lnTo>
                  <a:lnTo>
                    <a:pt x="0" y="4223"/>
                  </a:lnTo>
                  <a:lnTo>
                    <a:pt x="0" y="3011"/>
                  </a:lnTo>
                  <a:lnTo>
                    <a:pt x="276" y="2235"/>
                  </a:lnTo>
                  <a:lnTo>
                    <a:pt x="0" y="130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2" name="Freeform 13">
              <a:extLst>
                <a:ext uri="{FF2B5EF4-FFF2-40B4-BE49-F238E27FC236}">
                  <a16:creationId xmlns:a16="http://schemas.microsoft.com/office/drawing/2014/main" id="{4E313D57-7BB2-5943-AEAD-4F7E8F3F3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2979" y="3502449"/>
              <a:ext cx="394602" cy="941860"/>
            </a:xfrm>
            <a:custGeom>
              <a:avLst/>
              <a:gdLst>
                <a:gd name="T0" fmla="*/ 603 w 604"/>
                <a:gd name="T1" fmla="*/ 0 h 1444"/>
                <a:gd name="T2" fmla="*/ 0 w 604"/>
                <a:gd name="T3" fmla="*/ 881 h 1444"/>
                <a:gd name="T4" fmla="*/ 603 w 604"/>
                <a:gd name="T5" fmla="*/ 1443 h 1444"/>
                <a:gd name="T6" fmla="*/ 480 w 604"/>
                <a:gd name="T7" fmla="*/ 721 h 1444"/>
                <a:gd name="T8" fmla="*/ 603 w 604"/>
                <a:gd name="T9" fmla="*/ 0 h 1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4" h="1444">
                  <a:moveTo>
                    <a:pt x="603" y="0"/>
                  </a:moveTo>
                  <a:lnTo>
                    <a:pt x="0" y="881"/>
                  </a:lnTo>
                  <a:lnTo>
                    <a:pt x="603" y="1443"/>
                  </a:lnTo>
                  <a:lnTo>
                    <a:pt x="480" y="721"/>
                  </a:lnTo>
                  <a:lnTo>
                    <a:pt x="603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3" name="Freeform 14">
              <a:extLst>
                <a:ext uri="{FF2B5EF4-FFF2-40B4-BE49-F238E27FC236}">
                  <a16:creationId xmlns:a16="http://schemas.microsoft.com/office/drawing/2014/main" id="{2D1BAA7A-8DF1-C340-8FCF-22DFFBD6D6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78839" y="4401103"/>
              <a:ext cx="426285" cy="682633"/>
            </a:xfrm>
            <a:custGeom>
              <a:avLst/>
              <a:gdLst>
                <a:gd name="T0" fmla="*/ 651 w 652"/>
                <a:gd name="T1" fmla="*/ 0 h 1046"/>
                <a:gd name="T2" fmla="*/ 0 w 652"/>
                <a:gd name="T3" fmla="*/ 1045 h 1046"/>
                <a:gd name="T4" fmla="*/ 612 w 652"/>
                <a:gd name="T5" fmla="*/ 931 h 1046"/>
                <a:gd name="T6" fmla="*/ 651 w 652"/>
                <a:gd name="T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2" h="1046">
                  <a:moveTo>
                    <a:pt x="651" y="0"/>
                  </a:moveTo>
                  <a:lnTo>
                    <a:pt x="0" y="1045"/>
                  </a:lnTo>
                  <a:lnTo>
                    <a:pt x="612" y="931"/>
                  </a:lnTo>
                  <a:lnTo>
                    <a:pt x="65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4" name="Freeform 31">
              <a:extLst>
                <a:ext uri="{FF2B5EF4-FFF2-40B4-BE49-F238E27FC236}">
                  <a16:creationId xmlns:a16="http://schemas.microsoft.com/office/drawing/2014/main" id="{2D5DCDF2-8858-2A43-BC55-729B86B944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7682" y="6587253"/>
              <a:ext cx="440685" cy="990824"/>
            </a:xfrm>
            <a:custGeom>
              <a:avLst/>
              <a:gdLst>
                <a:gd name="T0" fmla="*/ 0 w 673"/>
                <a:gd name="T1" fmla="*/ 0 h 1517"/>
                <a:gd name="T2" fmla="*/ 409 w 673"/>
                <a:gd name="T3" fmla="*/ 1324 h 1517"/>
                <a:gd name="T4" fmla="*/ 672 w 673"/>
                <a:gd name="T5" fmla="*/ 1516 h 1517"/>
                <a:gd name="T6" fmla="*/ 409 w 673"/>
                <a:gd name="T7" fmla="*/ 838 h 1517"/>
                <a:gd name="T8" fmla="*/ 0 w 673"/>
                <a:gd name="T9" fmla="*/ 0 h 15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3" h="1517">
                  <a:moveTo>
                    <a:pt x="0" y="0"/>
                  </a:moveTo>
                  <a:lnTo>
                    <a:pt x="409" y="1324"/>
                  </a:lnTo>
                  <a:lnTo>
                    <a:pt x="672" y="1516"/>
                  </a:lnTo>
                  <a:lnTo>
                    <a:pt x="409" y="838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5" name="Freeform 32">
              <a:extLst>
                <a:ext uri="{FF2B5EF4-FFF2-40B4-BE49-F238E27FC236}">
                  <a16:creationId xmlns:a16="http://schemas.microsoft.com/office/drawing/2014/main" id="{24D00B07-8393-014B-9B27-DC9359A8EB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81184" y="6192652"/>
              <a:ext cx="264988" cy="1342221"/>
            </a:xfrm>
            <a:custGeom>
              <a:avLst/>
              <a:gdLst>
                <a:gd name="T0" fmla="*/ 58 w 405"/>
                <a:gd name="T1" fmla="*/ 1760 h 2057"/>
                <a:gd name="T2" fmla="*/ 404 w 405"/>
                <a:gd name="T3" fmla="*/ 0 h 2057"/>
                <a:gd name="T4" fmla="*/ 155 w 405"/>
                <a:gd name="T5" fmla="*/ 1024 h 2057"/>
                <a:gd name="T6" fmla="*/ 155 w 405"/>
                <a:gd name="T7" fmla="*/ 1025 h 2057"/>
                <a:gd name="T8" fmla="*/ 0 w 405"/>
                <a:gd name="T9" fmla="*/ 2056 h 2057"/>
                <a:gd name="T10" fmla="*/ 58 w 405"/>
                <a:gd name="T11" fmla="*/ 1760 h 20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5" h="2057">
                  <a:moveTo>
                    <a:pt x="58" y="1760"/>
                  </a:moveTo>
                  <a:lnTo>
                    <a:pt x="404" y="0"/>
                  </a:lnTo>
                  <a:lnTo>
                    <a:pt x="155" y="1024"/>
                  </a:lnTo>
                  <a:lnTo>
                    <a:pt x="155" y="1025"/>
                  </a:lnTo>
                  <a:lnTo>
                    <a:pt x="0" y="2056"/>
                  </a:lnTo>
                  <a:lnTo>
                    <a:pt x="58" y="1760"/>
                  </a:lnTo>
                </a:path>
              </a:pathLst>
            </a:custGeom>
            <a:solidFill>
              <a:srgbClr val="71B7D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6" name="Freeform 33">
              <a:extLst>
                <a:ext uri="{FF2B5EF4-FFF2-40B4-BE49-F238E27FC236}">
                  <a16:creationId xmlns:a16="http://schemas.microsoft.com/office/drawing/2014/main" id="{4F38478D-1B88-6E45-8DE3-68A1F29F61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32669" y="6863762"/>
              <a:ext cx="449327" cy="714315"/>
            </a:xfrm>
            <a:custGeom>
              <a:avLst/>
              <a:gdLst>
                <a:gd name="T0" fmla="*/ 3 w 687"/>
                <a:gd name="T1" fmla="*/ 421 h 1095"/>
                <a:gd name="T2" fmla="*/ 0 w 687"/>
                <a:gd name="T3" fmla="*/ 416 h 1095"/>
                <a:gd name="T4" fmla="*/ 263 w 687"/>
                <a:gd name="T5" fmla="*/ 1094 h 1095"/>
                <a:gd name="T6" fmla="*/ 531 w 687"/>
                <a:gd name="T7" fmla="*/ 1031 h 1095"/>
                <a:gd name="T8" fmla="*/ 686 w 687"/>
                <a:gd name="T9" fmla="*/ 0 h 1095"/>
                <a:gd name="T10" fmla="*/ 3 w 687"/>
                <a:gd name="T11" fmla="*/ 421 h 1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87" h="1095">
                  <a:moveTo>
                    <a:pt x="3" y="421"/>
                  </a:moveTo>
                  <a:lnTo>
                    <a:pt x="0" y="416"/>
                  </a:lnTo>
                  <a:lnTo>
                    <a:pt x="263" y="1094"/>
                  </a:lnTo>
                  <a:lnTo>
                    <a:pt x="531" y="1031"/>
                  </a:lnTo>
                  <a:lnTo>
                    <a:pt x="686" y="0"/>
                  </a:lnTo>
                  <a:lnTo>
                    <a:pt x="3" y="42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7" name="Freeform 34">
              <a:extLst>
                <a:ext uri="{FF2B5EF4-FFF2-40B4-BE49-F238E27FC236}">
                  <a16:creationId xmlns:a16="http://schemas.microsoft.com/office/drawing/2014/main" id="{A940D6F8-9255-3049-96CD-0699353CE9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7682" y="6103363"/>
              <a:ext cx="878491" cy="1036909"/>
            </a:xfrm>
            <a:custGeom>
              <a:avLst/>
              <a:gdLst>
                <a:gd name="T0" fmla="*/ 637 w 1345"/>
                <a:gd name="T1" fmla="*/ 0 h 1586"/>
                <a:gd name="T2" fmla="*/ 1344 w 1345"/>
                <a:gd name="T3" fmla="*/ 139 h 1586"/>
                <a:gd name="T4" fmla="*/ 1095 w 1345"/>
                <a:gd name="T5" fmla="*/ 1163 h 1586"/>
                <a:gd name="T6" fmla="*/ 412 w 1345"/>
                <a:gd name="T7" fmla="*/ 1585 h 1586"/>
                <a:gd name="T8" fmla="*/ 0 w 1345"/>
                <a:gd name="T9" fmla="*/ 742 h 1586"/>
                <a:gd name="T10" fmla="*/ 637 w 1345"/>
                <a:gd name="T11" fmla="*/ 0 h 1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45" h="1586">
                  <a:moveTo>
                    <a:pt x="637" y="0"/>
                  </a:moveTo>
                  <a:lnTo>
                    <a:pt x="1344" y="139"/>
                  </a:lnTo>
                  <a:lnTo>
                    <a:pt x="1095" y="1163"/>
                  </a:lnTo>
                  <a:lnTo>
                    <a:pt x="412" y="1585"/>
                  </a:lnTo>
                  <a:lnTo>
                    <a:pt x="0" y="742"/>
                  </a:lnTo>
                  <a:lnTo>
                    <a:pt x="637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8" name="Freeform 35">
              <a:extLst>
                <a:ext uri="{FF2B5EF4-FFF2-40B4-BE49-F238E27FC236}">
                  <a16:creationId xmlns:a16="http://schemas.microsoft.com/office/drawing/2014/main" id="{0AC807EB-23EF-B248-B968-A8ED9D908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7064" y="5679957"/>
              <a:ext cx="1028269" cy="509814"/>
            </a:xfrm>
            <a:custGeom>
              <a:avLst/>
              <a:gdLst>
                <a:gd name="T0" fmla="*/ 840 w 1573"/>
                <a:gd name="T1" fmla="*/ 0 h 782"/>
                <a:gd name="T2" fmla="*/ 212 w 1573"/>
                <a:gd name="T3" fmla="*/ 192 h 782"/>
                <a:gd name="T4" fmla="*/ 0 w 1573"/>
                <a:gd name="T5" fmla="*/ 508 h 782"/>
                <a:gd name="T6" fmla="*/ 1008 w 1573"/>
                <a:gd name="T7" fmla="*/ 781 h 782"/>
                <a:gd name="T8" fmla="*/ 1572 w 1573"/>
                <a:gd name="T9" fmla="*/ 527 h 782"/>
                <a:gd name="T10" fmla="*/ 840 w 1573"/>
                <a:gd name="T11" fmla="*/ 0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73" h="782">
                  <a:moveTo>
                    <a:pt x="840" y="0"/>
                  </a:moveTo>
                  <a:lnTo>
                    <a:pt x="212" y="192"/>
                  </a:lnTo>
                  <a:lnTo>
                    <a:pt x="0" y="508"/>
                  </a:lnTo>
                  <a:lnTo>
                    <a:pt x="1008" y="781"/>
                  </a:lnTo>
                  <a:lnTo>
                    <a:pt x="1572" y="527"/>
                  </a:lnTo>
                  <a:lnTo>
                    <a:pt x="84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9" name="Freeform 36">
              <a:extLst>
                <a:ext uri="{FF2B5EF4-FFF2-40B4-BE49-F238E27FC236}">
                  <a16:creationId xmlns:a16="http://schemas.microsoft.com/office/drawing/2014/main" id="{C2DFB5EC-CE6E-D945-BFD6-AC40938F7B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94485" y="6022714"/>
              <a:ext cx="460848" cy="1010985"/>
            </a:xfrm>
            <a:custGeom>
              <a:avLst/>
              <a:gdLst>
                <a:gd name="T0" fmla="*/ 705 w 706"/>
                <a:gd name="T1" fmla="*/ 0 h 1546"/>
                <a:gd name="T2" fmla="*/ 418 w 706"/>
                <a:gd name="T3" fmla="*/ 1240 h 1546"/>
                <a:gd name="T4" fmla="*/ 0 w 706"/>
                <a:gd name="T5" fmla="*/ 1545 h 1546"/>
                <a:gd name="T6" fmla="*/ 132 w 706"/>
                <a:gd name="T7" fmla="*/ 255 h 1546"/>
                <a:gd name="T8" fmla="*/ 705 w 706"/>
                <a:gd name="T9" fmla="*/ 0 h 1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6" h="1546">
                  <a:moveTo>
                    <a:pt x="705" y="0"/>
                  </a:moveTo>
                  <a:lnTo>
                    <a:pt x="418" y="1240"/>
                  </a:lnTo>
                  <a:lnTo>
                    <a:pt x="0" y="1545"/>
                  </a:lnTo>
                  <a:lnTo>
                    <a:pt x="132" y="255"/>
                  </a:lnTo>
                  <a:lnTo>
                    <a:pt x="70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0" name="Freeform 37">
              <a:extLst>
                <a:ext uri="{FF2B5EF4-FFF2-40B4-BE49-F238E27FC236}">
                  <a16:creationId xmlns:a16="http://schemas.microsoft.com/office/drawing/2014/main" id="{7A26B5D6-1A15-9A46-9CC8-97BEA5ADF5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7065" y="6011193"/>
              <a:ext cx="653830" cy="1022506"/>
            </a:xfrm>
            <a:custGeom>
              <a:avLst/>
              <a:gdLst>
                <a:gd name="T0" fmla="*/ 999 w 1000"/>
                <a:gd name="T1" fmla="*/ 274 h 1565"/>
                <a:gd name="T2" fmla="*/ 0 w 1000"/>
                <a:gd name="T3" fmla="*/ 0 h 1565"/>
                <a:gd name="T4" fmla="*/ 408 w 1000"/>
                <a:gd name="T5" fmla="*/ 1479 h 1565"/>
                <a:gd name="T6" fmla="*/ 867 w 1000"/>
                <a:gd name="T7" fmla="*/ 1564 h 1565"/>
                <a:gd name="T8" fmla="*/ 999 w 1000"/>
                <a:gd name="T9" fmla="*/ 274 h 1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0" h="1565">
                  <a:moveTo>
                    <a:pt x="999" y="274"/>
                  </a:moveTo>
                  <a:lnTo>
                    <a:pt x="0" y="0"/>
                  </a:lnTo>
                  <a:lnTo>
                    <a:pt x="408" y="1479"/>
                  </a:lnTo>
                  <a:lnTo>
                    <a:pt x="867" y="1564"/>
                  </a:lnTo>
                  <a:lnTo>
                    <a:pt x="999" y="274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1" name="Freeform 38">
              <a:extLst>
                <a:ext uri="{FF2B5EF4-FFF2-40B4-BE49-F238E27FC236}">
                  <a16:creationId xmlns:a16="http://schemas.microsoft.com/office/drawing/2014/main" id="{0130F946-7929-494D-ABAD-81B6887A10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7330" y="6221454"/>
              <a:ext cx="403242" cy="1247172"/>
            </a:xfrm>
            <a:custGeom>
              <a:avLst/>
              <a:gdLst>
                <a:gd name="T0" fmla="*/ 0 w 618"/>
                <a:gd name="T1" fmla="*/ 0 h 1909"/>
                <a:gd name="T2" fmla="*/ 515 w 618"/>
                <a:gd name="T3" fmla="*/ 1908 h 1909"/>
                <a:gd name="T4" fmla="*/ 617 w 618"/>
                <a:gd name="T5" fmla="*/ 577 h 1909"/>
                <a:gd name="T6" fmla="*/ 0 w 618"/>
                <a:gd name="T7" fmla="*/ 0 h 19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8" h="1909">
                  <a:moveTo>
                    <a:pt x="0" y="0"/>
                  </a:moveTo>
                  <a:lnTo>
                    <a:pt x="515" y="1908"/>
                  </a:lnTo>
                  <a:lnTo>
                    <a:pt x="617" y="577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2" name="Freeform 39">
              <a:extLst>
                <a:ext uri="{FF2B5EF4-FFF2-40B4-BE49-F238E27FC236}">
                  <a16:creationId xmlns:a16="http://schemas.microsoft.com/office/drawing/2014/main" id="{86BC280D-97E4-5D47-BDDA-6DB52F8EDD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84324" y="6293463"/>
              <a:ext cx="740239" cy="1178043"/>
            </a:xfrm>
            <a:custGeom>
              <a:avLst/>
              <a:gdLst>
                <a:gd name="T0" fmla="*/ 1134 w 1135"/>
                <a:gd name="T1" fmla="*/ 0 h 1802"/>
                <a:gd name="T2" fmla="*/ 407 w 1135"/>
                <a:gd name="T3" fmla="*/ 1781 h 1802"/>
                <a:gd name="T4" fmla="*/ 0 w 1135"/>
                <a:gd name="T5" fmla="*/ 1801 h 1802"/>
                <a:gd name="T6" fmla="*/ 102 w 1135"/>
                <a:gd name="T7" fmla="*/ 470 h 1802"/>
                <a:gd name="T8" fmla="*/ 1134 w 1135"/>
                <a:gd name="T9" fmla="*/ 0 h 1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5" h="1802">
                  <a:moveTo>
                    <a:pt x="1134" y="0"/>
                  </a:moveTo>
                  <a:lnTo>
                    <a:pt x="407" y="1781"/>
                  </a:lnTo>
                  <a:lnTo>
                    <a:pt x="0" y="1801"/>
                  </a:lnTo>
                  <a:lnTo>
                    <a:pt x="102" y="470"/>
                  </a:lnTo>
                  <a:lnTo>
                    <a:pt x="1134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3" name="Freeform 40">
              <a:extLst>
                <a:ext uri="{FF2B5EF4-FFF2-40B4-BE49-F238E27FC236}">
                  <a16:creationId xmlns:a16="http://schemas.microsoft.com/office/drawing/2014/main" id="{9F558A02-93D2-A641-8E5D-D4F32C294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7331" y="6109124"/>
              <a:ext cx="1077233" cy="489651"/>
            </a:xfrm>
            <a:custGeom>
              <a:avLst/>
              <a:gdLst>
                <a:gd name="T0" fmla="*/ 0 w 1650"/>
                <a:gd name="T1" fmla="*/ 172 h 750"/>
                <a:gd name="T2" fmla="*/ 1498 w 1650"/>
                <a:gd name="T3" fmla="*/ 0 h 750"/>
                <a:gd name="T4" fmla="*/ 1649 w 1650"/>
                <a:gd name="T5" fmla="*/ 279 h 750"/>
                <a:gd name="T6" fmla="*/ 617 w 1650"/>
                <a:gd name="T7" fmla="*/ 749 h 750"/>
                <a:gd name="T8" fmla="*/ 0 w 1650"/>
                <a:gd name="T9" fmla="*/ 172 h 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50" h="750">
                  <a:moveTo>
                    <a:pt x="0" y="172"/>
                  </a:moveTo>
                  <a:lnTo>
                    <a:pt x="1498" y="0"/>
                  </a:lnTo>
                  <a:lnTo>
                    <a:pt x="1649" y="279"/>
                  </a:lnTo>
                  <a:lnTo>
                    <a:pt x="617" y="749"/>
                  </a:lnTo>
                  <a:lnTo>
                    <a:pt x="0" y="17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ED5E38AC-5C93-CE4D-9923-EB996C681CF4}"/>
              </a:ext>
            </a:extLst>
          </p:cNvPr>
          <p:cNvGrpSpPr/>
          <p:nvPr/>
        </p:nvGrpSpPr>
        <p:grpSpPr>
          <a:xfrm>
            <a:off x="3422505" y="4732421"/>
            <a:ext cx="3767036" cy="5836670"/>
            <a:chOff x="8945606" y="1373907"/>
            <a:chExt cx="6558449" cy="10161706"/>
          </a:xfrm>
        </p:grpSpPr>
        <p:sp>
          <p:nvSpPr>
            <p:cNvPr id="55" name="Freeform 1">
              <a:extLst>
                <a:ext uri="{FF2B5EF4-FFF2-40B4-BE49-F238E27FC236}">
                  <a16:creationId xmlns:a16="http://schemas.microsoft.com/office/drawing/2014/main" id="{A6C13ACE-703B-6D45-B988-D0E9A92116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09698" y="3292189"/>
              <a:ext cx="5478335" cy="2422333"/>
            </a:xfrm>
            <a:custGeom>
              <a:avLst/>
              <a:gdLst>
                <a:gd name="T0" fmla="*/ 6015 w 8388"/>
                <a:gd name="T1" fmla="*/ 230 h 3707"/>
                <a:gd name="T2" fmla="*/ 4853 w 8388"/>
                <a:gd name="T3" fmla="*/ 0 h 3707"/>
                <a:gd name="T4" fmla="*/ 3311 w 8388"/>
                <a:gd name="T5" fmla="*/ 565 h 3707"/>
                <a:gd name="T6" fmla="*/ 1453 w 8388"/>
                <a:gd name="T7" fmla="*/ 357 h 3707"/>
                <a:gd name="T8" fmla="*/ 569 w 8388"/>
                <a:gd name="T9" fmla="*/ 915 h 3707"/>
                <a:gd name="T10" fmla="*/ 0 w 8388"/>
                <a:gd name="T11" fmla="*/ 3199 h 3707"/>
                <a:gd name="T12" fmla="*/ 3372 w 8388"/>
                <a:gd name="T13" fmla="*/ 3706 h 3707"/>
                <a:gd name="T14" fmla="*/ 5614 w 8388"/>
                <a:gd name="T15" fmla="*/ 3078 h 3707"/>
                <a:gd name="T16" fmla="*/ 6176 w 8388"/>
                <a:gd name="T17" fmla="*/ 3244 h 3707"/>
                <a:gd name="T18" fmla="*/ 8387 w 8388"/>
                <a:gd name="T19" fmla="*/ 3244 h 3707"/>
                <a:gd name="T20" fmla="*/ 6015 w 8388"/>
                <a:gd name="T21" fmla="*/ 230 h 3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388" h="3707">
                  <a:moveTo>
                    <a:pt x="6015" y="230"/>
                  </a:moveTo>
                  <a:lnTo>
                    <a:pt x="4853" y="0"/>
                  </a:lnTo>
                  <a:lnTo>
                    <a:pt x="3311" y="565"/>
                  </a:lnTo>
                  <a:lnTo>
                    <a:pt x="1453" y="357"/>
                  </a:lnTo>
                  <a:lnTo>
                    <a:pt x="569" y="915"/>
                  </a:lnTo>
                  <a:lnTo>
                    <a:pt x="0" y="3199"/>
                  </a:lnTo>
                  <a:lnTo>
                    <a:pt x="3372" y="3706"/>
                  </a:lnTo>
                  <a:lnTo>
                    <a:pt x="5614" y="3078"/>
                  </a:lnTo>
                  <a:lnTo>
                    <a:pt x="6176" y="3244"/>
                  </a:lnTo>
                  <a:lnTo>
                    <a:pt x="8387" y="3244"/>
                  </a:lnTo>
                  <a:lnTo>
                    <a:pt x="6015" y="230"/>
                  </a:lnTo>
                </a:path>
              </a:pathLst>
            </a:custGeom>
            <a:solidFill>
              <a:srgbClr val="E1F4F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6" name="Freeform 2">
              <a:extLst>
                <a:ext uri="{FF2B5EF4-FFF2-40B4-BE49-F238E27FC236}">
                  <a16:creationId xmlns:a16="http://schemas.microsoft.com/office/drawing/2014/main" id="{AB2F0B88-0BA9-DD49-8767-3A77CDDB46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88724" y="1373907"/>
              <a:ext cx="5599308" cy="4038184"/>
            </a:xfrm>
            <a:custGeom>
              <a:avLst/>
              <a:gdLst>
                <a:gd name="T0" fmla="*/ 3917 w 8572"/>
                <a:gd name="T1" fmla="*/ 0 h 6181"/>
                <a:gd name="T2" fmla="*/ 920 w 8572"/>
                <a:gd name="T3" fmla="*/ 1730 h 6181"/>
                <a:gd name="T4" fmla="*/ 0 w 8572"/>
                <a:gd name="T5" fmla="*/ 3260 h 6181"/>
                <a:gd name="T6" fmla="*/ 184 w 8572"/>
                <a:gd name="T7" fmla="*/ 6135 h 6181"/>
                <a:gd name="T8" fmla="*/ 6360 w 8572"/>
                <a:gd name="T9" fmla="*/ 6180 h 6181"/>
                <a:gd name="T10" fmla="*/ 8571 w 8572"/>
                <a:gd name="T11" fmla="*/ 6180 h 6181"/>
                <a:gd name="T12" fmla="*/ 7544 w 8572"/>
                <a:gd name="T13" fmla="*/ 3527 h 6181"/>
                <a:gd name="T14" fmla="*/ 6486 w 8572"/>
                <a:gd name="T15" fmla="*/ 2624 h 6181"/>
                <a:gd name="T16" fmla="*/ 5957 w 8572"/>
                <a:gd name="T17" fmla="*/ 1323 h 6181"/>
                <a:gd name="T18" fmla="*/ 4465 w 8572"/>
                <a:gd name="T19" fmla="*/ 1050 h 6181"/>
                <a:gd name="T20" fmla="*/ 3917 w 8572"/>
                <a:gd name="T21" fmla="*/ 0 h 6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572" h="6181">
                  <a:moveTo>
                    <a:pt x="3917" y="0"/>
                  </a:moveTo>
                  <a:lnTo>
                    <a:pt x="920" y="1730"/>
                  </a:lnTo>
                  <a:lnTo>
                    <a:pt x="0" y="3260"/>
                  </a:lnTo>
                  <a:lnTo>
                    <a:pt x="184" y="6135"/>
                  </a:lnTo>
                  <a:lnTo>
                    <a:pt x="6360" y="6180"/>
                  </a:lnTo>
                  <a:lnTo>
                    <a:pt x="8571" y="6180"/>
                  </a:lnTo>
                  <a:lnTo>
                    <a:pt x="7544" y="3527"/>
                  </a:lnTo>
                  <a:lnTo>
                    <a:pt x="6486" y="2624"/>
                  </a:lnTo>
                  <a:lnTo>
                    <a:pt x="5957" y="1323"/>
                  </a:lnTo>
                  <a:lnTo>
                    <a:pt x="4465" y="1050"/>
                  </a:lnTo>
                  <a:lnTo>
                    <a:pt x="3917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7" name="Freeform 3">
              <a:extLst>
                <a:ext uri="{FF2B5EF4-FFF2-40B4-BE49-F238E27FC236}">
                  <a16:creationId xmlns:a16="http://schemas.microsoft.com/office/drawing/2014/main" id="{A5A87713-56CC-8246-8A12-3B2CAD4F9E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6" y="3807761"/>
              <a:ext cx="1264452" cy="1653294"/>
            </a:xfrm>
            <a:custGeom>
              <a:avLst/>
              <a:gdLst>
                <a:gd name="T0" fmla="*/ 1583 w 1936"/>
                <a:gd name="T1" fmla="*/ 0 h 2532"/>
                <a:gd name="T2" fmla="*/ 765 w 1936"/>
                <a:gd name="T3" fmla="*/ 908 h 2532"/>
                <a:gd name="T4" fmla="*/ 0 w 1936"/>
                <a:gd name="T5" fmla="*/ 2455 h 2532"/>
                <a:gd name="T6" fmla="*/ 1935 w 1936"/>
                <a:gd name="T7" fmla="*/ 2531 h 2532"/>
                <a:gd name="T8" fmla="*/ 1583 w 1936"/>
                <a:gd name="T9" fmla="*/ 0 h 2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6" h="2532">
                  <a:moveTo>
                    <a:pt x="1583" y="0"/>
                  </a:moveTo>
                  <a:lnTo>
                    <a:pt x="765" y="908"/>
                  </a:lnTo>
                  <a:lnTo>
                    <a:pt x="0" y="2455"/>
                  </a:lnTo>
                  <a:lnTo>
                    <a:pt x="1935" y="2531"/>
                  </a:lnTo>
                  <a:lnTo>
                    <a:pt x="1583" y="0"/>
                  </a:lnTo>
                </a:path>
              </a:pathLst>
            </a:custGeom>
            <a:solidFill>
              <a:srgbClr val="E1F4F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8" name="Freeform 4">
              <a:extLst>
                <a:ext uri="{FF2B5EF4-FFF2-40B4-BE49-F238E27FC236}">
                  <a16:creationId xmlns:a16="http://schemas.microsoft.com/office/drawing/2014/main" id="{ADCE92C6-F142-3F4C-9749-31B42B9DBD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1373907"/>
              <a:ext cx="4533596" cy="4337735"/>
            </a:xfrm>
            <a:custGeom>
              <a:avLst/>
              <a:gdLst>
                <a:gd name="T0" fmla="*/ 5055 w 6940"/>
                <a:gd name="T1" fmla="*/ 0 h 6643"/>
                <a:gd name="T2" fmla="*/ 4227 w 6940"/>
                <a:gd name="T3" fmla="*/ 1730 h 6643"/>
                <a:gd name="T4" fmla="*/ 5055 w 6940"/>
                <a:gd name="T5" fmla="*/ 2413 h 6643"/>
                <a:gd name="T6" fmla="*/ 5055 w 6940"/>
                <a:gd name="T7" fmla="*/ 2936 h 6643"/>
                <a:gd name="T8" fmla="*/ 4227 w 6940"/>
                <a:gd name="T9" fmla="*/ 3455 h 6643"/>
                <a:gd name="T10" fmla="*/ 3611 w 6940"/>
                <a:gd name="T11" fmla="*/ 3361 h 6643"/>
                <a:gd name="T12" fmla="*/ 4333 w 6940"/>
                <a:gd name="T13" fmla="*/ 3846 h 6643"/>
                <a:gd name="T14" fmla="*/ 4817 w 6940"/>
                <a:gd name="T15" fmla="*/ 3725 h 6643"/>
                <a:gd name="T16" fmla="*/ 4514 w 6940"/>
                <a:gd name="T17" fmla="*/ 4789 h 6643"/>
                <a:gd name="T18" fmla="*/ 3919 w 6940"/>
                <a:gd name="T19" fmla="*/ 5224 h 6643"/>
                <a:gd name="T20" fmla="*/ 4537 w 6940"/>
                <a:gd name="T21" fmla="*/ 6014 h 6643"/>
                <a:gd name="T22" fmla="*/ 6939 w 6940"/>
                <a:gd name="T23" fmla="*/ 5564 h 6643"/>
                <a:gd name="T24" fmla="*/ 6908 w 6940"/>
                <a:gd name="T25" fmla="*/ 6180 h 6643"/>
                <a:gd name="T26" fmla="*/ 4694 w 6940"/>
                <a:gd name="T27" fmla="*/ 6642 h 6643"/>
                <a:gd name="T28" fmla="*/ 0 w 6940"/>
                <a:gd name="T29" fmla="*/ 6180 h 6643"/>
                <a:gd name="T30" fmla="*/ 765 w 6940"/>
                <a:gd name="T31" fmla="*/ 4633 h 6643"/>
                <a:gd name="T32" fmla="*/ 1461 w 6940"/>
                <a:gd name="T33" fmla="*/ 3861 h 6643"/>
                <a:gd name="T34" fmla="*/ 1285 w 6940"/>
                <a:gd name="T35" fmla="*/ 3260 h 6643"/>
                <a:gd name="T36" fmla="*/ 2131 w 6940"/>
                <a:gd name="T37" fmla="*/ 1730 h 6643"/>
                <a:gd name="T38" fmla="*/ 5055 w 6940"/>
                <a:gd name="T39" fmla="*/ 0 h 6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940" h="6643">
                  <a:moveTo>
                    <a:pt x="5055" y="0"/>
                  </a:moveTo>
                  <a:lnTo>
                    <a:pt x="4227" y="1730"/>
                  </a:lnTo>
                  <a:lnTo>
                    <a:pt x="5055" y="2413"/>
                  </a:lnTo>
                  <a:lnTo>
                    <a:pt x="5055" y="2936"/>
                  </a:lnTo>
                  <a:lnTo>
                    <a:pt x="4227" y="3455"/>
                  </a:lnTo>
                  <a:lnTo>
                    <a:pt x="3611" y="3361"/>
                  </a:lnTo>
                  <a:lnTo>
                    <a:pt x="4333" y="3846"/>
                  </a:lnTo>
                  <a:lnTo>
                    <a:pt x="4817" y="3725"/>
                  </a:lnTo>
                  <a:lnTo>
                    <a:pt x="4514" y="4789"/>
                  </a:lnTo>
                  <a:lnTo>
                    <a:pt x="3919" y="5224"/>
                  </a:lnTo>
                  <a:lnTo>
                    <a:pt x="4537" y="6014"/>
                  </a:lnTo>
                  <a:lnTo>
                    <a:pt x="6939" y="5564"/>
                  </a:lnTo>
                  <a:lnTo>
                    <a:pt x="6908" y="6180"/>
                  </a:lnTo>
                  <a:lnTo>
                    <a:pt x="4694" y="6642"/>
                  </a:lnTo>
                  <a:lnTo>
                    <a:pt x="0" y="6180"/>
                  </a:lnTo>
                  <a:lnTo>
                    <a:pt x="765" y="4633"/>
                  </a:lnTo>
                  <a:lnTo>
                    <a:pt x="1461" y="3861"/>
                  </a:lnTo>
                  <a:lnTo>
                    <a:pt x="1285" y="3260"/>
                  </a:lnTo>
                  <a:lnTo>
                    <a:pt x="2131" y="1730"/>
                  </a:lnTo>
                  <a:lnTo>
                    <a:pt x="5055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9" name="Freeform 5">
              <a:extLst>
                <a:ext uri="{FF2B5EF4-FFF2-40B4-BE49-F238E27FC236}">
                  <a16:creationId xmlns:a16="http://schemas.microsoft.com/office/drawing/2014/main" id="{06BD7EC9-1420-1544-9E2F-9946D6F5FD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5302639"/>
              <a:ext cx="6558448" cy="6232974"/>
            </a:xfrm>
            <a:custGeom>
              <a:avLst/>
              <a:gdLst>
                <a:gd name="T0" fmla="*/ 0 w 10041"/>
                <a:gd name="T1" fmla="*/ 166 h 9542"/>
                <a:gd name="T2" fmla="*/ 4694 w 10041"/>
                <a:gd name="T3" fmla="*/ 628 h 9542"/>
                <a:gd name="T4" fmla="*/ 6936 w 10041"/>
                <a:gd name="T5" fmla="*/ 0 h 9542"/>
                <a:gd name="T6" fmla="*/ 9510 w 10041"/>
                <a:gd name="T7" fmla="*/ 420 h 9542"/>
                <a:gd name="T8" fmla="*/ 10040 w 10041"/>
                <a:gd name="T9" fmla="*/ 2243 h 9542"/>
                <a:gd name="T10" fmla="*/ 9864 w 10041"/>
                <a:gd name="T11" fmla="*/ 3783 h 9542"/>
                <a:gd name="T12" fmla="*/ 8220 w 10041"/>
                <a:gd name="T13" fmla="*/ 5031 h 9542"/>
                <a:gd name="T14" fmla="*/ 8220 w 10041"/>
                <a:gd name="T15" fmla="*/ 6170 h 9542"/>
                <a:gd name="T16" fmla="*/ 5422 w 10041"/>
                <a:gd name="T17" fmla="*/ 8962 h 9542"/>
                <a:gd name="T18" fmla="*/ 3853 w 10041"/>
                <a:gd name="T19" fmla="*/ 9541 h 9542"/>
                <a:gd name="T20" fmla="*/ 3575 w 10041"/>
                <a:gd name="T21" fmla="*/ 8233 h 9542"/>
                <a:gd name="T22" fmla="*/ 1935 w 10041"/>
                <a:gd name="T23" fmla="*/ 7503 h 9542"/>
                <a:gd name="T24" fmla="*/ 532 w 10041"/>
                <a:gd name="T25" fmla="*/ 4653 h 9542"/>
                <a:gd name="T26" fmla="*/ 934 w 10041"/>
                <a:gd name="T27" fmla="*/ 3276 h 9542"/>
                <a:gd name="T28" fmla="*/ 532 w 10041"/>
                <a:gd name="T29" fmla="*/ 3075 h 9542"/>
                <a:gd name="T30" fmla="*/ 758 w 10041"/>
                <a:gd name="T31" fmla="*/ 1401 h 9542"/>
                <a:gd name="T32" fmla="*/ 0 w 10041"/>
                <a:gd name="T33" fmla="*/ 166 h 95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041" h="9542">
                  <a:moveTo>
                    <a:pt x="0" y="166"/>
                  </a:moveTo>
                  <a:lnTo>
                    <a:pt x="4694" y="628"/>
                  </a:lnTo>
                  <a:lnTo>
                    <a:pt x="6936" y="0"/>
                  </a:lnTo>
                  <a:lnTo>
                    <a:pt x="9510" y="420"/>
                  </a:lnTo>
                  <a:lnTo>
                    <a:pt x="10040" y="2243"/>
                  </a:lnTo>
                  <a:lnTo>
                    <a:pt x="9864" y="3783"/>
                  </a:lnTo>
                  <a:lnTo>
                    <a:pt x="8220" y="5031"/>
                  </a:lnTo>
                  <a:lnTo>
                    <a:pt x="8220" y="6170"/>
                  </a:lnTo>
                  <a:lnTo>
                    <a:pt x="5422" y="8962"/>
                  </a:lnTo>
                  <a:lnTo>
                    <a:pt x="3853" y="9541"/>
                  </a:lnTo>
                  <a:lnTo>
                    <a:pt x="3575" y="8233"/>
                  </a:lnTo>
                  <a:lnTo>
                    <a:pt x="1935" y="7503"/>
                  </a:lnTo>
                  <a:lnTo>
                    <a:pt x="532" y="4653"/>
                  </a:lnTo>
                  <a:lnTo>
                    <a:pt x="934" y="3276"/>
                  </a:lnTo>
                  <a:lnTo>
                    <a:pt x="532" y="3075"/>
                  </a:lnTo>
                  <a:lnTo>
                    <a:pt x="758" y="1401"/>
                  </a:lnTo>
                  <a:lnTo>
                    <a:pt x="0" y="16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0" name="Freeform 6">
              <a:extLst>
                <a:ext uri="{FF2B5EF4-FFF2-40B4-BE49-F238E27FC236}">
                  <a16:creationId xmlns:a16="http://schemas.microsoft.com/office/drawing/2014/main" id="{19C9BCB0-09BD-6243-806A-D0B77D4DF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5409209"/>
              <a:ext cx="3067521" cy="4991565"/>
            </a:xfrm>
            <a:custGeom>
              <a:avLst/>
              <a:gdLst>
                <a:gd name="T0" fmla="*/ 0 w 4695"/>
                <a:gd name="T1" fmla="*/ 0 h 7641"/>
                <a:gd name="T2" fmla="*/ 758 w 4695"/>
                <a:gd name="T3" fmla="*/ 1235 h 7641"/>
                <a:gd name="T4" fmla="*/ 532 w 4695"/>
                <a:gd name="T5" fmla="*/ 2909 h 7641"/>
                <a:gd name="T6" fmla="*/ 934 w 4695"/>
                <a:gd name="T7" fmla="*/ 3110 h 7641"/>
                <a:gd name="T8" fmla="*/ 532 w 4695"/>
                <a:gd name="T9" fmla="*/ 4487 h 7641"/>
                <a:gd name="T10" fmla="*/ 1935 w 4695"/>
                <a:gd name="T11" fmla="*/ 7337 h 7641"/>
                <a:gd name="T12" fmla="*/ 3066 w 4695"/>
                <a:gd name="T13" fmla="*/ 6186 h 7641"/>
                <a:gd name="T14" fmla="*/ 3652 w 4695"/>
                <a:gd name="T15" fmla="*/ 7640 h 7641"/>
                <a:gd name="T16" fmla="*/ 3652 w 4695"/>
                <a:gd name="T17" fmla="*/ 7640 h 7641"/>
                <a:gd name="T18" fmla="*/ 4111 w 4695"/>
                <a:gd name="T19" fmla="*/ 6905 h 7641"/>
                <a:gd name="T20" fmla="*/ 4111 w 4695"/>
                <a:gd name="T21" fmla="*/ 6905 h 7641"/>
                <a:gd name="T22" fmla="*/ 3964 w 4695"/>
                <a:gd name="T23" fmla="*/ 5128 h 7641"/>
                <a:gd name="T24" fmla="*/ 2160 w 4695"/>
                <a:gd name="T25" fmla="*/ 4697 h 7641"/>
                <a:gd name="T26" fmla="*/ 2540 w 4695"/>
                <a:gd name="T27" fmla="*/ 3102 h 7641"/>
                <a:gd name="T28" fmla="*/ 3267 w 4695"/>
                <a:gd name="T29" fmla="*/ 3038 h 7641"/>
                <a:gd name="T30" fmla="*/ 4694 w 4695"/>
                <a:gd name="T31" fmla="*/ 462 h 7641"/>
                <a:gd name="T32" fmla="*/ 0 w 4695"/>
                <a:gd name="T33" fmla="*/ 0 h 7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95" h="7641">
                  <a:moveTo>
                    <a:pt x="0" y="0"/>
                  </a:moveTo>
                  <a:lnTo>
                    <a:pt x="758" y="1235"/>
                  </a:lnTo>
                  <a:lnTo>
                    <a:pt x="532" y="2909"/>
                  </a:lnTo>
                  <a:lnTo>
                    <a:pt x="934" y="3110"/>
                  </a:lnTo>
                  <a:lnTo>
                    <a:pt x="532" y="4487"/>
                  </a:lnTo>
                  <a:lnTo>
                    <a:pt x="1935" y="7337"/>
                  </a:lnTo>
                  <a:lnTo>
                    <a:pt x="3066" y="6186"/>
                  </a:lnTo>
                  <a:lnTo>
                    <a:pt x="3652" y="7640"/>
                  </a:lnTo>
                  <a:lnTo>
                    <a:pt x="3652" y="7640"/>
                  </a:lnTo>
                  <a:cubicBezTo>
                    <a:pt x="3652" y="7640"/>
                    <a:pt x="4134" y="6936"/>
                    <a:pt x="4111" y="6905"/>
                  </a:cubicBezTo>
                  <a:lnTo>
                    <a:pt x="4111" y="6905"/>
                  </a:lnTo>
                  <a:cubicBezTo>
                    <a:pt x="4090" y="6873"/>
                    <a:pt x="3964" y="5128"/>
                    <a:pt x="3964" y="5128"/>
                  </a:cubicBezTo>
                  <a:lnTo>
                    <a:pt x="2160" y="4697"/>
                  </a:lnTo>
                  <a:lnTo>
                    <a:pt x="2540" y="3102"/>
                  </a:lnTo>
                  <a:lnTo>
                    <a:pt x="3267" y="3038"/>
                  </a:lnTo>
                  <a:lnTo>
                    <a:pt x="4694" y="46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1" name="Freeform 7">
              <a:extLst>
                <a:ext uri="{FF2B5EF4-FFF2-40B4-BE49-F238E27FC236}">
                  <a16:creationId xmlns:a16="http://schemas.microsoft.com/office/drawing/2014/main" id="{A165B65D-C9DC-4841-A005-46A58948F0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79909" y="5302638"/>
              <a:ext cx="2396412" cy="4455827"/>
            </a:xfrm>
            <a:custGeom>
              <a:avLst/>
              <a:gdLst>
                <a:gd name="T0" fmla="*/ 3669 w 3670"/>
                <a:gd name="T1" fmla="*/ 0 h 6822"/>
                <a:gd name="T2" fmla="*/ 1427 w 3670"/>
                <a:gd name="T3" fmla="*/ 628 h 6822"/>
                <a:gd name="T4" fmla="*/ 0 w 3670"/>
                <a:gd name="T5" fmla="*/ 3204 h 6822"/>
                <a:gd name="T6" fmla="*/ 1121 w 3670"/>
                <a:gd name="T7" fmla="*/ 3833 h 6822"/>
                <a:gd name="T8" fmla="*/ 1692 w 3670"/>
                <a:gd name="T9" fmla="*/ 5588 h 6822"/>
                <a:gd name="T10" fmla="*/ 1692 w 3670"/>
                <a:gd name="T11" fmla="*/ 6821 h 6822"/>
                <a:gd name="T12" fmla="*/ 3386 w 3670"/>
                <a:gd name="T13" fmla="*/ 4945 h 6822"/>
                <a:gd name="T14" fmla="*/ 3114 w 3670"/>
                <a:gd name="T15" fmla="*/ 3393 h 6822"/>
                <a:gd name="T16" fmla="*/ 3669 w 3670"/>
                <a:gd name="T17" fmla="*/ 0 h 6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70" h="6822">
                  <a:moveTo>
                    <a:pt x="3669" y="0"/>
                  </a:moveTo>
                  <a:lnTo>
                    <a:pt x="1427" y="628"/>
                  </a:lnTo>
                  <a:lnTo>
                    <a:pt x="0" y="3204"/>
                  </a:lnTo>
                  <a:lnTo>
                    <a:pt x="1121" y="3833"/>
                  </a:lnTo>
                  <a:lnTo>
                    <a:pt x="1692" y="5588"/>
                  </a:lnTo>
                  <a:lnTo>
                    <a:pt x="1692" y="6821"/>
                  </a:lnTo>
                  <a:lnTo>
                    <a:pt x="3386" y="4945"/>
                  </a:lnTo>
                  <a:lnTo>
                    <a:pt x="3114" y="3393"/>
                  </a:lnTo>
                  <a:lnTo>
                    <a:pt x="3669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2" name="Freeform 8">
              <a:extLst>
                <a:ext uri="{FF2B5EF4-FFF2-40B4-BE49-F238E27FC236}">
                  <a16:creationId xmlns:a16="http://schemas.microsoft.com/office/drawing/2014/main" id="{FABDED54-D731-FD45-9E7F-32253837E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13404" y="5302639"/>
              <a:ext cx="792084" cy="2318643"/>
            </a:xfrm>
            <a:custGeom>
              <a:avLst/>
              <a:gdLst>
                <a:gd name="T0" fmla="*/ 555 w 1214"/>
                <a:gd name="T1" fmla="*/ 0 h 3549"/>
                <a:gd name="T2" fmla="*/ 1213 w 1214"/>
                <a:gd name="T3" fmla="*/ 103 h 3549"/>
                <a:gd name="T4" fmla="*/ 351 w 1214"/>
                <a:gd name="T5" fmla="*/ 3548 h 3549"/>
                <a:gd name="T6" fmla="*/ 0 w 1214"/>
                <a:gd name="T7" fmla="*/ 3393 h 3549"/>
                <a:gd name="T8" fmla="*/ 555 w 1214"/>
                <a:gd name="T9" fmla="*/ 0 h 3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4" h="3549">
                  <a:moveTo>
                    <a:pt x="555" y="0"/>
                  </a:moveTo>
                  <a:lnTo>
                    <a:pt x="1213" y="103"/>
                  </a:lnTo>
                  <a:lnTo>
                    <a:pt x="351" y="3548"/>
                  </a:lnTo>
                  <a:lnTo>
                    <a:pt x="0" y="3393"/>
                  </a:lnTo>
                  <a:lnTo>
                    <a:pt x="55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3" name="Freeform 9">
              <a:extLst>
                <a:ext uri="{FF2B5EF4-FFF2-40B4-BE49-F238E27FC236}">
                  <a16:creationId xmlns:a16="http://schemas.microsoft.com/office/drawing/2014/main" id="{38E6E0C2-A2F8-974E-AE33-8DAA1C6F58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43828" y="5368885"/>
              <a:ext cx="1944205" cy="2249517"/>
            </a:xfrm>
            <a:custGeom>
              <a:avLst/>
              <a:gdLst>
                <a:gd name="T0" fmla="*/ 2977 w 2978"/>
                <a:gd name="T1" fmla="*/ 63 h 3446"/>
                <a:gd name="T2" fmla="*/ 758 w 2978"/>
                <a:gd name="T3" fmla="*/ 2900 h 3446"/>
                <a:gd name="T4" fmla="*/ 0 w 2978"/>
                <a:gd name="T5" fmla="*/ 3445 h 3446"/>
                <a:gd name="T6" fmla="*/ 862 w 2978"/>
                <a:gd name="T7" fmla="*/ 0 h 3446"/>
                <a:gd name="T8" fmla="*/ 2977 w 2978"/>
                <a:gd name="T9" fmla="*/ 63 h 3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78" h="3446">
                  <a:moveTo>
                    <a:pt x="2977" y="63"/>
                  </a:moveTo>
                  <a:lnTo>
                    <a:pt x="758" y="2900"/>
                  </a:lnTo>
                  <a:lnTo>
                    <a:pt x="0" y="3445"/>
                  </a:lnTo>
                  <a:lnTo>
                    <a:pt x="862" y="0"/>
                  </a:lnTo>
                  <a:lnTo>
                    <a:pt x="2977" y="6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4" name="Freeform 10">
              <a:extLst>
                <a:ext uri="{FF2B5EF4-FFF2-40B4-BE49-F238E27FC236}">
                  <a16:creationId xmlns:a16="http://schemas.microsoft.com/office/drawing/2014/main" id="{A748CE75-EE48-1E4B-897F-A12D140FBD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80012" y="6016954"/>
              <a:ext cx="1385426" cy="2935027"/>
            </a:xfrm>
            <a:custGeom>
              <a:avLst/>
              <a:gdLst>
                <a:gd name="T0" fmla="*/ 1659 w 2122"/>
                <a:gd name="T1" fmla="*/ 0 h 4493"/>
                <a:gd name="T2" fmla="*/ 2121 w 2122"/>
                <a:gd name="T3" fmla="*/ 1397 h 4493"/>
                <a:gd name="T4" fmla="*/ 529 w 2122"/>
                <a:gd name="T5" fmla="*/ 3403 h 4493"/>
                <a:gd name="T6" fmla="*/ 651 w 2122"/>
                <a:gd name="T7" fmla="*/ 4492 h 4493"/>
                <a:gd name="T8" fmla="*/ 0 w 2122"/>
                <a:gd name="T9" fmla="*/ 3434 h 4493"/>
                <a:gd name="T10" fmla="*/ 403 w 2122"/>
                <a:gd name="T11" fmla="*/ 1613 h 4493"/>
                <a:gd name="T12" fmla="*/ 1659 w 2122"/>
                <a:gd name="T13" fmla="*/ 0 h 4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22" h="4493">
                  <a:moveTo>
                    <a:pt x="1659" y="0"/>
                  </a:moveTo>
                  <a:lnTo>
                    <a:pt x="2121" y="1397"/>
                  </a:lnTo>
                  <a:lnTo>
                    <a:pt x="529" y="3403"/>
                  </a:lnTo>
                  <a:lnTo>
                    <a:pt x="651" y="4492"/>
                  </a:lnTo>
                  <a:lnTo>
                    <a:pt x="0" y="3434"/>
                  </a:lnTo>
                  <a:lnTo>
                    <a:pt x="403" y="1613"/>
                  </a:lnTo>
                  <a:lnTo>
                    <a:pt x="1659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5" name="Freeform 11">
              <a:extLst>
                <a:ext uri="{FF2B5EF4-FFF2-40B4-BE49-F238E27FC236}">
                  <a16:creationId xmlns:a16="http://schemas.microsoft.com/office/drawing/2014/main" id="{62F7AD15-B1E6-0541-8489-F5480148E6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7518" y="4182200"/>
              <a:ext cx="1085875" cy="1186685"/>
            </a:xfrm>
            <a:custGeom>
              <a:avLst/>
              <a:gdLst>
                <a:gd name="T0" fmla="*/ 47 w 1661"/>
                <a:gd name="T1" fmla="*/ 1263 h 1817"/>
                <a:gd name="T2" fmla="*/ 86 w 1661"/>
                <a:gd name="T3" fmla="*/ 332 h 1817"/>
                <a:gd name="T4" fmla="*/ 1001 w 1661"/>
                <a:gd name="T5" fmla="*/ 0 h 1817"/>
                <a:gd name="T6" fmla="*/ 854 w 1661"/>
                <a:gd name="T7" fmla="*/ 1012 h 1817"/>
                <a:gd name="T8" fmla="*/ 1660 w 1661"/>
                <a:gd name="T9" fmla="*/ 853 h 1817"/>
                <a:gd name="T10" fmla="*/ 702 w 1661"/>
                <a:gd name="T11" fmla="*/ 1816 h 1817"/>
                <a:gd name="T12" fmla="*/ 0 w 1661"/>
                <a:gd name="T13" fmla="*/ 1724 h 1817"/>
                <a:gd name="T14" fmla="*/ 47 w 1661"/>
                <a:gd name="T15" fmla="*/ 1263 h 18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61" h="1817">
                  <a:moveTo>
                    <a:pt x="47" y="1263"/>
                  </a:moveTo>
                  <a:lnTo>
                    <a:pt x="86" y="332"/>
                  </a:lnTo>
                  <a:lnTo>
                    <a:pt x="1001" y="0"/>
                  </a:lnTo>
                  <a:lnTo>
                    <a:pt x="854" y="1012"/>
                  </a:lnTo>
                  <a:lnTo>
                    <a:pt x="1660" y="853"/>
                  </a:lnTo>
                  <a:lnTo>
                    <a:pt x="702" y="1816"/>
                  </a:lnTo>
                  <a:lnTo>
                    <a:pt x="0" y="1724"/>
                  </a:lnTo>
                  <a:lnTo>
                    <a:pt x="47" y="1263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6" name="Freeform 12">
              <a:extLst>
                <a:ext uri="{FF2B5EF4-FFF2-40B4-BE49-F238E27FC236}">
                  <a16:creationId xmlns:a16="http://schemas.microsoft.com/office/drawing/2014/main" id="{FD30AF8E-67F2-E349-9DE0-3146EB9D17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86655" y="2652761"/>
              <a:ext cx="1941324" cy="2932148"/>
            </a:xfrm>
            <a:custGeom>
              <a:avLst/>
              <a:gdLst>
                <a:gd name="T0" fmla="*/ 0 w 2974"/>
                <a:gd name="T1" fmla="*/ 1303 h 4487"/>
                <a:gd name="T2" fmla="*/ 1669 w 2974"/>
                <a:gd name="T3" fmla="*/ 0 h 4487"/>
                <a:gd name="T4" fmla="*/ 1982 w 2974"/>
                <a:gd name="T5" fmla="*/ 154 h 4487"/>
                <a:gd name="T6" fmla="*/ 1165 w 2974"/>
                <a:gd name="T7" fmla="*/ 1768 h 4487"/>
                <a:gd name="T8" fmla="*/ 2269 w 2974"/>
                <a:gd name="T9" fmla="*/ 2344 h 4487"/>
                <a:gd name="T10" fmla="*/ 2973 w 2974"/>
                <a:gd name="T11" fmla="*/ 2344 h 4487"/>
                <a:gd name="T12" fmla="*/ 2179 w 2974"/>
                <a:gd name="T13" fmla="*/ 2746 h 4487"/>
                <a:gd name="T14" fmla="*/ 918 w 2974"/>
                <a:gd name="T15" fmla="*/ 2676 h 4487"/>
                <a:gd name="T16" fmla="*/ 764 w 2974"/>
                <a:gd name="T17" fmla="*/ 3308 h 4487"/>
                <a:gd name="T18" fmla="*/ 1669 w 2974"/>
                <a:gd name="T19" fmla="*/ 3634 h 4487"/>
                <a:gd name="T20" fmla="*/ 1988 w 2974"/>
                <a:gd name="T21" fmla="*/ 4486 h 4487"/>
                <a:gd name="T22" fmla="*/ 0 w 2974"/>
                <a:gd name="T23" fmla="*/ 4223 h 4487"/>
                <a:gd name="T24" fmla="*/ 0 w 2974"/>
                <a:gd name="T25" fmla="*/ 3011 h 4487"/>
                <a:gd name="T26" fmla="*/ 276 w 2974"/>
                <a:gd name="T27" fmla="*/ 2235 h 4487"/>
                <a:gd name="T28" fmla="*/ 0 w 2974"/>
                <a:gd name="T29" fmla="*/ 1303 h 4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74" h="4487">
                  <a:moveTo>
                    <a:pt x="0" y="1303"/>
                  </a:moveTo>
                  <a:lnTo>
                    <a:pt x="1669" y="0"/>
                  </a:lnTo>
                  <a:lnTo>
                    <a:pt x="1982" y="154"/>
                  </a:lnTo>
                  <a:lnTo>
                    <a:pt x="1165" y="1768"/>
                  </a:lnTo>
                  <a:lnTo>
                    <a:pt x="2269" y="2344"/>
                  </a:lnTo>
                  <a:lnTo>
                    <a:pt x="2973" y="2344"/>
                  </a:lnTo>
                  <a:lnTo>
                    <a:pt x="2179" y="2746"/>
                  </a:lnTo>
                  <a:lnTo>
                    <a:pt x="918" y="2676"/>
                  </a:lnTo>
                  <a:lnTo>
                    <a:pt x="764" y="3308"/>
                  </a:lnTo>
                  <a:lnTo>
                    <a:pt x="1669" y="3634"/>
                  </a:lnTo>
                  <a:lnTo>
                    <a:pt x="1988" y="4486"/>
                  </a:lnTo>
                  <a:lnTo>
                    <a:pt x="0" y="4223"/>
                  </a:lnTo>
                  <a:lnTo>
                    <a:pt x="0" y="3011"/>
                  </a:lnTo>
                  <a:lnTo>
                    <a:pt x="276" y="2235"/>
                  </a:lnTo>
                  <a:lnTo>
                    <a:pt x="0" y="130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7" name="Freeform 13">
              <a:extLst>
                <a:ext uri="{FF2B5EF4-FFF2-40B4-BE49-F238E27FC236}">
                  <a16:creationId xmlns:a16="http://schemas.microsoft.com/office/drawing/2014/main" id="{AD791496-FEE8-444B-9471-013CBC10F0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2979" y="3502449"/>
              <a:ext cx="394602" cy="941860"/>
            </a:xfrm>
            <a:custGeom>
              <a:avLst/>
              <a:gdLst>
                <a:gd name="T0" fmla="*/ 603 w 604"/>
                <a:gd name="T1" fmla="*/ 0 h 1444"/>
                <a:gd name="T2" fmla="*/ 0 w 604"/>
                <a:gd name="T3" fmla="*/ 881 h 1444"/>
                <a:gd name="T4" fmla="*/ 603 w 604"/>
                <a:gd name="T5" fmla="*/ 1443 h 1444"/>
                <a:gd name="T6" fmla="*/ 480 w 604"/>
                <a:gd name="T7" fmla="*/ 721 h 1444"/>
                <a:gd name="T8" fmla="*/ 603 w 604"/>
                <a:gd name="T9" fmla="*/ 0 h 1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4" h="1444">
                  <a:moveTo>
                    <a:pt x="603" y="0"/>
                  </a:moveTo>
                  <a:lnTo>
                    <a:pt x="0" y="881"/>
                  </a:lnTo>
                  <a:lnTo>
                    <a:pt x="603" y="1443"/>
                  </a:lnTo>
                  <a:lnTo>
                    <a:pt x="480" y="721"/>
                  </a:lnTo>
                  <a:lnTo>
                    <a:pt x="603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8" name="Freeform 14">
              <a:extLst>
                <a:ext uri="{FF2B5EF4-FFF2-40B4-BE49-F238E27FC236}">
                  <a16:creationId xmlns:a16="http://schemas.microsoft.com/office/drawing/2014/main" id="{5E0ED47E-205B-1847-944E-41668B379A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78839" y="4401103"/>
              <a:ext cx="426285" cy="682633"/>
            </a:xfrm>
            <a:custGeom>
              <a:avLst/>
              <a:gdLst>
                <a:gd name="T0" fmla="*/ 651 w 652"/>
                <a:gd name="T1" fmla="*/ 0 h 1046"/>
                <a:gd name="T2" fmla="*/ 0 w 652"/>
                <a:gd name="T3" fmla="*/ 1045 h 1046"/>
                <a:gd name="T4" fmla="*/ 612 w 652"/>
                <a:gd name="T5" fmla="*/ 931 h 1046"/>
                <a:gd name="T6" fmla="*/ 651 w 652"/>
                <a:gd name="T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2" h="1046">
                  <a:moveTo>
                    <a:pt x="651" y="0"/>
                  </a:moveTo>
                  <a:lnTo>
                    <a:pt x="0" y="1045"/>
                  </a:lnTo>
                  <a:lnTo>
                    <a:pt x="612" y="931"/>
                  </a:lnTo>
                  <a:lnTo>
                    <a:pt x="65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9" name="Freeform 31">
              <a:extLst>
                <a:ext uri="{FF2B5EF4-FFF2-40B4-BE49-F238E27FC236}">
                  <a16:creationId xmlns:a16="http://schemas.microsoft.com/office/drawing/2014/main" id="{BC5F8339-2B07-8243-B8D6-5A2F018968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7682" y="6587253"/>
              <a:ext cx="440685" cy="990824"/>
            </a:xfrm>
            <a:custGeom>
              <a:avLst/>
              <a:gdLst>
                <a:gd name="T0" fmla="*/ 0 w 673"/>
                <a:gd name="T1" fmla="*/ 0 h 1517"/>
                <a:gd name="T2" fmla="*/ 409 w 673"/>
                <a:gd name="T3" fmla="*/ 1324 h 1517"/>
                <a:gd name="T4" fmla="*/ 672 w 673"/>
                <a:gd name="T5" fmla="*/ 1516 h 1517"/>
                <a:gd name="T6" fmla="*/ 409 w 673"/>
                <a:gd name="T7" fmla="*/ 838 h 1517"/>
                <a:gd name="T8" fmla="*/ 0 w 673"/>
                <a:gd name="T9" fmla="*/ 0 h 15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3" h="1517">
                  <a:moveTo>
                    <a:pt x="0" y="0"/>
                  </a:moveTo>
                  <a:lnTo>
                    <a:pt x="409" y="1324"/>
                  </a:lnTo>
                  <a:lnTo>
                    <a:pt x="672" y="1516"/>
                  </a:lnTo>
                  <a:lnTo>
                    <a:pt x="409" y="838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0" name="Freeform 32">
              <a:extLst>
                <a:ext uri="{FF2B5EF4-FFF2-40B4-BE49-F238E27FC236}">
                  <a16:creationId xmlns:a16="http://schemas.microsoft.com/office/drawing/2014/main" id="{2EDFF132-8DC0-AC44-A9A3-E3F3F924EF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81184" y="6192652"/>
              <a:ext cx="264988" cy="1342221"/>
            </a:xfrm>
            <a:custGeom>
              <a:avLst/>
              <a:gdLst>
                <a:gd name="T0" fmla="*/ 58 w 405"/>
                <a:gd name="T1" fmla="*/ 1760 h 2057"/>
                <a:gd name="T2" fmla="*/ 404 w 405"/>
                <a:gd name="T3" fmla="*/ 0 h 2057"/>
                <a:gd name="T4" fmla="*/ 155 w 405"/>
                <a:gd name="T5" fmla="*/ 1024 h 2057"/>
                <a:gd name="T6" fmla="*/ 155 w 405"/>
                <a:gd name="T7" fmla="*/ 1025 h 2057"/>
                <a:gd name="T8" fmla="*/ 0 w 405"/>
                <a:gd name="T9" fmla="*/ 2056 h 2057"/>
                <a:gd name="T10" fmla="*/ 58 w 405"/>
                <a:gd name="T11" fmla="*/ 1760 h 20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5" h="2057">
                  <a:moveTo>
                    <a:pt x="58" y="1760"/>
                  </a:moveTo>
                  <a:lnTo>
                    <a:pt x="404" y="0"/>
                  </a:lnTo>
                  <a:lnTo>
                    <a:pt x="155" y="1024"/>
                  </a:lnTo>
                  <a:lnTo>
                    <a:pt x="155" y="1025"/>
                  </a:lnTo>
                  <a:lnTo>
                    <a:pt x="0" y="2056"/>
                  </a:lnTo>
                  <a:lnTo>
                    <a:pt x="58" y="1760"/>
                  </a:lnTo>
                </a:path>
              </a:pathLst>
            </a:custGeom>
            <a:solidFill>
              <a:srgbClr val="71B7D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1" name="Freeform 33">
              <a:extLst>
                <a:ext uri="{FF2B5EF4-FFF2-40B4-BE49-F238E27FC236}">
                  <a16:creationId xmlns:a16="http://schemas.microsoft.com/office/drawing/2014/main" id="{FAD7C283-1874-B743-804D-587C931D51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32669" y="6863762"/>
              <a:ext cx="449327" cy="714315"/>
            </a:xfrm>
            <a:custGeom>
              <a:avLst/>
              <a:gdLst>
                <a:gd name="T0" fmla="*/ 3 w 687"/>
                <a:gd name="T1" fmla="*/ 421 h 1095"/>
                <a:gd name="T2" fmla="*/ 0 w 687"/>
                <a:gd name="T3" fmla="*/ 416 h 1095"/>
                <a:gd name="T4" fmla="*/ 263 w 687"/>
                <a:gd name="T5" fmla="*/ 1094 h 1095"/>
                <a:gd name="T6" fmla="*/ 531 w 687"/>
                <a:gd name="T7" fmla="*/ 1031 h 1095"/>
                <a:gd name="T8" fmla="*/ 686 w 687"/>
                <a:gd name="T9" fmla="*/ 0 h 1095"/>
                <a:gd name="T10" fmla="*/ 3 w 687"/>
                <a:gd name="T11" fmla="*/ 421 h 1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87" h="1095">
                  <a:moveTo>
                    <a:pt x="3" y="421"/>
                  </a:moveTo>
                  <a:lnTo>
                    <a:pt x="0" y="416"/>
                  </a:lnTo>
                  <a:lnTo>
                    <a:pt x="263" y="1094"/>
                  </a:lnTo>
                  <a:lnTo>
                    <a:pt x="531" y="1031"/>
                  </a:lnTo>
                  <a:lnTo>
                    <a:pt x="686" y="0"/>
                  </a:lnTo>
                  <a:lnTo>
                    <a:pt x="3" y="42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2" name="Freeform 34">
              <a:extLst>
                <a:ext uri="{FF2B5EF4-FFF2-40B4-BE49-F238E27FC236}">
                  <a16:creationId xmlns:a16="http://schemas.microsoft.com/office/drawing/2014/main" id="{852D2D83-CC9D-DE40-A6A3-AA82C24DED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7682" y="6103363"/>
              <a:ext cx="878491" cy="1036909"/>
            </a:xfrm>
            <a:custGeom>
              <a:avLst/>
              <a:gdLst>
                <a:gd name="T0" fmla="*/ 637 w 1345"/>
                <a:gd name="T1" fmla="*/ 0 h 1586"/>
                <a:gd name="T2" fmla="*/ 1344 w 1345"/>
                <a:gd name="T3" fmla="*/ 139 h 1586"/>
                <a:gd name="T4" fmla="*/ 1095 w 1345"/>
                <a:gd name="T5" fmla="*/ 1163 h 1586"/>
                <a:gd name="T6" fmla="*/ 412 w 1345"/>
                <a:gd name="T7" fmla="*/ 1585 h 1586"/>
                <a:gd name="T8" fmla="*/ 0 w 1345"/>
                <a:gd name="T9" fmla="*/ 742 h 1586"/>
                <a:gd name="T10" fmla="*/ 637 w 1345"/>
                <a:gd name="T11" fmla="*/ 0 h 1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45" h="1586">
                  <a:moveTo>
                    <a:pt x="637" y="0"/>
                  </a:moveTo>
                  <a:lnTo>
                    <a:pt x="1344" y="139"/>
                  </a:lnTo>
                  <a:lnTo>
                    <a:pt x="1095" y="1163"/>
                  </a:lnTo>
                  <a:lnTo>
                    <a:pt x="412" y="1585"/>
                  </a:lnTo>
                  <a:lnTo>
                    <a:pt x="0" y="742"/>
                  </a:lnTo>
                  <a:lnTo>
                    <a:pt x="637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3" name="Freeform 35">
              <a:extLst>
                <a:ext uri="{FF2B5EF4-FFF2-40B4-BE49-F238E27FC236}">
                  <a16:creationId xmlns:a16="http://schemas.microsoft.com/office/drawing/2014/main" id="{91631F9A-DBCB-8641-9137-BCDD6DA7B4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7064" y="5679957"/>
              <a:ext cx="1028269" cy="509814"/>
            </a:xfrm>
            <a:custGeom>
              <a:avLst/>
              <a:gdLst>
                <a:gd name="T0" fmla="*/ 840 w 1573"/>
                <a:gd name="T1" fmla="*/ 0 h 782"/>
                <a:gd name="T2" fmla="*/ 212 w 1573"/>
                <a:gd name="T3" fmla="*/ 192 h 782"/>
                <a:gd name="T4" fmla="*/ 0 w 1573"/>
                <a:gd name="T5" fmla="*/ 508 h 782"/>
                <a:gd name="T6" fmla="*/ 1008 w 1573"/>
                <a:gd name="T7" fmla="*/ 781 h 782"/>
                <a:gd name="T8" fmla="*/ 1572 w 1573"/>
                <a:gd name="T9" fmla="*/ 527 h 782"/>
                <a:gd name="T10" fmla="*/ 840 w 1573"/>
                <a:gd name="T11" fmla="*/ 0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73" h="782">
                  <a:moveTo>
                    <a:pt x="840" y="0"/>
                  </a:moveTo>
                  <a:lnTo>
                    <a:pt x="212" y="192"/>
                  </a:lnTo>
                  <a:lnTo>
                    <a:pt x="0" y="508"/>
                  </a:lnTo>
                  <a:lnTo>
                    <a:pt x="1008" y="781"/>
                  </a:lnTo>
                  <a:lnTo>
                    <a:pt x="1572" y="527"/>
                  </a:lnTo>
                  <a:lnTo>
                    <a:pt x="84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4" name="Freeform 36">
              <a:extLst>
                <a:ext uri="{FF2B5EF4-FFF2-40B4-BE49-F238E27FC236}">
                  <a16:creationId xmlns:a16="http://schemas.microsoft.com/office/drawing/2014/main" id="{DC5247D0-B6D2-DF46-8643-8CF4A4067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94485" y="6022714"/>
              <a:ext cx="460848" cy="1010985"/>
            </a:xfrm>
            <a:custGeom>
              <a:avLst/>
              <a:gdLst>
                <a:gd name="T0" fmla="*/ 705 w 706"/>
                <a:gd name="T1" fmla="*/ 0 h 1546"/>
                <a:gd name="T2" fmla="*/ 418 w 706"/>
                <a:gd name="T3" fmla="*/ 1240 h 1546"/>
                <a:gd name="T4" fmla="*/ 0 w 706"/>
                <a:gd name="T5" fmla="*/ 1545 h 1546"/>
                <a:gd name="T6" fmla="*/ 132 w 706"/>
                <a:gd name="T7" fmla="*/ 255 h 1546"/>
                <a:gd name="T8" fmla="*/ 705 w 706"/>
                <a:gd name="T9" fmla="*/ 0 h 1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6" h="1546">
                  <a:moveTo>
                    <a:pt x="705" y="0"/>
                  </a:moveTo>
                  <a:lnTo>
                    <a:pt x="418" y="1240"/>
                  </a:lnTo>
                  <a:lnTo>
                    <a:pt x="0" y="1545"/>
                  </a:lnTo>
                  <a:lnTo>
                    <a:pt x="132" y="255"/>
                  </a:lnTo>
                  <a:lnTo>
                    <a:pt x="70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5" name="Freeform 37">
              <a:extLst>
                <a:ext uri="{FF2B5EF4-FFF2-40B4-BE49-F238E27FC236}">
                  <a16:creationId xmlns:a16="http://schemas.microsoft.com/office/drawing/2014/main" id="{A96D16DE-5AC0-6A48-A3C9-395E52D87A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7065" y="6011193"/>
              <a:ext cx="653830" cy="1022506"/>
            </a:xfrm>
            <a:custGeom>
              <a:avLst/>
              <a:gdLst>
                <a:gd name="T0" fmla="*/ 999 w 1000"/>
                <a:gd name="T1" fmla="*/ 274 h 1565"/>
                <a:gd name="T2" fmla="*/ 0 w 1000"/>
                <a:gd name="T3" fmla="*/ 0 h 1565"/>
                <a:gd name="T4" fmla="*/ 408 w 1000"/>
                <a:gd name="T5" fmla="*/ 1479 h 1565"/>
                <a:gd name="T6" fmla="*/ 867 w 1000"/>
                <a:gd name="T7" fmla="*/ 1564 h 1565"/>
                <a:gd name="T8" fmla="*/ 999 w 1000"/>
                <a:gd name="T9" fmla="*/ 274 h 1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0" h="1565">
                  <a:moveTo>
                    <a:pt x="999" y="274"/>
                  </a:moveTo>
                  <a:lnTo>
                    <a:pt x="0" y="0"/>
                  </a:lnTo>
                  <a:lnTo>
                    <a:pt x="408" y="1479"/>
                  </a:lnTo>
                  <a:lnTo>
                    <a:pt x="867" y="1564"/>
                  </a:lnTo>
                  <a:lnTo>
                    <a:pt x="999" y="274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6" name="Freeform 38">
              <a:extLst>
                <a:ext uri="{FF2B5EF4-FFF2-40B4-BE49-F238E27FC236}">
                  <a16:creationId xmlns:a16="http://schemas.microsoft.com/office/drawing/2014/main" id="{8EA8C0CF-BEEA-754B-AE67-EA42904DF6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7330" y="6221454"/>
              <a:ext cx="403242" cy="1247172"/>
            </a:xfrm>
            <a:custGeom>
              <a:avLst/>
              <a:gdLst>
                <a:gd name="T0" fmla="*/ 0 w 618"/>
                <a:gd name="T1" fmla="*/ 0 h 1909"/>
                <a:gd name="T2" fmla="*/ 515 w 618"/>
                <a:gd name="T3" fmla="*/ 1908 h 1909"/>
                <a:gd name="T4" fmla="*/ 617 w 618"/>
                <a:gd name="T5" fmla="*/ 577 h 1909"/>
                <a:gd name="T6" fmla="*/ 0 w 618"/>
                <a:gd name="T7" fmla="*/ 0 h 19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8" h="1909">
                  <a:moveTo>
                    <a:pt x="0" y="0"/>
                  </a:moveTo>
                  <a:lnTo>
                    <a:pt x="515" y="1908"/>
                  </a:lnTo>
                  <a:lnTo>
                    <a:pt x="617" y="577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7" name="Freeform 39">
              <a:extLst>
                <a:ext uri="{FF2B5EF4-FFF2-40B4-BE49-F238E27FC236}">
                  <a16:creationId xmlns:a16="http://schemas.microsoft.com/office/drawing/2014/main" id="{B93596E7-547E-EB46-9C4C-DEBFE9205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84324" y="6293463"/>
              <a:ext cx="740239" cy="1178043"/>
            </a:xfrm>
            <a:custGeom>
              <a:avLst/>
              <a:gdLst>
                <a:gd name="T0" fmla="*/ 1134 w 1135"/>
                <a:gd name="T1" fmla="*/ 0 h 1802"/>
                <a:gd name="T2" fmla="*/ 407 w 1135"/>
                <a:gd name="T3" fmla="*/ 1781 h 1802"/>
                <a:gd name="T4" fmla="*/ 0 w 1135"/>
                <a:gd name="T5" fmla="*/ 1801 h 1802"/>
                <a:gd name="T6" fmla="*/ 102 w 1135"/>
                <a:gd name="T7" fmla="*/ 470 h 1802"/>
                <a:gd name="T8" fmla="*/ 1134 w 1135"/>
                <a:gd name="T9" fmla="*/ 0 h 1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5" h="1802">
                  <a:moveTo>
                    <a:pt x="1134" y="0"/>
                  </a:moveTo>
                  <a:lnTo>
                    <a:pt x="407" y="1781"/>
                  </a:lnTo>
                  <a:lnTo>
                    <a:pt x="0" y="1801"/>
                  </a:lnTo>
                  <a:lnTo>
                    <a:pt x="102" y="470"/>
                  </a:lnTo>
                  <a:lnTo>
                    <a:pt x="1134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8" name="Freeform 40">
              <a:extLst>
                <a:ext uri="{FF2B5EF4-FFF2-40B4-BE49-F238E27FC236}">
                  <a16:creationId xmlns:a16="http://schemas.microsoft.com/office/drawing/2014/main" id="{96D95096-D91F-B54B-BDD2-4F2B57DDAD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7331" y="6109124"/>
              <a:ext cx="1077233" cy="489651"/>
            </a:xfrm>
            <a:custGeom>
              <a:avLst/>
              <a:gdLst>
                <a:gd name="T0" fmla="*/ 0 w 1650"/>
                <a:gd name="T1" fmla="*/ 172 h 750"/>
                <a:gd name="T2" fmla="*/ 1498 w 1650"/>
                <a:gd name="T3" fmla="*/ 0 h 750"/>
                <a:gd name="T4" fmla="*/ 1649 w 1650"/>
                <a:gd name="T5" fmla="*/ 279 h 750"/>
                <a:gd name="T6" fmla="*/ 617 w 1650"/>
                <a:gd name="T7" fmla="*/ 749 h 750"/>
                <a:gd name="T8" fmla="*/ 0 w 1650"/>
                <a:gd name="T9" fmla="*/ 172 h 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50" h="750">
                  <a:moveTo>
                    <a:pt x="0" y="172"/>
                  </a:moveTo>
                  <a:lnTo>
                    <a:pt x="1498" y="0"/>
                  </a:lnTo>
                  <a:lnTo>
                    <a:pt x="1649" y="279"/>
                  </a:lnTo>
                  <a:lnTo>
                    <a:pt x="617" y="749"/>
                  </a:lnTo>
                  <a:lnTo>
                    <a:pt x="0" y="17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7" name="Freeform 41">
            <a:extLst>
              <a:ext uri="{FF2B5EF4-FFF2-40B4-BE49-F238E27FC236}">
                <a16:creationId xmlns:a16="http://schemas.microsoft.com/office/drawing/2014/main" id="{BE7A05D9-E7D7-DD4C-8044-82EB4F125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792129"/>
            <a:ext cx="24377650" cy="6950399"/>
          </a:xfrm>
          <a:custGeom>
            <a:avLst/>
            <a:gdLst>
              <a:gd name="T0" fmla="*/ 0 w 19577"/>
              <a:gd name="T1" fmla="*/ 10482 h 10483"/>
              <a:gd name="T2" fmla="*/ 19576 w 19577"/>
              <a:gd name="T3" fmla="*/ 10482 h 10483"/>
              <a:gd name="T4" fmla="*/ 19576 w 19577"/>
              <a:gd name="T5" fmla="*/ 0 h 10483"/>
              <a:gd name="T6" fmla="*/ 0 w 19577"/>
              <a:gd name="T7" fmla="*/ 0 h 10483"/>
              <a:gd name="T8" fmla="*/ 0 w 19577"/>
              <a:gd name="T9" fmla="*/ 10482 h 104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577" h="10483">
                <a:moveTo>
                  <a:pt x="0" y="10482"/>
                </a:moveTo>
                <a:lnTo>
                  <a:pt x="19576" y="10482"/>
                </a:lnTo>
                <a:lnTo>
                  <a:pt x="19576" y="0"/>
                </a:lnTo>
                <a:lnTo>
                  <a:pt x="0" y="0"/>
                </a:lnTo>
                <a:lnTo>
                  <a:pt x="0" y="10482"/>
                </a:lnTo>
              </a:path>
            </a:pathLst>
          </a:custGeom>
          <a:solidFill>
            <a:schemeClr val="accent4">
              <a:lumMod val="20000"/>
              <a:lumOff val="80000"/>
              <a:alpha val="2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42">
            <a:extLst>
              <a:ext uri="{FF2B5EF4-FFF2-40B4-BE49-F238E27FC236}">
                <a16:creationId xmlns:a16="http://schemas.microsoft.com/office/drawing/2014/main" id="{8B980858-44AA-8F4F-9BB3-33161E833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760" y="6777346"/>
            <a:ext cx="24383410" cy="224581"/>
          </a:xfrm>
          <a:custGeom>
            <a:avLst/>
            <a:gdLst>
              <a:gd name="T0" fmla="*/ 0 w 19577"/>
              <a:gd name="T1" fmla="*/ 282 h 283"/>
              <a:gd name="T2" fmla="*/ 19576 w 19577"/>
              <a:gd name="T3" fmla="*/ 282 h 283"/>
              <a:gd name="T4" fmla="*/ 19576 w 19577"/>
              <a:gd name="T5" fmla="*/ 0 h 283"/>
              <a:gd name="T6" fmla="*/ 0 w 19577"/>
              <a:gd name="T7" fmla="*/ 0 h 283"/>
              <a:gd name="T8" fmla="*/ 0 w 19577"/>
              <a:gd name="T9" fmla="*/ 282 h 2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577" h="283">
                <a:moveTo>
                  <a:pt x="0" y="282"/>
                </a:moveTo>
                <a:lnTo>
                  <a:pt x="19576" y="282"/>
                </a:lnTo>
                <a:lnTo>
                  <a:pt x="19576" y="0"/>
                </a:lnTo>
                <a:lnTo>
                  <a:pt x="0" y="0"/>
                </a:lnTo>
                <a:lnTo>
                  <a:pt x="0" y="282"/>
                </a:lnTo>
              </a:path>
            </a:pathLst>
          </a:cu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F362F27-1FB3-7349-834D-D804F607B3EB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195CFBE-3C87-8D45-891B-3B004891851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7D10B472-A792-3B49-A120-0C079B4454F7}"/>
              </a:ext>
            </a:extLst>
          </p:cNvPr>
          <p:cNvSpPr txBox="1"/>
          <p:nvPr/>
        </p:nvSpPr>
        <p:spPr>
          <a:xfrm>
            <a:off x="2484728" y="1083403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1A277170-EF4A-8E41-8904-E9FDBFC28A5F}"/>
              </a:ext>
            </a:extLst>
          </p:cNvPr>
          <p:cNvSpPr txBox="1">
            <a:spLocks/>
          </p:cNvSpPr>
          <p:nvPr/>
        </p:nvSpPr>
        <p:spPr>
          <a:xfrm>
            <a:off x="2484728" y="11494778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2B17671F-B88D-3C4A-B06A-D99304794195}"/>
              </a:ext>
            </a:extLst>
          </p:cNvPr>
          <p:cNvSpPr txBox="1"/>
          <p:nvPr/>
        </p:nvSpPr>
        <p:spPr>
          <a:xfrm>
            <a:off x="9352992" y="1083403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2BC1329F-C828-4C46-B690-0CC018824A92}"/>
              </a:ext>
            </a:extLst>
          </p:cNvPr>
          <p:cNvSpPr txBox="1">
            <a:spLocks/>
          </p:cNvSpPr>
          <p:nvPr/>
        </p:nvSpPr>
        <p:spPr>
          <a:xfrm>
            <a:off x="9352992" y="11494778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B2B8DFE-5833-A047-8282-2E91746770CC}"/>
              </a:ext>
            </a:extLst>
          </p:cNvPr>
          <p:cNvSpPr txBox="1"/>
          <p:nvPr/>
        </p:nvSpPr>
        <p:spPr>
          <a:xfrm>
            <a:off x="16221255" y="10834035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CC23D3DE-A349-EE43-AF4B-035142BA264D}"/>
              </a:ext>
            </a:extLst>
          </p:cNvPr>
          <p:cNvSpPr txBox="1">
            <a:spLocks/>
          </p:cNvSpPr>
          <p:nvPr/>
        </p:nvSpPr>
        <p:spPr>
          <a:xfrm>
            <a:off x="16221255" y="11494778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CFA01041-9271-BF46-864D-71170306D8A6}"/>
              </a:ext>
            </a:extLst>
          </p:cNvPr>
          <p:cNvSpPr txBox="1"/>
          <p:nvPr/>
        </p:nvSpPr>
        <p:spPr>
          <a:xfrm>
            <a:off x="6346720" y="270216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E215CD11-4518-784B-89A5-F29C86179437}"/>
              </a:ext>
            </a:extLst>
          </p:cNvPr>
          <p:cNvSpPr txBox="1">
            <a:spLocks/>
          </p:cNvSpPr>
          <p:nvPr/>
        </p:nvSpPr>
        <p:spPr>
          <a:xfrm>
            <a:off x="3138465" y="3362903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ABF7D9C-E0D8-1443-9BDE-C64050231B30}"/>
              </a:ext>
            </a:extLst>
          </p:cNvPr>
          <p:cNvSpPr txBox="1"/>
          <p:nvPr/>
        </p:nvSpPr>
        <p:spPr>
          <a:xfrm>
            <a:off x="13166586" y="2702160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FCD00582-BF09-9E46-9F9E-B6D627A92A15}"/>
              </a:ext>
            </a:extLst>
          </p:cNvPr>
          <p:cNvSpPr txBox="1">
            <a:spLocks/>
          </p:cNvSpPr>
          <p:nvPr/>
        </p:nvSpPr>
        <p:spPr>
          <a:xfrm>
            <a:off x="10054513" y="3362903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A912BD42-CE3D-C04F-9B30-CDCBC5012C6B}"/>
              </a:ext>
            </a:extLst>
          </p:cNvPr>
          <p:cNvSpPr txBox="1"/>
          <p:nvPr/>
        </p:nvSpPr>
        <p:spPr>
          <a:xfrm>
            <a:off x="20063398" y="2702160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99" name="Subtitle 2">
            <a:extLst>
              <a:ext uri="{FF2B5EF4-FFF2-40B4-BE49-F238E27FC236}">
                <a16:creationId xmlns:a16="http://schemas.microsoft.com/office/drawing/2014/main" id="{29BA19B6-B952-C74A-9A58-FF7B2F4A2710}"/>
              </a:ext>
            </a:extLst>
          </p:cNvPr>
          <p:cNvSpPr txBox="1">
            <a:spLocks/>
          </p:cNvSpPr>
          <p:nvPr/>
        </p:nvSpPr>
        <p:spPr>
          <a:xfrm>
            <a:off x="16970561" y="3362903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D581BE27-2847-D34F-BA38-7F2A3B08DAD3}"/>
              </a:ext>
            </a:extLst>
          </p:cNvPr>
          <p:cNvCxnSpPr>
            <a:cxnSpLocks/>
            <a:stCxn id="92" idx="2"/>
          </p:cNvCxnSpPr>
          <p:nvPr/>
        </p:nvCxnSpPr>
        <p:spPr>
          <a:xfrm flipH="1">
            <a:off x="5020644" y="4504306"/>
            <a:ext cx="508382" cy="1329936"/>
          </a:xfrm>
          <a:prstGeom prst="line">
            <a:avLst/>
          </a:prstGeom>
          <a:ln w="38100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6AF190CC-A263-C847-8270-C52327120CE7}"/>
              </a:ext>
            </a:extLst>
          </p:cNvPr>
          <p:cNvCxnSpPr>
            <a:cxnSpLocks/>
          </p:cNvCxnSpPr>
          <p:nvPr/>
        </p:nvCxnSpPr>
        <p:spPr>
          <a:xfrm flipH="1">
            <a:off x="12188825" y="4504306"/>
            <a:ext cx="508382" cy="1329936"/>
          </a:xfrm>
          <a:prstGeom prst="line">
            <a:avLst/>
          </a:prstGeom>
          <a:ln w="38100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EFB819F9-A049-4742-BBE0-2CD68AD71740}"/>
              </a:ext>
            </a:extLst>
          </p:cNvPr>
          <p:cNvCxnSpPr>
            <a:cxnSpLocks/>
          </p:cNvCxnSpPr>
          <p:nvPr/>
        </p:nvCxnSpPr>
        <p:spPr>
          <a:xfrm flipH="1">
            <a:off x="19111431" y="4504306"/>
            <a:ext cx="508382" cy="1329936"/>
          </a:xfrm>
          <a:prstGeom prst="line">
            <a:avLst/>
          </a:prstGeom>
          <a:ln w="38100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B07D94CB-FDF7-2E4A-ABBD-2818566E4D1B}"/>
              </a:ext>
            </a:extLst>
          </p:cNvPr>
          <p:cNvCxnSpPr>
            <a:cxnSpLocks/>
          </p:cNvCxnSpPr>
          <p:nvPr/>
        </p:nvCxnSpPr>
        <p:spPr>
          <a:xfrm flipV="1">
            <a:off x="3711698" y="9322588"/>
            <a:ext cx="525060" cy="1367514"/>
          </a:xfrm>
          <a:prstGeom prst="line">
            <a:avLst/>
          </a:prstGeom>
          <a:ln w="38100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CDFDA5CB-C64F-A54A-8AC6-EA492C587515}"/>
              </a:ext>
            </a:extLst>
          </p:cNvPr>
          <p:cNvCxnSpPr>
            <a:cxnSpLocks/>
          </p:cNvCxnSpPr>
          <p:nvPr/>
        </p:nvCxnSpPr>
        <p:spPr>
          <a:xfrm flipV="1">
            <a:off x="10612047" y="9322588"/>
            <a:ext cx="525060" cy="1367514"/>
          </a:xfrm>
          <a:prstGeom prst="line">
            <a:avLst/>
          </a:prstGeom>
          <a:ln w="38100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D6FCC029-E05C-5D4A-8745-EAC01837EBC2}"/>
              </a:ext>
            </a:extLst>
          </p:cNvPr>
          <p:cNvCxnSpPr>
            <a:cxnSpLocks/>
          </p:cNvCxnSpPr>
          <p:nvPr/>
        </p:nvCxnSpPr>
        <p:spPr>
          <a:xfrm flipV="1">
            <a:off x="17480107" y="9322588"/>
            <a:ext cx="525060" cy="1367514"/>
          </a:xfrm>
          <a:prstGeom prst="line">
            <a:avLst/>
          </a:prstGeom>
          <a:ln w="38100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34354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584FC628-14D0-C54A-A39C-33638FB7695B}"/>
              </a:ext>
            </a:extLst>
          </p:cNvPr>
          <p:cNvGrpSpPr/>
          <p:nvPr/>
        </p:nvGrpSpPr>
        <p:grpSpPr>
          <a:xfrm>
            <a:off x="4412232" y="726567"/>
            <a:ext cx="7752721" cy="5238135"/>
            <a:chOff x="8168698" y="726567"/>
            <a:chExt cx="7752721" cy="5238135"/>
          </a:xfrm>
        </p:grpSpPr>
        <p:sp>
          <p:nvSpPr>
            <p:cNvPr id="43" name="Freeform 1">
              <a:extLst>
                <a:ext uri="{FF2B5EF4-FFF2-40B4-BE49-F238E27FC236}">
                  <a16:creationId xmlns:a16="http://schemas.microsoft.com/office/drawing/2014/main" id="{DF743C3B-7F59-3040-871B-813009D9FE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10315" y="3041497"/>
              <a:ext cx="6611104" cy="2923205"/>
            </a:xfrm>
            <a:custGeom>
              <a:avLst/>
              <a:gdLst>
                <a:gd name="T0" fmla="*/ 6015 w 8388"/>
                <a:gd name="T1" fmla="*/ 230 h 3707"/>
                <a:gd name="T2" fmla="*/ 4853 w 8388"/>
                <a:gd name="T3" fmla="*/ 0 h 3707"/>
                <a:gd name="T4" fmla="*/ 3311 w 8388"/>
                <a:gd name="T5" fmla="*/ 565 h 3707"/>
                <a:gd name="T6" fmla="*/ 1453 w 8388"/>
                <a:gd name="T7" fmla="*/ 357 h 3707"/>
                <a:gd name="T8" fmla="*/ 569 w 8388"/>
                <a:gd name="T9" fmla="*/ 915 h 3707"/>
                <a:gd name="T10" fmla="*/ 0 w 8388"/>
                <a:gd name="T11" fmla="*/ 3199 h 3707"/>
                <a:gd name="T12" fmla="*/ 3372 w 8388"/>
                <a:gd name="T13" fmla="*/ 3706 h 3707"/>
                <a:gd name="T14" fmla="*/ 5614 w 8388"/>
                <a:gd name="T15" fmla="*/ 3078 h 3707"/>
                <a:gd name="T16" fmla="*/ 6176 w 8388"/>
                <a:gd name="T17" fmla="*/ 3244 h 3707"/>
                <a:gd name="T18" fmla="*/ 8387 w 8388"/>
                <a:gd name="T19" fmla="*/ 3244 h 3707"/>
                <a:gd name="T20" fmla="*/ 6015 w 8388"/>
                <a:gd name="T21" fmla="*/ 230 h 3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388" h="3707">
                  <a:moveTo>
                    <a:pt x="6015" y="230"/>
                  </a:moveTo>
                  <a:lnTo>
                    <a:pt x="4853" y="0"/>
                  </a:lnTo>
                  <a:lnTo>
                    <a:pt x="3311" y="565"/>
                  </a:lnTo>
                  <a:lnTo>
                    <a:pt x="1453" y="357"/>
                  </a:lnTo>
                  <a:lnTo>
                    <a:pt x="569" y="915"/>
                  </a:lnTo>
                  <a:lnTo>
                    <a:pt x="0" y="3199"/>
                  </a:lnTo>
                  <a:lnTo>
                    <a:pt x="3372" y="3706"/>
                  </a:lnTo>
                  <a:lnTo>
                    <a:pt x="5614" y="3078"/>
                  </a:lnTo>
                  <a:lnTo>
                    <a:pt x="6176" y="3244"/>
                  </a:lnTo>
                  <a:lnTo>
                    <a:pt x="8387" y="3244"/>
                  </a:lnTo>
                  <a:lnTo>
                    <a:pt x="6015" y="230"/>
                  </a:lnTo>
                </a:path>
              </a:pathLst>
            </a:custGeom>
            <a:solidFill>
              <a:srgbClr val="E1F4F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4" name="Freeform 2">
              <a:extLst>
                <a:ext uri="{FF2B5EF4-FFF2-40B4-BE49-F238E27FC236}">
                  <a16:creationId xmlns:a16="http://schemas.microsoft.com/office/drawing/2014/main" id="{494151EF-8753-8C43-B707-42C0EF95A2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64327" y="726567"/>
              <a:ext cx="6757091" cy="4873169"/>
            </a:xfrm>
            <a:custGeom>
              <a:avLst/>
              <a:gdLst>
                <a:gd name="T0" fmla="*/ 3917 w 8572"/>
                <a:gd name="T1" fmla="*/ 0 h 6181"/>
                <a:gd name="T2" fmla="*/ 920 w 8572"/>
                <a:gd name="T3" fmla="*/ 1730 h 6181"/>
                <a:gd name="T4" fmla="*/ 0 w 8572"/>
                <a:gd name="T5" fmla="*/ 3260 h 6181"/>
                <a:gd name="T6" fmla="*/ 184 w 8572"/>
                <a:gd name="T7" fmla="*/ 6135 h 6181"/>
                <a:gd name="T8" fmla="*/ 6360 w 8572"/>
                <a:gd name="T9" fmla="*/ 6180 h 6181"/>
                <a:gd name="T10" fmla="*/ 8571 w 8572"/>
                <a:gd name="T11" fmla="*/ 6180 h 6181"/>
                <a:gd name="T12" fmla="*/ 7544 w 8572"/>
                <a:gd name="T13" fmla="*/ 3527 h 6181"/>
                <a:gd name="T14" fmla="*/ 6486 w 8572"/>
                <a:gd name="T15" fmla="*/ 2624 h 6181"/>
                <a:gd name="T16" fmla="*/ 5957 w 8572"/>
                <a:gd name="T17" fmla="*/ 1323 h 6181"/>
                <a:gd name="T18" fmla="*/ 4465 w 8572"/>
                <a:gd name="T19" fmla="*/ 1050 h 6181"/>
                <a:gd name="T20" fmla="*/ 3917 w 8572"/>
                <a:gd name="T21" fmla="*/ 0 h 6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572" h="6181">
                  <a:moveTo>
                    <a:pt x="3917" y="0"/>
                  </a:moveTo>
                  <a:lnTo>
                    <a:pt x="920" y="1730"/>
                  </a:lnTo>
                  <a:lnTo>
                    <a:pt x="0" y="3260"/>
                  </a:lnTo>
                  <a:lnTo>
                    <a:pt x="184" y="6135"/>
                  </a:lnTo>
                  <a:lnTo>
                    <a:pt x="6360" y="6180"/>
                  </a:lnTo>
                  <a:lnTo>
                    <a:pt x="8571" y="6180"/>
                  </a:lnTo>
                  <a:lnTo>
                    <a:pt x="7544" y="3527"/>
                  </a:lnTo>
                  <a:lnTo>
                    <a:pt x="6486" y="2624"/>
                  </a:lnTo>
                  <a:lnTo>
                    <a:pt x="5957" y="1323"/>
                  </a:lnTo>
                  <a:lnTo>
                    <a:pt x="4465" y="1050"/>
                  </a:lnTo>
                  <a:lnTo>
                    <a:pt x="3917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5" name="Freeform 4">
              <a:extLst>
                <a:ext uri="{FF2B5EF4-FFF2-40B4-BE49-F238E27FC236}">
                  <a16:creationId xmlns:a16="http://schemas.microsoft.com/office/drawing/2014/main" id="{C5E457B9-00D3-4F41-8387-0B8C23960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8698" y="726567"/>
              <a:ext cx="5471019" cy="5234659"/>
            </a:xfrm>
            <a:custGeom>
              <a:avLst/>
              <a:gdLst>
                <a:gd name="T0" fmla="*/ 5055 w 6940"/>
                <a:gd name="T1" fmla="*/ 0 h 6643"/>
                <a:gd name="T2" fmla="*/ 4227 w 6940"/>
                <a:gd name="T3" fmla="*/ 1730 h 6643"/>
                <a:gd name="T4" fmla="*/ 5055 w 6940"/>
                <a:gd name="T5" fmla="*/ 2413 h 6643"/>
                <a:gd name="T6" fmla="*/ 5055 w 6940"/>
                <a:gd name="T7" fmla="*/ 2936 h 6643"/>
                <a:gd name="T8" fmla="*/ 4227 w 6940"/>
                <a:gd name="T9" fmla="*/ 3455 h 6643"/>
                <a:gd name="T10" fmla="*/ 3611 w 6940"/>
                <a:gd name="T11" fmla="*/ 3361 h 6643"/>
                <a:gd name="T12" fmla="*/ 4333 w 6940"/>
                <a:gd name="T13" fmla="*/ 3846 h 6643"/>
                <a:gd name="T14" fmla="*/ 4817 w 6940"/>
                <a:gd name="T15" fmla="*/ 3725 h 6643"/>
                <a:gd name="T16" fmla="*/ 4514 w 6940"/>
                <a:gd name="T17" fmla="*/ 4789 h 6643"/>
                <a:gd name="T18" fmla="*/ 3919 w 6940"/>
                <a:gd name="T19" fmla="*/ 5224 h 6643"/>
                <a:gd name="T20" fmla="*/ 4537 w 6940"/>
                <a:gd name="T21" fmla="*/ 6014 h 6643"/>
                <a:gd name="T22" fmla="*/ 6939 w 6940"/>
                <a:gd name="T23" fmla="*/ 5564 h 6643"/>
                <a:gd name="T24" fmla="*/ 6908 w 6940"/>
                <a:gd name="T25" fmla="*/ 6180 h 6643"/>
                <a:gd name="T26" fmla="*/ 4694 w 6940"/>
                <a:gd name="T27" fmla="*/ 6642 h 6643"/>
                <a:gd name="T28" fmla="*/ 0 w 6940"/>
                <a:gd name="T29" fmla="*/ 6180 h 6643"/>
                <a:gd name="T30" fmla="*/ 765 w 6940"/>
                <a:gd name="T31" fmla="*/ 4633 h 6643"/>
                <a:gd name="T32" fmla="*/ 1461 w 6940"/>
                <a:gd name="T33" fmla="*/ 3861 h 6643"/>
                <a:gd name="T34" fmla="*/ 1285 w 6940"/>
                <a:gd name="T35" fmla="*/ 3260 h 6643"/>
                <a:gd name="T36" fmla="*/ 2131 w 6940"/>
                <a:gd name="T37" fmla="*/ 1730 h 6643"/>
                <a:gd name="T38" fmla="*/ 5055 w 6940"/>
                <a:gd name="T39" fmla="*/ 0 h 6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940" h="6643">
                  <a:moveTo>
                    <a:pt x="5055" y="0"/>
                  </a:moveTo>
                  <a:lnTo>
                    <a:pt x="4227" y="1730"/>
                  </a:lnTo>
                  <a:lnTo>
                    <a:pt x="5055" y="2413"/>
                  </a:lnTo>
                  <a:lnTo>
                    <a:pt x="5055" y="2936"/>
                  </a:lnTo>
                  <a:lnTo>
                    <a:pt x="4227" y="3455"/>
                  </a:lnTo>
                  <a:lnTo>
                    <a:pt x="3611" y="3361"/>
                  </a:lnTo>
                  <a:lnTo>
                    <a:pt x="4333" y="3846"/>
                  </a:lnTo>
                  <a:lnTo>
                    <a:pt x="4817" y="3725"/>
                  </a:lnTo>
                  <a:lnTo>
                    <a:pt x="4514" y="4789"/>
                  </a:lnTo>
                  <a:lnTo>
                    <a:pt x="3919" y="5224"/>
                  </a:lnTo>
                  <a:lnTo>
                    <a:pt x="4537" y="6014"/>
                  </a:lnTo>
                  <a:lnTo>
                    <a:pt x="6939" y="5564"/>
                  </a:lnTo>
                  <a:lnTo>
                    <a:pt x="6908" y="6180"/>
                  </a:lnTo>
                  <a:lnTo>
                    <a:pt x="4694" y="6642"/>
                  </a:lnTo>
                  <a:lnTo>
                    <a:pt x="0" y="6180"/>
                  </a:lnTo>
                  <a:lnTo>
                    <a:pt x="765" y="4633"/>
                  </a:lnTo>
                  <a:lnTo>
                    <a:pt x="1461" y="3861"/>
                  </a:lnTo>
                  <a:lnTo>
                    <a:pt x="1285" y="3260"/>
                  </a:lnTo>
                  <a:lnTo>
                    <a:pt x="2131" y="1730"/>
                  </a:lnTo>
                  <a:lnTo>
                    <a:pt x="5055" y="0"/>
                  </a:lnTo>
                </a:path>
              </a:pathLst>
            </a:custGeom>
            <a:solidFill>
              <a:schemeClr val="bg1">
                <a:alpha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6" name="Freeform 12">
              <a:extLst>
                <a:ext uri="{FF2B5EF4-FFF2-40B4-BE49-F238E27FC236}">
                  <a16:creationId xmlns:a16="http://schemas.microsoft.com/office/drawing/2014/main" id="{7EAFECD6-A046-C344-A62B-557F88525D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82508" y="2269853"/>
              <a:ext cx="2342736" cy="3538435"/>
            </a:xfrm>
            <a:custGeom>
              <a:avLst/>
              <a:gdLst>
                <a:gd name="T0" fmla="*/ 0 w 2974"/>
                <a:gd name="T1" fmla="*/ 1303 h 4487"/>
                <a:gd name="T2" fmla="*/ 1669 w 2974"/>
                <a:gd name="T3" fmla="*/ 0 h 4487"/>
                <a:gd name="T4" fmla="*/ 1982 w 2974"/>
                <a:gd name="T5" fmla="*/ 154 h 4487"/>
                <a:gd name="T6" fmla="*/ 1165 w 2974"/>
                <a:gd name="T7" fmla="*/ 1768 h 4487"/>
                <a:gd name="T8" fmla="*/ 2269 w 2974"/>
                <a:gd name="T9" fmla="*/ 2344 h 4487"/>
                <a:gd name="T10" fmla="*/ 2973 w 2974"/>
                <a:gd name="T11" fmla="*/ 2344 h 4487"/>
                <a:gd name="T12" fmla="*/ 2179 w 2974"/>
                <a:gd name="T13" fmla="*/ 2746 h 4487"/>
                <a:gd name="T14" fmla="*/ 918 w 2974"/>
                <a:gd name="T15" fmla="*/ 2676 h 4487"/>
                <a:gd name="T16" fmla="*/ 764 w 2974"/>
                <a:gd name="T17" fmla="*/ 3308 h 4487"/>
                <a:gd name="T18" fmla="*/ 1669 w 2974"/>
                <a:gd name="T19" fmla="*/ 3634 h 4487"/>
                <a:gd name="T20" fmla="*/ 1988 w 2974"/>
                <a:gd name="T21" fmla="*/ 4486 h 4487"/>
                <a:gd name="T22" fmla="*/ 0 w 2974"/>
                <a:gd name="T23" fmla="*/ 4223 h 4487"/>
                <a:gd name="T24" fmla="*/ 0 w 2974"/>
                <a:gd name="T25" fmla="*/ 3011 h 4487"/>
                <a:gd name="T26" fmla="*/ 276 w 2974"/>
                <a:gd name="T27" fmla="*/ 2235 h 4487"/>
                <a:gd name="T28" fmla="*/ 0 w 2974"/>
                <a:gd name="T29" fmla="*/ 1303 h 4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74" h="4487">
                  <a:moveTo>
                    <a:pt x="0" y="1303"/>
                  </a:moveTo>
                  <a:lnTo>
                    <a:pt x="1669" y="0"/>
                  </a:lnTo>
                  <a:lnTo>
                    <a:pt x="1982" y="154"/>
                  </a:lnTo>
                  <a:lnTo>
                    <a:pt x="1165" y="1768"/>
                  </a:lnTo>
                  <a:lnTo>
                    <a:pt x="2269" y="2344"/>
                  </a:lnTo>
                  <a:lnTo>
                    <a:pt x="2973" y="2344"/>
                  </a:lnTo>
                  <a:lnTo>
                    <a:pt x="2179" y="2746"/>
                  </a:lnTo>
                  <a:lnTo>
                    <a:pt x="918" y="2676"/>
                  </a:lnTo>
                  <a:lnTo>
                    <a:pt x="764" y="3308"/>
                  </a:lnTo>
                  <a:lnTo>
                    <a:pt x="1669" y="3634"/>
                  </a:lnTo>
                  <a:lnTo>
                    <a:pt x="1988" y="4486"/>
                  </a:lnTo>
                  <a:lnTo>
                    <a:pt x="0" y="4223"/>
                  </a:lnTo>
                  <a:lnTo>
                    <a:pt x="0" y="3011"/>
                  </a:lnTo>
                  <a:lnTo>
                    <a:pt x="276" y="2235"/>
                  </a:lnTo>
                  <a:lnTo>
                    <a:pt x="0" y="130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7" name="Freeform 13">
              <a:extLst>
                <a:ext uri="{FF2B5EF4-FFF2-40B4-BE49-F238E27FC236}">
                  <a16:creationId xmlns:a16="http://schemas.microsoft.com/office/drawing/2014/main" id="{24BD3D8C-165E-5D40-8E57-BB4DB97383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9067" y="3295233"/>
              <a:ext cx="476195" cy="1136611"/>
            </a:xfrm>
            <a:custGeom>
              <a:avLst/>
              <a:gdLst>
                <a:gd name="T0" fmla="*/ 603 w 604"/>
                <a:gd name="T1" fmla="*/ 0 h 1444"/>
                <a:gd name="T2" fmla="*/ 0 w 604"/>
                <a:gd name="T3" fmla="*/ 881 h 1444"/>
                <a:gd name="T4" fmla="*/ 603 w 604"/>
                <a:gd name="T5" fmla="*/ 1443 h 1444"/>
                <a:gd name="T6" fmla="*/ 480 w 604"/>
                <a:gd name="T7" fmla="*/ 721 h 1444"/>
                <a:gd name="T8" fmla="*/ 603 w 604"/>
                <a:gd name="T9" fmla="*/ 0 h 1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4" h="1444">
                  <a:moveTo>
                    <a:pt x="603" y="0"/>
                  </a:moveTo>
                  <a:lnTo>
                    <a:pt x="0" y="881"/>
                  </a:lnTo>
                  <a:lnTo>
                    <a:pt x="603" y="1443"/>
                  </a:lnTo>
                  <a:lnTo>
                    <a:pt x="480" y="721"/>
                  </a:lnTo>
                  <a:lnTo>
                    <a:pt x="603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50" name="Freeform 49">
            <a:extLst>
              <a:ext uri="{FF2B5EF4-FFF2-40B4-BE49-F238E27FC236}">
                <a16:creationId xmlns:a16="http://schemas.microsoft.com/office/drawing/2014/main" id="{73514067-543C-A84F-9418-116E63BCD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086" y="3256037"/>
            <a:ext cx="7913768" cy="9732607"/>
          </a:xfrm>
          <a:custGeom>
            <a:avLst/>
            <a:gdLst>
              <a:gd name="connsiteX0" fmla="*/ 921275 w 7913768"/>
              <a:gd name="connsiteY0" fmla="*/ 0 h 9732607"/>
              <a:gd name="connsiteX1" fmla="*/ 6549186 w 7913768"/>
              <a:gd name="connsiteY1" fmla="*/ 0 h 9732607"/>
              <a:gd name="connsiteX2" fmla="*/ 6843520 w 7913768"/>
              <a:gd name="connsiteY2" fmla="*/ 251257 h 9732607"/>
              <a:gd name="connsiteX3" fmla="*/ 7652404 w 7913768"/>
              <a:gd name="connsiteY3" fmla="*/ 2341170 h 9732607"/>
              <a:gd name="connsiteX4" fmla="*/ 7653078 w 7913768"/>
              <a:gd name="connsiteY4" fmla="*/ 2341190 h 9732607"/>
              <a:gd name="connsiteX5" fmla="*/ 7652632 w 7913768"/>
              <a:gd name="connsiteY5" fmla="*/ 2341760 h 9732607"/>
              <a:gd name="connsiteX6" fmla="*/ 7653078 w 7913768"/>
              <a:gd name="connsiteY6" fmla="*/ 2342912 h 9732607"/>
              <a:gd name="connsiteX7" fmla="*/ 7652568 w 7913768"/>
              <a:gd name="connsiteY7" fmla="*/ 2342912 h 9732607"/>
              <a:gd name="connsiteX8" fmla="*/ 7653079 w 7913768"/>
              <a:gd name="connsiteY8" fmla="*/ 2343560 h 9732607"/>
              <a:gd name="connsiteX9" fmla="*/ 7651223 w 7913768"/>
              <a:gd name="connsiteY9" fmla="*/ 2343560 h 9732607"/>
              <a:gd name="connsiteX10" fmla="*/ 7495516 w 7913768"/>
              <a:gd name="connsiteY10" fmla="*/ 2542613 h 9732607"/>
              <a:gd name="connsiteX11" fmla="*/ 7496009 w 7913768"/>
              <a:gd name="connsiteY11" fmla="*/ 2542694 h 9732607"/>
              <a:gd name="connsiteX12" fmla="*/ 7913768 w 7913768"/>
              <a:gd name="connsiteY12" fmla="*/ 3979730 h 9732607"/>
              <a:gd name="connsiteX13" fmla="*/ 7775041 w 7913768"/>
              <a:gd name="connsiteY13" fmla="*/ 5193683 h 9732607"/>
              <a:gd name="connsiteX14" fmla="*/ 6479201 w 7913768"/>
              <a:gd name="connsiteY14" fmla="*/ 6177459 h 9732607"/>
              <a:gd name="connsiteX15" fmla="*/ 6479201 w 7913768"/>
              <a:gd name="connsiteY15" fmla="*/ 7075311 h 9732607"/>
              <a:gd name="connsiteX16" fmla="*/ 4273751 w 7913768"/>
              <a:gd name="connsiteY16" fmla="*/ 9276193 h 9732607"/>
              <a:gd name="connsiteX17" fmla="*/ 3037027 w 7913768"/>
              <a:gd name="connsiteY17" fmla="*/ 9732607 h 9732607"/>
              <a:gd name="connsiteX18" fmla="*/ 2817901 w 7913768"/>
              <a:gd name="connsiteY18" fmla="*/ 8701535 h 9732607"/>
              <a:gd name="connsiteX19" fmla="*/ 1525214 w 7913768"/>
              <a:gd name="connsiteY19" fmla="*/ 8126091 h 9732607"/>
              <a:gd name="connsiteX20" fmla="*/ 419336 w 7913768"/>
              <a:gd name="connsiteY20" fmla="*/ 5879488 h 9732607"/>
              <a:gd name="connsiteX21" fmla="*/ 419748 w 7913768"/>
              <a:gd name="connsiteY21" fmla="*/ 5878076 h 9732607"/>
              <a:gd name="connsiteX22" fmla="*/ 419459 w 7913768"/>
              <a:gd name="connsiteY22" fmla="*/ 5877489 h 9732607"/>
              <a:gd name="connsiteX23" fmla="*/ 735863 w 7913768"/>
              <a:gd name="connsiteY23" fmla="*/ 4793856 h 9732607"/>
              <a:gd name="connsiteX24" fmla="*/ 419336 w 7913768"/>
              <a:gd name="connsiteY24" fmla="*/ 4635580 h 9732607"/>
              <a:gd name="connsiteX25" fmla="*/ 419608 w 7913768"/>
              <a:gd name="connsiteY25" fmla="*/ 4633568 h 9732607"/>
              <a:gd name="connsiteX26" fmla="*/ 419459 w 7913768"/>
              <a:gd name="connsiteY26" fmla="*/ 4633493 h 9732607"/>
              <a:gd name="connsiteX27" fmla="*/ 495681 w 7913768"/>
              <a:gd name="connsiteY27" fmla="*/ 4068997 h 9732607"/>
              <a:gd name="connsiteX28" fmla="*/ 218980 w 7913768"/>
              <a:gd name="connsiteY28" fmla="*/ 3066679 h 9732607"/>
              <a:gd name="connsiteX29" fmla="*/ 490061 w 7913768"/>
              <a:gd name="connsiteY29" fmla="*/ 3140977 h 9732607"/>
              <a:gd name="connsiteX30" fmla="*/ 489222 w 7913768"/>
              <a:gd name="connsiteY30" fmla="*/ 3139609 h 9732607"/>
              <a:gd name="connsiteX31" fmla="*/ 218979 w 7913768"/>
              <a:gd name="connsiteY31" fmla="*/ 3066616 h 9732607"/>
              <a:gd name="connsiteX32" fmla="*/ 336870 w 7913768"/>
              <a:gd name="connsiteY32" fmla="*/ 2891366 h 9732607"/>
              <a:gd name="connsiteX33" fmla="*/ 1 w 7913768"/>
              <a:gd name="connsiteY33" fmla="*/ 2342471 h 9732607"/>
              <a:gd name="connsiteX34" fmla="*/ 1470 w 7913768"/>
              <a:gd name="connsiteY34" fmla="*/ 2342616 h 9732607"/>
              <a:gd name="connsiteX35" fmla="*/ 1192 w 7913768"/>
              <a:gd name="connsiteY35" fmla="*/ 2342162 h 9732607"/>
              <a:gd name="connsiteX36" fmla="*/ 0 w 7913768"/>
              <a:gd name="connsiteY36" fmla="*/ 2342115 h 9732607"/>
              <a:gd name="connsiteX37" fmla="*/ 519 w 7913768"/>
              <a:gd name="connsiteY37" fmla="*/ 2341066 h 9732607"/>
              <a:gd name="connsiteX38" fmla="*/ 83 w 7913768"/>
              <a:gd name="connsiteY38" fmla="*/ 2340355 h 9732607"/>
              <a:gd name="connsiteX39" fmla="*/ 2 w 7913768"/>
              <a:gd name="connsiteY39" fmla="*/ 2340347 h 9732607"/>
              <a:gd name="connsiteX40" fmla="*/ 36 w 7913768"/>
              <a:gd name="connsiteY40" fmla="*/ 2340278 h 9732607"/>
              <a:gd name="connsiteX41" fmla="*/ 1 w 7913768"/>
              <a:gd name="connsiteY41" fmla="*/ 2340222 h 9732607"/>
              <a:gd name="connsiteX42" fmla="*/ 62 w 7913768"/>
              <a:gd name="connsiteY42" fmla="*/ 2340227 h 9732607"/>
              <a:gd name="connsiteX43" fmla="*/ 603075 w 7913768"/>
              <a:gd name="connsiteY43" fmla="*/ 1121317 h 9732607"/>
              <a:gd name="connsiteX44" fmla="*/ 941883 w 7913768"/>
              <a:gd name="connsiteY44" fmla="*/ 745673 h 9732607"/>
              <a:gd name="connsiteX45" fmla="*/ 896775 w 7913768"/>
              <a:gd name="connsiteY45" fmla="*/ 40751 h 9732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7913768" h="9732607">
                <a:moveTo>
                  <a:pt x="921275" y="0"/>
                </a:moveTo>
                <a:lnTo>
                  <a:pt x="6549186" y="0"/>
                </a:lnTo>
                <a:lnTo>
                  <a:pt x="6843520" y="251257"/>
                </a:lnTo>
                <a:lnTo>
                  <a:pt x="7652404" y="2341170"/>
                </a:lnTo>
                <a:lnTo>
                  <a:pt x="7653078" y="2341190"/>
                </a:lnTo>
                <a:lnTo>
                  <a:pt x="7652632" y="2341760"/>
                </a:lnTo>
                <a:lnTo>
                  <a:pt x="7653078" y="2342912"/>
                </a:lnTo>
                <a:lnTo>
                  <a:pt x="7652568" y="2342912"/>
                </a:lnTo>
                <a:lnTo>
                  <a:pt x="7653079" y="2343560"/>
                </a:lnTo>
                <a:lnTo>
                  <a:pt x="7651223" y="2343560"/>
                </a:lnTo>
                <a:lnTo>
                  <a:pt x="7495516" y="2542613"/>
                </a:lnTo>
                <a:lnTo>
                  <a:pt x="7496009" y="2542694"/>
                </a:lnTo>
                <a:lnTo>
                  <a:pt x="7913768" y="3979730"/>
                </a:lnTo>
                <a:lnTo>
                  <a:pt x="7775041" y="5193683"/>
                </a:lnTo>
                <a:lnTo>
                  <a:pt x="6479201" y="6177459"/>
                </a:lnTo>
                <a:lnTo>
                  <a:pt x="6479201" y="7075311"/>
                </a:lnTo>
                <a:lnTo>
                  <a:pt x="4273751" y="9276193"/>
                </a:lnTo>
                <a:lnTo>
                  <a:pt x="3037027" y="9732607"/>
                </a:lnTo>
                <a:lnTo>
                  <a:pt x="2817901" y="8701535"/>
                </a:lnTo>
                <a:lnTo>
                  <a:pt x="1525214" y="8126091"/>
                </a:lnTo>
                <a:lnTo>
                  <a:pt x="419336" y="5879488"/>
                </a:lnTo>
                <a:lnTo>
                  <a:pt x="419748" y="5878076"/>
                </a:lnTo>
                <a:lnTo>
                  <a:pt x="419459" y="5877489"/>
                </a:lnTo>
                <a:lnTo>
                  <a:pt x="735863" y="4793856"/>
                </a:lnTo>
                <a:lnTo>
                  <a:pt x="419336" y="4635580"/>
                </a:lnTo>
                <a:lnTo>
                  <a:pt x="419608" y="4633568"/>
                </a:lnTo>
                <a:lnTo>
                  <a:pt x="419459" y="4633493"/>
                </a:lnTo>
                <a:lnTo>
                  <a:pt x="495681" y="4068997"/>
                </a:lnTo>
                <a:lnTo>
                  <a:pt x="218980" y="3066679"/>
                </a:lnTo>
                <a:lnTo>
                  <a:pt x="490061" y="3140977"/>
                </a:lnTo>
                <a:lnTo>
                  <a:pt x="489222" y="3139609"/>
                </a:lnTo>
                <a:lnTo>
                  <a:pt x="218979" y="3066616"/>
                </a:lnTo>
                <a:lnTo>
                  <a:pt x="336870" y="2891366"/>
                </a:lnTo>
                <a:lnTo>
                  <a:pt x="1" y="2342471"/>
                </a:lnTo>
                <a:lnTo>
                  <a:pt x="1470" y="2342616"/>
                </a:lnTo>
                <a:lnTo>
                  <a:pt x="1192" y="2342162"/>
                </a:lnTo>
                <a:lnTo>
                  <a:pt x="0" y="2342115"/>
                </a:lnTo>
                <a:lnTo>
                  <a:pt x="519" y="2341066"/>
                </a:lnTo>
                <a:lnTo>
                  <a:pt x="83" y="2340355"/>
                </a:lnTo>
                <a:lnTo>
                  <a:pt x="2" y="2340347"/>
                </a:lnTo>
                <a:lnTo>
                  <a:pt x="36" y="2340278"/>
                </a:lnTo>
                <a:lnTo>
                  <a:pt x="1" y="2340222"/>
                </a:lnTo>
                <a:lnTo>
                  <a:pt x="62" y="2340227"/>
                </a:lnTo>
                <a:lnTo>
                  <a:pt x="603075" y="1121317"/>
                </a:lnTo>
                <a:lnTo>
                  <a:pt x="941883" y="745673"/>
                </a:lnTo>
                <a:lnTo>
                  <a:pt x="896775" y="40751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761E0A8-10CE-7F49-B149-79BC8D83D139}"/>
              </a:ext>
            </a:extLst>
          </p:cNvPr>
          <p:cNvSpPr/>
          <p:nvPr/>
        </p:nvSpPr>
        <p:spPr>
          <a:xfrm>
            <a:off x="0" y="10536966"/>
            <a:ext cx="24377650" cy="3179033"/>
          </a:xfrm>
          <a:prstGeom prst="rect">
            <a:avLst/>
          </a:prstGeom>
          <a:solidFill>
            <a:schemeClr val="accent4">
              <a:lumMod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703F8A4-58E4-7F4A-8145-EE3707408B09}"/>
              </a:ext>
            </a:extLst>
          </p:cNvPr>
          <p:cNvSpPr/>
          <p:nvPr/>
        </p:nvSpPr>
        <p:spPr>
          <a:xfrm>
            <a:off x="0" y="8109990"/>
            <a:ext cx="24377650" cy="2423160"/>
          </a:xfrm>
          <a:prstGeom prst="rect">
            <a:avLst/>
          </a:prstGeom>
          <a:solidFill>
            <a:schemeClr val="accent4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C3DB56B-A400-6A4C-BB89-EAC337343DD5}"/>
              </a:ext>
            </a:extLst>
          </p:cNvPr>
          <p:cNvSpPr/>
          <p:nvPr/>
        </p:nvSpPr>
        <p:spPr>
          <a:xfrm>
            <a:off x="0" y="5683014"/>
            <a:ext cx="24377650" cy="2423160"/>
          </a:xfrm>
          <a:prstGeom prst="rect">
            <a:avLst/>
          </a:prstGeom>
          <a:solidFill>
            <a:schemeClr val="accent4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9CB8492-2D7E-1741-9FD9-A2A01C8F370B}"/>
              </a:ext>
            </a:extLst>
          </p:cNvPr>
          <p:cNvSpPr/>
          <p:nvPr/>
        </p:nvSpPr>
        <p:spPr>
          <a:xfrm>
            <a:off x="0" y="3256038"/>
            <a:ext cx="24377650" cy="2423160"/>
          </a:xfrm>
          <a:prstGeom prst="rect">
            <a:avLst/>
          </a:prstGeom>
          <a:solidFill>
            <a:schemeClr val="accent4">
              <a:lumMod val="60000"/>
              <a:lumOff val="4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A290F5E-66D0-3940-AF18-879E08D75D64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3B05085-1356-E049-9DA4-93F7DB20502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6B7F35D-CC99-4A45-A27B-1C574935F2A9}"/>
              </a:ext>
            </a:extLst>
          </p:cNvPr>
          <p:cNvSpPr txBox="1"/>
          <p:nvPr/>
        </p:nvSpPr>
        <p:spPr>
          <a:xfrm>
            <a:off x="14721935" y="5986786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DD9D9C84-8444-404A-9918-DC92A66814E3}"/>
              </a:ext>
            </a:extLst>
          </p:cNvPr>
          <p:cNvSpPr txBox="1">
            <a:spLocks/>
          </p:cNvSpPr>
          <p:nvPr/>
        </p:nvSpPr>
        <p:spPr>
          <a:xfrm>
            <a:off x="14721935" y="6691387"/>
            <a:ext cx="813489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C3C2C960-9DBF-C545-AB72-1F04C17CB145}"/>
              </a:ext>
            </a:extLst>
          </p:cNvPr>
          <p:cNvSpPr/>
          <p:nvPr/>
        </p:nvSpPr>
        <p:spPr>
          <a:xfrm>
            <a:off x="14094402" y="5928870"/>
            <a:ext cx="182880" cy="19844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540BEAD-F102-2145-A2B9-49199D74D402}"/>
              </a:ext>
            </a:extLst>
          </p:cNvPr>
          <p:cNvSpPr txBox="1"/>
          <p:nvPr/>
        </p:nvSpPr>
        <p:spPr>
          <a:xfrm>
            <a:off x="14721935" y="8387254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E71CFA1A-A9D5-5D4F-AD17-DE3232AF0C69}"/>
              </a:ext>
            </a:extLst>
          </p:cNvPr>
          <p:cNvSpPr txBox="1">
            <a:spLocks/>
          </p:cNvSpPr>
          <p:nvPr/>
        </p:nvSpPr>
        <p:spPr>
          <a:xfrm>
            <a:off x="14721935" y="9091855"/>
            <a:ext cx="813489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49965F8-E1D4-5A4F-9F16-B238F07A44CD}"/>
              </a:ext>
            </a:extLst>
          </p:cNvPr>
          <p:cNvSpPr/>
          <p:nvPr/>
        </p:nvSpPr>
        <p:spPr>
          <a:xfrm>
            <a:off x="14094402" y="8329338"/>
            <a:ext cx="182880" cy="19844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E985FEF-1768-ED47-824B-464754D0825E}"/>
              </a:ext>
            </a:extLst>
          </p:cNvPr>
          <p:cNvSpPr txBox="1"/>
          <p:nvPr/>
        </p:nvSpPr>
        <p:spPr>
          <a:xfrm>
            <a:off x="14721935" y="10797221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0E59096C-B15F-0347-B719-B5260869E349}"/>
              </a:ext>
            </a:extLst>
          </p:cNvPr>
          <p:cNvSpPr txBox="1">
            <a:spLocks/>
          </p:cNvSpPr>
          <p:nvPr/>
        </p:nvSpPr>
        <p:spPr>
          <a:xfrm>
            <a:off x="14721935" y="11501822"/>
            <a:ext cx="813489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CF7D63E2-97A4-544E-A3E3-8DE622245C68}"/>
              </a:ext>
            </a:extLst>
          </p:cNvPr>
          <p:cNvSpPr/>
          <p:nvPr/>
        </p:nvSpPr>
        <p:spPr>
          <a:xfrm>
            <a:off x="14094402" y="10739305"/>
            <a:ext cx="182880" cy="19844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A5C50E4-3E92-2F42-90EE-DFC2E938076F}"/>
              </a:ext>
            </a:extLst>
          </p:cNvPr>
          <p:cNvSpPr txBox="1"/>
          <p:nvPr/>
        </p:nvSpPr>
        <p:spPr>
          <a:xfrm>
            <a:off x="14721935" y="3533302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0CF12D46-B758-354B-AC1C-2F23FEFD0734}"/>
              </a:ext>
            </a:extLst>
          </p:cNvPr>
          <p:cNvSpPr txBox="1">
            <a:spLocks/>
          </p:cNvSpPr>
          <p:nvPr/>
        </p:nvSpPr>
        <p:spPr>
          <a:xfrm>
            <a:off x="14721935" y="4237903"/>
            <a:ext cx="813489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43895430-A612-DB4F-B32D-6A9236DA1FD4}"/>
              </a:ext>
            </a:extLst>
          </p:cNvPr>
          <p:cNvSpPr/>
          <p:nvPr/>
        </p:nvSpPr>
        <p:spPr>
          <a:xfrm>
            <a:off x="14094402" y="3475386"/>
            <a:ext cx="182880" cy="19844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F386BA9C-6358-F341-A754-26E09B8A6614}"/>
              </a:ext>
            </a:extLst>
          </p:cNvPr>
          <p:cNvSpPr txBox="1"/>
          <p:nvPr/>
        </p:nvSpPr>
        <p:spPr>
          <a:xfrm>
            <a:off x="1520825" y="8588827"/>
            <a:ext cx="1620957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bg1">
                    <a:alpha val="50000"/>
                  </a:schemeClr>
                </a:solidFill>
                <a:latin typeface="Poppins SemiBold" pitchFamily="2" charset="77"/>
                <a:cs typeface="Poppins SemiBold" pitchFamily="2" charset="77"/>
              </a:rPr>
              <a:t>03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8F2813DF-09B3-AC48-ACB6-8760731CF42F}"/>
              </a:ext>
            </a:extLst>
          </p:cNvPr>
          <p:cNvSpPr txBox="1"/>
          <p:nvPr/>
        </p:nvSpPr>
        <p:spPr>
          <a:xfrm>
            <a:off x="1520825" y="6155930"/>
            <a:ext cx="159210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bg1">
                    <a:alpha val="50000"/>
                  </a:schemeClr>
                </a:solidFill>
                <a:latin typeface="Poppins SemiBold" pitchFamily="2" charset="77"/>
                <a:cs typeface="Poppins SemiBold" pitchFamily="2" charset="77"/>
              </a:rPr>
              <a:t>02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A34126A3-CF81-7B4F-ABB8-4D210703097C}"/>
              </a:ext>
            </a:extLst>
          </p:cNvPr>
          <p:cNvSpPr txBox="1"/>
          <p:nvPr/>
        </p:nvSpPr>
        <p:spPr>
          <a:xfrm>
            <a:off x="1520825" y="3723340"/>
            <a:ext cx="1348446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bg1">
                    <a:alpha val="50000"/>
                  </a:schemeClr>
                </a:solidFill>
                <a:latin typeface="Poppins SemiBold" pitchFamily="2" charset="77"/>
                <a:cs typeface="Poppins SemiBold" pitchFamily="2" charset="77"/>
              </a:rPr>
              <a:t>01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54D3FE5-9109-4A45-9AAE-61C29885A07E}"/>
              </a:ext>
            </a:extLst>
          </p:cNvPr>
          <p:cNvSpPr txBox="1"/>
          <p:nvPr/>
        </p:nvSpPr>
        <p:spPr>
          <a:xfrm>
            <a:off x="1520825" y="10992872"/>
            <a:ext cx="1693092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bg1">
                    <a:alpha val="50000"/>
                  </a:schemeClr>
                </a:solidFill>
                <a:latin typeface="Poppins SemiBold" pitchFamily="2" charset="77"/>
                <a:cs typeface="Poppins SemiBold" pitchFamily="2" charset="77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00605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7BE170-2C28-B041-9AC5-3BFCA97F2857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B59017-CE48-6F43-A2B8-6078787932B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0E5C688-3A0E-CB4D-8620-E06A54D797A8}"/>
              </a:ext>
            </a:extLst>
          </p:cNvPr>
          <p:cNvSpPr/>
          <p:nvPr/>
        </p:nvSpPr>
        <p:spPr>
          <a:xfrm>
            <a:off x="0" y="10536966"/>
            <a:ext cx="24377650" cy="3179033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4BBC5F-C7D6-AF45-B0C0-9C69F89002F2}"/>
              </a:ext>
            </a:extLst>
          </p:cNvPr>
          <p:cNvSpPr/>
          <p:nvPr/>
        </p:nvSpPr>
        <p:spPr>
          <a:xfrm>
            <a:off x="0" y="8109990"/>
            <a:ext cx="24377650" cy="242316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0EBE65-300D-3640-AFBB-67DA2AB73943}"/>
              </a:ext>
            </a:extLst>
          </p:cNvPr>
          <p:cNvSpPr/>
          <p:nvPr/>
        </p:nvSpPr>
        <p:spPr>
          <a:xfrm>
            <a:off x="0" y="5683014"/>
            <a:ext cx="24377650" cy="24231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9875F5-524F-D546-9331-E69A45410C0B}"/>
              </a:ext>
            </a:extLst>
          </p:cNvPr>
          <p:cNvSpPr/>
          <p:nvPr/>
        </p:nvSpPr>
        <p:spPr>
          <a:xfrm>
            <a:off x="0" y="3256038"/>
            <a:ext cx="24377650" cy="242316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F25018F-034F-7247-AAF7-27BFECBF9BD0}"/>
              </a:ext>
            </a:extLst>
          </p:cNvPr>
          <p:cNvGrpSpPr/>
          <p:nvPr/>
        </p:nvGrpSpPr>
        <p:grpSpPr>
          <a:xfrm>
            <a:off x="9813529" y="1316955"/>
            <a:ext cx="4750593" cy="12399046"/>
            <a:chOff x="10305109" y="884255"/>
            <a:chExt cx="4320454" cy="11276383"/>
          </a:xfrm>
        </p:grpSpPr>
        <p:sp>
          <p:nvSpPr>
            <p:cNvPr id="9" name="Freeform 2">
              <a:extLst>
                <a:ext uri="{FF2B5EF4-FFF2-40B4-BE49-F238E27FC236}">
                  <a16:creationId xmlns:a16="http://schemas.microsoft.com/office/drawing/2014/main" id="{4061EDAE-506D-484E-9714-35C8071688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5109" y="884255"/>
              <a:ext cx="4320454" cy="11276383"/>
            </a:xfrm>
            <a:custGeom>
              <a:avLst/>
              <a:gdLst>
                <a:gd name="T0" fmla="*/ 2823 w 6613"/>
                <a:gd name="T1" fmla="*/ 16212 h 17264"/>
                <a:gd name="T2" fmla="*/ 2764 w 6613"/>
                <a:gd name="T3" fmla="*/ 15403 h 17264"/>
                <a:gd name="T4" fmla="*/ 2343 w 6613"/>
                <a:gd name="T5" fmla="*/ 14925 h 17264"/>
                <a:gd name="T6" fmla="*/ 2305 w 6613"/>
                <a:gd name="T7" fmla="*/ 14038 h 17264"/>
                <a:gd name="T8" fmla="*/ 1664 w 6613"/>
                <a:gd name="T9" fmla="*/ 13171 h 17264"/>
                <a:gd name="T10" fmla="*/ 1772 w 6613"/>
                <a:gd name="T11" fmla="*/ 12453 h 17264"/>
                <a:gd name="T12" fmla="*/ 1209 w 6613"/>
                <a:gd name="T13" fmla="*/ 11860 h 17264"/>
                <a:gd name="T14" fmla="*/ 1238 w 6613"/>
                <a:gd name="T15" fmla="*/ 10862 h 17264"/>
                <a:gd name="T16" fmla="*/ 577 w 6613"/>
                <a:gd name="T17" fmla="*/ 10001 h 17264"/>
                <a:gd name="T18" fmla="*/ 401 w 6613"/>
                <a:gd name="T19" fmla="*/ 8925 h 17264"/>
                <a:gd name="T20" fmla="*/ 288 w 6613"/>
                <a:gd name="T21" fmla="*/ 8033 h 17264"/>
                <a:gd name="T22" fmla="*/ 0 w 6613"/>
                <a:gd name="T23" fmla="*/ 7548 h 17264"/>
                <a:gd name="T24" fmla="*/ 300 w 6613"/>
                <a:gd name="T25" fmla="*/ 7145 h 17264"/>
                <a:gd name="T26" fmla="*/ 514 w 6613"/>
                <a:gd name="T27" fmla="*/ 7016 h 17264"/>
                <a:gd name="T28" fmla="*/ 344 w 6613"/>
                <a:gd name="T29" fmla="*/ 6349 h 17264"/>
                <a:gd name="T30" fmla="*/ 771 w 6613"/>
                <a:gd name="T31" fmla="*/ 6056 h 17264"/>
                <a:gd name="T32" fmla="*/ 624 w 6613"/>
                <a:gd name="T33" fmla="*/ 5299 h 17264"/>
                <a:gd name="T34" fmla="*/ 1028 w 6613"/>
                <a:gd name="T35" fmla="*/ 4960 h 17264"/>
                <a:gd name="T36" fmla="*/ 800 w 6613"/>
                <a:gd name="T37" fmla="*/ 4406 h 17264"/>
                <a:gd name="T38" fmla="*/ 1286 w 6613"/>
                <a:gd name="T39" fmla="*/ 4105 h 17264"/>
                <a:gd name="T40" fmla="*/ 1174 w 6613"/>
                <a:gd name="T41" fmla="*/ 3439 h 17264"/>
                <a:gd name="T42" fmla="*/ 1633 w 6613"/>
                <a:gd name="T43" fmla="*/ 3100 h 17264"/>
                <a:gd name="T44" fmla="*/ 1676 w 6613"/>
                <a:gd name="T45" fmla="*/ 1989 h 17264"/>
                <a:gd name="T46" fmla="*/ 2095 w 6613"/>
                <a:gd name="T47" fmla="*/ 1678 h 17264"/>
                <a:gd name="T48" fmla="*/ 2308 w 6613"/>
                <a:gd name="T49" fmla="*/ 1100 h 17264"/>
                <a:gd name="T50" fmla="*/ 2670 w 6613"/>
                <a:gd name="T51" fmla="*/ 835 h 17264"/>
                <a:gd name="T52" fmla="*/ 2849 w 6613"/>
                <a:gd name="T53" fmla="*/ 356 h 17264"/>
                <a:gd name="T54" fmla="*/ 3313 w 6613"/>
                <a:gd name="T55" fmla="*/ 0 h 17264"/>
                <a:gd name="T56" fmla="*/ 3697 w 6613"/>
                <a:gd name="T57" fmla="*/ 323 h 17264"/>
                <a:gd name="T58" fmla="*/ 3930 w 6613"/>
                <a:gd name="T59" fmla="*/ 835 h 17264"/>
                <a:gd name="T60" fmla="*/ 4319 w 6613"/>
                <a:gd name="T61" fmla="*/ 1111 h 17264"/>
                <a:gd name="T62" fmla="*/ 4445 w 6613"/>
                <a:gd name="T63" fmla="*/ 1697 h 17264"/>
                <a:gd name="T64" fmla="*/ 4927 w 6613"/>
                <a:gd name="T65" fmla="*/ 1977 h 17264"/>
                <a:gd name="T66" fmla="*/ 4925 w 6613"/>
                <a:gd name="T67" fmla="*/ 2783 h 17264"/>
                <a:gd name="T68" fmla="*/ 5430 w 6613"/>
                <a:gd name="T69" fmla="*/ 3311 h 17264"/>
                <a:gd name="T70" fmla="*/ 5314 w 6613"/>
                <a:gd name="T71" fmla="*/ 4119 h 17264"/>
                <a:gd name="T72" fmla="*/ 5699 w 6613"/>
                <a:gd name="T73" fmla="*/ 4514 h 17264"/>
                <a:gd name="T74" fmla="*/ 5572 w 6613"/>
                <a:gd name="T75" fmla="*/ 5004 h 17264"/>
                <a:gd name="T76" fmla="*/ 5969 w 6613"/>
                <a:gd name="T77" fmla="*/ 5311 h 17264"/>
                <a:gd name="T78" fmla="*/ 5829 w 6613"/>
                <a:gd name="T79" fmla="*/ 6056 h 17264"/>
                <a:gd name="T80" fmla="*/ 6132 w 6613"/>
                <a:gd name="T81" fmla="*/ 6270 h 17264"/>
                <a:gd name="T82" fmla="*/ 6086 w 6613"/>
                <a:gd name="T83" fmla="*/ 6721 h 17264"/>
                <a:gd name="T84" fmla="*/ 6309 w 6613"/>
                <a:gd name="T85" fmla="*/ 7165 h 17264"/>
                <a:gd name="T86" fmla="*/ 6612 w 6613"/>
                <a:gd name="T87" fmla="*/ 7404 h 17264"/>
                <a:gd name="T88" fmla="*/ 6315 w 6613"/>
                <a:gd name="T89" fmla="*/ 8027 h 17264"/>
                <a:gd name="T90" fmla="*/ 6450 w 6613"/>
                <a:gd name="T91" fmla="*/ 8749 h 17264"/>
                <a:gd name="T92" fmla="*/ 5937 w 6613"/>
                <a:gd name="T93" fmla="*/ 9151 h 17264"/>
                <a:gd name="T94" fmla="*/ 5979 w 6613"/>
                <a:gd name="T95" fmla="*/ 9840 h 17264"/>
                <a:gd name="T96" fmla="*/ 5922 w 6613"/>
                <a:gd name="T97" fmla="*/ 10445 h 17264"/>
                <a:gd name="T98" fmla="*/ 5313 w 6613"/>
                <a:gd name="T99" fmla="*/ 10996 h 17264"/>
                <a:gd name="T100" fmla="*/ 5290 w 6613"/>
                <a:gd name="T101" fmla="*/ 12059 h 17264"/>
                <a:gd name="T102" fmla="*/ 4762 w 6613"/>
                <a:gd name="T103" fmla="*/ 12628 h 17264"/>
                <a:gd name="T104" fmla="*/ 4658 w 6613"/>
                <a:gd name="T105" fmla="*/ 13720 h 17264"/>
                <a:gd name="T106" fmla="*/ 4276 w 6613"/>
                <a:gd name="T107" fmla="*/ 14064 h 17264"/>
                <a:gd name="T108" fmla="*/ 3980 w 6613"/>
                <a:gd name="T109" fmla="*/ 15311 h 17264"/>
                <a:gd name="T110" fmla="*/ 3863 w 6613"/>
                <a:gd name="T111" fmla="*/ 16259 h 17264"/>
                <a:gd name="T112" fmla="*/ 3323 w 6613"/>
                <a:gd name="T113" fmla="*/ 17263 h 17264"/>
                <a:gd name="T114" fmla="*/ 2823 w 6613"/>
                <a:gd name="T115" fmla="*/ 16212 h 17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613" h="17264">
                  <a:moveTo>
                    <a:pt x="2823" y="16212"/>
                  </a:moveTo>
                  <a:lnTo>
                    <a:pt x="2764" y="15403"/>
                  </a:lnTo>
                  <a:lnTo>
                    <a:pt x="2343" y="14925"/>
                  </a:lnTo>
                  <a:lnTo>
                    <a:pt x="2305" y="14038"/>
                  </a:lnTo>
                  <a:lnTo>
                    <a:pt x="1664" y="13171"/>
                  </a:lnTo>
                  <a:lnTo>
                    <a:pt x="1772" y="12453"/>
                  </a:lnTo>
                  <a:lnTo>
                    <a:pt x="1209" y="11860"/>
                  </a:lnTo>
                  <a:lnTo>
                    <a:pt x="1238" y="10862"/>
                  </a:lnTo>
                  <a:lnTo>
                    <a:pt x="577" y="10001"/>
                  </a:lnTo>
                  <a:lnTo>
                    <a:pt x="401" y="8925"/>
                  </a:lnTo>
                  <a:lnTo>
                    <a:pt x="288" y="8033"/>
                  </a:lnTo>
                  <a:lnTo>
                    <a:pt x="0" y="7548"/>
                  </a:lnTo>
                  <a:lnTo>
                    <a:pt x="300" y="7145"/>
                  </a:lnTo>
                  <a:lnTo>
                    <a:pt x="514" y="7016"/>
                  </a:lnTo>
                  <a:lnTo>
                    <a:pt x="344" y="6349"/>
                  </a:lnTo>
                  <a:lnTo>
                    <a:pt x="771" y="6056"/>
                  </a:lnTo>
                  <a:lnTo>
                    <a:pt x="624" y="5299"/>
                  </a:lnTo>
                  <a:lnTo>
                    <a:pt x="1028" y="4960"/>
                  </a:lnTo>
                  <a:lnTo>
                    <a:pt x="800" y="4406"/>
                  </a:lnTo>
                  <a:lnTo>
                    <a:pt x="1286" y="4105"/>
                  </a:lnTo>
                  <a:lnTo>
                    <a:pt x="1174" y="3439"/>
                  </a:lnTo>
                  <a:lnTo>
                    <a:pt x="1633" y="3100"/>
                  </a:lnTo>
                  <a:lnTo>
                    <a:pt x="1676" y="1989"/>
                  </a:lnTo>
                  <a:lnTo>
                    <a:pt x="2095" y="1678"/>
                  </a:lnTo>
                  <a:lnTo>
                    <a:pt x="2308" y="1100"/>
                  </a:lnTo>
                  <a:lnTo>
                    <a:pt x="2670" y="835"/>
                  </a:lnTo>
                  <a:lnTo>
                    <a:pt x="2849" y="356"/>
                  </a:lnTo>
                  <a:lnTo>
                    <a:pt x="3313" y="0"/>
                  </a:lnTo>
                  <a:lnTo>
                    <a:pt x="3697" y="323"/>
                  </a:lnTo>
                  <a:lnTo>
                    <a:pt x="3930" y="835"/>
                  </a:lnTo>
                  <a:lnTo>
                    <a:pt x="4319" y="1111"/>
                  </a:lnTo>
                  <a:lnTo>
                    <a:pt x="4445" y="1697"/>
                  </a:lnTo>
                  <a:lnTo>
                    <a:pt x="4927" y="1977"/>
                  </a:lnTo>
                  <a:lnTo>
                    <a:pt x="4925" y="2783"/>
                  </a:lnTo>
                  <a:lnTo>
                    <a:pt x="5430" y="3311"/>
                  </a:lnTo>
                  <a:lnTo>
                    <a:pt x="5314" y="4119"/>
                  </a:lnTo>
                  <a:lnTo>
                    <a:pt x="5699" y="4514"/>
                  </a:lnTo>
                  <a:lnTo>
                    <a:pt x="5572" y="5004"/>
                  </a:lnTo>
                  <a:lnTo>
                    <a:pt x="5969" y="5311"/>
                  </a:lnTo>
                  <a:lnTo>
                    <a:pt x="5829" y="6056"/>
                  </a:lnTo>
                  <a:lnTo>
                    <a:pt x="6132" y="6270"/>
                  </a:lnTo>
                  <a:lnTo>
                    <a:pt x="6086" y="6721"/>
                  </a:lnTo>
                  <a:lnTo>
                    <a:pt x="6309" y="7165"/>
                  </a:lnTo>
                  <a:lnTo>
                    <a:pt x="6612" y="7404"/>
                  </a:lnTo>
                  <a:lnTo>
                    <a:pt x="6315" y="8027"/>
                  </a:lnTo>
                  <a:lnTo>
                    <a:pt x="6450" y="8749"/>
                  </a:lnTo>
                  <a:lnTo>
                    <a:pt x="5937" y="9151"/>
                  </a:lnTo>
                  <a:lnTo>
                    <a:pt x="5979" y="9840"/>
                  </a:lnTo>
                  <a:lnTo>
                    <a:pt x="5922" y="10445"/>
                  </a:lnTo>
                  <a:lnTo>
                    <a:pt x="5313" y="10996"/>
                  </a:lnTo>
                  <a:lnTo>
                    <a:pt x="5290" y="12059"/>
                  </a:lnTo>
                  <a:lnTo>
                    <a:pt x="4762" y="12628"/>
                  </a:lnTo>
                  <a:lnTo>
                    <a:pt x="4658" y="13720"/>
                  </a:lnTo>
                  <a:lnTo>
                    <a:pt x="4276" y="14064"/>
                  </a:lnTo>
                  <a:lnTo>
                    <a:pt x="3980" y="15311"/>
                  </a:lnTo>
                  <a:lnTo>
                    <a:pt x="3863" y="16259"/>
                  </a:lnTo>
                  <a:lnTo>
                    <a:pt x="3323" y="17263"/>
                  </a:lnTo>
                  <a:lnTo>
                    <a:pt x="2823" y="16212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3">
              <a:extLst>
                <a:ext uri="{FF2B5EF4-FFF2-40B4-BE49-F238E27FC236}">
                  <a16:creationId xmlns:a16="http://schemas.microsoft.com/office/drawing/2014/main" id="{FFB77E91-0083-3B4D-BFFA-9FCF7EEE0E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4398" y="993706"/>
              <a:ext cx="4124593" cy="10838577"/>
            </a:xfrm>
            <a:custGeom>
              <a:avLst/>
              <a:gdLst>
                <a:gd name="T0" fmla="*/ 5879 w 6314"/>
                <a:gd name="T1" fmla="*/ 6573 h 16594"/>
                <a:gd name="T2" fmla="*/ 5879 w 6314"/>
                <a:gd name="T3" fmla="*/ 6163 h 16594"/>
                <a:gd name="T4" fmla="*/ 5622 w 6314"/>
                <a:gd name="T5" fmla="*/ 5921 h 16594"/>
                <a:gd name="T6" fmla="*/ 5622 w 6314"/>
                <a:gd name="T7" fmla="*/ 5177 h 16594"/>
                <a:gd name="T8" fmla="*/ 5364 w 6314"/>
                <a:gd name="T9" fmla="*/ 4865 h 16594"/>
                <a:gd name="T10" fmla="*/ 5364 w 6314"/>
                <a:gd name="T11" fmla="*/ 4257 h 16594"/>
                <a:gd name="T12" fmla="*/ 5107 w 6314"/>
                <a:gd name="T13" fmla="*/ 3982 h 16594"/>
                <a:gd name="T14" fmla="*/ 5107 w 6314"/>
                <a:gd name="T15" fmla="*/ 3186 h 16594"/>
                <a:gd name="T16" fmla="*/ 4721 w 6314"/>
                <a:gd name="T17" fmla="*/ 2644 h 16594"/>
                <a:gd name="T18" fmla="*/ 4621 w 6314"/>
                <a:gd name="T19" fmla="*/ 1869 h 16594"/>
                <a:gd name="T20" fmla="*/ 4249 w 6314"/>
                <a:gd name="T21" fmla="*/ 1575 h 16594"/>
                <a:gd name="T22" fmla="*/ 4049 w 6314"/>
                <a:gd name="T23" fmla="*/ 1038 h 16594"/>
                <a:gd name="T24" fmla="*/ 3734 w 6314"/>
                <a:gd name="T25" fmla="*/ 709 h 16594"/>
                <a:gd name="T26" fmla="*/ 3506 w 6314"/>
                <a:gd name="T27" fmla="*/ 207 h 16594"/>
                <a:gd name="T28" fmla="*/ 3163 w 6314"/>
                <a:gd name="T29" fmla="*/ 0 h 16594"/>
                <a:gd name="T30" fmla="*/ 2820 w 6314"/>
                <a:gd name="T31" fmla="*/ 207 h 16594"/>
                <a:gd name="T32" fmla="*/ 2591 w 6314"/>
                <a:gd name="T33" fmla="*/ 709 h 16594"/>
                <a:gd name="T34" fmla="*/ 2277 w 6314"/>
                <a:gd name="T35" fmla="*/ 1038 h 16594"/>
                <a:gd name="T36" fmla="*/ 2077 w 6314"/>
                <a:gd name="T37" fmla="*/ 1575 h 16594"/>
                <a:gd name="T38" fmla="*/ 1705 w 6314"/>
                <a:gd name="T39" fmla="*/ 1869 h 16594"/>
                <a:gd name="T40" fmla="*/ 1562 w 6314"/>
                <a:gd name="T41" fmla="*/ 2978 h 16594"/>
                <a:gd name="T42" fmla="*/ 1219 w 6314"/>
                <a:gd name="T43" fmla="*/ 3186 h 16594"/>
                <a:gd name="T44" fmla="*/ 1219 w 6314"/>
                <a:gd name="T45" fmla="*/ 3982 h 16594"/>
                <a:gd name="T46" fmla="*/ 961 w 6314"/>
                <a:gd name="T47" fmla="*/ 4121 h 16594"/>
                <a:gd name="T48" fmla="*/ 961 w 6314"/>
                <a:gd name="T49" fmla="*/ 4818 h 16594"/>
                <a:gd name="T50" fmla="*/ 704 w 6314"/>
                <a:gd name="T51" fmla="*/ 5177 h 16594"/>
                <a:gd name="T52" fmla="*/ 704 w 6314"/>
                <a:gd name="T53" fmla="*/ 5921 h 16594"/>
                <a:gd name="T54" fmla="*/ 447 w 6314"/>
                <a:gd name="T55" fmla="*/ 6163 h 16594"/>
                <a:gd name="T56" fmla="*/ 447 w 6314"/>
                <a:gd name="T57" fmla="*/ 6891 h 16594"/>
                <a:gd name="T58" fmla="*/ 218 w 6314"/>
                <a:gd name="T59" fmla="*/ 7029 h 16594"/>
                <a:gd name="T60" fmla="*/ 0 w 6314"/>
                <a:gd name="T61" fmla="*/ 7513 h 16594"/>
                <a:gd name="T62" fmla="*/ 218 w 6314"/>
                <a:gd name="T63" fmla="*/ 7842 h 16594"/>
                <a:gd name="T64" fmla="*/ 345 w 6314"/>
                <a:gd name="T65" fmla="*/ 8674 h 16594"/>
                <a:gd name="T66" fmla="*/ 681 w 6314"/>
                <a:gd name="T67" fmla="*/ 9713 h 16594"/>
                <a:gd name="T68" fmla="*/ 1171 w 6314"/>
                <a:gd name="T69" fmla="*/ 10678 h 16594"/>
                <a:gd name="T70" fmla="*/ 1226 w 6314"/>
                <a:gd name="T71" fmla="*/ 11609 h 16594"/>
                <a:gd name="T72" fmla="*/ 1703 w 6314"/>
                <a:gd name="T73" fmla="*/ 12262 h 16594"/>
                <a:gd name="T74" fmla="*/ 1799 w 6314"/>
                <a:gd name="T75" fmla="*/ 13206 h 16594"/>
                <a:gd name="T76" fmla="*/ 2235 w 6314"/>
                <a:gd name="T77" fmla="*/ 13847 h 16594"/>
                <a:gd name="T78" fmla="*/ 2372 w 6314"/>
                <a:gd name="T79" fmla="*/ 14699 h 16594"/>
                <a:gd name="T80" fmla="*/ 2693 w 6314"/>
                <a:gd name="T81" fmla="*/ 15211 h 16594"/>
                <a:gd name="T82" fmla="*/ 2848 w 6314"/>
                <a:gd name="T83" fmla="*/ 15997 h 16594"/>
                <a:gd name="T84" fmla="*/ 3157 w 6314"/>
                <a:gd name="T85" fmla="*/ 16593 h 16594"/>
                <a:gd name="T86" fmla="*/ 3448 w 6314"/>
                <a:gd name="T87" fmla="*/ 16037 h 16594"/>
                <a:gd name="T88" fmla="*/ 3656 w 6314"/>
                <a:gd name="T89" fmla="*/ 15109 h 16594"/>
                <a:gd name="T90" fmla="*/ 3843 w 6314"/>
                <a:gd name="T91" fmla="*/ 14557 h 16594"/>
                <a:gd name="T92" fmla="*/ 4076 w 6314"/>
                <a:gd name="T93" fmla="*/ 13868 h 16594"/>
                <a:gd name="T94" fmla="*/ 4427 w 6314"/>
                <a:gd name="T95" fmla="*/ 13348 h 16594"/>
                <a:gd name="T96" fmla="*/ 4557 w 6314"/>
                <a:gd name="T97" fmla="*/ 12439 h 16594"/>
                <a:gd name="T98" fmla="*/ 4916 w 6314"/>
                <a:gd name="T99" fmla="*/ 11803 h 16594"/>
                <a:gd name="T100" fmla="*/ 5110 w 6314"/>
                <a:gd name="T101" fmla="*/ 10801 h 16594"/>
                <a:gd name="T102" fmla="*/ 5607 w 6314"/>
                <a:gd name="T103" fmla="*/ 10152 h 16594"/>
                <a:gd name="T104" fmla="*/ 5771 w 6314"/>
                <a:gd name="T105" fmla="*/ 9666 h 16594"/>
                <a:gd name="T106" fmla="*/ 5729 w 6314"/>
                <a:gd name="T107" fmla="*/ 8966 h 16594"/>
                <a:gd name="T108" fmla="*/ 6104 w 6314"/>
                <a:gd name="T109" fmla="*/ 8414 h 16594"/>
                <a:gd name="T110" fmla="*/ 6108 w 6314"/>
                <a:gd name="T111" fmla="*/ 7842 h 16594"/>
                <a:gd name="T112" fmla="*/ 6313 w 6314"/>
                <a:gd name="T113" fmla="*/ 7506 h 16594"/>
                <a:gd name="T114" fmla="*/ 6108 w 6314"/>
                <a:gd name="T115" fmla="*/ 7029 h 16594"/>
                <a:gd name="T116" fmla="*/ 5879 w 6314"/>
                <a:gd name="T117" fmla="*/ 6573 h 16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314" h="16594">
                  <a:moveTo>
                    <a:pt x="5879" y="6573"/>
                  </a:moveTo>
                  <a:lnTo>
                    <a:pt x="5879" y="6163"/>
                  </a:lnTo>
                  <a:lnTo>
                    <a:pt x="5622" y="5921"/>
                  </a:lnTo>
                  <a:lnTo>
                    <a:pt x="5622" y="5177"/>
                  </a:lnTo>
                  <a:lnTo>
                    <a:pt x="5364" y="4865"/>
                  </a:lnTo>
                  <a:lnTo>
                    <a:pt x="5364" y="4257"/>
                  </a:lnTo>
                  <a:lnTo>
                    <a:pt x="5107" y="3982"/>
                  </a:lnTo>
                  <a:lnTo>
                    <a:pt x="5107" y="3186"/>
                  </a:lnTo>
                  <a:lnTo>
                    <a:pt x="4721" y="2644"/>
                  </a:lnTo>
                  <a:lnTo>
                    <a:pt x="4621" y="1869"/>
                  </a:lnTo>
                  <a:lnTo>
                    <a:pt x="4249" y="1575"/>
                  </a:lnTo>
                  <a:lnTo>
                    <a:pt x="4049" y="1038"/>
                  </a:lnTo>
                  <a:lnTo>
                    <a:pt x="3734" y="709"/>
                  </a:lnTo>
                  <a:lnTo>
                    <a:pt x="3506" y="207"/>
                  </a:lnTo>
                  <a:lnTo>
                    <a:pt x="3163" y="0"/>
                  </a:lnTo>
                  <a:lnTo>
                    <a:pt x="2820" y="207"/>
                  </a:lnTo>
                  <a:lnTo>
                    <a:pt x="2591" y="709"/>
                  </a:lnTo>
                  <a:lnTo>
                    <a:pt x="2277" y="1038"/>
                  </a:lnTo>
                  <a:lnTo>
                    <a:pt x="2077" y="1575"/>
                  </a:lnTo>
                  <a:lnTo>
                    <a:pt x="1705" y="1869"/>
                  </a:lnTo>
                  <a:lnTo>
                    <a:pt x="1562" y="2978"/>
                  </a:lnTo>
                  <a:lnTo>
                    <a:pt x="1219" y="3186"/>
                  </a:lnTo>
                  <a:lnTo>
                    <a:pt x="1219" y="3982"/>
                  </a:lnTo>
                  <a:lnTo>
                    <a:pt x="961" y="4121"/>
                  </a:lnTo>
                  <a:lnTo>
                    <a:pt x="961" y="4818"/>
                  </a:lnTo>
                  <a:lnTo>
                    <a:pt x="704" y="5177"/>
                  </a:lnTo>
                  <a:lnTo>
                    <a:pt x="704" y="5921"/>
                  </a:lnTo>
                  <a:lnTo>
                    <a:pt x="447" y="6163"/>
                  </a:lnTo>
                  <a:lnTo>
                    <a:pt x="447" y="6891"/>
                  </a:lnTo>
                  <a:lnTo>
                    <a:pt x="218" y="7029"/>
                  </a:lnTo>
                  <a:lnTo>
                    <a:pt x="0" y="7513"/>
                  </a:lnTo>
                  <a:lnTo>
                    <a:pt x="218" y="7842"/>
                  </a:lnTo>
                  <a:lnTo>
                    <a:pt x="345" y="8674"/>
                  </a:lnTo>
                  <a:lnTo>
                    <a:pt x="681" y="9713"/>
                  </a:lnTo>
                  <a:lnTo>
                    <a:pt x="1171" y="10678"/>
                  </a:lnTo>
                  <a:lnTo>
                    <a:pt x="1226" y="11609"/>
                  </a:lnTo>
                  <a:lnTo>
                    <a:pt x="1703" y="12262"/>
                  </a:lnTo>
                  <a:lnTo>
                    <a:pt x="1799" y="13206"/>
                  </a:lnTo>
                  <a:lnTo>
                    <a:pt x="2235" y="13847"/>
                  </a:lnTo>
                  <a:lnTo>
                    <a:pt x="2372" y="14699"/>
                  </a:lnTo>
                  <a:lnTo>
                    <a:pt x="2693" y="15211"/>
                  </a:lnTo>
                  <a:lnTo>
                    <a:pt x="2848" y="15997"/>
                  </a:lnTo>
                  <a:lnTo>
                    <a:pt x="3157" y="16593"/>
                  </a:lnTo>
                  <a:lnTo>
                    <a:pt x="3448" y="16037"/>
                  </a:lnTo>
                  <a:lnTo>
                    <a:pt x="3656" y="15109"/>
                  </a:lnTo>
                  <a:lnTo>
                    <a:pt x="3843" y="14557"/>
                  </a:lnTo>
                  <a:lnTo>
                    <a:pt x="4076" y="13868"/>
                  </a:lnTo>
                  <a:lnTo>
                    <a:pt x="4427" y="13348"/>
                  </a:lnTo>
                  <a:lnTo>
                    <a:pt x="4557" y="12439"/>
                  </a:lnTo>
                  <a:lnTo>
                    <a:pt x="4916" y="11803"/>
                  </a:lnTo>
                  <a:lnTo>
                    <a:pt x="5110" y="10801"/>
                  </a:lnTo>
                  <a:lnTo>
                    <a:pt x="5607" y="10152"/>
                  </a:lnTo>
                  <a:lnTo>
                    <a:pt x="5771" y="9666"/>
                  </a:lnTo>
                  <a:lnTo>
                    <a:pt x="5729" y="8966"/>
                  </a:lnTo>
                  <a:lnTo>
                    <a:pt x="6104" y="8414"/>
                  </a:lnTo>
                  <a:lnTo>
                    <a:pt x="6108" y="7842"/>
                  </a:lnTo>
                  <a:lnTo>
                    <a:pt x="6313" y="7506"/>
                  </a:lnTo>
                  <a:lnTo>
                    <a:pt x="6108" y="7029"/>
                  </a:lnTo>
                  <a:lnTo>
                    <a:pt x="5879" y="657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4">
              <a:extLst>
                <a:ext uri="{FF2B5EF4-FFF2-40B4-BE49-F238E27FC236}">
                  <a16:creationId xmlns:a16="http://schemas.microsoft.com/office/drawing/2014/main" id="{22625100-84BB-124B-897A-A54A020C24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15370" y="1117559"/>
              <a:ext cx="3882648" cy="10481421"/>
            </a:xfrm>
            <a:custGeom>
              <a:avLst/>
              <a:gdLst>
                <a:gd name="T0" fmla="*/ 2662 w 5944"/>
                <a:gd name="T1" fmla="*/ 14959 h 16049"/>
                <a:gd name="T2" fmla="*/ 2204 w 5944"/>
                <a:gd name="T3" fmla="*/ 13593 h 16049"/>
                <a:gd name="T4" fmla="*/ 1997 w 5944"/>
                <a:gd name="T5" fmla="*/ 11832 h 16049"/>
                <a:gd name="T6" fmla="*/ 1173 w 5944"/>
                <a:gd name="T7" fmla="*/ 10895 h 16049"/>
                <a:gd name="T8" fmla="*/ 1436 w 5944"/>
                <a:gd name="T9" fmla="*/ 9867 h 16049"/>
                <a:gd name="T10" fmla="*/ 1365 w 5944"/>
                <a:gd name="T11" fmla="*/ 8814 h 16049"/>
                <a:gd name="T12" fmla="*/ 286 w 5944"/>
                <a:gd name="T13" fmla="*/ 8105 h 16049"/>
                <a:gd name="T14" fmla="*/ 383 w 5944"/>
                <a:gd name="T15" fmla="*/ 7107 h 16049"/>
                <a:gd name="T16" fmla="*/ 406 w 5944"/>
                <a:gd name="T17" fmla="*/ 6662 h 16049"/>
                <a:gd name="T18" fmla="*/ 682 w 5944"/>
                <a:gd name="T19" fmla="*/ 5039 h 16049"/>
                <a:gd name="T20" fmla="*/ 921 w 5944"/>
                <a:gd name="T21" fmla="*/ 4814 h 16049"/>
                <a:gd name="T22" fmla="*/ 1197 w 5944"/>
                <a:gd name="T23" fmla="*/ 3087 h 16049"/>
                <a:gd name="T24" fmla="*/ 1529 w 5944"/>
                <a:gd name="T25" fmla="*/ 2872 h 16049"/>
                <a:gd name="T26" fmla="*/ 2232 w 5944"/>
                <a:gd name="T27" fmla="*/ 937 h 16049"/>
                <a:gd name="T28" fmla="*/ 2488 w 5944"/>
                <a:gd name="T29" fmla="*/ 626 h 16049"/>
                <a:gd name="T30" fmla="*/ 3191 w 5944"/>
                <a:gd name="T31" fmla="*/ 130 h 16049"/>
                <a:gd name="T32" fmla="*/ 3721 w 5944"/>
                <a:gd name="T33" fmla="*/ 937 h 16049"/>
                <a:gd name="T34" fmla="*/ 3189 w 5944"/>
                <a:gd name="T35" fmla="*/ 2147 h 16049"/>
                <a:gd name="T36" fmla="*/ 4873 w 5944"/>
                <a:gd name="T37" fmla="*/ 3972 h 16049"/>
                <a:gd name="T38" fmla="*/ 5015 w 5944"/>
                <a:gd name="T39" fmla="*/ 4130 h 16049"/>
                <a:gd name="T40" fmla="*/ 5272 w 5944"/>
                <a:gd name="T41" fmla="*/ 5044 h 16049"/>
                <a:gd name="T42" fmla="*/ 5575 w 5944"/>
                <a:gd name="T43" fmla="*/ 6522 h 16049"/>
                <a:gd name="T44" fmla="*/ 5773 w 5944"/>
                <a:gd name="T45" fmla="*/ 6907 h 16049"/>
                <a:gd name="T46" fmla="*/ 5528 w 5944"/>
                <a:gd name="T47" fmla="*/ 8393 h 16049"/>
                <a:gd name="T48" fmla="*/ 5376 w 5944"/>
                <a:gd name="T49" fmla="*/ 8729 h 16049"/>
                <a:gd name="T50" fmla="*/ 5274 w 5944"/>
                <a:gd name="T51" fmla="*/ 9884 h 16049"/>
                <a:gd name="T52" fmla="*/ 3984 w 5944"/>
                <a:gd name="T53" fmla="*/ 10849 h 16049"/>
                <a:gd name="T54" fmla="*/ 4061 w 5944"/>
                <a:gd name="T55" fmla="*/ 12464 h 16049"/>
                <a:gd name="T56" fmla="*/ 3741 w 5944"/>
                <a:gd name="T57" fmla="*/ 13603 h 16049"/>
                <a:gd name="T58" fmla="*/ 3313 w 5944"/>
                <a:gd name="T59" fmla="*/ 14874 h 16049"/>
                <a:gd name="T60" fmla="*/ 3107 w 5944"/>
                <a:gd name="T61" fmla="*/ 15789 h 16049"/>
                <a:gd name="T62" fmla="*/ 2818 w 5944"/>
                <a:gd name="T63" fmla="*/ 15752 h 16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944" h="16049">
                  <a:moveTo>
                    <a:pt x="2818" y="15752"/>
                  </a:moveTo>
                  <a:lnTo>
                    <a:pt x="2662" y="14959"/>
                  </a:lnTo>
                  <a:lnTo>
                    <a:pt x="2342" y="14449"/>
                  </a:lnTo>
                  <a:lnTo>
                    <a:pt x="2204" y="13593"/>
                  </a:lnTo>
                  <a:lnTo>
                    <a:pt x="1772" y="12957"/>
                  </a:lnTo>
                  <a:lnTo>
                    <a:pt x="1997" y="11832"/>
                  </a:lnTo>
                  <a:lnTo>
                    <a:pt x="1201" y="11360"/>
                  </a:lnTo>
                  <a:lnTo>
                    <a:pt x="1173" y="10895"/>
                  </a:lnTo>
                  <a:lnTo>
                    <a:pt x="1146" y="10443"/>
                  </a:lnTo>
                  <a:lnTo>
                    <a:pt x="1436" y="9867"/>
                  </a:lnTo>
                  <a:lnTo>
                    <a:pt x="646" y="9459"/>
                  </a:lnTo>
                  <a:lnTo>
                    <a:pt x="1365" y="8814"/>
                  </a:lnTo>
                  <a:lnTo>
                    <a:pt x="628" y="9059"/>
                  </a:lnTo>
                  <a:lnTo>
                    <a:pt x="286" y="8105"/>
                  </a:lnTo>
                  <a:lnTo>
                    <a:pt x="0" y="7307"/>
                  </a:lnTo>
                  <a:lnTo>
                    <a:pt x="383" y="7107"/>
                  </a:lnTo>
                  <a:lnTo>
                    <a:pt x="1857" y="6546"/>
                  </a:lnTo>
                  <a:lnTo>
                    <a:pt x="406" y="6662"/>
                  </a:lnTo>
                  <a:lnTo>
                    <a:pt x="682" y="5801"/>
                  </a:lnTo>
                  <a:lnTo>
                    <a:pt x="682" y="5039"/>
                  </a:lnTo>
                  <a:lnTo>
                    <a:pt x="2509" y="4859"/>
                  </a:lnTo>
                  <a:lnTo>
                    <a:pt x="921" y="4814"/>
                  </a:lnTo>
                  <a:lnTo>
                    <a:pt x="1197" y="3888"/>
                  </a:lnTo>
                  <a:lnTo>
                    <a:pt x="1197" y="3087"/>
                  </a:lnTo>
                  <a:lnTo>
                    <a:pt x="3165" y="3177"/>
                  </a:lnTo>
                  <a:lnTo>
                    <a:pt x="1529" y="2872"/>
                  </a:lnTo>
                  <a:lnTo>
                    <a:pt x="2028" y="1485"/>
                  </a:lnTo>
                  <a:lnTo>
                    <a:pt x="2232" y="937"/>
                  </a:lnTo>
                  <a:lnTo>
                    <a:pt x="2971" y="767"/>
                  </a:lnTo>
                  <a:lnTo>
                    <a:pt x="2488" y="626"/>
                  </a:lnTo>
                  <a:lnTo>
                    <a:pt x="2977" y="0"/>
                  </a:lnTo>
                  <a:lnTo>
                    <a:pt x="3191" y="130"/>
                  </a:lnTo>
                  <a:lnTo>
                    <a:pt x="3411" y="612"/>
                  </a:lnTo>
                  <a:lnTo>
                    <a:pt x="3721" y="937"/>
                  </a:lnTo>
                  <a:lnTo>
                    <a:pt x="4204" y="2232"/>
                  </a:lnTo>
                  <a:lnTo>
                    <a:pt x="3189" y="2147"/>
                  </a:lnTo>
                  <a:lnTo>
                    <a:pt x="4378" y="2515"/>
                  </a:lnTo>
                  <a:lnTo>
                    <a:pt x="4873" y="3972"/>
                  </a:lnTo>
                  <a:lnTo>
                    <a:pt x="3423" y="4136"/>
                  </a:lnTo>
                  <a:lnTo>
                    <a:pt x="5015" y="4130"/>
                  </a:lnTo>
                  <a:lnTo>
                    <a:pt x="5015" y="4733"/>
                  </a:lnTo>
                  <a:lnTo>
                    <a:pt x="5272" y="5044"/>
                  </a:lnTo>
                  <a:lnTo>
                    <a:pt x="5272" y="5801"/>
                  </a:lnTo>
                  <a:lnTo>
                    <a:pt x="5575" y="6522"/>
                  </a:lnTo>
                  <a:lnTo>
                    <a:pt x="4709" y="6288"/>
                  </a:lnTo>
                  <a:lnTo>
                    <a:pt x="5773" y="6907"/>
                  </a:lnTo>
                  <a:lnTo>
                    <a:pt x="5943" y="7301"/>
                  </a:lnTo>
                  <a:lnTo>
                    <a:pt x="5528" y="8393"/>
                  </a:lnTo>
                  <a:lnTo>
                    <a:pt x="4757" y="7855"/>
                  </a:lnTo>
                  <a:lnTo>
                    <a:pt x="5376" y="8729"/>
                  </a:lnTo>
                  <a:lnTo>
                    <a:pt x="5419" y="9453"/>
                  </a:lnTo>
                  <a:lnTo>
                    <a:pt x="5274" y="9884"/>
                  </a:lnTo>
                  <a:lnTo>
                    <a:pt x="4656" y="10691"/>
                  </a:lnTo>
                  <a:lnTo>
                    <a:pt x="3984" y="10849"/>
                  </a:lnTo>
                  <a:lnTo>
                    <a:pt x="4575" y="11555"/>
                  </a:lnTo>
                  <a:lnTo>
                    <a:pt x="4061" y="12464"/>
                  </a:lnTo>
                  <a:lnTo>
                    <a:pt x="3750" y="12885"/>
                  </a:lnTo>
                  <a:lnTo>
                    <a:pt x="3741" y="13603"/>
                  </a:lnTo>
                  <a:lnTo>
                    <a:pt x="3558" y="14146"/>
                  </a:lnTo>
                  <a:lnTo>
                    <a:pt x="3313" y="14874"/>
                  </a:lnTo>
                  <a:lnTo>
                    <a:pt x="2972" y="15341"/>
                  </a:lnTo>
                  <a:lnTo>
                    <a:pt x="3107" y="15789"/>
                  </a:lnTo>
                  <a:lnTo>
                    <a:pt x="2971" y="16048"/>
                  </a:lnTo>
                  <a:lnTo>
                    <a:pt x="2818" y="1575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F62CE4F1-4DC6-E148-9D9B-1216D7324B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17803" y="1814592"/>
              <a:ext cx="3318108" cy="8920297"/>
            </a:xfrm>
            <a:custGeom>
              <a:avLst/>
              <a:gdLst>
                <a:gd name="T0" fmla="*/ 2238 w 5078"/>
                <a:gd name="T1" fmla="*/ 13246 h 13659"/>
                <a:gd name="T2" fmla="*/ 2099 w 5078"/>
                <a:gd name="T3" fmla="*/ 12383 h 13659"/>
                <a:gd name="T4" fmla="*/ 1708 w 5078"/>
                <a:gd name="T5" fmla="*/ 11807 h 13659"/>
                <a:gd name="T6" fmla="*/ 1954 w 5078"/>
                <a:gd name="T7" fmla="*/ 10576 h 13659"/>
                <a:gd name="T8" fmla="*/ 1100 w 5078"/>
                <a:gd name="T9" fmla="*/ 10070 h 13659"/>
                <a:gd name="T10" fmla="*/ 1063 w 5078"/>
                <a:gd name="T11" fmla="*/ 9452 h 13659"/>
                <a:gd name="T12" fmla="*/ 1474 w 5078"/>
                <a:gd name="T13" fmla="*/ 8635 h 13659"/>
                <a:gd name="T14" fmla="*/ 838 w 5078"/>
                <a:gd name="T15" fmla="*/ 8306 h 13659"/>
                <a:gd name="T16" fmla="*/ 1153 w 5078"/>
                <a:gd name="T17" fmla="*/ 8023 h 13659"/>
                <a:gd name="T18" fmla="*/ 785 w 5078"/>
                <a:gd name="T19" fmla="*/ 7390 h 13659"/>
                <a:gd name="T20" fmla="*/ 394 w 5078"/>
                <a:gd name="T21" fmla="*/ 7520 h 13659"/>
                <a:gd name="T22" fmla="*/ 646 w 5078"/>
                <a:gd name="T23" fmla="*/ 6828 h 13659"/>
                <a:gd name="T24" fmla="*/ 0 w 5078"/>
                <a:gd name="T25" fmla="*/ 6419 h 13659"/>
                <a:gd name="T26" fmla="*/ 75 w 5078"/>
                <a:gd name="T27" fmla="*/ 6380 h 13659"/>
                <a:gd name="T28" fmla="*/ 1528 w 5078"/>
                <a:gd name="T29" fmla="*/ 5827 h 13659"/>
                <a:gd name="T30" fmla="*/ 1364 w 5078"/>
                <a:gd name="T31" fmla="*/ 5104 h 13659"/>
                <a:gd name="T32" fmla="*/ 471 w 5078"/>
                <a:gd name="T33" fmla="*/ 5175 h 13659"/>
                <a:gd name="T34" fmla="*/ 810 w 5078"/>
                <a:gd name="T35" fmla="*/ 4775 h 13659"/>
                <a:gd name="T36" fmla="*/ 594 w 5078"/>
                <a:gd name="T37" fmla="*/ 4308 h 13659"/>
                <a:gd name="T38" fmla="*/ 2047 w 5078"/>
                <a:gd name="T39" fmla="*/ 3790 h 13659"/>
                <a:gd name="T40" fmla="*/ 957 w 5078"/>
                <a:gd name="T41" fmla="*/ 3384 h 13659"/>
                <a:gd name="T42" fmla="*/ 1675 w 5078"/>
                <a:gd name="T43" fmla="*/ 3020 h 13659"/>
                <a:gd name="T44" fmla="*/ 1109 w 5078"/>
                <a:gd name="T45" fmla="*/ 2410 h 13659"/>
                <a:gd name="T46" fmla="*/ 2984 w 5078"/>
                <a:gd name="T47" fmla="*/ 2271 h 13659"/>
                <a:gd name="T48" fmla="*/ 1568 w 5078"/>
                <a:gd name="T49" fmla="*/ 1516 h 13659"/>
                <a:gd name="T50" fmla="*/ 1918 w 5078"/>
                <a:gd name="T51" fmla="*/ 544 h 13659"/>
                <a:gd name="T52" fmla="*/ 2051 w 5078"/>
                <a:gd name="T53" fmla="*/ 187 h 13659"/>
                <a:gd name="T54" fmla="*/ 2868 w 5078"/>
                <a:gd name="T55" fmla="*/ 0 h 13659"/>
                <a:gd name="T56" fmla="*/ 2935 w 5078"/>
                <a:gd name="T57" fmla="*/ 70 h 13659"/>
                <a:gd name="T58" fmla="*/ 3186 w 5078"/>
                <a:gd name="T59" fmla="*/ 741 h 13659"/>
                <a:gd name="T60" fmla="*/ 2758 w 5078"/>
                <a:gd name="T61" fmla="*/ 705 h 13659"/>
                <a:gd name="T62" fmla="*/ 2617 w 5078"/>
                <a:gd name="T63" fmla="*/ 1436 h 13659"/>
                <a:gd name="T64" fmla="*/ 3622 w 5078"/>
                <a:gd name="T65" fmla="*/ 1747 h 13659"/>
                <a:gd name="T66" fmla="*/ 3742 w 5078"/>
                <a:gd name="T67" fmla="*/ 2097 h 13659"/>
                <a:gd name="T68" fmla="*/ 3907 w 5078"/>
                <a:gd name="T69" fmla="*/ 2583 h 13659"/>
                <a:gd name="T70" fmla="*/ 2961 w 5078"/>
                <a:gd name="T71" fmla="*/ 3067 h 13659"/>
                <a:gd name="T72" fmla="*/ 4178 w 5078"/>
                <a:gd name="T73" fmla="*/ 3437 h 13659"/>
                <a:gd name="T74" fmla="*/ 4178 w 5078"/>
                <a:gd name="T75" fmla="*/ 3799 h 13659"/>
                <a:gd name="T76" fmla="*/ 4436 w 5078"/>
                <a:gd name="T77" fmla="*/ 4110 h 13659"/>
                <a:gd name="T78" fmla="*/ 4107 w 5078"/>
                <a:gd name="T79" fmla="*/ 4587 h 13659"/>
                <a:gd name="T80" fmla="*/ 4436 w 5078"/>
                <a:gd name="T81" fmla="*/ 4807 h 13659"/>
                <a:gd name="T82" fmla="*/ 4471 w 5078"/>
                <a:gd name="T83" fmla="*/ 4892 h 13659"/>
                <a:gd name="T84" fmla="*/ 4346 w 5078"/>
                <a:gd name="T85" fmla="*/ 4858 h 13659"/>
                <a:gd name="T86" fmla="*/ 4060 w 5078"/>
                <a:gd name="T87" fmla="*/ 5543 h 13659"/>
                <a:gd name="T88" fmla="*/ 5016 w 5078"/>
                <a:gd name="T89" fmla="*/ 6100 h 13659"/>
                <a:gd name="T90" fmla="*/ 5077 w 5078"/>
                <a:gd name="T91" fmla="*/ 6241 h 13659"/>
                <a:gd name="T92" fmla="*/ 5010 w 5078"/>
                <a:gd name="T93" fmla="*/ 6828 h 13659"/>
                <a:gd name="T94" fmla="*/ 4508 w 5078"/>
                <a:gd name="T95" fmla="*/ 6480 h 13659"/>
                <a:gd name="T96" fmla="*/ 3989 w 5078"/>
                <a:gd name="T97" fmla="*/ 7002 h 13659"/>
                <a:gd name="T98" fmla="*/ 4546 w 5078"/>
                <a:gd name="T99" fmla="*/ 7790 h 13659"/>
                <a:gd name="T100" fmla="*/ 4579 w 5078"/>
                <a:gd name="T101" fmla="*/ 8334 h 13659"/>
                <a:gd name="T102" fmla="*/ 4061 w 5078"/>
                <a:gd name="T103" fmla="*/ 8470 h 13659"/>
                <a:gd name="T104" fmla="*/ 3978 w 5078"/>
                <a:gd name="T105" fmla="*/ 9289 h 13659"/>
                <a:gd name="T106" fmla="*/ 2847 w 5078"/>
                <a:gd name="T107" fmla="*/ 9555 h 13659"/>
                <a:gd name="T108" fmla="*/ 3659 w 5078"/>
                <a:gd name="T109" fmla="*/ 10528 h 13659"/>
                <a:gd name="T110" fmla="*/ 3285 w 5078"/>
                <a:gd name="T111" fmla="*/ 11192 h 13659"/>
                <a:gd name="T112" fmla="*/ 2915 w 5078"/>
                <a:gd name="T113" fmla="*/ 11690 h 13659"/>
                <a:gd name="T114" fmla="*/ 2905 w 5078"/>
                <a:gd name="T115" fmla="*/ 12471 h 13659"/>
                <a:gd name="T116" fmla="*/ 2515 w 5078"/>
                <a:gd name="T117" fmla="*/ 13631 h 13659"/>
                <a:gd name="T118" fmla="*/ 2496 w 5078"/>
                <a:gd name="T119" fmla="*/ 13658 h 13659"/>
                <a:gd name="T120" fmla="*/ 2238 w 5078"/>
                <a:gd name="T121" fmla="*/ 13246 h 136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078" h="13659">
                  <a:moveTo>
                    <a:pt x="2238" y="13246"/>
                  </a:moveTo>
                  <a:lnTo>
                    <a:pt x="2099" y="12383"/>
                  </a:lnTo>
                  <a:lnTo>
                    <a:pt x="1708" y="11807"/>
                  </a:lnTo>
                  <a:lnTo>
                    <a:pt x="1954" y="10576"/>
                  </a:lnTo>
                  <a:lnTo>
                    <a:pt x="1100" y="10070"/>
                  </a:lnTo>
                  <a:lnTo>
                    <a:pt x="1063" y="9452"/>
                  </a:lnTo>
                  <a:lnTo>
                    <a:pt x="1474" y="8635"/>
                  </a:lnTo>
                  <a:lnTo>
                    <a:pt x="838" y="8306"/>
                  </a:lnTo>
                  <a:lnTo>
                    <a:pt x="1153" y="8023"/>
                  </a:lnTo>
                  <a:lnTo>
                    <a:pt x="785" y="7390"/>
                  </a:lnTo>
                  <a:lnTo>
                    <a:pt x="394" y="7520"/>
                  </a:lnTo>
                  <a:lnTo>
                    <a:pt x="646" y="6828"/>
                  </a:lnTo>
                  <a:lnTo>
                    <a:pt x="0" y="6419"/>
                  </a:lnTo>
                  <a:lnTo>
                    <a:pt x="75" y="6380"/>
                  </a:lnTo>
                  <a:lnTo>
                    <a:pt x="1528" y="5827"/>
                  </a:lnTo>
                  <a:lnTo>
                    <a:pt x="1364" y="5104"/>
                  </a:lnTo>
                  <a:lnTo>
                    <a:pt x="471" y="5175"/>
                  </a:lnTo>
                  <a:lnTo>
                    <a:pt x="810" y="4775"/>
                  </a:lnTo>
                  <a:lnTo>
                    <a:pt x="594" y="4308"/>
                  </a:lnTo>
                  <a:lnTo>
                    <a:pt x="2047" y="3790"/>
                  </a:lnTo>
                  <a:lnTo>
                    <a:pt x="957" y="3384"/>
                  </a:lnTo>
                  <a:lnTo>
                    <a:pt x="1675" y="3020"/>
                  </a:lnTo>
                  <a:lnTo>
                    <a:pt x="1109" y="2410"/>
                  </a:lnTo>
                  <a:lnTo>
                    <a:pt x="2984" y="2271"/>
                  </a:lnTo>
                  <a:lnTo>
                    <a:pt x="1568" y="1516"/>
                  </a:lnTo>
                  <a:lnTo>
                    <a:pt x="1918" y="544"/>
                  </a:lnTo>
                  <a:lnTo>
                    <a:pt x="2051" y="187"/>
                  </a:lnTo>
                  <a:lnTo>
                    <a:pt x="2868" y="0"/>
                  </a:lnTo>
                  <a:lnTo>
                    <a:pt x="2935" y="70"/>
                  </a:lnTo>
                  <a:lnTo>
                    <a:pt x="3186" y="741"/>
                  </a:lnTo>
                  <a:lnTo>
                    <a:pt x="2758" y="705"/>
                  </a:lnTo>
                  <a:lnTo>
                    <a:pt x="2617" y="1436"/>
                  </a:lnTo>
                  <a:lnTo>
                    <a:pt x="3622" y="1747"/>
                  </a:lnTo>
                  <a:lnTo>
                    <a:pt x="3742" y="2097"/>
                  </a:lnTo>
                  <a:lnTo>
                    <a:pt x="3907" y="2583"/>
                  </a:lnTo>
                  <a:lnTo>
                    <a:pt x="2961" y="3067"/>
                  </a:lnTo>
                  <a:lnTo>
                    <a:pt x="4178" y="3437"/>
                  </a:lnTo>
                  <a:lnTo>
                    <a:pt x="4178" y="3799"/>
                  </a:lnTo>
                  <a:lnTo>
                    <a:pt x="4436" y="4110"/>
                  </a:lnTo>
                  <a:lnTo>
                    <a:pt x="4107" y="4587"/>
                  </a:lnTo>
                  <a:lnTo>
                    <a:pt x="4436" y="4807"/>
                  </a:lnTo>
                  <a:lnTo>
                    <a:pt x="4471" y="4892"/>
                  </a:lnTo>
                  <a:lnTo>
                    <a:pt x="4346" y="4858"/>
                  </a:lnTo>
                  <a:lnTo>
                    <a:pt x="4060" y="5543"/>
                  </a:lnTo>
                  <a:lnTo>
                    <a:pt x="5016" y="6100"/>
                  </a:lnTo>
                  <a:lnTo>
                    <a:pt x="5077" y="6241"/>
                  </a:lnTo>
                  <a:lnTo>
                    <a:pt x="5010" y="6828"/>
                  </a:lnTo>
                  <a:lnTo>
                    <a:pt x="4508" y="6480"/>
                  </a:lnTo>
                  <a:lnTo>
                    <a:pt x="3989" y="7002"/>
                  </a:lnTo>
                  <a:lnTo>
                    <a:pt x="4546" y="7790"/>
                  </a:lnTo>
                  <a:lnTo>
                    <a:pt x="4579" y="8334"/>
                  </a:lnTo>
                  <a:lnTo>
                    <a:pt x="4061" y="8470"/>
                  </a:lnTo>
                  <a:lnTo>
                    <a:pt x="3978" y="9289"/>
                  </a:lnTo>
                  <a:lnTo>
                    <a:pt x="2847" y="9555"/>
                  </a:lnTo>
                  <a:lnTo>
                    <a:pt x="3659" y="10528"/>
                  </a:lnTo>
                  <a:lnTo>
                    <a:pt x="3285" y="11192"/>
                  </a:lnTo>
                  <a:lnTo>
                    <a:pt x="2915" y="11690"/>
                  </a:lnTo>
                  <a:lnTo>
                    <a:pt x="2905" y="12471"/>
                  </a:lnTo>
                  <a:lnTo>
                    <a:pt x="2515" y="13631"/>
                  </a:lnTo>
                  <a:lnTo>
                    <a:pt x="2496" y="13658"/>
                  </a:lnTo>
                  <a:lnTo>
                    <a:pt x="2238" y="13246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F916CB27-694C-1B45-99DF-51FCE7404E90}"/>
              </a:ext>
            </a:extLst>
          </p:cNvPr>
          <p:cNvSpPr txBox="1"/>
          <p:nvPr/>
        </p:nvSpPr>
        <p:spPr>
          <a:xfrm>
            <a:off x="17184589" y="5986786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942B5518-E122-8346-8660-BCFE3BBC5A4D}"/>
              </a:ext>
            </a:extLst>
          </p:cNvPr>
          <p:cNvSpPr txBox="1">
            <a:spLocks/>
          </p:cNvSpPr>
          <p:nvPr/>
        </p:nvSpPr>
        <p:spPr>
          <a:xfrm>
            <a:off x="17179046" y="6691387"/>
            <a:ext cx="563431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C637267-3D4D-2843-B7F7-A34436A16274}"/>
              </a:ext>
            </a:extLst>
          </p:cNvPr>
          <p:cNvSpPr txBox="1"/>
          <p:nvPr/>
        </p:nvSpPr>
        <p:spPr>
          <a:xfrm>
            <a:off x="5535805" y="8387254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9472EF20-93CB-7B4D-960A-692DE3CF601A}"/>
              </a:ext>
            </a:extLst>
          </p:cNvPr>
          <p:cNvSpPr txBox="1">
            <a:spLocks/>
          </p:cNvSpPr>
          <p:nvPr/>
        </p:nvSpPr>
        <p:spPr>
          <a:xfrm>
            <a:off x="1570534" y="9091855"/>
            <a:ext cx="563431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9009C34-048D-0F4F-A8FC-130BEDFFAA23}"/>
              </a:ext>
            </a:extLst>
          </p:cNvPr>
          <p:cNvSpPr txBox="1"/>
          <p:nvPr/>
        </p:nvSpPr>
        <p:spPr>
          <a:xfrm>
            <a:off x="17184589" y="10797221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DD77BF19-AF01-2147-8079-5A7D722A5817}"/>
              </a:ext>
            </a:extLst>
          </p:cNvPr>
          <p:cNvSpPr txBox="1">
            <a:spLocks/>
          </p:cNvSpPr>
          <p:nvPr/>
        </p:nvSpPr>
        <p:spPr>
          <a:xfrm>
            <a:off x="17179046" y="11501822"/>
            <a:ext cx="563431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CA509E-E243-A44E-A71F-81420CD8DECB}"/>
              </a:ext>
            </a:extLst>
          </p:cNvPr>
          <p:cNvSpPr txBox="1"/>
          <p:nvPr/>
        </p:nvSpPr>
        <p:spPr>
          <a:xfrm>
            <a:off x="5631986" y="3533302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4B821008-D927-5D4E-981F-26675EA1718C}"/>
              </a:ext>
            </a:extLst>
          </p:cNvPr>
          <p:cNvSpPr txBox="1">
            <a:spLocks/>
          </p:cNvSpPr>
          <p:nvPr/>
        </p:nvSpPr>
        <p:spPr>
          <a:xfrm>
            <a:off x="1570534" y="4237903"/>
            <a:ext cx="563431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32" name="Elbow Connector 31">
            <a:extLst>
              <a:ext uri="{FF2B5EF4-FFF2-40B4-BE49-F238E27FC236}">
                <a16:creationId xmlns:a16="http://schemas.microsoft.com/office/drawing/2014/main" id="{C754E20C-B06D-9C40-B748-7848A4DCABF8}"/>
              </a:ext>
            </a:extLst>
          </p:cNvPr>
          <p:cNvCxnSpPr>
            <a:stCxn id="13" idx="1"/>
          </p:cNvCxnSpPr>
          <p:nvPr/>
        </p:nvCxnSpPr>
        <p:spPr>
          <a:xfrm rot="10800000" flipV="1">
            <a:off x="13373707" y="6279174"/>
            <a:ext cx="3810883" cy="408396"/>
          </a:xfrm>
          <a:prstGeom prst="bentConnector3">
            <a:avLst/>
          </a:prstGeom>
          <a:ln w="38100" cap="rnd">
            <a:solidFill>
              <a:schemeClr val="bg1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>
            <a:extLst>
              <a:ext uri="{FF2B5EF4-FFF2-40B4-BE49-F238E27FC236}">
                <a16:creationId xmlns:a16="http://schemas.microsoft.com/office/drawing/2014/main" id="{1D2D6B94-51D9-3041-A552-B510512F9094}"/>
              </a:ext>
            </a:extLst>
          </p:cNvPr>
          <p:cNvCxnSpPr>
            <a:cxnSpLocks/>
            <a:stCxn id="17" idx="1"/>
          </p:cNvCxnSpPr>
          <p:nvPr/>
        </p:nvCxnSpPr>
        <p:spPr>
          <a:xfrm rot="10800000">
            <a:off x="12902427" y="10382881"/>
            <a:ext cx="4282163" cy="706728"/>
          </a:xfrm>
          <a:prstGeom prst="bentConnector3">
            <a:avLst/>
          </a:prstGeom>
          <a:ln w="38100" cap="rnd">
            <a:solidFill>
              <a:schemeClr val="bg1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>
            <a:extLst>
              <a:ext uri="{FF2B5EF4-FFF2-40B4-BE49-F238E27FC236}">
                <a16:creationId xmlns:a16="http://schemas.microsoft.com/office/drawing/2014/main" id="{4E366456-1D67-504A-8BF3-6F9F6CDB75BD}"/>
              </a:ext>
            </a:extLst>
          </p:cNvPr>
          <p:cNvCxnSpPr>
            <a:stCxn id="15" idx="3"/>
          </p:cNvCxnSpPr>
          <p:nvPr/>
        </p:nvCxnSpPr>
        <p:spPr>
          <a:xfrm>
            <a:off x="7204853" y="8679642"/>
            <a:ext cx="3839665" cy="434905"/>
          </a:xfrm>
          <a:prstGeom prst="bentConnector3">
            <a:avLst/>
          </a:prstGeom>
          <a:ln w="38100" cap="rnd">
            <a:solidFill>
              <a:schemeClr val="bg1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>
            <a:extLst>
              <a:ext uri="{FF2B5EF4-FFF2-40B4-BE49-F238E27FC236}">
                <a16:creationId xmlns:a16="http://schemas.microsoft.com/office/drawing/2014/main" id="{2EA6F384-9B58-2F44-A845-19266D419BAE}"/>
              </a:ext>
            </a:extLst>
          </p:cNvPr>
          <p:cNvCxnSpPr>
            <a:cxnSpLocks/>
            <a:stCxn id="19" idx="3"/>
          </p:cNvCxnSpPr>
          <p:nvPr/>
        </p:nvCxnSpPr>
        <p:spPr>
          <a:xfrm>
            <a:off x="7204853" y="3825690"/>
            <a:ext cx="3839665" cy="553161"/>
          </a:xfrm>
          <a:prstGeom prst="bentConnector3">
            <a:avLst/>
          </a:prstGeom>
          <a:ln w="38100" cap="rnd">
            <a:solidFill>
              <a:schemeClr val="bg1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1037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:a16="http://schemas.microsoft.com/office/drawing/2014/main" id="{5E495ACF-6792-AC43-9654-6EB2ABA8B972}"/>
              </a:ext>
            </a:extLst>
          </p:cNvPr>
          <p:cNvGrpSpPr/>
          <p:nvPr/>
        </p:nvGrpSpPr>
        <p:grpSpPr>
          <a:xfrm>
            <a:off x="13384258" y="1421831"/>
            <a:ext cx="4566149" cy="11917648"/>
            <a:chOff x="10305109" y="884255"/>
            <a:chExt cx="4320454" cy="11276383"/>
          </a:xfrm>
        </p:grpSpPr>
        <p:sp>
          <p:nvSpPr>
            <p:cNvPr id="30" name="Freeform 2">
              <a:extLst>
                <a:ext uri="{FF2B5EF4-FFF2-40B4-BE49-F238E27FC236}">
                  <a16:creationId xmlns:a16="http://schemas.microsoft.com/office/drawing/2014/main" id="{1F19AE18-CF8A-1542-A227-D57C8917E9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5109" y="884255"/>
              <a:ext cx="4320454" cy="11276383"/>
            </a:xfrm>
            <a:custGeom>
              <a:avLst/>
              <a:gdLst>
                <a:gd name="T0" fmla="*/ 2823 w 6613"/>
                <a:gd name="T1" fmla="*/ 16212 h 17264"/>
                <a:gd name="T2" fmla="*/ 2764 w 6613"/>
                <a:gd name="T3" fmla="*/ 15403 h 17264"/>
                <a:gd name="T4" fmla="*/ 2343 w 6613"/>
                <a:gd name="T5" fmla="*/ 14925 h 17264"/>
                <a:gd name="T6" fmla="*/ 2305 w 6613"/>
                <a:gd name="T7" fmla="*/ 14038 h 17264"/>
                <a:gd name="T8" fmla="*/ 1664 w 6613"/>
                <a:gd name="T9" fmla="*/ 13171 h 17264"/>
                <a:gd name="T10" fmla="*/ 1772 w 6613"/>
                <a:gd name="T11" fmla="*/ 12453 h 17264"/>
                <a:gd name="T12" fmla="*/ 1209 w 6613"/>
                <a:gd name="T13" fmla="*/ 11860 h 17264"/>
                <a:gd name="T14" fmla="*/ 1238 w 6613"/>
                <a:gd name="T15" fmla="*/ 10862 h 17264"/>
                <a:gd name="T16" fmla="*/ 577 w 6613"/>
                <a:gd name="T17" fmla="*/ 10001 h 17264"/>
                <a:gd name="T18" fmla="*/ 401 w 6613"/>
                <a:gd name="T19" fmla="*/ 8925 h 17264"/>
                <a:gd name="T20" fmla="*/ 288 w 6613"/>
                <a:gd name="T21" fmla="*/ 8033 h 17264"/>
                <a:gd name="T22" fmla="*/ 0 w 6613"/>
                <a:gd name="T23" fmla="*/ 7548 h 17264"/>
                <a:gd name="T24" fmla="*/ 300 w 6613"/>
                <a:gd name="T25" fmla="*/ 7145 h 17264"/>
                <a:gd name="T26" fmla="*/ 514 w 6613"/>
                <a:gd name="T27" fmla="*/ 7016 h 17264"/>
                <a:gd name="T28" fmla="*/ 344 w 6613"/>
                <a:gd name="T29" fmla="*/ 6349 h 17264"/>
                <a:gd name="T30" fmla="*/ 771 w 6613"/>
                <a:gd name="T31" fmla="*/ 6056 h 17264"/>
                <a:gd name="T32" fmla="*/ 624 w 6613"/>
                <a:gd name="T33" fmla="*/ 5299 h 17264"/>
                <a:gd name="T34" fmla="*/ 1028 w 6613"/>
                <a:gd name="T35" fmla="*/ 4960 h 17264"/>
                <a:gd name="T36" fmla="*/ 800 w 6613"/>
                <a:gd name="T37" fmla="*/ 4406 h 17264"/>
                <a:gd name="T38" fmla="*/ 1286 w 6613"/>
                <a:gd name="T39" fmla="*/ 4105 h 17264"/>
                <a:gd name="T40" fmla="*/ 1174 w 6613"/>
                <a:gd name="T41" fmla="*/ 3439 h 17264"/>
                <a:gd name="T42" fmla="*/ 1633 w 6613"/>
                <a:gd name="T43" fmla="*/ 3100 h 17264"/>
                <a:gd name="T44" fmla="*/ 1676 w 6613"/>
                <a:gd name="T45" fmla="*/ 1989 h 17264"/>
                <a:gd name="T46" fmla="*/ 2095 w 6613"/>
                <a:gd name="T47" fmla="*/ 1678 h 17264"/>
                <a:gd name="T48" fmla="*/ 2308 w 6613"/>
                <a:gd name="T49" fmla="*/ 1100 h 17264"/>
                <a:gd name="T50" fmla="*/ 2670 w 6613"/>
                <a:gd name="T51" fmla="*/ 835 h 17264"/>
                <a:gd name="T52" fmla="*/ 2849 w 6613"/>
                <a:gd name="T53" fmla="*/ 356 h 17264"/>
                <a:gd name="T54" fmla="*/ 3313 w 6613"/>
                <a:gd name="T55" fmla="*/ 0 h 17264"/>
                <a:gd name="T56" fmla="*/ 3697 w 6613"/>
                <a:gd name="T57" fmla="*/ 323 h 17264"/>
                <a:gd name="T58" fmla="*/ 3930 w 6613"/>
                <a:gd name="T59" fmla="*/ 835 h 17264"/>
                <a:gd name="T60" fmla="*/ 4319 w 6613"/>
                <a:gd name="T61" fmla="*/ 1111 h 17264"/>
                <a:gd name="T62" fmla="*/ 4445 w 6613"/>
                <a:gd name="T63" fmla="*/ 1697 h 17264"/>
                <a:gd name="T64" fmla="*/ 4927 w 6613"/>
                <a:gd name="T65" fmla="*/ 1977 h 17264"/>
                <a:gd name="T66" fmla="*/ 4925 w 6613"/>
                <a:gd name="T67" fmla="*/ 2783 h 17264"/>
                <a:gd name="T68" fmla="*/ 5430 w 6613"/>
                <a:gd name="T69" fmla="*/ 3311 h 17264"/>
                <a:gd name="T70" fmla="*/ 5314 w 6613"/>
                <a:gd name="T71" fmla="*/ 4119 h 17264"/>
                <a:gd name="T72" fmla="*/ 5699 w 6613"/>
                <a:gd name="T73" fmla="*/ 4514 h 17264"/>
                <a:gd name="T74" fmla="*/ 5572 w 6613"/>
                <a:gd name="T75" fmla="*/ 5004 h 17264"/>
                <a:gd name="T76" fmla="*/ 5969 w 6613"/>
                <a:gd name="T77" fmla="*/ 5311 h 17264"/>
                <a:gd name="T78" fmla="*/ 5829 w 6613"/>
                <a:gd name="T79" fmla="*/ 6056 h 17264"/>
                <a:gd name="T80" fmla="*/ 6132 w 6613"/>
                <a:gd name="T81" fmla="*/ 6270 h 17264"/>
                <a:gd name="T82" fmla="*/ 6086 w 6613"/>
                <a:gd name="T83" fmla="*/ 6721 h 17264"/>
                <a:gd name="T84" fmla="*/ 6309 w 6613"/>
                <a:gd name="T85" fmla="*/ 7165 h 17264"/>
                <a:gd name="T86" fmla="*/ 6612 w 6613"/>
                <a:gd name="T87" fmla="*/ 7404 h 17264"/>
                <a:gd name="T88" fmla="*/ 6315 w 6613"/>
                <a:gd name="T89" fmla="*/ 8027 h 17264"/>
                <a:gd name="T90" fmla="*/ 6450 w 6613"/>
                <a:gd name="T91" fmla="*/ 8749 h 17264"/>
                <a:gd name="T92" fmla="*/ 5937 w 6613"/>
                <a:gd name="T93" fmla="*/ 9151 h 17264"/>
                <a:gd name="T94" fmla="*/ 5979 w 6613"/>
                <a:gd name="T95" fmla="*/ 9840 h 17264"/>
                <a:gd name="T96" fmla="*/ 5922 w 6613"/>
                <a:gd name="T97" fmla="*/ 10445 h 17264"/>
                <a:gd name="T98" fmla="*/ 5313 w 6613"/>
                <a:gd name="T99" fmla="*/ 10996 h 17264"/>
                <a:gd name="T100" fmla="*/ 5290 w 6613"/>
                <a:gd name="T101" fmla="*/ 12059 h 17264"/>
                <a:gd name="T102" fmla="*/ 4762 w 6613"/>
                <a:gd name="T103" fmla="*/ 12628 h 17264"/>
                <a:gd name="T104" fmla="*/ 4658 w 6613"/>
                <a:gd name="T105" fmla="*/ 13720 h 17264"/>
                <a:gd name="T106" fmla="*/ 4276 w 6613"/>
                <a:gd name="T107" fmla="*/ 14064 h 17264"/>
                <a:gd name="T108" fmla="*/ 3980 w 6613"/>
                <a:gd name="T109" fmla="*/ 15311 h 17264"/>
                <a:gd name="T110" fmla="*/ 3863 w 6613"/>
                <a:gd name="T111" fmla="*/ 16259 h 17264"/>
                <a:gd name="T112" fmla="*/ 3323 w 6613"/>
                <a:gd name="T113" fmla="*/ 17263 h 17264"/>
                <a:gd name="T114" fmla="*/ 2823 w 6613"/>
                <a:gd name="T115" fmla="*/ 16212 h 17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613" h="17264">
                  <a:moveTo>
                    <a:pt x="2823" y="16212"/>
                  </a:moveTo>
                  <a:lnTo>
                    <a:pt x="2764" y="15403"/>
                  </a:lnTo>
                  <a:lnTo>
                    <a:pt x="2343" y="14925"/>
                  </a:lnTo>
                  <a:lnTo>
                    <a:pt x="2305" y="14038"/>
                  </a:lnTo>
                  <a:lnTo>
                    <a:pt x="1664" y="13171"/>
                  </a:lnTo>
                  <a:lnTo>
                    <a:pt x="1772" y="12453"/>
                  </a:lnTo>
                  <a:lnTo>
                    <a:pt x="1209" y="11860"/>
                  </a:lnTo>
                  <a:lnTo>
                    <a:pt x="1238" y="10862"/>
                  </a:lnTo>
                  <a:lnTo>
                    <a:pt x="577" y="10001"/>
                  </a:lnTo>
                  <a:lnTo>
                    <a:pt x="401" y="8925"/>
                  </a:lnTo>
                  <a:lnTo>
                    <a:pt x="288" y="8033"/>
                  </a:lnTo>
                  <a:lnTo>
                    <a:pt x="0" y="7548"/>
                  </a:lnTo>
                  <a:lnTo>
                    <a:pt x="300" y="7145"/>
                  </a:lnTo>
                  <a:lnTo>
                    <a:pt x="514" y="7016"/>
                  </a:lnTo>
                  <a:lnTo>
                    <a:pt x="344" y="6349"/>
                  </a:lnTo>
                  <a:lnTo>
                    <a:pt x="771" y="6056"/>
                  </a:lnTo>
                  <a:lnTo>
                    <a:pt x="624" y="5299"/>
                  </a:lnTo>
                  <a:lnTo>
                    <a:pt x="1028" y="4960"/>
                  </a:lnTo>
                  <a:lnTo>
                    <a:pt x="800" y="4406"/>
                  </a:lnTo>
                  <a:lnTo>
                    <a:pt x="1286" y="4105"/>
                  </a:lnTo>
                  <a:lnTo>
                    <a:pt x="1174" y="3439"/>
                  </a:lnTo>
                  <a:lnTo>
                    <a:pt x="1633" y="3100"/>
                  </a:lnTo>
                  <a:lnTo>
                    <a:pt x="1676" y="1989"/>
                  </a:lnTo>
                  <a:lnTo>
                    <a:pt x="2095" y="1678"/>
                  </a:lnTo>
                  <a:lnTo>
                    <a:pt x="2308" y="1100"/>
                  </a:lnTo>
                  <a:lnTo>
                    <a:pt x="2670" y="835"/>
                  </a:lnTo>
                  <a:lnTo>
                    <a:pt x="2849" y="356"/>
                  </a:lnTo>
                  <a:lnTo>
                    <a:pt x="3313" y="0"/>
                  </a:lnTo>
                  <a:lnTo>
                    <a:pt x="3697" y="323"/>
                  </a:lnTo>
                  <a:lnTo>
                    <a:pt x="3930" y="835"/>
                  </a:lnTo>
                  <a:lnTo>
                    <a:pt x="4319" y="1111"/>
                  </a:lnTo>
                  <a:lnTo>
                    <a:pt x="4445" y="1697"/>
                  </a:lnTo>
                  <a:lnTo>
                    <a:pt x="4927" y="1977"/>
                  </a:lnTo>
                  <a:lnTo>
                    <a:pt x="4925" y="2783"/>
                  </a:lnTo>
                  <a:lnTo>
                    <a:pt x="5430" y="3311"/>
                  </a:lnTo>
                  <a:lnTo>
                    <a:pt x="5314" y="4119"/>
                  </a:lnTo>
                  <a:lnTo>
                    <a:pt x="5699" y="4514"/>
                  </a:lnTo>
                  <a:lnTo>
                    <a:pt x="5572" y="5004"/>
                  </a:lnTo>
                  <a:lnTo>
                    <a:pt x="5969" y="5311"/>
                  </a:lnTo>
                  <a:lnTo>
                    <a:pt x="5829" y="6056"/>
                  </a:lnTo>
                  <a:lnTo>
                    <a:pt x="6132" y="6270"/>
                  </a:lnTo>
                  <a:lnTo>
                    <a:pt x="6086" y="6721"/>
                  </a:lnTo>
                  <a:lnTo>
                    <a:pt x="6309" y="7165"/>
                  </a:lnTo>
                  <a:lnTo>
                    <a:pt x="6612" y="7404"/>
                  </a:lnTo>
                  <a:lnTo>
                    <a:pt x="6315" y="8027"/>
                  </a:lnTo>
                  <a:lnTo>
                    <a:pt x="6450" y="8749"/>
                  </a:lnTo>
                  <a:lnTo>
                    <a:pt x="5937" y="9151"/>
                  </a:lnTo>
                  <a:lnTo>
                    <a:pt x="5979" y="9840"/>
                  </a:lnTo>
                  <a:lnTo>
                    <a:pt x="5922" y="10445"/>
                  </a:lnTo>
                  <a:lnTo>
                    <a:pt x="5313" y="10996"/>
                  </a:lnTo>
                  <a:lnTo>
                    <a:pt x="5290" y="12059"/>
                  </a:lnTo>
                  <a:lnTo>
                    <a:pt x="4762" y="12628"/>
                  </a:lnTo>
                  <a:lnTo>
                    <a:pt x="4658" y="13720"/>
                  </a:lnTo>
                  <a:lnTo>
                    <a:pt x="4276" y="14064"/>
                  </a:lnTo>
                  <a:lnTo>
                    <a:pt x="3980" y="15311"/>
                  </a:lnTo>
                  <a:lnTo>
                    <a:pt x="3863" y="16259"/>
                  </a:lnTo>
                  <a:lnTo>
                    <a:pt x="3323" y="17263"/>
                  </a:lnTo>
                  <a:lnTo>
                    <a:pt x="2823" y="16212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3">
              <a:extLst>
                <a:ext uri="{FF2B5EF4-FFF2-40B4-BE49-F238E27FC236}">
                  <a16:creationId xmlns:a16="http://schemas.microsoft.com/office/drawing/2014/main" id="{7CFD0ABE-2129-9748-916E-8552CB2E83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4398" y="993706"/>
              <a:ext cx="4124593" cy="10838577"/>
            </a:xfrm>
            <a:custGeom>
              <a:avLst/>
              <a:gdLst>
                <a:gd name="T0" fmla="*/ 5879 w 6314"/>
                <a:gd name="T1" fmla="*/ 6573 h 16594"/>
                <a:gd name="T2" fmla="*/ 5879 w 6314"/>
                <a:gd name="T3" fmla="*/ 6163 h 16594"/>
                <a:gd name="T4" fmla="*/ 5622 w 6314"/>
                <a:gd name="T5" fmla="*/ 5921 h 16594"/>
                <a:gd name="T6" fmla="*/ 5622 w 6314"/>
                <a:gd name="T7" fmla="*/ 5177 h 16594"/>
                <a:gd name="T8" fmla="*/ 5364 w 6314"/>
                <a:gd name="T9" fmla="*/ 4865 h 16594"/>
                <a:gd name="T10" fmla="*/ 5364 w 6314"/>
                <a:gd name="T11" fmla="*/ 4257 h 16594"/>
                <a:gd name="T12" fmla="*/ 5107 w 6314"/>
                <a:gd name="T13" fmla="*/ 3982 h 16594"/>
                <a:gd name="T14" fmla="*/ 5107 w 6314"/>
                <a:gd name="T15" fmla="*/ 3186 h 16594"/>
                <a:gd name="T16" fmla="*/ 4721 w 6314"/>
                <a:gd name="T17" fmla="*/ 2644 h 16594"/>
                <a:gd name="T18" fmla="*/ 4621 w 6314"/>
                <a:gd name="T19" fmla="*/ 1869 h 16594"/>
                <a:gd name="T20" fmla="*/ 4249 w 6314"/>
                <a:gd name="T21" fmla="*/ 1575 h 16594"/>
                <a:gd name="T22" fmla="*/ 4049 w 6314"/>
                <a:gd name="T23" fmla="*/ 1038 h 16594"/>
                <a:gd name="T24" fmla="*/ 3734 w 6314"/>
                <a:gd name="T25" fmla="*/ 709 h 16594"/>
                <a:gd name="T26" fmla="*/ 3506 w 6314"/>
                <a:gd name="T27" fmla="*/ 207 h 16594"/>
                <a:gd name="T28" fmla="*/ 3163 w 6314"/>
                <a:gd name="T29" fmla="*/ 0 h 16594"/>
                <a:gd name="T30" fmla="*/ 2820 w 6314"/>
                <a:gd name="T31" fmla="*/ 207 h 16594"/>
                <a:gd name="T32" fmla="*/ 2591 w 6314"/>
                <a:gd name="T33" fmla="*/ 709 h 16594"/>
                <a:gd name="T34" fmla="*/ 2277 w 6314"/>
                <a:gd name="T35" fmla="*/ 1038 h 16594"/>
                <a:gd name="T36" fmla="*/ 2077 w 6314"/>
                <a:gd name="T37" fmla="*/ 1575 h 16594"/>
                <a:gd name="T38" fmla="*/ 1705 w 6314"/>
                <a:gd name="T39" fmla="*/ 1869 h 16594"/>
                <a:gd name="T40" fmla="*/ 1562 w 6314"/>
                <a:gd name="T41" fmla="*/ 2978 h 16594"/>
                <a:gd name="T42" fmla="*/ 1219 w 6314"/>
                <a:gd name="T43" fmla="*/ 3186 h 16594"/>
                <a:gd name="T44" fmla="*/ 1219 w 6314"/>
                <a:gd name="T45" fmla="*/ 3982 h 16594"/>
                <a:gd name="T46" fmla="*/ 961 w 6314"/>
                <a:gd name="T47" fmla="*/ 4121 h 16594"/>
                <a:gd name="T48" fmla="*/ 961 w 6314"/>
                <a:gd name="T49" fmla="*/ 4818 h 16594"/>
                <a:gd name="T50" fmla="*/ 704 w 6314"/>
                <a:gd name="T51" fmla="*/ 5177 h 16594"/>
                <a:gd name="T52" fmla="*/ 704 w 6314"/>
                <a:gd name="T53" fmla="*/ 5921 h 16594"/>
                <a:gd name="T54" fmla="*/ 447 w 6314"/>
                <a:gd name="T55" fmla="*/ 6163 h 16594"/>
                <a:gd name="T56" fmla="*/ 447 w 6314"/>
                <a:gd name="T57" fmla="*/ 6891 h 16594"/>
                <a:gd name="T58" fmla="*/ 218 w 6314"/>
                <a:gd name="T59" fmla="*/ 7029 h 16594"/>
                <a:gd name="T60" fmla="*/ 0 w 6314"/>
                <a:gd name="T61" fmla="*/ 7513 h 16594"/>
                <a:gd name="T62" fmla="*/ 218 w 6314"/>
                <a:gd name="T63" fmla="*/ 7842 h 16594"/>
                <a:gd name="T64" fmla="*/ 345 w 6314"/>
                <a:gd name="T65" fmla="*/ 8674 h 16594"/>
                <a:gd name="T66" fmla="*/ 681 w 6314"/>
                <a:gd name="T67" fmla="*/ 9713 h 16594"/>
                <a:gd name="T68" fmla="*/ 1171 w 6314"/>
                <a:gd name="T69" fmla="*/ 10678 h 16594"/>
                <a:gd name="T70" fmla="*/ 1226 w 6314"/>
                <a:gd name="T71" fmla="*/ 11609 h 16594"/>
                <a:gd name="T72" fmla="*/ 1703 w 6314"/>
                <a:gd name="T73" fmla="*/ 12262 h 16594"/>
                <a:gd name="T74" fmla="*/ 1799 w 6314"/>
                <a:gd name="T75" fmla="*/ 13206 h 16594"/>
                <a:gd name="T76" fmla="*/ 2235 w 6314"/>
                <a:gd name="T77" fmla="*/ 13847 h 16594"/>
                <a:gd name="T78" fmla="*/ 2372 w 6314"/>
                <a:gd name="T79" fmla="*/ 14699 h 16594"/>
                <a:gd name="T80" fmla="*/ 2693 w 6314"/>
                <a:gd name="T81" fmla="*/ 15211 h 16594"/>
                <a:gd name="T82" fmla="*/ 2848 w 6314"/>
                <a:gd name="T83" fmla="*/ 15997 h 16594"/>
                <a:gd name="T84" fmla="*/ 3157 w 6314"/>
                <a:gd name="T85" fmla="*/ 16593 h 16594"/>
                <a:gd name="T86" fmla="*/ 3448 w 6314"/>
                <a:gd name="T87" fmla="*/ 16037 h 16594"/>
                <a:gd name="T88" fmla="*/ 3656 w 6314"/>
                <a:gd name="T89" fmla="*/ 15109 h 16594"/>
                <a:gd name="T90" fmla="*/ 3843 w 6314"/>
                <a:gd name="T91" fmla="*/ 14557 h 16594"/>
                <a:gd name="T92" fmla="*/ 4076 w 6314"/>
                <a:gd name="T93" fmla="*/ 13868 h 16594"/>
                <a:gd name="T94" fmla="*/ 4427 w 6314"/>
                <a:gd name="T95" fmla="*/ 13348 h 16594"/>
                <a:gd name="T96" fmla="*/ 4557 w 6314"/>
                <a:gd name="T97" fmla="*/ 12439 h 16594"/>
                <a:gd name="T98" fmla="*/ 4916 w 6314"/>
                <a:gd name="T99" fmla="*/ 11803 h 16594"/>
                <a:gd name="T100" fmla="*/ 5110 w 6314"/>
                <a:gd name="T101" fmla="*/ 10801 h 16594"/>
                <a:gd name="T102" fmla="*/ 5607 w 6314"/>
                <a:gd name="T103" fmla="*/ 10152 h 16594"/>
                <a:gd name="T104" fmla="*/ 5771 w 6314"/>
                <a:gd name="T105" fmla="*/ 9666 h 16594"/>
                <a:gd name="T106" fmla="*/ 5729 w 6314"/>
                <a:gd name="T107" fmla="*/ 8966 h 16594"/>
                <a:gd name="T108" fmla="*/ 6104 w 6314"/>
                <a:gd name="T109" fmla="*/ 8414 h 16594"/>
                <a:gd name="T110" fmla="*/ 6108 w 6314"/>
                <a:gd name="T111" fmla="*/ 7842 h 16594"/>
                <a:gd name="T112" fmla="*/ 6313 w 6314"/>
                <a:gd name="T113" fmla="*/ 7506 h 16594"/>
                <a:gd name="T114" fmla="*/ 6108 w 6314"/>
                <a:gd name="T115" fmla="*/ 7029 h 16594"/>
                <a:gd name="T116" fmla="*/ 5879 w 6314"/>
                <a:gd name="T117" fmla="*/ 6573 h 16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314" h="16594">
                  <a:moveTo>
                    <a:pt x="5879" y="6573"/>
                  </a:moveTo>
                  <a:lnTo>
                    <a:pt x="5879" y="6163"/>
                  </a:lnTo>
                  <a:lnTo>
                    <a:pt x="5622" y="5921"/>
                  </a:lnTo>
                  <a:lnTo>
                    <a:pt x="5622" y="5177"/>
                  </a:lnTo>
                  <a:lnTo>
                    <a:pt x="5364" y="4865"/>
                  </a:lnTo>
                  <a:lnTo>
                    <a:pt x="5364" y="4257"/>
                  </a:lnTo>
                  <a:lnTo>
                    <a:pt x="5107" y="3982"/>
                  </a:lnTo>
                  <a:lnTo>
                    <a:pt x="5107" y="3186"/>
                  </a:lnTo>
                  <a:lnTo>
                    <a:pt x="4721" y="2644"/>
                  </a:lnTo>
                  <a:lnTo>
                    <a:pt x="4621" y="1869"/>
                  </a:lnTo>
                  <a:lnTo>
                    <a:pt x="4249" y="1575"/>
                  </a:lnTo>
                  <a:lnTo>
                    <a:pt x="4049" y="1038"/>
                  </a:lnTo>
                  <a:lnTo>
                    <a:pt x="3734" y="709"/>
                  </a:lnTo>
                  <a:lnTo>
                    <a:pt x="3506" y="207"/>
                  </a:lnTo>
                  <a:lnTo>
                    <a:pt x="3163" y="0"/>
                  </a:lnTo>
                  <a:lnTo>
                    <a:pt x="2820" y="207"/>
                  </a:lnTo>
                  <a:lnTo>
                    <a:pt x="2591" y="709"/>
                  </a:lnTo>
                  <a:lnTo>
                    <a:pt x="2277" y="1038"/>
                  </a:lnTo>
                  <a:lnTo>
                    <a:pt x="2077" y="1575"/>
                  </a:lnTo>
                  <a:lnTo>
                    <a:pt x="1705" y="1869"/>
                  </a:lnTo>
                  <a:lnTo>
                    <a:pt x="1562" y="2978"/>
                  </a:lnTo>
                  <a:lnTo>
                    <a:pt x="1219" y="3186"/>
                  </a:lnTo>
                  <a:lnTo>
                    <a:pt x="1219" y="3982"/>
                  </a:lnTo>
                  <a:lnTo>
                    <a:pt x="961" y="4121"/>
                  </a:lnTo>
                  <a:lnTo>
                    <a:pt x="961" y="4818"/>
                  </a:lnTo>
                  <a:lnTo>
                    <a:pt x="704" y="5177"/>
                  </a:lnTo>
                  <a:lnTo>
                    <a:pt x="704" y="5921"/>
                  </a:lnTo>
                  <a:lnTo>
                    <a:pt x="447" y="6163"/>
                  </a:lnTo>
                  <a:lnTo>
                    <a:pt x="447" y="6891"/>
                  </a:lnTo>
                  <a:lnTo>
                    <a:pt x="218" y="7029"/>
                  </a:lnTo>
                  <a:lnTo>
                    <a:pt x="0" y="7513"/>
                  </a:lnTo>
                  <a:lnTo>
                    <a:pt x="218" y="7842"/>
                  </a:lnTo>
                  <a:lnTo>
                    <a:pt x="345" y="8674"/>
                  </a:lnTo>
                  <a:lnTo>
                    <a:pt x="681" y="9713"/>
                  </a:lnTo>
                  <a:lnTo>
                    <a:pt x="1171" y="10678"/>
                  </a:lnTo>
                  <a:lnTo>
                    <a:pt x="1226" y="11609"/>
                  </a:lnTo>
                  <a:lnTo>
                    <a:pt x="1703" y="12262"/>
                  </a:lnTo>
                  <a:lnTo>
                    <a:pt x="1799" y="13206"/>
                  </a:lnTo>
                  <a:lnTo>
                    <a:pt x="2235" y="13847"/>
                  </a:lnTo>
                  <a:lnTo>
                    <a:pt x="2372" y="14699"/>
                  </a:lnTo>
                  <a:lnTo>
                    <a:pt x="2693" y="15211"/>
                  </a:lnTo>
                  <a:lnTo>
                    <a:pt x="2848" y="15997"/>
                  </a:lnTo>
                  <a:lnTo>
                    <a:pt x="3157" y="16593"/>
                  </a:lnTo>
                  <a:lnTo>
                    <a:pt x="3448" y="16037"/>
                  </a:lnTo>
                  <a:lnTo>
                    <a:pt x="3656" y="15109"/>
                  </a:lnTo>
                  <a:lnTo>
                    <a:pt x="3843" y="14557"/>
                  </a:lnTo>
                  <a:lnTo>
                    <a:pt x="4076" y="13868"/>
                  </a:lnTo>
                  <a:lnTo>
                    <a:pt x="4427" y="13348"/>
                  </a:lnTo>
                  <a:lnTo>
                    <a:pt x="4557" y="12439"/>
                  </a:lnTo>
                  <a:lnTo>
                    <a:pt x="4916" y="11803"/>
                  </a:lnTo>
                  <a:lnTo>
                    <a:pt x="5110" y="10801"/>
                  </a:lnTo>
                  <a:lnTo>
                    <a:pt x="5607" y="10152"/>
                  </a:lnTo>
                  <a:lnTo>
                    <a:pt x="5771" y="9666"/>
                  </a:lnTo>
                  <a:lnTo>
                    <a:pt x="5729" y="8966"/>
                  </a:lnTo>
                  <a:lnTo>
                    <a:pt x="6104" y="8414"/>
                  </a:lnTo>
                  <a:lnTo>
                    <a:pt x="6108" y="7842"/>
                  </a:lnTo>
                  <a:lnTo>
                    <a:pt x="6313" y="7506"/>
                  </a:lnTo>
                  <a:lnTo>
                    <a:pt x="6108" y="7029"/>
                  </a:lnTo>
                  <a:lnTo>
                    <a:pt x="5879" y="657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4">
              <a:extLst>
                <a:ext uri="{FF2B5EF4-FFF2-40B4-BE49-F238E27FC236}">
                  <a16:creationId xmlns:a16="http://schemas.microsoft.com/office/drawing/2014/main" id="{D9586FFD-06B0-E84A-926F-AF09737A0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15370" y="1117559"/>
              <a:ext cx="3882648" cy="10481421"/>
            </a:xfrm>
            <a:custGeom>
              <a:avLst/>
              <a:gdLst>
                <a:gd name="T0" fmla="*/ 2662 w 5944"/>
                <a:gd name="T1" fmla="*/ 14959 h 16049"/>
                <a:gd name="T2" fmla="*/ 2204 w 5944"/>
                <a:gd name="T3" fmla="*/ 13593 h 16049"/>
                <a:gd name="T4" fmla="*/ 1997 w 5944"/>
                <a:gd name="T5" fmla="*/ 11832 h 16049"/>
                <a:gd name="T6" fmla="*/ 1173 w 5944"/>
                <a:gd name="T7" fmla="*/ 10895 h 16049"/>
                <a:gd name="T8" fmla="*/ 1436 w 5944"/>
                <a:gd name="T9" fmla="*/ 9867 h 16049"/>
                <a:gd name="T10" fmla="*/ 1365 w 5944"/>
                <a:gd name="T11" fmla="*/ 8814 h 16049"/>
                <a:gd name="T12" fmla="*/ 286 w 5944"/>
                <a:gd name="T13" fmla="*/ 8105 h 16049"/>
                <a:gd name="T14" fmla="*/ 383 w 5944"/>
                <a:gd name="T15" fmla="*/ 7107 h 16049"/>
                <a:gd name="T16" fmla="*/ 406 w 5944"/>
                <a:gd name="T17" fmla="*/ 6662 h 16049"/>
                <a:gd name="T18" fmla="*/ 682 w 5944"/>
                <a:gd name="T19" fmla="*/ 5039 h 16049"/>
                <a:gd name="T20" fmla="*/ 921 w 5944"/>
                <a:gd name="T21" fmla="*/ 4814 h 16049"/>
                <a:gd name="T22" fmla="*/ 1197 w 5944"/>
                <a:gd name="T23" fmla="*/ 3087 h 16049"/>
                <a:gd name="T24" fmla="*/ 1529 w 5944"/>
                <a:gd name="T25" fmla="*/ 2872 h 16049"/>
                <a:gd name="T26" fmla="*/ 2232 w 5944"/>
                <a:gd name="T27" fmla="*/ 937 h 16049"/>
                <a:gd name="T28" fmla="*/ 2488 w 5944"/>
                <a:gd name="T29" fmla="*/ 626 h 16049"/>
                <a:gd name="T30" fmla="*/ 3191 w 5944"/>
                <a:gd name="T31" fmla="*/ 130 h 16049"/>
                <a:gd name="T32" fmla="*/ 3721 w 5944"/>
                <a:gd name="T33" fmla="*/ 937 h 16049"/>
                <a:gd name="T34" fmla="*/ 3189 w 5944"/>
                <a:gd name="T35" fmla="*/ 2147 h 16049"/>
                <a:gd name="T36" fmla="*/ 4873 w 5944"/>
                <a:gd name="T37" fmla="*/ 3972 h 16049"/>
                <a:gd name="T38" fmla="*/ 5015 w 5944"/>
                <a:gd name="T39" fmla="*/ 4130 h 16049"/>
                <a:gd name="T40" fmla="*/ 5272 w 5944"/>
                <a:gd name="T41" fmla="*/ 5044 h 16049"/>
                <a:gd name="T42" fmla="*/ 5575 w 5944"/>
                <a:gd name="T43" fmla="*/ 6522 h 16049"/>
                <a:gd name="T44" fmla="*/ 5773 w 5944"/>
                <a:gd name="T45" fmla="*/ 6907 h 16049"/>
                <a:gd name="T46" fmla="*/ 5528 w 5944"/>
                <a:gd name="T47" fmla="*/ 8393 h 16049"/>
                <a:gd name="T48" fmla="*/ 5376 w 5944"/>
                <a:gd name="T49" fmla="*/ 8729 h 16049"/>
                <a:gd name="T50" fmla="*/ 5274 w 5944"/>
                <a:gd name="T51" fmla="*/ 9884 h 16049"/>
                <a:gd name="T52" fmla="*/ 3984 w 5944"/>
                <a:gd name="T53" fmla="*/ 10849 h 16049"/>
                <a:gd name="T54" fmla="*/ 4061 w 5944"/>
                <a:gd name="T55" fmla="*/ 12464 h 16049"/>
                <a:gd name="T56" fmla="*/ 3741 w 5944"/>
                <a:gd name="T57" fmla="*/ 13603 h 16049"/>
                <a:gd name="T58" fmla="*/ 3313 w 5944"/>
                <a:gd name="T59" fmla="*/ 14874 h 16049"/>
                <a:gd name="T60" fmla="*/ 3107 w 5944"/>
                <a:gd name="T61" fmla="*/ 15789 h 16049"/>
                <a:gd name="T62" fmla="*/ 2818 w 5944"/>
                <a:gd name="T63" fmla="*/ 15752 h 16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944" h="16049">
                  <a:moveTo>
                    <a:pt x="2818" y="15752"/>
                  </a:moveTo>
                  <a:lnTo>
                    <a:pt x="2662" y="14959"/>
                  </a:lnTo>
                  <a:lnTo>
                    <a:pt x="2342" y="14449"/>
                  </a:lnTo>
                  <a:lnTo>
                    <a:pt x="2204" y="13593"/>
                  </a:lnTo>
                  <a:lnTo>
                    <a:pt x="1772" y="12957"/>
                  </a:lnTo>
                  <a:lnTo>
                    <a:pt x="1997" y="11832"/>
                  </a:lnTo>
                  <a:lnTo>
                    <a:pt x="1201" y="11360"/>
                  </a:lnTo>
                  <a:lnTo>
                    <a:pt x="1173" y="10895"/>
                  </a:lnTo>
                  <a:lnTo>
                    <a:pt x="1146" y="10443"/>
                  </a:lnTo>
                  <a:lnTo>
                    <a:pt x="1436" y="9867"/>
                  </a:lnTo>
                  <a:lnTo>
                    <a:pt x="646" y="9459"/>
                  </a:lnTo>
                  <a:lnTo>
                    <a:pt x="1365" y="8814"/>
                  </a:lnTo>
                  <a:lnTo>
                    <a:pt x="628" y="9059"/>
                  </a:lnTo>
                  <a:lnTo>
                    <a:pt x="286" y="8105"/>
                  </a:lnTo>
                  <a:lnTo>
                    <a:pt x="0" y="7307"/>
                  </a:lnTo>
                  <a:lnTo>
                    <a:pt x="383" y="7107"/>
                  </a:lnTo>
                  <a:lnTo>
                    <a:pt x="1857" y="6546"/>
                  </a:lnTo>
                  <a:lnTo>
                    <a:pt x="406" y="6662"/>
                  </a:lnTo>
                  <a:lnTo>
                    <a:pt x="682" y="5801"/>
                  </a:lnTo>
                  <a:lnTo>
                    <a:pt x="682" y="5039"/>
                  </a:lnTo>
                  <a:lnTo>
                    <a:pt x="2509" y="4859"/>
                  </a:lnTo>
                  <a:lnTo>
                    <a:pt x="921" y="4814"/>
                  </a:lnTo>
                  <a:lnTo>
                    <a:pt x="1197" y="3888"/>
                  </a:lnTo>
                  <a:lnTo>
                    <a:pt x="1197" y="3087"/>
                  </a:lnTo>
                  <a:lnTo>
                    <a:pt x="3165" y="3177"/>
                  </a:lnTo>
                  <a:lnTo>
                    <a:pt x="1529" y="2872"/>
                  </a:lnTo>
                  <a:lnTo>
                    <a:pt x="2028" y="1485"/>
                  </a:lnTo>
                  <a:lnTo>
                    <a:pt x="2232" y="937"/>
                  </a:lnTo>
                  <a:lnTo>
                    <a:pt x="2971" y="767"/>
                  </a:lnTo>
                  <a:lnTo>
                    <a:pt x="2488" y="626"/>
                  </a:lnTo>
                  <a:lnTo>
                    <a:pt x="2977" y="0"/>
                  </a:lnTo>
                  <a:lnTo>
                    <a:pt x="3191" y="130"/>
                  </a:lnTo>
                  <a:lnTo>
                    <a:pt x="3411" y="612"/>
                  </a:lnTo>
                  <a:lnTo>
                    <a:pt x="3721" y="937"/>
                  </a:lnTo>
                  <a:lnTo>
                    <a:pt x="4204" y="2232"/>
                  </a:lnTo>
                  <a:lnTo>
                    <a:pt x="3189" y="2147"/>
                  </a:lnTo>
                  <a:lnTo>
                    <a:pt x="4378" y="2515"/>
                  </a:lnTo>
                  <a:lnTo>
                    <a:pt x="4873" y="3972"/>
                  </a:lnTo>
                  <a:lnTo>
                    <a:pt x="3423" y="4136"/>
                  </a:lnTo>
                  <a:lnTo>
                    <a:pt x="5015" y="4130"/>
                  </a:lnTo>
                  <a:lnTo>
                    <a:pt x="5015" y="4733"/>
                  </a:lnTo>
                  <a:lnTo>
                    <a:pt x="5272" y="5044"/>
                  </a:lnTo>
                  <a:lnTo>
                    <a:pt x="5272" y="5801"/>
                  </a:lnTo>
                  <a:lnTo>
                    <a:pt x="5575" y="6522"/>
                  </a:lnTo>
                  <a:lnTo>
                    <a:pt x="4709" y="6288"/>
                  </a:lnTo>
                  <a:lnTo>
                    <a:pt x="5773" y="6907"/>
                  </a:lnTo>
                  <a:lnTo>
                    <a:pt x="5943" y="7301"/>
                  </a:lnTo>
                  <a:lnTo>
                    <a:pt x="5528" y="8393"/>
                  </a:lnTo>
                  <a:lnTo>
                    <a:pt x="4757" y="7855"/>
                  </a:lnTo>
                  <a:lnTo>
                    <a:pt x="5376" y="8729"/>
                  </a:lnTo>
                  <a:lnTo>
                    <a:pt x="5419" y="9453"/>
                  </a:lnTo>
                  <a:lnTo>
                    <a:pt x="5274" y="9884"/>
                  </a:lnTo>
                  <a:lnTo>
                    <a:pt x="4656" y="10691"/>
                  </a:lnTo>
                  <a:lnTo>
                    <a:pt x="3984" y="10849"/>
                  </a:lnTo>
                  <a:lnTo>
                    <a:pt x="4575" y="11555"/>
                  </a:lnTo>
                  <a:lnTo>
                    <a:pt x="4061" y="12464"/>
                  </a:lnTo>
                  <a:lnTo>
                    <a:pt x="3750" y="12885"/>
                  </a:lnTo>
                  <a:lnTo>
                    <a:pt x="3741" y="13603"/>
                  </a:lnTo>
                  <a:lnTo>
                    <a:pt x="3558" y="14146"/>
                  </a:lnTo>
                  <a:lnTo>
                    <a:pt x="3313" y="14874"/>
                  </a:lnTo>
                  <a:lnTo>
                    <a:pt x="2972" y="15341"/>
                  </a:lnTo>
                  <a:lnTo>
                    <a:pt x="3107" y="15789"/>
                  </a:lnTo>
                  <a:lnTo>
                    <a:pt x="2971" y="16048"/>
                  </a:lnTo>
                  <a:lnTo>
                    <a:pt x="2818" y="1575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4EC32699-5EE7-F74A-A2CF-1A1CFB208F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17803" y="1814592"/>
              <a:ext cx="3318108" cy="8920297"/>
            </a:xfrm>
            <a:custGeom>
              <a:avLst/>
              <a:gdLst>
                <a:gd name="T0" fmla="*/ 2238 w 5078"/>
                <a:gd name="T1" fmla="*/ 13246 h 13659"/>
                <a:gd name="T2" fmla="*/ 2099 w 5078"/>
                <a:gd name="T3" fmla="*/ 12383 h 13659"/>
                <a:gd name="T4" fmla="*/ 1708 w 5078"/>
                <a:gd name="T5" fmla="*/ 11807 h 13659"/>
                <a:gd name="T6" fmla="*/ 1954 w 5078"/>
                <a:gd name="T7" fmla="*/ 10576 h 13659"/>
                <a:gd name="T8" fmla="*/ 1100 w 5078"/>
                <a:gd name="T9" fmla="*/ 10070 h 13659"/>
                <a:gd name="T10" fmla="*/ 1063 w 5078"/>
                <a:gd name="T11" fmla="*/ 9452 h 13659"/>
                <a:gd name="T12" fmla="*/ 1474 w 5078"/>
                <a:gd name="T13" fmla="*/ 8635 h 13659"/>
                <a:gd name="T14" fmla="*/ 838 w 5078"/>
                <a:gd name="T15" fmla="*/ 8306 h 13659"/>
                <a:gd name="T16" fmla="*/ 1153 w 5078"/>
                <a:gd name="T17" fmla="*/ 8023 h 13659"/>
                <a:gd name="T18" fmla="*/ 785 w 5078"/>
                <a:gd name="T19" fmla="*/ 7390 h 13659"/>
                <a:gd name="T20" fmla="*/ 394 w 5078"/>
                <a:gd name="T21" fmla="*/ 7520 h 13659"/>
                <a:gd name="T22" fmla="*/ 646 w 5078"/>
                <a:gd name="T23" fmla="*/ 6828 h 13659"/>
                <a:gd name="T24" fmla="*/ 0 w 5078"/>
                <a:gd name="T25" fmla="*/ 6419 h 13659"/>
                <a:gd name="T26" fmla="*/ 75 w 5078"/>
                <a:gd name="T27" fmla="*/ 6380 h 13659"/>
                <a:gd name="T28" fmla="*/ 1528 w 5078"/>
                <a:gd name="T29" fmla="*/ 5827 h 13659"/>
                <a:gd name="T30" fmla="*/ 1364 w 5078"/>
                <a:gd name="T31" fmla="*/ 5104 h 13659"/>
                <a:gd name="T32" fmla="*/ 471 w 5078"/>
                <a:gd name="T33" fmla="*/ 5175 h 13659"/>
                <a:gd name="T34" fmla="*/ 810 w 5078"/>
                <a:gd name="T35" fmla="*/ 4775 h 13659"/>
                <a:gd name="T36" fmla="*/ 594 w 5078"/>
                <a:gd name="T37" fmla="*/ 4308 h 13659"/>
                <a:gd name="T38" fmla="*/ 2047 w 5078"/>
                <a:gd name="T39" fmla="*/ 3790 h 13659"/>
                <a:gd name="T40" fmla="*/ 957 w 5078"/>
                <a:gd name="T41" fmla="*/ 3384 h 13659"/>
                <a:gd name="T42" fmla="*/ 1675 w 5078"/>
                <a:gd name="T43" fmla="*/ 3020 h 13659"/>
                <a:gd name="T44" fmla="*/ 1109 w 5078"/>
                <a:gd name="T45" fmla="*/ 2410 h 13659"/>
                <a:gd name="T46" fmla="*/ 2984 w 5078"/>
                <a:gd name="T47" fmla="*/ 2271 h 13659"/>
                <a:gd name="T48" fmla="*/ 1568 w 5078"/>
                <a:gd name="T49" fmla="*/ 1516 h 13659"/>
                <a:gd name="T50" fmla="*/ 1918 w 5078"/>
                <a:gd name="T51" fmla="*/ 544 h 13659"/>
                <a:gd name="T52" fmla="*/ 2051 w 5078"/>
                <a:gd name="T53" fmla="*/ 187 h 13659"/>
                <a:gd name="T54" fmla="*/ 2868 w 5078"/>
                <a:gd name="T55" fmla="*/ 0 h 13659"/>
                <a:gd name="T56" fmla="*/ 2935 w 5078"/>
                <a:gd name="T57" fmla="*/ 70 h 13659"/>
                <a:gd name="T58" fmla="*/ 3186 w 5078"/>
                <a:gd name="T59" fmla="*/ 741 h 13659"/>
                <a:gd name="T60" fmla="*/ 2758 w 5078"/>
                <a:gd name="T61" fmla="*/ 705 h 13659"/>
                <a:gd name="T62" fmla="*/ 2617 w 5078"/>
                <a:gd name="T63" fmla="*/ 1436 h 13659"/>
                <a:gd name="T64" fmla="*/ 3622 w 5078"/>
                <a:gd name="T65" fmla="*/ 1747 h 13659"/>
                <a:gd name="T66" fmla="*/ 3742 w 5078"/>
                <a:gd name="T67" fmla="*/ 2097 h 13659"/>
                <a:gd name="T68" fmla="*/ 3907 w 5078"/>
                <a:gd name="T69" fmla="*/ 2583 h 13659"/>
                <a:gd name="T70" fmla="*/ 2961 w 5078"/>
                <a:gd name="T71" fmla="*/ 3067 h 13659"/>
                <a:gd name="T72" fmla="*/ 4178 w 5078"/>
                <a:gd name="T73" fmla="*/ 3437 h 13659"/>
                <a:gd name="T74" fmla="*/ 4178 w 5078"/>
                <a:gd name="T75" fmla="*/ 3799 h 13659"/>
                <a:gd name="T76" fmla="*/ 4436 w 5078"/>
                <a:gd name="T77" fmla="*/ 4110 h 13659"/>
                <a:gd name="T78" fmla="*/ 4107 w 5078"/>
                <a:gd name="T79" fmla="*/ 4587 h 13659"/>
                <a:gd name="T80" fmla="*/ 4436 w 5078"/>
                <a:gd name="T81" fmla="*/ 4807 h 13659"/>
                <a:gd name="T82" fmla="*/ 4471 w 5078"/>
                <a:gd name="T83" fmla="*/ 4892 h 13659"/>
                <a:gd name="T84" fmla="*/ 4346 w 5078"/>
                <a:gd name="T85" fmla="*/ 4858 h 13659"/>
                <a:gd name="T86" fmla="*/ 4060 w 5078"/>
                <a:gd name="T87" fmla="*/ 5543 h 13659"/>
                <a:gd name="T88" fmla="*/ 5016 w 5078"/>
                <a:gd name="T89" fmla="*/ 6100 h 13659"/>
                <a:gd name="T90" fmla="*/ 5077 w 5078"/>
                <a:gd name="T91" fmla="*/ 6241 h 13659"/>
                <a:gd name="T92" fmla="*/ 5010 w 5078"/>
                <a:gd name="T93" fmla="*/ 6828 h 13659"/>
                <a:gd name="T94" fmla="*/ 4508 w 5078"/>
                <a:gd name="T95" fmla="*/ 6480 h 13659"/>
                <a:gd name="T96" fmla="*/ 3989 w 5078"/>
                <a:gd name="T97" fmla="*/ 7002 h 13659"/>
                <a:gd name="T98" fmla="*/ 4546 w 5078"/>
                <a:gd name="T99" fmla="*/ 7790 h 13659"/>
                <a:gd name="T100" fmla="*/ 4579 w 5078"/>
                <a:gd name="T101" fmla="*/ 8334 h 13659"/>
                <a:gd name="T102" fmla="*/ 4061 w 5078"/>
                <a:gd name="T103" fmla="*/ 8470 h 13659"/>
                <a:gd name="T104" fmla="*/ 3978 w 5078"/>
                <a:gd name="T105" fmla="*/ 9289 h 13659"/>
                <a:gd name="T106" fmla="*/ 2847 w 5078"/>
                <a:gd name="T107" fmla="*/ 9555 h 13659"/>
                <a:gd name="T108" fmla="*/ 3659 w 5078"/>
                <a:gd name="T109" fmla="*/ 10528 h 13659"/>
                <a:gd name="T110" fmla="*/ 3285 w 5078"/>
                <a:gd name="T111" fmla="*/ 11192 h 13659"/>
                <a:gd name="T112" fmla="*/ 2915 w 5078"/>
                <a:gd name="T113" fmla="*/ 11690 h 13659"/>
                <a:gd name="T114" fmla="*/ 2905 w 5078"/>
                <a:gd name="T115" fmla="*/ 12471 h 13659"/>
                <a:gd name="T116" fmla="*/ 2515 w 5078"/>
                <a:gd name="T117" fmla="*/ 13631 h 13659"/>
                <a:gd name="T118" fmla="*/ 2496 w 5078"/>
                <a:gd name="T119" fmla="*/ 13658 h 13659"/>
                <a:gd name="T120" fmla="*/ 2238 w 5078"/>
                <a:gd name="T121" fmla="*/ 13246 h 136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078" h="13659">
                  <a:moveTo>
                    <a:pt x="2238" y="13246"/>
                  </a:moveTo>
                  <a:lnTo>
                    <a:pt x="2099" y="12383"/>
                  </a:lnTo>
                  <a:lnTo>
                    <a:pt x="1708" y="11807"/>
                  </a:lnTo>
                  <a:lnTo>
                    <a:pt x="1954" y="10576"/>
                  </a:lnTo>
                  <a:lnTo>
                    <a:pt x="1100" y="10070"/>
                  </a:lnTo>
                  <a:lnTo>
                    <a:pt x="1063" y="9452"/>
                  </a:lnTo>
                  <a:lnTo>
                    <a:pt x="1474" y="8635"/>
                  </a:lnTo>
                  <a:lnTo>
                    <a:pt x="838" y="8306"/>
                  </a:lnTo>
                  <a:lnTo>
                    <a:pt x="1153" y="8023"/>
                  </a:lnTo>
                  <a:lnTo>
                    <a:pt x="785" y="7390"/>
                  </a:lnTo>
                  <a:lnTo>
                    <a:pt x="394" y="7520"/>
                  </a:lnTo>
                  <a:lnTo>
                    <a:pt x="646" y="6828"/>
                  </a:lnTo>
                  <a:lnTo>
                    <a:pt x="0" y="6419"/>
                  </a:lnTo>
                  <a:lnTo>
                    <a:pt x="75" y="6380"/>
                  </a:lnTo>
                  <a:lnTo>
                    <a:pt x="1528" y="5827"/>
                  </a:lnTo>
                  <a:lnTo>
                    <a:pt x="1364" y="5104"/>
                  </a:lnTo>
                  <a:lnTo>
                    <a:pt x="471" y="5175"/>
                  </a:lnTo>
                  <a:lnTo>
                    <a:pt x="810" y="4775"/>
                  </a:lnTo>
                  <a:lnTo>
                    <a:pt x="594" y="4308"/>
                  </a:lnTo>
                  <a:lnTo>
                    <a:pt x="2047" y="3790"/>
                  </a:lnTo>
                  <a:lnTo>
                    <a:pt x="957" y="3384"/>
                  </a:lnTo>
                  <a:lnTo>
                    <a:pt x="1675" y="3020"/>
                  </a:lnTo>
                  <a:lnTo>
                    <a:pt x="1109" y="2410"/>
                  </a:lnTo>
                  <a:lnTo>
                    <a:pt x="2984" y="2271"/>
                  </a:lnTo>
                  <a:lnTo>
                    <a:pt x="1568" y="1516"/>
                  </a:lnTo>
                  <a:lnTo>
                    <a:pt x="1918" y="544"/>
                  </a:lnTo>
                  <a:lnTo>
                    <a:pt x="2051" y="187"/>
                  </a:lnTo>
                  <a:lnTo>
                    <a:pt x="2868" y="0"/>
                  </a:lnTo>
                  <a:lnTo>
                    <a:pt x="2935" y="70"/>
                  </a:lnTo>
                  <a:lnTo>
                    <a:pt x="3186" y="741"/>
                  </a:lnTo>
                  <a:lnTo>
                    <a:pt x="2758" y="705"/>
                  </a:lnTo>
                  <a:lnTo>
                    <a:pt x="2617" y="1436"/>
                  </a:lnTo>
                  <a:lnTo>
                    <a:pt x="3622" y="1747"/>
                  </a:lnTo>
                  <a:lnTo>
                    <a:pt x="3742" y="2097"/>
                  </a:lnTo>
                  <a:lnTo>
                    <a:pt x="3907" y="2583"/>
                  </a:lnTo>
                  <a:lnTo>
                    <a:pt x="2961" y="3067"/>
                  </a:lnTo>
                  <a:lnTo>
                    <a:pt x="4178" y="3437"/>
                  </a:lnTo>
                  <a:lnTo>
                    <a:pt x="4178" y="3799"/>
                  </a:lnTo>
                  <a:lnTo>
                    <a:pt x="4436" y="4110"/>
                  </a:lnTo>
                  <a:lnTo>
                    <a:pt x="4107" y="4587"/>
                  </a:lnTo>
                  <a:lnTo>
                    <a:pt x="4436" y="4807"/>
                  </a:lnTo>
                  <a:lnTo>
                    <a:pt x="4471" y="4892"/>
                  </a:lnTo>
                  <a:lnTo>
                    <a:pt x="4346" y="4858"/>
                  </a:lnTo>
                  <a:lnTo>
                    <a:pt x="4060" y="5543"/>
                  </a:lnTo>
                  <a:lnTo>
                    <a:pt x="5016" y="6100"/>
                  </a:lnTo>
                  <a:lnTo>
                    <a:pt x="5077" y="6241"/>
                  </a:lnTo>
                  <a:lnTo>
                    <a:pt x="5010" y="6828"/>
                  </a:lnTo>
                  <a:lnTo>
                    <a:pt x="4508" y="6480"/>
                  </a:lnTo>
                  <a:lnTo>
                    <a:pt x="3989" y="7002"/>
                  </a:lnTo>
                  <a:lnTo>
                    <a:pt x="4546" y="7790"/>
                  </a:lnTo>
                  <a:lnTo>
                    <a:pt x="4579" y="8334"/>
                  </a:lnTo>
                  <a:lnTo>
                    <a:pt x="4061" y="8470"/>
                  </a:lnTo>
                  <a:lnTo>
                    <a:pt x="3978" y="9289"/>
                  </a:lnTo>
                  <a:lnTo>
                    <a:pt x="2847" y="9555"/>
                  </a:lnTo>
                  <a:lnTo>
                    <a:pt x="3659" y="10528"/>
                  </a:lnTo>
                  <a:lnTo>
                    <a:pt x="3285" y="11192"/>
                  </a:lnTo>
                  <a:lnTo>
                    <a:pt x="2915" y="11690"/>
                  </a:lnTo>
                  <a:lnTo>
                    <a:pt x="2905" y="12471"/>
                  </a:lnTo>
                  <a:lnTo>
                    <a:pt x="2515" y="13631"/>
                  </a:lnTo>
                  <a:lnTo>
                    <a:pt x="2496" y="13658"/>
                  </a:lnTo>
                  <a:lnTo>
                    <a:pt x="2238" y="13246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A3D15538-9F5F-D14D-8649-EEA543000574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4B2D41-A525-B241-9CCA-949BAFE9ACA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52BAB30-65A2-CC4A-A2A6-EBFCB1583821}"/>
              </a:ext>
            </a:extLst>
          </p:cNvPr>
          <p:cNvCxnSpPr>
            <a:cxnSpLocks/>
          </p:cNvCxnSpPr>
          <p:nvPr/>
        </p:nvCxnSpPr>
        <p:spPr>
          <a:xfrm>
            <a:off x="11215262" y="3498509"/>
            <a:ext cx="4376686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triangl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D669D2F-9B6C-2542-B8C0-9A094B4B0B9F}"/>
              </a:ext>
            </a:extLst>
          </p:cNvPr>
          <p:cNvCxnSpPr>
            <a:cxnSpLocks/>
          </p:cNvCxnSpPr>
          <p:nvPr/>
        </p:nvCxnSpPr>
        <p:spPr>
          <a:xfrm>
            <a:off x="11215262" y="5685655"/>
            <a:ext cx="4376686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triangl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53169C5-45C8-3849-960F-42BA5838879A}"/>
              </a:ext>
            </a:extLst>
          </p:cNvPr>
          <p:cNvCxnSpPr>
            <a:cxnSpLocks/>
          </p:cNvCxnSpPr>
          <p:nvPr/>
        </p:nvCxnSpPr>
        <p:spPr>
          <a:xfrm>
            <a:off x="11215262" y="7872801"/>
            <a:ext cx="4376686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triangl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A05C460-E0E4-FE4A-A769-CE4DF34828F8}"/>
              </a:ext>
            </a:extLst>
          </p:cNvPr>
          <p:cNvCxnSpPr>
            <a:cxnSpLocks/>
          </p:cNvCxnSpPr>
          <p:nvPr/>
        </p:nvCxnSpPr>
        <p:spPr>
          <a:xfrm>
            <a:off x="11215262" y="10059947"/>
            <a:ext cx="4376686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triangl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0B4C9E5-311D-614F-A839-54345C8B4440}"/>
              </a:ext>
            </a:extLst>
          </p:cNvPr>
          <p:cNvCxnSpPr>
            <a:cxnSpLocks/>
          </p:cNvCxnSpPr>
          <p:nvPr/>
        </p:nvCxnSpPr>
        <p:spPr>
          <a:xfrm>
            <a:off x="11215262" y="12247094"/>
            <a:ext cx="4376686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triangl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2415062-6FD7-A346-BD87-D3A9D07621B5}"/>
              </a:ext>
            </a:extLst>
          </p:cNvPr>
          <p:cNvSpPr txBox="1"/>
          <p:nvPr/>
        </p:nvSpPr>
        <p:spPr>
          <a:xfrm>
            <a:off x="16159932" y="3206121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F8C2098-23CD-CB4D-9C65-00177C64623B}"/>
              </a:ext>
            </a:extLst>
          </p:cNvPr>
          <p:cNvSpPr txBox="1"/>
          <p:nvPr/>
        </p:nvSpPr>
        <p:spPr>
          <a:xfrm>
            <a:off x="16159932" y="5393267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AF08EA4-0A18-6B41-ACDE-C8EA492DCCEA}"/>
              </a:ext>
            </a:extLst>
          </p:cNvPr>
          <p:cNvSpPr txBox="1"/>
          <p:nvPr/>
        </p:nvSpPr>
        <p:spPr>
          <a:xfrm>
            <a:off x="16159932" y="7580413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5CB8A87-E66C-4949-8A92-E7CEE55DDE85}"/>
              </a:ext>
            </a:extLst>
          </p:cNvPr>
          <p:cNvSpPr txBox="1"/>
          <p:nvPr/>
        </p:nvSpPr>
        <p:spPr>
          <a:xfrm>
            <a:off x="16159932" y="9767559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4B944E3-FAAA-BD48-9083-14D995E20E5B}"/>
              </a:ext>
            </a:extLst>
          </p:cNvPr>
          <p:cNvSpPr txBox="1"/>
          <p:nvPr/>
        </p:nvSpPr>
        <p:spPr>
          <a:xfrm>
            <a:off x="16159932" y="11954706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CC8D383A-C99A-224E-A4BF-4ABCD60AC454}"/>
              </a:ext>
            </a:extLst>
          </p:cNvPr>
          <p:cNvSpPr txBox="1">
            <a:spLocks/>
          </p:cNvSpPr>
          <p:nvPr/>
        </p:nvSpPr>
        <p:spPr>
          <a:xfrm>
            <a:off x="3157731" y="2927806"/>
            <a:ext cx="7773539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179F5BB8-07D6-7547-9559-3F02F9828996}"/>
              </a:ext>
            </a:extLst>
          </p:cNvPr>
          <p:cNvSpPr txBox="1">
            <a:spLocks/>
          </p:cNvSpPr>
          <p:nvPr/>
        </p:nvSpPr>
        <p:spPr>
          <a:xfrm>
            <a:off x="3157731" y="5114952"/>
            <a:ext cx="7773539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BD13BDC2-D336-9541-90D3-CE18731294D0}"/>
              </a:ext>
            </a:extLst>
          </p:cNvPr>
          <p:cNvSpPr txBox="1">
            <a:spLocks/>
          </p:cNvSpPr>
          <p:nvPr/>
        </p:nvSpPr>
        <p:spPr>
          <a:xfrm>
            <a:off x="3157731" y="7302098"/>
            <a:ext cx="7773539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C02CBBE1-8448-9F42-82BC-992377E96A5A}"/>
              </a:ext>
            </a:extLst>
          </p:cNvPr>
          <p:cNvSpPr txBox="1">
            <a:spLocks/>
          </p:cNvSpPr>
          <p:nvPr/>
        </p:nvSpPr>
        <p:spPr>
          <a:xfrm>
            <a:off x="3157731" y="9489244"/>
            <a:ext cx="7773539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68437E97-4740-C844-8A3F-3BAF98F894AA}"/>
              </a:ext>
            </a:extLst>
          </p:cNvPr>
          <p:cNvSpPr txBox="1">
            <a:spLocks/>
          </p:cNvSpPr>
          <p:nvPr/>
        </p:nvSpPr>
        <p:spPr>
          <a:xfrm>
            <a:off x="3157731" y="11676391"/>
            <a:ext cx="7773539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0009104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77BD7425-5D46-1948-A68D-2B6A261F00C5}"/>
              </a:ext>
            </a:extLst>
          </p:cNvPr>
          <p:cNvGrpSpPr/>
          <p:nvPr/>
        </p:nvGrpSpPr>
        <p:grpSpPr>
          <a:xfrm>
            <a:off x="8242810" y="2577549"/>
            <a:ext cx="7892030" cy="10755049"/>
            <a:chOff x="8021028" y="1687859"/>
            <a:chExt cx="7892030" cy="10755049"/>
          </a:xfrm>
        </p:grpSpPr>
        <p:sp>
          <p:nvSpPr>
            <p:cNvPr id="2" name="Freeform 1">
              <a:extLst>
                <a:ext uri="{FF2B5EF4-FFF2-40B4-BE49-F238E27FC236}">
                  <a16:creationId xmlns:a16="http://schemas.microsoft.com/office/drawing/2014/main" id="{D7BD4671-798D-9542-AA86-BC40819A72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1028" y="5432252"/>
              <a:ext cx="7892029" cy="7010656"/>
            </a:xfrm>
            <a:custGeom>
              <a:avLst/>
              <a:gdLst>
                <a:gd name="T0" fmla="*/ 12080 w 12081"/>
                <a:gd name="T1" fmla="*/ 2021 h 10735"/>
                <a:gd name="T2" fmla="*/ 12067 w 12081"/>
                <a:gd name="T3" fmla="*/ 2039 h 10735"/>
                <a:gd name="T4" fmla="*/ 10782 w 12081"/>
                <a:gd name="T5" fmla="*/ 4080 h 10735"/>
                <a:gd name="T6" fmla="*/ 10366 w 12081"/>
                <a:gd name="T7" fmla="*/ 5451 h 10735"/>
                <a:gd name="T8" fmla="*/ 9127 w 12081"/>
                <a:gd name="T9" fmla="*/ 6345 h 10735"/>
                <a:gd name="T10" fmla="*/ 9062 w 12081"/>
                <a:gd name="T11" fmla="*/ 7862 h 10735"/>
                <a:gd name="T12" fmla="*/ 7910 w 12081"/>
                <a:gd name="T13" fmla="*/ 8635 h 10735"/>
                <a:gd name="T14" fmla="*/ 7813 w 12081"/>
                <a:gd name="T15" fmla="*/ 8734 h 10735"/>
                <a:gd name="T16" fmla="*/ 7498 w 12081"/>
                <a:gd name="T17" fmla="*/ 9056 h 10735"/>
                <a:gd name="T18" fmla="*/ 6939 w 12081"/>
                <a:gd name="T19" fmla="*/ 9628 h 10735"/>
                <a:gd name="T20" fmla="*/ 6689 w 12081"/>
                <a:gd name="T21" fmla="*/ 9885 h 10735"/>
                <a:gd name="T22" fmla="*/ 6688 w 12081"/>
                <a:gd name="T23" fmla="*/ 9885 h 10735"/>
                <a:gd name="T24" fmla="*/ 6438 w 12081"/>
                <a:gd name="T25" fmla="*/ 10212 h 10735"/>
                <a:gd name="T26" fmla="*/ 6438 w 12081"/>
                <a:gd name="T27" fmla="*/ 10212 h 10735"/>
                <a:gd name="T28" fmla="*/ 6319 w 12081"/>
                <a:gd name="T29" fmla="*/ 10368 h 10735"/>
                <a:gd name="T30" fmla="*/ 6067 w 12081"/>
                <a:gd name="T31" fmla="*/ 10699 h 10735"/>
                <a:gd name="T32" fmla="*/ 6067 w 12081"/>
                <a:gd name="T33" fmla="*/ 10699 h 10735"/>
                <a:gd name="T34" fmla="*/ 6041 w 12081"/>
                <a:gd name="T35" fmla="*/ 10734 h 10735"/>
                <a:gd name="T36" fmla="*/ 6009 w 12081"/>
                <a:gd name="T37" fmla="*/ 10695 h 10735"/>
                <a:gd name="T38" fmla="*/ 5947 w 12081"/>
                <a:gd name="T39" fmla="*/ 10619 h 10735"/>
                <a:gd name="T40" fmla="*/ 5887 w 12081"/>
                <a:gd name="T41" fmla="*/ 10546 h 10735"/>
                <a:gd name="T42" fmla="*/ 5147 w 12081"/>
                <a:gd name="T43" fmla="*/ 9640 h 10735"/>
                <a:gd name="T44" fmla="*/ 4721 w 12081"/>
                <a:gd name="T45" fmla="*/ 9281 h 10735"/>
                <a:gd name="T46" fmla="*/ 4146 w 12081"/>
                <a:gd name="T47" fmla="*/ 8796 h 10735"/>
                <a:gd name="T48" fmla="*/ 2961 w 12081"/>
                <a:gd name="T49" fmla="*/ 7797 h 10735"/>
                <a:gd name="T50" fmla="*/ 3108 w 12081"/>
                <a:gd name="T51" fmla="*/ 6981 h 10735"/>
                <a:gd name="T52" fmla="*/ 971 w 12081"/>
                <a:gd name="T53" fmla="*/ 5040 h 10735"/>
                <a:gd name="T54" fmla="*/ 1150 w 12081"/>
                <a:gd name="T55" fmla="*/ 3881 h 10735"/>
                <a:gd name="T56" fmla="*/ 546 w 12081"/>
                <a:gd name="T57" fmla="*/ 2852 h 10735"/>
                <a:gd name="T58" fmla="*/ 384 w 12081"/>
                <a:gd name="T59" fmla="*/ 2577 h 10735"/>
                <a:gd name="T60" fmla="*/ 0 w 12081"/>
                <a:gd name="T61" fmla="*/ 1924 h 10735"/>
                <a:gd name="T62" fmla="*/ 4 w 12081"/>
                <a:gd name="T63" fmla="*/ 1918 h 10735"/>
                <a:gd name="T64" fmla="*/ 873 w 12081"/>
                <a:gd name="T65" fmla="*/ 401 h 10735"/>
                <a:gd name="T66" fmla="*/ 1510 w 12081"/>
                <a:gd name="T67" fmla="*/ 0 h 10735"/>
                <a:gd name="T68" fmla="*/ 10828 w 12081"/>
                <a:gd name="T69" fmla="*/ 0 h 10735"/>
                <a:gd name="T70" fmla="*/ 11721 w 12081"/>
                <a:gd name="T71" fmla="*/ 670 h 10735"/>
                <a:gd name="T72" fmla="*/ 12080 w 12081"/>
                <a:gd name="T73" fmla="*/ 2021 h 10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2081" h="10735">
                  <a:moveTo>
                    <a:pt x="12080" y="2021"/>
                  </a:moveTo>
                  <a:lnTo>
                    <a:pt x="12067" y="2039"/>
                  </a:lnTo>
                  <a:lnTo>
                    <a:pt x="10782" y="4080"/>
                  </a:lnTo>
                  <a:lnTo>
                    <a:pt x="10366" y="5451"/>
                  </a:lnTo>
                  <a:lnTo>
                    <a:pt x="9127" y="6345"/>
                  </a:lnTo>
                  <a:lnTo>
                    <a:pt x="9062" y="7862"/>
                  </a:lnTo>
                  <a:lnTo>
                    <a:pt x="7910" y="8635"/>
                  </a:lnTo>
                  <a:lnTo>
                    <a:pt x="7813" y="8734"/>
                  </a:lnTo>
                  <a:lnTo>
                    <a:pt x="7498" y="9056"/>
                  </a:lnTo>
                  <a:lnTo>
                    <a:pt x="6939" y="9628"/>
                  </a:lnTo>
                  <a:lnTo>
                    <a:pt x="6689" y="9885"/>
                  </a:lnTo>
                  <a:lnTo>
                    <a:pt x="6688" y="9885"/>
                  </a:lnTo>
                  <a:lnTo>
                    <a:pt x="6438" y="10212"/>
                  </a:lnTo>
                  <a:lnTo>
                    <a:pt x="6438" y="10212"/>
                  </a:lnTo>
                  <a:lnTo>
                    <a:pt x="6319" y="10368"/>
                  </a:lnTo>
                  <a:lnTo>
                    <a:pt x="6067" y="10699"/>
                  </a:lnTo>
                  <a:lnTo>
                    <a:pt x="6067" y="10699"/>
                  </a:lnTo>
                  <a:lnTo>
                    <a:pt x="6041" y="10734"/>
                  </a:lnTo>
                  <a:lnTo>
                    <a:pt x="6009" y="10695"/>
                  </a:lnTo>
                  <a:lnTo>
                    <a:pt x="5947" y="10619"/>
                  </a:lnTo>
                  <a:lnTo>
                    <a:pt x="5887" y="10546"/>
                  </a:lnTo>
                  <a:lnTo>
                    <a:pt x="5147" y="9640"/>
                  </a:lnTo>
                  <a:lnTo>
                    <a:pt x="4721" y="9281"/>
                  </a:lnTo>
                  <a:lnTo>
                    <a:pt x="4146" y="8796"/>
                  </a:lnTo>
                  <a:lnTo>
                    <a:pt x="2961" y="7797"/>
                  </a:lnTo>
                  <a:lnTo>
                    <a:pt x="3108" y="6981"/>
                  </a:lnTo>
                  <a:lnTo>
                    <a:pt x="971" y="5040"/>
                  </a:lnTo>
                  <a:lnTo>
                    <a:pt x="1150" y="3881"/>
                  </a:lnTo>
                  <a:lnTo>
                    <a:pt x="546" y="2852"/>
                  </a:lnTo>
                  <a:lnTo>
                    <a:pt x="384" y="2577"/>
                  </a:lnTo>
                  <a:lnTo>
                    <a:pt x="0" y="1924"/>
                  </a:lnTo>
                  <a:lnTo>
                    <a:pt x="4" y="1918"/>
                  </a:lnTo>
                  <a:lnTo>
                    <a:pt x="873" y="401"/>
                  </a:lnTo>
                  <a:lnTo>
                    <a:pt x="1510" y="0"/>
                  </a:lnTo>
                  <a:lnTo>
                    <a:pt x="10828" y="0"/>
                  </a:lnTo>
                  <a:lnTo>
                    <a:pt x="11721" y="670"/>
                  </a:lnTo>
                  <a:lnTo>
                    <a:pt x="12080" y="2021"/>
                  </a:lnTo>
                </a:path>
              </a:pathLst>
            </a:custGeom>
            <a:solidFill>
              <a:srgbClr val="58CFC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A9F6FEBD-D059-3F42-86E9-A5BC9761B8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19701" y="1811713"/>
              <a:ext cx="48964" cy="1085873"/>
            </a:xfrm>
            <a:custGeom>
              <a:avLst/>
              <a:gdLst>
                <a:gd name="T0" fmla="*/ 74 w 75"/>
                <a:gd name="T1" fmla="*/ 1663 h 1664"/>
                <a:gd name="T2" fmla="*/ 0 w 75"/>
                <a:gd name="T3" fmla="*/ 1663 h 1664"/>
                <a:gd name="T4" fmla="*/ 0 w 75"/>
                <a:gd name="T5" fmla="*/ 0 h 1664"/>
                <a:gd name="T6" fmla="*/ 74 w 75"/>
                <a:gd name="T7" fmla="*/ 0 h 1664"/>
                <a:gd name="T8" fmla="*/ 74 w 75"/>
                <a:gd name="T9" fmla="*/ 1663 h 16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1664">
                  <a:moveTo>
                    <a:pt x="74" y="1663"/>
                  </a:moveTo>
                  <a:lnTo>
                    <a:pt x="0" y="1663"/>
                  </a:lnTo>
                  <a:lnTo>
                    <a:pt x="0" y="0"/>
                  </a:lnTo>
                  <a:lnTo>
                    <a:pt x="74" y="0"/>
                  </a:lnTo>
                  <a:lnTo>
                    <a:pt x="74" y="1663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EC08D35D-4DBE-1648-9B72-BA632EF756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19700" y="1687859"/>
              <a:ext cx="1022506" cy="527096"/>
            </a:xfrm>
            <a:custGeom>
              <a:avLst/>
              <a:gdLst>
                <a:gd name="T0" fmla="*/ 0 w 1566"/>
                <a:gd name="T1" fmla="*/ 181 h 809"/>
                <a:gd name="T2" fmla="*/ 0 w 1566"/>
                <a:gd name="T3" fmla="*/ 780 h 809"/>
                <a:gd name="T4" fmla="*/ 0 w 1566"/>
                <a:gd name="T5" fmla="*/ 780 h 809"/>
                <a:gd name="T6" fmla="*/ 28 w 1566"/>
                <a:gd name="T7" fmla="*/ 807 h 809"/>
                <a:gd name="T8" fmla="*/ 28 w 1566"/>
                <a:gd name="T9" fmla="*/ 807 h 809"/>
                <a:gd name="T10" fmla="*/ 748 w 1566"/>
                <a:gd name="T11" fmla="*/ 673 h 809"/>
                <a:gd name="T12" fmla="*/ 748 w 1566"/>
                <a:gd name="T13" fmla="*/ 673 h 809"/>
                <a:gd name="T14" fmla="*/ 1539 w 1566"/>
                <a:gd name="T15" fmla="*/ 255 h 809"/>
                <a:gd name="T16" fmla="*/ 1539 w 1566"/>
                <a:gd name="T17" fmla="*/ 255 h 809"/>
                <a:gd name="T18" fmla="*/ 1550 w 1566"/>
                <a:gd name="T19" fmla="*/ 225 h 809"/>
                <a:gd name="T20" fmla="*/ 1550 w 1566"/>
                <a:gd name="T21" fmla="*/ 225 h 809"/>
                <a:gd name="T22" fmla="*/ 752 w 1566"/>
                <a:gd name="T23" fmla="*/ 119 h 809"/>
                <a:gd name="T24" fmla="*/ 752 w 1566"/>
                <a:gd name="T25" fmla="*/ 119 h 809"/>
                <a:gd name="T26" fmla="*/ 38 w 1566"/>
                <a:gd name="T27" fmla="*/ 157 h 809"/>
                <a:gd name="T28" fmla="*/ 38 w 1566"/>
                <a:gd name="T29" fmla="*/ 157 h 809"/>
                <a:gd name="T30" fmla="*/ 0 w 1566"/>
                <a:gd name="T31" fmla="*/ 181 h 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66" h="809">
                  <a:moveTo>
                    <a:pt x="0" y="181"/>
                  </a:moveTo>
                  <a:lnTo>
                    <a:pt x="0" y="780"/>
                  </a:lnTo>
                  <a:lnTo>
                    <a:pt x="0" y="780"/>
                  </a:lnTo>
                  <a:cubicBezTo>
                    <a:pt x="0" y="796"/>
                    <a:pt x="13" y="808"/>
                    <a:pt x="28" y="807"/>
                  </a:cubicBezTo>
                  <a:lnTo>
                    <a:pt x="28" y="807"/>
                  </a:lnTo>
                  <a:cubicBezTo>
                    <a:pt x="140" y="801"/>
                    <a:pt x="553" y="772"/>
                    <a:pt x="748" y="673"/>
                  </a:cubicBezTo>
                  <a:lnTo>
                    <a:pt x="748" y="673"/>
                  </a:lnTo>
                  <a:cubicBezTo>
                    <a:pt x="1011" y="539"/>
                    <a:pt x="1135" y="202"/>
                    <a:pt x="1539" y="255"/>
                  </a:cubicBezTo>
                  <a:lnTo>
                    <a:pt x="1539" y="255"/>
                  </a:lnTo>
                  <a:cubicBezTo>
                    <a:pt x="1556" y="258"/>
                    <a:pt x="1565" y="235"/>
                    <a:pt x="1550" y="225"/>
                  </a:cubicBezTo>
                  <a:lnTo>
                    <a:pt x="1550" y="225"/>
                  </a:lnTo>
                  <a:cubicBezTo>
                    <a:pt x="1422" y="147"/>
                    <a:pt x="1115" y="0"/>
                    <a:pt x="752" y="119"/>
                  </a:cubicBezTo>
                  <a:lnTo>
                    <a:pt x="752" y="119"/>
                  </a:lnTo>
                  <a:cubicBezTo>
                    <a:pt x="339" y="254"/>
                    <a:pt x="120" y="194"/>
                    <a:pt x="38" y="157"/>
                  </a:cubicBezTo>
                  <a:lnTo>
                    <a:pt x="38" y="157"/>
                  </a:lnTo>
                  <a:cubicBezTo>
                    <a:pt x="20" y="149"/>
                    <a:pt x="0" y="161"/>
                    <a:pt x="0" y="181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8B6DD124-7FCF-F743-B612-029EEA24C7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1028" y="5432252"/>
              <a:ext cx="7892029" cy="7010656"/>
            </a:xfrm>
            <a:custGeom>
              <a:avLst/>
              <a:gdLst>
                <a:gd name="T0" fmla="*/ 12080 w 12081"/>
                <a:gd name="T1" fmla="*/ 2021 h 10735"/>
                <a:gd name="T2" fmla="*/ 12067 w 12081"/>
                <a:gd name="T3" fmla="*/ 2039 h 10735"/>
                <a:gd name="T4" fmla="*/ 10782 w 12081"/>
                <a:gd name="T5" fmla="*/ 4080 h 10735"/>
                <a:gd name="T6" fmla="*/ 10366 w 12081"/>
                <a:gd name="T7" fmla="*/ 5451 h 10735"/>
                <a:gd name="T8" fmla="*/ 9127 w 12081"/>
                <a:gd name="T9" fmla="*/ 6345 h 10735"/>
                <a:gd name="T10" fmla="*/ 9062 w 12081"/>
                <a:gd name="T11" fmla="*/ 7862 h 10735"/>
                <a:gd name="T12" fmla="*/ 7910 w 12081"/>
                <a:gd name="T13" fmla="*/ 8635 h 10735"/>
                <a:gd name="T14" fmla="*/ 7813 w 12081"/>
                <a:gd name="T15" fmla="*/ 8734 h 10735"/>
                <a:gd name="T16" fmla="*/ 7498 w 12081"/>
                <a:gd name="T17" fmla="*/ 9056 h 10735"/>
                <a:gd name="T18" fmla="*/ 6939 w 12081"/>
                <a:gd name="T19" fmla="*/ 9628 h 10735"/>
                <a:gd name="T20" fmla="*/ 6689 w 12081"/>
                <a:gd name="T21" fmla="*/ 9885 h 10735"/>
                <a:gd name="T22" fmla="*/ 6688 w 12081"/>
                <a:gd name="T23" fmla="*/ 9885 h 10735"/>
                <a:gd name="T24" fmla="*/ 6438 w 12081"/>
                <a:gd name="T25" fmla="*/ 10212 h 10735"/>
                <a:gd name="T26" fmla="*/ 6438 w 12081"/>
                <a:gd name="T27" fmla="*/ 10212 h 10735"/>
                <a:gd name="T28" fmla="*/ 6319 w 12081"/>
                <a:gd name="T29" fmla="*/ 10368 h 10735"/>
                <a:gd name="T30" fmla="*/ 6166 w 12081"/>
                <a:gd name="T31" fmla="*/ 10567 h 10735"/>
                <a:gd name="T32" fmla="*/ 6067 w 12081"/>
                <a:gd name="T33" fmla="*/ 10698 h 10735"/>
                <a:gd name="T34" fmla="*/ 6067 w 12081"/>
                <a:gd name="T35" fmla="*/ 10699 h 10735"/>
                <a:gd name="T36" fmla="*/ 6041 w 12081"/>
                <a:gd name="T37" fmla="*/ 10734 h 10735"/>
                <a:gd name="T38" fmla="*/ 6009 w 12081"/>
                <a:gd name="T39" fmla="*/ 10695 h 10735"/>
                <a:gd name="T40" fmla="*/ 5947 w 12081"/>
                <a:gd name="T41" fmla="*/ 10619 h 10735"/>
                <a:gd name="T42" fmla="*/ 5915 w 12081"/>
                <a:gd name="T43" fmla="*/ 10581 h 10735"/>
                <a:gd name="T44" fmla="*/ 5887 w 12081"/>
                <a:gd name="T45" fmla="*/ 10546 h 10735"/>
                <a:gd name="T46" fmla="*/ 5147 w 12081"/>
                <a:gd name="T47" fmla="*/ 9640 h 10735"/>
                <a:gd name="T48" fmla="*/ 4721 w 12081"/>
                <a:gd name="T49" fmla="*/ 9281 h 10735"/>
                <a:gd name="T50" fmla="*/ 4146 w 12081"/>
                <a:gd name="T51" fmla="*/ 8796 h 10735"/>
                <a:gd name="T52" fmla="*/ 2961 w 12081"/>
                <a:gd name="T53" fmla="*/ 7797 h 10735"/>
                <a:gd name="T54" fmla="*/ 3108 w 12081"/>
                <a:gd name="T55" fmla="*/ 6981 h 10735"/>
                <a:gd name="T56" fmla="*/ 971 w 12081"/>
                <a:gd name="T57" fmla="*/ 5040 h 10735"/>
                <a:gd name="T58" fmla="*/ 1150 w 12081"/>
                <a:gd name="T59" fmla="*/ 3881 h 10735"/>
                <a:gd name="T60" fmla="*/ 634 w 12081"/>
                <a:gd name="T61" fmla="*/ 3003 h 10735"/>
                <a:gd name="T62" fmla="*/ 546 w 12081"/>
                <a:gd name="T63" fmla="*/ 2852 h 10735"/>
                <a:gd name="T64" fmla="*/ 384 w 12081"/>
                <a:gd name="T65" fmla="*/ 2577 h 10735"/>
                <a:gd name="T66" fmla="*/ 0 w 12081"/>
                <a:gd name="T67" fmla="*/ 1924 h 10735"/>
                <a:gd name="T68" fmla="*/ 4 w 12081"/>
                <a:gd name="T69" fmla="*/ 1918 h 10735"/>
                <a:gd name="T70" fmla="*/ 873 w 12081"/>
                <a:gd name="T71" fmla="*/ 401 h 10735"/>
                <a:gd name="T72" fmla="*/ 924 w 12081"/>
                <a:gd name="T73" fmla="*/ 369 h 10735"/>
                <a:gd name="T74" fmla="*/ 1312 w 12081"/>
                <a:gd name="T75" fmla="*/ 131 h 10735"/>
                <a:gd name="T76" fmla="*/ 1316 w 12081"/>
                <a:gd name="T77" fmla="*/ 127 h 10735"/>
                <a:gd name="T78" fmla="*/ 1496 w 12081"/>
                <a:gd name="T79" fmla="*/ 16 h 10735"/>
                <a:gd name="T80" fmla="*/ 1510 w 12081"/>
                <a:gd name="T81" fmla="*/ 0 h 10735"/>
                <a:gd name="T82" fmla="*/ 10828 w 12081"/>
                <a:gd name="T83" fmla="*/ 0 h 10735"/>
                <a:gd name="T84" fmla="*/ 11685 w 12081"/>
                <a:gd name="T85" fmla="*/ 643 h 10735"/>
                <a:gd name="T86" fmla="*/ 11721 w 12081"/>
                <a:gd name="T87" fmla="*/ 670 h 10735"/>
                <a:gd name="T88" fmla="*/ 12080 w 12081"/>
                <a:gd name="T89" fmla="*/ 2021 h 10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2081" h="10735">
                  <a:moveTo>
                    <a:pt x="12080" y="2021"/>
                  </a:moveTo>
                  <a:lnTo>
                    <a:pt x="12067" y="2039"/>
                  </a:lnTo>
                  <a:lnTo>
                    <a:pt x="10782" y="4080"/>
                  </a:lnTo>
                  <a:lnTo>
                    <a:pt x="10366" y="5451"/>
                  </a:lnTo>
                  <a:lnTo>
                    <a:pt x="9127" y="6345"/>
                  </a:lnTo>
                  <a:lnTo>
                    <a:pt x="9062" y="7862"/>
                  </a:lnTo>
                  <a:lnTo>
                    <a:pt x="7910" y="8635"/>
                  </a:lnTo>
                  <a:lnTo>
                    <a:pt x="7813" y="8734"/>
                  </a:lnTo>
                  <a:lnTo>
                    <a:pt x="7498" y="9056"/>
                  </a:lnTo>
                  <a:lnTo>
                    <a:pt x="6939" y="9628"/>
                  </a:lnTo>
                  <a:lnTo>
                    <a:pt x="6689" y="9885"/>
                  </a:lnTo>
                  <a:lnTo>
                    <a:pt x="6688" y="9885"/>
                  </a:lnTo>
                  <a:lnTo>
                    <a:pt x="6438" y="10212"/>
                  </a:lnTo>
                  <a:lnTo>
                    <a:pt x="6438" y="10212"/>
                  </a:lnTo>
                  <a:lnTo>
                    <a:pt x="6319" y="10368"/>
                  </a:lnTo>
                  <a:lnTo>
                    <a:pt x="6166" y="10567"/>
                  </a:lnTo>
                  <a:lnTo>
                    <a:pt x="6067" y="10698"/>
                  </a:lnTo>
                  <a:lnTo>
                    <a:pt x="6067" y="10699"/>
                  </a:lnTo>
                  <a:lnTo>
                    <a:pt x="6041" y="10734"/>
                  </a:lnTo>
                  <a:lnTo>
                    <a:pt x="6009" y="10695"/>
                  </a:lnTo>
                  <a:lnTo>
                    <a:pt x="5947" y="10619"/>
                  </a:lnTo>
                  <a:lnTo>
                    <a:pt x="5915" y="10581"/>
                  </a:lnTo>
                  <a:lnTo>
                    <a:pt x="5887" y="10546"/>
                  </a:lnTo>
                  <a:lnTo>
                    <a:pt x="5147" y="9640"/>
                  </a:lnTo>
                  <a:lnTo>
                    <a:pt x="4721" y="9281"/>
                  </a:lnTo>
                  <a:lnTo>
                    <a:pt x="4146" y="8796"/>
                  </a:lnTo>
                  <a:lnTo>
                    <a:pt x="2961" y="7797"/>
                  </a:lnTo>
                  <a:lnTo>
                    <a:pt x="3108" y="6981"/>
                  </a:lnTo>
                  <a:lnTo>
                    <a:pt x="971" y="5040"/>
                  </a:lnTo>
                  <a:lnTo>
                    <a:pt x="1150" y="3881"/>
                  </a:lnTo>
                  <a:lnTo>
                    <a:pt x="634" y="3003"/>
                  </a:lnTo>
                  <a:lnTo>
                    <a:pt x="546" y="2852"/>
                  </a:lnTo>
                  <a:lnTo>
                    <a:pt x="384" y="2577"/>
                  </a:lnTo>
                  <a:lnTo>
                    <a:pt x="0" y="1924"/>
                  </a:lnTo>
                  <a:lnTo>
                    <a:pt x="4" y="1918"/>
                  </a:lnTo>
                  <a:lnTo>
                    <a:pt x="873" y="401"/>
                  </a:lnTo>
                  <a:lnTo>
                    <a:pt x="924" y="369"/>
                  </a:lnTo>
                  <a:lnTo>
                    <a:pt x="1312" y="131"/>
                  </a:lnTo>
                  <a:lnTo>
                    <a:pt x="1316" y="127"/>
                  </a:lnTo>
                  <a:lnTo>
                    <a:pt x="1496" y="16"/>
                  </a:lnTo>
                  <a:lnTo>
                    <a:pt x="1510" y="0"/>
                  </a:lnTo>
                  <a:lnTo>
                    <a:pt x="10828" y="0"/>
                  </a:lnTo>
                  <a:lnTo>
                    <a:pt x="11685" y="643"/>
                  </a:lnTo>
                  <a:lnTo>
                    <a:pt x="11721" y="670"/>
                  </a:lnTo>
                  <a:lnTo>
                    <a:pt x="12080" y="2021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47FF79E2-C2ED-6F4A-818D-0DB3DB020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6092" y="2834219"/>
              <a:ext cx="6086080" cy="2600914"/>
            </a:xfrm>
            <a:custGeom>
              <a:avLst/>
              <a:gdLst>
                <a:gd name="T0" fmla="*/ 9318 w 9319"/>
                <a:gd name="T1" fmla="*/ 3979 h 3980"/>
                <a:gd name="T2" fmla="*/ 0 w 9319"/>
                <a:gd name="T3" fmla="*/ 3979 h 3980"/>
                <a:gd name="T4" fmla="*/ 34 w 9319"/>
                <a:gd name="T5" fmla="*/ 3951 h 3980"/>
                <a:gd name="T6" fmla="*/ 656 w 9319"/>
                <a:gd name="T7" fmla="*/ 3470 h 3980"/>
                <a:gd name="T8" fmla="*/ 2002 w 9319"/>
                <a:gd name="T9" fmla="*/ 2995 h 3980"/>
                <a:gd name="T10" fmla="*/ 2519 w 9319"/>
                <a:gd name="T11" fmla="*/ 2336 h 3980"/>
                <a:gd name="T12" fmla="*/ 2649 w 9319"/>
                <a:gd name="T13" fmla="*/ 2170 h 3980"/>
                <a:gd name="T14" fmla="*/ 2968 w 9319"/>
                <a:gd name="T15" fmla="*/ 1762 h 3980"/>
                <a:gd name="T16" fmla="*/ 3018 w 9319"/>
                <a:gd name="T17" fmla="*/ 1743 h 3980"/>
                <a:gd name="T18" fmla="*/ 3431 w 9319"/>
                <a:gd name="T19" fmla="*/ 1578 h 3980"/>
                <a:gd name="T20" fmla="*/ 4089 w 9319"/>
                <a:gd name="T21" fmla="*/ 543 h 3980"/>
                <a:gd name="T22" fmla="*/ 4131 w 9319"/>
                <a:gd name="T23" fmla="*/ 477 h 3980"/>
                <a:gd name="T24" fmla="*/ 4764 w 9319"/>
                <a:gd name="T25" fmla="*/ 6 h 3980"/>
                <a:gd name="T26" fmla="*/ 4840 w 9319"/>
                <a:gd name="T27" fmla="*/ 0 h 3980"/>
                <a:gd name="T28" fmla="*/ 4869 w 9319"/>
                <a:gd name="T29" fmla="*/ 36 h 3980"/>
                <a:gd name="T30" fmla="*/ 5250 w 9319"/>
                <a:gd name="T31" fmla="*/ 513 h 3980"/>
                <a:gd name="T32" fmla="*/ 5990 w 9319"/>
                <a:gd name="T33" fmla="*/ 1480 h 3980"/>
                <a:gd name="T34" fmla="*/ 6328 w 9319"/>
                <a:gd name="T35" fmla="*/ 1634 h 3980"/>
                <a:gd name="T36" fmla="*/ 6408 w 9319"/>
                <a:gd name="T37" fmla="*/ 1738 h 3980"/>
                <a:gd name="T38" fmla="*/ 6585 w 9319"/>
                <a:gd name="T39" fmla="*/ 1969 h 3980"/>
                <a:gd name="T40" fmla="*/ 6700 w 9319"/>
                <a:gd name="T41" fmla="*/ 2120 h 3980"/>
                <a:gd name="T42" fmla="*/ 7139 w 9319"/>
                <a:gd name="T43" fmla="*/ 2695 h 3980"/>
                <a:gd name="T44" fmla="*/ 8196 w 9319"/>
                <a:gd name="T45" fmla="*/ 2985 h 3980"/>
                <a:gd name="T46" fmla="*/ 9318 w 9319"/>
                <a:gd name="T47" fmla="*/ 3979 h 39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319" h="3980">
                  <a:moveTo>
                    <a:pt x="9318" y="3979"/>
                  </a:moveTo>
                  <a:lnTo>
                    <a:pt x="0" y="3979"/>
                  </a:lnTo>
                  <a:lnTo>
                    <a:pt x="34" y="3951"/>
                  </a:lnTo>
                  <a:lnTo>
                    <a:pt x="656" y="3470"/>
                  </a:lnTo>
                  <a:lnTo>
                    <a:pt x="2002" y="2995"/>
                  </a:lnTo>
                  <a:lnTo>
                    <a:pt x="2519" y="2336"/>
                  </a:lnTo>
                  <a:lnTo>
                    <a:pt x="2649" y="2170"/>
                  </a:lnTo>
                  <a:lnTo>
                    <a:pt x="2968" y="1762"/>
                  </a:lnTo>
                  <a:lnTo>
                    <a:pt x="3018" y="1743"/>
                  </a:lnTo>
                  <a:lnTo>
                    <a:pt x="3431" y="1578"/>
                  </a:lnTo>
                  <a:lnTo>
                    <a:pt x="4089" y="543"/>
                  </a:lnTo>
                  <a:lnTo>
                    <a:pt x="4131" y="477"/>
                  </a:lnTo>
                  <a:lnTo>
                    <a:pt x="4764" y="6"/>
                  </a:lnTo>
                  <a:lnTo>
                    <a:pt x="4840" y="0"/>
                  </a:lnTo>
                  <a:lnTo>
                    <a:pt x="4869" y="36"/>
                  </a:lnTo>
                  <a:lnTo>
                    <a:pt x="5250" y="513"/>
                  </a:lnTo>
                  <a:lnTo>
                    <a:pt x="5990" y="1480"/>
                  </a:lnTo>
                  <a:lnTo>
                    <a:pt x="6328" y="1634"/>
                  </a:lnTo>
                  <a:lnTo>
                    <a:pt x="6408" y="1738"/>
                  </a:lnTo>
                  <a:lnTo>
                    <a:pt x="6585" y="1969"/>
                  </a:lnTo>
                  <a:lnTo>
                    <a:pt x="6700" y="2120"/>
                  </a:lnTo>
                  <a:lnTo>
                    <a:pt x="7139" y="2695"/>
                  </a:lnTo>
                  <a:lnTo>
                    <a:pt x="8196" y="2985"/>
                  </a:lnTo>
                  <a:lnTo>
                    <a:pt x="9318" y="3979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6C749410-9931-8A43-9577-81A510A41C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68664" y="2834219"/>
              <a:ext cx="2926387" cy="2600914"/>
            </a:xfrm>
            <a:custGeom>
              <a:avLst/>
              <a:gdLst>
                <a:gd name="T0" fmla="*/ 4478 w 4479"/>
                <a:gd name="T1" fmla="*/ 3979 h 3980"/>
                <a:gd name="T2" fmla="*/ 2775 w 4479"/>
                <a:gd name="T3" fmla="*/ 3979 h 3980"/>
                <a:gd name="T4" fmla="*/ 2544 w 4479"/>
                <a:gd name="T5" fmla="*/ 3328 h 3980"/>
                <a:gd name="T6" fmla="*/ 1349 w 4479"/>
                <a:gd name="T7" fmla="*/ 2471 h 3980"/>
                <a:gd name="T8" fmla="*/ 453 w 4479"/>
                <a:gd name="T9" fmla="*/ 1602 h 3980"/>
                <a:gd name="T10" fmla="*/ 216 w 4479"/>
                <a:gd name="T11" fmla="*/ 517 h 3980"/>
                <a:gd name="T12" fmla="*/ 0 w 4479"/>
                <a:gd name="T13" fmla="*/ 0 h 3980"/>
                <a:gd name="T14" fmla="*/ 410 w 4479"/>
                <a:gd name="T15" fmla="*/ 513 h 3980"/>
                <a:gd name="T16" fmla="*/ 1150 w 4479"/>
                <a:gd name="T17" fmla="*/ 1480 h 3980"/>
                <a:gd name="T18" fmla="*/ 1488 w 4479"/>
                <a:gd name="T19" fmla="*/ 1634 h 3980"/>
                <a:gd name="T20" fmla="*/ 1568 w 4479"/>
                <a:gd name="T21" fmla="*/ 1738 h 3980"/>
                <a:gd name="T22" fmla="*/ 1745 w 4479"/>
                <a:gd name="T23" fmla="*/ 1969 h 3980"/>
                <a:gd name="T24" fmla="*/ 1860 w 4479"/>
                <a:gd name="T25" fmla="*/ 2120 h 3980"/>
                <a:gd name="T26" fmla="*/ 2299 w 4479"/>
                <a:gd name="T27" fmla="*/ 2695 h 3980"/>
                <a:gd name="T28" fmla="*/ 3356 w 4479"/>
                <a:gd name="T29" fmla="*/ 2985 h 3980"/>
                <a:gd name="T30" fmla="*/ 4478 w 4479"/>
                <a:gd name="T31" fmla="*/ 3979 h 39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479" h="3980">
                  <a:moveTo>
                    <a:pt x="4478" y="3979"/>
                  </a:moveTo>
                  <a:lnTo>
                    <a:pt x="2775" y="3979"/>
                  </a:lnTo>
                  <a:lnTo>
                    <a:pt x="2544" y="3328"/>
                  </a:lnTo>
                  <a:lnTo>
                    <a:pt x="1349" y="2471"/>
                  </a:lnTo>
                  <a:lnTo>
                    <a:pt x="453" y="1602"/>
                  </a:lnTo>
                  <a:lnTo>
                    <a:pt x="216" y="517"/>
                  </a:lnTo>
                  <a:lnTo>
                    <a:pt x="0" y="0"/>
                  </a:lnTo>
                  <a:lnTo>
                    <a:pt x="410" y="513"/>
                  </a:lnTo>
                  <a:lnTo>
                    <a:pt x="1150" y="1480"/>
                  </a:lnTo>
                  <a:lnTo>
                    <a:pt x="1488" y="1634"/>
                  </a:lnTo>
                  <a:lnTo>
                    <a:pt x="1568" y="1738"/>
                  </a:lnTo>
                  <a:lnTo>
                    <a:pt x="1745" y="1969"/>
                  </a:lnTo>
                  <a:lnTo>
                    <a:pt x="1860" y="2120"/>
                  </a:lnTo>
                  <a:lnTo>
                    <a:pt x="2299" y="2695"/>
                  </a:lnTo>
                  <a:lnTo>
                    <a:pt x="3356" y="2985"/>
                  </a:lnTo>
                  <a:lnTo>
                    <a:pt x="4478" y="3979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2403D161-E798-9A40-A741-FFF341A4FB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29134" y="3188497"/>
              <a:ext cx="2649878" cy="2226473"/>
            </a:xfrm>
            <a:custGeom>
              <a:avLst/>
              <a:gdLst>
                <a:gd name="T0" fmla="*/ 4055 w 4056"/>
                <a:gd name="T1" fmla="*/ 0 h 3409"/>
                <a:gd name="T2" fmla="*/ 3895 w 4056"/>
                <a:gd name="T3" fmla="*/ 692 h 3409"/>
                <a:gd name="T4" fmla="*/ 3228 w 4056"/>
                <a:gd name="T5" fmla="*/ 1524 h 3409"/>
                <a:gd name="T6" fmla="*/ 2943 w 4056"/>
                <a:gd name="T7" fmla="*/ 2430 h 3409"/>
                <a:gd name="T8" fmla="*/ 1980 w 4056"/>
                <a:gd name="T9" fmla="*/ 3408 h 3409"/>
                <a:gd name="T10" fmla="*/ 0 w 4056"/>
                <a:gd name="T11" fmla="*/ 3408 h 3409"/>
                <a:gd name="T12" fmla="*/ 622 w 4056"/>
                <a:gd name="T13" fmla="*/ 2926 h 3409"/>
                <a:gd name="T14" fmla="*/ 1968 w 4056"/>
                <a:gd name="T15" fmla="*/ 2452 h 3409"/>
                <a:gd name="T16" fmla="*/ 2485 w 4056"/>
                <a:gd name="T17" fmla="*/ 1793 h 3409"/>
                <a:gd name="T18" fmla="*/ 2615 w 4056"/>
                <a:gd name="T19" fmla="*/ 1627 h 3409"/>
                <a:gd name="T20" fmla="*/ 2934 w 4056"/>
                <a:gd name="T21" fmla="*/ 1219 h 3409"/>
                <a:gd name="T22" fmla="*/ 2984 w 4056"/>
                <a:gd name="T23" fmla="*/ 1199 h 3409"/>
                <a:gd name="T24" fmla="*/ 3397 w 4056"/>
                <a:gd name="T25" fmla="*/ 1035 h 3409"/>
                <a:gd name="T26" fmla="*/ 4055 w 4056"/>
                <a:gd name="T27" fmla="*/ 0 h 3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56" h="3409">
                  <a:moveTo>
                    <a:pt x="4055" y="0"/>
                  </a:moveTo>
                  <a:lnTo>
                    <a:pt x="3895" y="692"/>
                  </a:lnTo>
                  <a:lnTo>
                    <a:pt x="3228" y="1524"/>
                  </a:lnTo>
                  <a:lnTo>
                    <a:pt x="2943" y="2430"/>
                  </a:lnTo>
                  <a:lnTo>
                    <a:pt x="1980" y="3408"/>
                  </a:lnTo>
                  <a:lnTo>
                    <a:pt x="0" y="3408"/>
                  </a:lnTo>
                  <a:lnTo>
                    <a:pt x="622" y="2926"/>
                  </a:lnTo>
                  <a:lnTo>
                    <a:pt x="1968" y="2452"/>
                  </a:lnTo>
                  <a:lnTo>
                    <a:pt x="2485" y="1793"/>
                  </a:lnTo>
                  <a:lnTo>
                    <a:pt x="2615" y="1627"/>
                  </a:lnTo>
                  <a:lnTo>
                    <a:pt x="2934" y="1219"/>
                  </a:lnTo>
                  <a:lnTo>
                    <a:pt x="2984" y="1199"/>
                  </a:lnTo>
                  <a:lnTo>
                    <a:pt x="3397" y="1035"/>
                  </a:lnTo>
                  <a:lnTo>
                    <a:pt x="4055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0CA82859-C496-9E4E-9203-835430535B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7044" y="5492739"/>
              <a:ext cx="3946014" cy="6950169"/>
            </a:xfrm>
            <a:custGeom>
              <a:avLst/>
              <a:gdLst>
                <a:gd name="T0" fmla="*/ 6039 w 6040"/>
                <a:gd name="T1" fmla="*/ 1926 h 10640"/>
                <a:gd name="T2" fmla="*/ 6026 w 6040"/>
                <a:gd name="T3" fmla="*/ 1944 h 10640"/>
                <a:gd name="T4" fmla="*/ 4741 w 6040"/>
                <a:gd name="T5" fmla="*/ 3985 h 10640"/>
                <a:gd name="T6" fmla="*/ 4325 w 6040"/>
                <a:gd name="T7" fmla="*/ 5356 h 10640"/>
                <a:gd name="T8" fmla="*/ 3086 w 6040"/>
                <a:gd name="T9" fmla="*/ 6250 h 10640"/>
                <a:gd name="T10" fmla="*/ 3026 w 6040"/>
                <a:gd name="T11" fmla="*/ 7648 h 10640"/>
                <a:gd name="T12" fmla="*/ 3021 w 6040"/>
                <a:gd name="T13" fmla="*/ 7767 h 10640"/>
                <a:gd name="T14" fmla="*/ 1869 w 6040"/>
                <a:gd name="T15" fmla="*/ 8540 h 10640"/>
                <a:gd name="T16" fmla="*/ 1772 w 6040"/>
                <a:gd name="T17" fmla="*/ 8639 h 10640"/>
                <a:gd name="T18" fmla="*/ 1457 w 6040"/>
                <a:gd name="T19" fmla="*/ 8961 h 10640"/>
                <a:gd name="T20" fmla="*/ 914 w 6040"/>
                <a:gd name="T21" fmla="*/ 9517 h 10640"/>
                <a:gd name="T22" fmla="*/ 898 w 6040"/>
                <a:gd name="T23" fmla="*/ 9533 h 10640"/>
                <a:gd name="T24" fmla="*/ 648 w 6040"/>
                <a:gd name="T25" fmla="*/ 9790 h 10640"/>
                <a:gd name="T26" fmla="*/ 647 w 6040"/>
                <a:gd name="T27" fmla="*/ 9790 h 10640"/>
                <a:gd name="T28" fmla="*/ 397 w 6040"/>
                <a:gd name="T29" fmla="*/ 10117 h 10640"/>
                <a:gd name="T30" fmla="*/ 397 w 6040"/>
                <a:gd name="T31" fmla="*/ 10117 h 10640"/>
                <a:gd name="T32" fmla="*/ 278 w 6040"/>
                <a:gd name="T33" fmla="*/ 10273 h 10640"/>
                <a:gd name="T34" fmla="*/ 125 w 6040"/>
                <a:gd name="T35" fmla="*/ 10472 h 10640"/>
                <a:gd name="T36" fmla="*/ 0 w 6040"/>
                <a:gd name="T37" fmla="*/ 10639 h 10640"/>
                <a:gd name="T38" fmla="*/ 2034 w 6040"/>
                <a:gd name="T39" fmla="*/ 7781 h 10640"/>
                <a:gd name="T40" fmla="*/ 2034 w 6040"/>
                <a:gd name="T41" fmla="*/ 5432 h 10640"/>
                <a:gd name="T42" fmla="*/ 3527 w 6040"/>
                <a:gd name="T43" fmla="*/ 2446 h 10640"/>
                <a:gd name="T44" fmla="*/ 3108 w 6040"/>
                <a:gd name="T45" fmla="*/ 0 h 10640"/>
                <a:gd name="T46" fmla="*/ 4848 w 6040"/>
                <a:gd name="T47" fmla="*/ 0 h 10640"/>
                <a:gd name="T48" fmla="*/ 5644 w 6040"/>
                <a:gd name="T49" fmla="*/ 548 h 10640"/>
                <a:gd name="T50" fmla="*/ 5680 w 6040"/>
                <a:gd name="T51" fmla="*/ 575 h 10640"/>
                <a:gd name="T52" fmla="*/ 6039 w 6040"/>
                <a:gd name="T53" fmla="*/ 1926 h 10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040" h="10640">
                  <a:moveTo>
                    <a:pt x="6039" y="1926"/>
                  </a:moveTo>
                  <a:lnTo>
                    <a:pt x="6026" y="1944"/>
                  </a:lnTo>
                  <a:lnTo>
                    <a:pt x="4741" y="3985"/>
                  </a:lnTo>
                  <a:lnTo>
                    <a:pt x="4325" y="5356"/>
                  </a:lnTo>
                  <a:lnTo>
                    <a:pt x="3086" y="6250"/>
                  </a:lnTo>
                  <a:lnTo>
                    <a:pt x="3026" y="7648"/>
                  </a:lnTo>
                  <a:lnTo>
                    <a:pt x="3021" y="7767"/>
                  </a:lnTo>
                  <a:lnTo>
                    <a:pt x="1869" y="8540"/>
                  </a:lnTo>
                  <a:lnTo>
                    <a:pt x="1772" y="8639"/>
                  </a:lnTo>
                  <a:lnTo>
                    <a:pt x="1457" y="8961"/>
                  </a:lnTo>
                  <a:lnTo>
                    <a:pt x="914" y="9517"/>
                  </a:lnTo>
                  <a:lnTo>
                    <a:pt x="898" y="9533"/>
                  </a:lnTo>
                  <a:lnTo>
                    <a:pt x="648" y="9790"/>
                  </a:lnTo>
                  <a:lnTo>
                    <a:pt x="647" y="9790"/>
                  </a:lnTo>
                  <a:lnTo>
                    <a:pt x="397" y="10117"/>
                  </a:lnTo>
                  <a:lnTo>
                    <a:pt x="397" y="10117"/>
                  </a:lnTo>
                  <a:lnTo>
                    <a:pt x="278" y="10273"/>
                  </a:lnTo>
                  <a:lnTo>
                    <a:pt x="125" y="10472"/>
                  </a:lnTo>
                  <a:lnTo>
                    <a:pt x="0" y="10639"/>
                  </a:lnTo>
                  <a:lnTo>
                    <a:pt x="2034" y="7781"/>
                  </a:lnTo>
                  <a:lnTo>
                    <a:pt x="2034" y="5432"/>
                  </a:lnTo>
                  <a:lnTo>
                    <a:pt x="3527" y="2446"/>
                  </a:lnTo>
                  <a:lnTo>
                    <a:pt x="3108" y="0"/>
                  </a:lnTo>
                  <a:lnTo>
                    <a:pt x="4848" y="0"/>
                  </a:lnTo>
                  <a:lnTo>
                    <a:pt x="5644" y="548"/>
                  </a:lnTo>
                  <a:lnTo>
                    <a:pt x="5680" y="575"/>
                  </a:lnTo>
                  <a:lnTo>
                    <a:pt x="6039" y="192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5B848C9-DF3C-EF45-A58F-8F70EA880E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1029" y="5489857"/>
              <a:ext cx="3865366" cy="6855120"/>
            </a:xfrm>
            <a:custGeom>
              <a:avLst/>
              <a:gdLst>
                <a:gd name="T0" fmla="*/ 5915 w 5916"/>
                <a:gd name="T1" fmla="*/ 10492 h 10493"/>
                <a:gd name="T2" fmla="*/ 5887 w 5916"/>
                <a:gd name="T3" fmla="*/ 10457 h 10493"/>
                <a:gd name="T4" fmla="*/ 5147 w 5916"/>
                <a:gd name="T5" fmla="*/ 9551 h 10493"/>
                <a:gd name="T6" fmla="*/ 5093 w 5916"/>
                <a:gd name="T7" fmla="*/ 9505 h 10493"/>
                <a:gd name="T8" fmla="*/ 4721 w 5916"/>
                <a:gd name="T9" fmla="*/ 9192 h 10493"/>
                <a:gd name="T10" fmla="*/ 4146 w 5916"/>
                <a:gd name="T11" fmla="*/ 8707 h 10493"/>
                <a:gd name="T12" fmla="*/ 2961 w 5916"/>
                <a:gd name="T13" fmla="*/ 7708 h 10493"/>
                <a:gd name="T14" fmla="*/ 3108 w 5916"/>
                <a:gd name="T15" fmla="*/ 6892 h 10493"/>
                <a:gd name="T16" fmla="*/ 971 w 5916"/>
                <a:gd name="T17" fmla="*/ 4951 h 10493"/>
                <a:gd name="T18" fmla="*/ 1150 w 5916"/>
                <a:gd name="T19" fmla="*/ 3792 h 10493"/>
                <a:gd name="T20" fmla="*/ 634 w 5916"/>
                <a:gd name="T21" fmla="*/ 2914 h 10493"/>
                <a:gd name="T22" fmla="*/ 546 w 5916"/>
                <a:gd name="T23" fmla="*/ 2763 h 10493"/>
                <a:gd name="T24" fmla="*/ 384 w 5916"/>
                <a:gd name="T25" fmla="*/ 2488 h 10493"/>
                <a:gd name="T26" fmla="*/ 0 w 5916"/>
                <a:gd name="T27" fmla="*/ 1835 h 10493"/>
                <a:gd name="T28" fmla="*/ 4 w 5916"/>
                <a:gd name="T29" fmla="*/ 1829 h 10493"/>
                <a:gd name="T30" fmla="*/ 873 w 5916"/>
                <a:gd name="T31" fmla="*/ 312 h 10493"/>
                <a:gd name="T32" fmla="*/ 924 w 5916"/>
                <a:gd name="T33" fmla="*/ 280 h 10493"/>
                <a:gd name="T34" fmla="*/ 1407 w 5916"/>
                <a:gd name="T35" fmla="*/ 0 h 10493"/>
                <a:gd name="T36" fmla="*/ 3365 w 5916"/>
                <a:gd name="T37" fmla="*/ 0 h 10493"/>
                <a:gd name="T38" fmla="*/ 2875 w 5916"/>
                <a:gd name="T39" fmla="*/ 1989 h 10493"/>
                <a:gd name="T40" fmla="*/ 3394 w 5916"/>
                <a:gd name="T41" fmla="*/ 3405 h 10493"/>
                <a:gd name="T42" fmla="*/ 3198 w 5916"/>
                <a:gd name="T43" fmla="*/ 4834 h 10493"/>
                <a:gd name="T44" fmla="*/ 5093 w 5916"/>
                <a:gd name="T45" fmla="*/ 6661 h 10493"/>
                <a:gd name="T46" fmla="*/ 4878 w 5916"/>
                <a:gd name="T47" fmla="*/ 8309 h 10493"/>
                <a:gd name="T48" fmla="*/ 5915 w 5916"/>
                <a:gd name="T49" fmla="*/ 10492 h 10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916" h="10493">
                  <a:moveTo>
                    <a:pt x="5915" y="10492"/>
                  </a:moveTo>
                  <a:lnTo>
                    <a:pt x="5887" y="10457"/>
                  </a:lnTo>
                  <a:lnTo>
                    <a:pt x="5147" y="9551"/>
                  </a:lnTo>
                  <a:lnTo>
                    <a:pt x="5093" y="9505"/>
                  </a:lnTo>
                  <a:lnTo>
                    <a:pt x="4721" y="9192"/>
                  </a:lnTo>
                  <a:lnTo>
                    <a:pt x="4146" y="8707"/>
                  </a:lnTo>
                  <a:lnTo>
                    <a:pt x="2961" y="7708"/>
                  </a:lnTo>
                  <a:lnTo>
                    <a:pt x="3108" y="6892"/>
                  </a:lnTo>
                  <a:lnTo>
                    <a:pt x="971" y="4951"/>
                  </a:lnTo>
                  <a:lnTo>
                    <a:pt x="1150" y="3792"/>
                  </a:lnTo>
                  <a:lnTo>
                    <a:pt x="634" y="2914"/>
                  </a:lnTo>
                  <a:lnTo>
                    <a:pt x="546" y="2763"/>
                  </a:lnTo>
                  <a:lnTo>
                    <a:pt x="384" y="2488"/>
                  </a:lnTo>
                  <a:lnTo>
                    <a:pt x="0" y="1835"/>
                  </a:lnTo>
                  <a:lnTo>
                    <a:pt x="4" y="1829"/>
                  </a:lnTo>
                  <a:lnTo>
                    <a:pt x="873" y="312"/>
                  </a:lnTo>
                  <a:lnTo>
                    <a:pt x="924" y="280"/>
                  </a:lnTo>
                  <a:lnTo>
                    <a:pt x="1407" y="0"/>
                  </a:lnTo>
                  <a:lnTo>
                    <a:pt x="3365" y="0"/>
                  </a:lnTo>
                  <a:lnTo>
                    <a:pt x="2875" y="1989"/>
                  </a:lnTo>
                  <a:lnTo>
                    <a:pt x="3394" y="3405"/>
                  </a:lnTo>
                  <a:lnTo>
                    <a:pt x="3198" y="4834"/>
                  </a:lnTo>
                  <a:lnTo>
                    <a:pt x="5093" y="6661"/>
                  </a:lnTo>
                  <a:lnTo>
                    <a:pt x="4878" y="8309"/>
                  </a:lnTo>
                  <a:lnTo>
                    <a:pt x="5915" y="10492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34F5D303-2D16-F347-8877-3AFBD085ECAE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BB9065-7737-9648-8EA9-D78972EE8C3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C44380B-B5FD-A14B-B8EF-B28C520FC2B9}"/>
              </a:ext>
            </a:extLst>
          </p:cNvPr>
          <p:cNvSpPr/>
          <p:nvPr/>
        </p:nvSpPr>
        <p:spPr>
          <a:xfrm>
            <a:off x="0" y="6304660"/>
            <a:ext cx="24377650" cy="7411341"/>
          </a:xfrm>
          <a:prstGeom prst="rect">
            <a:avLst/>
          </a:prstGeom>
          <a:solidFill>
            <a:schemeClr val="accent4">
              <a:lumMod val="20000"/>
              <a:lumOff val="80000"/>
              <a:alpha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6C82D4-C2E6-7346-A86F-4068B9E3517C}"/>
              </a:ext>
            </a:extLst>
          </p:cNvPr>
          <p:cNvSpPr txBox="1"/>
          <p:nvPr/>
        </p:nvSpPr>
        <p:spPr>
          <a:xfrm>
            <a:off x="17401863" y="287795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EF54E189-E7A8-C041-8059-E03BDCE07E7C}"/>
              </a:ext>
            </a:extLst>
          </p:cNvPr>
          <p:cNvSpPr txBox="1">
            <a:spLocks/>
          </p:cNvSpPr>
          <p:nvPr/>
        </p:nvSpPr>
        <p:spPr>
          <a:xfrm>
            <a:off x="17401863" y="353869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5B09BEC-8E07-784F-B4BE-B57A8FEAE245}"/>
              </a:ext>
            </a:extLst>
          </p:cNvPr>
          <p:cNvSpPr txBox="1"/>
          <p:nvPr/>
        </p:nvSpPr>
        <p:spPr>
          <a:xfrm>
            <a:off x="17401863" y="677970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6F782515-4B6B-7E4F-A749-06343D466646}"/>
              </a:ext>
            </a:extLst>
          </p:cNvPr>
          <p:cNvSpPr txBox="1">
            <a:spLocks/>
          </p:cNvSpPr>
          <p:nvPr/>
        </p:nvSpPr>
        <p:spPr>
          <a:xfrm>
            <a:off x="17401863" y="744044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25219AD-AC9E-5D47-B9C0-59A1A22C9EB0}"/>
              </a:ext>
            </a:extLst>
          </p:cNvPr>
          <p:cNvSpPr txBox="1"/>
          <p:nvPr/>
        </p:nvSpPr>
        <p:spPr>
          <a:xfrm>
            <a:off x="17401863" y="10681453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2AE67B25-8509-3A41-83D8-DEFC38FBECE8}"/>
              </a:ext>
            </a:extLst>
          </p:cNvPr>
          <p:cNvSpPr txBox="1">
            <a:spLocks/>
          </p:cNvSpPr>
          <p:nvPr/>
        </p:nvSpPr>
        <p:spPr>
          <a:xfrm>
            <a:off x="17401863" y="1134219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45C7A0-2FD6-AA4F-A914-2FEF46454F3C}"/>
              </a:ext>
            </a:extLst>
          </p:cNvPr>
          <p:cNvSpPr txBox="1"/>
          <p:nvPr/>
        </p:nvSpPr>
        <p:spPr>
          <a:xfrm>
            <a:off x="5393170" y="287795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E2F63E7C-1D9F-4A4C-9A5A-35873012851A}"/>
              </a:ext>
            </a:extLst>
          </p:cNvPr>
          <p:cNvSpPr txBox="1">
            <a:spLocks/>
          </p:cNvSpPr>
          <p:nvPr/>
        </p:nvSpPr>
        <p:spPr>
          <a:xfrm>
            <a:off x="2184915" y="353869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4C2B97B-85D6-0740-B522-C325C1587E52}"/>
              </a:ext>
            </a:extLst>
          </p:cNvPr>
          <p:cNvSpPr txBox="1"/>
          <p:nvPr/>
        </p:nvSpPr>
        <p:spPr>
          <a:xfrm>
            <a:off x="5296988" y="6779703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563FF70F-DFE1-4B41-AA45-0B1D4CB9A025}"/>
              </a:ext>
            </a:extLst>
          </p:cNvPr>
          <p:cNvSpPr txBox="1">
            <a:spLocks/>
          </p:cNvSpPr>
          <p:nvPr/>
        </p:nvSpPr>
        <p:spPr>
          <a:xfrm>
            <a:off x="2184915" y="744044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FB95C96-6256-4842-BBDD-2EBDAFD4453E}"/>
              </a:ext>
            </a:extLst>
          </p:cNvPr>
          <p:cNvSpPr txBox="1"/>
          <p:nvPr/>
        </p:nvSpPr>
        <p:spPr>
          <a:xfrm>
            <a:off x="5277752" y="10681453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CD2868CF-FB6C-7B42-B67F-F3809F4741E2}"/>
              </a:ext>
            </a:extLst>
          </p:cNvPr>
          <p:cNvSpPr txBox="1">
            <a:spLocks/>
          </p:cNvSpPr>
          <p:nvPr/>
        </p:nvSpPr>
        <p:spPr>
          <a:xfrm>
            <a:off x="2184915" y="1134219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2F96616-1961-174A-95CF-F16227B8EC8C}"/>
              </a:ext>
            </a:extLst>
          </p:cNvPr>
          <p:cNvGrpSpPr/>
          <p:nvPr/>
        </p:nvGrpSpPr>
        <p:grpSpPr>
          <a:xfrm>
            <a:off x="13363988" y="3167743"/>
            <a:ext cx="3791897" cy="2046808"/>
            <a:chOff x="13363988" y="3167743"/>
            <a:chExt cx="3791897" cy="2046808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078D61D0-4E5F-E840-8385-74F8A6E0D28E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E9DC44F-C8A0-CB4E-B1E9-D54363B150C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3363988" y="3167743"/>
              <a:ext cx="3171413" cy="2046808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9DE10BF-18D3-FC40-A060-8555BE18DBA3}"/>
              </a:ext>
            </a:extLst>
          </p:cNvPr>
          <p:cNvGrpSpPr/>
          <p:nvPr/>
        </p:nvGrpSpPr>
        <p:grpSpPr>
          <a:xfrm flipH="1">
            <a:off x="7212012" y="3167743"/>
            <a:ext cx="3988420" cy="1693530"/>
            <a:chOff x="13166704" y="3167743"/>
            <a:chExt cx="3989181" cy="1693530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5F79FABD-2C32-9449-82E6-5D51ADA5323D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AA1554E-0DFA-B349-859B-143CB6DEF749}"/>
                </a:ext>
              </a:extLst>
            </p:cNvPr>
            <p:cNvCxnSpPr>
              <a:cxnSpLocks/>
              <a:endCxn id="8" idx="11"/>
            </p:cNvCxnSpPr>
            <p:nvPr/>
          </p:nvCxnSpPr>
          <p:spPr>
            <a:xfrm flipH="1">
              <a:off x="13166704" y="3167743"/>
              <a:ext cx="3368696" cy="169353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4FF2A74-08EE-024C-8724-466504AAB6C5}"/>
              </a:ext>
            </a:extLst>
          </p:cNvPr>
          <p:cNvGrpSpPr/>
          <p:nvPr/>
        </p:nvGrpSpPr>
        <p:grpSpPr>
          <a:xfrm flipH="1">
            <a:off x="7212014" y="9855312"/>
            <a:ext cx="3068807" cy="1121422"/>
            <a:chOff x="14086492" y="2048917"/>
            <a:chExt cx="3069393" cy="1121422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63E87F9-A83E-B04C-8747-00C4F38FD618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BBA41AD3-52E9-0146-9508-9AF9BEA2E7C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4086492" y="2048917"/>
              <a:ext cx="2448907" cy="1118826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B4B9E43-171E-F046-9FE6-8EC61ABC7C42}"/>
              </a:ext>
            </a:extLst>
          </p:cNvPr>
          <p:cNvGrpSpPr/>
          <p:nvPr/>
        </p:nvGrpSpPr>
        <p:grpSpPr>
          <a:xfrm>
            <a:off x="14383265" y="9366422"/>
            <a:ext cx="2772620" cy="1613822"/>
            <a:chOff x="14383265" y="1556517"/>
            <a:chExt cx="2772620" cy="1613822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637F742A-75AF-4F41-A4A8-F571BAB7187E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4DE266A8-238C-874F-869C-551AE478FF6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4383265" y="1556517"/>
              <a:ext cx="2152137" cy="1611226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E719D812-978B-C54C-A822-21F9DB8248CE}"/>
              </a:ext>
            </a:extLst>
          </p:cNvPr>
          <p:cNvGrpSpPr/>
          <p:nvPr/>
        </p:nvGrpSpPr>
        <p:grpSpPr>
          <a:xfrm>
            <a:off x="13363988" y="7081199"/>
            <a:ext cx="3791897" cy="777699"/>
            <a:chOff x="13363988" y="3170339"/>
            <a:chExt cx="3791897" cy="777699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CE944A0-F099-F945-B8AB-07F7B8744F92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922B2E72-A511-1042-AC15-87FC04310BA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3363988" y="3192457"/>
              <a:ext cx="3171415" cy="755581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ABB180A0-A295-224E-BE59-0972B8BE2595}"/>
              </a:ext>
            </a:extLst>
          </p:cNvPr>
          <p:cNvGrpSpPr/>
          <p:nvPr/>
        </p:nvGrpSpPr>
        <p:grpSpPr>
          <a:xfrm flipH="1">
            <a:off x="7212016" y="6379547"/>
            <a:ext cx="3988416" cy="690806"/>
            <a:chOff x="13166707" y="2479533"/>
            <a:chExt cx="3989178" cy="690806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F7FAB011-1FC7-2446-9DD1-48E9071A4A93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345E34E2-F022-5B4F-B6BC-1BAEF23C7DB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166707" y="2479533"/>
              <a:ext cx="3368692" cy="68821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142670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B2ABA66D-1C96-204D-B10B-6B87A305AE4E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F81A616-8C80-B445-B81E-B59A3D6C3F8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D09244C-94ED-8048-82C8-F0FF058B28EE}"/>
              </a:ext>
            </a:extLst>
          </p:cNvPr>
          <p:cNvGrpSpPr/>
          <p:nvPr/>
        </p:nvGrpSpPr>
        <p:grpSpPr>
          <a:xfrm>
            <a:off x="4075113" y="1967948"/>
            <a:ext cx="8082714" cy="11015151"/>
            <a:chOff x="5156201" y="1967948"/>
            <a:chExt cx="8082714" cy="11015151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EF74A6B7-2C33-4149-BC2E-219F31E992E5}"/>
                </a:ext>
              </a:extLst>
            </p:cNvPr>
            <p:cNvSpPr/>
            <p:nvPr/>
          </p:nvSpPr>
          <p:spPr>
            <a:xfrm>
              <a:off x="5777676" y="8147507"/>
              <a:ext cx="6835047" cy="2341427"/>
            </a:xfrm>
            <a:custGeom>
              <a:avLst/>
              <a:gdLst>
                <a:gd name="connsiteX0" fmla="*/ 0 w 6673245"/>
                <a:gd name="connsiteY0" fmla="*/ 0 h 2286000"/>
                <a:gd name="connsiteX1" fmla="*/ 6673245 w 6673245"/>
                <a:gd name="connsiteY1" fmla="*/ 0 h 2286000"/>
                <a:gd name="connsiteX2" fmla="*/ 6436683 w 6673245"/>
                <a:gd name="connsiteY2" fmla="*/ 375625 h 2286000"/>
                <a:gd name="connsiteX3" fmla="*/ 6164927 w 6673245"/>
                <a:gd name="connsiteY3" fmla="*/ 1270978 h 2286000"/>
                <a:gd name="connsiteX4" fmla="*/ 5355538 w 6673245"/>
                <a:gd name="connsiteY4" fmla="*/ 1854818 h 2286000"/>
                <a:gd name="connsiteX5" fmla="*/ 5337057 w 6673245"/>
                <a:gd name="connsiteY5" fmla="*/ 2286000 h 2286000"/>
                <a:gd name="connsiteX6" fmla="*/ 1420716 w 6673245"/>
                <a:gd name="connsiteY6" fmla="*/ 2286000 h 2286000"/>
                <a:gd name="connsiteX7" fmla="*/ 1423445 w 6673245"/>
                <a:gd name="connsiteY7" fmla="*/ 2270857 h 2286000"/>
                <a:gd name="connsiteX8" fmla="*/ 27666 w 6673245"/>
                <a:gd name="connsiteY8" fmla="*/ 1003233 h 2286000"/>
                <a:gd name="connsiteX9" fmla="*/ 27742 w 6673245"/>
                <a:gd name="connsiteY9" fmla="*/ 1002740 h 2286000"/>
                <a:gd name="connsiteX10" fmla="*/ 27553 w 6673245"/>
                <a:gd name="connsiteY10" fmla="*/ 1002568 h 2286000"/>
                <a:gd name="connsiteX11" fmla="*/ 144467 w 6673245"/>
                <a:gd name="connsiteY11" fmla="*/ 245791 h 228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673245" h="2286000">
                  <a:moveTo>
                    <a:pt x="0" y="0"/>
                  </a:moveTo>
                  <a:lnTo>
                    <a:pt x="6673245" y="0"/>
                  </a:lnTo>
                  <a:lnTo>
                    <a:pt x="6436683" y="375625"/>
                  </a:lnTo>
                  <a:lnTo>
                    <a:pt x="6164927" y="1270978"/>
                  </a:lnTo>
                  <a:lnTo>
                    <a:pt x="5355538" y="1854818"/>
                  </a:lnTo>
                  <a:lnTo>
                    <a:pt x="5337057" y="2286000"/>
                  </a:lnTo>
                  <a:lnTo>
                    <a:pt x="1420716" y="2286000"/>
                  </a:lnTo>
                  <a:lnTo>
                    <a:pt x="1423445" y="2270857"/>
                  </a:lnTo>
                  <a:lnTo>
                    <a:pt x="27666" y="1003233"/>
                  </a:lnTo>
                  <a:lnTo>
                    <a:pt x="27742" y="1002740"/>
                  </a:lnTo>
                  <a:lnTo>
                    <a:pt x="27553" y="1002568"/>
                  </a:lnTo>
                  <a:lnTo>
                    <a:pt x="144467" y="245791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9895A688-43B7-E441-807F-302EC21FFB7A}"/>
                </a:ext>
              </a:extLst>
            </p:cNvPr>
            <p:cNvSpPr/>
            <p:nvPr/>
          </p:nvSpPr>
          <p:spPr>
            <a:xfrm>
              <a:off x="7137404" y="10488934"/>
              <a:ext cx="4106733" cy="2494165"/>
            </a:xfrm>
            <a:custGeom>
              <a:avLst/>
              <a:gdLst>
                <a:gd name="connsiteX0" fmla="*/ 93176 w 4009517"/>
                <a:gd name="connsiteY0" fmla="*/ 0 h 2435122"/>
                <a:gd name="connsiteX1" fmla="*/ 4009517 w 4009517"/>
                <a:gd name="connsiteY1" fmla="*/ 0 h 2435122"/>
                <a:gd name="connsiteX2" fmla="*/ 3985536 w 4009517"/>
                <a:gd name="connsiteY2" fmla="*/ 559519 h 2435122"/>
                <a:gd name="connsiteX3" fmla="*/ 3232982 w 4009517"/>
                <a:gd name="connsiteY3" fmla="*/ 1064338 h 2435122"/>
                <a:gd name="connsiteX4" fmla="*/ 3169615 w 4009517"/>
                <a:gd name="connsiteY4" fmla="*/ 1128991 h 2435122"/>
                <a:gd name="connsiteX5" fmla="*/ 2963838 w 4009517"/>
                <a:gd name="connsiteY5" fmla="*/ 1339279 h 2435122"/>
                <a:gd name="connsiteX6" fmla="*/ 2598666 w 4009517"/>
                <a:gd name="connsiteY6" fmla="*/ 1712831 h 2435122"/>
                <a:gd name="connsiteX7" fmla="*/ 2435352 w 4009517"/>
                <a:gd name="connsiteY7" fmla="*/ 1880669 h 2435122"/>
                <a:gd name="connsiteX8" fmla="*/ 2434698 w 4009517"/>
                <a:gd name="connsiteY8" fmla="*/ 1880669 h 2435122"/>
                <a:gd name="connsiteX9" fmla="*/ 2271383 w 4009517"/>
                <a:gd name="connsiteY9" fmla="*/ 2094222 h 2435122"/>
                <a:gd name="connsiteX10" fmla="*/ 2193645 w 4009517"/>
                <a:gd name="connsiteY10" fmla="*/ 2196100 h 2435122"/>
                <a:gd name="connsiteX11" fmla="*/ 2029024 w 4009517"/>
                <a:gd name="connsiteY11" fmla="*/ 2412265 h 2435122"/>
                <a:gd name="connsiteX12" fmla="*/ 2012039 w 4009517"/>
                <a:gd name="connsiteY12" fmla="*/ 2435122 h 2435122"/>
                <a:gd name="connsiteX13" fmla="*/ 2011869 w 4009517"/>
                <a:gd name="connsiteY13" fmla="*/ 2434915 h 2435122"/>
                <a:gd name="connsiteX14" fmla="*/ 2011714 w 4009517"/>
                <a:gd name="connsiteY14" fmla="*/ 2435122 h 2435122"/>
                <a:gd name="connsiteX15" fmla="*/ 2011865 w 4009517"/>
                <a:gd name="connsiteY15" fmla="*/ 2434910 h 2435122"/>
                <a:gd name="connsiteX16" fmla="*/ 1991135 w 4009517"/>
                <a:gd name="connsiteY16" fmla="*/ 2409653 h 2435122"/>
                <a:gd name="connsiteX17" fmla="*/ 1950633 w 4009517"/>
                <a:gd name="connsiteY17" fmla="*/ 2360019 h 2435122"/>
                <a:gd name="connsiteX18" fmla="*/ 1929728 w 4009517"/>
                <a:gd name="connsiteY18" fmla="*/ 2335203 h 2435122"/>
                <a:gd name="connsiteX19" fmla="*/ 1929087 w 4009517"/>
                <a:gd name="connsiteY19" fmla="*/ 2334402 h 2435122"/>
                <a:gd name="connsiteX20" fmla="*/ 1930412 w 4009517"/>
                <a:gd name="connsiteY20" fmla="*/ 2337191 h 2435122"/>
                <a:gd name="connsiteX21" fmla="*/ 1912117 w 4009517"/>
                <a:gd name="connsiteY21" fmla="*/ 2314325 h 2435122"/>
                <a:gd name="connsiteX22" fmla="*/ 1428620 w 4009517"/>
                <a:gd name="connsiteY22" fmla="*/ 1722431 h 2435122"/>
                <a:gd name="connsiteX23" fmla="*/ 1393338 w 4009517"/>
                <a:gd name="connsiteY23" fmla="*/ 1692379 h 2435122"/>
                <a:gd name="connsiteX24" fmla="*/ 1150282 w 4009517"/>
                <a:gd name="connsiteY24" fmla="*/ 1487895 h 2435122"/>
                <a:gd name="connsiteX25" fmla="*/ 774592 w 4009517"/>
                <a:gd name="connsiteY25" fmla="*/ 1171043 h 2435122"/>
                <a:gd name="connsiteX26" fmla="*/ 342 w 4009517"/>
                <a:gd name="connsiteY26" fmla="*/ 518392 h 2435122"/>
                <a:gd name="connsiteX27" fmla="*/ 504 w 4009517"/>
                <a:gd name="connsiteY27" fmla="*/ 517494 h 2435122"/>
                <a:gd name="connsiteX28" fmla="*/ 0 w 4009517"/>
                <a:gd name="connsiteY28" fmla="*/ 517069 h 2435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4009517" h="2435122">
                  <a:moveTo>
                    <a:pt x="93176" y="0"/>
                  </a:moveTo>
                  <a:lnTo>
                    <a:pt x="4009517" y="0"/>
                  </a:lnTo>
                  <a:lnTo>
                    <a:pt x="3985536" y="559519"/>
                  </a:lnTo>
                  <a:lnTo>
                    <a:pt x="3232982" y="1064338"/>
                  </a:lnTo>
                  <a:lnTo>
                    <a:pt x="3169615" y="1128991"/>
                  </a:lnTo>
                  <a:lnTo>
                    <a:pt x="2963838" y="1339279"/>
                  </a:lnTo>
                  <a:lnTo>
                    <a:pt x="2598666" y="1712831"/>
                  </a:lnTo>
                  <a:lnTo>
                    <a:pt x="2435352" y="1880669"/>
                  </a:lnTo>
                  <a:lnTo>
                    <a:pt x="2434698" y="1880669"/>
                  </a:lnTo>
                  <a:lnTo>
                    <a:pt x="2271383" y="2094222"/>
                  </a:lnTo>
                  <a:lnTo>
                    <a:pt x="2193645" y="2196100"/>
                  </a:lnTo>
                  <a:lnTo>
                    <a:pt x="2029024" y="2412265"/>
                  </a:lnTo>
                  <a:lnTo>
                    <a:pt x="2012039" y="2435122"/>
                  </a:lnTo>
                  <a:lnTo>
                    <a:pt x="2011869" y="2434915"/>
                  </a:lnTo>
                  <a:lnTo>
                    <a:pt x="2011714" y="2435122"/>
                  </a:lnTo>
                  <a:lnTo>
                    <a:pt x="2011865" y="2434910"/>
                  </a:lnTo>
                  <a:lnTo>
                    <a:pt x="1991135" y="2409653"/>
                  </a:lnTo>
                  <a:lnTo>
                    <a:pt x="1950633" y="2360019"/>
                  </a:lnTo>
                  <a:lnTo>
                    <a:pt x="1929728" y="2335203"/>
                  </a:lnTo>
                  <a:lnTo>
                    <a:pt x="1929087" y="2334402"/>
                  </a:lnTo>
                  <a:lnTo>
                    <a:pt x="1930412" y="2337191"/>
                  </a:lnTo>
                  <a:lnTo>
                    <a:pt x="1912117" y="2314325"/>
                  </a:lnTo>
                  <a:lnTo>
                    <a:pt x="1428620" y="1722431"/>
                  </a:lnTo>
                  <a:lnTo>
                    <a:pt x="1393338" y="1692379"/>
                  </a:lnTo>
                  <a:lnTo>
                    <a:pt x="1150282" y="1487895"/>
                  </a:lnTo>
                  <a:lnTo>
                    <a:pt x="774592" y="1171043"/>
                  </a:lnTo>
                  <a:lnTo>
                    <a:pt x="342" y="518392"/>
                  </a:lnTo>
                  <a:lnTo>
                    <a:pt x="504" y="517494"/>
                  </a:lnTo>
                  <a:lnTo>
                    <a:pt x="0" y="517069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1F106412-C133-EA4E-91C5-10E2E0922B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54252" y="2094805"/>
              <a:ext cx="50151" cy="1112201"/>
            </a:xfrm>
            <a:custGeom>
              <a:avLst/>
              <a:gdLst>
                <a:gd name="T0" fmla="*/ 74 w 75"/>
                <a:gd name="T1" fmla="*/ 1663 h 1664"/>
                <a:gd name="T2" fmla="*/ 0 w 75"/>
                <a:gd name="T3" fmla="*/ 1663 h 1664"/>
                <a:gd name="T4" fmla="*/ 0 w 75"/>
                <a:gd name="T5" fmla="*/ 0 h 1664"/>
                <a:gd name="T6" fmla="*/ 74 w 75"/>
                <a:gd name="T7" fmla="*/ 0 h 1664"/>
                <a:gd name="T8" fmla="*/ 74 w 75"/>
                <a:gd name="T9" fmla="*/ 1663 h 16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1664">
                  <a:moveTo>
                    <a:pt x="74" y="1663"/>
                  </a:moveTo>
                  <a:lnTo>
                    <a:pt x="0" y="1663"/>
                  </a:lnTo>
                  <a:lnTo>
                    <a:pt x="0" y="0"/>
                  </a:lnTo>
                  <a:lnTo>
                    <a:pt x="74" y="0"/>
                  </a:lnTo>
                  <a:lnTo>
                    <a:pt x="74" y="1663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FE22DB8E-6165-4748-AC6D-B3F4837F99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54251" y="1967948"/>
              <a:ext cx="1047298" cy="539876"/>
            </a:xfrm>
            <a:custGeom>
              <a:avLst/>
              <a:gdLst>
                <a:gd name="T0" fmla="*/ 0 w 1566"/>
                <a:gd name="T1" fmla="*/ 181 h 809"/>
                <a:gd name="T2" fmla="*/ 0 w 1566"/>
                <a:gd name="T3" fmla="*/ 780 h 809"/>
                <a:gd name="T4" fmla="*/ 0 w 1566"/>
                <a:gd name="T5" fmla="*/ 780 h 809"/>
                <a:gd name="T6" fmla="*/ 28 w 1566"/>
                <a:gd name="T7" fmla="*/ 807 h 809"/>
                <a:gd name="T8" fmla="*/ 28 w 1566"/>
                <a:gd name="T9" fmla="*/ 807 h 809"/>
                <a:gd name="T10" fmla="*/ 748 w 1566"/>
                <a:gd name="T11" fmla="*/ 673 h 809"/>
                <a:gd name="T12" fmla="*/ 748 w 1566"/>
                <a:gd name="T13" fmla="*/ 673 h 809"/>
                <a:gd name="T14" fmla="*/ 1539 w 1566"/>
                <a:gd name="T15" fmla="*/ 255 h 809"/>
                <a:gd name="T16" fmla="*/ 1539 w 1566"/>
                <a:gd name="T17" fmla="*/ 255 h 809"/>
                <a:gd name="T18" fmla="*/ 1550 w 1566"/>
                <a:gd name="T19" fmla="*/ 225 h 809"/>
                <a:gd name="T20" fmla="*/ 1550 w 1566"/>
                <a:gd name="T21" fmla="*/ 225 h 809"/>
                <a:gd name="T22" fmla="*/ 752 w 1566"/>
                <a:gd name="T23" fmla="*/ 119 h 809"/>
                <a:gd name="T24" fmla="*/ 752 w 1566"/>
                <a:gd name="T25" fmla="*/ 119 h 809"/>
                <a:gd name="T26" fmla="*/ 38 w 1566"/>
                <a:gd name="T27" fmla="*/ 157 h 809"/>
                <a:gd name="T28" fmla="*/ 38 w 1566"/>
                <a:gd name="T29" fmla="*/ 157 h 809"/>
                <a:gd name="T30" fmla="*/ 0 w 1566"/>
                <a:gd name="T31" fmla="*/ 181 h 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66" h="809">
                  <a:moveTo>
                    <a:pt x="0" y="181"/>
                  </a:moveTo>
                  <a:lnTo>
                    <a:pt x="0" y="780"/>
                  </a:lnTo>
                  <a:lnTo>
                    <a:pt x="0" y="780"/>
                  </a:lnTo>
                  <a:cubicBezTo>
                    <a:pt x="0" y="796"/>
                    <a:pt x="13" y="808"/>
                    <a:pt x="28" y="807"/>
                  </a:cubicBezTo>
                  <a:lnTo>
                    <a:pt x="28" y="807"/>
                  </a:lnTo>
                  <a:cubicBezTo>
                    <a:pt x="140" y="801"/>
                    <a:pt x="553" y="772"/>
                    <a:pt x="748" y="673"/>
                  </a:cubicBezTo>
                  <a:lnTo>
                    <a:pt x="748" y="673"/>
                  </a:lnTo>
                  <a:cubicBezTo>
                    <a:pt x="1011" y="539"/>
                    <a:pt x="1135" y="202"/>
                    <a:pt x="1539" y="255"/>
                  </a:cubicBezTo>
                  <a:lnTo>
                    <a:pt x="1539" y="255"/>
                  </a:lnTo>
                  <a:cubicBezTo>
                    <a:pt x="1556" y="258"/>
                    <a:pt x="1565" y="235"/>
                    <a:pt x="1550" y="225"/>
                  </a:cubicBezTo>
                  <a:lnTo>
                    <a:pt x="1550" y="225"/>
                  </a:lnTo>
                  <a:cubicBezTo>
                    <a:pt x="1422" y="147"/>
                    <a:pt x="1115" y="0"/>
                    <a:pt x="752" y="119"/>
                  </a:cubicBezTo>
                  <a:lnTo>
                    <a:pt x="752" y="119"/>
                  </a:lnTo>
                  <a:cubicBezTo>
                    <a:pt x="339" y="254"/>
                    <a:pt x="120" y="194"/>
                    <a:pt x="38" y="157"/>
                  </a:cubicBezTo>
                  <a:lnTo>
                    <a:pt x="38" y="157"/>
                  </a:lnTo>
                  <a:cubicBezTo>
                    <a:pt x="20" y="149"/>
                    <a:pt x="0" y="161"/>
                    <a:pt x="0" y="181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B7ED603-360D-D844-9F94-9849CB18A2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65149" y="3142103"/>
              <a:ext cx="6233645" cy="2663977"/>
            </a:xfrm>
            <a:custGeom>
              <a:avLst/>
              <a:gdLst>
                <a:gd name="T0" fmla="*/ 9318 w 9319"/>
                <a:gd name="T1" fmla="*/ 3979 h 3980"/>
                <a:gd name="T2" fmla="*/ 0 w 9319"/>
                <a:gd name="T3" fmla="*/ 3979 h 3980"/>
                <a:gd name="T4" fmla="*/ 34 w 9319"/>
                <a:gd name="T5" fmla="*/ 3951 h 3980"/>
                <a:gd name="T6" fmla="*/ 656 w 9319"/>
                <a:gd name="T7" fmla="*/ 3470 h 3980"/>
                <a:gd name="T8" fmla="*/ 2002 w 9319"/>
                <a:gd name="T9" fmla="*/ 2995 h 3980"/>
                <a:gd name="T10" fmla="*/ 2519 w 9319"/>
                <a:gd name="T11" fmla="*/ 2336 h 3980"/>
                <a:gd name="T12" fmla="*/ 2649 w 9319"/>
                <a:gd name="T13" fmla="*/ 2170 h 3980"/>
                <a:gd name="T14" fmla="*/ 2968 w 9319"/>
                <a:gd name="T15" fmla="*/ 1762 h 3980"/>
                <a:gd name="T16" fmla="*/ 3018 w 9319"/>
                <a:gd name="T17" fmla="*/ 1743 h 3980"/>
                <a:gd name="T18" fmla="*/ 3431 w 9319"/>
                <a:gd name="T19" fmla="*/ 1578 h 3980"/>
                <a:gd name="T20" fmla="*/ 4089 w 9319"/>
                <a:gd name="T21" fmla="*/ 543 h 3980"/>
                <a:gd name="T22" fmla="*/ 4131 w 9319"/>
                <a:gd name="T23" fmla="*/ 477 h 3980"/>
                <a:gd name="T24" fmla="*/ 4764 w 9319"/>
                <a:gd name="T25" fmla="*/ 6 h 3980"/>
                <a:gd name="T26" fmla="*/ 4840 w 9319"/>
                <a:gd name="T27" fmla="*/ 0 h 3980"/>
                <a:gd name="T28" fmla="*/ 4869 w 9319"/>
                <a:gd name="T29" fmla="*/ 36 h 3980"/>
                <a:gd name="T30" fmla="*/ 5250 w 9319"/>
                <a:gd name="T31" fmla="*/ 513 h 3980"/>
                <a:gd name="T32" fmla="*/ 5990 w 9319"/>
                <a:gd name="T33" fmla="*/ 1480 h 3980"/>
                <a:gd name="T34" fmla="*/ 6328 w 9319"/>
                <a:gd name="T35" fmla="*/ 1634 h 3980"/>
                <a:gd name="T36" fmla="*/ 6408 w 9319"/>
                <a:gd name="T37" fmla="*/ 1738 h 3980"/>
                <a:gd name="T38" fmla="*/ 6585 w 9319"/>
                <a:gd name="T39" fmla="*/ 1969 h 3980"/>
                <a:gd name="T40" fmla="*/ 6700 w 9319"/>
                <a:gd name="T41" fmla="*/ 2120 h 3980"/>
                <a:gd name="T42" fmla="*/ 7139 w 9319"/>
                <a:gd name="T43" fmla="*/ 2695 h 3980"/>
                <a:gd name="T44" fmla="*/ 8196 w 9319"/>
                <a:gd name="T45" fmla="*/ 2985 h 3980"/>
                <a:gd name="T46" fmla="*/ 9318 w 9319"/>
                <a:gd name="T47" fmla="*/ 3979 h 39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319" h="3980">
                  <a:moveTo>
                    <a:pt x="9318" y="3979"/>
                  </a:moveTo>
                  <a:lnTo>
                    <a:pt x="0" y="3979"/>
                  </a:lnTo>
                  <a:lnTo>
                    <a:pt x="34" y="3951"/>
                  </a:lnTo>
                  <a:lnTo>
                    <a:pt x="656" y="3470"/>
                  </a:lnTo>
                  <a:lnTo>
                    <a:pt x="2002" y="2995"/>
                  </a:lnTo>
                  <a:lnTo>
                    <a:pt x="2519" y="2336"/>
                  </a:lnTo>
                  <a:lnTo>
                    <a:pt x="2649" y="2170"/>
                  </a:lnTo>
                  <a:lnTo>
                    <a:pt x="2968" y="1762"/>
                  </a:lnTo>
                  <a:lnTo>
                    <a:pt x="3018" y="1743"/>
                  </a:lnTo>
                  <a:lnTo>
                    <a:pt x="3431" y="1578"/>
                  </a:lnTo>
                  <a:lnTo>
                    <a:pt x="4089" y="543"/>
                  </a:lnTo>
                  <a:lnTo>
                    <a:pt x="4131" y="477"/>
                  </a:lnTo>
                  <a:lnTo>
                    <a:pt x="4764" y="6"/>
                  </a:lnTo>
                  <a:lnTo>
                    <a:pt x="4840" y="0"/>
                  </a:lnTo>
                  <a:lnTo>
                    <a:pt x="4869" y="36"/>
                  </a:lnTo>
                  <a:lnTo>
                    <a:pt x="5250" y="513"/>
                  </a:lnTo>
                  <a:lnTo>
                    <a:pt x="5990" y="1480"/>
                  </a:lnTo>
                  <a:lnTo>
                    <a:pt x="6328" y="1634"/>
                  </a:lnTo>
                  <a:lnTo>
                    <a:pt x="6408" y="1738"/>
                  </a:lnTo>
                  <a:lnTo>
                    <a:pt x="6585" y="1969"/>
                  </a:lnTo>
                  <a:lnTo>
                    <a:pt x="6700" y="2120"/>
                  </a:lnTo>
                  <a:lnTo>
                    <a:pt x="7139" y="2695"/>
                  </a:lnTo>
                  <a:lnTo>
                    <a:pt x="8196" y="2985"/>
                  </a:lnTo>
                  <a:lnTo>
                    <a:pt x="9318" y="3979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F0D8DCF-0493-BB4C-B751-D3F2B7D517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04402" y="3142103"/>
              <a:ext cx="2997341" cy="2663977"/>
            </a:xfrm>
            <a:custGeom>
              <a:avLst/>
              <a:gdLst>
                <a:gd name="T0" fmla="*/ 4478 w 4479"/>
                <a:gd name="T1" fmla="*/ 3979 h 3980"/>
                <a:gd name="T2" fmla="*/ 2775 w 4479"/>
                <a:gd name="T3" fmla="*/ 3979 h 3980"/>
                <a:gd name="T4" fmla="*/ 2544 w 4479"/>
                <a:gd name="T5" fmla="*/ 3328 h 3980"/>
                <a:gd name="T6" fmla="*/ 1349 w 4479"/>
                <a:gd name="T7" fmla="*/ 2471 h 3980"/>
                <a:gd name="T8" fmla="*/ 453 w 4479"/>
                <a:gd name="T9" fmla="*/ 1602 h 3980"/>
                <a:gd name="T10" fmla="*/ 216 w 4479"/>
                <a:gd name="T11" fmla="*/ 517 h 3980"/>
                <a:gd name="T12" fmla="*/ 0 w 4479"/>
                <a:gd name="T13" fmla="*/ 0 h 3980"/>
                <a:gd name="T14" fmla="*/ 410 w 4479"/>
                <a:gd name="T15" fmla="*/ 513 h 3980"/>
                <a:gd name="T16" fmla="*/ 1150 w 4479"/>
                <a:gd name="T17" fmla="*/ 1480 h 3980"/>
                <a:gd name="T18" fmla="*/ 1488 w 4479"/>
                <a:gd name="T19" fmla="*/ 1634 h 3980"/>
                <a:gd name="T20" fmla="*/ 1568 w 4479"/>
                <a:gd name="T21" fmla="*/ 1738 h 3980"/>
                <a:gd name="T22" fmla="*/ 1745 w 4479"/>
                <a:gd name="T23" fmla="*/ 1969 h 3980"/>
                <a:gd name="T24" fmla="*/ 1860 w 4479"/>
                <a:gd name="T25" fmla="*/ 2120 h 3980"/>
                <a:gd name="T26" fmla="*/ 2299 w 4479"/>
                <a:gd name="T27" fmla="*/ 2695 h 3980"/>
                <a:gd name="T28" fmla="*/ 3356 w 4479"/>
                <a:gd name="T29" fmla="*/ 2985 h 3980"/>
                <a:gd name="T30" fmla="*/ 4478 w 4479"/>
                <a:gd name="T31" fmla="*/ 3979 h 39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479" h="3980">
                  <a:moveTo>
                    <a:pt x="4478" y="3979"/>
                  </a:moveTo>
                  <a:lnTo>
                    <a:pt x="2775" y="3979"/>
                  </a:lnTo>
                  <a:lnTo>
                    <a:pt x="2544" y="3328"/>
                  </a:lnTo>
                  <a:lnTo>
                    <a:pt x="1349" y="2471"/>
                  </a:lnTo>
                  <a:lnTo>
                    <a:pt x="453" y="1602"/>
                  </a:lnTo>
                  <a:lnTo>
                    <a:pt x="216" y="517"/>
                  </a:lnTo>
                  <a:lnTo>
                    <a:pt x="0" y="0"/>
                  </a:lnTo>
                  <a:lnTo>
                    <a:pt x="410" y="513"/>
                  </a:lnTo>
                  <a:lnTo>
                    <a:pt x="1150" y="1480"/>
                  </a:lnTo>
                  <a:lnTo>
                    <a:pt x="1488" y="1634"/>
                  </a:lnTo>
                  <a:lnTo>
                    <a:pt x="1568" y="1738"/>
                  </a:lnTo>
                  <a:lnTo>
                    <a:pt x="1745" y="1969"/>
                  </a:lnTo>
                  <a:lnTo>
                    <a:pt x="1860" y="2120"/>
                  </a:lnTo>
                  <a:lnTo>
                    <a:pt x="2299" y="2695"/>
                  </a:lnTo>
                  <a:lnTo>
                    <a:pt x="3356" y="2985"/>
                  </a:lnTo>
                  <a:lnTo>
                    <a:pt x="4478" y="3979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F7CEDEF3-F29E-F04C-B56D-ACC0E0332F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8750" y="3504971"/>
              <a:ext cx="2714128" cy="2280457"/>
            </a:xfrm>
            <a:custGeom>
              <a:avLst/>
              <a:gdLst>
                <a:gd name="T0" fmla="*/ 4055 w 4056"/>
                <a:gd name="T1" fmla="*/ 0 h 3409"/>
                <a:gd name="T2" fmla="*/ 3895 w 4056"/>
                <a:gd name="T3" fmla="*/ 692 h 3409"/>
                <a:gd name="T4" fmla="*/ 3228 w 4056"/>
                <a:gd name="T5" fmla="*/ 1524 h 3409"/>
                <a:gd name="T6" fmla="*/ 2943 w 4056"/>
                <a:gd name="T7" fmla="*/ 2430 h 3409"/>
                <a:gd name="T8" fmla="*/ 1980 w 4056"/>
                <a:gd name="T9" fmla="*/ 3408 h 3409"/>
                <a:gd name="T10" fmla="*/ 0 w 4056"/>
                <a:gd name="T11" fmla="*/ 3408 h 3409"/>
                <a:gd name="T12" fmla="*/ 622 w 4056"/>
                <a:gd name="T13" fmla="*/ 2926 h 3409"/>
                <a:gd name="T14" fmla="*/ 1968 w 4056"/>
                <a:gd name="T15" fmla="*/ 2452 h 3409"/>
                <a:gd name="T16" fmla="*/ 2485 w 4056"/>
                <a:gd name="T17" fmla="*/ 1793 h 3409"/>
                <a:gd name="T18" fmla="*/ 2615 w 4056"/>
                <a:gd name="T19" fmla="*/ 1627 h 3409"/>
                <a:gd name="T20" fmla="*/ 2934 w 4056"/>
                <a:gd name="T21" fmla="*/ 1219 h 3409"/>
                <a:gd name="T22" fmla="*/ 2984 w 4056"/>
                <a:gd name="T23" fmla="*/ 1199 h 3409"/>
                <a:gd name="T24" fmla="*/ 3397 w 4056"/>
                <a:gd name="T25" fmla="*/ 1035 h 3409"/>
                <a:gd name="T26" fmla="*/ 4055 w 4056"/>
                <a:gd name="T27" fmla="*/ 0 h 3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56" h="3409">
                  <a:moveTo>
                    <a:pt x="4055" y="0"/>
                  </a:moveTo>
                  <a:lnTo>
                    <a:pt x="3895" y="692"/>
                  </a:lnTo>
                  <a:lnTo>
                    <a:pt x="3228" y="1524"/>
                  </a:lnTo>
                  <a:lnTo>
                    <a:pt x="2943" y="2430"/>
                  </a:lnTo>
                  <a:lnTo>
                    <a:pt x="1980" y="3408"/>
                  </a:lnTo>
                  <a:lnTo>
                    <a:pt x="0" y="3408"/>
                  </a:lnTo>
                  <a:lnTo>
                    <a:pt x="622" y="2926"/>
                  </a:lnTo>
                  <a:lnTo>
                    <a:pt x="1968" y="2452"/>
                  </a:lnTo>
                  <a:lnTo>
                    <a:pt x="2485" y="1793"/>
                  </a:lnTo>
                  <a:lnTo>
                    <a:pt x="2615" y="1627"/>
                  </a:lnTo>
                  <a:lnTo>
                    <a:pt x="2934" y="1219"/>
                  </a:lnTo>
                  <a:lnTo>
                    <a:pt x="2984" y="1199"/>
                  </a:lnTo>
                  <a:lnTo>
                    <a:pt x="3397" y="1035"/>
                  </a:lnTo>
                  <a:lnTo>
                    <a:pt x="4055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E9088F1C-6E8B-8340-8238-E8CD40ADBA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6201" y="5806080"/>
              <a:ext cx="8082714" cy="2341427"/>
            </a:xfrm>
            <a:custGeom>
              <a:avLst/>
              <a:gdLst>
                <a:gd name="connsiteX0" fmla="*/ 981844 w 7891377"/>
                <a:gd name="connsiteY0" fmla="*/ 0 h 2286000"/>
                <a:gd name="connsiteX1" fmla="*/ 7077335 w 7891377"/>
                <a:gd name="connsiteY1" fmla="*/ 0 h 2286000"/>
                <a:gd name="connsiteX2" fmla="*/ 7609789 w 7891377"/>
                <a:gd name="connsiteY2" fmla="*/ 399370 h 2286000"/>
                <a:gd name="connsiteX3" fmla="*/ 7633318 w 7891377"/>
                <a:gd name="connsiteY3" fmla="*/ 415566 h 2286000"/>
                <a:gd name="connsiteX4" fmla="*/ 7656837 w 7891377"/>
                <a:gd name="connsiteY4" fmla="*/ 433203 h 2286000"/>
                <a:gd name="connsiteX5" fmla="*/ 7891377 w 7891377"/>
                <a:gd name="connsiteY5" fmla="*/ 1315691 h 2286000"/>
                <a:gd name="connsiteX6" fmla="*/ 7891129 w 7891377"/>
                <a:gd name="connsiteY6" fmla="*/ 1316035 h 2286000"/>
                <a:gd name="connsiteX7" fmla="*/ 7891376 w 7891377"/>
                <a:gd name="connsiteY7" fmla="*/ 1316964 h 2286000"/>
                <a:gd name="connsiteX8" fmla="*/ 7882884 w 7891377"/>
                <a:gd name="connsiteY8" fmla="*/ 1328719 h 2286000"/>
                <a:gd name="connsiteX9" fmla="*/ 7280007 w 7891377"/>
                <a:gd name="connsiteY9" fmla="*/ 2286000 h 2286000"/>
                <a:gd name="connsiteX10" fmla="*/ 606762 w 7891377"/>
                <a:gd name="connsiteY10" fmla="*/ 2286000 h 2286000"/>
                <a:gd name="connsiteX11" fmla="*/ 414241 w 7891377"/>
                <a:gd name="connsiteY11" fmla="*/ 1958452 h 2286000"/>
                <a:gd name="connsiteX12" fmla="*/ 356744 w 7891377"/>
                <a:gd name="connsiteY12" fmla="*/ 1859803 h 2286000"/>
                <a:gd name="connsiteX13" fmla="*/ 250897 w 7891377"/>
                <a:gd name="connsiteY13" fmla="*/ 1680145 h 2286000"/>
                <a:gd name="connsiteX14" fmla="*/ 250892 w 7891377"/>
                <a:gd name="connsiteY14" fmla="*/ 1680136 h 2286000"/>
                <a:gd name="connsiteX15" fmla="*/ 250852 w 7891377"/>
                <a:gd name="connsiteY15" fmla="*/ 1680068 h 2286000"/>
                <a:gd name="connsiteX16" fmla="*/ 0 w 7891377"/>
                <a:gd name="connsiteY16" fmla="*/ 1253617 h 2286000"/>
                <a:gd name="connsiteX17" fmla="*/ 26 w 7891377"/>
                <a:gd name="connsiteY17" fmla="*/ 1253579 h 2286000"/>
                <a:gd name="connsiteX18" fmla="*/ 1 w 7891377"/>
                <a:gd name="connsiteY18" fmla="*/ 1253537 h 2286000"/>
                <a:gd name="connsiteX19" fmla="*/ 2615 w 7891377"/>
                <a:gd name="connsiteY19" fmla="*/ 1249617 h 2286000"/>
                <a:gd name="connsiteX20" fmla="*/ 570397 w 7891377"/>
                <a:gd name="connsiteY20" fmla="*/ 258555 h 2286000"/>
                <a:gd name="connsiteX21" fmla="*/ 603719 w 7891377"/>
                <a:gd name="connsiteY21" fmla="*/ 237649 h 2286000"/>
                <a:gd name="connsiteX22" fmla="*/ 610061 w 7891377"/>
                <a:gd name="connsiteY22" fmla="*/ 233973 h 228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891377" h="2286000">
                  <a:moveTo>
                    <a:pt x="981844" y="0"/>
                  </a:moveTo>
                  <a:lnTo>
                    <a:pt x="7077335" y="0"/>
                  </a:lnTo>
                  <a:lnTo>
                    <a:pt x="7609789" y="399370"/>
                  </a:lnTo>
                  <a:lnTo>
                    <a:pt x="7633318" y="415566"/>
                  </a:lnTo>
                  <a:lnTo>
                    <a:pt x="7656837" y="433203"/>
                  </a:lnTo>
                  <a:lnTo>
                    <a:pt x="7891377" y="1315691"/>
                  </a:lnTo>
                  <a:lnTo>
                    <a:pt x="7891129" y="1316035"/>
                  </a:lnTo>
                  <a:lnTo>
                    <a:pt x="7891376" y="1316964"/>
                  </a:lnTo>
                  <a:lnTo>
                    <a:pt x="7882884" y="1328719"/>
                  </a:lnTo>
                  <a:lnTo>
                    <a:pt x="7280007" y="2286000"/>
                  </a:lnTo>
                  <a:lnTo>
                    <a:pt x="606762" y="2286000"/>
                  </a:lnTo>
                  <a:lnTo>
                    <a:pt x="414241" y="1958452"/>
                  </a:lnTo>
                  <a:lnTo>
                    <a:pt x="356744" y="1859803"/>
                  </a:lnTo>
                  <a:lnTo>
                    <a:pt x="250897" y="1680145"/>
                  </a:lnTo>
                  <a:lnTo>
                    <a:pt x="250892" y="1680136"/>
                  </a:lnTo>
                  <a:lnTo>
                    <a:pt x="250852" y="1680068"/>
                  </a:lnTo>
                  <a:lnTo>
                    <a:pt x="0" y="1253617"/>
                  </a:lnTo>
                  <a:lnTo>
                    <a:pt x="26" y="1253579"/>
                  </a:lnTo>
                  <a:lnTo>
                    <a:pt x="1" y="1253537"/>
                  </a:lnTo>
                  <a:lnTo>
                    <a:pt x="2615" y="1249617"/>
                  </a:lnTo>
                  <a:lnTo>
                    <a:pt x="570397" y="258555"/>
                  </a:lnTo>
                  <a:lnTo>
                    <a:pt x="603719" y="237649"/>
                  </a:lnTo>
                  <a:lnTo>
                    <a:pt x="610061" y="23397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BDCF253C-4BB2-DE46-A318-28554C5ED34E}"/>
              </a:ext>
            </a:extLst>
          </p:cNvPr>
          <p:cNvSpPr/>
          <p:nvPr/>
        </p:nvSpPr>
        <p:spPr>
          <a:xfrm>
            <a:off x="0" y="5785428"/>
            <a:ext cx="24377650" cy="7930573"/>
          </a:xfrm>
          <a:prstGeom prst="rect">
            <a:avLst/>
          </a:prstGeom>
          <a:solidFill>
            <a:schemeClr val="accent4">
              <a:lumMod val="20000"/>
              <a:lumOff val="80000"/>
              <a:alpha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B10D520-6CAB-0441-B95E-901521762905}"/>
              </a:ext>
            </a:extLst>
          </p:cNvPr>
          <p:cNvCxnSpPr>
            <a:cxnSpLocks/>
          </p:cNvCxnSpPr>
          <p:nvPr/>
        </p:nvCxnSpPr>
        <p:spPr>
          <a:xfrm>
            <a:off x="8707437" y="6544993"/>
            <a:ext cx="5832298" cy="0"/>
          </a:xfrm>
          <a:prstGeom prst="straightConnector1">
            <a:avLst/>
          </a:prstGeom>
          <a:ln w="38100" cap="rnd">
            <a:solidFill>
              <a:schemeClr val="accent6">
                <a:lumMod val="25000"/>
              </a:schemeClr>
            </a:solidFill>
            <a:prstDash val="sysDash"/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C7FA25C-F384-DF41-9828-787B38CC3B43}"/>
              </a:ext>
            </a:extLst>
          </p:cNvPr>
          <p:cNvCxnSpPr>
            <a:cxnSpLocks/>
          </p:cNvCxnSpPr>
          <p:nvPr/>
        </p:nvCxnSpPr>
        <p:spPr>
          <a:xfrm>
            <a:off x="8707437" y="8924604"/>
            <a:ext cx="5832298" cy="0"/>
          </a:xfrm>
          <a:prstGeom prst="straightConnector1">
            <a:avLst/>
          </a:prstGeom>
          <a:ln w="38100" cap="rnd">
            <a:solidFill>
              <a:schemeClr val="accent6">
                <a:lumMod val="25000"/>
              </a:schemeClr>
            </a:solidFill>
            <a:prstDash val="sysDash"/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2D139C1-B70E-A349-BFF8-42F65A4D715A}"/>
              </a:ext>
            </a:extLst>
          </p:cNvPr>
          <p:cNvCxnSpPr>
            <a:cxnSpLocks/>
          </p:cNvCxnSpPr>
          <p:nvPr/>
        </p:nvCxnSpPr>
        <p:spPr>
          <a:xfrm>
            <a:off x="8707437" y="11304216"/>
            <a:ext cx="5832298" cy="0"/>
          </a:xfrm>
          <a:prstGeom prst="straightConnector1">
            <a:avLst/>
          </a:prstGeom>
          <a:ln w="38100" cap="rnd">
            <a:solidFill>
              <a:schemeClr val="accent6">
                <a:lumMod val="25000"/>
              </a:schemeClr>
            </a:solidFill>
            <a:prstDash val="sysDash"/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D894F396-5DE5-954A-A091-315C9796CB25}"/>
              </a:ext>
            </a:extLst>
          </p:cNvPr>
          <p:cNvSpPr txBox="1"/>
          <p:nvPr/>
        </p:nvSpPr>
        <p:spPr>
          <a:xfrm>
            <a:off x="15004369" y="6254674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DD0CBCE6-5BA9-2845-AD0B-529318584136}"/>
              </a:ext>
            </a:extLst>
          </p:cNvPr>
          <p:cNvSpPr txBox="1">
            <a:spLocks/>
          </p:cNvSpPr>
          <p:nvPr/>
        </p:nvSpPr>
        <p:spPr>
          <a:xfrm>
            <a:off x="15004368" y="6959275"/>
            <a:ext cx="775403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84130BE-3889-A943-A1A1-18A260E137C0}"/>
              </a:ext>
            </a:extLst>
          </p:cNvPr>
          <p:cNvSpPr txBox="1"/>
          <p:nvPr/>
        </p:nvSpPr>
        <p:spPr>
          <a:xfrm>
            <a:off x="15004369" y="8634286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6F1CDEF2-9433-EA4C-9D1F-40D77F3B2AA1}"/>
              </a:ext>
            </a:extLst>
          </p:cNvPr>
          <p:cNvSpPr txBox="1">
            <a:spLocks/>
          </p:cNvSpPr>
          <p:nvPr/>
        </p:nvSpPr>
        <p:spPr>
          <a:xfrm>
            <a:off x="15004368" y="9338887"/>
            <a:ext cx="775403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11DC428-6949-4049-AE37-156A19A4E06D}"/>
              </a:ext>
            </a:extLst>
          </p:cNvPr>
          <p:cNvSpPr txBox="1"/>
          <p:nvPr/>
        </p:nvSpPr>
        <p:spPr>
          <a:xfrm>
            <a:off x="15004369" y="11013897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0D9C92FE-E8B8-1D4F-BE0B-ABDA0BC97598}"/>
              </a:ext>
            </a:extLst>
          </p:cNvPr>
          <p:cNvSpPr txBox="1">
            <a:spLocks/>
          </p:cNvSpPr>
          <p:nvPr/>
        </p:nvSpPr>
        <p:spPr>
          <a:xfrm>
            <a:off x="15004368" y="11718498"/>
            <a:ext cx="775403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7171960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4A97567-77FB-5549-95BD-28FA1C9BA400}"/>
              </a:ext>
            </a:extLst>
          </p:cNvPr>
          <p:cNvGrpSpPr/>
          <p:nvPr/>
        </p:nvGrpSpPr>
        <p:grpSpPr>
          <a:xfrm>
            <a:off x="13194725" y="3209241"/>
            <a:ext cx="6417818" cy="8746030"/>
            <a:chOff x="8021028" y="1687859"/>
            <a:chExt cx="7892030" cy="10755049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C95FE62C-9212-6141-BC0F-28A18E503E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1028" y="5432252"/>
              <a:ext cx="7892029" cy="7010656"/>
            </a:xfrm>
            <a:custGeom>
              <a:avLst/>
              <a:gdLst>
                <a:gd name="T0" fmla="*/ 12080 w 12081"/>
                <a:gd name="T1" fmla="*/ 2021 h 10735"/>
                <a:gd name="T2" fmla="*/ 12067 w 12081"/>
                <a:gd name="T3" fmla="*/ 2039 h 10735"/>
                <a:gd name="T4" fmla="*/ 10782 w 12081"/>
                <a:gd name="T5" fmla="*/ 4080 h 10735"/>
                <a:gd name="T6" fmla="*/ 10366 w 12081"/>
                <a:gd name="T7" fmla="*/ 5451 h 10735"/>
                <a:gd name="T8" fmla="*/ 9127 w 12081"/>
                <a:gd name="T9" fmla="*/ 6345 h 10735"/>
                <a:gd name="T10" fmla="*/ 9062 w 12081"/>
                <a:gd name="T11" fmla="*/ 7862 h 10735"/>
                <a:gd name="T12" fmla="*/ 7910 w 12081"/>
                <a:gd name="T13" fmla="*/ 8635 h 10735"/>
                <a:gd name="T14" fmla="*/ 7813 w 12081"/>
                <a:gd name="T15" fmla="*/ 8734 h 10735"/>
                <a:gd name="T16" fmla="*/ 7498 w 12081"/>
                <a:gd name="T17" fmla="*/ 9056 h 10735"/>
                <a:gd name="T18" fmla="*/ 6939 w 12081"/>
                <a:gd name="T19" fmla="*/ 9628 h 10735"/>
                <a:gd name="T20" fmla="*/ 6689 w 12081"/>
                <a:gd name="T21" fmla="*/ 9885 h 10735"/>
                <a:gd name="T22" fmla="*/ 6688 w 12081"/>
                <a:gd name="T23" fmla="*/ 9885 h 10735"/>
                <a:gd name="T24" fmla="*/ 6438 w 12081"/>
                <a:gd name="T25" fmla="*/ 10212 h 10735"/>
                <a:gd name="T26" fmla="*/ 6438 w 12081"/>
                <a:gd name="T27" fmla="*/ 10212 h 10735"/>
                <a:gd name="T28" fmla="*/ 6319 w 12081"/>
                <a:gd name="T29" fmla="*/ 10368 h 10735"/>
                <a:gd name="T30" fmla="*/ 6067 w 12081"/>
                <a:gd name="T31" fmla="*/ 10699 h 10735"/>
                <a:gd name="T32" fmla="*/ 6067 w 12081"/>
                <a:gd name="T33" fmla="*/ 10699 h 10735"/>
                <a:gd name="T34" fmla="*/ 6041 w 12081"/>
                <a:gd name="T35" fmla="*/ 10734 h 10735"/>
                <a:gd name="T36" fmla="*/ 6009 w 12081"/>
                <a:gd name="T37" fmla="*/ 10695 h 10735"/>
                <a:gd name="T38" fmla="*/ 5947 w 12081"/>
                <a:gd name="T39" fmla="*/ 10619 h 10735"/>
                <a:gd name="T40" fmla="*/ 5887 w 12081"/>
                <a:gd name="T41" fmla="*/ 10546 h 10735"/>
                <a:gd name="T42" fmla="*/ 5147 w 12081"/>
                <a:gd name="T43" fmla="*/ 9640 h 10735"/>
                <a:gd name="T44" fmla="*/ 4721 w 12081"/>
                <a:gd name="T45" fmla="*/ 9281 h 10735"/>
                <a:gd name="T46" fmla="*/ 4146 w 12081"/>
                <a:gd name="T47" fmla="*/ 8796 h 10735"/>
                <a:gd name="T48" fmla="*/ 2961 w 12081"/>
                <a:gd name="T49" fmla="*/ 7797 h 10735"/>
                <a:gd name="T50" fmla="*/ 3108 w 12081"/>
                <a:gd name="T51" fmla="*/ 6981 h 10735"/>
                <a:gd name="T52" fmla="*/ 971 w 12081"/>
                <a:gd name="T53" fmla="*/ 5040 h 10735"/>
                <a:gd name="T54" fmla="*/ 1150 w 12081"/>
                <a:gd name="T55" fmla="*/ 3881 h 10735"/>
                <a:gd name="T56" fmla="*/ 546 w 12081"/>
                <a:gd name="T57" fmla="*/ 2852 h 10735"/>
                <a:gd name="T58" fmla="*/ 384 w 12081"/>
                <a:gd name="T59" fmla="*/ 2577 h 10735"/>
                <a:gd name="T60" fmla="*/ 0 w 12081"/>
                <a:gd name="T61" fmla="*/ 1924 h 10735"/>
                <a:gd name="T62" fmla="*/ 4 w 12081"/>
                <a:gd name="T63" fmla="*/ 1918 h 10735"/>
                <a:gd name="T64" fmla="*/ 873 w 12081"/>
                <a:gd name="T65" fmla="*/ 401 h 10735"/>
                <a:gd name="T66" fmla="*/ 1510 w 12081"/>
                <a:gd name="T67" fmla="*/ 0 h 10735"/>
                <a:gd name="T68" fmla="*/ 10828 w 12081"/>
                <a:gd name="T69" fmla="*/ 0 h 10735"/>
                <a:gd name="T70" fmla="*/ 11721 w 12081"/>
                <a:gd name="T71" fmla="*/ 670 h 10735"/>
                <a:gd name="T72" fmla="*/ 12080 w 12081"/>
                <a:gd name="T73" fmla="*/ 2021 h 10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2081" h="10735">
                  <a:moveTo>
                    <a:pt x="12080" y="2021"/>
                  </a:moveTo>
                  <a:lnTo>
                    <a:pt x="12067" y="2039"/>
                  </a:lnTo>
                  <a:lnTo>
                    <a:pt x="10782" y="4080"/>
                  </a:lnTo>
                  <a:lnTo>
                    <a:pt x="10366" y="5451"/>
                  </a:lnTo>
                  <a:lnTo>
                    <a:pt x="9127" y="6345"/>
                  </a:lnTo>
                  <a:lnTo>
                    <a:pt x="9062" y="7862"/>
                  </a:lnTo>
                  <a:lnTo>
                    <a:pt x="7910" y="8635"/>
                  </a:lnTo>
                  <a:lnTo>
                    <a:pt x="7813" y="8734"/>
                  </a:lnTo>
                  <a:lnTo>
                    <a:pt x="7498" y="9056"/>
                  </a:lnTo>
                  <a:lnTo>
                    <a:pt x="6939" y="9628"/>
                  </a:lnTo>
                  <a:lnTo>
                    <a:pt x="6689" y="9885"/>
                  </a:lnTo>
                  <a:lnTo>
                    <a:pt x="6688" y="9885"/>
                  </a:lnTo>
                  <a:lnTo>
                    <a:pt x="6438" y="10212"/>
                  </a:lnTo>
                  <a:lnTo>
                    <a:pt x="6438" y="10212"/>
                  </a:lnTo>
                  <a:lnTo>
                    <a:pt x="6319" y="10368"/>
                  </a:lnTo>
                  <a:lnTo>
                    <a:pt x="6067" y="10699"/>
                  </a:lnTo>
                  <a:lnTo>
                    <a:pt x="6067" y="10699"/>
                  </a:lnTo>
                  <a:lnTo>
                    <a:pt x="6041" y="10734"/>
                  </a:lnTo>
                  <a:lnTo>
                    <a:pt x="6009" y="10695"/>
                  </a:lnTo>
                  <a:lnTo>
                    <a:pt x="5947" y="10619"/>
                  </a:lnTo>
                  <a:lnTo>
                    <a:pt x="5887" y="10546"/>
                  </a:lnTo>
                  <a:lnTo>
                    <a:pt x="5147" y="9640"/>
                  </a:lnTo>
                  <a:lnTo>
                    <a:pt x="4721" y="9281"/>
                  </a:lnTo>
                  <a:lnTo>
                    <a:pt x="4146" y="8796"/>
                  </a:lnTo>
                  <a:lnTo>
                    <a:pt x="2961" y="7797"/>
                  </a:lnTo>
                  <a:lnTo>
                    <a:pt x="3108" y="6981"/>
                  </a:lnTo>
                  <a:lnTo>
                    <a:pt x="971" y="5040"/>
                  </a:lnTo>
                  <a:lnTo>
                    <a:pt x="1150" y="3881"/>
                  </a:lnTo>
                  <a:lnTo>
                    <a:pt x="546" y="2852"/>
                  </a:lnTo>
                  <a:lnTo>
                    <a:pt x="384" y="2577"/>
                  </a:lnTo>
                  <a:lnTo>
                    <a:pt x="0" y="1924"/>
                  </a:lnTo>
                  <a:lnTo>
                    <a:pt x="4" y="1918"/>
                  </a:lnTo>
                  <a:lnTo>
                    <a:pt x="873" y="401"/>
                  </a:lnTo>
                  <a:lnTo>
                    <a:pt x="1510" y="0"/>
                  </a:lnTo>
                  <a:lnTo>
                    <a:pt x="10828" y="0"/>
                  </a:lnTo>
                  <a:lnTo>
                    <a:pt x="11721" y="670"/>
                  </a:lnTo>
                  <a:lnTo>
                    <a:pt x="12080" y="2021"/>
                  </a:lnTo>
                </a:path>
              </a:pathLst>
            </a:custGeom>
            <a:solidFill>
              <a:srgbClr val="58CFC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C949BCFD-3A34-1848-80A0-2C752531C1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19701" y="1811713"/>
              <a:ext cx="48964" cy="1085873"/>
            </a:xfrm>
            <a:custGeom>
              <a:avLst/>
              <a:gdLst>
                <a:gd name="T0" fmla="*/ 74 w 75"/>
                <a:gd name="T1" fmla="*/ 1663 h 1664"/>
                <a:gd name="T2" fmla="*/ 0 w 75"/>
                <a:gd name="T3" fmla="*/ 1663 h 1664"/>
                <a:gd name="T4" fmla="*/ 0 w 75"/>
                <a:gd name="T5" fmla="*/ 0 h 1664"/>
                <a:gd name="T6" fmla="*/ 74 w 75"/>
                <a:gd name="T7" fmla="*/ 0 h 1664"/>
                <a:gd name="T8" fmla="*/ 74 w 75"/>
                <a:gd name="T9" fmla="*/ 1663 h 16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1664">
                  <a:moveTo>
                    <a:pt x="74" y="1663"/>
                  </a:moveTo>
                  <a:lnTo>
                    <a:pt x="0" y="1663"/>
                  </a:lnTo>
                  <a:lnTo>
                    <a:pt x="0" y="0"/>
                  </a:lnTo>
                  <a:lnTo>
                    <a:pt x="74" y="0"/>
                  </a:lnTo>
                  <a:lnTo>
                    <a:pt x="74" y="1663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91C7AFB4-2A42-414C-AFC3-6C3CF91DCC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19700" y="1687859"/>
              <a:ext cx="1022506" cy="527096"/>
            </a:xfrm>
            <a:custGeom>
              <a:avLst/>
              <a:gdLst>
                <a:gd name="T0" fmla="*/ 0 w 1566"/>
                <a:gd name="T1" fmla="*/ 181 h 809"/>
                <a:gd name="T2" fmla="*/ 0 w 1566"/>
                <a:gd name="T3" fmla="*/ 780 h 809"/>
                <a:gd name="T4" fmla="*/ 0 w 1566"/>
                <a:gd name="T5" fmla="*/ 780 h 809"/>
                <a:gd name="T6" fmla="*/ 28 w 1566"/>
                <a:gd name="T7" fmla="*/ 807 h 809"/>
                <a:gd name="T8" fmla="*/ 28 w 1566"/>
                <a:gd name="T9" fmla="*/ 807 h 809"/>
                <a:gd name="T10" fmla="*/ 748 w 1566"/>
                <a:gd name="T11" fmla="*/ 673 h 809"/>
                <a:gd name="T12" fmla="*/ 748 w 1566"/>
                <a:gd name="T13" fmla="*/ 673 h 809"/>
                <a:gd name="T14" fmla="*/ 1539 w 1566"/>
                <a:gd name="T15" fmla="*/ 255 h 809"/>
                <a:gd name="T16" fmla="*/ 1539 w 1566"/>
                <a:gd name="T17" fmla="*/ 255 h 809"/>
                <a:gd name="T18" fmla="*/ 1550 w 1566"/>
                <a:gd name="T19" fmla="*/ 225 h 809"/>
                <a:gd name="T20" fmla="*/ 1550 w 1566"/>
                <a:gd name="T21" fmla="*/ 225 h 809"/>
                <a:gd name="T22" fmla="*/ 752 w 1566"/>
                <a:gd name="T23" fmla="*/ 119 h 809"/>
                <a:gd name="T24" fmla="*/ 752 w 1566"/>
                <a:gd name="T25" fmla="*/ 119 h 809"/>
                <a:gd name="T26" fmla="*/ 38 w 1566"/>
                <a:gd name="T27" fmla="*/ 157 h 809"/>
                <a:gd name="T28" fmla="*/ 38 w 1566"/>
                <a:gd name="T29" fmla="*/ 157 h 809"/>
                <a:gd name="T30" fmla="*/ 0 w 1566"/>
                <a:gd name="T31" fmla="*/ 181 h 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66" h="809">
                  <a:moveTo>
                    <a:pt x="0" y="181"/>
                  </a:moveTo>
                  <a:lnTo>
                    <a:pt x="0" y="780"/>
                  </a:lnTo>
                  <a:lnTo>
                    <a:pt x="0" y="780"/>
                  </a:lnTo>
                  <a:cubicBezTo>
                    <a:pt x="0" y="796"/>
                    <a:pt x="13" y="808"/>
                    <a:pt x="28" y="807"/>
                  </a:cubicBezTo>
                  <a:lnTo>
                    <a:pt x="28" y="807"/>
                  </a:lnTo>
                  <a:cubicBezTo>
                    <a:pt x="140" y="801"/>
                    <a:pt x="553" y="772"/>
                    <a:pt x="748" y="673"/>
                  </a:cubicBezTo>
                  <a:lnTo>
                    <a:pt x="748" y="673"/>
                  </a:lnTo>
                  <a:cubicBezTo>
                    <a:pt x="1011" y="539"/>
                    <a:pt x="1135" y="202"/>
                    <a:pt x="1539" y="255"/>
                  </a:cubicBezTo>
                  <a:lnTo>
                    <a:pt x="1539" y="255"/>
                  </a:lnTo>
                  <a:cubicBezTo>
                    <a:pt x="1556" y="258"/>
                    <a:pt x="1565" y="235"/>
                    <a:pt x="1550" y="225"/>
                  </a:cubicBezTo>
                  <a:lnTo>
                    <a:pt x="1550" y="225"/>
                  </a:lnTo>
                  <a:cubicBezTo>
                    <a:pt x="1422" y="147"/>
                    <a:pt x="1115" y="0"/>
                    <a:pt x="752" y="119"/>
                  </a:cubicBezTo>
                  <a:lnTo>
                    <a:pt x="752" y="119"/>
                  </a:lnTo>
                  <a:cubicBezTo>
                    <a:pt x="339" y="254"/>
                    <a:pt x="120" y="194"/>
                    <a:pt x="38" y="157"/>
                  </a:cubicBezTo>
                  <a:lnTo>
                    <a:pt x="38" y="157"/>
                  </a:lnTo>
                  <a:cubicBezTo>
                    <a:pt x="20" y="149"/>
                    <a:pt x="0" y="161"/>
                    <a:pt x="0" y="181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AC91B89-D95D-A047-8E28-C5F1D07E20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1028" y="5432252"/>
              <a:ext cx="7892029" cy="7010656"/>
            </a:xfrm>
            <a:custGeom>
              <a:avLst/>
              <a:gdLst>
                <a:gd name="T0" fmla="*/ 12080 w 12081"/>
                <a:gd name="T1" fmla="*/ 2021 h 10735"/>
                <a:gd name="T2" fmla="*/ 12067 w 12081"/>
                <a:gd name="T3" fmla="*/ 2039 h 10735"/>
                <a:gd name="T4" fmla="*/ 10782 w 12081"/>
                <a:gd name="T5" fmla="*/ 4080 h 10735"/>
                <a:gd name="T6" fmla="*/ 10366 w 12081"/>
                <a:gd name="T7" fmla="*/ 5451 h 10735"/>
                <a:gd name="T8" fmla="*/ 9127 w 12081"/>
                <a:gd name="T9" fmla="*/ 6345 h 10735"/>
                <a:gd name="T10" fmla="*/ 9062 w 12081"/>
                <a:gd name="T11" fmla="*/ 7862 h 10735"/>
                <a:gd name="T12" fmla="*/ 7910 w 12081"/>
                <a:gd name="T13" fmla="*/ 8635 h 10735"/>
                <a:gd name="T14" fmla="*/ 7813 w 12081"/>
                <a:gd name="T15" fmla="*/ 8734 h 10735"/>
                <a:gd name="T16" fmla="*/ 7498 w 12081"/>
                <a:gd name="T17" fmla="*/ 9056 h 10735"/>
                <a:gd name="T18" fmla="*/ 6939 w 12081"/>
                <a:gd name="T19" fmla="*/ 9628 h 10735"/>
                <a:gd name="T20" fmla="*/ 6689 w 12081"/>
                <a:gd name="T21" fmla="*/ 9885 h 10735"/>
                <a:gd name="T22" fmla="*/ 6688 w 12081"/>
                <a:gd name="T23" fmla="*/ 9885 h 10735"/>
                <a:gd name="T24" fmla="*/ 6438 w 12081"/>
                <a:gd name="T25" fmla="*/ 10212 h 10735"/>
                <a:gd name="T26" fmla="*/ 6438 w 12081"/>
                <a:gd name="T27" fmla="*/ 10212 h 10735"/>
                <a:gd name="T28" fmla="*/ 6319 w 12081"/>
                <a:gd name="T29" fmla="*/ 10368 h 10735"/>
                <a:gd name="T30" fmla="*/ 6166 w 12081"/>
                <a:gd name="T31" fmla="*/ 10567 h 10735"/>
                <a:gd name="T32" fmla="*/ 6067 w 12081"/>
                <a:gd name="T33" fmla="*/ 10698 h 10735"/>
                <a:gd name="T34" fmla="*/ 6067 w 12081"/>
                <a:gd name="T35" fmla="*/ 10699 h 10735"/>
                <a:gd name="T36" fmla="*/ 6041 w 12081"/>
                <a:gd name="T37" fmla="*/ 10734 h 10735"/>
                <a:gd name="T38" fmla="*/ 6009 w 12081"/>
                <a:gd name="T39" fmla="*/ 10695 h 10735"/>
                <a:gd name="T40" fmla="*/ 5947 w 12081"/>
                <a:gd name="T41" fmla="*/ 10619 h 10735"/>
                <a:gd name="T42" fmla="*/ 5915 w 12081"/>
                <a:gd name="T43" fmla="*/ 10581 h 10735"/>
                <a:gd name="T44" fmla="*/ 5887 w 12081"/>
                <a:gd name="T45" fmla="*/ 10546 h 10735"/>
                <a:gd name="T46" fmla="*/ 5147 w 12081"/>
                <a:gd name="T47" fmla="*/ 9640 h 10735"/>
                <a:gd name="T48" fmla="*/ 4721 w 12081"/>
                <a:gd name="T49" fmla="*/ 9281 h 10735"/>
                <a:gd name="T50" fmla="*/ 4146 w 12081"/>
                <a:gd name="T51" fmla="*/ 8796 h 10735"/>
                <a:gd name="T52" fmla="*/ 2961 w 12081"/>
                <a:gd name="T53" fmla="*/ 7797 h 10735"/>
                <a:gd name="T54" fmla="*/ 3108 w 12081"/>
                <a:gd name="T55" fmla="*/ 6981 h 10735"/>
                <a:gd name="T56" fmla="*/ 971 w 12081"/>
                <a:gd name="T57" fmla="*/ 5040 h 10735"/>
                <a:gd name="T58" fmla="*/ 1150 w 12081"/>
                <a:gd name="T59" fmla="*/ 3881 h 10735"/>
                <a:gd name="T60" fmla="*/ 634 w 12081"/>
                <a:gd name="T61" fmla="*/ 3003 h 10735"/>
                <a:gd name="T62" fmla="*/ 546 w 12081"/>
                <a:gd name="T63" fmla="*/ 2852 h 10735"/>
                <a:gd name="T64" fmla="*/ 384 w 12081"/>
                <a:gd name="T65" fmla="*/ 2577 h 10735"/>
                <a:gd name="T66" fmla="*/ 0 w 12081"/>
                <a:gd name="T67" fmla="*/ 1924 h 10735"/>
                <a:gd name="T68" fmla="*/ 4 w 12081"/>
                <a:gd name="T69" fmla="*/ 1918 h 10735"/>
                <a:gd name="T70" fmla="*/ 873 w 12081"/>
                <a:gd name="T71" fmla="*/ 401 h 10735"/>
                <a:gd name="T72" fmla="*/ 924 w 12081"/>
                <a:gd name="T73" fmla="*/ 369 h 10735"/>
                <a:gd name="T74" fmla="*/ 1312 w 12081"/>
                <a:gd name="T75" fmla="*/ 131 h 10735"/>
                <a:gd name="T76" fmla="*/ 1316 w 12081"/>
                <a:gd name="T77" fmla="*/ 127 h 10735"/>
                <a:gd name="T78" fmla="*/ 1496 w 12081"/>
                <a:gd name="T79" fmla="*/ 16 h 10735"/>
                <a:gd name="T80" fmla="*/ 1510 w 12081"/>
                <a:gd name="T81" fmla="*/ 0 h 10735"/>
                <a:gd name="T82" fmla="*/ 10828 w 12081"/>
                <a:gd name="T83" fmla="*/ 0 h 10735"/>
                <a:gd name="T84" fmla="*/ 11685 w 12081"/>
                <a:gd name="T85" fmla="*/ 643 h 10735"/>
                <a:gd name="T86" fmla="*/ 11721 w 12081"/>
                <a:gd name="T87" fmla="*/ 670 h 10735"/>
                <a:gd name="T88" fmla="*/ 12080 w 12081"/>
                <a:gd name="T89" fmla="*/ 2021 h 10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2081" h="10735">
                  <a:moveTo>
                    <a:pt x="12080" y="2021"/>
                  </a:moveTo>
                  <a:lnTo>
                    <a:pt x="12067" y="2039"/>
                  </a:lnTo>
                  <a:lnTo>
                    <a:pt x="10782" y="4080"/>
                  </a:lnTo>
                  <a:lnTo>
                    <a:pt x="10366" y="5451"/>
                  </a:lnTo>
                  <a:lnTo>
                    <a:pt x="9127" y="6345"/>
                  </a:lnTo>
                  <a:lnTo>
                    <a:pt x="9062" y="7862"/>
                  </a:lnTo>
                  <a:lnTo>
                    <a:pt x="7910" y="8635"/>
                  </a:lnTo>
                  <a:lnTo>
                    <a:pt x="7813" y="8734"/>
                  </a:lnTo>
                  <a:lnTo>
                    <a:pt x="7498" y="9056"/>
                  </a:lnTo>
                  <a:lnTo>
                    <a:pt x="6939" y="9628"/>
                  </a:lnTo>
                  <a:lnTo>
                    <a:pt x="6689" y="9885"/>
                  </a:lnTo>
                  <a:lnTo>
                    <a:pt x="6688" y="9885"/>
                  </a:lnTo>
                  <a:lnTo>
                    <a:pt x="6438" y="10212"/>
                  </a:lnTo>
                  <a:lnTo>
                    <a:pt x="6438" y="10212"/>
                  </a:lnTo>
                  <a:lnTo>
                    <a:pt x="6319" y="10368"/>
                  </a:lnTo>
                  <a:lnTo>
                    <a:pt x="6166" y="10567"/>
                  </a:lnTo>
                  <a:lnTo>
                    <a:pt x="6067" y="10698"/>
                  </a:lnTo>
                  <a:lnTo>
                    <a:pt x="6067" y="10699"/>
                  </a:lnTo>
                  <a:lnTo>
                    <a:pt x="6041" y="10734"/>
                  </a:lnTo>
                  <a:lnTo>
                    <a:pt x="6009" y="10695"/>
                  </a:lnTo>
                  <a:lnTo>
                    <a:pt x="5947" y="10619"/>
                  </a:lnTo>
                  <a:lnTo>
                    <a:pt x="5915" y="10581"/>
                  </a:lnTo>
                  <a:lnTo>
                    <a:pt x="5887" y="10546"/>
                  </a:lnTo>
                  <a:lnTo>
                    <a:pt x="5147" y="9640"/>
                  </a:lnTo>
                  <a:lnTo>
                    <a:pt x="4721" y="9281"/>
                  </a:lnTo>
                  <a:lnTo>
                    <a:pt x="4146" y="8796"/>
                  </a:lnTo>
                  <a:lnTo>
                    <a:pt x="2961" y="7797"/>
                  </a:lnTo>
                  <a:lnTo>
                    <a:pt x="3108" y="6981"/>
                  </a:lnTo>
                  <a:lnTo>
                    <a:pt x="971" y="5040"/>
                  </a:lnTo>
                  <a:lnTo>
                    <a:pt x="1150" y="3881"/>
                  </a:lnTo>
                  <a:lnTo>
                    <a:pt x="634" y="3003"/>
                  </a:lnTo>
                  <a:lnTo>
                    <a:pt x="546" y="2852"/>
                  </a:lnTo>
                  <a:lnTo>
                    <a:pt x="384" y="2577"/>
                  </a:lnTo>
                  <a:lnTo>
                    <a:pt x="0" y="1924"/>
                  </a:lnTo>
                  <a:lnTo>
                    <a:pt x="4" y="1918"/>
                  </a:lnTo>
                  <a:lnTo>
                    <a:pt x="873" y="401"/>
                  </a:lnTo>
                  <a:lnTo>
                    <a:pt x="924" y="369"/>
                  </a:lnTo>
                  <a:lnTo>
                    <a:pt x="1312" y="131"/>
                  </a:lnTo>
                  <a:lnTo>
                    <a:pt x="1316" y="127"/>
                  </a:lnTo>
                  <a:lnTo>
                    <a:pt x="1496" y="16"/>
                  </a:lnTo>
                  <a:lnTo>
                    <a:pt x="1510" y="0"/>
                  </a:lnTo>
                  <a:lnTo>
                    <a:pt x="10828" y="0"/>
                  </a:lnTo>
                  <a:lnTo>
                    <a:pt x="11685" y="643"/>
                  </a:lnTo>
                  <a:lnTo>
                    <a:pt x="11721" y="670"/>
                  </a:lnTo>
                  <a:lnTo>
                    <a:pt x="12080" y="2021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0832893B-571A-D149-8ED3-79C35960F1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6092" y="2834220"/>
              <a:ext cx="6086080" cy="2600914"/>
            </a:xfrm>
            <a:custGeom>
              <a:avLst/>
              <a:gdLst>
                <a:gd name="T0" fmla="*/ 9318 w 9319"/>
                <a:gd name="T1" fmla="*/ 3979 h 3980"/>
                <a:gd name="T2" fmla="*/ 0 w 9319"/>
                <a:gd name="T3" fmla="*/ 3979 h 3980"/>
                <a:gd name="T4" fmla="*/ 34 w 9319"/>
                <a:gd name="T5" fmla="*/ 3951 h 3980"/>
                <a:gd name="T6" fmla="*/ 656 w 9319"/>
                <a:gd name="T7" fmla="*/ 3470 h 3980"/>
                <a:gd name="T8" fmla="*/ 2002 w 9319"/>
                <a:gd name="T9" fmla="*/ 2995 h 3980"/>
                <a:gd name="T10" fmla="*/ 2519 w 9319"/>
                <a:gd name="T11" fmla="*/ 2336 h 3980"/>
                <a:gd name="T12" fmla="*/ 2649 w 9319"/>
                <a:gd name="T13" fmla="*/ 2170 h 3980"/>
                <a:gd name="T14" fmla="*/ 2968 w 9319"/>
                <a:gd name="T15" fmla="*/ 1762 h 3980"/>
                <a:gd name="T16" fmla="*/ 3018 w 9319"/>
                <a:gd name="T17" fmla="*/ 1743 h 3980"/>
                <a:gd name="T18" fmla="*/ 3431 w 9319"/>
                <a:gd name="T19" fmla="*/ 1578 h 3980"/>
                <a:gd name="T20" fmla="*/ 4089 w 9319"/>
                <a:gd name="T21" fmla="*/ 543 h 3980"/>
                <a:gd name="T22" fmla="*/ 4131 w 9319"/>
                <a:gd name="T23" fmla="*/ 477 h 3980"/>
                <a:gd name="T24" fmla="*/ 4764 w 9319"/>
                <a:gd name="T25" fmla="*/ 6 h 3980"/>
                <a:gd name="T26" fmla="*/ 4840 w 9319"/>
                <a:gd name="T27" fmla="*/ 0 h 3980"/>
                <a:gd name="T28" fmla="*/ 4869 w 9319"/>
                <a:gd name="T29" fmla="*/ 36 h 3980"/>
                <a:gd name="T30" fmla="*/ 5250 w 9319"/>
                <a:gd name="T31" fmla="*/ 513 h 3980"/>
                <a:gd name="T32" fmla="*/ 5990 w 9319"/>
                <a:gd name="T33" fmla="*/ 1480 h 3980"/>
                <a:gd name="T34" fmla="*/ 6328 w 9319"/>
                <a:gd name="T35" fmla="*/ 1634 h 3980"/>
                <a:gd name="T36" fmla="*/ 6408 w 9319"/>
                <a:gd name="T37" fmla="*/ 1738 h 3980"/>
                <a:gd name="T38" fmla="*/ 6585 w 9319"/>
                <a:gd name="T39" fmla="*/ 1969 h 3980"/>
                <a:gd name="T40" fmla="*/ 6700 w 9319"/>
                <a:gd name="T41" fmla="*/ 2120 h 3980"/>
                <a:gd name="T42" fmla="*/ 7139 w 9319"/>
                <a:gd name="T43" fmla="*/ 2695 h 3980"/>
                <a:gd name="T44" fmla="*/ 8196 w 9319"/>
                <a:gd name="T45" fmla="*/ 2985 h 3980"/>
                <a:gd name="T46" fmla="*/ 9318 w 9319"/>
                <a:gd name="T47" fmla="*/ 3979 h 39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319" h="3980">
                  <a:moveTo>
                    <a:pt x="9318" y="3979"/>
                  </a:moveTo>
                  <a:lnTo>
                    <a:pt x="0" y="3979"/>
                  </a:lnTo>
                  <a:lnTo>
                    <a:pt x="34" y="3951"/>
                  </a:lnTo>
                  <a:lnTo>
                    <a:pt x="656" y="3470"/>
                  </a:lnTo>
                  <a:lnTo>
                    <a:pt x="2002" y="2995"/>
                  </a:lnTo>
                  <a:lnTo>
                    <a:pt x="2519" y="2336"/>
                  </a:lnTo>
                  <a:lnTo>
                    <a:pt x="2649" y="2170"/>
                  </a:lnTo>
                  <a:lnTo>
                    <a:pt x="2968" y="1762"/>
                  </a:lnTo>
                  <a:lnTo>
                    <a:pt x="3018" y="1743"/>
                  </a:lnTo>
                  <a:lnTo>
                    <a:pt x="3431" y="1578"/>
                  </a:lnTo>
                  <a:lnTo>
                    <a:pt x="4089" y="543"/>
                  </a:lnTo>
                  <a:lnTo>
                    <a:pt x="4131" y="477"/>
                  </a:lnTo>
                  <a:lnTo>
                    <a:pt x="4764" y="6"/>
                  </a:lnTo>
                  <a:lnTo>
                    <a:pt x="4840" y="0"/>
                  </a:lnTo>
                  <a:lnTo>
                    <a:pt x="4869" y="36"/>
                  </a:lnTo>
                  <a:lnTo>
                    <a:pt x="5250" y="513"/>
                  </a:lnTo>
                  <a:lnTo>
                    <a:pt x="5990" y="1480"/>
                  </a:lnTo>
                  <a:lnTo>
                    <a:pt x="6328" y="1634"/>
                  </a:lnTo>
                  <a:lnTo>
                    <a:pt x="6408" y="1738"/>
                  </a:lnTo>
                  <a:lnTo>
                    <a:pt x="6585" y="1969"/>
                  </a:lnTo>
                  <a:lnTo>
                    <a:pt x="6700" y="2120"/>
                  </a:lnTo>
                  <a:lnTo>
                    <a:pt x="7139" y="2695"/>
                  </a:lnTo>
                  <a:lnTo>
                    <a:pt x="8196" y="2985"/>
                  </a:lnTo>
                  <a:lnTo>
                    <a:pt x="9318" y="3979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BCCBD72-6C87-E940-B086-0BDF9CCFC5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68664" y="2834219"/>
              <a:ext cx="2926387" cy="2600914"/>
            </a:xfrm>
            <a:custGeom>
              <a:avLst/>
              <a:gdLst>
                <a:gd name="T0" fmla="*/ 4478 w 4479"/>
                <a:gd name="T1" fmla="*/ 3979 h 3980"/>
                <a:gd name="T2" fmla="*/ 2775 w 4479"/>
                <a:gd name="T3" fmla="*/ 3979 h 3980"/>
                <a:gd name="T4" fmla="*/ 2544 w 4479"/>
                <a:gd name="T5" fmla="*/ 3328 h 3980"/>
                <a:gd name="T6" fmla="*/ 1349 w 4479"/>
                <a:gd name="T7" fmla="*/ 2471 h 3980"/>
                <a:gd name="T8" fmla="*/ 453 w 4479"/>
                <a:gd name="T9" fmla="*/ 1602 h 3980"/>
                <a:gd name="T10" fmla="*/ 216 w 4479"/>
                <a:gd name="T11" fmla="*/ 517 h 3980"/>
                <a:gd name="T12" fmla="*/ 0 w 4479"/>
                <a:gd name="T13" fmla="*/ 0 h 3980"/>
                <a:gd name="T14" fmla="*/ 410 w 4479"/>
                <a:gd name="T15" fmla="*/ 513 h 3980"/>
                <a:gd name="T16" fmla="*/ 1150 w 4479"/>
                <a:gd name="T17" fmla="*/ 1480 h 3980"/>
                <a:gd name="T18" fmla="*/ 1488 w 4479"/>
                <a:gd name="T19" fmla="*/ 1634 h 3980"/>
                <a:gd name="T20" fmla="*/ 1568 w 4479"/>
                <a:gd name="T21" fmla="*/ 1738 h 3980"/>
                <a:gd name="T22" fmla="*/ 1745 w 4479"/>
                <a:gd name="T23" fmla="*/ 1969 h 3980"/>
                <a:gd name="T24" fmla="*/ 1860 w 4479"/>
                <a:gd name="T25" fmla="*/ 2120 h 3980"/>
                <a:gd name="T26" fmla="*/ 2299 w 4479"/>
                <a:gd name="T27" fmla="*/ 2695 h 3980"/>
                <a:gd name="T28" fmla="*/ 3356 w 4479"/>
                <a:gd name="T29" fmla="*/ 2985 h 3980"/>
                <a:gd name="T30" fmla="*/ 4478 w 4479"/>
                <a:gd name="T31" fmla="*/ 3979 h 39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479" h="3980">
                  <a:moveTo>
                    <a:pt x="4478" y="3979"/>
                  </a:moveTo>
                  <a:lnTo>
                    <a:pt x="2775" y="3979"/>
                  </a:lnTo>
                  <a:lnTo>
                    <a:pt x="2544" y="3328"/>
                  </a:lnTo>
                  <a:lnTo>
                    <a:pt x="1349" y="2471"/>
                  </a:lnTo>
                  <a:lnTo>
                    <a:pt x="453" y="1602"/>
                  </a:lnTo>
                  <a:lnTo>
                    <a:pt x="216" y="517"/>
                  </a:lnTo>
                  <a:lnTo>
                    <a:pt x="0" y="0"/>
                  </a:lnTo>
                  <a:lnTo>
                    <a:pt x="410" y="513"/>
                  </a:lnTo>
                  <a:lnTo>
                    <a:pt x="1150" y="1480"/>
                  </a:lnTo>
                  <a:lnTo>
                    <a:pt x="1488" y="1634"/>
                  </a:lnTo>
                  <a:lnTo>
                    <a:pt x="1568" y="1738"/>
                  </a:lnTo>
                  <a:lnTo>
                    <a:pt x="1745" y="1969"/>
                  </a:lnTo>
                  <a:lnTo>
                    <a:pt x="1860" y="2120"/>
                  </a:lnTo>
                  <a:lnTo>
                    <a:pt x="2299" y="2695"/>
                  </a:lnTo>
                  <a:lnTo>
                    <a:pt x="3356" y="2985"/>
                  </a:lnTo>
                  <a:lnTo>
                    <a:pt x="4478" y="3979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66C56091-E513-914C-B639-D34005B73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29134" y="3188497"/>
              <a:ext cx="2649878" cy="2226473"/>
            </a:xfrm>
            <a:custGeom>
              <a:avLst/>
              <a:gdLst>
                <a:gd name="T0" fmla="*/ 4055 w 4056"/>
                <a:gd name="T1" fmla="*/ 0 h 3409"/>
                <a:gd name="T2" fmla="*/ 3895 w 4056"/>
                <a:gd name="T3" fmla="*/ 692 h 3409"/>
                <a:gd name="T4" fmla="*/ 3228 w 4056"/>
                <a:gd name="T5" fmla="*/ 1524 h 3409"/>
                <a:gd name="T6" fmla="*/ 2943 w 4056"/>
                <a:gd name="T7" fmla="*/ 2430 h 3409"/>
                <a:gd name="T8" fmla="*/ 1980 w 4056"/>
                <a:gd name="T9" fmla="*/ 3408 h 3409"/>
                <a:gd name="T10" fmla="*/ 0 w 4056"/>
                <a:gd name="T11" fmla="*/ 3408 h 3409"/>
                <a:gd name="T12" fmla="*/ 622 w 4056"/>
                <a:gd name="T13" fmla="*/ 2926 h 3409"/>
                <a:gd name="T14" fmla="*/ 1968 w 4056"/>
                <a:gd name="T15" fmla="*/ 2452 h 3409"/>
                <a:gd name="T16" fmla="*/ 2485 w 4056"/>
                <a:gd name="T17" fmla="*/ 1793 h 3409"/>
                <a:gd name="T18" fmla="*/ 2615 w 4056"/>
                <a:gd name="T19" fmla="*/ 1627 h 3409"/>
                <a:gd name="T20" fmla="*/ 2934 w 4056"/>
                <a:gd name="T21" fmla="*/ 1219 h 3409"/>
                <a:gd name="T22" fmla="*/ 2984 w 4056"/>
                <a:gd name="T23" fmla="*/ 1199 h 3409"/>
                <a:gd name="T24" fmla="*/ 3397 w 4056"/>
                <a:gd name="T25" fmla="*/ 1035 h 3409"/>
                <a:gd name="T26" fmla="*/ 4055 w 4056"/>
                <a:gd name="T27" fmla="*/ 0 h 3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56" h="3409">
                  <a:moveTo>
                    <a:pt x="4055" y="0"/>
                  </a:moveTo>
                  <a:lnTo>
                    <a:pt x="3895" y="692"/>
                  </a:lnTo>
                  <a:lnTo>
                    <a:pt x="3228" y="1524"/>
                  </a:lnTo>
                  <a:lnTo>
                    <a:pt x="2943" y="2430"/>
                  </a:lnTo>
                  <a:lnTo>
                    <a:pt x="1980" y="3408"/>
                  </a:lnTo>
                  <a:lnTo>
                    <a:pt x="0" y="3408"/>
                  </a:lnTo>
                  <a:lnTo>
                    <a:pt x="622" y="2926"/>
                  </a:lnTo>
                  <a:lnTo>
                    <a:pt x="1968" y="2452"/>
                  </a:lnTo>
                  <a:lnTo>
                    <a:pt x="2485" y="1793"/>
                  </a:lnTo>
                  <a:lnTo>
                    <a:pt x="2615" y="1627"/>
                  </a:lnTo>
                  <a:lnTo>
                    <a:pt x="2934" y="1219"/>
                  </a:lnTo>
                  <a:lnTo>
                    <a:pt x="2984" y="1199"/>
                  </a:lnTo>
                  <a:lnTo>
                    <a:pt x="3397" y="1035"/>
                  </a:lnTo>
                  <a:lnTo>
                    <a:pt x="4055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95413A32-6742-4F4D-8830-FA25982410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7044" y="5492739"/>
              <a:ext cx="3946014" cy="6950169"/>
            </a:xfrm>
            <a:custGeom>
              <a:avLst/>
              <a:gdLst>
                <a:gd name="T0" fmla="*/ 6039 w 6040"/>
                <a:gd name="T1" fmla="*/ 1926 h 10640"/>
                <a:gd name="T2" fmla="*/ 6026 w 6040"/>
                <a:gd name="T3" fmla="*/ 1944 h 10640"/>
                <a:gd name="T4" fmla="*/ 4741 w 6040"/>
                <a:gd name="T5" fmla="*/ 3985 h 10640"/>
                <a:gd name="T6" fmla="*/ 4325 w 6040"/>
                <a:gd name="T7" fmla="*/ 5356 h 10640"/>
                <a:gd name="T8" fmla="*/ 3086 w 6040"/>
                <a:gd name="T9" fmla="*/ 6250 h 10640"/>
                <a:gd name="T10" fmla="*/ 3026 w 6040"/>
                <a:gd name="T11" fmla="*/ 7648 h 10640"/>
                <a:gd name="T12" fmla="*/ 3021 w 6040"/>
                <a:gd name="T13" fmla="*/ 7767 h 10640"/>
                <a:gd name="T14" fmla="*/ 1869 w 6040"/>
                <a:gd name="T15" fmla="*/ 8540 h 10640"/>
                <a:gd name="T16" fmla="*/ 1772 w 6040"/>
                <a:gd name="T17" fmla="*/ 8639 h 10640"/>
                <a:gd name="T18" fmla="*/ 1457 w 6040"/>
                <a:gd name="T19" fmla="*/ 8961 h 10640"/>
                <a:gd name="T20" fmla="*/ 914 w 6040"/>
                <a:gd name="T21" fmla="*/ 9517 h 10640"/>
                <a:gd name="T22" fmla="*/ 898 w 6040"/>
                <a:gd name="T23" fmla="*/ 9533 h 10640"/>
                <a:gd name="T24" fmla="*/ 648 w 6040"/>
                <a:gd name="T25" fmla="*/ 9790 h 10640"/>
                <a:gd name="T26" fmla="*/ 647 w 6040"/>
                <a:gd name="T27" fmla="*/ 9790 h 10640"/>
                <a:gd name="T28" fmla="*/ 397 w 6040"/>
                <a:gd name="T29" fmla="*/ 10117 h 10640"/>
                <a:gd name="T30" fmla="*/ 397 w 6040"/>
                <a:gd name="T31" fmla="*/ 10117 h 10640"/>
                <a:gd name="T32" fmla="*/ 278 w 6040"/>
                <a:gd name="T33" fmla="*/ 10273 h 10640"/>
                <a:gd name="T34" fmla="*/ 125 w 6040"/>
                <a:gd name="T35" fmla="*/ 10472 h 10640"/>
                <a:gd name="T36" fmla="*/ 0 w 6040"/>
                <a:gd name="T37" fmla="*/ 10639 h 10640"/>
                <a:gd name="T38" fmla="*/ 2034 w 6040"/>
                <a:gd name="T39" fmla="*/ 7781 h 10640"/>
                <a:gd name="T40" fmla="*/ 2034 w 6040"/>
                <a:gd name="T41" fmla="*/ 5432 h 10640"/>
                <a:gd name="T42" fmla="*/ 3527 w 6040"/>
                <a:gd name="T43" fmla="*/ 2446 h 10640"/>
                <a:gd name="T44" fmla="*/ 3108 w 6040"/>
                <a:gd name="T45" fmla="*/ 0 h 10640"/>
                <a:gd name="T46" fmla="*/ 4848 w 6040"/>
                <a:gd name="T47" fmla="*/ 0 h 10640"/>
                <a:gd name="T48" fmla="*/ 5644 w 6040"/>
                <a:gd name="T49" fmla="*/ 548 h 10640"/>
                <a:gd name="T50" fmla="*/ 5680 w 6040"/>
                <a:gd name="T51" fmla="*/ 575 h 10640"/>
                <a:gd name="T52" fmla="*/ 6039 w 6040"/>
                <a:gd name="T53" fmla="*/ 1926 h 10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040" h="10640">
                  <a:moveTo>
                    <a:pt x="6039" y="1926"/>
                  </a:moveTo>
                  <a:lnTo>
                    <a:pt x="6026" y="1944"/>
                  </a:lnTo>
                  <a:lnTo>
                    <a:pt x="4741" y="3985"/>
                  </a:lnTo>
                  <a:lnTo>
                    <a:pt x="4325" y="5356"/>
                  </a:lnTo>
                  <a:lnTo>
                    <a:pt x="3086" y="6250"/>
                  </a:lnTo>
                  <a:lnTo>
                    <a:pt x="3026" y="7648"/>
                  </a:lnTo>
                  <a:lnTo>
                    <a:pt x="3021" y="7767"/>
                  </a:lnTo>
                  <a:lnTo>
                    <a:pt x="1869" y="8540"/>
                  </a:lnTo>
                  <a:lnTo>
                    <a:pt x="1772" y="8639"/>
                  </a:lnTo>
                  <a:lnTo>
                    <a:pt x="1457" y="8961"/>
                  </a:lnTo>
                  <a:lnTo>
                    <a:pt x="914" y="9517"/>
                  </a:lnTo>
                  <a:lnTo>
                    <a:pt x="898" y="9533"/>
                  </a:lnTo>
                  <a:lnTo>
                    <a:pt x="648" y="9790"/>
                  </a:lnTo>
                  <a:lnTo>
                    <a:pt x="647" y="9790"/>
                  </a:lnTo>
                  <a:lnTo>
                    <a:pt x="397" y="10117"/>
                  </a:lnTo>
                  <a:lnTo>
                    <a:pt x="397" y="10117"/>
                  </a:lnTo>
                  <a:lnTo>
                    <a:pt x="278" y="10273"/>
                  </a:lnTo>
                  <a:lnTo>
                    <a:pt x="125" y="10472"/>
                  </a:lnTo>
                  <a:lnTo>
                    <a:pt x="0" y="10639"/>
                  </a:lnTo>
                  <a:lnTo>
                    <a:pt x="2034" y="7781"/>
                  </a:lnTo>
                  <a:lnTo>
                    <a:pt x="2034" y="5432"/>
                  </a:lnTo>
                  <a:lnTo>
                    <a:pt x="3527" y="2446"/>
                  </a:lnTo>
                  <a:lnTo>
                    <a:pt x="3108" y="0"/>
                  </a:lnTo>
                  <a:lnTo>
                    <a:pt x="4848" y="0"/>
                  </a:lnTo>
                  <a:lnTo>
                    <a:pt x="5644" y="548"/>
                  </a:lnTo>
                  <a:lnTo>
                    <a:pt x="5680" y="575"/>
                  </a:lnTo>
                  <a:lnTo>
                    <a:pt x="6039" y="192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B9DC52C-D633-B54F-8BF9-FD275E7B96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1029" y="5489857"/>
              <a:ext cx="3865366" cy="6855120"/>
            </a:xfrm>
            <a:custGeom>
              <a:avLst/>
              <a:gdLst>
                <a:gd name="T0" fmla="*/ 5915 w 5916"/>
                <a:gd name="T1" fmla="*/ 10492 h 10493"/>
                <a:gd name="T2" fmla="*/ 5887 w 5916"/>
                <a:gd name="T3" fmla="*/ 10457 h 10493"/>
                <a:gd name="T4" fmla="*/ 5147 w 5916"/>
                <a:gd name="T5" fmla="*/ 9551 h 10493"/>
                <a:gd name="T6" fmla="*/ 5093 w 5916"/>
                <a:gd name="T7" fmla="*/ 9505 h 10493"/>
                <a:gd name="T8" fmla="*/ 4721 w 5916"/>
                <a:gd name="T9" fmla="*/ 9192 h 10493"/>
                <a:gd name="T10" fmla="*/ 4146 w 5916"/>
                <a:gd name="T11" fmla="*/ 8707 h 10493"/>
                <a:gd name="T12" fmla="*/ 2961 w 5916"/>
                <a:gd name="T13" fmla="*/ 7708 h 10493"/>
                <a:gd name="T14" fmla="*/ 3108 w 5916"/>
                <a:gd name="T15" fmla="*/ 6892 h 10493"/>
                <a:gd name="T16" fmla="*/ 971 w 5916"/>
                <a:gd name="T17" fmla="*/ 4951 h 10493"/>
                <a:gd name="T18" fmla="*/ 1150 w 5916"/>
                <a:gd name="T19" fmla="*/ 3792 h 10493"/>
                <a:gd name="T20" fmla="*/ 634 w 5916"/>
                <a:gd name="T21" fmla="*/ 2914 h 10493"/>
                <a:gd name="T22" fmla="*/ 546 w 5916"/>
                <a:gd name="T23" fmla="*/ 2763 h 10493"/>
                <a:gd name="T24" fmla="*/ 384 w 5916"/>
                <a:gd name="T25" fmla="*/ 2488 h 10493"/>
                <a:gd name="T26" fmla="*/ 0 w 5916"/>
                <a:gd name="T27" fmla="*/ 1835 h 10493"/>
                <a:gd name="T28" fmla="*/ 4 w 5916"/>
                <a:gd name="T29" fmla="*/ 1829 h 10493"/>
                <a:gd name="T30" fmla="*/ 873 w 5916"/>
                <a:gd name="T31" fmla="*/ 312 h 10493"/>
                <a:gd name="T32" fmla="*/ 924 w 5916"/>
                <a:gd name="T33" fmla="*/ 280 h 10493"/>
                <a:gd name="T34" fmla="*/ 1407 w 5916"/>
                <a:gd name="T35" fmla="*/ 0 h 10493"/>
                <a:gd name="T36" fmla="*/ 3365 w 5916"/>
                <a:gd name="T37" fmla="*/ 0 h 10493"/>
                <a:gd name="T38" fmla="*/ 2875 w 5916"/>
                <a:gd name="T39" fmla="*/ 1989 h 10493"/>
                <a:gd name="T40" fmla="*/ 3394 w 5916"/>
                <a:gd name="T41" fmla="*/ 3405 h 10493"/>
                <a:gd name="T42" fmla="*/ 3198 w 5916"/>
                <a:gd name="T43" fmla="*/ 4834 h 10493"/>
                <a:gd name="T44" fmla="*/ 5093 w 5916"/>
                <a:gd name="T45" fmla="*/ 6661 h 10493"/>
                <a:gd name="T46" fmla="*/ 4878 w 5916"/>
                <a:gd name="T47" fmla="*/ 8309 h 10493"/>
                <a:gd name="T48" fmla="*/ 5915 w 5916"/>
                <a:gd name="T49" fmla="*/ 10492 h 10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916" h="10493">
                  <a:moveTo>
                    <a:pt x="5915" y="10492"/>
                  </a:moveTo>
                  <a:lnTo>
                    <a:pt x="5887" y="10457"/>
                  </a:lnTo>
                  <a:lnTo>
                    <a:pt x="5147" y="9551"/>
                  </a:lnTo>
                  <a:lnTo>
                    <a:pt x="5093" y="9505"/>
                  </a:lnTo>
                  <a:lnTo>
                    <a:pt x="4721" y="9192"/>
                  </a:lnTo>
                  <a:lnTo>
                    <a:pt x="4146" y="8707"/>
                  </a:lnTo>
                  <a:lnTo>
                    <a:pt x="2961" y="7708"/>
                  </a:lnTo>
                  <a:lnTo>
                    <a:pt x="3108" y="6892"/>
                  </a:lnTo>
                  <a:lnTo>
                    <a:pt x="971" y="4951"/>
                  </a:lnTo>
                  <a:lnTo>
                    <a:pt x="1150" y="3792"/>
                  </a:lnTo>
                  <a:lnTo>
                    <a:pt x="634" y="2914"/>
                  </a:lnTo>
                  <a:lnTo>
                    <a:pt x="546" y="2763"/>
                  </a:lnTo>
                  <a:lnTo>
                    <a:pt x="384" y="2488"/>
                  </a:lnTo>
                  <a:lnTo>
                    <a:pt x="0" y="1835"/>
                  </a:lnTo>
                  <a:lnTo>
                    <a:pt x="4" y="1829"/>
                  </a:lnTo>
                  <a:lnTo>
                    <a:pt x="873" y="312"/>
                  </a:lnTo>
                  <a:lnTo>
                    <a:pt x="924" y="280"/>
                  </a:lnTo>
                  <a:lnTo>
                    <a:pt x="1407" y="0"/>
                  </a:lnTo>
                  <a:lnTo>
                    <a:pt x="3365" y="0"/>
                  </a:lnTo>
                  <a:lnTo>
                    <a:pt x="2875" y="1989"/>
                  </a:lnTo>
                  <a:lnTo>
                    <a:pt x="3394" y="3405"/>
                  </a:lnTo>
                  <a:lnTo>
                    <a:pt x="3198" y="4834"/>
                  </a:lnTo>
                  <a:lnTo>
                    <a:pt x="5093" y="6661"/>
                  </a:lnTo>
                  <a:lnTo>
                    <a:pt x="4878" y="8309"/>
                  </a:lnTo>
                  <a:lnTo>
                    <a:pt x="5915" y="10492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A590FE8-6FF7-F340-8872-123D828ED99C}"/>
              </a:ext>
            </a:extLst>
          </p:cNvPr>
          <p:cNvGrpSpPr/>
          <p:nvPr/>
        </p:nvGrpSpPr>
        <p:grpSpPr>
          <a:xfrm>
            <a:off x="4097496" y="3779025"/>
            <a:ext cx="5226442" cy="7122456"/>
            <a:chOff x="8021028" y="1687859"/>
            <a:chExt cx="7892030" cy="10755049"/>
          </a:xfrm>
        </p:grpSpPr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0A483749-A28D-F044-BDCE-B56857FDB4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1028" y="5432252"/>
              <a:ext cx="7892029" cy="7010656"/>
            </a:xfrm>
            <a:custGeom>
              <a:avLst/>
              <a:gdLst>
                <a:gd name="T0" fmla="*/ 12080 w 12081"/>
                <a:gd name="T1" fmla="*/ 2021 h 10735"/>
                <a:gd name="T2" fmla="*/ 12067 w 12081"/>
                <a:gd name="T3" fmla="*/ 2039 h 10735"/>
                <a:gd name="T4" fmla="*/ 10782 w 12081"/>
                <a:gd name="T5" fmla="*/ 4080 h 10735"/>
                <a:gd name="T6" fmla="*/ 10366 w 12081"/>
                <a:gd name="T7" fmla="*/ 5451 h 10735"/>
                <a:gd name="T8" fmla="*/ 9127 w 12081"/>
                <a:gd name="T9" fmla="*/ 6345 h 10735"/>
                <a:gd name="T10" fmla="*/ 9062 w 12081"/>
                <a:gd name="T11" fmla="*/ 7862 h 10735"/>
                <a:gd name="T12" fmla="*/ 7910 w 12081"/>
                <a:gd name="T13" fmla="*/ 8635 h 10735"/>
                <a:gd name="T14" fmla="*/ 7813 w 12081"/>
                <a:gd name="T15" fmla="*/ 8734 h 10735"/>
                <a:gd name="T16" fmla="*/ 7498 w 12081"/>
                <a:gd name="T17" fmla="*/ 9056 h 10735"/>
                <a:gd name="T18" fmla="*/ 6939 w 12081"/>
                <a:gd name="T19" fmla="*/ 9628 h 10735"/>
                <a:gd name="T20" fmla="*/ 6689 w 12081"/>
                <a:gd name="T21" fmla="*/ 9885 h 10735"/>
                <a:gd name="T22" fmla="*/ 6688 w 12081"/>
                <a:gd name="T23" fmla="*/ 9885 h 10735"/>
                <a:gd name="T24" fmla="*/ 6438 w 12081"/>
                <a:gd name="T25" fmla="*/ 10212 h 10735"/>
                <a:gd name="T26" fmla="*/ 6438 w 12081"/>
                <a:gd name="T27" fmla="*/ 10212 h 10735"/>
                <a:gd name="T28" fmla="*/ 6319 w 12081"/>
                <a:gd name="T29" fmla="*/ 10368 h 10735"/>
                <a:gd name="T30" fmla="*/ 6067 w 12081"/>
                <a:gd name="T31" fmla="*/ 10699 h 10735"/>
                <a:gd name="T32" fmla="*/ 6067 w 12081"/>
                <a:gd name="T33" fmla="*/ 10699 h 10735"/>
                <a:gd name="T34" fmla="*/ 6041 w 12081"/>
                <a:gd name="T35" fmla="*/ 10734 h 10735"/>
                <a:gd name="T36" fmla="*/ 6009 w 12081"/>
                <a:gd name="T37" fmla="*/ 10695 h 10735"/>
                <a:gd name="T38" fmla="*/ 5947 w 12081"/>
                <a:gd name="T39" fmla="*/ 10619 h 10735"/>
                <a:gd name="T40" fmla="*/ 5887 w 12081"/>
                <a:gd name="T41" fmla="*/ 10546 h 10735"/>
                <a:gd name="T42" fmla="*/ 5147 w 12081"/>
                <a:gd name="T43" fmla="*/ 9640 h 10735"/>
                <a:gd name="T44" fmla="*/ 4721 w 12081"/>
                <a:gd name="T45" fmla="*/ 9281 h 10735"/>
                <a:gd name="T46" fmla="*/ 4146 w 12081"/>
                <a:gd name="T47" fmla="*/ 8796 h 10735"/>
                <a:gd name="T48" fmla="*/ 2961 w 12081"/>
                <a:gd name="T49" fmla="*/ 7797 h 10735"/>
                <a:gd name="T50" fmla="*/ 3108 w 12081"/>
                <a:gd name="T51" fmla="*/ 6981 h 10735"/>
                <a:gd name="T52" fmla="*/ 971 w 12081"/>
                <a:gd name="T53" fmla="*/ 5040 h 10735"/>
                <a:gd name="T54" fmla="*/ 1150 w 12081"/>
                <a:gd name="T55" fmla="*/ 3881 h 10735"/>
                <a:gd name="T56" fmla="*/ 546 w 12081"/>
                <a:gd name="T57" fmla="*/ 2852 h 10735"/>
                <a:gd name="T58" fmla="*/ 384 w 12081"/>
                <a:gd name="T59" fmla="*/ 2577 h 10735"/>
                <a:gd name="T60" fmla="*/ 0 w 12081"/>
                <a:gd name="T61" fmla="*/ 1924 h 10735"/>
                <a:gd name="T62" fmla="*/ 4 w 12081"/>
                <a:gd name="T63" fmla="*/ 1918 h 10735"/>
                <a:gd name="T64" fmla="*/ 873 w 12081"/>
                <a:gd name="T65" fmla="*/ 401 h 10735"/>
                <a:gd name="T66" fmla="*/ 1510 w 12081"/>
                <a:gd name="T67" fmla="*/ 0 h 10735"/>
                <a:gd name="T68" fmla="*/ 10828 w 12081"/>
                <a:gd name="T69" fmla="*/ 0 h 10735"/>
                <a:gd name="T70" fmla="*/ 11721 w 12081"/>
                <a:gd name="T71" fmla="*/ 670 h 10735"/>
                <a:gd name="T72" fmla="*/ 12080 w 12081"/>
                <a:gd name="T73" fmla="*/ 2021 h 10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2081" h="10735">
                  <a:moveTo>
                    <a:pt x="12080" y="2021"/>
                  </a:moveTo>
                  <a:lnTo>
                    <a:pt x="12067" y="2039"/>
                  </a:lnTo>
                  <a:lnTo>
                    <a:pt x="10782" y="4080"/>
                  </a:lnTo>
                  <a:lnTo>
                    <a:pt x="10366" y="5451"/>
                  </a:lnTo>
                  <a:lnTo>
                    <a:pt x="9127" y="6345"/>
                  </a:lnTo>
                  <a:lnTo>
                    <a:pt x="9062" y="7862"/>
                  </a:lnTo>
                  <a:lnTo>
                    <a:pt x="7910" y="8635"/>
                  </a:lnTo>
                  <a:lnTo>
                    <a:pt x="7813" y="8734"/>
                  </a:lnTo>
                  <a:lnTo>
                    <a:pt x="7498" y="9056"/>
                  </a:lnTo>
                  <a:lnTo>
                    <a:pt x="6939" y="9628"/>
                  </a:lnTo>
                  <a:lnTo>
                    <a:pt x="6689" y="9885"/>
                  </a:lnTo>
                  <a:lnTo>
                    <a:pt x="6688" y="9885"/>
                  </a:lnTo>
                  <a:lnTo>
                    <a:pt x="6438" y="10212"/>
                  </a:lnTo>
                  <a:lnTo>
                    <a:pt x="6438" y="10212"/>
                  </a:lnTo>
                  <a:lnTo>
                    <a:pt x="6319" y="10368"/>
                  </a:lnTo>
                  <a:lnTo>
                    <a:pt x="6067" y="10699"/>
                  </a:lnTo>
                  <a:lnTo>
                    <a:pt x="6067" y="10699"/>
                  </a:lnTo>
                  <a:lnTo>
                    <a:pt x="6041" y="10734"/>
                  </a:lnTo>
                  <a:lnTo>
                    <a:pt x="6009" y="10695"/>
                  </a:lnTo>
                  <a:lnTo>
                    <a:pt x="5947" y="10619"/>
                  </a:lnTo>
                  <a:lnTo>
                    <a:pt x="5887" y="10546"/>
                  </a:lnTo>
                  <a:lnTo>
                    <a:pt x="5147" y="9640"/>
                  </a:lnTo>
                  <a:lnTo>
                    <a:pt x="4721" y="9281"/>
                  </a:lnTo>
                  <a:lnTo>
                    <a:pt x="4146" y="8796"/>
                  </a:lnTo>
                  <a:lnTo>
                    <a:pt x="2961" y="7797"/>
                  </a:lnTo>
                  <a:lnTo>
                    <a:pt x="3108" y="6981"/>
                  </a:lnTo>
                  <a:lnTo>
                    <a:pt x="971" y="5040"/>
                  </a:lnTo>
                  <a:lnTo>
                    <a:pt x="1150" y="3881"/>
                  </a:lnTo>
                  <a:lnTo>
                    <a:pt x="546" y="2852"/>
                  </a:lnTo>
                  <a:lnTo>
                    <a:pt x="384" y="2577"/>
                  </a:lnTo>
                  <a:lnTo>
                    <a:pt x="0" y="1924"/>
                  </a:lnTo>
                  <a:lnTo>
                    <a:pt x="4" y="1918"/>
                  </a:lnTo>
                  <a:lnTo>
                    <a:pt x="873" y="401"/>
                  </a:lnTo>
                  <a:lnTo>
                    <a:pt x="1510" y="0"/>
                  </a:lnTo>
                  <a:lnTo>
                    <a:pt x="10828" y="0"/>
                  </a:lnTo>
                  <a:lnTo>
                    <a:pt x="11721" y="670"/>
                  </a:lnTo>
                  <a:lnTo>
                    <a:pt x="12080" y="2021"/>
                  </a:lnTo>
                </a:path>
              </a:pathLst>
            </a:custGeom>
            <a:solidFill>
              <a:srgbClr val="58CFC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6A5BC56-550A-3348-9BCD-554B9DBD0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19701" y="1811713"/>
              <a:ext cx="48964" cy="1085873"/>
            </a:xfrm>
            <a:custGeom>
              <a:avLst/>
              <a:gdLst>
                <a:gd name="T0" fmla="*/ 74 w 75"/>
                <a:gd name="T1" fmla="*/ 1663 h 1664"/>
                <a:gd name="T2" fmla="*/ 0 w 75"/>
                <a:gd name="T3" fmla="*/ 1663 h 1664"/>
                <a:gd name="T4" fmla="*/ 0 w 75"/>
                <a:gd name="T5" fmla="*/ 0 h 1664"/>
                <a:gd name="T6" fmla="*/ 74 w 75"/>
                <a:gd name="T7" fmla="*/ 0 h 1664"/>
                <a:gd name="T8" fmla="*/ 74 w 75"/>
                <a:gd name="T9" fmla="*/ 1663 h 16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1664">
                  <a:moveTo>
                    <a:pt x="74" y="1663"/>
                  </a:moveTo>
                  <a:lnTo>
                    <a:pt x="0" y="1663"/>
                  </a:lnTo>
                  <a:lnTo>
                    <a:pt x="0" y="0"/>
                  </a:lnTo>
                  <a:lnTo>
                    <a:pt x="74" y="0"/>
                  </a:lnTo>
                  <a:lnTo>
                    <a:pt x="74" y="1663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9A5E7098-DFE8-C841-9A00-3CDA0E96F9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19700" y="1687859"/>
              <a:ext cx="1022506" cy="527096"/>
            </a:xfrm>
            <a:custGeom>
              <a:avLst/>
              <a:gdLst>
                <a:gd name="T0" fmla="*/ 0 w 1566"/>
                <a:gd name="T1" fmla="*/ 181 h 809"/>
                <a:gd name="T2" fmla="*/ 0 w 1566"/>
                <a:gd name="T3" fmla="*/ 780 h 809"/>
                <a:gd name="T4" fmla="*/ 0 w 1566"/>
                <a:gd name="T5" fmla="*/ 780 h 809"/>
                <a:gd name="T6" fmla="*/ 28 w 1566"/>
                <a:gd name="T7" fmla="*/ 807 h 809"/>
                <a:gd name="T8" fmla="*/ 28 w 1566"/>
                <a:gd name="T9" fmla="*/ 807 h 809"/>
                <a:gd name="T10" fmla="*/ 748 w 1566"/>
                <a:gd name="T11" fmla="*/ 673 h 809"/>
                <a:gd name="T12" fmla="*/ 748 w 1566"/>
                <a:gd name="T13" fmla="*/ 673 h 809"/>
                <a:gd name="T14" fmla="*/ 1539 w 1566"/>
                <a:gd name="T15" fmla="*/ 255 h 809"/>
                <a:gd name="T16" fmla="*/ 1539 w 1566"/>
                <a:gd name="T17" fmla="*/ 255 h 809"/>
                <a:gd name="T18" fmla="*/ 1550 w 1566"/>
                <a:gd name="T19" fmla="*/ 225 h 809"/>
                <a:gd name="T20" fmla="*/ 1550 w 1566"/>
                <a:gd name="T21" fmla="*/ 225 h 809"/>
                <a:gd name="T22" fmla="*/ 752 w 1566"/>
                <a:gd name="T23" fmla="*/ 119 h 809"/>
                <a:gd name="T24" fmla="*/ 752 w 1566"/>
                <a:gd name="T25" fmla="*/ 119 h 809"/>
                <a:gd name="T26" fmla="*/ 38 w 1566"/>
                <a:gd name="T27" fmla="*/ 157 h 809"/>
                <a:gd name="T28" fmla="*/ 38 w 1566"/>
                <a:gd name="T29" fmla="*/ 157 h 809"/>
                <a:gd name="T30" fmla="*/ 0 w 1566"/>
                <a:gd name="T31" fmla="*/ 181 h 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66" h="809">
                  <a:moveTo>
                    <a:pt x="0" y="181"/>
                  </a:moveTo>
                  <a:lnTo>
                    <a:pt x="0" y="780"/>
                  </a:lnTo>
                  <a:lnTo>
                    <a:pt x="0" y="780"/>
                  </a:lnTo>
                  <a:cubicBezTo>
                    <a:pt x="0" y="796"/>
                    <a:pt x="13" y="808"/>
                    <a:pt x="28" y="807"/>
                  </a:cubicBezTo>
                  <a:lnTo>
                    <a:pt x="28" y="807"/>
                  </a:lnTo>
                  <a:cubicBezTo>
                    <a:pt x="140" y="801"/>
                    <a:pt x="553" y="772"/>
                    <a:pt x="748" y="673"/>
                  </a:cubicBezTo>
                  <a:lnTo>
                    <a:pt x="748" y="673"/>
                  </a:lnTo>
                  <a:cubicBezTo>
                    <a:pt x="1011" y="539"/>
                    <a:pt x="1135" y="202"/>
                    <a:pt x="1539" y="255"/>
                  </a:cubicBezTo>
                  <a:lnTo>
                    <a:pt x="1539" y="255"/>
                  </a:lnTo>
                  <a:cubicBezTo>
                    <a:pt x="1556" y="258"/>
                    <a:pt x="1565" y="235"/>
                    <a:pt x="1550" y="225"/>
                  </a:cubicBezTo>
                  <a:lnTo>
                    <a:pt x="1550" y="225"/>
                  </a:lnTo>
                  <a:cubicBezTo>
                    <a:pt x="1422" y="147"/>
                    <a:pt x="1115" y="0"/>
                    <a:pt x="752" y="119"/>
                  </a:cubicBezTo>
                  <a:lnTo>
                    <a:pt x="752" y="119"/>
                  </a:lnTo>
                  <a:cubicBezTo>
                    <a:pt x="339" y="254"/>
                    <a:pt x="120" y="194"/>
                    <a:pt x="38" y="157"/>
                  </a:cubicBezTo>
                  <a:lnTo>
                    <a:pt x="38" y="157"/>
                  </a:lnTo>
                  <a:cubicBezTo>
                    <a:pt x="20" y="149"/>
                    <a:pt x="0" y="161"/>
                    <a:pt x="0" y="181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636FC714-2C2E-CF42-B729-926D9F9F59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1028" y="5432252"/>
              <a:ext cx="7892029" cy="7010656"/>
            </a:xfrm>
            <a:custGeom>
              <a:avLst/>
              <a:gdLst>
                <a:gd name="T0" fmla="*/ 12080 w 12081"/>
                <a:gd name="T1" fmla="*/ 2021 h 10735"/>
                <a:gd name="T2" fmla="*/ 12067 w 12081"/>
                <a:gd name="T3" fmla="*/ 2039 h 10735"/>
                <a:gd name="T4" fmla="*/ 10782 w 12081"/>
                <a:gd name="T5" fmla="*/ 4080 h 10735"/>
                <a:gd name="T6" fmla="*/ 10366 w 12081"/>
                <a:gd name="T7" fmla="*/ 5451 h 10735"/>
                <a:gd name="T8" fmla="*/ 9127 w 12081"/>
                <a:gd name="T9" fmla="*/ 6345 h 10735"/>
                <a:gd name="T10" fmla="*/ 9062 w 12081"/>
                <a:gd name="T11" fmla="*/ 7862 h 10735"/>
                <a:gd name="T12" fmla="*/ 7910 w 12081"/>
                <a:gd name="T13" fmla="*/ 8635 h 10735"/>
                <a:gd name="T14" fmla="*/ 7813 w 12081"/>
                <a:gd name="T15" fmla="*/ 8734 h 10735"/>
                <a:gd name="T16" fmla="*/ 7498 w 12081"/>
                <a:gd name="T17" fmla="*/ 9056 h 10735"/>
                <a:gd name="T18" fmla="*/ 6939 w 12081"/>
                <a:gd name="T19" fmla="*/ 9628 h 10735"/>
                <a:gd name="T20" fmla="*/ 6689 w 12081"/>
                <a:gd name="T21" fmla="*/ 9885 h 10735"/>
                <a:gd name="T22" fmla="*/ 6688 w 12081"/>
                <a:gd name="T23" fmla="*/ 9885 h 10735"/>
                <a:gd name="T24" fmla="*/ 6438 w 12081"/>
                <a:gd name="T25" fmla="*/ 10212 h 10735"/>
                <a:gd name="T26" fmla="*/ 6438 w 12081"/>
                <a:gd name="T27" fmla="*/ 10212 h 10735"/>
                <a:gd name="T28" fmla="*/ 6319 w 12081"/>
                <a:gd name="T29" fmla="*/ 10368 h 10735"/>
                <a:gd name="T30" fmla="*/ 6166 w 12081"/>
                <a:gd name="T31" fmla="*/ 10567 h 10735"/>
                <a:gd name="T32" fmla="*/ 6067 w 12081"/>
                <a:gd name="T33" fmla="*/ 10698 h 10735"/>
                <a:gd name="T34" fmla="*/ 6067 w 12081"/>
                <a:gd name="T35" fmla="*/ 10699 h 10735"/>
                <a:gd name="T36" fmla="*/ 6041 w 12081"/>
                <a:gd name="T37" fmla="*/ 10734 h 10735"/>
                <a:gd name="T38" fmla="*/ 6009 w 12081"/>
                <a:gd name="T39" fmla="*/ 10695 h 10735"/>
                <a:gd name="T40" fmla="*/ 5947 w 12081"/>
                <a:gd name="T41" fmla="*/ 10619 h 10735"/>
                <a:gd name="T42" fmla="*/ 5915 w 12081"/>
                <a:gd name="T43" fmla="*/ 10581 h 10735"/>
                <a:gd name="T44" fmla="*/ 5887 w 12081"/>
                <a:gd name="T45" fmla="*/ 10546 h 10735"/>
                <a:gd name="T46" fmla="*/ 5147 w 12081"/>
                <a:gd name="T47" fmla="*/ 9640 h 10735"/>
                <a:gd name="T48" fmla="*/ 4721 w 12081"/>
                <a:gd name="T49" fmla="*/ 9281 h 10735"/>
                <a:gd name="T50" fmla="*/ 4146 w 12081"/>
                <a:gd name="T51" fmla="*/ 8796 h 10735"/>
                <a:gd name="T52" fmla="*/ 2961 w 12081"/>
                <a:gd name="T53" fmla="*/ 7797 h 10735"/>
                <a:gd name="T54" fmla="*/ 3108 w 12081"/>
                <a:gd name="T55" fmla="*/ 6981 h 10735"/>
                <a:gd name="T56" fmla="*/ 971 w 12081"/>
                <a:gd name="T57" fmla="*/ 5040 h 10735"/>
                <a:gd name="T58" fmla="*/ 1150 w 12081"/>
                <a:gd name="T59" fmla="*/ 3881 h 10735"/>
                <a:gd name="T60" fmla="*/ 634 w 12081"/>
                <a:gd name="T61" fmla="*/ 3003 h 10735"/>
                <a:gd name="T62" fmla="*/ 546 w 12081"/>
                <a:gd name="T63" fmla="*/ 2852 h 10735"/>
                <a:gd name="T64" fmla="*/ 384 w 12081"/>
                <a:gd name="T65" fmla="*/ 2577 h 10735"/>
                <a:gd name="T66" fmla="*/ 0 w 12081"/>
                <a:gd name="T67" fmla="*/ 1924 h 10735"/>
                <a:gd name="T68" fmla="*/ 4 w 12081"/>
                <a:gd name="T69" fmla="*/ 1918 h 10735"/>
                <a:gd name="T70" fmla="*/ 873 w 12081"/>
                <a:gd name="T71" fmla="*/ 401 h 10735"/>
                <a:gd name="T72" fmla="*/ 924 w 12081"/>
                <a:gd name="T73" fmla="*/ 369 h 10735"/>
                <a:gd name="T74" fmla="*/ 1312 w 12081"/>
                <a:gd name="T75" fmla="*/ 131 h 10735"/>
                <a:gd name="T76" fmla="*/ 1316 w 12081"/>
                <a:gd name="T77" fmla="*/ 127 h 10735"/>
                <a:gd name="T78" fmla="*/ 1496 w 12081"/>
                <a:gd name="T79" fmla="*/ 16 h 10735"/>
                <a:gd name="T80" fmla="*/ 1510 w 12081"/>
                <a:gd name="T81" fmla="*/ 0 h 10735"/>
                <a:gd name="T82" fmla="*/ 10828 w 12081"/>
                <a:gd name="T83" fmla="*/ 0 h 10735"/>
                <a:gd name="T84" fmla="*/ 11685 w 12081"/>
                <a:gd name="T85" fmla="*/ 643 h 10735"/>
                <a:gd name="T86" fmla="*/ 11721 w 12081"/>
                <a:gd name="T87" fmla="*/ 670 h 10735"/>
                <a:gd name="T88" fmla="*/ 12080 w 12081"/>
                <a:gd name="T89" fmla="*/ 2021 h 10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2081" h="10735">
                  <a:moveTo>
                    <a:pt x="12080" y="2021"/>
                  </a:moveTo>
                  <a:lnTo>
                    <a:pt x="12067" y="2039"/>
                  </a:lnTo>
                  <a:lnTo>
                    <a:pt x="10782" y="4080"/>
                  </a:lnTo>
                  <a:lnTo>
                    <a:pt x="10366" y="5451"/>
                  </a:lnTo>
                  <a:lnTo>
                    <a:pt x="9127" y="6345"/>
                  </a:lnTo>
                  <a:lnTo>
                    <a:pt x="9062" y="7862"/>
                  </a:lnTo>
                  <a:lnTo>
                    <a:pt x="7910" y="8635"/>
                  </a:lnTo>
                  <a:lnTo>
                    <a:pt x="7813" y="8734"/>
                  </a:lnTo>
                  <a:lnTo>
                    <a:pt x="7498" y="9056"/>
                  </a:lnTo>
                  <a:lnTo>
                    <a:pt x="6939" y="9628"/>
                  </a:lnTo>
                  <a:lnTo>
                    <a:pt x="6689" y="9885"/>
                  </a:lnTo>
                  <a:lnTo>
                    <a:pt x="6688" y="9885"/>
                  </a:lnTo>
                  <a:lnTo>
                    <a:pt x="6438" y="10212"/>
                  </a:lnTo>
                  <a:lnTo>
                    <a:pt x="6438" y="10212"/>
                  </a:lnTo>
                  <a:lnTo>
                    <a:pt x="6319" y="10368"/>
                  </a:lnTo>
                  <a:lnTo>
                    <a:pt x="6166" y="10567"/>
                  </a:lnTo>
                  <a:lnTo>
                    <a:pt x="6067" y="10698"/>
                  </a:lnTo>
                  <a:lnTo>
                    <a:pt x="6067" y="10699"/>
                  </a:lnTo>
                  <a:lnTo>
                    <a:pt x="6041" y="10734"/>
                  </a:lnTo>
                  <a:lnTo>
                    <a:pt x="6009" y="10695"/>
                  </a:lnTo>
                  <a:lnTo>
                    <a:pt x="5947" y="10619"/>
                  </a:lnTo>
                  <a:lnTo>
                    <a:pt x="5915" y="10581"/>
                  </a:lnTo>
                  <a:lnTo>
                    <a:pt x="5887" y="10546"/>
                  </a:lnTo>
                  <a:lnTo>
                    <a:pt x="5147" y="9640"/>
                  </a:lnTo>
                  <a:lnTo>
                    <a:pt x="4721" y="9281"/>
                  </a:lnTo>
                  <a:lnTo>
                    <a:pt x="4146" y="8796"/>
                  </a:lnTo>
                  <a:lnTo>
                    <a:pt x="2961" y="7797"/>
                  </a:lnTo>
                  <a:lnTo>
                    <a:pt x="3108" y="6981"/>
                  </a:lnTo>
                  <a:lnTo>
                    <a:pt x="971" y="5040"/>
                  </a:lnTo>
                  <a:lnTo>
                    <a:pt x="1150" y="3881"/>
                  </a:lnTo>
                  <a:lnTo>
                    <a:pt x="634" y="3003"/>
                  </a:lnTo>
                  <a:lnTo>
                    <a:pt x="546" y="2852"/>
                  </a:lnTo>
                  <a:lnTo>
                    <a:pt x="384" y="2577"/>
                  </a:lnTo>
                  <a:lnTo>
                    <a:pt x="0" y="1924"/>
                  </a:lnTo>
                  <a:lnTo>
                    <a:pt x="4" y="1918"/>
                  </a:lnTo>
                  <a:lnTo>
                    <a:pt x="873" y="401"/>
                  </a:lnTo>
                  <a:lnTo>
                    <a:pt x="924" y="369"/>
                  </a:lnTo>
                  <a:lnTo>
                    <a:pt x="1312" y="131"/>
                  </a:lnTo>
                  <a:lnTo>
                    <a:pt x="1316" y="127"/>
                  </a:lnTo>
                  <a:lnTo>
                    <a:pt x="1496" y="16"/>
                  </a:lnTo>
                  <a:lnTo>
                    <a:pt x="1510" y="0"/>
                  </a:lnTo>
                  <a:lnTo>
                    <a:pt x="10828" y="0"/>
                  </a:lnTo>
                  <a:lnTo>
                    <a:pt x="11685" y="643"/>
                  </a:lnTo>
                  <a:lnTo>
                    <a:pt x="11721" y="670"/>
                  </a:lnTo>
                  <a:lnTo>
                    <a:pt x="12080" y="2021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A3A76D7-883A-3A41-8708-FF6D57C570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6092" y="2834219"/>
              <a:ext cx="6086080" cy="2600914"/>
            </a:xfrm>
            <a:custGeom>
              <a:avLst/>
              <a:gdLst>
                <a:gd name="T0" fmla="*/ 9318 w 9319"/>
                <a:gd name="T1" fmla="*/ 3979 h 3980"/>
                <a:gd name="T2" fmla="*/ 0 w 9319"/>
                <a:gd name="T3" fmla="*/ 3979 h 3980"/>
                <a:gd name="T4" fmla="*/ 34 w 9319"/>
                <a:gd name="T5" fmla="*/ 3951 h 3980"/>
                <a:gd name="T6" fmla="*/ 656 w 9319"/>
                <a:gd name="T7" fmla="*/ 3470 h 3980"/>
                <a:gd name="T8" fmla="*/ 2002 w 9319"/>
                <a:gd name="T9" fmla="*/ 2995 h 3980"/>
                <a:gd name="T10" fmla="*/ 2519 w 9319"/>
                <a:gd name="T11" fmla="*/ 2336 h 3980"/>
                <a:gd name="T12" fmla="*/ 2649 w 9319"/>
                <a:gd name="T13" fmla="*/ 2170 h 3980"/>
                <a:gd name="T14" fmla="*/ 2968 w 9319"/>
                <a:gd name="T15" fmla="*/ 1762 h 3980"/>
                <a:gd name="T16" fmla="*/ 3018 w 9319"/>
                <a:gd name="T17" fmla="*/ 1743 h 3980"/>
                <a:gd name="T18" fmla="*/ 3431 w 9319"/>
                <a:gd name="T19" fmla="*/ 1578 h 3980"/>
                <a:gd name="T20" fmla="*/ 4089 w 9319"/>
                <a:gd name="T21" fmla="*/ 543 h 3980"/>
                <a:gd name="T22" fmla="*/ 4131 w 9319"/>
                <a:gd name="T23" fmla="*/ 477 h 3980"/>
                <a:gd name="T24" fmla="*/ 4764 w 9319"/>
                <a:gd name="T25" fmla="*/ 6 h 3980"/>
                <a:gd name="T26" fmla="*/ 4840 w 9319"/>
                <a:gd name="T27" fmla="*/ 0 h 3980"/>
                <a:gd name="T28" fmla="*/ 4869 w 9319"/>
                <a:gd name="T29" fmla="*/ 36 h 3980"/>
                <a:gd name="T30" fmla="*/ 5250 w 9319"/>
                <a:gd name="T31" fmla="*/ 513 h 3980"/>
                <a:gd name="T32" fmla="*/ 5990 w 9319"/>
                <a:gd name="T33" fmla="*/ 1480 h 3980"/>
                <a:gd name="T34" fmla="*/ 6328 w 9319"/>
                <a:gd name="T35" fmla="*/ 1634 h 3980"/>
                <a:gd name="T36" fmla="*/ 6408 w 9319"/>
                <a:gd name="T37" fmla="*/ 1738 h 3980"/>
                <a:gd name="T38" fmla="*/ 6585 w 9319"/>
                <a:gd name="T39" fmla="*/ 1969 h 3980"/>
                <a:gd name="T40" fmla="*/ 6700 w 9319"/>
                <a:gd name="T41" fmla="*/ 2120 h 3980"/>
                <a:gd name="T42" fmla="*/ 7139 w 9319"/>
                <a:gd name="T43" fmla="*/ 2695 h 3980"/>
                <a:gd name="T44" fmla="*/ 8196 w 9319"/>
                <a:gd name="T45" fmla="*/ 2985 h 3980"/>
                <a:gd name="T46" fmla="*/ 9318 w 9319"/>
                <a:gd name="T47" fmla="*/ 3979 h 39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319" h="3980">
                  <a:moveTo>
                    <a:pt x="9318" y="3979"/>
                  </a:moveTo>
                  <a:lnTo>
                    <a:pt x="0" y="3979"/>
                  </a:lnTo>
                  <a:lnTo>
                    <a:pt x="34" y="3951"/>
                  </a:lnTo>
                  <a:lnTo>
                    <a:pt x="656" y="3470"/>
                  </a:lnTo>
                  <a:lnTo>
                    <a:pt x="2002" y="2995"/>
                  </a:lnTo>
                  <a:lnTo>
                    <a:pt x="2519" y="2336"/>
                  </a:lnTo>
                  <a:lnTo>
                    <a:pt x="2649" y="2170"/>
                  </a:lnTo>
                  <a:lnTo>
                    <a:pt x="2968" y="1762"/>
                  </a:lnTo>
                  <a:lnTo>
                    <a:pt x="3018" y="1743"/>
                  </a:lnTo>
                  <a:lnTo>
                    <a:pt x="3431" y="1578"/>
                  </a:lnTo>
                  <a:lnTo>
                    <a:pt x="4089" y="543"/>
                  </a:lnTo>
                  <a:lnTo>
                    <a:pt x="4131" y="477"/>
                  </a:lnTo>
                  <a:lnTo>
                    <a:pt x="4764" y="6"/>
                  </a:lnTo>
                  <a:lnTo>
                    <a:pt x="4840" y="0"/>
                  </a:lnTo>
                  <a:lnTo>
                    <a:pt x="4869" y="36"/>
                  </a:lnTo>
                  <a:lnTo>
                    <a:pt x="5250" y="513"/>
                  </a:lnTo>
                  <a:lnTo>
                    <a:pt x="5990" y="1480"/>
                  </a:lnTo>
                  <a:lnTo>
                    <a:pt x="6328" y="1634"/>
                  </a:lnTo>
                  <a:lnTo>
                    <a:pt x="6408" y="1738"/>
                  </a:lnTo>
                  <a:lnTo>
                    <a:pt x="6585" y="1969"/>
                  </a:lnTo>
                  <a:lnTo>
                    <a:pt x="6700" y="2120"/>
                  </a:lnTo>
                  <a:lnTo>
                    <a:pt x="7139" y="2695"/>
                  </a:lnTo>
                  <a:lnTo>
                    <a:pt x="8196" y="2985"/>
                  </a:lnTo>
                  <a:lnTo>
                    <a:pt x="9318" y="3979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7DE4ABA-4DF5-B741-8F82-A8C4AA1303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68664" y="2834219"/>
              <a:ext cx="2926387" cy="2600914"/>
            </a:xfrm>
            <a:custGeom>
              <a:avLst/>
              <a:gdLst>
                <a:gd name="T0" fmla="*/ 4478 w 4479"/>
                <a:gd name="T1" fmla="*/ 3979 h 3980"/>
                <a:gd name="T2" fmla="*/ 2775 w 4479"/>
                <a:gd name="T3" fmla="*/ 3979 h 3980"/>
                <a:gd name="T4" fmla="*/ 2544 w 4479"/>
                <a:gd name="T5" fmla="*/ 3328 h 3980"/>
                <a:gd name="T6" fmla="*/ 1349 w 4479"/>
                <a:gd name="T7" fmla="*/ 2471 h 3980"/>
                <a:gd name="T8" fmla="*/ 453 w 4479"/>
                <a:gd name="T9" fmla="*/ 1602 h 3980"/>
                <a:gd name="T10" fmla="*/ 216 w 4479"/>
                <a:gd name="T11" fmla="*/ 517 h 3980"/>
                <a:gd name="T12" fmla="*/ 0 w 4479"/>
                <a:gd name="T13" fmla="*/ 0 h 3980"/>
                <a:gd name="T14" fmla="*/ 410 w 4479"/>
                <a:gd name="T15" fmla="*/ 513 h 3980"/>
                <a:gd name="T16" fmla="*/ 1150 w 4479"/>
                <a:gd name="T17" fmla="*/ 1480 h 3980"/>
                <a:gd name="T18" fmla="*/ 1488 w 4479"/>
                <a:gd name="T19" fmla="*/ 1634 h 3980"/>
                <a:gd name="T20" fmla="*/ 1568 w 4479"/>
                <a:gd name="T21" fmla="*/ 1738 h 3980"/>
                <a:gd name="T22" fmla="*/ 1745 w 4479"/>
                <a:gd name="T23" fmla="*/ 1969 h 3980"/>
                <a:gd name="T24" fmla="*/ 1860 w 4479"/>
                <a:gd name="T25" fmla="*/ 2120 h 3980"/>
                <a:gd name="T26" fmla="*/ 2299 w 4479"/>
                <a:gd name="T27" fmla="*/ 2695 h 3980"/>
                <a:gd name="T28" fmla="*/ 3356 w 4479"/>
                <a:gd name="T29" fmla="*/ 2985 h 3980"/>
                <a:gd name="T30" fmla="*/ 4478 w 4479"/>
                <a:gd name="T31" fmla="*/ 3979 h 39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479" h="3980">
                  <a:moveTo>
                    <a:pt x="4478" y="3979"/>
                  </a:moveTo>
                  <a:lnTo>
                    <a:pt x="2775" y="3979"/>
                  </a:lnTo>
                  <a:lnTo>
                    <a:pt x="2544" y="3328"/>
                  </a:lnTo>
                  <a:lnTo>
                    <a:pt x="1349" y="2471"/>
                  </a:lnTo>
                  <a:lnTo>
                    <a:pt x="453" y="1602"/>
                  </a:lnTo>
                  <a:lnTo>
                    <a:pt x="216" y="517"/>
                  </a:lnTo>
                  <a:lnTo>
                    <a:pt x="0" y="0"/>
                  </a:lnTo>
                  <a:lnTo>
                    <a:pt x="410" y="513"/>
                  </a:lnTo>
                  <a:lnTo>
                    <a:pt x="1150" y="1480"/>
                  </a:lnTo>
                  <a:lnTo>
                    <a:pt x="1488" y="1634"/>
                  </a:lnTo>
                  <a:lnTo>
                    <a:pt x="1568" y="1738"/>
                  </a:lnTo>
                  <a:lnTo>
                    <a:pt x="1745" y="1969"/>
                  </a:lnTo>
                  <a:lnTo>
                    <a:pt x="1860" y="2120"/>
                  </a:lnTo>
                  <a:lnTo>
                    <a:pt x="2299" y="2695"/>
                  </a:lnTo>
                  <a:lnTo>
                    <a:pt x="3356" y="2985"/>
                  </a:lnTo>
                  <a:lnTo>
                    <a:pt x="4478" y="3979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99BA333-2600-0448-B4F3-457E9368BF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29134" y="3188497"/>
              <a:ext cx="2649878" cy="2226473"/>
            </a:xfrm>
            <a:custGeom>
              <a:avLst/>
              <a:gdLst>
                <a:gd name="T0" fmla="*/ 4055 w 4056"/>
                <a:gd name="T1" fmla="*/ 0 h 3409"/>
                <a:gd name="T2" fmla="*/ 3895 w 4056"/>
                <a:gd name="T3" fmla="*/ 692 h 3409"/>
                <a:gd name="T4" fmla="*/ 3228 w 4056"/>
                <a:gd name="T5" fmla="*/ 1524 h 3409"/>
                <a:gd name="T6" fmla="*/ 2943 w 4056"/>
                <a:gd name="T7" fmla="*/ 2430 h 3409"/>
                <a:gd name="T8" fmla="*/ 1980 w 4056"/>
                <a:gd name="T9" fmla="*/ 3408 h 3409"/>
                <a:gd name="T10" fmla="*/ 0 w 4056"/>
                <a:gd name="T11" fmla="*/ 3408 h 3409"/>
                <a:gd name="T12" fmla="*/ 622 w 4056"/>
                <a:gd name="T13" fmla="*/ 2926 h 3409"/>
                <a:gd name="T14" fmla="*/ 1968 w 4056"/>
                <a:gd name="T15" fmla="*/ 2452 h 3409"/>
                <a:gd name="T16" fmla="*/ 2485 w 4056"/>
                <a:gd name="T17" fmla="*/ 1793 h 3409"/>
                <a:gd name="T18" fmla="*/ 2615 w 4056"/>
                <a:gd name="T19" fmla="*/ 1627 h 3409"/>
                <a:gd name="T20" fmla="*/ 2934 w 4056"/>
                <a:gd name="T21" fmla="*/ 1219 h 3409"/>
                <a:gd name="T22" fmla="*/ 2984 w 4056"/>
                <a:gd name="T23" fmla="*/ 1199 h 3409"/>
                <a:gd name="T24" fmla="*/ 3397 w 4056"/>
                <a:gd name="T25" fmla="*/ 1035 h 3409"/>
                <a:gd name="T26" fmla="*/ 4055 w 4056"/>
                <a:gd name="T27" fmla="*/ 0 h 3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56" h="3409">
                  <a:moveTo>
                    <a:pt x="4055" y="0"/>
                  </a:moveTo>
                  <a:lnTo>
                    <a:pt x="3895" y="692"/>
                  </a:lnTo>
                  <a:lnTo>
                    <a:pt x="3228" y="1524"/>
                  </a:lnTo>
                  <a:lnTo>
                    <a:pt x="2943" y="2430"/>
                  </a:lnTo>
                  <a:lnTo>
                    <a:pt x="1980" y="3408"/>
                  </a:lnTo>
                  <a:lnTo>
                    <a:pt x="0" y="3408"/>
                  </a:lnTo>
                  <a:lnTo>
                    <a:pt x="622" y="2926"/>
                  </a:lnTo>
                  <a:lnTo>
                    <a:pt x="1968" y="2452"/>
                  </a:lnTo>
                  <a:lnTo>
                    <a:pt x="2485" y="1793"/>
                  </a:lnTo>
                  <a:lnTo>
                    <a:pt x="2615" y="1627"/>
                  </a:lnTo>
                  <a:lnTo>
                    <a:pt x="2934" y="1219"/>
                  </a:lnTo>
                  <a:lnTo>
                    <a:pt x="2984" y="1199"/>
                  </a:lnTo>
                  <a:lnTo>
                    <a:pt x="3397" y="1035"/>
                  </a:lnTo>
                  <a:lnTo>
                    <a:pt x="4055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867EB1FE-54AC-5F4C-AEEE-18FA4B8701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7044" y="5492739"/>
              <a:ext cx="3946014" cy="6950169"/>
            </a:xfrm>
            <a:custGeom>
              <a:avLst/>
              <a:gdLst>
                <a:gd name="T0" fmla="*/ 6039 w 6040"/>
                <a:gd name="T1" fmla="*/ 1926 h 10640"/>
                <a:gd name="T2" fmla="*/ 6026 w 6040"/>
                <a:gd name="T3" fmla="*/ 1944 h 10640"/>
                <a:gd name="T4" fmla="*/ 4741 w 6040"/>
                <a:gd name="T5" fmla="*/ 3985 h 10640"/>
                <a:gd name="T6" fmla="*/ 4325 w 6040"/>
                <a:gd name="T7" fmla="*/ 5356 h 10640"/>
                <a:gd name="T8" fmla="*/ 3086 w 6040"/>
                <a:gd name="T9" fmla="*/ 6250 h 10640"/>
                <a:gd name="T10" fmla="*/ 3026 w 6040"/>
                <a:gd name="T11" fmla="*/ 7648 h 10640"/>
                <a:gd name="T12" fmla="*/ 3021 w 6040"/>
                <a:gd name="T13" fmla="*/ 7767 h 10640"/>
                <a:gd name="T14" fmla="*/ 1869 w 6040"/>
                <a:gd name="T15" fmla="*/ 8540 h 10640"/>
                <a:gd name="T16" fmla="*/ 1772 w 6040"/>
                <a:gd name="T17" fmla="*/ 8639 h 10640"/>
                <a:gd name="T18" fmla="*/ 1457 w 6040"/>
                <a:gd name="T19" fmla="*/ 8961 h 10640"/>
                <a:gd name="T20" fmla="*/ 914 w 6040"/>
                <a:gd name="T21" fmla="*/ 9517 h 10640"/>
                <a:gd name="T22" fmla="*/ 898 w 6040"/>
                <a:gd name="T23" fmla="*/ 9533 h 10640"/>
                <a:gd name="T24" fmla="*/ 648 w 6040"/>
                <a:gd name="T25" fmla="*/ 9790 h 10640"/>
                <a:gd name="T26" fmla="*/ 647 w 6040"/>
                <a:gd name="T27" fmla="*/ 9790 h 10640"/>
                <a:gd name="T28" fmla="*/ 397 w 6040"/>
                <a:gd name="T29" fmla="*/ 10117 h 10640"/>
                <a:gd name="T30" fmla="*/ 397 w 6040"/>
                <a:gd name="T31" fmla="*/ 10117 h 10640"/>
                <a:gd name="T32" fmla="*/ 278 w 6040"/>
                <a:gd name="T33" fmla="*/ 10273 h 10640"/>
                <a:gd name="T34" fmla="*/ 125 w 6040"/>
                <a:gd name="T35" fmla="*/ 10472 h 10640"/>
                <a:gd name="T36" fmla="*/ 0 w 6040"/>
                <a:gd name="T37" fmla="*/ 10639 h 10640"/>
                <a:gd name="T38" fmla="*/ 2034 w 6040"/>
                <a:gd name="T39" fmla="*/ 7781 h 10640"/>
                <a:gd name="T40" fmla="*/ 2034 w 6040"/>
                <a:gd name="T41" fmla="*/ 5432 h 10640"/>
                <a:gd name="T42" fmla="*/ 3527 w 6040"/>
                <a:gd name="T43" fmla="*/ 2446 h 10640"/>
                <a:gd name="T44" fmla="*/ 3108 w 6040"/>
                <a:gd name="T45" fmla="*/ 0 h 10640"/>
                <a:gd name="T46" fmla="*/ 4848 w 6040"/>
                <a:gd name="T47" fmla="*/ 0 h 10640"/>
                <a:gd name="T48" fmla="*/ 5644 w 6040"/>
                <a:gd name="T49" fmla="*/ 548 h 10640"/>
                <a:gd name="T50" fmla="*/ 5680 w 6040"/>
                <a:gd name="T51" fmla="*/ 575 h 10640"/>
                <a:gd name="T52" fmla="*/ 6039 w 6040"/>
                <a:gd name="T53" fmla="*/ 1926 h 10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040" h="10640">
                  <a:moveTo>
                    <a:pt x="6039" y="1926"/>
                  </a:moveTo>
                  <a:lnTo>
                    <a:pt x="6026" y="1944"/>
                  </a:lnTo>
                  <a:lnTo>
                    <a:pt x="4741" y="3985"/>
                  </a:lnTo>
                  <a:lnTo>
                    <a:pt x="4325" y="5356"/>
                  </a:lnTo>
                  <a:lnTo>
                    <a:pt x="3086" y="6250"/>
                  </a:lnTo>
                  <a:lnTo>
                    <a:pt x="3026" y="7648"/>
                  </a:lnTo>
                  <a:lnTo>
                    <a:pt x="3021" y="7767"/>
                  </a:lnTo>
                  <a:lnTo>
                    <a:pt x="1869" y="8540"/>
                  </a:lnTo>
                  <a:lnTo>
                    <a:pt x="1772" y="8639"/>
                  </a:lnTo>
                  <a:lnTo>
                    <a:pt x="1457" y="8961"/>
                  </a:lnTo>
                  <a:lnTo>
                    <a:pt x="914" y="9517"/>
                  </a:lnTo>
                  <a:lnTo>
                    <a:pt x="898" y="9533"/>
                  </a:lnTo>
                  <a:lnTo>
                    <a:pt x="648" y="9790"/>
                  </a:lnTo>
                  <a:lnTo>
                    <a:pt x="647" y="9790"/>
                  </a:lnTo>
                  <a:lnTo>
                    <a:pt x="397" y="10117"/>
                  </a:lnTo>
                  <a:lnTo>
                    <a:pt x="397" y="10117"/>
                  </a:lnTo>
                  <a:lnTo>
                    <a:pt x="278" y="10273"/>
                  </a:lnTo>
                  <a:lnTo>
                    <a:pt x="125" y="10472"/>
                  </a:lnTo>
                  <a:lnTo>
                    <a:pt x="0" y="10639"/>
                  </a:lnTo>
                  <a:lnTo>
                    <a:pt x="2034" y="7781"/>
                  </a:lnTo>
                  <a:lnTo>
                    <a:pt x="2034" y="5432"/>
                  </a:lnTo>
                  <a:lnTo>
                    <a:pt x="3527" y="2446"/>
                  </a:lnTo>
                  <a:lnTo>
                    <a:pt x="3108" y="0"/>
                  </a:lnTo>
                  <a:lnTo>
                    <a:pt x="4848" y="0"/>
                  </a:lnTo>
                  <a:lnTo>
                    <a:pt x="5644" y="548"/>
                  </a:lnTo>
                  <a:lnTo>
                    <a:pt x="5680" y="575"/>
                  </a:lnTo>
                  <a:lnTo>
                    <a:pt x="6039" y="192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628C247D-4708-5A43-8DA6-56DD9018C9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1029" y="5489857"/>
              <a:ext cx="3865366" cy="6855120"/>
            </a:xfrm>
            <a:custGeom>
              <a:avLst/>
              <a:gdLst>
                <a:gd name="T0" fmla="*/ 5915 w 5916"/>
                <a:gd name="T1" fmla="*/ 10492 h 10493"/>
                <a:gd name="T2" fmla="*/ 5887 w 5916"/>
                <a:gd name="T3" fmla="*/ 10457 h 10493"/>
                <a:gd name="T4" fmla="*/ 5147 w 5916"/>
                <a:gd name="T5" fmla="*/ 9551 h 10493"/>
                <a:gd name="T6" fmla="*/ 5093 w 5916"/>
                <a:gd name="T7" fmla="*/ 9505 h 10493"/>
                <a:gd name="T8" fmla="*/ 4721 w 5916"/>
                <a:gd name="T9" fmla="*/ 9192 h 10493"/>
                <a:gd name="T10" fmla="*/ 4146 w 5916"/>
                <a:gd name="T11" fmla="*/ 8707 h 10493"/>
                <a:gd name="T12" fmla="*/ 2961 w 5916"/>
                <a:gd name="T13" fmla="*/ 7708 h 10493"/>
                <a:gd name="T14" fmla="*/ 3108 w 5916"/>
                <a:gd name="T15" fmla="*/ 6892 h 10493"/>
                <a:gd name="T16" fmla="*/ 971 w 5916"/>
                <a:gd name="T17" fmla="*/ 4951 h 10493"/>
                <a:gd name="T18" fmla="*/ 1150 w 5916"/>
                <a:gd name="T19" fmla="*/ 3792 h 10493"/>
                <a:gd name="T20" fmla="*/ 634 w 5916"/>
                <a:gd name="T21" fmla="*/ 2914 h 10493"/>
                <a:gd name="T22" fmla="*/ 546 w 5916"/>
                <a:gd name="T23" fmla="*/ 2763 h 10493"/>
                <a:gd name="T24" fmla="*/ 384 w 5916"/>
                <a:gd name="T25" fmla="*/ 2488 h 10493"/>
                <a:gd name="T26" fmla="*/ 0 w 5916"/>
                <a:gd name="T27" fmla="*/ 1835 h 10493"/>
                <a:gd name="T28" fmla="*/ 4 w 5916"/>
                <a:gd name="T29" fmla="*/ 1829 h 10493"/>
                <a:gd name="T30" fmla="*/ 873 w 5916"/>
                <a:gd name="T31" fmla="*/ 312 h 10493"/>
                <a:gd name="T32" fmla="*/ 924 w 5916"/>
                <a:gd name="T33" fmla="*/ 280 h 10493"/>
                <a:gd name="T34" fmla="*/ 1407 w 5916"/>
                <a:gd name="T35" fmla="*/ 0 h 10493"/>
                <a:gd name="T36" fmla="*/ 3365 w 5916"/>
                <a:gd name="T37" fmla="*/ 0 h 10493"/>
                <a:gd name="T38" fmla="*/ 2875 w 5916"/>
                <a:gd name="T39" fmla="*/ 1989 h 10493"/>
                <a:gd name="T40" fmla="*/ 3394 w 5916"/>
                <a:gd name="T41" fmla="*/ 3405 h 10493"/>
                <a:gd name="T42" fmla="*/ 3198 w 5916"/>
                <a:gd name="T43" fmla="*/ 4834 h 10493"/>
                <a:gd name="T44" fmla="*/ 5093 w 5916"/>
                <a:gd name="T45" fmla="*/ 6661 h 10493"/>
                <a:gd name="T46" fmla="*/ 4878 w 5916"/>
                <a:gd name="T47" fmla="*/ 8309 h 10493"/>
                <a:gd name="T48" fmla="*/ 5915 w 5916"/>
                <a:gd name="T49" fmla="*/ 10492 h 10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916" h="10493">
                  <a:moveTo>
                    <a:pt x="5915" y="10492"/>
                  </a:moveTo>
                  <a:lnTo>
                    <a:pt x="5887" y="10457"/>
                  </a:lnTo>
                  <a:lnTo>
                    <a:pt x="5147" y="9551"/>
                  </a:lnTo>
                  <a:lnTo>
                    <a:pt x="5093" y="9505"/>
                  </a:lnTo>
                  <a:lnTo>
                    <a:pt x="4721" y="9192"/>
                  </a:lnTo>
                  <a:lnTo>
                    <a:pt x="4146" y="8707"/>
                  </a:lnTo>
                  <a:lnTo>
                    <a:pt x="2961" y="7708"/>
                  </a:lnTo>
                  <a:lnTo>
                    <a:pt x="3108" y="6892"/>
                  </a:lnTo>
                  <a:lnTo>
                    <a:pt x="971" y="4951"/>
                  </a:lnTo>
                  <a:lnTo>
                    <a:pt x="1150" y="3792"/>
                  </a:lnTo>
                  <a:lnTo>
                    <a:pt x="634" y="2914"/>
                  </a:lnTo>
                  <a:lnTo>
                    <a:pt x="546" y="2763"/>
                  </a:lnTo>
                  <a:lnTo>
                    <a:pt x="384" y="2488"/>
                  </a:lnTo>
                  <a:lnTo>
                    <a:pt x="0" y="1835"/>
                  </a:lnTo>
                  <a:lnTo>
                    <a:pt x="4" y="1829"/>
                  </a:lnTo>
                  <a:lnTo>
                    <a:pt x="873" y="312"/>
                  </a:lnTo>
                  <a:lnTo>
                    <a:pt x="924" y="280"/>
                  </a:lnTo>
                  <a:lnTo>
                    <a:pt x="1407" y="0"/>
                  </a:lnTo>
                  <a:lnTo>
                    <a:pt x="3365" y="0"/>
                  </a:lnTo>
                  <a:lnTo>
                    <a:pt x="2875" y="1989"/>
                  </a:lnTo>
                  <a:lnTo>
                    <a:pt x="3394" y="3405"/>
                  </a:lnTo>
                  <a:lnTo>
                    <a:pt x="3198" y="4834"/>
                  </a:lnTo>
                  <a:lnTo>
                    <a:pt x="5093" y="6661"/>
                  </a:lnTo>
                  <a:lnTo>
                    <a:pt x="4878" y="8309"/>
                  </a:lnTo>
                  <a:lnTo>
                    <a:pt x="5915" y="10492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BF9A61E6-8089-2845-AEAB-D9750B344E72}"/>
              </a:ext>
            </a:extLst>
          </p:cNvPr>
          <p:cNvSpPr/>
          <p:nvPr/>
        </p:nvSpPr>
        <p:spPr>
          <a:xfrm>
            <a:off x="0" y="6304660"/>
            <a:ext cx="24377650" cy="7411341"/>
          </a:xfrm>
          <a:prstGeom prst="rect">
            <a:avLst/>
          </a:prstGeom>
          <a:solidFill>
            <a:schemeClr val="accent4">
              <a:lumMod val="20000"/>
              <a:lumOff val="80000"/>
              <a:alpha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DF28C3-90E7-3440-97FC-2222F61CA005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69BCCA-AFE0-C14F-B0F0-DA50332829D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4812B64-DB17-DF40-B7B2-0DC4A3BBBCC9}"/>
              </a:ext>
            </a:extLst>
          </p:cNvPr>
          <p:cNvSpPr txBox="1"/>
          <p:nvPr/>
        </p:nvSpPr>
        <p:spPr>
          <a:xfrm>
            <a:off x="7708071" y="1070170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2BED4BA1-18DC-4642-8111-F9BC4D52A405}"/>
              </a:ext>
            </a:extLst>
          </p:cNvPr>
          <p:cNvSpPr txBox="1">
            <a:spLocks/>
          </p:cNvSpPr>
          <p:nvPr/>
        </p:nvSpPr>
        <p:spPr>
          <a:xfrm>
            <a:off x="7708071" y="11362443"/>
            <a:ext cx="451424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DB15512-7139-DF4F-BEC1-EA8D7B3C06D3}"/>
              </a:ext>
            </a:extLst>
          </p:cNvPr>
          <p:cNvSpPr txBox="1"/>
          <p:nvPr/>
        </p:nvSpPr>
        <p:spPr>
          <a:xfrm>
            <a:off x="18342585" y="1070170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2A738487-991F-1940-BFA5-0FD17BCAF8FD}"/>
              </a:ext>
            </a:extLst>
          </p:cNvPr>
          <p:cNvSpPr txBox="1">
            <a:spLocks/>
          </p:cNvSpPr>
          <p:nvPr/>
        </p:nvSpPr>
        <p:spPr>
          <a:xfrm>
            <a:off x="18342585" y="11362443"/>
            <a:ext cx="451424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666AA61-1F9D-0E4A-9DD2-366783E48513}"/>
              </a:ext>
            </a:extLst>
          </p:cNvPr>
          <p:cNvSpPr txBox="1"/>
          <p:nvPr/>
        </p:nvSpPr>
        <p:spPr>
          <a:xfrm>
            <a:off x="4462199" y="297066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697C9C9C-38BE-C94A-A073-43544D942294}"/>
              </a:ext>
            </a:extLst>
          </p:cNvPr>
          <p:cNvSpPr txBox="1">
            <a:spLocks/>
          </p:cNvSpPr>
          <p:nvPr/>
        </p:nvSpPr>
        <p:spPr>
          <a:xfrm>
            <a:off x="1520825" y="3631409"/>
            <a:ext cx="451424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EB390A2-4F93-EF45-A38B-0633F7A30412}"/>
              </a:ext>
            </a:extLst>
          </p:cNvPr>
          <p:cNvSpPr txBox="1"/>
          <p:nvPr/>
        </p:nvSpPr>
        <p:spPr>
          <a:xfrm>
            <a:off x="13602348" y="2970666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A55352F9-5A91-A544-875A-916EB20B8E3C}"/>
              </a:ext>
            </a:extLst>
          </p:cNvPr>
          <p:cNvSpPr txBox="1">
            <a:spLocks/>
          </p:cNvSpPr>
          <p:nvPr/>
        </p:nvSpPr>
        <p:spPr>
          <a:xfrm>
            <a:off x="10747538" y="3631409"/>
            <a:ext cx="451424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42" name="Elbow Connector 41">
            <a:extLst>
              <a:ext uri="{FF2B5EF4-FFF2-40B4-BE49-F238E27FC236}">
                <a16:creationId xmlns:a16="http://schemas.microsoft.com/office/drawing/2014/main" id="{BA636A32-6E83-D34A-A4A4-AAA063D723C3}"/>
              </a:ext>
            </a:extLst>
          </p:cNvPr>
          <p:cNvCxnSpPr>
            <a:cxnSpLocks/>
            <a:stCxn id="33" idx="1"/>
          </p:cNvCxnSpPr>
          <p:nvPr/>
        </p:nvCxnSpPr>
        <p:spPr>
          <a:xfrm rot="10800000">
            <a:off x="16943527" y="9079690"/>
            <a:ext cx="1399058" cy="1914398"/>
          </a:xfrm>
          <a:prstGeom prst="bentConnector2">
            <a:avLst/>
          </a:prstGeom>
          <a:ln w="38100" cap="rnd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>
            <a:extLst>
              <a:ext uri="{FF2B5EF4-FFF2-40B4-BE49-F238E27FC236}">
                <a16:creationId xmlns:a16="http://schemas.microsoft.com/office/drawing/2014/main" id="{76A7E2E4-0FF5-AA49-BEB0-C595E2EDBD7C}"/>
              </a:ext>
            </a:extLst>
          </p:cNvPr>
          <p:cNvCxnSpPr>
            <a:cxnSpLocks/>
            <a:stCxn id="25" idx="1"/>
          </p:cNvCxnSpPr>
          <p:nvPr/>
        </p:nvCxnSpPr>
        <p:spPr>
          <a:xfrm rot="10800000">
            <a:off x="6844239" y="9088334"/>
            <a:ext cx="863832" cy="1905755"/>
          </a:xfrm>
          <a:prstGeom prst="bentConnector2">
            <a:avLst/>
          </a:prstGeom>
          <a:ln w="38100" cap="rnd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>
            <a:extLst>
              <a:ext uri="{FF2B5EF4-FFF2-40B4-BE49-F238E27FC236}">
                <a16:creationId xmlns:a16="http://schemas.microsoft.com/office/drawing/2014/main" id="{AE268DF5-E31B-D146-AA4A-936212A99C70}"/>
              </a:ext>
            </a:extLst>
          </p:cNvPr>
          <p:cNvCxnSpPr>
            <a:cxnSpLocks/>
            <a:stCxn id="36" idx="3"/>
          </p:cNvCxnSpPr>
          <p:nvPr/>
        </p:nvCxnSpPr>
        <p:spPr>
          <a:xfrm>
            <a:off x="6035065" y="3263054"/>
            <a:ext cx="362792" cy="2749221"/>
          </a:xfrm>
          <a:prstGeom prst="bentConnector2">
            <a:avLst/>
          </a:prstGeom>
          <a:ln w="38100" cap="rnd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>
            <a:extLst>
              <a:ext uri="{FF2B5EF4-FFF2-40B4-BE49-F238E27FC236}">
                <a16:creationId xmlns:a16="http://schemas.microsoft.com/office/drawing/2014/main" id="{499B84AE-6D9F-3746-9F78-6E6D79DBE7D9}"/>
              </a:ext>
            </a:extLst>
          </p:cNvPr>
          <p:cNvCxnSpPr>
            <a:cxnSpLocks/>
            <a:stCxn id="40" idx="3"/>
          </p:cNvCxnSpPr>
          <p:nvPr/>
        </p:nvCxnSpPr>
        <p:spPr>
          <a:xfrm>
            <a:off x="15261778" y="3263054"/>
            <a:ext cx="577238" cy="2749221"/>
          </a:xfrm>
          <a:prstGeom prst="bentConnector2">
            <a:avLst/>
          </a:prstGeom>
          <a:ln w="38100" cap="rnd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00915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03D3D3C-12DE-634E-829F-52320A57E86C}"/>
              </a:ext>
            </a:extLst>
          </p:cNvPr>
          <p:cNvGrpSpPr/>
          <p:nvPr/>
        </p:nvGrpSpPr>
        <p:grpSpPr>
          <a:xfrm>
            <a:off x="10186789" y="4040507"/>
            <a:ext cx="4004074" cy="4332532"/>
            <a:chOff x="9976753" y="3588855"/>
            <a:chExt cx="4424145" cy="4787064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1A629C70-682B-544C-B9D9-37B98003BD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76753" y="5849894"/>
              <a:ext cx="1264452" cy="2523145"/>
            </a:xfrm>
            <a:custGeom>
              <a:avLst/>
              <a:gdLst>
                <a:gd name="T0" fmla="*/ 1106 w 1937"/>
                <a:gd name="T1" fmla="*/ 0 h 3865"/>
                <a:gd name="T2" fmla="*/ 1936 w 1937"/>
                <a:gd name="T3" fmla="*/ 3864 h 3865"/>
                <a:gd name="T4" fmla="*/ 0 w 1937"/>
                <a:gd name="T5" fmla="*/ 3864 h 3865"/>
                <a:gd name="T6" fmla="*/ 0 w 1937"/>
                <a:gd name="T7" fmla="*/ 1139 h 3865"/>
                <a:gd name="T8" fmla="*/ 1106 w 1937"/>
                <a:gd name="T9" fmla="*/ 0 h 38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7" h="3865">
                  <a:moveTo>
                    <a:pt x="1106" y="0"/>
                  </a:moveTo>
                  <a:lnTo>
                    <a:pt x="1936" y="3864"/>
                  </a:lnTo>
                  <a:lnTo>
                    <a:pt x="0" y="3864"/>
                  </a:lnTo>
                  <a:lnTo>
                    <a:pt x="0" y="1139"/>
                  </a:lnTo>
                  <a:lnTo>
                    <a:pt x="1106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2FA1539F-0766-E140-9A96-E7E888D10A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36444" y="5849894"/>
              <a:ext cx="1264454" cy="2523145"/>
            </a:xfrm>
            <a:custGeom>
              <a:avLst/>
              <a:gdLst>
                <a:gd name="T0" fmla="*/ 1936 w 1937"/>
                <a:gd name="T1" fmla="*/ 1139 h 3865"/>
                <a:gd name="T2" fmla="*/ 1936 w 1937"/>
                <a:gd name="T3" fmla="*/ 3864 h 3865"/>
                <a:gd name="T4" fmla="*/ 0 w 1937"/>
                <a:gd name="T5" fmla="*/ 3864 h 3865"/>
                <a:gd name="T6" fmla="*/ 830 w 1937"/>
                <a:gd name="T7" fmla="*/ 0 h 3865"/>
                <a:gd name="T8" fmla="*/ 1936 w 1937"/>
                <a:gd name="T9" fmla="*/ 1139 h 38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7" h="3865">
                  <a:moveTo>
                    <a:pt x="1936" y="1139"/>
                  </a:moveTo>
                  <a:lnTo>
                    <a:pt x="1936" y="3864"/>
                  </a:lnTo>
                  <a:lnTo>
                    <a:pt x="0" y="3864"/>
                  </a:lnTo>
                  <a:lnTo>
                    <a:pt x="830" y="0"/>
                  </a:lnTo>
                  <a:lnTo>
                    <a:pt x="1936" y="1139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13AA9ABC-FE27-C940-A370-CA705F75D6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19250" y="4628646"/>
              <a:ext cx="1261572" cy="3747273"/>
            </a:xfrm>
            <a:custGeom>
              <a:avLst/>
              <a:gdLst>
                <a:gd name="T0" fmla="*/ 1929 w 1930"/>
                <a:gd name="T1" fmla="*/ 1871 h 5736"/>
                <a:gd name="T2" fmla="*/ 1929 w 1930"/>
                <a:gd name="T3" fmla="*/ 5735 h 5736"/>
                <a:gd name="T4" fmla="*/ 0 w 1930"/>
                <a:gd name="T5" fmla="*/ 5735 h 5736"/>
                <a:gd name="T6" fmla="*/ 0 w 1930"/>
                <a:gd name="T7" fmla="*/ 0 h 5736"/>
                <a:gd name="T8" fmla="*/ 1375 w 1930"/>
                <a:gd name="T9" fmla="*/ 0 h 5736"/>
                <a:gd name="T10" fmla="*/ 1929 w 1930"/>
                <a:gd name="T11" fmla="*/ 1871 h 5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30" h="5736">
                  <a:moveTo>
                    <a:pt x="1929" y="1871"/>
                  </a:moveTo>
                  <a:lnTo>
                    <a:pt x="1929" y="5735"/>
                  </a:lnTo>
                  <a:lnTo>
                    <a:pt x="0" y="5735"/>
                  </a:lnTo>
                  <a:lnTo>
                    <a:pt x="0" y="0"/>
                  </a:lnTo>
                  <a:lnTo>
                    <a:pt x="1375" y="0"/>
                  </a:lnTo>
                  <a:lnTo>
                    <a:pt x="1929" y="1871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F4366695-7EEB-1A4C-8632-68EE1C0F2C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7328" y="4957000"/>
              <a:ext cx="1313418" cy="3418918"/>
            </a:xfrm>
            <a:custGeom>
              <a:avLst/>
              <a:gdLst>
                <a:gd name="T0" fmla="*/ 0 w 2013"/>
                <a:gd name="T1" fmla="*/ 0 h 5233"/>
                <a:gd name="T2" fmla="*/ 2012 w 2013"/>
                <a:gd name="T3" fmla="*/ 0 h 5233"/>
                <a:gd name="T4" fmla="*/ 2012 w 2013"/>
                <a:gd name="T5" fmla="*/ 5232 h 5233"/>
                <a:gd name="T6" fmla="*/ 0 w 2013"/>
                <a:gd name="T7" fmla="*/ 5232 h 5233"/>
                <a:gd name="T8" fmla="*/ 0 w 2013"/>
                <a:gd name="T9" fmla="*/ 0 h 5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13" h="5233">
                  <a:moveTo>
                    <a:pt x="0" y="0"/>
                  </a:moveTo>
                  <a:lnTo>
                    <a:pt x="2012" y="0"/>
                  </a:lnTo>
                  <a:lnTo>
                    <a:pt x="2012" y="5232"/>
                  </a:lnTo>
                  <a:lnTo>
                    <a:pt x="0" y="5232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7E69EC5B-C084-ED48-9459-F895006DCF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96829" y="4628646"/>
              <a:ext cx="1491997" cy="3747273"/>
            </a:xfrm>
            <a:custGeom>
              <a:avLst/>
              <a:gdLst>
                <a:gd name="T0" fmla="*/ 2283 w 2284"/>
                <a:gd name="T1" fmla="*/ 0 h 5736"/>
                <a:gd name="T2" fmla="*/ 2283 w 2284"/>
                <a:gd name="T3" fmla="*/ 5735 h 5736"/>
                <a:gd name="T4" fmla="*/ 0 w 2284"/>
                <a:gd name="T5" fmla="*/ 5735 h 5736"/>
                <a:gd name="T6" fmla="*/ 0 w 2284"/>
                <a:gd name="T7" fmla="*/ 1871 h 5736"/>
                <a:gd name="T8" fmla="*/ 554 w 2284"/>
                <a:gd name="T9" fmla="*/ 0 h 5736"/>
                <a:gd name="T10" fmla="*/ 2283 w 2284"/>
                <a:gd name="T11" fmla="*/ 0 h 5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84" h="5736">
                  <a:moveTo>
                    <a:pt x="2283" y="0"/>
                  </a:moveTo>
                  <a:lnTo>
                    <a:pt x="2283" y="5735"/>
                  </a:lnTo>
                  <a:lnTo>
                    <a:pt x="0" y="5735"/>
                  </a:lnTo>
                  <a:lnTo>
                    <a:pt x="0" y="1871"/>
                  </a:lnTo>
                  <a:lnTo>
                    <a:pt x="554" y="0"/>
                  </a:lnTo>
                  <a:lnTo>
                    <a:pt x="2283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B73FFF77-8748-6041-BD72-34E01FCC5B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88825" y="3588855"/>
              <a:ext cx="1129079" cy="1371024"/>
            </a:xfrm>
            <a:custGeom>
              <a:avLst/>
              <a:gdLst>
                <a:gd name="T0" fmla="*/ 1727 w 1728"/>
                <a:gd name="T1" fmla="*/ 1595 h 2099"/>
                <a:gd name="T2" fmla="*/ 1182 w 1728"/>
                <a:gd name="T3" fmla="*/ 2098 h 2099"/>
                <a:gd name="T4" fmla="*/ 0 w 1728"/>
                <a:gd name="T5" fmla="*/ 2098 h 2099"/>
                <a:gd name="T6" fmla="*/ 0 w 1728"/>
                <a:gd name="T7" fmla="*/ 0 h 2099"/>
                <a:gd name="T8" fmla="*/ 1727 w 1728"/>
                <a:gd name="T9" fmla="*/ 1595 h 20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8" h="2099">
                  <a:moveTo>
                    <a:pt x="1727" y="1595"/>
                  </a:moveTo>
                  <a:lnTo>
                    <a:pt x="1182" y="2098"/>
                  </a:lnTo>
                  <a:lnTo>
                    <a:pt x="0" y="2098"/>
                  </a:lnTo>
                  <a:lnTo>
                    <a:pt x="0" y="0"/>
                  </a:lnTo>
                  <a:lnTo>
                    <a:pt x="1727" y="1595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8D7C6DDA-11E6-EF4D-81D7-7C1C8784A3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59746" y="3588856"/>
              <a:ext cx="1901000" cy="2082460"/>
            </a:xfrm>
            <a:custGeom>
              <a:avLst/>
              <a:gdLst>
                <a:gd name="T0" fmla="*/ 2911 w 2912"/>
                <a:gd name="T1" fmla="*/ 2098 h 3190"/>
                <a:gd name="T2" fmla="*/ 2911 w 2912"/>
                <a:gd name="T3" fmla="*/ 2098 h 3190"/>
                <a:gd name="T4" fmla="*/ 1729 w 2912"/>
                <a:gd name="T5" fmla="*/ 3189 h 3190"/>
                <a:gd name="T6" fmla="*/ 0 w 2912"/>
                <a:gd name="T7" fmla="*/ 1595 h 3190"/>
                <a:gd name="T8" fmla="*/ 1729 w 2912"/>
                <a:gd name="T9" fmla="*/ 0 h 3190"/>
                <a:gd name="T10" fmla="*/ 2911 w 2912"/>
                <a:gd name="T11" fmla="*/ 2098 h 3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12" h="3190">
                  <a:moveTo>
                    <a:pt x="2911" y="2098"/>
                  </a:moveTo>
                  <a:lnTo>
                    <a:pt x="2911" y="2098"/>
                  </a:lnTo>
                  <a:lnTo>
                    <a:pt x="1729" y="3189"/>
                  </a:lnTo>
                  <a:lnTo>
                    <a:pt x="0" y="1595"/>
                  </a:lnTo>
                  <a:lnTo>
                    <a:pt x="1729" y="0"/>
                  </a:lnTo>
                  <a:lnTo>
                    <a:pt x="2911" y="209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0" name="Freeform 8">
            <a:extLst>
              <a:ext uri="{FF2B5EF4-FFF2-40B4-BE49-F238E27FC236}">
                <a16:creationId xmlns:a16="http://schemas.microsoft.com/office/drawing/2014/main" id="{0F6C6EC9-2DF3-C649-93A6-1E8D70BEB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8373039"/>
            <a:ext cx="24377650" cy="5342961"/>
          </a:xfrm>
          <a:custGeom>
            <a:avLst/>
            <a:gdLst>
              <a:gd name="T0" fmla="*/ 19576 w 19577"/>
              <a:gd name="T1" fmla="*/ 9035 h 9036"/>
              <a:gd name="T2" fmla="*/ 0 w 19577"/>
              <a:gd name="T3" fmla="*/ 9035 h 9036"/>
              <a:gd name="T4" fmla="*/ 0 w 19577"/>
              <a:gd name="T5" fmla="*/ 0 h 9036"/>
              <a:gd name="T6" fmla="*/ 19576 w 19577"/>
              <a:gd name="T7" fmla="*/ 0 h 9036"/>
              <a:gd name="T8" fmla="*/ 19576 w 19577"/>
              <a:gd name="T9" fmla="*/ 9035 h 90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577" h="9036">
                <a:moveTo>
                  <a:pt x="19576" y="9035"/>
                </a:moveTo>
                <a:lnTo>
                  <a:pt x="0" y="9035"/>
                </a:lnTo>
                <a:lnTo>
                  <a:pt x="0" y="0"/>
                </a:lnTo>
                <a:lnTo>
                  <a:pt x="19576" y="0"/>
                </a:lnTo>
                <a:lnTo>
                  <a:pt x="19576" y="9035"/>
                </a:lnTo>
              </a:path>
            </a:pathLst>
          </a:custGeom>
          <a:solidFill>
            <a:schemeClr val="accent4">
              <a:lumMod val="40000"/>
              <a:lumOff val="60000"/>
              <a:alpha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8F192641-A78E-4B48-B5CB-D19B2B3B5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4554" y="8738959"/>
            <a:ext cx="10749289" cy="420524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93112BB3-B93C-EC4C-9B8D-5131B3ECE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2770" y="12546719"/>
            <a:ext cx="5832611" cy="420524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0A76A957-FE6A-C144-906D-FAB518B77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34987" y="9582889"/>
            <a:ext cx="8113683" cy="420524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7D4D1CFB-2173-E349-9145-2AABC48A4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1" y="9582889"/>
            <a:ext cx="6522480" cy="420524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D08D8D12-F221-8D4D-BDAC-5E323077F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8722" y="12111794"/>
            <a:ext cx="3629182" cy="420524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CCCA4ABA-26A2-7E4B-B191-DCBB29202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98822" y="11267865"/>
            <a:ext cx="6604534" cy="420524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477589B3-84DD-D749-BF28-EBB0AAB7F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0776" y="11604860"/>
            <a:ext cx="3934493" cy="1126197"/>
          </a:xfrm>
          <a:custGeom>
            <a:avLst/>
            <a:gdLst>
              <a:gd name="T0" fmla="*/ 5163 w 6025"/>
              <a:gd name="T1" fmla="*/ 0 h 1722"/>
              <a:gd name="T2" fmla="*/ 0 w 6025"/>
              <a:gd name="T3" fmla="*/ 0 h 1722"/>
              <a:gd name="T4" fmla="*/ 0 w 6025"/>
              <a:gd name="T5" fmla="*/ 1721 h 1722"/>
              <a:gd name="T6" fmla="*/ 6024 w 6025"/>
              <a:gd name="T7" fmla="*/ 1721 h 1722"/>
              <a:gd name="T8" fmla="*/ 5163 w 6025"/>
              <a:gd name="T9" fmla="*/ 0 h 1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25" h="1722">
                <a:moveTo>
                  <a:pt x="5163" y="0"/>
                </a:moveTo>
                <a:lnTo>
                  <a:pt x="0" y="0"/>
                </a:lnTo>
                <a:lnTo>
                  <a:pt x="0" y="1721"/>
                </a:lnTo>
                <a:lnTo>
                  <a:pt x="6024" y="1721"/>
                </a:lnTo>
                <a:lnTo>
                  <a:pt x="5163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3ED7F9EA-6788-3D40-86B5-8E150507E2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26509" y="8868574"/>
            <a:ext cx="2811175" cy="843928"/>
          </a:xfrm>
          <a:custGeom>
            <a:avLst/>
            <a:gdLst>
              <a:gd name="T0" fmla="*/ 645 w 4303"/>
              <a:gd name="T1" fmla="*/ 0 h 1291"/>
              <a:gd name="T2" fmla="*/ 4302 w 4303"/>
              <a:gd name="T3" fmla="*/ 0 h 1291"/>
              <a:gd name="T4" fmla="*/ 4302 w 4303"/>
              <a:gd name="T5" fmla="*/ 1290 h 1291"/>
              <a:gd name="T6" fmla="*/ 0 w 4303"/>
              <a:gd name="T7" fmla="*/ 1290 h 1291"/>
              <a:gd name="T8" fmla="*/ 645 w 4303"/>
              <a:gd name="T9" fmla="*/ 0 h 1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03" h="1291">
                <a:moveTo>
                  <a:pt x="645" y="0"/>
                </a:moveTo>
                <a:lnTo>
                  <a:pt x="4302" y="0"/>
                </a:lnTo>
                <a:lnTo>
                  <a:pt x="4302" y="1290"/>
                </a:lnTo>
                <a:lnTo>
                  <a:pt x="0" y="1290"/>
                </a:lnTo>
                <a:lnTo>
                  <a:pt x="645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53011E4A-2941-DF44-9D9D-C6C46D981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94975" y="10637079"/>
            <a:ext cx="1264452" cy="843928"/>
          </a:xfrm>
          <a:custGeom>
            <a:avLst/>
            <a:gdLst>
              <a:gd name="T0" fmla="*/ 646 w 1938"/>
              <a:gd name="T1" fmla="*/ 0 h 1291"/>
              <a:gd name="T2" fmla="*/ 0 w 1938"/>
              <a:gd name="T3" fmla="*/ 1290 h 1291"/>
              <a:gd name="T4" fmla="*/ 1937 w 1938"/>
              <a:gd name="T5" fmla="*/ 1290 h 1291"/>
              <a:gd name="T6" fmla="*/ 1937 w 1938"/>
              <a:gd name="T7" fmla="*/ 0 h 1291"/>
              <a:gd name="T8" fmla="*/ 646 w 1938"/>
              <a:gd name="T9" fmla="*/ 0 h 1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38" h="1291">
                <a:moveTo>
                  <a:pt x="646" y="0"/>
                </a:moveTo>
                <a:lnTo>
                  <a:pt x="0" y="1290"/>
                </a:lnTo>
                <a:lnTo>
                  <a:pt x="1937" y="1290"/>
                </a:lnTo>
                <a:lnTo>
                  <a:pt x="1937" y="0"/>
                </a:lnTo>
                <a:lnTo>
                  <a:pt x="646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A10B5D1-8931-7F40-9A96-4459B77AFB56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2D5A2CE-DE90-4D44-B9CA-24D6AE7CF2F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2" name="Freeform 13">
            <a:extLst>
              <a:ext uri="{FF2B5EF4-FFF2-40B4-BE49-F238E27FC236}">
                <a16:creationId xmlns:a16="http://schemas.microsoft.com/office/drawing/2014/main" id="{3F01655C-2E51-C549-8D40-876FAD4B6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0670" y="10426817"/>
            <a:ext cx="6478152" cy="420524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223AF2E-6B64-AB41-9B44-74B10C94BDB8}"/>
              </a:ext>
            </a:extLst>
          </p:cNvPr>
          <p:cNvSpPr txBox="1"/>
          <p:nvPr/>
        </p:nvSpPr>
        <p:spPr>
          <a:xfrm>
            <a:off x="11359112" y="184566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18D62C71-24DC-4A4B-A9C1-F0F5B88CEC2B}"/>
              </a:ext>
            </a:extLst>
          </p:cNvPr>
          <p:cNvSpPr txBox="1">
            <a:spLocks/>
          </p:cNvSpPr>
          <p:nvPr/>
        </p:nvSpPr>
        <p:spPr>
          <a:xfrm>
            <a:off x="9479621" y="2529489"/>
            <a:ext cx="54184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97717CB-00A9-A24F-812A-1DB4904DCB77}"/>
              </a:ext>
            </a:extLst>
          </p:cNvPr>
          <p:cNvSpPr txBox="1"/>
          <p:nvPr/>
        </p:nvSpPr>
        <p:spPr>
          <a:xfrm>
            <a:off x="5468459" y="4425633"/>
            <a:ext cx="1572867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5EADC613-91E6-DE46-B516-816790DF810C}"/>
              </a:ext>
            </a:extLst>
          </p:cNvPr>
          <p:cNvSpPr txBox="1">
            <a:spLocks/>
          </p:cNvSpPr>
          <p:nvPr/>
        </p:nvSpPr>
        <p:spPr>
          <a:xfrm>
            <a:off x="1520825" y="5109459"/>
            <a:ext cx="552050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F0D07A5-207A-D64F-91EA-25A7B156E3B8}"/>
              </a:ext>
            </a:extLst>
          </p:cNvPr>
          <p:cNvSpPr txBox="1"/>
          <p:nvPr/>
        </p:nvSpPr>
        <p:spPr>
          <a:xfrm>
            <a:off x="17336322" y="442563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08BFD2D2-1851-0143-AEC6-68A41B602404}"/>
              </a:ext>
            </a:extLst>
          </p:cNvPr>
          <p:cNvSpPr txBox="1">
            <a:spLocks/>
          </p:cNvSpPr>
          <p:nvPr/>
        </p:nvSpPr>
        <p:spPr>
          <a:xfrm>
            <a:off x="17336323" y="5086376"/>
            <a:ext cx="552050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B96FE9C-305E-2040-85E7-D2B8AEAE5076}"/>
              </a:ext>
            </a:extLst>
          </p:cNvPr>
          <p:cNvGrpSpPr/>
          <p:nvPr/>
        </p:nvGrpSpPr>
        <p:grpSpPr>
          <a:xfrm flipH="1">
            <a:off x="7212013" y="4718020"/>
            <a:ext cx="3127658" cy="1939136"/>
            <a:chOff x="14027630" y="3167743"/>
            <a:chExt cx="3128255" cy="1939136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696376F-E144-0D47-981B-706D673F351E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5A00B70-056E-D448-962E-9D792BF4389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027630" y="3167743"/>
              <a:ext cx="2507769" cy="1939136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FE9432D-D99C-3547-8E64-B3003FB88BB8}"/>
              </a:ext>
            </a:extLst>
          </p:cNvPr>
          <p:cNvGrpSpPr/>
          <p:nvPr/>
        </p:nvGrpSpPr>
        <p:grpSpPr>
          <a:xfrm>
            <a:off x="13275095" y="4718020"/>
            <a:ext cx="3797100" cy="1128994"/>
            <a:chOff x="13357562" y="3167743"/>
            <a:chExt cx="3798323" cy="1128994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D74E360-608E-6E4F-8A45-91A0207826B6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1904967C-3D10-E34B-B799-79FBEDB0C69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3357562" y="3167743"/>
              <a:ext cx="3177837" cy="1128994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167509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7C313C7-1FA0-A244-8695-EF88D2D58A91}"/>
              </a:ext>
            </a:extLst>
          </p:cNvPr>
          <p:cNvGrpSpPr/>
          <p:nvPr/>
        </p:nvGrpSpPr>
        <p:grpSpPr>
          <a:xfrm>
            <a:off x="7621890" y="2905558"/>
            <a:ext cx="9133872" cy="10396962"/>
            <a:chOff x="8352264" y="2534667"/>
            <a:chExt cx="7831541" cy="8914538"/>
          </a:xfrm>
        </p:grpSpPr>
        <p:sp>
          <p:nvSpPr>
            <p:cNvPr id="2" name="Freeform 1">
              <a:extLst>
                <a:ext uri="{FF2B5EF4-FFF2-40B4-BE49-F238E27FC236}">
                  <a16:creationId xmlns:a16="http://schemas.microsoft.com/office/drawing/2014/main" id="{1B0A8C31-BF25-F248-AD48-188704063B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52264" y="2534667"/>
              <a:ext cx="7831541" cy="3378596"/>
            </a:xfrm>
            <a:custGeom>
              <a:avLst/>
              <a:gdLst>
                <a:gd name="T0" fmla="*/ 0 w 11991"/>
                <a:gd name="T1" fmla="*/ 5173 h 5174"/>
                <a:gd name="T2" fmla="*/ 3219 w 11991"/>
                <a:gd name="T3" fmla="*/ 1548 h 5174"/>
                <a:gd name="T4" fmla="*/ 3427 w 11991"/>
                <a:gd name="T5" fmla="*/ 1766 h 5174"/>
                <a:gd name="T6" fmla="*/ 4173 w 11991"/>
                <a:gd name="T7" fmla="*/ 929 h 5174"/>
                <a:gd name="T8" fmla="*/ 4574 w 11991"/>
                <a:gd name="T9" fmla="*/ 1352 h 5174"/>
                <a:gd name="T10" fmla="*/ 4781 w 11991"/>
                <a:gd name="T11" fmla="*/ 1124 h 5174"/>
                <a:gd name="T12" fmla="*/ 4956 w 11991"/>
                <a:gd name="T13" fmla="*/ 1310 h 5174"/>
                <a:gd name="T14" fmla="*/ 6144 w 11991"/>
                <a:gd name="T15" fmla="*/ 0 h 5174"/>
                <a:gd name="T16" fmla="*/ 7198 w 11991"/>
                <a:gd name="T17" fmla="*/ 1110 h 5174"/>
                <a:gd name="T18" fmla="*/ 7655 w 11991"/>
                <a:gd name="T19" fmla="*/ 607 h 5174"/>
                <a:gd name="T20" fmla="*/ 11990 w 11991"/>
                <a:gd name="T21" fmla="*/ 5173 h 5174"/>
                <a:gd name="T22" fmla="*/ 0 w 11991"/>
                <a:gd name="T23" fmla="*/ 5173 h 5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991" h="5174">
                  <a:moveTo>
                    <a:pt x="0" y="5173"/>
                  </a:moveTo>
                  <a:lnTo>
                    <a:pt x="3219" y="1548"/>
                  </a:lnTo>
                  <a:lnTo>
                    <a:pt x="3427" y="1766"/>
                  </a:lnTo>
                  <a:lnTo>
                    <a:pt x="4173" y="929"/>
                  </a:lnTo>
                  <a:lnTo>
                    <a:pt x="4574" y="1352"/>
                  </a:lnTo>
                  <a:lnTo>
                    <a:pt x="4781" y="1124"/>
                  </a:lnTo>
                  <a:lnTo>
                    <a:pt x="4956" y="1310"/>
                  </a:lnTo>
                  <a:lnTo>
                    <a:pt x="6144" y="0"/>
                  </a:lnTo>
                  <a:lnTo>
                    <a:pt x="7198" y="1110"/>
                  </a:lnTo>
                  <a:lnTo>
                    <a:pt x="7655" y="607"/>
                  </a:lnTo>
                  <a:lnTo>
                    <a:pt x="11990" y="5173"/>
                  </a:lnTo>
                  <a:lnTo>
                    <a:pt x="0" y="5173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6CB597C3-6E28-DE4B-AB81-F2EACB473D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8524" y="2534667"/>
              <a:ext cx="5342960" cy="3378596"/>
            </a:xfrm>
            <a:custGeom>
              <a:avLst/>
              <a:gdLst>
                <a:gd name="T0" fmla="*/ 5734 w 8180"/>
                <a:gd name="T1" fmla="*/ 1110 h 5174"/>
                <a:gd name="T2" fmla="*/ 4196 w 8180"/>
                <a:gd name="T3" fmla="*/ 2717 h 5174"/>
                <a:gd name="T4" fmla="*/ 4483 w 8180"/>
                <a:gd name="T5" fmla="*/ 2587 h 5174"/>
                <a:gd name="T6" fmla="*/ 4768 w 8180"/>
                <a:gd name="T7" fmla="*/ 1181 h 5174"/>
                <a:gd name="T8" fmla="*/ 4498 w 8180"/>
                <a:gd name="T9" fmla="*/ 1378 h 5174"/>
                <a:gd name="T10" fmla="*/ 4599 w 8180"/>
                <a:gd name="T11" fmla="*/ 346 h 5174"/>
                <a:gd name="T12" fmla="*/ 3097 w 8180"/>
                <a:gd name="T13" fmla="*/ 1843 h 5174"/>
                <a:gd name="T14" fmla="*/ 3946 w 8180"/>
                <a:gd name="T15" fmla="*/ 1807 h 5174"/>
                <a:gd name="T16" fmla="*/ 4196 w 8180"/>
                <a:gd name="T17" fmla="*/ 2717 h 5174"/>
                <a:gd name="T18" fmla="*/ 1325 w 8180"/>
                <a:gd name="T19" fmla="*/ 2790 h 5174"/>
                <a:gd name="T20" fmla="*/ 1755 w 8180"/>
                <a:gd name="T21" fmla="*/ 1548 h 5174"/>
                <a:gd name="T22" fmla="*/ 499 w 8180"/>
                <a:gd name="T23" fmla="*/ 4082 h 5174"/>
                <a:gd name="T24" fmla="*/ 6941 w 8180"/>
                <a:gd name="T25" fmla="*/ 1850 h 5174"/>
                <a:gd name="T26" fmla="*/ 7456 w 8180"/>
                <a:gd name="T27" fmla="*/ 1939 h 5174"/>
                <a:gd name="T28" fmla="*/ 6593 w 8180"/>
                <a:gd name="T29" fmla="*/ 1591 h 5174"/>
                <a:gd name="T30" fmla="*/ 2709 w 8180"/>
                <a:gd name="T31" fmla="*/ 929 h 5174"/>
                <a:gd name="T32" fmla="*/ 2422 w 8180"/>
                <a:gd name="T33" fmla="*/ 1937 h 5174"/>
                <a:gd name="T34" fmla="*/ 2581 w 8180"/>
                <a:gd name="T35" fmla="*/ 2587 h 5174"/>
                <a:gd name="T36" fmla="*/ 1755 w 8180"/>
                <a:gd name="T37" fmla="*/ 3087 h 5174"/>
                <a:gd name="T38" fmla="*/ 985 w 8180"/>
                <a:gd name="T39" fmla="*/ 3614 h 5174"/>
                <a:gd name="T40" fmla="*/ 2095 w 8180"/>
                <a:gd name="T41" fmla="*/ 4126 h 5174"/>
                <a:gd name="T42" fmla="*/ 1649 w 8180"/>
                <a:gd name="T43" fmla="*/ 5173 h 5174"/>
                <a:gd name="T44" fmla="*/ 2146 w 8180"/>
                <a:gd name="T45" fmla="*/ 4469 h 5174"/>
                <a:gd name="T46" fmla="*/ 2596 w 8180"/>
                <a:gd name="T47" fmla="*/ 3071 h 5174"/>
                <a:gd name="T48" fmla="*/ 7846 w 8180"/>
                <a:gd name="T49" fmla="*/ 3398 h 5174"/>
                <a:gd name="T50" fmla="*/ 7166 w 8180"/>
                <a:gd name="T51" fmla="*/ 3220 h 5174"/>
                <a:gd name="T52" fmla="*/ 8005 w 8180"/>
                <a:gd name="T53" fmla="*/ 3575 h 5174"/>
                <a:gd name="T54" fmla="*/ 3008 w 8180"/>
                <a:gd name="T55" fmla="*/ 3567 h 5174"/>
                <a:gd name="T56" fmla="*/ 2709 w 8180"/>
                <a:gd name="T57" fmla="*/ 3819 h 5174"/>
                <a:gd name="T58" fmla="*/ 3097 w 8180"/>
                <a:gd name="T59" fmla="*/ 4554 h 5174"/>
                <a:gd name="T60" fmla="*/ 3520 w 8180"/>
                <a:gd name="T61" fmla="*/ 4607 h 5174"/>
                <a:gd name="T62" fmla="*/ 4739 w 8180"/>
                <a:gd name="T63" fmla="*/ 3115 h 5174"/>
                <a:gd name="T64" fmla="*/ 5278 w 8180"/>
                <a:gd name="T65" fmla="*/ 1404 h 5174"/>
                <a:gd name="T66" fmla="*/ 4937 w 8180"/>
                <a:gd name="T67" fmla="*/ 1977 h 5174"/>
                <a:gd name="T68" fmla="*/ 4891 w 8180"/>
                <a:gd name="T69" fmla="*/ 2587 h 5174"/>
                <a:gd name="T70" fmla="*/ 4045 w 8180"/>
                <a:gd name="T71" fmla="*/ 4743 h 5174"/>
                <a:gd name="T72" fmla="*/ 4678 w 8180"/>
                <a:gd name="T73" fmla="*/ 3389 h 5174"/>
                <a:gd name="T74" fmla="*/ 7535 w 8180"/>
                <a:gd name="T75" fmla="*/ 4662 h 5174"/>
                <a:gd name="T76" fmla="*/ 7501 w 8180"/>
                <a:gd name="T77" fmla="*/ 5173 h 5174"/>
                <a:gd name="T78" fmla="*/ 6972 w 8180"/>
                <a:gd name="T79" fmla="*/ 4520 h 5174"/>
                <a:gd name="T80" fmla="*/ 6644 w 8180"/>
                <a:gd name="T81" fmla="*/ 3575 h 5174"/>
                <a:gd name="T82" fmla="*/ 6230 w 8180"/>
                <a:gd name="T83" fmla="*/ 3614 h 5174"/>
                <a:gd name="T84" fmla="*/ 5898 w 8180"/>
                <a:gd name="T85" fmla="*/ 4079 h 5174"/>
                <a:gd name="T86" fmla="*/ 5652 w 8180"/>
                <a:gd name="T87" fmla="*/ 3956 h 5174"/>
                <a:gd name="T88" fmla="*/ 5939 w 8180"/>
                <a:gd name="T89" fmla="*/ 2769 h 5174"/>
                <a:gd name="T90" fmla="*/ 5237 w 8180"/>
                <a:gd name="T91" fmla="*/ 3787 h 5174"/>
                <a:gd name="T92" fmla="*/ 4660 w 8180"/>
                <a:gd name="T93" fmla="*/ 4785 h 5174"/>
                <a:gd name="T94" fmla="*/ 5407 w 8180"/>
                <a:gd name="T95" fmla="*/ 2885 h 5174"/>
                <a:gd name="T96" fmla="*/ 5598 w 8180"/>
                <a:gd name="T97" fmla="*/ 1807 h 5174"/>
                <a:gd name="T98" fmla="*/ 6154 w 8180"/>
                <a:gd name="T99" fmla="*/ 2040 h 5174"/>
                <a:gd name="T100" fmla="*/ 6358 w 8180"/>
                <a:gd name="T101" fmla="*/ 2978 h 5174"/>
                <a:gd name="T102" fmla="*/ 6967 w 8180"/>
                <a:gd name="T103" fmla="*/ 3244 h 5174"/>
                <a:gd name="T104" fmla="*/ 6885 w 8180"/>
                <a:gd name="T105" fmla="*/ 3740 h 5174"/>
                <a:gd name="T106" fmla="*/ 7171 w 8180"/>
                <a:gd name="T107" fmla="*/ 4268 h 5174"/>
                <a:gd name="T108" fmla="*/ 7964 w 8180"/>
                <a:gd name="T109" fmla="*/ 4646 h 5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180" h="5174">
                  <a:moveTo>
                    <a:pt x="5960" y="1063"/>
                  </a:moveTo>
                  <a:lnTo>
                    <a:pt x="6017" y="798"/>
                  </a:lnTo>
                  <a:lnTo>
                    <a:pt x="5734" y="1110"/>
                  </a:lnTo>
                  <a:lnTo>
                    <a:pt x="6144" y="1433"/>
                  </a:lnTo>
                  <a:lnTo>
                    <a:pt x="5960" y="1063"/>
                  </a:lnTo>
                  <a:close/>
                  <a:moveTo>
                    <a:pt x="4196" y="2717"/>
                  </a:moveTo>
                  <a:lnTo>
                    <a:pt x="4329" y="3614"/>
                  </a:lnTo>
                  <a:lnTo>
                    <a:pt x="4344" y="2815"/>
                  </a:lnTo>
                  <a:lnTo>
                    <a:pt x="4483" y="2587"/>
                  </a:lnTo>
                  <a:lnTo>
                    <a:pt x="4531" y="2299"/>
                  </a:lnTo>
                  <a:lnTo>
                    <a:pt x="4768" y="1409"/>
                  </a:lnTo>
                  <a:lnTo>
                    <a:pt x="4768" y="1181"/>
                  </a:lnTo>
                  <a:lnTo>
                    <a:pt x="4437" y="1756"/>
                  </a:lnTo>
                  <a:lnTo>
                    <a:pt x="4155" y="1788"/>
                  </a:lnTo>
                  <a:lnTo>
                    <a:pt x="4498" y="1378"/>
                  </a:lnTo>
                  <a:lnTo>
                    <a:pt x="4380" y="1181"/>
                  </a:lnTo>
                  <a:lnTo>
                    <a:pt x="4717" y="543"/>
                  </a:lnTo>
                  <a:lnTo>
                    <a:pt x="4599" y="346"/>
                  </a:lnTo>
                  <a:lnTo>
                    <a:pt x="4680" y="0"/>
                  </a:lnTo>
                  <a:lnTo>
                    <a:pt x="3492" y="1310"/>
                  </a:lnTo>
                  <a:lnTo>
                    <a:pt x="3097" y="1843"/>
                  </a:lnTo>
                  <a:lnTo>
                    <a:pt x="3465" y="1504"/>
                  </a:lnTo>
                  <a:lnTo>
                    <a:pt x="3465" y="1937"/>
                  </a:lnTo>
                  <a:lnTo>
                    <a:pt x="3946" y="1807"/>
                  </a:lnTo>
                  <a:lnTo>
                    <a:pt x="4053" y="1913"/>
                  </a:lnTo>
                  <a:lnTo>
                    <a:pt x="3895" y="2587"/>
                  </a:lnTo>
                  <a:lnTo>
                    <a:pt x="4196" y="2717"/>
                  </a:lnTo>
                  <a:close/>
                  <a:moveTo>
                    <a:pt x="1208" y="3168"/>
                  </a:moveTo>
                  <a:lnTo>
                    <a:pt x="1208" y="2978"/>
                  </a:lnTo>
                  <a:lnTo>
                    <a:pt x="1325" y="2790"/>
                  </a:lnTo>
                  <a:lnTo>
                    <a:pt x="1325" y="2528"/>
                  </a:lnTo>
                  <a:lnTo>
                    <a:pt x="1618" y="2150"/>
                  </a:lnTo>
                  <a:lnTo>
                    <a:pt x="1755" y="1548"/>
                  </a:lnTo>
                  <a:lnTo>
                    <a:pt x="0" y="3525"/>
                  </a:lnTo>
                  <a:lnTo>
                    <a:pt x="533" y="3283"/>
                  </a:lnTo>
                  <a:lnTo>
                    <a:pt x="499" y="4082"/>
                  </a:lnTo>
                  <a:lnTo>
                    <a:pt x="1208" y="3168"/>
                  </a:lnTo>
                  <a:close/>
                  <a:moveTo>
                    <a:pt x="6593" y="1591"/>
                  </a:moveTo>
                  <a:lnTo>
                    <a:pt x="6941" y="1850"/>
                  </a:lnTo>
                  <a:lnTo>
                    <a:pt x="7177" y="2276"/>
                  </a:lnTo>
                  <a:lnTo>
                    <a:pt x="7043" y="1748"/>
                  </a:lnTo>
                  <a:lnTo>
                    <a:pt x="7456" y="1939"/>
                  </a:lnTo>
                  <a:lnTo>
                    <a:pt x="6191" y="607"/>
                  </a:lnTo>
                  <a:lnTo>
                    <a:pt x="6358" y="1071"/>
                  </a:lnTo>
                  <a:lnTo>
                    <a:pt x="6593" y="1591"/>
                  </a:lnTo>
                  <a:close/>
                  <a:moveTo>
                    <a:pt x="2422" y="1937"/>
                  </a:moveTo>
                  <a:lnTo>
                    <a:pt x="2315" y="1766"/>
                  </a:lnTo>
                  <a:lnTo>
                    <a:pt x="2709" y="929"/>
                  </a:lnTo>
                  <a:lnTo>
                    <a:pt x="1963" y="1766"/>
                  </a:lnTo>
                  <a:lnTo>
                    <a:pt x="2391" y="1977"/>
                  </a:lnTo>
                  <a:lnTo>
                    <a:pt x="2422" y="1937"/>
                  </a:lnTo>
                  <a:close/>
                  <a:moveTo>
                    <a:pt x="2575" y="2978"/>
                  </a:moveTo>
                  <a:lnTo>
                    <a:pt x="2662" y="2740"/>
                  </a:lnTo>
                  <a:lnTo>
                    <a:pt x="2581" y="2587"/>
                  </a:lnTo>
                  <a:lnTo>
                    <a:pt x="2581" y="2378"/>
                  </a:lnTo>
                  <a:lnTo>
                    <a:pt x="2043" y="2978"/>
                  </a:lnTo>
                  <a:lnTo>
                    <a:pt x="1755" y="3087"/>
                  </a:lnTo>
                  <a:lnTo>
                    <a:pt x="1527" y="3355"/>
                  </a:lnTo>
                  <a:lnTo>
                    <a:pt x="1297" y="3355"/>
                  </a:lnTo>
                  <a:lnTo>
                    <a:pt x="985" y="3614"/>
                  </a:lnTo>
                  <a:lnTo>
                    <a:pt x="1755" y="3543"/>
                  </a:lnTo>
                  <a:lnTo>
                    <a:pt x="2054" y="3709"/>
                  </a:lnTo>
                  <a:lnTo>
                    <a:pt x="2095" y="4126"/>
                  </a:lnTo>
                  <a:lnTo>
                    <a:pt x="1869" y="4591"/>
                  </a:lnTo>
                  <a:lnTo>
                    <a:pt x="1936" y="4851"/>
                  </a:lnTo>
                  <a:lnTo>
                    <a:pt x="1649" y="5173"/>
                  </a:lnTo>
                  <a:lnTo>
                    <a:pt x="2167" y="5173"/>
                  </a:lnTo>
                  <a:lnTo>
                    <a:pt x="2294" y="4818"/>
                  </a:lnTo>
                  <a:lnTo>
                    <a:pt x="2146" y="4469"/>
                  </a:lnTo>
                  <a:lnTo>
                    <a:pt x="2381" y="3976"/>
                  </a:lnTo>
                  <a:lnTo>
                    <a:pt x="2264" y="3488"/>
                  </a:lnTo>
                  <a:lnTo>
                    <a:pt x="2596" y="3071"/>
                  </a:lnTo>
                  <a:lnTo>
                    <a:pt x="2575" y="2978"/>
                  </a:lnTo>
                  <a:close/>
                  <a:moveTo>
                    <a:pt x="7831" y="3220"/>
                  </a:moveTo>
                  <a:lnTo>
                    <a:pt x="7846" y="3398"/>
                  </a:lnTo>
                  <a:lnTo>
                    <a:pt x="7166" y="2717"/>
                  </a:lnTo>
                  <a:lnTo>
                    <a:pt x="7330" y="3110"/>
                  </a:lnTo>
                  <a:lnTo>
                    <a:pt x="7166" y="3220"/>
                  </a:lnTo>
                  <a:lnTo>
                    <a:pt x="7391" y="3378"/>
                  </a:lnTo>
                  <a:lnTo>
                    <a:pt x="7606" y="3378"/>
                  </a:lnTo>
                  <a:lnTo>
                    <a:pt x="8005" y="3575"/>
                  </a:lnTo>
                  <a:lnTo>
                    <a:pt x="8179" y="3441"/>
                  </a:lnTo>
                  <a:lnTo>
                    <a:pt x="7831" y="3220"/>
                  </a:lnTo>
                  <a:close/>
                  <a:moveTo>
                    <a:pt x="3008" y="3567"/>
                  </a:moveTo>
                  <a:lnTo>
                    <a:pt x="2776" y="3483"/>
                  </a:lnTo>
                  <a:lnTo>
                    <a:pt x="2662" y="3231"/>
                  </a:lnTo>
                  <a:lnTo>
                    <a:pt x="2709" y="3819"/>
                  </a:lnTo>
                  <a:lnTo>
                    <a:pt x="2927" y="4145"/>
                  </a:lnTo>
                  <a:lnTo>
                    <a:pt x="2878" y="4827"/>
                  </a:lnTo>
                  <a:lnTo>
                    <a:pt x="3097" y="4554"/>
                  </a:lnTo>
                  <a:lnTo>
                    <a:pt x="3322" y="4701"/>
                  </a:lnTo>
                  <a:lnTo>
                    <a:pt x="3220" y="5058"/>
                  </a:lnTo>
                  <a:lnTo>
                    <a:pt x="3520" y="4607"/>
                  </a:lnTo>
                  <a:lnTo>
                    <a:pt x="3288" y="4365"/>
                  </a:lnTo>
                  <a:lnTo>
                    <a:pt x="3008" y="3567"/>
                  </a:lnTo>
                  <a:close/>
                  <a:moveTo>
                    <a:pt x="4739" y="3115"/>
                  </a:moveTo>
                  <a:lnTo>
                    <a:pt x="5107" y="2265"/>
                  </a:lnTo>
                  <a:lnTo>
                    <a:pt x="5138" y="1698"/>
                  </a:lnTo>
                  <a:lnTo>
                    <a:pt x="5278" y="1404"/>
                  </a:lnTo>
                  <a:lnTo>
                    <a:pt x="4998" y="1352"/>
                  </a:lnTo>
                  <a:lnTo>
                    <a:pt x="5008" y="1700"/>
                  </a:lnTo>
                  <a:lnTo>
                    <a:pt x="4937" y="1977"/>
                  </a:lnTo>
                  <a:lnTo>
                    <a:pt x="4998" y="2252"/>
                  </a:lnTo>
                  <a:lnTo>
                    <a:pt x="4850" y="2449"/>
                  </a:lnTo>
                  <a:lnTo>
                    <a:pt x="4891" y="2587"/>
                  </a:lnTo>
                  <a:lnTo>
                    <a:pt x="4621" y="3231"/>
                  </a:lnTo>
                  <a:lnTo>
                    <a:pt x="4401" y="3504"/>
                  </a:lnTo>
                  <a:lnTo>
                    <a:pt x="4045" y="4743"/>
                  </a:lnTo>
                  <a:lnTo>
                    <a:pt x="4440" y="3871"/>
                  </a:lnTo>
                  <a:lnTo>
                    <a:pt x="4440" y="3693"/>
                  </a:lnTo>
                  <a:lnTo>
                    <a:pt x="4678" y="3389"/>
                  </a:lnTo>
                  <a:lnTo>
                    <a:pt x="4739" y="3115"/>
                  </a:lnTo>
                  <a:close/>
                  <a:moveTo>
                    <a:pt x="7596" y="4599"/>
                  </a:moveTo>
                  <a:lnTo>
                    <a:pt x="7535" y="4662"/>
                  </a:lnTo>
                  <a:lnTo>
                    <a:pt x="7642" y="4743"/>
                  </a:lnTo>
                  <a:lnTo>
                    <a:pt x="7463" y="4992"/>
                  </a:lnTo>
                  <a:lnTo>
                    <a:pt x="7501" y="5173"/>
                  </a:lnTo>
                  <a:lnTo>
                    <a:pt x="6513" y="5173"/>
                  </a:lnTo>
                  <a:lnTo>
                    <a:pt x="7202" y="4559"/>
                  </a:lnTo>
                  <a:lnTo>
                    <a:pt x="6972" y="4520"/>
                  </a:lnTo>
                  <a:lnTo>
                    <a:pt x="6619" y="4173"/>
                  </a:lnTo>
                  <a:lnTo>
                    <a:pt x="6706" y="3748"/>
                  </a:lnTo>
                  <a:lnTo>
                    <a:pt x="6644" y="3575"/>
                  </a:lnTo>
                  <a:lnTo>
                    <a:pt x="6445" y="3890"/>
                  </a:lnTo>
                  <a:lnTo>
                    <a:pt x="6343" y="3575"/>
                  </a:lnTo>
                  <a:lnTo>
                    <a:pt x="6230" y="3614"/>
                  </a:lnTo>
                  <a:lnTo>
                    <a:pt x="5990" y="4212"/>
                  </a:lnTo>
                  <a:lnTo>
                    <a:pt x="5591" y="4489"/>
                  </a:lnTo>
                  <a:lnTo>
                    <a:pt x="5898" y="4079"/>
                  </a:lnTo>
                  <a:lnTo>
                    <a:pt x="6144" y="3557"/>
                  </a:lnTo>
                  <a:lnTo>
                    <a:pt x="6034" y="3515"/>
                  </a:lnTo>
                  <a:lnTo>
                    <a:pt x="5652" y="3956"/>
                  </a:lnTo>
                  <a:lnTo>
                    <a:pt x="5905" y="3420"/>
                  </a:lnTo>
                  <a:lnTo>
                    <a:pt x="5877" y="3189"/>
                  </a:lnTo>
                  <a:lnTo>
                    <a:pt x="5939" y="2769"/>
                  </a:lnTo>
                  <a:lnTo>
                    <a:pt x="5816" y="2654"/>
                  </a:lnTo>
                  <a:lnTo>
                    <a:pt x="5250" y="3614"/>
                  </a:lnTo>
                  <a:lnTo>
                    <a:pt x="5237" y="3787"/>
                  </a:lnTo>
                  <a:lnTo>
                    <a:pt x="5087" y="4029"/>
                  </a:lnTo>
                  <a:lnTo>
                    <a:pt x="5080" y="4312"/>
                  </a:lnTo>
                  <a:lnTo>
                    <a:pt x="4660" y="4785"/>
                  </a:lnTo>
                  <a:lnTo>
                    <a:pt x="4937" y="4145"/>
                  </a:lnTo>
                  <a:lnTo>
                    <a:pt x="4971" y="3683"/>
                  </a:lnTo>
                  <a:lnTo>
                    <a:pt x="5407" y="2885"/>
                  </a:lnTo>
                  <a:lnTo>
                    <a:pt x="5407" y="2587"/>
                  </a:lnTo>
                  <a:lnTo>
                    <a:pt x="5598" y="2076"/>
                  </a:lnTo>
                  <a:lnTo>
                    <a:pt x="5598" y="1807"/>
                  </a:lnTo>
                  <a:lnTo>
                    <a:pt x="5837" y="1984"/>
                  </a:lnTo>
                  <a:lnTo>
                    <a:pt x="6138" y="1890"/>
                  </a:lnTo>
                  <a:lnTo>
                    <a:pt x="6154" y="2040"/>
                  </a:lnTo>
                  <a:lnTo>
                    <a:pt x="6098" y="2386"/>
                  </a:lnTo>
                  <a:lnTo>
                    <a:pt x="6191" y="2811"/>
                  </a:lnTo>
                  <a:lnTo>
                    <a:pt x="6358" y="2978"/>
                  </a:lnTo>
                  <a:lnTo>
                    <a:pt x="6481" y="3220"/>
                  </a:lnTo>
                  <a:lnTo>
                    <a:pt x="6686" y="3433"/>
                  </a:lnTo>
                  <a:lnTo>
                    <a:pt x="6967" y="3244"/>
                  </a:lnTo>
                  <a:lnTo>
                    <a:pt x="6885" y="3370"/>
                  </a:lnTo>
                  <a:lnTo>
                    <a:pt x="6962" y="3551"/>
                  </a:lnTo>
                  <a:lnTo>
                    <a:pt x="6885" y="3740"/>
                  </a:lnTo>
                  <a:lnTo>
                    <a:pt x="6997" y="4008"/>
                  </a:lnTo>
                  <a:lnTo>
                    <a:pt x="7233" y="4205"/>
                  </a:lnTo>
                  <a:lnTo>
                    <a:pt x="7171" y="4268"/>
                  </a:lnTo>
                  <a:lnTo>
                    <a:pt x="7325" y="4433"/>
                  </a:lnTo>
                  <a:lnTo>
                    <a:pt x="7647" y="4473"/>
                  </a:lnTo>
                  <a:lnTo>
                    <a:pt x="7964" y="4646"/>
                  </a:lnTo>
                  <a:lnTo>
                    <a:pt x="7596" y="4599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8A9459F5-28A4-AE47-AF91-C70B174CB5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52264" y="5913264"/>
              <a:ext cx="7831541" cy="5535941"/>
            </a:xfrm>
            <a:custGeom>
              <a:avLst/>
              <a:gdLst>
                <a:gd name="T0" fmla="*/ 0 w 11991"/>
                <a:gd name="T1" fmla="*/ 0 h 8474"/>
                <a:gd name="T2" fmla="*/ 3219 w 11991"/>
                <a:gd name="T3" fmla="*/ 5937 h 8474"/>
                <a:gd name="T4" fmla="*/ 3427 w 11991"/>
                <a:gd name="T5" fmla="*/ 5580 h 8474"/>
                <a:gd name="T6" fmla="*/ 4173 w 11991"/>
                <a:gd name="T7" fmla="*/ 6951 h 8474"/>
                <a:gd name="T8" fmla="*/ 4574 w 11991"/>
                <a:gd name="T9" fmla="*/ 6259 h 8474"/>
                <a:gd name="T10" fmla="*/ 4781 w 11991"/>
                <a:gd name="T11" fmla="*/ 6631 h 8474"/>
                <a:gd name="T12" fmla="*/ 4956 w 11991"/>
                <a:gd name="T13" fmla="*/ 6327 h 8474"/>
                <a:gd name="T14" fmla="*/ 6144 w 11991"/>
                <a:gd name="T15" fmla="*/ 8473 h 8474"/>
                <a:gd name="T16" fmla="*/ 7198 w 11991"/>
                <a:gd name="T17" fmla="*/ 6654 h 8474"/>
                <a:gd name="T18" fmla="*/ 7655 w 11991"/>
                <a:gd name="T19" fmla="*/ 7479 h 8474"/>
                <a:gd name="T20" fmla="*/ 11990 w 11991"/>
                <a:gd name="T21" fmla="*/ 0 h 8474"/>
                <a:gd name="T22" fmla="*/ 0 w 11991"/>
                <a:gd name="T23" fmla="*/ 0 h 8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991" h="8474">
                  <a:moveTo>
                    <a:pt x="0" y="0"/>
                  </a:moveTo>
                  <a:lnTo>
                    <a:pt x="3219" y="5937"/>
                  </a:lnTo>
                  <a:lnTo>
                    <a:pt x="3427" y="5580"/>
                  </a:lnTo>
                  <a:lnTo>
                    <a:pt x="4173" y="6951"/>
                  </a:lnTo>
                  <a:lnTo>
                    <a:pt x="4574" y="6259"/>
                  </a:lnTo>
                  <a:lnTo>
                    <a:pt x="4781" y="6631"/>
                  </a:lnTo>
                  <a:lnTo>
                    <a:pt x="4956" y="6327"/>
                  </a:lnTo>
                  <a:lnTo>
                    <a:pt x="6144" y="8473"/>
                  </a:lnTo>
                  <a:lnTo>
                    <a:pt x="7198" y="6654"/>
                  </a:lnTo>
                  <a:lnTo>
                    <a:pt x="7655" y="7479"/>
                  </a:lnTo>
                  <a:lnTo>
                    <a:pt x="11990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96018833-1342-5B44-B7B7-6489F2EBD8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8524" y="5913264"/>
              <a:ext cx="5342960" cy="5535941"/>
            </a:xfrm>
            <a:custGeom>
              <a:avLst/>
              <a:gdLst>
                <a:gd name="T0" fmla="*/ 6017 w 8180"/>
                <a:gd name="T1" fmla="*/ 7164 h 8474"/>
                <a:gd name="T2" fmla="*/ 3895 w 8180"/>
                <a:gd name="T3" fmla="*/ 4236 h 8474"/>
                <a:gd name="T4" fmla="*/ 3465 w 8180"/>
                <a:gd name="T5" fmla="*/ 5300 h 8474"/>
                <a:gd name="T6" fmla="*/ 3492 w 8180"/>
                <a:gd name="T7" fmla="*/ 6327 h 8474"/>
                <a:gd name="T8" fmla="*/ 4717 w 8180"/>
                <a:gd name="T9" fmla="*/ 7583 h 8474"/>
                <a:gd name="T10" fmla="*/ 4155 w 8180"/>
                <a:gd name="T11" fmla="*/ 5545 h 8474"/>
                <a:gd name="T12" fmla="*/ 4768 w 8180"/>
                <a:gd name="T13" fmla="*/ 6164 h 8474"/>
                <a:gd name="T14" fmla="*/ 4344 w 8180"/>
                <a:gd name="T15" fmla="*/ 3862 h 8474"/>
                <a:gd name="T16" fmla="*/ 3895 w 8180"/>
                <a:gd name="T17" fmla="*/ 4236 h 8474"/>
                <a:gd name="T18" fmla="*/ 0 w 8180"/>
                <a:gd name="T19" fmla="*/ 2700 h 8474"/>
                <a:gd name="T20" fmla="*/ 1325 w 8180"/>
                <a:gd name="T21" fmla="*/ 4333 h 8474"/>
                <a:gd name="T22" fmla="*/ 1208 w 8180"/>
                <a:gd name="T23" fmla="*/ 3284 h 8474"/>
                <a:gd name="T24" fmla="*/ 6191 w 8180"/>
                <a:gd name="T25" fmla="*/ 7479 h 8474"/>
                <a:gd name="T26" fmla="*/ 7177 w 8180"/>
                <a:gd name="T27" fmla="*/ 4746 h 8474"/>
                <a:gd name="T28" fmla="*/ 6358 w 8180"/>
                <a:gd name="T29" fmla="*/ 6719 h 8474"/>
                <a:gd name="T30" fmla="*/ 2709 w 8180"/>
                <a:gd name="T31" fmla="*/ 6951 h 8474"/>
                <a:gd name="T32" fmla="*/ 2391 w 8180"/>
                <a:gd name="T33" fmla="*/ 5235 h 8474"/>
                <a:gd name="T34" fmla="*/ 2381 w 8180"/>
                <a:gd name="T35" fmla="*/ 1960 h 8474"/>
                <a:gd name="T36" fmla="*/ 2167 w 8180"/>
                <a:gd name="T37" fmla="*/ 0 h 8474"/>
                <a:gd name="T38" fmla="*/ 1869 w 8180"/>
                <a:gd name="T39" fmla="*/ 954 h 8474"/>
                <a:gd name="T40" fmla="*/ 1755 w 8180"/>
                <a:gd name="T41" fmla="*/ 2670 h 8474"/>
                <a:gd name="T42" fmla="*/ 1527 w 8180"/>
                <a:gd name="T43" fmla="*/ 2978 h 8474"/>
                <a:gd name="T44" fmla="*/ 2580 w 8180"/>
                <a:gd name="T45" fmla="*/ 4578 h 8474"/>
                <a:gd name="T46" fmla="*/ 2575 w 8180"/>
                <a:gd name="T47" fmla="*/ 3595 h 8474"/>
                <a:gd name="T48" fmla="*/ 8005 w 8180"/>
                <a:gd name="T49" fmla="*/ 2618 h 8474"/>
                <a:gd name="T50" fmla="*/ 7166 w 8180"/>
                <a:gd name="T51" fmla="*/ 3198 h 8474"/>
                <a:gd name="T52" fmla="*/ 7846 w 8180"/>
                <a:gd name="T53" fmla="*/ 2908 h 8474"/>
                <a:gd name="T54" fmla="*/ 3288 w 8180"/>
                <a:gd name="T55" fmla="*/ 1324 h 8474"/>
                <a:gd name="T56" fmla="*/ 3322 w 8180"/>
                <a:gd name="T57" fmla="*/ 774 h 8474"/>
                <a:gd name="T58" fmla="*/ 2927 w 8180"/>
                <a:gd name="T59" fmla="*/ 1685 h 8474"/>
                <a:gd name="T60" fmla="*/ 2776 w 8180"/>
                <a:gd name="T61" fmla="*/ 2768 h 8474"/>
                <a:gd name="T62" fmla="*/ 4678 w 8180"/>
                <a:gd name="T63" fmla="*/ 2923 h 8474"/>
                <a:gd name="T64" fmla="*/ 4045 w 8180"/>
                <a:gd name="T65" fmla="*/ 705 h 8474"/>
                <a:gd name="T66" fmla="*/ 4891 w 8180"/>
                <a:gd name="T67" fmla="*/ 4236 h 8474"/>
                <a:gd name="T68" fmla="*/ 4937 w 8180"/>
                <a:gd name="T69" fmla="*/ 5235 h 8474"/>
                <a:gd name="T70" fmla="*/ 5278 w 8180"/>
                <a:gd name="T71" fmla="*/ 6173 h 8474"/>
                <a:gd name="T72" fmla="*/ 4739 w 8180"/>
                <a:gd name="T73" fmla="*/ 3370 h 8474"/>
                <a:gd name="T74" fmla="*/ 7647 w 8180"/>
                <a:gd name="T75" fmla="*/ 1147 h 8474"/>
                <a:gd name="T76" fmla="*/ 7233 w 8180"/>
                <a:gd name="T77" fmla="*/ 1586 h 8474"/>
                <a:gd name="T78" fmla="*/ 6962 w 8180"/>
                <a:gd name="T79" fmla="*/ 2657 h 8474"/>
                <a:gd name="T80" fmla="*/ 6686 w 8180"/>
                <a:gd name="T81" fmla="*/ 2850 h 8474"/>
                <a:gd name="T82" fmla="*/ 6191 w 8180"/>
                <a:gd name="T83" fmla="*/ 3869 h 8474"/>
                <a:gd name="T84" fmla="*/ 6138 w 8180"/>
                <a:gd name="T85" fmla="*/ 5378 h 8474"/>
                <a:gd name="T86" fmla="*/ 5598 w 8180"/>
                <a:gd name="T87" fmla="*/ 5072 h 8474"/>
                <a:gd name="T88" fmla="*/ 4971 w 8180"/>
                <a:gd name="T89" fmla="*/ 2441 h 8474"/>
                <a:gd name="T90" fmla="*/ 5080 w 8180"/>
                <a:gd name="T91" fmla="*/ 1410 h 8474"/>
                <a:gd name="T92" fmla="*/ 5250 w 8180"/>
                <a:gd name="T93" fmla="*/ 2553 h 8474"/>
                <a:gd name="T94" fmla="*/ 5877 w 8180"/>
                <a:gd name="T95" fmla="*/ 3250 h 8474"/>
                <a:gd name="T96" fmla="*/ 6034 w 8180"/>
                <a:gd name="T97" fmla="*/ 2716 h 8474"/>
                <a:gd name="T98" fmla="*/ 5591 w 8180"/>
                <a:gd name="T99" fmla="*/ 1122 h 8474"/>
                <a:gd name="T100" fmla="*/ 6343 w 8180"/>
                <a:gd name="T101" fmla="*/ 2618 h 8474"/>
                <a:gd name="T102" fmla="*/ 6706 w 8180"/>
                <a:gd name="T103" fmla="*/ 2334 h 8474"/>
                <a:gd name="T104" fmla="*/ 7202 w 8180"/>
                <a:gd name="T105" fmla="*/ 1006 h 8474"/>
                <a:gd name="T106" fmla="*/ 7463 w 8180"/>
                <a:gd name="T107" fmla="*/ 296 h 8474"/>
                <a:gd name="T108" fmla="*/ 7596 w 8180"/>
                <a:gd name="T109" fmla="*/ 941 h 8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180" h="8474">
                  <a:moveTo>
                    <a:pt x="6144" y="6125"/>
                  </a:moveTo>
                  <a:lnTo>
                    <a:pt x="5734" y="6654"/>
                  </a:lnTo>
                  <a:lnTo>
                    <a:pt x="6017" y="7164"/>
                  </a:lnTo>
                  <a:lnTo>
                    <a:pt x="5960" y="6732"/>
                  </a:lnTo>
                  <a:lnTo>
                    <a:pt x="6144" y="6125"/>
                  </a:lnTo>
                  <a:close/>
                  <a:moveTo>
                    <a:pt x="3895" y="4236"/>
                  </a:moveTo>
                  <a:lnTo>
                    <a:pt x="4053" y="5339"/>
                  </a:lnTo>
                  <a:lnTo>
                    <a:pt x="3946" y="5513"/>
                  </a:lnTo>
                  <a:lnTo>
                    <a:pt x="3465" y="5300"/>
                  </a:lnTo>
                  <a:lnTo>
                    <a:pt x="3465" y="6010"/>
                  </a:lnTo>
                  <a:lnTo>
                    <a:pt x="3097" y="5455"/>
                  </a:lnTo>
                  <a:lnTo>
                    <a:pt x="3492" y="6327"/>
                  </a:lnTo>
                  <a:lnTo>
                    <a:pt x="4680" y="8473"/>
                  </a:lnTo>
                  <a:lnTo>
                    <a:pt x="4599" y="7906"/>
                  </a:lnTo>
                  <a:lnTo>
                    <a:pt x="4717" y="7583"/>
                  </a:lnTo>
                  <a:lnTo>
                    <a:pt x="4380" y="6538"/>
                  </a:lnTo>
                  <a:lnTo>
                    <a:pt x="4498" y="6216"/>
                  </a:lnTo>
                  <a:lnTo>
                    <a:pt x="4155" y="5545"/>
                  </a:lnTo>
                  <a:lnTo>
                    <a:pt x="4437" y="5597"/>
                  </a:lnTo>
                  <a:lnTo>
                    <a:pt x="4768" y="6538"/>
                  </a:lnTo>
                  <a:lnTo>
                    <a:pt x="4768" y="6164"/>
                  </a:lnTo>
                  <a:lnTo>
                    <a:pt x="4531" y="4707"/>
                  </a:lnTo>
                  <a:lnTo>
                    <a:pt x="4483" y="4236"/>
                  </a:lnTo>
                  <a:lnTo>
                    <a:pt x="4344" y="3862"/>
                  </a:lnTo>
                  <a:lnTo>
                    <a:pt x="4329" y="2553"/>
                  </a:lnTo>
                  <a:lnTo>
                    <a:pt x="4196" y="4023"/>
                  </a:lnTo>
                  <a:lnTo>
                    <a:pt x="3895" y="4236"/>
                  </a:lnTo>
                  <a:close/>
                  <a:moveTo>
                    <a:pt x="499" y="1788"/>
                  </a:moveTo>
                  <a:lnTo>
                    <a:pt x="533" y="3095"/>
                  </a:lnTo>
                  <a:lnTo>
                    <a:pt x="0" y="2700"/>
                  </a:lnTo>
                  <a:lnTo>
                    <a:pt x="1755" y="5937"/>
                  </a:lnTo>
                  <a:lnTo>
                    <a:pt x="1618" y="4952"/>
                  </a:lnTo>
                  <a:lnTo>
                    <a:pt x="1325" y="4333"/>
                  </a:lnTo>
                  <a:lnTo>
                    <a:pt x="1325" y="3903"/>
                  </a:lnTo>
                  <a:lnTo>
                    <a:pt x="1208" y="3595"/>
                  </a:lnTo>
                  <a:lnTo>
                    <a:pt x="1208" y="3284"/>
                  </a:lnTo>
                  <a:lnTo>
                    <a:pt x="499" y="1788"/>
                  </a:lnTo>
                  <a:close/>
                  <a:moveTo>
                    <a:pt x="6358" y="6719"/>
                  </a:moveTo>
                  <a:lnTo>
                    <a:pt x="6191" y="7479"/>
                  </a:lnTo>
                  <a:lnTo>
                    <a:pt x="7456" y="5297"/>
                  </a:lnTo>
                  <a:lnTo>
                    <a:pt x="7043" y="5610"/>
                  </a:lnTo>
                  <a:lnTo>
                    <a:pt x="7177" y="4746"/>
                  </a:lnTo>
                  <a:lnTo>
                    <a:pt x="6941" y="5442"/>
                  </a:lnTo>
                  <a:lnTo>
                    <a:pt x="6593" y="5868"/>
                  </a:lnTo>
                  <a:lnTo>
                    <a:pt x="6358" y="6719"/>
                  </a:lnTo>
                  <a:close/>
                  <a:moveTo>
                    <a:pt x="2391" y="5235"/>
                  </a:moveTo>
                  <a:lnTo>
                    <a:pt x="1963" y="5580"/>
                  </a:lnTo>
                  <a:lnTo>
                    <a:pt x="2709" y="6951"/>
                  </a:lnTo>
                  <a:lnTo>
                    <a:pt x="2315" y="5580"/>
                  </a:lnTo>
                  <a:lnTo>
                    <a:pt x="2422" y="5300"/>
                  </a:lnTo>
                  <a:lnTo>
                    <a:pt x="2391" y="5235"/>
                  </a:lnTo>
                  <a:close/>
                  <a:moveTo>
                    <a:pt x="2596" y="3443"/>
                  </a:moveTo>
                  <a:lnTo>
                    <a:pt x="2264" y="2759"/>
                  </a:lnTo>
                  <a:lnTo>
                    <a:pt x="2381" y="1960"/>
                  </a:lnTo>
                  <a:lnTo>
                    <a:pt x="2146" y="1153"/>
                  </a:lnTo>
                  <a:lnTo>
                    <a:pt x="2294" y="582"/>
                  </a:lnTo>
                  <a:lnTo>
                    <a:pt x="2167" y="0"/>
                  </a:lnTo>
                  <a:lnTo>
                    <a:pt x="1649" y="0"/>
                  </a:lnTo>
                  <a:lnTo>
                    <a:pt x="1936" y="529"/>
                  </a:lnTo>
                  <a:lnTo>
                    <a:pt x="1869" y="954"/>
                  </a:lnTo>
                  <a:lnTo>
                    <a:pt x="2095" y="1715"/>
                  </a:lnTo>
                  <a:lnTo>
                    <a:pt x="2054" y="2398"/>
                  </a:lnTo>
                  <a:lnTo>
                    <a:pt x="1755" y="2670"/>
                  </a:lnTo>
                  <a:lnTo>
                    <a:pt x="985" y="2553"/>
                  </a:lnTo>
                  <a:lnTo>
                    <a:pt x="1297" y="2978"/>
                  </a:lnTo>
                  <a:lnTo>
                    <a:pt x="1527" y="2978"/>
                  </a:lnTo>
                  <a:lnTo>
                    <a:pt x="1755" y="3417"/>
                  </a:lnTo>
                  <a:lnTo>
                    <a:pt x="2043" y="3595"/>
                  </a:lnTo>
                  <a:lnTo>
                    <a:pt x="2580" y="4578"/>
                  </a:lnTo>
                  <a:lnTo>
                    <a:pt x="2580" y="4236"/>
                  </a:lnTo>
                  <a:lnTo>
                    <a:pt x="2662" y="3985"/>
                  </a:lnTo>
                  <a:lnTo>
                    <a:pt x="2575" y="3595"/>
                  </a:lnTo>
                  <a:lnTo>
                    <a:pt x="2596" y="3443"/>
                  </a:lnTo>
                  <a:close/>
                  <a:moveTo>
                    <a:pt x="8179" y="2837"/>
                  </a:moveTo>
                  <a:lnTo>
                    <a:pt x="8005" y="2618"/>
                  </a:lnTo>
                  <a:lnTo>
                    <a:pt x="7606" y="2940"/>
                  </a:lnTo>
                  <a:lnTo>
                    <a:pt x="7391" y="2940"/>
                  </a:lnTo>
                  <a:lnTo>
                    <a:pt x="7166" y="3198"/>
                  </a:lnTo>
                  <a:lnTo>
                    <a:pt x="7330" y="3379"/>
                  </a:lnTo>
                  <a:lnTo>
                    <a:pt x="7166" y="4023"/>
                  </a:lnTo>
                  <a:lnTo>
                    <a:pt x="7846" y="2908"/>
                  </a:lnTo>
                  <a:lnTo>
                    <a:pt x="7831" y="3198"/>
                  </a:lnTo>
                  <a:lnTo>
                    <a:pt x="8179" y="2837"/>
                  </a:lnTo>
                  <a:close/>
                  <a:moveTo>
                    <a:pt x="3288" y="1324"/>
                  </a:moveTo>
                  <a:lnTo>
                    <a:pt x="3520" y="928"/>
                  </a:lnTo>
                  <a:lnTo>
                    <a:pt x="3220" y="189"/>
                  </a:lnTo>
                  <a:lnTo>
                    <a:pt x="3322" y="774"/>
                  </a:lnTo>
                  <a:lnTo>
                    <a:pt x="3097" y="1014"/>
                  </a:lnTo>
                  <a:lnTo>
                    <a:pt x="2878" y="567"/>
                  </a:lnTo>
                  <a:lnTo>
                    <a:pt x="2927" y="1685"/>
                  </a:lnTo>
                  <a:lnTo>
                    <a:pt x="2709" y="2218"/>
                  </a:lnTo>
                  <a:lnTo>
                    <a:pt x="2662" y="3181"/>
                  </a:lnTo>
                  <a:lnTo>
                    <a:pt x="2776" y="2768"/>
                  </a:lnTo>
                  <a:lnTo>
                    <a:pt x="3008" y="2631"/>
                  </a:lnTo>
                  <a:lnTo>
                    <a:pt x="3288" y="1324"/>
                  </a:lnTo>
                  <a:close/>
                  <a:moveTo>
                    <a:pt x="4678" y="2923"/>
                  </a:moveTo>
                  <a:lnTo>
                    <a:pt x="4440" y="2424"/>
                  </a:lnTo>
                  <a:lnTo>
                    <a:pt x="4440" y="2132"/>
                  </a:lnTo>
                  <a:lnTo>
                    <a:pt x="4045" y="705"/>
                  </a:lnTo>
                  <a:lnTo>
                    <a:pt x="4401" y="2733"/>
                  </a:lnTo>
                  <a:lnTo>
                    <a:pt x="4621" y="3181"/>
                  </a:lnTo>
                  <a:lnTo>
                    <a:pt x="4891" y="4236"/>
                  </a:lnTo>
                  <a:lnTo>
                    <a:pt x="4850" y="4462"/>
                  </a:lnTo>
                  <a:lnTo>
                    <a:pt x="4998" y="4785"/>
                  </a:lnTo>
                  <a:lnTo>
                    <a:pt x="4937" y="5235"/>
                  </a:lnTo>
                  <a:lnTo>
                    <a:pt x="5008" y="5687"/>
                  </a:lnTo>
                  <a:lnTo>
                    <a:pt x="4998" y="6259"/>
                  </a:lnTo>
                  <a:lnTo>
                    <a:pt x="5278" y="6173"/>
                  </a:lnTo>
                  <a:lnTo>
                    <a:pt x="5138" y="5691"/>
                  </a:lnTo>
                  <a:lnTo>
                    <a:pt x="5107" y="4763"/>
                  </a:lnTo>
                  <a:lnTo>
                    <a:pt x="4739" y="3370"/>
                  </a:lnTo>
                  <a:lnTo>
                    <a:pt x="4678" y="2923"/>
                  </a:lnTo>
                  <a:close/>
                  <a:moveTo>
                    <a:pt x="7964" y="863"/>
                  </a:moveTo>
                  <a:lnTo>
                    <a:pt x="7647" y="1147"/>
                  </a:lnTo>
                  <a:lnTo>
                    <a:pt x="7325" y="1212"/>
                  </a:lnTo>
                  <a:lnTo>
                    <a:pt x="7171" y="1483"/>
                  </a:lnTo>
                  <a:lnTo>
                    <a:pt x="7233" y="1586"/>
                  </a:lnTo>
                  <a:lnTo>
                    <a:pt x="6997" y="1908"/>
                  </a:lnTo>
                  <a:lnTo>
                    <a:pt x="6885" y="2347"/>
                  </a:lnTo>
                  <a:lnTo>
                    <a:pt x="6962" y="2657"/>
                  </a:lnTo>
                  <a:lnTo>
                    <a:pt x="6885" y="2953"/>
                  </a:lnTo>
                  <a:lnTo>
                    <a:pt x="6967" y="3159"/>
                  </a:lnTo>
                  <a:lnTo>
                    <a:pt x="6686" y="2850"/>
                  </a:lnTo>
                  <a:lnTo>
                    <a:pt x="6481" y="3198"/>
                  </a:lnTo>
                  <a:lnTo>
                    <a:pt x="6358" y="3595"/>
                  </a:lnTo>
                  <a:lnTo>
                    <a:pt x="6191" y="3869"/>
                  </a:lnTo>
                  <a:lnTo>
                    <a:pt x="6098" y="4565"/>
                  </a:lnTo>
                  <a:lnTo>
                    <a:pt x="6154" y="5132"/>
                  </a:lnTo>
                  <a:lnTo>
                    <a:pt x="6138" y="5378"/>
                  </a:lnTo>
                  <a:lnTo>
                    <a:pt x="5837" y="5223"/>
                  </a:lnTo>
                  <a:lnTo>
                    <a:pt x="5598" y="5513"/>
                  </a:lnTo>
                  <a:lnTo>
                    <a:pt x="5598" y="5072"/>
                  </a:lnTo>
                  <a:lnTo>
                    <a:pt x="5407" y="4236"/>
                  </a:lnTo>
                  <a:lnTo>
                    <a:pt x="5407" y="3748"/>
                  </a:lnTo>
                  <a:lnTo>
                    <a:pt x="4971" y="2441"/>
                  </a:lnTo>
                  <a:lnTo>
                    <a:pt x="4937" y="1685"/>
                  </a:lnTo>
                  <a:lnTo>
                    <a:pt x="4660" y="636"/>
                  </a:lnTo>
                  <a:lnTo>
                    <a:pt x="5080" y="1410"/>
                  </a:lnTo>
                  <a:lnTo>
                    <a:pt x="5087" y="1874"/>
                  </a:lnTo>
                  <a:lnTo>
                    <a:pt x="5237" y="2269"/>
                  </a:lnTo>
                  <a:lnTo>
                    <a:pt x="5250" y="2553"/>
                  </a:lnTo>
                  <a:lnTo>
                    <a:pt x="5816" y="4127"/>
                  </a:lnTo>
                  <a:lnTo>
                    <a:pt x="5939" y="3938"/>
                  </a:lnTo>
                  <a:lnTo>
                    <a:pt x="5877" y="3250"/>
                  </a:lnTo>
                  <a:lnTo>
                    <a:pt x="5905" y="2872"/>
                  </a:lnTo>
                  <a:lnTo>
                    <a:pt x="5652" y="1994"/>
                  </a:lnTo>
                  <a:lnTo>
                    <a:pt x="6034" y="2716"/>
                  </a:lnTo>
                  <a:lnTo>
                    <a:pt x="6144" y="2648"/>
                  </a:lnTo>
                  <a:lnTo>
                    <a:pt x="5898" y="1792"/>
                  </a:lnTo>
                  <a:lnTo>
                    <a:pt x="5591" y="1122"/>
                  </a:lnTo>
                  <a:lnTo>
                    <a:pt x="5990" y="1573"/>
                  </a:lnTo>
                  <a:lnTo>
                    <a:pt x="6230" y="2553"/>
                  </a:lnTo>
                  <a:lnTo>
                    <a:pt x="6343" y="2618"/>
                  </a:lnTo>
                  <a:lnTo>
                    <a:pt x="6445" y="2102"/>
                  </a:lnTo>
                  <a:lnTo>
                    <a:pt x="6644" y="2618"/>
                  </a:lnTo>
                  <a:lnTo>
                    <a:pt x="6706" y="2334"/>
                  </a:lnTo>
                  <a:lnTo>
                    <a:pt x="6619" y="1638"/>
                  </a:lnTo>
                  <a:lnTo>
                    <a:pt x="6972" y="1070"/>
                  </a:lnTo>
                  <a:lnTo>
                    <a:pt x="7202" y="1006"/>
                  </a:lnTo>
                  <a:lnTo>
                    <a:pt x="6513" y="0"/>
                  </a:lnTo>
                  <a:lnTo>
                    <a:pt x="7501" y="0"/>
                  </a:lnTo>
                  <a:lnTo>
                    <a:pt x="7463" y="296"/>
                  </a:lnTo>
                  <a:lnTo>
                    <a:pt x="7642" y="705"/>
                  </a:lnTo>
                  <a:lnTo>
                    <a:pt x="7535" y="838"/>
                  </a:lnTo>
                  <a:lnTo>
                    <a:pt x="7596" y="941"/>
                  </a:lnTo>
                  <a:lnTo>
                    <a:pt x="7964" y="863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9DC859B4-AC00-8346-A6CF-A172FD5F2E23}"/>
              </a:ext>
            </a:extLst>
          </p:cNvPr>
          <p:cNvSpPr/>
          <p:nvPr/>
        </p:nvSpPr>
        <p:spPr>
          <a:xfrm>
            <a:off x="0" y="6845990"/>
            <a:ext cx="24377650" cy="6870010"/>
          </a:xfrm>
          <a:prstGeom prst="rect">
            <a:avLst/>
          </a:prstGeom>
          <a:solidFill>
            <a:schemeClr val="accent4">
              <a:lumMod val="20000"/>
              <a:lumOff val="80000"/>
              <a:alpha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2A4C5D-BA2F-914F-895D-ACC4C6C35D17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D069B9-B78B-C649-8450-1E2445790E6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E33FE26-204B-5F41-BB4F-E7391446BB02}"/>
              </a:ext>
            </a:extLst>
          </p:cNvPr>
          <p:cNvSpPr txBox="1"/>
          <p:nvPr/>
        </p:nvSpPr>
        <p:spPr>
          <a:xfrm>
            <a:off x="17401863" y="390251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7E298EB4-82CD-3942-BC62-BF4AB05B01F7}"/>
              </a:ext>
            </a:extLst>
          </p:cNvPr>
          <p:cNvSpPr txBox="1">
            <a:spLocks/>
          </p:cNvSpPr>
          <p:nvPr/>
        </p:nvSpPr>
        <p:spPr>
          <a:xfrm>
            <a:off x="17401863" y="4563253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A9F99A4-7B9A-8941-B6A8-7954EF18FD58}"/>
              </a:ext>
            </a:extLst>
          </p:cNvPr>
          <p:cNvSpPr txBox="1"/>
          <p:nvPr/>
        </p:nvSpPr>
        <p:spPr>
          <a:xfrm>
            <a:off x="17401863" y="1002989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18DA3993-78EE-3C46-ABEE-8A3F0583B7A6}"/>
              </a:ext>
            </a:extLst>
          </p:cNvPr>
          <p:cNvSpPr txBox="1">
            <a:spLocks/>
          </p:cNvSpPr>
          <p:nvPr/>
        </p:nvSpPr>
        <p:spPr>
          <a:xfrm>
            <a:off x="17401863" y="10690640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879FD2C-641B-1D40-A5D4-34795971A990}"/>
              </a:ext>
            </a:extLst>
          </p:cNvPr>
          <p:cNvSpPr txBox="1"/>
          <p:nvPr/>
        </p:nvSpPr>
        <p:spPr>
          <a:xfrm>
            <a:off x="5393170" y="390251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A89BF08D-5D40-5747-80DA-5C76D087FDAA}"/>
              </a:ext>
            </a:extLst>
          </p:cNvPr>
          <p:cNvSpPr txBox="1">
            <a:spLocks/>
          </p:cNvSpPr>
          <p:nvPr/>
        </p:nvSpPr>
        <p:spPr>
          <a:xfrm>
            <a:off x="2184915" y="4563253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4F2A66E-614B-4F43-A611-1F88AB288405}"/>
              </a:ext>
            </a:extLst>
          </p:cNvPr>
          <p:cNvSpPr txBox="1"/>
          <p:nvPr/>
        </p:nvSpPr>
        <p:spPr>
          <a:xfrm>
            <a:off x="5296988" y="10029897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F7D08ABC-23E6-2D43-AE29-45B602C5CED2}"/>
              </a:ext>
            </a:extLst>
          </p:cNvPr>
          <p:cNvSpPr txBox="1">
            <a:spLocks/>
          </p:cNvSpPr>
          <p:nvPr/>
        </p:nvSpPr>
        <p:spPr>
          <a:xfrm>
            <a:off x="2184915" y="10690640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EBB928B-6B87-AB4A-8BE4-59D2F494DA5B}"/>
              </a:ext>
            </a:extLst>
          </p:cNvPr>
          <p:cNvGrpSpPr/>
          <p:nvPr/>
        </p:nvGrpSpPr>
        <p:grpSpPr>
          <a:xfrm>
            <a:off x="14421307" y="4217011"/>
            <a:ext cx="2734578" cy="1169712"/>
            <a:chOff x="14421307" y="3167743"/>
            <a:chExt cx="2734578" cy="1169712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4F53FE3-BFB1-3A44-8F8F-FD568C5551CF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022FD20-EAFE-7F4E-8F45-E1422E2ECDB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421307" y="3167743"/>
              <a:ext cx="2114093" cy="1169712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87F5D65-9D77-414F-BBF5-E5FDE81AD51E}"/>
              </a:ext>
            </a:extLst>
          </p:cNvPr>
          <p:cNvGrpSpPr/>
          <p:nvPr/>
        </p:nvGrpSpPr>
        <p:grpSpPr>
          <a:xfrm flipH="1">
            <a:off x="7212014" y="4217011"/>
            <a:ext cx="2734056" cy="1169712"/>
            <a:chOff x="14421307" y="3167743"/>
            <a:chExt cx="2734578" cy="1169712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581B489-B83C-5B42-8B45-E98A6C845750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18B01C6-4033-B847-B918-6269A65EB3E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421307" y="3167743"/>
              <a:ext cx="2114093" cy="1169712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A1CDD09-495F-5B40-B12A-8ADAD5F62500}"/>
              </a:ext>
            </a:extLst>
          </p:cNvPr>
          <p:cNvGrpSpPr/>
          <p:nvPr/>
        </p:nvGrpSpPr>
        <p:grpSpPr>
          <a:xfrm flipH="1">
            <a:off x="7212015" y="8182523"/>
            <a:ext cx="3246260" cy="2139654"/>
            <a:chOff x="13909005" y="1030685"/>
            <a:chExt cx="3246880" cy="2139654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24A1847D-27DE-7E4D-A876-E49A4BB16F8D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1A97ACA3-6E18-BD4D-9468-D48FD5A5073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909005" y="1030685"/>
              <a:ext cx="2626394" cy="2137058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BAB527E-1B84-B440-AB77-647D70EF9657}"/>
              </a:ext>
            </a:extLst>
          </p:cNvPr>
          <p:cNvGrpSpPr/>
          <p:nvPr/>
        </p:nvGrpSpPr>
        <p:grpSpPr>
          <a:xfrm>
            <a:off x="14456862" y="9200755"/>
            <a:ext cx="2699023" cy="1124932"/>
            <a:chOff x="14456862" y="2045407"/>
            <a:chExt cx="2699023" cy="1124932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BC27281-E177-CF49-BA92-8FE15C9EF0BA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2B4A3064-2FB7-B946-ABB8-9B3EB39D5B1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4456862" y="2045407"/>
              <a:ext cx="2078539" cy="1122336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389033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7F7B0ECF-128C-B347-9092-D1659AFEA0F7}"/>
              </a:ext>
            </a:extLst>
          </p:cNvPr>
          <p:cNvGrpSpPr/>
          <p:nvPr/>
        </p:nvGrpSpPr>
        <p:grpSpPr>
          <a:xfrm>
            <a:off x="12197533" y="2119489"/>
            <a:ext cx="10659292" cy="10834511"/>
            <a:chOff x="1959429" y="1440744"/>
            <a:chExt cx="10659292" cy="10834511"/>
          </a:xfrm>
        </p:grpSpPr>
        <p:graphicFrame>
          <p:nvGraphicFramePr>
            <p:cNvPr id="2" name="Chart 1">
              <a:extLst>
                <a:ext uri="{FF2B5EF4-FFF2-40B4-BE49-F238E27FC236}">
                  <a16:creationId xmlns:a16="http://schemas.microsoft.com/office/drawing/2014/main" id="{C08107C9-FC07-B646-BE3B-3EFD510AAB4A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765405470"/>
                </p:ext>
              </p:extLst>
            </p:nvPr>
          </p:nvGraphicFramePr>
          <p:xfrm>
            <a:off x="1959429" y="1440744"/>
            <a:ext cx="10659292" cy="1083451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 useBgFill="1">
          <p:nvSpPr>
            <p:cNvPr id="10" name="Freeform 9">
              <a:extLst>
                <a:ext uri="{FF2B5EF4-FFF2-40B4-BE49-F238E27FC236}">
                  <a16:creationId xmlns:a16="http://schemas.microsoft.com/office/drawing/2014/main" id="{4091DA83-A004-4349-877C-9D825343CB70}"/>
                </a:ext>
              </a:extLst>
            </p:cNvPr>
            <p:cNvSpPr/>
            <p:nvPr/>
          </p:nvSpPr>
          <p:spPr>
            <a:xfrm>
              <a:off x="1959429" y="1440744"/>
              <a:ext cx="10659292" cy="10834511"/>
            </a:xfrm>
            <a:custGeom>
              <a:avLst/>
              <a:gdLst>
                <a:gd name="connsiteX0" fmla="*/ 0 w 10659292"/>
                <a:gd name="connsiteY0" fmla="*/ 0 h 10834511"/>
                <a:gd name="connsiteX1" fmla="*/ 5336222 w 10659292"/>
                <a:gd name="connsiteY1" fmla="*/ 0 h 10834511"/>
                <a:gd name="connsiteX2" fmla="*/ 4960208 w 10659292"/>
                <a:gd name="connsiteY2" fmla="*/ 135154 h 10834511"/>
                <a:gd name="connsiteX3" fmla="*/ 4709167 w 10659292"/>
                <a:gd name="connsiteY3" fmla="*/ 462919 h 10834511"/>
                <a:gd name="connsiteX4" fmla="*/ 4364945 w 10659292"/>
                <a:gd name="connsiteY4" fmla="*/ 677729 h 10834511"/>
                <a:gd name="connsiteX5" fmla="*/ 4145695 w 10659292"/>
                <a:gd name="connsiteY5" fmla="*/ 1028345 h 10834511"/>
                <a:gd name="connsiteX6" fmla="*/ 3737890 w 10659292"/>
                <a:gd name="connsiteY6" fmla="*/ 1220303 h 10834511"/>
                <a:gd name="connsiteX7" fmla="*/ 3581126 w 10659292"/>
                <a:gd name="connsiteY7" fmla="*/ 1944388 h 10834511"/>
                <a:gd name="connsiteX8" fmla="*/ 3205113 w 10659292"/>
                <a:gd name="connsiteY8" fmla="*/ 2080195 h 10834511"/>
                <a:gd name="connsiteX9" fmla="*/ 3205113 w 10659292"/>
                <a:gd name="connsiteY9" fmla="*/ 2599917 h 10834511"/>
                <a:gd name="connsiteX10" fmla="*/ 2922280 w 10659292"/>
                <a:gd name="connsiteY10" fmla="*/ 2690673 h 10834511"/>
                <a:gd name="connsiteX11" fmla="*/ 2922280 w 10659292"/>
                <a:gd name="connsiteY11" fmla="*/ 3145756 h 10834511"/>
                <a:gd name="connsiteX12" fmla="*/ 2640544 w 10659292"/>
                <a:gd name="connsiteY12" fmla="*/ 3380153 h 10834511"/>
                <a:gd name="connsiteX13" fmla="*/ 2640544 w 10659292"/>
                <a:gd name="connsiteY13" fmla="*/ 3865924 h 10834511"/>
                <a:gd name="connsiteX14" fmla="*/ 2358808 w 10659292"/>
                <a:gd name="connsiteY14" fmla="*/ 4023930 h 10834511"/>
                <a:gd name="connsiteX15" fmla="*/ 2358808 w 10659292"/>
                <a:gd name="connsiteY15" fmla="*/ 4499254 h 10834511"/>
                <a:gd name="connsiteX16" fmla="*/ 2107767 w 10659292"/>
                <a:gd name="connsiteY16" fmla="*/ 4589357 h 10834511"/>
                <a:gd name="connsiteX17" fmla="*/ 1868784 w 10659292"/>
                <a:gd name="connsiteY17" fmla="*/ 4905369 h 10834511"/>
                <a:gd name="connsiteX18" fmla="*/ 2107767 w 10659292"/>
                <a:gd name="connsiteY18" fmla="*/ 5120178 h 10834511"/>
                <a:gd name="connsiteX19" fmla="*/ 2246990 w 10659292"/>
                <a:gd name="connsiteY19" fmla="*/ 5663406 h 10834511"/>
                <a:gd name="connsiteX20" fmla="*/ 2615330 w 10659292"/>
                <a:gd name="connsiteY20" fmla="*/ 6341787 h 10834511"/>
                <a:gd name="connsiteX21" fmla="*/ 3152493 w 10659292"/>
                <a:gd name="connsiteY21" fmla="*/ 6971852 h 10834511"/>
                <a:gd name="connsiteX22" fmla="*/ 3212786 w 10659292"/>
                <a:gd name="connsiteY22" fmla="*/ 7579718 h 10834511"/>
                <a:gd name="connsiteX23" fmla="*/ 3735698 w 10659292"/>
                <a:gd name="connsiteY23" fmla="*/ 8006073 h 10834511"/>
                <a:gd name="connsiteX24" fmla="*/ 3840938 w 10659292"/>
                <a:gd name="connsiteY24" fmla="*/ 8622427 h 10834511"/>
                <a:gd name="connsiteX25" fmla="*/ 4318902 w 10659292"/>
                <a:gd name="connsiteY25" fmla="*/ 9040947 h 10834511"/>
                <a:gd name="connsiteX26" fmla="*/ 4469089 w 10659292"/>
                <a:gd name="connsiteY26" fmla="*/ 9597233 h 10834511"/>
                <a:gd name="connsiteX27" fmla="*/ 4820985 w 10659292"/>
                <a:gd name="connsiteY27" fmla="*/ 9931526 h 10834511"/>
                <a:gd name="connsiteX28" fmla="*/ 4990903 w 10659292"/>
                <a:gd name="connsiteY28" fmla="*/ 10444719 h 10834511"/>
                <a:gd name="connsiteX29" fmla="*/ 5329645 w 10659292"/>
                <a:gd name="connsiteY29" fmla="*/ 10833858 h 10834511"/>
                <a:gd name="connsiteX30" fmla="*/ 5648653 w 10659292"/>
                <a:gd name="connsiteY30" fmla="*/ 10470836 h 10834511"/>
                <a:gd name="connsiteX31" fmla="*/ 5876673 w 10659292"/>
                <a:gd name="connsiteY31" fmla="*/ 9864929 h 10834511"/>
                <a:gd name="connsiteX32" fmla="*/ 6081672 w 10659292"/>
                <a:gd name="connsiteY32" fmla="*/ 9504518 h 10834511"/>
                <a:gd name="connsiteX33" fmla="*/ 6337098 w 10659292"/>
                <a:gd name="connsiteY33" fmla="*/ 9054658 h 10834511"/>
                <a:gd name="connsiteX34" fmla="*/ 6721881 w 10659292"/>
                <a:gd name="connsiteY34" fmla="*/ 8715141 h 10834511"/>
                <a:gd name="connsiteX35" fmla="*/ 6864394 w 10659292"/>
                <a:gd name="connsiteY35" fmla="*/ 8121640 h 10834511"/>
                <a:gd name="connsiteX36" fmla="*/ 7257948 w 10659292"/>
                <a:gd name="connsiteY36" fmla="*/ 7706384 h 10834511"/>
                <a:gd name="connsiteX37" fmla="*/ 7470621 w 10659292"/>
                <a:gd name="connsiteY37" fmla="*/ 7052160 h 10834511"/>
                <a:gd name="connsiteX38" fmla="*/ 8015457 w 10659292"/>
                <a:gd name="connsiteY38" fmla="*/ 6628417 h 10834511"/>
                <a:gd name="connsiteX39" fmla="*/ 8195241 w 10659292"/>
                <a:gd name="connsiteY39" fmla="*/ 6311100 h 10834511"/>
                <a:gd name="connsiteX40" fmla="*/ 8149199 w 10659292"/>
                <a:gd name="connsiteY40" fmla="*/ 5854057 h 10834511"/>
                <a:gd name="connsiteX41" fmla="*/ 8560293 w 10659292"/>
                <a:gd name="connsiteY41" fmla="*/ 5493647 h 10834511"/>
                <a:gd name="connsiteX42" fmla="*/ 8564677 w 10659292"/>
                <a:gd name="connsiteY42" fmla="*/ 5120178 h 10834511"/>
                <a:gd name="connsiteX43" fmla="*/ 8789409 w 10659292"/>
                <a:gd name="connsiteY43" fmla="*/ 4900798 h 10834511"/>
                <a:gd name="connsiteX44" fmla="*/ 8564677 w 10659292"/>
                <a:gd name="connsiteY44" fmla="*/ 4589357 h 10834511"/>
                <a:gd name="connsiteX45" fmla="*/ 8313637 w 10659292"/>
                <a:gd name="connsiteY45" fmla="*/ 4291626 h 10834511"/>
                <a:gd name="connsiteX46" fmla="*/ 8313637 w 10659292"/>
                <a:gd name="connsiteY46" fmla="*/ 4023930 h 10834511"/>
                <a:gd name="connsiteX47" fmla="*/ 8031900 w 10659292"/>
                <a:gd name="connsiteY47" fmla="*/ 3865924 h 10834511"/>
                <a:gd name="connsiteX48" fmla="*/ 8031900 w 10659292"/>
                <a:gd name="connsiteY48" fmla="*/ 3380153 h 10834511"/>
                <a:gd name="connsiteX49" fmla="*/ 7749067 w 10659292"/>
                <a:gd name="connsiteY49" fmla="*/ 3176443 h 10834511"/>
                <a:gd name="connsiteX50" fmla="*/ 7749067 w 10659292"/>
                <a:gd name="connsiteY50" fmla="*/ 2779469 h 10834511"/>
                <a:gd name="connsiteX51" fmla="*/ 7467331 w 10659292"/>
                <a:gd name="connsiteY51" fmla="*/ 2599917 h 10834511"/>
                <a:gd name="connsiteX52" fmla="*/ 7467331 w 10659292"/>
                <a:gd name="connsiteY52" fmla="*/ 2080195 h 10834511"/>
                <a:gd name="connsiteX53" fmla="*/ 7044179 w 10659292"/>
                <a:gd name="connsiteY53" fmla="*/ 1726314 h 10834511"/>
                <a:gd name="connsiteX54" fmla="*/ 6934554 w 10659292"/>
                <a:gd name="connsiteY54" fmla="*/ 1220303 h 10834511"/>
                <a:gd name="connsiteX55" fmla="*/ 6526749 w 10659292"/>
                <a:gd name="connsiteY55" fmla="*/ 1028345 h 10834511"/>
                <a:gd name="connsiteX56" fmla="*/ 6307500 w 10659292"/>
                <a:gd name="connsiteY56" fmla="*/ 677729 h 10834511"/>
                <a:gd name="connsiteX57" fmla="*/ 5962181 w 10659292"/>
                <a:gd name="connsiteY57" fmla="*/ 462919 h 10834511"/>
                <a:gd name="connsiteX58" fmla="*/ 5712236 w 10659292"/>
                <a:gd name="connsiteY58" fmla="*/ 135154 h 10834511"/>
                <a:gd name="connsiteX59" fmla="*/ 5336222 w 10659292"/>
                <a:gd name="connsiteY59" fmla="*/ 0 h 10834511"/>
                <a:gd name="connsiteX60" fmla="*/ 10659292 w 10659292"/>
                <a:gd name="connsiteY60" fmla="*/ 0 h 10834511"/>
                <a:gd name="connsiteX61" fmla="*/ 10659292 w 10659292"/>
                <a:gd name="connsiteY61" fmla="*/ 10834511 h 10834511"/>
                <a:gd name="connsiteX62" fmla="*/ 0 w 10659292"/>
                <a:gd name="connsiteY62" fmla="*/ 10834511 h 10834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l="l" t="t" r="r" b="b"/>
              <a:pathLst>
                <a:path w="10659292" h="10834511">
                  <a:moveTo>
                    <a:pt x="0" y="0"/>
                  </a:moveTo>
                  <a:lnTo>
                    <a:pt x="5336222" y="0"/>
                  </a:lnTo>
                  <a:lnTo>
                    <a:pt x="4960208" y="135154"/>
                  </a:lnTo>
                  <a:lnTo>
                    <a:pt x="4709167" y="462919"/>
                  </a:lnTo>
                  <a:lnTo>
                    <a:pt x="4364945" y="677729"/>
                  </a:lnTo>
                  <a:lnTo>
                    <a:pt x="4145695" y="1028345"/>
                  </a:lnTo>
                  <a:lnTo>
                    <a:pt x="3737890" y="1220303"/>
                  </a:lnTo>
                  <a:lnTo>
                    <a:pt x="3581126" y="1944388"/>
                  </a:lnTo>
                  <a:lnTo>
                    <a:pt x="3205113" y="2080195"/>
                  </a:lnTo>
                  <a:lnTo>
                    <a:pt x="3205113" y="2599917"/>
                  </a:lnTo>
                  <a:lnTo>
                    <a:pt x="2922280" y="2690673"/>
                  </a:lnTo>
                  <a:lnTo>
                    <a:pt x="2922280" y="3145756"/>
                  </a:lnTo>
                  <a:lnTo>
                    <a:pt x="2640544" y="3380153"/>
                  </a:lnTo>
                  <a:lnTo>
                    <a:pt x="2640544" y="3865924"/>
                  </a:lnTo>
                  <a:lnTo>
                    <a:pt x="2358808" y="4023930"/>
                  </a:lnTo>
                  <a:lnTo>
                    <a:pt x="2358808" y="4499254"/>
                  </a:lnTo>
                  <a:lnTo>
                    <a:pt x="2107767" y="4589357"/>
                  </a:lnTo>
                  <a:lnTo>
                    <a:pt x="1868784" y="4905369"/>
                  </a:lnTo>
                  <a:lnTo>
                    <a:pt x="2107767" y="5120178"/>
                  </a:lnTo>
                  <a:lnTo>
                    <a:pt x="2246990" y="5663406"/>
                  </a:lnTo>
                  <a:lnTo>
                    <a:pt x="2615330" y="6341787"/>
                  </a:lnTo>
                  <a:lnTo>
                    <a:pt x="3152493" y="6971852"/>
                  </a:lnTo>
                  <a:lnTo>
                    <a:pt x="3212786" y="7579718"/>
                  </a:lnTo>
                  <a:lnTo>
                    <a:pt x="3735698" y="8006073"/>
                  </a:lnTo>
                  <a:lnTo>
                    <a:pt x="3840938" y="8622427"/>
                  </a:lnTo>
                  <a:lnTo>
                    <a:pt x="4318902" y="9040947"/>
                  </a:lnTo>
                  <a:lnTo>
                    <a:pt x="4469089" y="9597233"/>
                  </a:lnTo>
                  <a:lnTo>
                    <a:pt x="4820985" y="9931526"/>
                  </a:lnTo>
                  <a:lnTo>
                    <a:pt x="4990903" y="10444719"/>
                  </a:lnTo>
                  <a:lnTo>
                    <a:pt x="5329645" y="10833858"/>
                  </a:lnTo>
                  <a:lnTo>
                    <a:pt x="5648653" y="10470836"/>
                  </a:lnTo>
                  <a:lnTo>
                    <a:pt x="5876673" y="9864929"/>
                  </a:lnTo>
                  <a:lnTo>
                    <a:pt x="6081672" y="9504518"/>
                  </a:lnTo>
                  <a:lnTo>
                    <a:pt x="6337098" y="9054658"/>
                  </a:lnTo>
                  <a:lnTo>
                    <a:pt x="6721881" y="8715141"/>
                  </a:lnTo>
                  <a:lnTo>
                    <a:pt x="6864394" y="8121640"/>
                  </a:lnTo>
                  <a:lnTo>
                    <a:pt x="7257948" y="7706384"/>
                  </a:lnTo>
                  <a:lnTo>
                    <a:pt x="7470621" y="7052160"/>
                  </a:lnTo>
                  <a:lnTo>
                    <a:pt x="8015457" y="6628417"/>
                  </a:lnTo>
                  <a:lnTo>
                    <a:pt x="8195241" y="6311100"/>
                  </a:lnTo>
                  <a:lnTo>
                    <a:pt x="8149199" y="5854057"/>
                  </a:lnTo>
                  <a:lnTo>
                    <a:pt x="8560293" y="5493647"/>
                  </a:lnTo>
                  <a:lnTo>
                    <a:pt x="8564677" y="5120178"/>
                  </a:lnTo>
                  <a:lnTo>
                    <a:pt x="8789409" y="4900798"/>
                  </a:lnTo>
                  <a:lnTo>
                    <a:pt x="8564677" y="4589357"/>
                  </a:lnTo>
                  <a:lnTo>
                    <a:pt x="8313637" y="4291626"/>
                  </a:lnTo>
                  <a:lnTo>
                    <a:pt x="8313637" y="4023930"/>
                  </a:lnTo>
                  <a:lnTo>
                    <a:pt x="8031900" y="3865924"/>
                  </a:lnTo>
                  <a:lnTo>
                    <a:pt x="8031900" y="3380153"/>
                  </a:lnTo>
                  <a:lnTo>
                    <a:pt x="7749067" y="3176443"/>
                  </a:lnTo>
                  <a:lnTo>
                    <a:pt x="7749067" y="2779469"/>
                  </a:lnTo>
                  <a:lnTo>
                    <a:pt x="7467331" y="2599917"/>
                  </a:lnTo>
                  <a:lnTo>
                    <a:pt x="7467331" y="2080195"/>
                  </a:lnTo>
                  <a:lnTo>
                    <a:pt x="7044179" y="1726314"/>
                  </a:lnTo>
                  <a:lnTo>
                    <a:pt x="6934554" y="1220303"/>
                  </a:lnTo>
                  <a:lnTo>
                    <a:pt x="6526749" y="1028345"/>
                  </a:lnTo>
                  <a:lnTo>
                    <a:pt x="6307500" y="677729"/>
                  </a:lnTo>
                  <a:lnTo>
                    <a:pt x="5962181" y="462919"/>
                  </a:lnTo>
                  <a:lnTo>
                    <a:pt x="5712236" y="135154"/>
                  </a:lnTo>
                  <a:lnTo>
                    <a:pt x="5336222" y="0"/>
                  </a:lnTo>
                  <a:lnTo>
                    <a:pt x="10659292" y="0"/>
                  </a:lnTo>
                  <a:lnTo>
                    <a:pt x="10659292" y="10834511"/>
                  </a:lnTo>
                  <a:lnTo>
                    <a:pt x="0" y="1083451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>
                <a:latin typeface="Poppins SemiBold" pitchFamily="2" charset="77"/>
                <a:cs typeface="Poppins SemiBold" pitchFamily="2" charset="77"/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B60FC495-7F4D-4545-9DD6-2FBB293AF737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F413AE-D6B5-6B45-BDEE-C29C3F05BB8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8FED8342-59D5-4E45-9319-6BC419ECA457}"/>
              </a:ext>
            </a:extLst>
          </p:cNvPr>
          <p:cNvSpPr>
            <a:spLocks noChangeAspect="1"/>
          </p:cNvSpPr>
          <p:nvPr/>
        </p:nvSpPr>
        <p:spPr>
          <a:xfrm>
            <a:off x="1520825" y="3997643"/>
            <a:ext cx="1066800" cy="1066800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44D29B5-9507-F840-B016-357F26707A63}"/>
              </a:ext>
            </a:extLst>
          </p:cNvPr>
          <p:cNvSpPr txBox="1"/>
          <p:nvPr/>
        </p:nvSpPr>
        <p:spPr>
          <a:xfrm>
            <a:off x="3081770" y="4238655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451126F-6DE3-2046-B1B7-7A3E65F9D8E9}"/>
              </a:ext>
            </a:extLst>
          </p:cNvPr>
          <p:cNvSpPr>
            <a:spLocks noChangeAspect="1"/>
          </p:cNvSpPr>
          <p:nvPr/>
        </p:nvSpPr>
        <p:spPr>
          <a:xfrm>
            <a:off x="1520825" y="7337743"/>
            <a:ext cx="1066800" cy="1066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06C10F4-4060-7D4B-97F4-305F7BC53D2B}"/>
              </a:ext>
            </a:extLst>
          </p:cNvPr>
          <p:cNvSpPr txBox="1"/>
          <p:nvPr/>
        </p:nvSpPr>
        <p:spPr>
          <a:xfrm>
            <a:off x="3081770" y="7578755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D0B26591-54EB-8944-BEAB-5D765AD89550}"/>
              </a:ext>
            </a:extLst>
          </p:cNvPr>
          <p:cNvSpPr>
            <a:spLocks noChangeAspect="1"/>
          </p:cNvSpPr>
          <p:nvPr/>
        </p:nvSpPr>
        <p:spPr>
          <a:xfrm>
            <a:off x="1520825" y="10677843"/>
            <a:ext cx="1066800" cy="10668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F6A2799-358B-EF4F-80BE-55DBD1345A3C}"/>
              </a:ext>
            </a:extLst>
          </p:cNvPr>
          <p:cNvSpPr txBox="1"/>
          <p:nvPr/>
        </p:nvSpPr>
        <p:spPr>
          <a:xfrm>
            <a:off x="3081770" y="10918855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2122F723-CF19-1C4E-96AB-C3360978BFB0}"/>
              </a:ext>
            </a:extLst>
          </p:cNvPr>
          <p:cNvSpPr>
            <a:spLocks noChangeAspect="1"/>
          </p:cNvSpPr>
          <p:nvPr/>
        </p:nvSpPr>
        <p:spPr>
          <a:xfrm>
            <a:off x="6905625" y="3997643"/>
            <a:ext cx="1066800" cy="10668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889CA18-113D-5E42-8ABC-ADA831976156}"/>
              </a:ext>
            </a:extLst>
          </p:cNvPr>
          <p:cNvSpPr txBox="1"/>
          <p:nvPr/>
        </p:nvSpPr>
        <p:spPr>
          <a:xfrm>
            <a:off x="8466570" y="4238655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4112E223-2205-954D-B68D-0CB117A26F2D}"/>
              </a:ext>
            </a:extLst>
          </p:cNvPr>
          <p:cNvSpPr>
            <a:spLocks noChangeAspect="1"/>
          </p:cNvSpPr>
          <p:nvPr/>
        </p:nvSpPr>
        <p:spPr>
          <a:xfrm>
            <a:off x="6905625" y="7337743"/>
            <a:ext cx="1066800" cy="10668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1AD8636-3A42-774A-91F2-B8239C0B5D0F}"/>
              </a:ext>
            </a:extLst>
          </p:cNvPr>
          <p:cNvSpPr txBox="1"/>
          <p:nvPr/>
        </p:nvSpPr>
        <p:spPr>
          <a:xfrm>
            <a:off x="8466570" y="7578755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D7EDDE1C-108B-0B43-AA68-24253EBFC378}"/>
              </a:ext>
            </a:extLst>
          </p:cNvPr>
          <p:cNvSpPr>
            <a:spLocks noChangeAspect="1"/>
          </p:cNvSpPr>
          <p:nvPr/>
        </p:nvSpPr>
        <p:spPr>
          <a:xfrm>
            <a:off x="6905625" y="10677843"/>
            <a:ext cx="1066800" cy="10668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6B1D91E-7331-B344-9904-26DE805704FE}"/>
              </a:ext>
            </a:extLst>
          </p:cNvPr>
          <p:cNvSpPr txBox="1"/>
          <p:nvPr/>
        </p:nvSpPr>
        <p:spPr>
          <a:xfrm>
            <a:off x="8466570" y="10918855"/>
            <a:ext cx="168668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</p:spTree>
    <p:extLst>
      <p:ext uri="{BB962C8B-B14F-4D97-AF65-F5344CB8AC3E}">
        <p14:creationId xmlns:p14="http://schemas.microsoft.com/office/powerpoint/2010/main" val="26409549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6C55FB2-D7BC-8140-9700-E626D0E429BB}"/>
              </a:ext>
            </a:extLst>
          </p:cNvPr>
          <p:cNvGrpSpPr/>
          <p:nvPr/>
        </p:nvGrpSpPr>
        <p:grpSpPr>
          <a:xfrm>
            <a:off x="8609828" y="1800991"/>
            <a:ext cx="7157995" cy="11915009"/>
            <a:chOff x="8464595" y="1532322"/>
            <a:chExt cx="6423075" cy="10691683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6AF178C3-0023-544F-B850-5035E5B0E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75064" y="4620007"/>
              <a:ext cx="187219" cy="132494"/>
            </a:xfrm>
            <a:custGeom>
              <a:avLst/>
              <a:gdLst>
                <a:gd name="T0" fmla="*/ 20 w 286"/>
                <a:gd name="T1" fmla="*/ 153 h 203"/>
                <a:gd name="T2" fmla="*/ 39 w 286"/>
                <a:gd name="T3" fmla="*/ 0 h 203"/>
                <a:gd name="T4" fmla="*/ 39 w 286"/>
                <a:gd name="T5" fmla="*/ 0 h 203"/>
                <a:gd name="T6" fmla="*/ 39 w 286"/>
                <a:gd name="T7" fmla="*/ 0 h 203"/>
                <a:gd name="T8" fmla="*/ 46 w 286"/>
                <a:gd name="T9" fmla="*/ 25 h 203"/>
                <a:gd name="T10" fmla="*/ 46 w 286"/>
                <a:gd name="T11" fmla="*/ 25 h 203"/>
                <a:gd name="T12" fmla="*/ 285 w 286"/>
                <a:gd name="T13" fmla="*/ 202 h 203"/>
                <a:gd name="T14" fmla="*/ 285 w 286"/>
                <a:gd name="T15" fmla="*/ 202 h 203"/>
                <a:gd name="T16" fmla="*/ 0 w 286"/>
                <a:gd name="T17" fmla="*/ 201 h 203"/>
                <a:gd name="T18" fmla="*/ 0 w 286"/>
                <a:gd name="T19" fmla="*/ 201 h 203"/>
                <a:gd name="T20" fmla="*/ 0 w 286"/>
                <a:gd name="T21" fmla="*/ 201 h 203"/>
                <a:gd name="T22" fmla="*/ 20 w 286"/>
                <a:gd name="T23" fmla="*/ 153 h 203"/>
                <a:gd name="T24" fmla="*/ 20 w 286"/>
                <a:gd name="T25" fmla="*/ 15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6" h="203">
                  <a:moveTo>
                    <a:pt x="20" y="153"/>
                  </a:moveTo>
                  <a:cubicBezTo>
                    <a:pt x="14" y="96"/>
                    <a:pt x="29" y="47"/>
                    <a:pt x="39" y="0"/>
                  </a:cubicBezTo>
                  <a:lnTo>
                    <a:pt x="39" y="0"/>
                  </a:lnTo>
                  <a:lnTo>
                    <a:pt x="39" y="0"/>
                  </a:lnTo>
                  <a:cubicBezTo>
                    <a:pt x="43" y="16"/>
                    <a:pt x="46" y="25"/>
                    <a:pt x="46" y="25"/>
                  </a:cubicBezTo>
                  <a:lnTo>
                    <a:pt x="46" y="25"/>
                  </a:lnTo>
                  <a:lnTo>
                    <a:pt x="285" y="202"/>
                  </a:lnTo>
                  <a:lnTo>
                    <a:pt x="285" y="202"/>
                  </a:lnTo>
                  <a:cubicBezTo>
                    <a:pt x="190" y="202"/>
                    <a:pt x="95" y="201"/>
                    <a:pt x="0" y="201"/>
                  </a:cubicBezTo>
                  <a:lnTo>
                    <a:pt x="0" y="201"/>
                  </a:lnTo>
                  <a:lnTo>
                    <a:pt x="0" y="201"/>
                  </a:lnTo>
                  <a:cubicBezTo>
                    <a:pt x="3" y="184"/>
                    <a:pt x="20" y="171"/>
                    <a:pt x="20" y="153"/>
                  </a:cubicBezTo>
                  <a:lnTo>
                    <a:pt x="20" y="153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4282C1C8-47CF-2444-BB8A-65DA1EF73F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97191" y="4812988"/>
              <a:ext cx="403242" cy="40324"/>
            </a:xfrm>
            <a:custGeom>
              <a:avLst/>
              <a:gdLst>
                <a:gd name="T0" fmla="*/ 0 w 619"/>
                <a:gd name="T1" fmla="*/ 61 h 62"/>
                <a:gd name="T2" fmla="*/ 8 w 619"/>
                <a:gd name="T3" fmla="*/ 0 h 62"/>
                <a:gd name="T4" fmla="*/ 8 w 619"/>
                <a:gd name="T5" fmla="*/ 0 h 62"/>
                <a:gd name="T6" fmla="*/ 8 w 619"/>
                <a:gd name="T7" fmla="*/ 0 h 62"/>
                <a:gd name="T8" fmla="*/ 618 w 619"/>
                <a:gd name="T9" fmla="*/ 9 h 62"/>
                <a:gd name="T10" fmla="*/ 618 w 619"/>
                <a:gd name="T11" fmla="*/ 9 h 62"/>
                <a:gd name="T12" fmla="*/ 618 w 619"/>
                <a:gd name="T13" fmla="*/ 9 h 62"/>
                <a:gd name="T14" fmla="*/ 608 w 619"/>
                <a:gd name="T15" fmla="*/ 10 h 62"/>
                <a:gd name="T16" fmla="*/ 608 w 619"/>
                <a:gd name="T17" fmla="*/ 10 h 62"/>
                <a:gd name="T18" fmla="*/ 608 w 619"/>
                <a:gd name="T19" fmla="*/ 10 h 62"/>
                <a:gd name="T20" fmla="*/ 556 w 619"/>
                <a:gd name="T21" fmla="*/ 15 h 62"/>
                <a:gd name="T22" fmla="*/ 556 w 619"/>
                <a:gd name="T23" fmla="*/ 15 h 62"/>
                <a:gd name="T24" fmla="*/ 556 w 619"/>
                <a:gd name="T25" fmla="*/ 15 h 62"/>
                <a:gd name="T26" fmla="*/ 486 w 619"/>
                <a:gd name="T27" fmla="*/ 21 h 62"/>
                <a:gd name="T28" fmla="*/ 486 w 619"/>
                <a:gd name="T29" fmla="*/ 21 h 62"/>
                <a:gd name="T30" fmla="*/ 486 w 619"/>
                <a:gd name="T31" fmla="*/ 21 h 62"/>
                <a:gd name="T32" fmla="*/ 365 w 619"/>
                <a:gd name="T33" fmla="*/ 31 h 62"/>
                <a:gd name="T34" fmla="*/ 365 w 619"/>
                <a:gd name="T35" fmla="*/ 31 h 62"/>
                <a:gd name="T36" fmla="*/ 365 w 619"/>
                <a:gd name="T37" fmla="*/ 31 h 62"/>
                <a:gd name="T38" fmla="*/ 0 w 619"/>
                <a:gd name="T39" fmla="*/ 61 h 62"/>
                <a:gd name="T40" fmla="*/ 0 w 619"/>
                <a:gd name="T41" fmla="*/ 61 h 62"/>
                <a:gd name="T42" fmla="*/ 0 w 619"/>
                <a:gd name="T43" fmla="*/ 6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9" h="62">
                  <a:moveTo>
                    <a:pt x="0" y="61"/>
                  </a:moveTo>
                  <a:cubicBezTo>
                    <a:pt x="2" y="40"/>
                    <a:pt x="5" y="20"/>
                    <a:pt x="8" y="0"/>
                  </a:cubicBezTo>
                  <a:lnTo>
                    <a:pt x="8" y="0"/>
                  </a:lnTo>
                  <a:lnTo>
                    <a:pt x="8" y="0"/>
                  </a:lnTo>
                  <a:cubicBezTo>
                    <a:pt x="211" y="2"/>
                    <a:pt x="415" y="2"/>
                    <a:pt x="618" y="9"/>
                  </a:cubicBezTo>
                  <a:lnTo>
                    <a:pt x="618" y="9"/>
                  </a:lnTo>
                  <a:lnTo>
                    <a:pt x="618" y="9"/>
                  </a:lnTo>
                  <a:cubicBezTo>
                    <a:pt x="615" y="10"/>
                    <a:pt x="611" y="10"/>
                    <a:pt x="608" y="10"/>
                  </a:cubicBezTo>
                  <a:lnTo>
                    <a:pt x="608" y="10"/>
                  </a:lnTo>
                  <a:lnTo>
                    <a:pt x="608" y="10"/>
                  </a:lnTo>
                  <a:cubicBezTo>
                    <a:pt x="591" y="12"/>
                    <a:pt x="573" y="13"/>
                    <a:pt x="556" y="15"/>
                  </a:cubicBezTo>
                  <a:lnTo>
                    <a:pt x="556" y="15"/>
                  </a:lnTo>
                  <a:lnTo>
                    <a:pt x="556" y="15"/>
                  </a:lnTo>
                  <a:cubicBezTo>
                    <a:pt x="533" y="17"/>
                    <a:pt x="510" y="19"/>
                    <a:pt x="486" y="21"/>
                  </a:cubicBezTo>
                  <a:lnTo>
                    <a:pt x="486" y="21"/>
                  </a:lnTo>
                  <a:lnTo>
                    <a:pt x="486" y="21"/>
                  </a:lnTo>
                  <a:cubicBezTo>
                    <a:pt x="446" y="25"/>
                    <a:pt x="406" y="28"/>
                    <a:pt x="365" y="31"/>
                  </a:cubicBezTo>
                  <a:lnTo>
                    <a:pt x="365" y="31"/>
                  </a:lnTo>
                  <a:lnTo>
                    <a:pt x="365" y="31"/>
                  </a:lnTo>
                  <a:cubicBezTo>
                    <a:pt x="243" y="41"/>
                    <a:pt x="122" y="51"/>
                    <a:pt x="0" y="61"/>
                  </a:cubicBezTo>
                  <a:lnTo>
                    <a:pt x="0" y="61"/>
                  </a:lnTo>
                  <a:lnTo>
                    <a:pt x="0" y="6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3FF5E659-F45B-DB43-AA37-D40ECF7EAD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37964" y="2197673"/>
              <a:ext cx="518454" cy="2099740"/>
            </a:xfrm>
            <a:custGeom>
              <a:avLst/>
              <a:gdLst>
                <a:gd name="T0" fmla="*/ 0 w 795"/>
                <a:gd name="T1" fmla="*/ 997 h 3214"/>
                <a:gd name="T2" fmla="*/ 99 w 795"/>
                <a:gd name="T3" fmla="*/ 207 h 3214"/>
                <a:gd name="T4" fmla="*/ 485 w 795"/>
                <a:gd name="T5" fmla="*/ 0 h 3214"/>
                <a:gd name="T6" fmla="*/ 794 w 795"/>
                <a:gd name="T7" fmla="*/ 403 h 3214"/>
                <a:gd name="T8" fmla="*/ 504 w 795"/>
                <a:gd name="T9" fmla="*/ 3213 h 3214"/>
                <a:gd name="T10" fmla="*/ 496 w 795"/>
                <a:gd name="T11" fmla="*/ 3201 h 3214"/>
                <a:gd name="T12" fmla="*/ 496 w 795"/>
                <a:gd name="T13" fmla="*/ 3159 h 3214"/>
                <a:gd name="T14" fmla="*/ 476 w 795"/>
                <a:gd name="T15" fmla="*/ 3159 h 3214"/>
                <a:gd name="T16" fmla="*/ 476 w 795"/>
                <a:gd name="T17" fmla="*/ 3084 h 3214"/>
                <a:gd name="T18" fmla="*/ 365 w 795"/>
                <a:gd name="T19" fmla="*/ 2774 h 3214"/>
                <a:gd name="T20" fmla="*/ 358 w 795"/>
                <a:gd name="T21" fmla="*/ 2698 h 3214"/>
                <a:gd name="T22" fmla="*/ 131 w 795"/>
                <a:gd name="T23" fmla="*/ 1822 h 3214"/>
                <a:gd name="T24" fmla="*/ 90 w 795"/>
                <a:gd name="T25" fmla="*/ 1588 h 3214"/>
                <a:gd name="T26" fmla="*/ 0 w 795"/>
                <a:gd name="T27" fmla="*/ 1181 h 3214"/>
                <a:gd name="T28" fmla="*/ 0 w 795"/>
                <a:gd name="T29" fmla="*/ 997 h 3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95" h="3214">
                  <a:moveTo>
                    <a:pt x="0" y="997"/>
                  </a:moveTo>
                  <a:cubicBezTo>
                    <a:pt x="22" y="734"/>
                    <a:pt x="124" y="451"/>
                    <a:pt x="99" y="207"/>
                  </a:cubicBezTo>
                  <a:lnTo>
                    <a:pt x="485" y="0"/>
                  </a:lnTo>
                  <a:cubicBezTo>
                    <a:pt x="485" y="0"/>
                    <a:pt x="656" y="355"/>
                    <a:pt x="794" y="403"/>
                  </a:cubicBezTo>
                  <a:cubicBezTo>
                    <a:pt x="730" y="1427"/>
                    <a:pt x="638" y="2192"/>
                    <a:pt x="504" y="3213"/>
                  </a:cubicBezTo>
                  <a:cubicBezTo>
                    <a:pt x="502" y="3209"/>
                    <a:pt x="499" y="3205"/>
                    <a:pt x="496" y="3201"/>
                  </a:cubicBezTo>
                  <a:cubicBezTo>
                    <a:pt x="496" y="3187"/>
                    <a:pt x="503" y="3174"/>
                    <a:pt x="496" y="3159"/>
                  </a:cubicBezTo>
                  <a:lnTo>
                    <a:pt x="476" y="3159"/>
                  </a:lnTo>
                  <a:cubicBezTo>
                    <a:pt x="469" y="3132"/>
                    <a:pt x="483" y="3104"/>
                    <a:pt x="476" y="3084"/>
                  </a:cubicBezTo>
                  <a:cubicBezTo>
                    <a:pt x="421" y="2980"/>
                    <a:pt x="421" y="2870"/>
                    <a:pt x="365" y="2774"/>
                  </a:cubicBezTo>
                  <a:cubicBezTo>
                    <a:pt x="352" y="2753"/>
                    <a:pt x="365" y="2718"/>
                    <a:pt x="358" y="2698"/>
                  </a:cubicBezTo>
                  <a:cubicBezTo>
                    <a:pt x="262" y="2408"/>
                    <a:pt x="200" y="2126"/>
                    <a:pt x="131" y="1822"/>
                  </a:cubicBezTo>
                  <a:cubicBezTo>
                    <a:pt x="111" y="1740"/>
                    <a:pt x="111" y="1663"/>
                    <a:pt x="90" y="1588"/>
                  </a:cubicBezTo>
                  <a:cubicBezTo>
                    <a:pt x="55" y="1450"/>
                    <a:pt x="14" y="1319"/>
                    <a:pt x="0" y="1181"/>
                  </a:cubicBezTo>
                  <a:lnTo>
                    <a:pt x="0" y="997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72ABF9C2-C259-2647-9525-9BA4EEA0B9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26168" y="3666627"/>
              <a:ext cx="962021" cy="1137719"/>
            </a:xfrm>
            <a:custGeom>
              <a:avLst/>
              <a:gdLst>
                <a:gd name="T0" fmla="*/ 944 w 1475"/>
                <a:gd name="T1" fmla="*/ 89 h 1742"/>
                <a:gd name="T2" fmla="*/ 967 w 1475"/>
                <a:gd name="T3" fmla="*/ 0 h 1742"/>
                <a:gd name="T4" fmla="*/ 967 w 1475"/>
                <a:gd name="T5" fmla="*/ 0 h 1742"/>
                <a:gd name="T6" fmla="*/ 1474 w 1475"/>
                <a:gd name="T7" fmla="*/ 1741 h 1742"/>
                <a:gd name="T8" fmla="*/ 1474 w 1475"/>
                <a:gd name="T9" fmla="*/ 1741 h 1742"/>
                <a:gd name="T10" fmla="*/ 1474 w 1475"/>
                <a:gd name="T11" fmla="*/ 1741 h 1742"/>
                <a:gd name="T12" fmla="*/ 847 w 1475"/>
                <a:gd name="T13" fmla="*/ 1738 h 1742"/>
                <a:gd name="T14" fmla="*/ 847 w 1475"/>
                <a:gd name="T15" fmla="*/ 1738 h 1742"/>
                <a:gd name="T16" fmla="*/ 847 w 1475"/>
                <a:gd name="T17" fmla="*/ 1738 h 1742"/>
                <a:gd name="T18" fmla="*/ 186 w 1475"/>
                <a:gd name="T19" fmla="*/ 1718 h 1742"/>
                <a:gd name="T20" fmla="*/ 186 w 1475"/>
                <a:gd name="T21" fmla="*/ 1718 h 1742"/>
                <a:gd name="T22" fmla="*/ 186 w 1475"/>
                <a:gd name="T23" fmla="*/ 1718 h 1742"/>
                <a:gd name="T24" fmla="*/ 0 w 1475"/>
                <a:gd name="T25" fmla="*/ 1705 h 1742"/>
                <a:gd name="T26" fmla="*/ 0 w 1475"/>
                <a:gd name="T27" fmla="*/ 1705 h 1742"/>
                <a:gd name="T28" fmla="*/ 944 w 1475"/>
                <a:gd name="T29" fmla="*/ 89 h 17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75" h="1742">
                  <a:moveTo>
                    <a:pt x="944" y="89"/>
                  </a:moveTo>
                  <a:lnTo>
                    <a:pt x="967" y="0"/>
                  </a:lnTo>
                  <a:lnTo>
                    <a:pt x="967" y="0"/>
                  </a:lnTo>
                  <a:cubicBezTo>
                    <a:pt x="1255" y="531"/>
                    <a:pt x="1340" y="1142"/>
                    <a:pt x="1474" y="1741"/>
                  </a:cubicBezTo>
                  <a:lnTo>
                    <a:pt x="1474" y="1741"/>
                  </a:lnTo>
                  <a:lnTo>
                    <a:pt x="1474" y="1741"/>
                  </a:lnTo>
                  <a:cubicBezTo>
                    <a:pt x="1265" y="1733"/>
                    <a:pt x="1057" y="1738"/>
                    <a:pt x="847" y="1738"/>
                  </a:cubicBezTo>
                  <a:lnTo>
                    <a:pt x="847" y="1738"/>
                  </a:lnTo>
                  <a:lnTo>
                    <a:pt x="847" y="1738"/>
                  </a:lnTo>
                  <a:cubicBezTo>
                    <a:pt x="627" y="1731"/>
                    <a:pt x="407" y="1731"/>
                    <a:pt x="186" y="1718"/>
                  </a:cubicBezTo>
                  <a:lnTo>
                    <a:pt x="186" y="1718"/>
                  </a:lnTo>
                  <a:lnTo>
                    <a:pt x="186" y="1718"/>
                  </a:lnTo>
                  <a:cubicBezTo>
                    <a:pt x="124" y="1713"/>
                    <a:pt x="62" y="1709"/>
                    <a:pt x="0" y="1705"/>
                  </a:cubicBezTo>
                  <a:lnTo>
                    <a:pt x="0" y="1705"/>
                  </a:lnTo>
                  <a:lnTo>
                    <a:pt x="944" y="89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9D46A11D-F333-8749-9ADF-DCC627C4A7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56955" y="2333047"/>
              <a:ext cx="809364" cy="2482821"/>
            </a:xfrm>
            <a:custGeom>
              <a:avLst/>
              <a:gdLst>
                <a:gd name="T0" fmla="*/ 704 w 1240"/>
                <a:gd name="T1" fmla="*/ 59 h 3801"/>
                <a:gd name="T2" fmla="*/ 834 w 1240"/>
                <a:gd name="T3" fmla="*/ 0 h 3801"/>
                <a:gd name="T4" fmla="*/ 834 w 1240"/>
                <a:gd name="T5" fmla="*/ 0 h 3801"/>
                <a:gd name="T6" fmla="*/ 735 w 1240"/>
                <a:gd name="T7" fmla="*/ 974 h 3801"/>
                <a:gd name="T8" fmla="*/ 735 w 1240"/>
                <a:gd name="T9" fmla="*/ 974 h 3801"/>
                <a:gd name="T10" fmla="*/ 735 w 1240"/>
                <a:gd name="T11" fmla="*/ 974 h 3801"/>
                <a:gd name="T12" fmla="*/ 825 w 1240"/>
                <a:gd name="T13" fmla="*/ 1381 h 3801"/>
                <a:gd name="T14" fmla="*/ 825 w 1240"/>
                <a:gd name="T15" fmla="*/ 1381 h 3801"/>
                <a:gd name="T16" fmla="*/ 825 w 1240"/>
                <a:gd name="T17" fmla="*/ 1381 h 3801"/>
                <a:gd name="T18" fmla="*/ 866 w 1240"/>
                <a:gd name="T19" fmla="*/ 1615 h 3801"/>
                <a:gd name="T20" fmla="*/ 866 w 1240"/>
                <a:gd name="T21" fmla="*/ 1615 h 3801"/>
                <a:gd name="T22" fmla="*/ 866 w 1240"/>
                <a:gd name="T23" fmla="*/ 1615 h 3801"/>
                <a:gd name="T24" fmla="*/ 1093 w 1240"/>
                <a:gd name="T25" fmla="*/ 2491 h 3801"/>
                <a:gd name="T26" fmla="*/ 1093 w 1240"/>
                <a:gd name="T27" fmla="*/ 2491 h 3801"/>
                <a:gd name="T28" fmla="*/ 1093 w 1240"/>
                <a:gd name="T29" fmla="*/ 2491 h 3801"/>
                <a:gd name="T30" fmla="*/ 1100 w 1240"/>
                <a:gd name="T31" fmla="*/ 2567 h 3801"/>
                <a:gd name="T32" fmla="*/ 1100 w 1240"/>
                <a:gd name="T33" fmla="*/ 2567 h 3801"/>
                <a:gd name="T34" fmla="*/ 1100 w 1240"/>
                <a:gd name="T35" fmla="*/ 2567 h 3801"/>
                <a:gd name="T36" fmla="*/ 1211 w 1240"/>
                <a:gd name="T37" fmla="*/ 2877 h 3801"/>
                <a:gd name="T38" fmla="*/ 1211 w 1240"/>
                <a:gd name="T39" fmla="*/ 2877 h 3801"/>
                <a:gd name="T40" fmla="*/ 1211 w 1240"/>
                <a:gd name="T41" fmla="*/ 2877 h 3801"/>
                <a:gd name="T42" fmla="*/ 1211 w 1240"/>
                <a:gd name="T43" fmla="*/ 2952 h 3801"/>
                <a:gd name="T44" fmla="*/ 1211 w 1240"/>
                <a:gd name="T45" fmla="*/ 2952 h 3801"/>
                <a:gd name="T46" fmla="*/ 1231 w 1240"/>
                <a:gd name="T47" fmla="*/ 2952 h 3801"/>
                <a:gd name="T48" fmla="*/ 1231 w 1240"/>
                <a:gd name="T49" fmla="*/ 2952 h 3801"/>
                <a:gd name="T50" fmla="*/ 1231 w 1240"/>
                <a:gd name="T51" fmla="*/ 2994 h 3801"/>
                <a:gd name="T52" fmla="*/ 1231 w 1240"/>
                <a:gd name="T53" fmla="*/ 2994 h 3801"/>
                <a:gd name="T54" fmla="*/ 1231 w 1240"/>
                <a:gd name="T55" fmla="*/ 2994 h 3801"/>
                <a:gd name="T56" fmla="*/ 1239 w 1240"/>
                <a:gd name="T57" fmla="*/ 3006 h 3801"/>
                <a:gd name="T58" fmla="*/ 1239 w 1240"/>
                <a:gd name="T59" fmla="*/ 3006 h 3801"/>
                <a:gd name="T60" fmla="*/ 1239 w 1240"/>
                <a:gd name="T61" fmla="*/ 3006 h 3801"/>
                <a:gd name="T62" fmla="*/ 1214 w 1240"/>
                <a:gd name="T63" fmla="*/ 3200 h 3801"/>
                <a:gd name="T64" fmla="*/ 1214 w 1240"/>
                <a:gd name="T65" fmla="*/ 3200 h 3801"/>
                <a:gd name="T66" fmla="*/ 1214 w 1240"/>
                <a:gd name="T67" fmla="*/ 3200 h 3801"/>
                <a:gd name="T68" fmla="*/ 1210 w 1240"/>
                <a:gd name="T69" fmla="*/ 3226 h 3801"/>
                <a:gd name="T70" fmla="*/ 1210 w 1240"/>
                <a:gd name="T71" fmla="*/ 3226 h 3801"/>
                <a:gd name="T72" fmla="*/ 1210 w 1240"/>
                <a:gd name="T73" fmla="*/ 3226 h 3801"/>
                <a:gd name="T74" fmla="*/ 1187 w 1240"/>
                <a:gd name="T75" fmla="*/ 3414 h 3801"/>
                <a:gd name="T76" fmla="*/ 1187 w 1240"/>
                <a:gd name="T77" fmla="*/ 3414 h 3801"/>
                <a:gd name="T78" fmla="*/ 1187 w 1240"/>
                <a:gd name="T79" fmla="*/ 3414 h 3801"/>
                <a:gd name="T80" fmla="*/ 1182 w 1240"/>
                <a:gd name="T81" fmla="*/ 3448 h 3801"/>
                <a:gd name="T82" fmla="*/ 1182 w 1240"/>
                <a:gd name="T83" fmla="*/ 3448 h 3801"/>
                <a:gd name="T84" fmla="*/ 1182 w 1240"/>
                <a:gd name="T85" fmla="*/ 3448 h 3801"/>
                <a:gd name="T86" fmla="*/ 1159 w 1240"/>
                <a:gd name="T87" fmla="*/ 3635 h 3801"/>
                <a:gd name="T88" fmla="*/ 1159 w 1240"/>
                <a:gd name="T89" fmla="*/ 3635 h 3801"/>
                <a:gd name="T90" fmla="*/ 1159 w 1240"/>
                <a:gd name="T91" fmla="*/ 3635 h 3801"/>
                <a:gd name="T92" fmla="*/ 1155 w 1240"/>
                <a:gd name="T93" fmla="*/ 3663 h 3801"/>
                <a:gd name="T94" fmla="*/ 1155 w 1240"/>
                <a:gd name="T95" fmla="*/ 3663 h 3801"/>
                <a:gd name="T96" fmla="*/ 1155 w 1240"/>
                <a:gd name="T97" fmla="*/ 3663 h 3801"/>
                <a:gd name="T98" fmla="*/ 1139 w 1240"/>
                <a:gd name="T99" fmla="*/ 3800 h 3801"/>
                <a:gd name="T100" fmla="*/ 1139 w 1240"/>
                <a:gd name="T101" fmla="*/ 3800 h 3801"/>
                <a:gd name="T102" fmla="*/ 1139 w 1240"/>
                <a:gd name="T103" fmla="*/ 3800 h 3801"/>
                <a:gd name="T104" fmla="*/ 584 w 1240"/>
                <a:gd name="T105" fmla="*/ 3787 h 3801"/>
                <a:gd name="T106" fmla="*/ 584 w 1240"/>
                <a:gd name="T107" fmla="*/ 3787 h 3801"/>
                <a:gd name="T108" fmla="*/ 584 w 1240"/>
                <a:gd name="T109" fmla="*/ 3787 h 3801"/>
                <a:gd name="T110" fmla="*/ 507 w 1240"/>
                <a:gd name="T111" fmla="*/ 3783 h 3801"/>
                <a:gd name="T112" fmla="*/ 507 w 1240"/>
                <a:gd name="T113" fmla="*/ 3783 h 3801"/>
                <a:gd name="T114" fmla="*/ 507 w 1240"/>
                <a:gd name="T115" fmla="*/ 3783 h 3801"/>
                <a:gd name="T116" fmla="*/ 0 w 1240"/>
                <a:gd name="T117" fmla="*/ 2042 h 3801"/>
                <a:gd name="T118" fmla="*/ 0 w 1240"/>
                <a:gd name="T119" fmla="*/ 2042 h 3801"/>
                <a:gd name="T120" fmla="*/ 704 w 1240"/>
                <a:gd name="T121" fmla="*/ 59 h 38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240" h="3801">
                  <a:moveTo>
                    <a:pt x="704" y="59"/>
                  </a:moveTo>
                  <a:lnTo>
                    <a:pt x="834" y="0"/>
                  </a:lnTo>
                  <a:lnTo>
                    <a:pt x="834" y="0"/>
                  </a:lnTo>
                  <a:cubicBezTo>
                    <a:pt x="865" y="303"/>
                    <a:pt x="702" y="665"/>
                    <a:pt x="735" y="974"/>
                  </a:cubicBezTo>
                  <a:lnTo>
                    <a:pt x="735" y="974"/>
                  </a:lnTo>
                  <a:lnTo>
                    <a:pt x="735" y="974"/>
                  </a:lnTo>
                  <a:cubicBezTo>
                    <a:pt x="749" y="1112"/>
                    <a:pt x="790" y="1243"/>
                    <a:pt x="825" y="1381"/>
                  </a:cubicBezTo>
                  <a:lnTo>
                    <a:pt x="825" y="1381"/>
                  </a:lnTo>
                  <a:lnTo>
                    <a:pt x="825" y="1381"/>
                  </a:lnTo>
                  <a:cubicBezTo>
                    <a:pt x="846" y="1456"/>
                    <a:pt x="846" y="1533"/>
                    <a:pt x="866" y="1615"/>
                  </a:cubicBezTo>
                  <a:lnTo>
                    <a:pt x="866" y="1615"/>
                  </a:lnTo>
                  <a:lnTo>
                    <a:pt x="866" y="1615"/>
                  </a:lnTo>
                  <a:cubicBezTo>
                    <a:pt x="935" y="1919"/>
                    <a:pt x="997" y="2201"/>
                    <a:pt x="1093" y="2491"/>
                  </a:cubicBezTo>
                  <a:lnTo>
                    <a:pt x="1093" y="2491"/>
                  </a:lnTo>
                  <a:lnTo>
                    <a:pt x="1093" y="2491"/>
                  </a:lnTo>
                  <a:cubicBezTo>
                    <a:pt x="1100" y="2511"/>
                    <a:pt x="1087" y="2546"/>
                    <a:pt x="1100" y="2567"/>
                  </a:cubicBezTo>
                  <a:lnTo>
                    <a:pt x="1100" y="2567"/>
                  </a:lnTo>
                  <a:lnTo>
                    <a:pt x="1100" y="2567"/>
                  </a:lnTo>
                  <a:cubicBezTo>
                    <a:pt x="1156" y="2663"/>
                    <a:pt x="1156" y="2773"/>
                    <a:pt x="1211" y="2877"/>
                  </a:cubicBezTo>
                  <a:lnTo>
                    <a:pt x="1211" y="2877"/>
                  </a:lnTo>
                  <a:lnTo>
                    <a:pt x="1211" y="2877"/>
                  </a:lnTo>
                  <a:cubicBezTo>
                    <a:pt x="1218" y="2897"/>
                    <a:pt x="1204" y="2925"/>
                    <a:pt x="1211" y="2952"/>
                  </a:cubicBezTo>
                  <a:lnTo>
                    <a:pt x="1211" y="2952"/>
                  </a:lnTo>
                  <a:lnTo>
                    <a:pt x="1231" y="2952"/>
                  </a:lnTo>
                  <a:lnTo>
                    <a:pt x="1231" y="2952"/>
                  </a:lnTo>
                  <a:cubicBezTo>
                    <a:pt x="1238" y="2967"/>
                    <a:pt x="1231" y="2980"/>
                    <a:pt x="1231" y="2994"/>
                  </a:cubicBezTo>
                  <a:lnTo>
                    <a:pt x="1231" y="2994"/>
                  </a:lnTo>
                  <a:lnTo>
                    <a:pt x="1231" y="2994"/>
                  </a:lnTo>
                  <a:cubicBezTo>
                    <a:pt x="1234" y="2998"/>
                    <a:pt x="1237" y="3002"/>
                    <a:pt x="1239" y="3006"/>
                  </a:cubicBezTo>
                  <a:lnTo>
                    <a:pt x="1239" y="3006"/>
                  </a:lnTo>
                  <a:lnTo>
                    <a:pt x="1239" y="3006"/>
                  </a:lnTo>
                  <a:cubicBezTo>
                    <a:pt x="1231" y="3071"/>
                    <a:pt x="1222" y="3136"/>
                    <a:pt x="1214" y="3200"/>
                  </a:cubicBezTo>
                  <a:lnTo>
                    <a:pt x="1214" y="3200"/>
                  </a:lnTo>
                  <a:lnTo>
                    <a:pt x="1214" y="3200"/>
                  </a:lnTo>
                  <a:cubicBezTo>
                    <a:pt x="1213" y="3209"/>
                    <a:pt x="1211" y="3218"/>
                    <a:pt x="1210" y="3226"/>
                  </a:cubicBezTo>
                  <a:lnTo>
                    <a:pt x="1210" y="3226"/>
                  </a:lnTo>
                  <a:lnTo>
                    <a:pt x="1210" y="3226"/>
                  </a:lnTo>
                  <a:cubicBezTo>
                    <a:pt x="1203" y="3289"/>
                    <a:pt x="1194" y="3351"/>
                    <a:pt x="1187" y="3414"/>
                  </a:cubicBezTo>
                  <a:lnTo>
                    <a:pt x="1187" y="3414"/>
                  </a:lnTo>
                  <a:lnTo>
                    <a:pt x="1187" y="3414"/>
                  </a:lnTo>
                  <a:cubicBezTo>
                    <a:pt x="1185" y="3425"/>
                    <a:pt x="1184" y="3436"/>
                    <a:pt x="1182" y="3448"/>
                  </a:cubicBezTo>
                  <a:lnTo>
                    <a:pt x="1182" y="3448"/>
                  </a:lnTo>
                  <a:lnTo>
                    <a:pt x="1182" y="3448"/>
                  </a:lnTo>
                  <a:cubicBezTo>
                    <a:pt x="1174" y="3510"/>
                    <a:pt x="1166" y="3573"/>
                    <a:pt x="1159" y="3635"/>
                  </a:cubicBezTo>
                  <a:lnTo>
                    <a:pt x="1159" y="3635"/>
                  </a:lnTo>
                  <a:lnTo>
                    <a:pt x="1159" y="3635"/>
                  </a:lnTo>
                  <a:cubicBezTo>
                    <a:pt x="1157" y="3644"/>
                    <a:pt x="1156" y="3654"/>
                    <a:pt x="1155" y="3663"/>
                  </a:cubicBezTo>
                  <a:lnTo>
                    <a:pt x="1155" y="3663"/>
                  </a:lnTo>
                  <a:lnTo>
                    <a:pt x="1155" y="3663"/>
                  </a:lnTo>
                  <a:cubicBezTo>
                    <a:pt x="1150" y="3709"/>
                    <a:pt x="1144" y="3754"/>
                    <a:pt x="1139" y="3800"/>
                  </a:cubicBezTo>
                  <a:lnTo>
                    <a:pt x="1139" y="3800"/>
                  </a:lnTo>
                  <a:lnTo>
                    <a:pt x="1139" y="3800"/>
                  </a:lnTo>
                  <a:cubicBezTo>
                    <a:pt x="953" y="3798"/>
                    <a:pt x="769" y="3796"/>
                    <a:pt x="584" y="3787"/>
                  </a:cubicBezTo>
                  <a:lnTo>
                    <a:pt x="584" y="3787"/>
                  </a:lnTo>
                  <a:lnTo>
                    <a:pt x="584" y="3787"/>
                  </a:lnTo>
                  <a:cubicBezTo>
                    <a:pt x="558" y="3785"/>
                    <a:pt x="533" y="3784"/>
                    <a:pt x="507" y="3783"/>
                  </a:cubicBezTo>
                  <a:lnTo>
                    <a:pt x="507" y="3783"/>
                  </a:lnTo>
                  <a:lnTo>
                    <a:pt x="507" y="3783"/>
                  </a:lnTo>
                  <a:cubicBezTo>
                    <a:pt x="373" y="3184"/>
                    <a:pt x="288" y="2573"/>
                    <a:pt x="0" y="2042"/>
                  </a:cubicBezTo>
                  <a:lnTo>
                    <a:pt x="0" y="2042"/>
                  </a:lnTo>
                  <a:lnTo>
                    <a:pt x="704" y="59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CD5E9D34-04FF-5E4E-A6BC-D872C1FE49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5195" y="4778424"/>
              <a:ext cx="1497757" cy="224664"/>
            </a:xfrm>
            <a:custGeom>
              <a:avLst/>
              <a:gdLst>
                <a:gd name="T0" fmla="*/ 184 w 2291"/>
                <a:gd name="T1" fmla="*/ 0 h 344"/>
                <a:gd name="T2" fmla="*/ 370 w 2291"/>
                <a:gd name="T3" fmla="*/ 13 h 344"/>
                <a:gd name="T4" fmla="*/ 370 w 2291"/>
                <a:gd name="T5" fmla="*/ 13 h 344"/>
                <a:gd name="T6" fmla="*/ 1031 w 2291"/>
                <a:gd name="T7" fmla="*/ 33 h 344"/>
                <a:gd name="T8" fmla="*/ 1735 w 2291"/>
                <a:gd name="T9" fmla="*/ 40 h 344"/>
                <a:gd name="T10" fmla="*/ 1735 w 2291"/>
                <a:gd name="T11" fmla="*/ 40 h 344"/>
                <a:gd name="T12" fmla="*/ 2290 w 2291"/>
                <a:gd name="T13" fmla="*/ 53 h 344"/>
                <a:gd name="T14" fmla="*/ 2282 w 2291"/>
                <a:gd name="T15" fmla="*/ 114 h 344"/>
                <a:gd name="T16" fmla="*/ 2282 w 2291"/>
                <a:gd name="T17" fmla="*/ 114 h 344"/>
                <a:gd name="T18" fmla="*/ 2280 w 2291"/>
                <a:gd name="T19" fmla="*/ 114 h 344"/>
                <a:gd name="T20" fmla="*/ 2162 w 2291"/>
                <a:gd name="T21" fmla="*/ 123 h 344"/>
                <a:gd name="T22" fmla="*/ 2162 w 2291"/>
                <a:gd name="T23" fmla="*/ 123 h 344"/>
                <a:gd name="T24" fmla="*/ 2139 w 2291"/>
                <a:gd name="T25" fmla="*/ 125 h 344"/>
                <a:gd name="T26" fmla="*/ 2041 w 2291"/>
                <a:gd name="T27" fmla="*/ 134 h 344"/>
                <a:gd name="T28" fmla="*/ 2041 w 2291"/>
                <a:gd name="T29" fmla="*/ 134 h 344"/>
                <a:gd name="T30" fmla="*/ 1985 w 2291"/>
                <a:gd name="T31" fmla="*/ 139 h 344"/>
                <a:gd name="T32" fmla="*/ 1920 w 2291"/>
                <a:gd name="T33" fmla="*/ 145 h 344"/>
                <a:gd name="T34" fmla="*/ 1920 w 2291"/>
                <a:gd name="T35" fmla="*/ 145 h 344"/>
                <a:gd name="T36" fmla="*/ 1797 w 2291"/>
                <a:gd name="T37" fmla="*/ 157 h 344"/>
                <a:gd name="T38" fmla="*/ 763 w 2291"/>
                <a:gd name="T39" fmla="*/ 281 h 344"/>
                <a:gd name="T40" fmla="*/ 763 w 2291"/>
                <a:gd name="T41" fmla="*/ 281 h 344"/>
                <a:gd name="T42" fmla="*/ 660 w 2291"/>
                <a:gd name="T43" fmla="*/ 290 h 344"/>
                <a:gd name="T44" fmla="*/ 625 w 2291"/>
                <a:gd name="T45" fmla="*/ 293 h 344"/>
                <a:gd name="T46" fmla="*/ 625 w 2291"/>
                <a:gd name="T47" fmla="*/ 293 h 344"/>
                <a:gd name="T48" fmla="*/ 559 w 2291"/>
                <a:gd name="T49" fmla="*/ 298 h 344"/>
                <a:gd name="T50" fmla="*/ 516 w 2291"/>
                <a:gd name="T51" fmla="*/ 301 h 344"/>
                <a:gd name="T52" fmla="*/ 516 w 2291"/>
                <a:gd name="T53" fmla="*/ 301 h 344"/>
                <a:gd name="T54" fmla="*/ 458 w 2291"/>
                <a:gd name="T55" fmla="*/ 306 h 344"/>
                <a:gd name="T56" fmla="*/ 412 w 2291"/>
                <a:gd name="T57" fmla="*/ 310 h 344"/>
                <a:gd name="T58" fmla="*/ 412 w 2291"/>
                <a:gd name="T59" fmla="*/ 310 h 344"/>
                <a:gd name="T60" fmla="*/ 357 w 2291"/>
                <a:gd name="T61" fmla="*/ 314 h 344"/>
                <a:gd name="T62" fmla="*/ 309 w 2291"/>
                <a:gd name="T63" fmla="*/ 318 h 344"/>
                <a:gd name="T64" fmla="*/ 309 w 2291"/>
                <a:gd name="T65" fmla="*/ 318 h 344"/>
                <a:gd name="T66" fmla="*/ 258 w 2291"/>
                <a:gd name="T67" fmla="*/ 323 h 344"/>
                <a:gd name="T68" fmla="*/ 206 w 2291"/>
                <a:gd name="T69" fmla="*/ 327 h 344"/>
                <a:gd name="T70" fmla="*/ 206 w 2291"/>
                <a:gd name="T71" fmla="*/ 327 h 344"/>
                <a:gd name="T72" fmla="*/ 158 w 2291"/>
                <a:gd name="T73" fmla="*/ 331 h 344"/>
                <a:gd name="T74" fmla="*/ 103 w 2291"/>
                <a:gd name="T75" fmla="*/ 335 h 344"/>
                <a:gd name="T76" fmla="*/ 65 w 2291"/>
                <a:gd name="T77" fmla="*/ 338 h 344"/>
                <a:gd name="T78" fmla="*/ 65 w 2291"/>
                <a:gd name="T79" fmla="*/ 338 h 344"/>
                <a:gd name="T80" fmla="*/ 0 w 2291"/>
                <a:gd name="T81" fmla="*/ 343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291" h="344">
                  <a:moveTo>
                    <a:pt x="19" y="282"/>
                  </a:moveTo>
                  <a:lnTo>
                    <a:pt x="184" y="0"/>
                  </a:lnTo>
                  <a:lnTo>
                    <a:pt x="184" y="0"/>
                  </a:lnTo>
                  <a:cubicBezTo>
                    <a:pt x="246" y="4"/>
                    <a:pt x="308" y="8"/>
                    <a:pt x="370" y="13"/>
                  </a:cubicBezTo>
                  <a:lnTo>
                    <a:pt x="370" y="13"/>
                  </a:lnTo>
                  <a:lnTo>
                    <a:pt x="370" y="13"/>
                  </a:lnTo>
                  <a:cubicBezTo>
                    <a:pt x="591" y="26"/>
                    <a:pt x="811" y="26"/>
                    <a:pt x="1031" y="33"/>
                  </a:cubicBezTo>
                  <a:lnTo>
                    <a:pt x="1031" y="33"/>
                  </a:lnTo>
                  <a:lnTo>
                    <a:pt x="1031" y="33"/>
                  </a:lnTo>
                  <a:cubicBezTo>
                    <a:pt x="1266" y="33"/>
                    <a:pt x="1500" y="26"/>
                    <a:pt x="1735" y="40"/>
                  </a:cubicBezTo>
                  <a:lnTo>
                    <a:pt x="1735" y="40"/>
                  </a:lnTo>
                  <a:lnTo>
                    <a:pt x="1735" y="40"/>
                  </a:lnTo>
                  <a:cubicBezTo>
                    <a:pt x="1920" y="49"/>
                    <a:pt x="2104" y="51"/>
                    <a:pt x="2290" y="53"/>
                  </a:cubicBezTo>
                  <a:lnTo>
                    <a:pt x="2290" y="53"/>
                  </a:lnTo>
                  <a:lnTo>
                    <a:pt x="2290" y="53"/>
                  </a:lnTo>
                  <a:cubicBezTo>
                    <a:pt x="2287" y="73"/>
                    <a:pt x="2284" y="93"/>
                    <a:pt x="2282" y="114"/>
                  </a:cubicBezTo>
                  <a:lnTo>
                    <a:pt x="2282" y="114"/>
                  </a:lnTo>
                  <a:lnTo>
                    <a:pt x="2282" y="114"/>
                  </a:lnTo>
                  <a:cubicBezTo>
                    <a:pt x="2281" y="114"/>
                    <a:pt x="2281" y="114"/>
                    <a:pt x="2280" y="114"/>
                  </a:cubicBezTo>
                  <a:lnTo>
                    <a:pt x="2280" y="114"/>
                  </a:lnTo>
                  <a:lnTo>
                    <a:pt x="2280" y="114"/>
                  </a:lnTo>
                  <a:cubicBezTo>
                    <a:pt x="2241" y="116"/>
                    <a:pt x="2201" y="120"/>
                    <a:pt x="2162" y="123"/>
                  </a:cubicBezTo>
                  <a:lnTo>
                    <a:pt x="2162" y="123"/>
                  </a:lnTo>
                  <a:lnTo>
                    <a:pt x="2162" y="123"/>
                  </a:lnTo>
                  <a:cubicBezTo>
                    <a:pt x="2154" y="124"/>
                    <a:pt x="2147" y="125"/>
                    <a:pt x="2139" y="125"/>
                  </a:cubicBezTo>
                  <a:lnTo>
                    <a:pt x="2139" y="125"/>
                  </a:lnTo>
                  <a:lnTo>
                    <a:pt x="2139" y="125"/>
                  </a:lnTo>
                  <a:cubicBezTo>
                    <a:pt x="2106" y="128"/>
                    <a:pt x="2074" y="130"/>
                    <a:pt x="2041" y="134"/>
                  </a:cubicBezTo>
                  <a:lnTo>
                    <a:pt x="2041" y="134"/>
                  </a:lnTo>
                  <a:lnTo>
                    <a:pt x="2041" y="134"/>
                  </a:lnTo>
                  <a:cubicBezTo>
                    <a:pt x="2023" y="135"/>
                    <a:pt x="2004" y="137"/>
                    <a:pt x="1985" y="139"/>
                  </a:cubicBezTo>
                  <a:lnTo>
                    <a:pt x="1985" y="139"/>
                  </a:lnTo>
                  <a:lnTo>
                    <a:pt x="1985" y="139"/>
                  </a:lnTo>
                  <a:cubicBezTo>
                    <a:pt x="1964" y="140"/>
                    <a:pt x="1942" y="143"/>
                    <a:pt x="1920" y="145"/>
                  </a:cubicBezTo>
                  <a:lnTo>
                    <a:pt x="1920" y="145"/>
                  </a:lnTo>
                  <a:lnTo>
                    <a:pt x="1920" y="145"/>
                  </a:lnTo>
                  <a:cubicBezTo>
                    <a:pt x="1879" y="149"/>
                    <a:pt x="1838" y="153"/>
                    <a:pt x="1797" y="157"/>
                  </a:cubicBezTo>
                  <a:lnTo>
                    <a:pt x="1797" y="157"/>
                  </a:lnTo>
                  <a:lnTo>
                    <a:pt x="1797" y="157"/>
                  </a:lnTo>
                  <a:cubicBezTo>
                    <a:pt x="1445" y="199"/>
                    <a:pt x="1114" y="247"/>
                    <a:pt x="763" y="281"/>
                  </a:cubicBezTo>
                  <a:lnTo>
                    <a:pt x="763" y="281"/>
                  </a:lnTo>
                  <a:lnTo>
                    <a:pt x="763" y="281"/>
                  </a:lnTo>
                  <a:cubicBezTo>
                    <a:pt x="728" y="284"/>
                    <a:pt x="694" y="287"/>
                    <a:pt x="660" y="290"/>
                  </a:cubicBezTo>
                  <a:lnTo>
                    <a:pt x="660" y="290"/>
                  </a:lnTo>
                  <a:lnTo>
                    <a:pt x="660" y="290"/>
                  </a:lnTo>
                  <a:cubicBezTo>
                    <a:pt x="649" y="291"/>
                    <a:pt x="637" y="291"/>
                    <a:pt x="625" y="293"/>
                  </a:cubicBezTo>
                  <a:lnTo>
                    <a:pt x="625" y="293"/>
                  </a:lnTo>
                  <a:lnTo>
                    <a:pt x="625" y="293"/>
                  </a:lnTo>
                  <a:cubicBezTo>
                    <a:pt x="603" y="294"/>
                    <a:pt x="581" y="296"/>
                    <a:pt x="559" y="298"/>
                  </a:cubicBezTo>
                  <a:lnTo>
                    <a:pt x="559" y="298"/>
                  </a:lnTo>
                  <a:lnTo>
                    <a:pt x="559" y="298"/>
                  </a:lnTo>
                  <a:cubicBezTo>
                    <a:pt x="545" y="299"/>
                    <a:pt x="531" y="300"/>
                    <a:pt x="516" y="301"/>
                  </a:cubicBezTo>
                  <a:lnTo>
                    <a:pt x="516" y="301"/>
                  </a:lnTo>
                  <a:lnTo>
                    <a:pt x="516" y="301"/>
                  </a:lnTo>
                  <a:cubicBezTo>
                    <a:pt x="497" y="303"/>
                    <a:pt x="477" y="305"/>
                    <a:pt x="458" y="306"/>
                  </a:cubicBezTo>
                  <a:lnTo>
                    <a:pt x="458" y="306"/>
                  </a:lnTo>
                  <a:lnTo>
                    <a:pt x="458" y="306"/>
                  </a:lnTo>
                  <a:cubicBezTo>
                    <a:pt x="442" y="308"/>
                    <a:pt x="427" y="309"/>
                    <a:pt x="412" y="310"/>
                  </a:cubicBezTo>
                  <a:lnTo>
                    <a:pt x="412" y="310"/>
                  </a:lnTo>
                  <a:lnTo>
                    <a:pt x="412" y="310"/>
                  </a:lnTo>
                  <a:cubicBezTo>
                    <a:pt x="394" y="311"/>
                    <a:pt x="375" y="313"/>
                    <a:pt x="357" y="314"/>
                  </a:cubicBezTo>
                  <a:lnTo>
                    <a:pt x="357" y="314"/>
                  </a:lnTo>
                  <a:lnTo>
                    <a:pt x="357" y="314"/>
                  </a:lnTo>
                  <a:cubicBezTo>
                    <a:pt x="340" y="316"/>
                    <a:pt x="324" y="317"/>
                    <a:pt x="309" y="318"/>
                  </a:cubicBezTo>
                  <a:lnTo>
                    <a:pt x="309" y="318"/>
                  </a:lnTo>
                  <a:lnTo>
                    <a:pt x="309" y="318"/>
                  </a:lnTo>
                  <a:cubicBezTo>
                    <a:pt x="291" y="320"/>
                    <a:pt x="275" y="321"/>
                    <a:pt x="258" y="323"/>
                  </a:cubicBezTo>
                  <a:lnTo>
                    <a:pt x="258" y="323"/>
                  </a:lnTo>
                  <a:lnTo>
                    <a:pt x="258" y="323"/>
                  </a:lnTo>
                  <a:cubicBezTo>
                    <a:pt x="240" y="324"/>
                    <a:pt x="223" y="326"/>
                    <a:pt x="206" y="327"/>
                  </a:cubicBezTo>
                  <a:lnTo>
                    <a:pt x="206" y="327"/>
                  </a:lnTo>
                  <a:lnTo>
                    <a:pt x="206" y="327"/>
                  </a:lnTo>
                  <a:lnTo>
                    <a:pt x="158" y="331"/>
                  </a:lnTo>
                  <a:lnTo>
                    <a:pt x="158" y="331"/>
                  </a:lnTo>
                  <a:cubicBezTo>
                    <a:pt x="140" y="332"/>
                    <a:pt x="121" y="334"/>
                    <a:pt x="103" y="335"/>
                  </a:cubicBezTo>
                  <a:lnTo>
                    <a:pt x="103" y="335"/>
                  </a:lnTo>
                  <a:lnTo>
                    <a:pt x="103" y="335"/>
                  </a:lnTo>
                  <a:cubicBezTo>
                    <a:pt x="90" y="336"/>
                    <a:pt x="78" y="337"/>
                    <a:pt x="65" y="338"/>
                  </a:cubicBezTo>
                  <a:lnTo>
                    <a:pt x="65" y="338"/>
                  </a:lnTo>
                  <a:lnTo>
                    <a:pt x="65" y="338"/>
                  </a:lnTo>
                  <a:cubicBezTo>
                    <a:pt x="44" y="340"/>
                    <a:pt x="21" y="341"/>
                    <a:pt x="0" y="343"/>
                  </a:cubicBezTo>
                  <a:lnTo>
                    <a:pt x="0" y="343"/>
                  </a:lnTo>
                  <a:lnTo>
                    <a:pt x="19" y="282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2CC36276-AF00-D244-90FF-A4396587D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02953" y="1540963"/>
              <a:ext cx="996585" cy="3280664"/>
            </a:xfrm>
            <a:custGeom>
              <a:avLst/>
              <a:gdLst>
                <a:gd name="T0" fmla="*/ 490 w 1526"/>
                <a:gd name="T1" fmla="*/ 1430 h 5023"/>
                <a:gd name="T2" fmla="*/ 1271 w 1526"/>
                <a:gd name="T3" fmla="*/ 0 h 5023"/>
                <a:gd name="T4" fmla="*/ 1243 w 1526"/>
                <a:gd name="T5" fmla="*/ 1933 h 5023"/>
                <a:gd name="T6" fmla="*/ 1312 w 1526"/>
                <a:gd name="T7" fmla="*/ 2228 h 5023"/>
                <a:gd name="T8" fmla="*/ 1388 w 1526"/>
                <a:gd name="T9" fmla="*/ 2504 h 5023"/>
                <a:gd name="T10" fmla="*/ 1525 w 1526"/>
                <a:gd name="T11" fmla="*/ 3020 h 5023"/>
                <a:gd name="T12" fmla="*/ 1422 w 1526"/>
                <a:gd name="T13" fmla="*/ 3800 h 5023"/>
                <a:gd name="T14" fmla="*/ 1135 w 1526"/>
                <a:gd name="T15" fmla="*/ 4984 h 5023"/>
                <a:gd name="T16" fmla="*/ 609 w 1526"/>
                <a:gd name="T17" fmla="*/ 5022 h 5023"/>
                <a:gd name="T18" fmla="*/ 610 w 1526"/>
                <a:gd name="T19" fmla="*/ 5022 h 5023"/>
                <a:gd name="T20" fmla="*/ 0 w 1526"/>
                <a:gd name="T21" fmla="*/ 5013 h 5023"/>
                <a:gd name="T22" fmla="*/ 16 w 1526"/>
                <a:gd name="T23" fmla="*/ 4876 h 5023"/>
                <a:gd name="T24" fmla="*/ 20 w 1526"/>
                <a:gd name="T25" fmla="*/ 4848 h 5023"/>
                <a:gd name="T26" fmla="*/ 43 w 1526"/>
                <a:gd name="T27" fmla="*/ 4661 h 5023"/>
                <a:gd name="T28" fmla="*/ 48 w 1526"/>
                <a:gd name="T29" fmla="*/ 4627 h 5023"/>
                <a:gd name="T30" fmla="*/ 71 w 1526"/>
                <a:gd name="T31" fmla="*/ 4439 h 5023"/>
                <a:gd name="T32" fmla="*/ 75 w 1526"/>
                <a:gd name="T33" fmla="*/ 4413 h 5023"/>
                <a:gd name="T34" fmla="*/ 100 w 1526"/>
                <a:gd name="T35" fmla="*/ 4219 h 5023"/>
                <a:gd name="T36" fmla="*/ 390 w 1526"/>
                <a:gd name="T37" fmla="*/ 1409 h 5023"/>
                <a:gd name="T38" fmla="*/ 490 w 1526"/>
                <a:gd name="T39" fmla="*/ 1430 h 5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26" h="5023">
                  <a:moveTo>
                    <a:pt x="490" y="1430"/>
                  </a:moveTo>
                  <a:cubicBezTo>
                    <a:pt x="542" y="1420"/>
                    <a:pt x="1132" y="26"/>
                    <a:pt x="1271" y="0"/>
                  </a:cubicBezTo>
                  <a:cubicBezTo>
                    <a:pt x="1307" y="286"/>
                    <a:pt x="1139" y="1657"/>
                    <a:pt x="1243" y="1933"/>
                  </a:cubicBezTo>
                  <a:cubicBezTo>
                    <a:pt x="1277" y="2029"/>
                    <a:pt x="1270" y="2132"/>
                    <a:pt x="1312" y="2228"/>
                  </a:cubicBezTo>
                  <a:cubicBezTo>
                    <a:pt x="1346" y="2318"/>
                    <a:pt x="1367" y="2414"/>
                    <a:pt x="1388" y="2504"/>
                  </a:cubicBezTo>
                  <a:cubicBezTo>
                    <a:pt x="1437" y="2679"/>
                    <a:pt x="1479" y="2850"/>
                    <a:pt x="1525" y="3020"/>
                  </a:cubicBezTo>
                  <a:cubicBezTo>
                    <a:pt x="1494" y="3278"/>
                    <a:pt x="1460" y="3538"/>
                    <a:pt x="1422" y="3800"/>
                  </a:cubicBezTo>
                  <a:cubicBezTo>
                    <a:pt x="1356" y="4208"/>
                    <a:pt x="1246" y="4585"/>
                    <a:pt x="1135" y="4984"/>
                  </a:cubicBezTo>
                  <a:cubicBezTo>
                    <a:pt x="960" y="4993"/>
                    <a:pt x="785" y="5006"/>
                    <a:pt x="609" y="5022"/>
                  </a:cubicBezTo>
                  <a:cubicBezTo>
                    <a:pt x="609" y="5022"/>
                    <a:pt x="609" y="5022"/>
                    <a:pt x="610" y="5022"/>
                  </a:cubicBezTo>
                  <a:cubicBezTo>
                    <a:pt x="407" y="5015"/>
                    <a:pt x="203" y="5015"/>
                    <a:pt x="0" y="5013"/>
                  </a:cubicBezTo>
                  <a:cubicBezTo>
                    <a:pt x="5" y="4967"/>
                    <a:pt x="11" y="4922"/>
                    <a:pt x="16" y="4876"/>
                  </a:cubicBezTo>
                  <a:cubicBezTo>
                    <a:pt x="17" y="4867"/>
                    <a:pt x="18" y="4857"/>
                    <a:pt x="20" y="4848"/>
                  </a:cubicBezTo>
                  <a:cubicBezTo>
                    <a:pt x="27" y="4786"/>
                    <a:pt x="35" y="4723"/>
                    <a:pt x="43" y="4661"/>
                  </a:cubicBezTo>
                  <a:cubicBezTo>
                    <a:pt x="45" y="4649"/>
                    <a:pt x="46" y="4638"/>
                    <a:pt x="48" y="4627"/>
                  </a:cubicBezTo>
                  <a:cubicBezTo>
                    <a:pt x="55" y="4564"/>
                    <a:pt x="64" y="4502"/>
                    <a:pt x="71" y="4439"/>
                  </a:cubicBezTo>
                  <a:cubicBezTo>
                    <a:pt x="72" y="4431"/>
                    <a:pt x="74" y="4422"/>
                    <a:pt x="75" y="4413"/>
                  </a:cubicBezTo>
                  <a:cubicBezTo>
                    <a:pt x="83" y="4349"/>
                    <a:pt x="92" y="4284"/>
                    <a:pt x="100" y="4219"/>
                  </a:cubicBezTo>
                  <a:cubicBezTo>
                    <a:pt x="234" y="3198"/>
                    <a:pt x="326" y="2433"/>
                    <a:pt x="390" y="1409"/>
                  </a:cubicBezTo>
                  <a:cubicBezTo>
                    <a:pt x="436" y="1424"/>
                    <a:pt x="473" y="1433"/>
                    <a:pt x="490" y="1430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6F973AA7-88DF-5E44-A386-21BBD5E255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46071" y="1532322"/>
              <a:ext cx="328354" cy="1981648"/>
            </a:xfrm>
            <a:custGeom>
              <a:avLst/>
              <a:gdLst>
                <a:gd name="T0" fmla="*/ 132 w 501"/>
                <a:gd name="T1" fmla="*/ 13 h 3034"/>
                <a:gd name="T2" fmla="*/ 201 w 501"/>
                <a:gd name="T3" fmla="*/ 0 h 3034"/>
                <a:gd name="T4" fmla="*/ 201 w 501"/>
                <a:gd name="T5" fmla="*/ 0 h 3034"/>
                <a:gd name="T6" fmla="*/ 201 w 501"/>
                <a:gd name="T7" fmla="*/ 0 h 3034"/>
                <a:gd name="T8" fmla="*/ 500 w 501"/>
                <a:gd name="T9" fmla="*/ 1396 h 3034"/>
                <a:gd name="T10" fmla="*/ 500 w 501"/>
                <a:gd name="T11" fmla="*/ 1396 h 3034"/>
                <a:gd name="T12" fmla="*/ 500 w 501"/>
                <a:gd name="T13" fmla="*/ 1396 h 3034"/>
                <a:gd name="T14" fmla="*/ 386 w 501"/>
                <a:gd name="T15" fmla="*/ 3033 h 3034"/>
                <a:gd name="T16" fmla="*/ 386 w 501"/>
                <a:gd name="T17" fmla="*/ 3033 h 3034"/>
                <a:gd name="T18" fmla="*/ 386 w 501"/>
                <a:gd name="T19" fmla="*/ 3033 h 3034"/>
                <a:gd name="T20" fmla="*/ 249 w 501"/>
                <a:gd name="T21" fmla="*/ 2517 h 3034"/>
                <a:gd name="T22" fmla="*/ 249 w 501"/>
                <a:gd name="T23" fmla="*/ 2517 h 3034"/>
                <a:gd name="T24" fmla="*/ 249 w 501"/>
                <a:gd name="T25" fmla="*/ 2517 h 3034"/>
                <a:gd name="T26" fmla="*/ 173 w 501"/>
                <a:gd name="T27" fmla="*/ 2241 h 3034"/>
                <a:gd name="T28" fmla="*/ 173 w 501"/>
                <a:gd name="T29" fmla="*/ 2241 h 3034"/>
                <a:gd name="T30" fmla="*/ 173 w 501"/>
                <a:gd name="T31" fmla="*/ 2241 h 3034"/>
                <a:gd name="T32" fmla="*/ 104 w 501"/>
                <a:gd name="T33" fmla="*/ 1946 h 3034"/>
                <a:gd name="T34" fmla="*/ 104 w 501"/>
                <a:gd name="T35" fmla="*/ 1946 h 3034"/>
                <a:gd name="T36" fmla="*/ 104 w 501"/>
                <a:gd name="T37" fmla="*/ 1946 h 3034"/>
                <a:gd name="T38" fmla="*/ 132 w 501"/>
                <a:gd name="T39" fmla="*/ 13 h 3034"/>
                <a:gd name="T40" fmla="*/ 132 w 501"/>
                <a:gd name="T41" fmla="*/ 13 h 3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01" h="3034">
                  <a:moveTo>
                    <a:pt x="132" y="13"/>
                  </a:moveTo>
                  <a:cubicBezTo>
                    <a:pt x="174" y="4"/>
                    <a:pt x="201" y="0"/>
                    <a:pt x="201" y="0"/>
                  </a:cubicBezTo>
                  <a:lnTo>
                    <a:pt x="201" y="0"/>
                  </a:lnTo>
                  <a:lnTo>
                    <a:pt x="201" y="0"/>
                  </a:lnTo>
                  <a:cubicBezTo>
                    <a:pt x="201" y="0"/>
                    <a:pt x="276" y="1304"/>
                    <a:pt x="500" y="1396"/>
                  </a:cubicBezTo>
                  <a:lnTo>
                    <a:pt x="500" y="1396"/>
                  </a:lnTo>
                  <a:lnTo>
                    <a:pt x="500" y="1396"/>
                  </a:lnTo>
                  <a:cubicBezTo>
                    <a:pt x="475" y="1973"/>
                    <a:pt x="453" y="2451"/>
                    <a:pt x="386" y="3033"/>
                  </a:cubicBezTo>
                  <a:lnTo>
                    <a:pt x="386" y="3033"/>
                  </a:lnTo>
                  <a:lnTo>
                    <a:pt x="386" y="3033"/>
                  </a:lnTo>
                  <a:cubicBezTo>
                    <a:pt x="340" y="2863"/>
                    <a:pt x="298" y="2692"/>
                    <a:pt x="249" y="2517"/>
                  </a:cubicBezTo>
                  <a:lnTo>
                    <a:pt x="249" y="2517"/>
                  </a:lnTo>
                  <a:lnTo>
                    <a:pt x="249" y="2517"/>
                  </a:lnTo>
                  <a:cubicBezTo>
                    <a:pt x="228" y="2427"/>
                    <a:pt x="207" y="2331"/>
                    <a:pt x="173" y="2241"/>
                  </a:cubicBezTo>
                  <a:lnTo>
                    <a:pt x="173" y="2241"/>
                  </a:lnTo>
                  <a:lnTo>
                    <a:pt x="173" y="2241"/>
                  </a:lnTo>
                  <a:cubicBezTo>
                    <a:pt x="131" y="2145"/>
                    <a:pt x="138" y="2042"/>
                    <a:pt x="104" y="1946"/>
                  </a:cubicBezTo>
                  <a:lnTo>
                    <a:pt x="104" y="1946"/>
                  </a:lnTo>
                  <a:lnTo>
                    <a:pt x="104" y="1946"/>
                  </a:lnTo>
                  <a:cubicBezTo>
                    <a:pt x="0" y="1670"/>
                    <a:pt x="168" y="299"/>
                    <a:pt x="132" y="13"/>
                  </a:cubicBezTo>
                  <a:lnTo>
                    <a:pt x="132" y="13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178DFD55-19D9-3A42-8E3D-D62CFBF08E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43192" y="2442497"/>
              <a:ext cx="1042669" cy="2353208"/>
            </a:xfrm>
            <a:custGeom>
              <a:avLst/>
              <a:gdLst>
                <a:gd name="T0" fmla="*/ 287 w 1596"/>
                <a:gd name="T1" fmla="*/ 2417 h 3602"/>
                <a:gd name="T2" fmla="*/ 504 w 1596"/>
                <a:gd name="T3" fmla="*/ 0 h 3602"/>
                <a:gd name="T4" fmla="*/ 504 w 1596"/>
                <a:gd name="T5" fmla="*/ 0 h 3602"/>
                <a:gd name="T6" fmla="*/ 504 w 1596"/>
                <a:gd name="T7" fmla="*/ 0 h 3602"/>
                <a:gd name="T8" fmla="*/ 703 w 1596"/>
                <a:gd name="T9" fmla="*/ 98 h 3602"/>
                <a:gd name="T10" fmla="*/ 703 w 1596"/>
                <a:gd name="T11" fmla="*/ 98 h 3602"/>
                <a:gd name="T12" fmla="*/ 703 w 1596"/>
                <a:gd name="T13" fmla="*/ 98 h 3602"/>
                <a:gd name="T14" fmla="*/ 1094 w 1596"/>
                <a:gd name="T15" fmla="*/ 574 h 3602"/>
                <a:gd name="T16" fmla="*/ 1094 w 1596"/>
                <a:gd name="T17" fmla="*/ 574 h 3602"/>
                <a:gd name="T18" fmla="*/ 1094 w 1596"/>
                <a:gd name="T19" fmla="*/ 574 h 3602"/>
                <a:gd name="T20" fmla="*/ 1362 w 1596"/>
                <a:gd name="T21" fmla="*/ 397 h 3602"/>
                <a:gd name="T22" fmla="*/ 1362 w 1596"/>
                <a:gd name="T23" fmla="*/ 397 h 3602"/>
                <a:gd name="T24" fmla="*/ 1362 w 1596"/>
                <a:gd name="T25" fmla="*/ 397 h 3602"/>
                <a:gd name="T26" fmla="*/ 1389 w 1596"/>
                <a:gd name="T27" fmla="*/ 417 h 3602"/>
                <a:gd name="T28" fmla="*/ 1389 w 1596"/>
                <a:gd name="T29" fmla="*/ 417 h 3602"/>
                <a:gd name="T30" fmla="*/ 1389 w 1596"/>
                <a:gd name="T31" fmla="*/ 417 h 3602"/>
                <a:gd name="T32" fmla="*/ 1428 w 1596"/>
                <a:gd name="T33" fmla="*/ 541 h 3602"/>
                <a:gd name="T34" fmla="*/ 1428 w 1596"/>
                <a:gd name="T35" fmla="*/ 541 h 3602"/>
                <a:gd name="T36" fmla="*/ 1428 w 1596"/>
                <a:gd name="T37" fmla="*/ 541 h 3602"/>
                <a:gd name="T38" fmla="*/ 1407 w 1596"/>
                <a:gd name="T39" fmla="*/ 593 h 3602"/>
                <a:gd name="T40" fmla="*/ 1407 w 1596"/>
                <a:gd name="T41" fmla="*/ 593 h 3602"/>
                <a:gd name="T42" fmla="*/ 1407 w 1596"/>
                <a:gd name="T43" fmla="*/ 593 h 3602"/>
                <a:gd name="T44" fmla="*/ 1390 w 1596"/>
                <a:gd name="T45" fmla="*/ 646 h 3602"/>
                <a:gd name="T46" fmla="*/ 1390 w 1596"/>
                <a:gd name="T47" fmla="*/ 646 h 3602"/>
                <a:gd name="T48" fmla="*/ 1390 w 1596"/>
                <a:gd name="T49" fmla="*/ 646 h 3602"/>
                <a:gd name="T50" fmla="*/ 1417 w 1596"/>
                <a:gd name="T51" fmla="*/ 804 h 3602"/>
                <a:gd name="T52" fmla="*/ 1417 w 1596"/>
                <a:gd name="T53" fmla="*/ 804 h 3602"/>
                <a:gd name="T54" fmla="*/ 1417 w 1596"/>
                <a:gd name="T55" fmla="*/ 804 h 3602"/>
                <a:gd name="T56" fmla="*/ 1521 w 1596"/>
                <a:gd name="T57" fmla="*/ 2438 h 3602"/>
                <a:gd name="T58" fmla="*/ 1521 w 1596"/>
                <a:gd name="T59" fmla="*/ 2438 h 3602"/>
                <a:gd name="T60" fmla="*/ 1521 w 1596"/>
                <a:gd name="T61" fmla="*/ 2438 h 3602"/>
                <a:gd name="T62" fmla="*/ 1555 w 1596"/>
                <a:gd name="T63" fmla="*/ 2666 h 3602"/>
                <a:gd name="T64" fmla="*/ 1555 w 1596"/>
                <a:gd name="T65" fmla="*/ 2666 h 3602"/>
                <a:gd name="T66" fmla="*/ 1555 w 1596"/>
                <a:gd name="T67" fmla="*/ 2666 h 3602"/>
                <a:gd name="T68" fmla="*/ 1595 w 1596"/>
                <a:gd name="T69" fmla="*/ 3546 h 3602"/>
                <a:gd name="T70" fmla="*/ 1595 w 1596"/>
                <a:gd name="T71" fmla="*/ 3546 h 3602"/>
                <a:gd name="T72" fmla="*/ 1595 w 1596"/>
                <a:gd name="T73" fmla="*/ 3546 h 3602"/>
                <a:gd name="T74" fmla="*/ 1204 w 1596"/>
                <a:gd name="T75" fmla="*/ 3555 h 3602"/>
                <a:gd name="T76" fmla="*/ 1204 w 1596"/>
                <a:gd name="T77" fmla="*/ 3555 h 3602"/>
                <a:gd name="T78" fmla="*/ 1204 w 1596"/>
                <a:gd name="T79" fmla="*/ 3555 h 3602"/>
                <a:gd name="T80" fmla="*/ 0 w 1596"/>
                <a:gd name="T81" fmla="*/ 3601 h 3602"/>
                <a:gd name="T82" fmla="*/ 0 w 1596"/>
                <a:gd name="T83" fmla="*/ 3601 h 3602"/>
                <a:gd name="T84" fmla="*/ 0 w 1596"/>
                <a:gd name="T85" fmla="*/ 3601 h 3602"/>
                <a:gd name="T86" fmla="*/ 287 w 1596"/>
                <a:gd name="T87" fmla="*/ 2417 h 3602"/>
                <a:gd name="T88" fmla="*/ 287 w 1596"/>
                <a:gd name="T89" fmla="*/ 2417 h 3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596" h="3602">
                  <a:moveTo>
                    <a:pt x="287" y="2417"/>
                  </a:moveTo>
                  <a:cubicBezTo>
                    <a:pt x="412" y="1566"/>
                    <a:pt x="468" y="833"/>
                    <a:pt x="504" y="0"/>
                  </a:cubicBezTo>
                  <a:lnTo>
                    <a:pt x="504" y="0"/>
                  </a:lnTo>
                  <a:lnTo>
                    <a:pt x="504" y="0"/>
                  </a:lnTo>
                  <a:cubicBezTo>
                    <a:pt x="614" y="46"/>
                    <a:pt x="698" y="84"/>
                    <a:pt x="703" y="98"/>
                  </a:cubicBezTo>
                  <a:lnTo>
                    <a:pt x="703" y="98"/>
                  </a:lnTo>
                  <a:lnTo>
                    <a:pt x="703" y="98"/>
                  </a:lnTo>
                  <a:cubicBezTo>
                    <a:pt x="717" y="138"/>
                    <a:pt x="1040" y="574"/>
                    <a:pt x="1094" y="574"/>
                  </a:cubicBezTo>
                  <a:lnTo>
                    <a:pt x="1094" y="574"/>
                  </a:lnTo>
                  <a:lnTo>
                    <a:pt x="1094" y="574"/>
                  </a:lnTo>
                  <a:cubicBezTo>
                    <a:pt x="1148" y="574"/>
                    <a:pt x="1362" y="397"/>
                    <a:pt x="1362" y="397"/>
                  </a:cubicBezTo>
                  <a:lnTo>
                    <a:pt x="1362" y="397"/>
                  </a:lnTo>
                  <a:lnTo>
                    <a:pt x="1362" y="397"/>
                  </a:lnTo>
                  <a:cubicBezTo>
                    <a:pt x="1362" y="397"/>
                    <a:pt x="1372" y="404"/>
                    <a:pt x="1389" y="417"/>
                  </a:cubicBezTo>
                  <a:lnTo>
                    <a:pt x="1389" y="417"/>
                  </a:lnTo>
                  <a:lnTo>
                    <a:pt x="1389" y="417"/>
                  </a:lnTo>
                  <a:cubicBezTo>
                    <a:pt x="1408" y="457"/>
                    <a:pt x="1426" y="497"/>
                    <a:pt x="1428" y="541"/>
                  </a:cubicBezTo>
                  <a:lnTo>
                    <a:pt x="1428" y="541"/>
                  </a:lnTo>
                  <a:lnTo>
                    <a:pt x="1428" y="541"/>
                  </a:lnTo>
                  <a:cubicBezTo>
                    <a:pt x="1428" y="603"/>
                    <a:pt x="1417" y="598"/>
                    <a:pt x="1407" y="593"/>
                  </a:cubicBezTo>
                  <a:lnTo>
                    <a:pt x="1407" y="593"/>
                  </a:lnTo>
                  <a:lnTo>
                    <a:pt x="1407" y="593"/>
                  </a:lnTo>
                  <a:cubicBezTo>
                    <a:pt x="1396" y="588"/>
                    <a:pt x="1386" y="583"/>
                    <a:pt x="1390" y="646"/>
                  </a:cubicBezTo>
                  <a:lnTo>
                    <a:pt x="1390" y="646"/>
                  </a:lnTo>
                  <a:lnTo>
                    <a:pt x="1390" y="646"/>
                  </a:lnTo>
                  <a:cubicBezTo>
                    <a:pt x="1397" y="694"/>
                    <a:pt x="1411" y="756"/>
                    <a:pt x="1417" y="804"/>
                  </a:cubicBezTo>
                  <a:lnTo>
                    <a:pt x="1417" y="804"/>
                  </a:lnTo>
                  <a:lnTo>
                    <a:pt x="1417" y="804"/>
                  </a:lnTo>
                  <a:cubicBezTo>
                    <a:pt x="1465" y="1356"/>
                    <a:pt x="1479" y="1893"/>
                    <a:pt x="1521" y="2438"/>
                  </a:cubicBezTo>
                  <a:lnTo>
                    <a:pt x="1521" y="2438"/>
                  </a:lnTo>
                  <a:lnTo>
                    <a:pt x="1521" y="2438"/>
                  </a:lnTo>
                  <a:cubicBezTo>
                    <a:pt x="1528" y="2514"/>
                    <a:pt x="1555" y="2590"/>
                    <a:pt x="1555" y="2666"/>
                  </a:cubicBezTo>
                  <a:lnTo>
                    <a:pt x="1555" y="2666"/>
                  </a:lnTo>
                  <a:lnTo>
                    <a:pt x="1555" y="2666"/>
                  </a:lnTo>
                  <a:cubicBezTo>
                    <a:pt x="1559" y="2959"/>
                    <a:pt x="1576" y="3252"/>
                    <a:pt x="1595" y="3546"/>
                  </a:cubicBezTo>
                  <a:lnTo>
                    <a:pt x="1595" y="3546"/>
                  </a:lnTo>
                  <a:lnTo>
                    <a:pt x="1595" y="3546"/>
                  </a:lnTo>
                  <a:cubicBezTo>
                    <a:pt x="1464" y="3548"/>
                    <a:pt x="1334" y="3551"/>
                    <a:pt x="1204" y="3555"/>
                  </a:cubicBezTo>
                  <a:lnTo>
                    <a:pt x="1204" y="3555"/>
                  </a:lnTo>
                  <a:lnTo>
                    <a:pt x="1204" y="3555"/>
                  </a:lnTo>
                  <a:cubicBezTo>
                    <a:pt x="801" y="3568"/>
                    <a:pt x="402" y="3579"/>
                    <a:pt x="0" y="3601"/>
                  </a:cubicBezTo>
                  <a:lnTo>
                    <a:pt x="0" y="3601"/>
                  </a:lnTo>
                  <a:lnTo>
                    <a:pt x="0" y="3601"/>
                  </a:lnTo>
                  <a:cubicBezTo>
                    <a:pt x="111" y="3202"/>
                    <a:pt x="221" y="2825"/>
                    <a:pt x="287" y="2417"/>
                  </a:cubicBezTo>
                  <a:lnTo>
                    <a:pt x="287" y="2417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F26AC5AF-DBA7-A742-920D-C55B81C998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47606" y="2716128"/>
              <a:ext cx="953379" cy="2045015"/>
            </a:xfrm>
            <a:custGeom>
              <a:avLst/>
              <a:gdLst>
                <a:gd name="T0" fmla="*/ 42 w 1458"/>
                <a:gd name="T1" fmla="*/ 124 h 3130"/>
                <a:gd name="T2" fmla="*/ 3 w 1458"/>
                <a:gd name="T3" fmla="*/ 0 h 3130"/>
                <a:gd name="T4" fmla="*/ 3 w 1458"/>
                <a:gd name="T5" fmla="*/ 0 h 3130"/>
                <a:gd name="T6" fmla="*/ 3 w 1458"/>
                <a:gd name="T7" fmla="*/ 0 h 3130"/>
                <a:gd name="T8" fmla="*/ 647 w 1458"/>
                <a:gd name="T9" fmla="*/ 655 h 3130"/>
                <a:gd name="T10" fmla="*/ 647 w 1458"/>
                <a:gd name="T11" fmla="*/ 655 h 3130"/>
                <a:gd name="T12" fmla="*/ 647 w 1458"/>
                <a:gd name="T13" fmla="*/ 655 h 3130"/>
                <a:gd name="T14" fmla="*/ 1457 w 1458"/>
                <a:gd name="T15" fmla="*/ 2916 h 3130"/>
                <a:gd name="T16" fmla="*/ 1457 w 1458"/>
                <a:gd name="T17" fmla="*/ 2916 h 3130"/>
                <a:gd name="T18" fmla="*/ 1457 w 1458"/>
                <a:gd name="T19" fmla="*/ 2916 h 3130"/>
                <a:gd name="T20" fmla="*/ 1438 w 1458"/>
                <a:gd name="T21" fmla="*/ 3069 h 3130"/>
                <a:gd name="T22" fmla="*/ 1438 w 1458"/>
                <a:gd name="T23" fmla="*/ 3069 h 3130"/>
                <a:gd name="T24" fmla="*/ 1438 w 1458"/>
                <a:gd name="T25" fmla="*/ 3069 h 3130"/>
                <a:gd name="T26" fmla="*/ 1418 w 1458"/>
                <a:gd name="T27" fmla="*/ 3117 h 3130"/>
                <a:gd name="T28" fmla="*/ 1418 w 1458"/>
                <a:gd name="T29" fmla="*/ 3117 h 3130"/>
                <a:gd name="T30" fmla="*/ 1418 w 1458"/>
                <a:gd name="T31" fmla="*/ 3117 h 3130"/>
                <a:gd name="T32" fmla="*/ 209 w 1458"/>
                <a:gd name="T33" fmla="*/ 3129 h 3130"/>
                <a:gd name="T34" fmla="*/ 209 w 1458"/>
                <a:gd name="T35" fmla="*/ 3129 h 3130"/>
                <a:gd name="T36" fmla="*/ 209 w 1458"/>
                <a:gd name="T37" fmla="*/ 3129 h 3130"/>
                <a:gd name="T38" fmla="*/ 169 w 1458"/>
                <a:gd name="T39" fmla="*/ 2249 h 3130"/>
                <a:gd name="T40" fmla="*/ 169 w 1458"/>
                <a:gd name="T41" fmla="*/ 2249 h 3130"/>
                <a:gd name="T42" fmla="*/ 169 w 1458"/>
                <a:gd name="T43" fmla="*/ 2249 h 3130"/>
                <a:gd name="T44" fmla="*/ 135 w 1458"/>
                <a:gd name="T45" fmla="*/ 2021 h 3130"/>
                <a:gd name="T46" fmla="*/ 135 w 1458"/>
                <a:gd name="T47" fmla="*/ 2021 h 3130"/>
                <a:gd name="T48" fmla="*/ 135 w 1458"/>
                <a:gd name="T49" fmla="*/ 2021 h 3130"/>
                <a:gd name="T50" fmla="*/ 31 w 1458"/>
                <a:gd name="T51" fmla="*/ 387 h 3130"/>
                <a:gd name="T52" fmla="*/ 31 w 1458"/>
                <a:gd name="T53" fmla="*/ 387 h 3130"/>
                <a:gd name="T54" fmla="*/ 31 w 1458"/>
                <a:gd name="T55" fmla="*/ 387 h 3130"/>
                <a:gd name="T56" fmla="*/ 4 w 1458"/>
                <a:gd name="T57" fmla="*/ 229 h 3130"/>
                <a:gd name="T58" fmla="*/ 4 w 1458"/>
                <a:gd name="T59" fmla="*/ 229 h 3130"/>
                <a:gd name="T60" fmla="*/ 4 w 1458"/>
                <a:gd name="T61" fmla="*/ 229 h 3130"/>
                <a:gd name="T62" fmla="*/ 21 w 1458"/>
                <a:gd name="T63" fmla="*/ 176 h 3130"/>
                <a:gd name="T64" fmla="*/ 21 w 1458"/>
                <a:gd name="T65" fmla="*/ 176 h 3130"/>
                <a:gd name="T66" fmla="*/ 21 w 1458"/>
                <a:gd name="T67" fmla="*/ 176 h 3130"/>
                <a:gd name="T68" fmla="*/ 42 w 1458"/>
                <a:gd name="T69" fmla="*/ 124 h 3130"/>
                <a:gd name="T70" fmla="*/ 42 w 1458"/>
                <a:gd name="T71" fmla="*/ 124 h 3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458" h="3130">
                  <a:moveTo>
                    <a:pt x="42" y="124"/>
                  </a:moveTo>
                  <a:cubicBezTo>
                    <a:pt x="40" y="80"/>
                    <a:pt x="22" y="40"/>
                    <a:pt x="3" y="0"/>
                  </a:cubicBezTo>
                  <a:lnTo>
                    <a:pt x="3" y="0"/>
                  </a:lnTo>
                  <a:lnTo>
                    <a:pt x="3" y="0"/>
                  </a:lnTo>
                  <a:cubicBezTo>
                    <a:pt x="151" y="113"/>
                    <a:pt x="623" y="595"/>
                    <a:pt x="647" y="655"/>
                  </a:cubicBezTo>
                  <a:lnTo>
                    <a:pt x="647" y="655"/>
                  </a:lnTo>
                  <a:lnTo>
                    <a:pt x="647" y="655"/>
                  </a:lnTo>
                  <a:cubicBezTo>
                    <a:pt x="672" y="719"/>
                    <a:pt x="1390" y="2660"/>
                    <a:pt x="1457" y="2916"/>
                  </a:cubicBezTo>
                  <a:lnTo>
                    <a:pt x="1457" y="2916"/>
                  </a:lnTo>
                  <a:lnTo>
                    <a:pt x="1457" y="2916"/>
                  </a:lnTo>
                  <a:cubicBezTo>
                    <a:pt x="1447" y="2963"/>
                    <a:pt x="1432" y="3012"/>
                    <a:pt x="1438" y="3069"/>
                  </a:cubicBezTo>
                  <a:lnTo>
                    <a:pt x="1438" y="3069"/>
                  </a:lnTo>
                  <a:lnTo>
                    <a:pt x="1438" y="3069"/>
                  </a:lnTo>
                  <a:cubicBezTo>
                    <a:pt x="1438" y="3087"/>
                    <a:pt x="1421" y="3100"/>
                    <a:pt x="1418" y="3117"/>
                  </a:cubicBezTo>
                  <a:lnTo>
                    <a:pt x="1418" y="3117"/>
                  </a:lnTo>
                  <a:lnTo>
                    <a:pt x="1418" y="3117"/>
                  </a:lnTo>
                  <a:cubicBezTo>
                    <a:pt x="1015" y="3117"/>
                    <a:pt x="611" y="3121"/>
                    <a:pt x="209" y="3129"/>
                  </a:cubicBezTo>
                  <a:lnTo>
                    <a:pt x="209" y="3129"/>
                  </a:lnTo>
                  <a:lnTo>
                    <a:pt x="209" y="3129"/>
                  </a:lnTo>
                  <a:cubicBezTo>
                    <a:pt x="190" y="2835"/>
                    <a:pt x="173" y="2542"/>
                    <a:pt x="169" y="2249"/>
                  </a:cubicBezTo>
                  <a:lnTo>
                    <a:pt x="169" y="2249"/>
                  </a:lnTo>
                  <a:lnTo>
                    <a:pt x="169" y="2249"/>
                  </a:lnTo>
                  <a:cubicBezTo>
                    <a:pt x="169" y="2173"/>
                    <a:pt x="142" y="2097"/>
                    <a:pt x="135" y="2021"/>
                  </a:cubicBezTo>
                  <a:lnTo>
                    <a:pt x="135" y="2021"/>
                  </a:lnTo>
                  <a:lnTo>
                    <a:pt x="135" y="2021"/>
                  </a:lnTo>
                  <a:cubicBezTo>
                    <a:pt x="93" y="1476"/>
                    <a:pt x="79" y="939"/>
                    <a:pt x="31" y="387"/>
                  </a:cubicBezTo>
                  <a:lnTo>
                    <a:pt x="31" y="387"/>
                  </a:lnTo>
                  <a:lnTo>
                    <a:pt x="31" y="387"/>
                  </a:lnTo>
                  <a:cubicBezTo>
                    <a:pt x="25" y="339"/>
                    <a:pt x="11" y="277"/>
                    <a:pt x="4" y="229"/>
                  </a:cubicBezTo>
                  <a:lnTo>
                    <a:pt x="4" y="229"/>
                  </a:lnTo>
                  <a:lnTo>
                    <a:pt x="4" y="229"/>
                  </a:lnTo>
                  <a:cubicBezTo>
                    <a:pt x="0" y="166"/>
                    <a:pt x="10" y="171"/>
                    <a:pt x="21" y="176"/>
                  </a:cubicBezTo>
                  <a:lnTo>
                    <a:pt x="21" y="176"/>
                  </a:lnTo>
                  <a:lnTo>
                    <a:pt x="21" y="176"/>
                  </a:lnTo>
                  <a:cubicBezTo>
                    <a:pt x="31" y="181"/>
                    <a:pt x="42" y="186"/>
                    <a:pt x="42" y="124"/>
                  </a:cubicBezTo>
                  <a:lnTo>
                    <a:pt x="42" y="124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D8D96F5F-4349-4E42-8DEE-FB23F136E6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13112" y="5835494"/>
              <a:ext cx="910176" cy="3306587"/>
            </a:xfrm>
            <a:custGeom>
              <a:avLst/>
              <a:gdLst>
                <a:gd name="T0" fmla="*/ 256 w 1393"/>
                <a:gd name="T1" fmla="*/ 43 h 5061"/>
                <a:gd name="T2" fmla="*/ 291 w 1393"/>
                <a:gd name="T3" fmla="*/ 0 h 5061"/>
                <a:gd name="T4" fmla="*/ 291 w 1393"/>
                <a:gd name="T5" fmla="*/ 0 h 5061"/>
                <a:gd name="T6" fmla="*/ 299 w 1393"/>
                <a:gd name="T7" fmla="*/ 17 h 5061"/>
                <a:gd name="T8" fmla="*/ 299 w 1393"/>
                <a:gd name="T9" fmla="*/ 17 h 5061"/>
                <a:gd name="T10" fmla="*/ 299 w 1393"/>
                <a:gd name="T11" fmla="*/ 17 h 5061"/>
                <a:gd name="T12" fmla="*/ 1268 w 1393"/>
                <a:gd name="T13" fmla="*/ 2265 h 5061"/>
                <a:gd name="T14" fmla="*/ 1268 w 1393"/>
                <a:gd name="T15" fmla="*/ 2265 h 5061"/>
                <a:gd name="T16" fmla="*/ 1268 w 1393"/>
                <a:gd name="T17" fmla="*/ 2265 h 5061"/>
                <a:gd name="T18" fmla="*/ 1392 w 1393"/>
                <a:gd name="T19" fmla="*/ 2575 h 5061"/>
                <a:gd name="T20" fmla="*/ 1392 w 1393"/>
                <a:gd name="T21" fmla="*/ 2575 h 5061"/>
                <a:gd name="T22" fmla="*/ 1392 w 1393"/>
                <a:gd name="T23" fmla="*/ 2575 h 5061"/>
                <a:gd name="T24" fmla="*/ 809 w 1393"/>
                <a:gd name="T25" fmla="*/ 4153 h 5061"/>
                <a:gd name="T26" fmla="*/ 809 w 1393"/>
                <a:gd name="T27" fmla="*/ 4153 h 5061"/>
                <a:gd name="T28" fmla="*/ 809 w 1393"/>
                <a:gd name="T29" fmla="*/ 4153 h 5061"/>
                <a:gd name="T30" fmla="*/ 80 w 1393"/>
                <a:gd name="T31" fmla="*/ 5060 h 5061"/>
                <a:gd name="T32" fmla="*/ 80 w 1393"/>
                <a:gd name="T33" fmla="*/ 5060 h 5061"/>
                <a:gd name="T34" fmla="*/ 80 w 1393"/>
                <a:gd name="T35" fmla="*/ 5060 h 5061"/>
                <a:gd name="T36" fmla="*/ 0 w 1393"/>
                <a:gd name="T37" fmla="*/ 4834 h 5061"/>
                <a:gd name="T38" fmla="*/ 0 w 1393"/>
                <a:gd name="T39" fmla="*/ 4834 h 5061"/>
                <a:gd name="T40" fmla="*/ 0 w 1393"/>
                <a:gd name="T41" fmla="*/ 4834 h 5061"/>
                <a:gd name="T42" fmla="*/ 245 w 1393"/>
                <a:gd name="T43" fmla="*/ 1607 h 5061"/>
                <a:gd name="T44" fmla="*/ 245 w 1393"/>
                <a:gd name="T45" fmla="*/ 1607 h 5061"/>
                <a:gd name="T46" fmla="*/ 245 w 1393"/>
                <a:gd name="T47" fmla="*/ 1607 h 5061"/>
                <a:gd name="T48" fmla="*/ 226 w 1393"/>
                <a:gd name="T49" fmla="*/ 1139 h 5061"/>
                <a:gd name="T50" fmla="*/ 226 w 1393"/>
                <a:gd name="T51" fmla="*/ 1139 h 5061"/>
                <a:gd name="T52" fmla="*/ 244 w 1393"/>
                <a:gd name="T53" fmla="*/ 1062 h 5061"/>
                <a:gd name="T54" fmla="*/ 256 w 1393"/>
                <a:gd name="T55" fmla="*/ 43 h 50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393" h="5061">
                  <a:moveTo>
                    <a:pt x="256" y="43"/>
                  </a:moveTo>
                  <a:lnTo>
                    <a:pt x="291" y="0"/>
                  </a:lnTo>
                  <a:lnTo>
                    <a:pt x="291" y="0"/>
                  </a:lnTo>
                  <a:cubicBezTo>
                    <a:pt x="295" y="6"/>
                    <a:pt x="297" y="11"/>
                    <a:pt x="299" y="17"/>
                  </a:cubicBezTo>
                  <a:lnTo>
                    <a:pt x="299" y="17"/>
                  </a:lnTo>
                  <a:lnTo>
                    <a:pt x="299" y="17"/>
                  </a:lnTo>
                  <a:cubicBezTo>
                    <a:pt x="637" y="766"/>
                    <a:pt x="921" y="1516"/>
                    <a:pt x="1268" y="2265"/>
                  </a:cubicBezTo>
                  <a:lnTo>
                    <a:pt x="1268" y="2265"/>
                  </a:lnTo>
                  <a:lnTo>
                    <a:pt x="1268" y="2265"/>
                  </a:lnTo>
                  <a:cubicBezTo>
                    <a:pt x="1313" y="2368"/>
                    <a:pt x="1354" y="2471"/>
                    <a:pt x="1392" y="2575"/>
                  </a:cubicBezTo>
                  <a:lnTo>
                    <a:pt x="1392" y="2575"/>
                  </a:lnTo>
                  <a:lnTo>
                    <a:pt x="1392" y="2575"/>
                  </a:lnTo>
                  <a:cubicBezTo>
                    <a:pt x="1212" y="3249"/>
                    <a:pt x="1027" y="3866"/>
                    <a:pt x="809" y="4153"/>
                  </a:cubicBezTo>
                  <a:lnTo>
                    <a:pt x="809" y="4153"/>
                  </a:lnTo>
                  <a:lnTo>
                    <a:pt x="809" y="4153"/>
                  </a:lnTo>
                  <a:cubicBezTo>
                    <a:pt x="757" y="4222"/>
                    <a:pt x="381" y="4432"/>
                    <a:pt x="80" y="5060"/>
                  </a:cubicBezTo>
                  <a:lnTo>
                    <a:pt x="80" y="5060"/>
                  </a:lnTo>
                  <a:lnTo>
                    <a:pt x="80" y="5060"/>
                  </a:lnTo>
                  <a:cubicBezTo>
                    <a:pt x="46" y="4982"/>
                    <a:pt x="21" y="4906"/>
                    <a:pt x="0" y="4834"/>
                  </a:cubicBezTo>
                  <a:lnTo>
                    <a:pt x="0" y="4834"/>
                  </a:lnTo>
                  <a:lnTo>
                    <a:pt x="0" y="4834"/>
                  </a:lnTo>
                  <a:cubicBezTo>
                    <a:pt x="22" y="3757"/>
                    <a:pt x="139" y="2693"/>
                    <a:pt x="245" y="1607"/>
                  </a:cubicBezTo>
                  <a:lnTo>
                    <a:pt x="245" y="1607"/>
                  </a:lnTo>
                  <a:lnTo>
                    <a:pt x="245" y="1607"/>
                  </a:lnTo>
                  <a:cubicBezTo>
                    <a:pt x="260" y="1449"/>
                    <a:pt x="231" y="1295"/>
                    <a:pt x="226" y="1139"/>
                  </a:cubicBezTo>
                  <a:lnTo>
                    <a:pt x="226" y="1139"/>
                  </a:lnTo>
                  <a:lnTo>
                    <a:pt x="244" y="1062"/>
                  </a:lnTo>
                  <a:lnTo>
                    <a:pt x="256" y="4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DB1B925D-0601-4546-8681-932222EBCC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64595" y="6578613"/>
              <a:ext cx="506933" cy="2413693"/>
            </a:xfrm>
            <a:custGeom>
              <a:avLst/>
              <a:gdLst>
                <a:gd name="T0" fmla="*/ 777 w 778"/>
                <a:gd name="T1" fmla="*/ 468 h 3696"/>
                <a:gd name="T2" fmla="*/ 532 w 778"/>
                <a:gd name="T3" fmla="*/ 3695 h 3696"/>
                <a:gd name="T4" fmla="*/ 318 w 778"/>
                <a:gd name="T5" fmla="*/ 3198 h 3696"/>
                <a:gd name="T6" fmla="*/ 0 w 778"/>
                <a:gd name="T7" fmla="*/ 2825 h 3696"/>
                <a:gd name="T8" fmla="*/ 191 w 778"/>
                <a:gd name="T9" fmla="*/ 2377 h 3696"/>
                <a:gd name="T10" fmla="*/ 758 w 778"/>
                <a:gd name="T11" fmla="*/ 0 h 3696"/>
                <a:gd name="T12" fmla="*/ 777 w 778"/>
                <a:gd name="T13" fmla="*/ 260 h 3696"/>
                <a:gd name="T14" fmla="*/ 777 w 778"/>
                <a:gd name="T15" fmla="*/ 468 h 3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78" h="3696">
                  <a:moveTo>
                    <a:pt x="777" y="468"/>
                  </a:moveTo>
                  <a:cubicBezTo>
                    <a:pt x="671" y="1554"/>
                    <a:pt x="554" y="2618"/>
                    <a:pt x="532" y="3695"/>
                  </a:cubicBezTo>
                  <a:cubicBezTo>
                    <a:pt x="471" y="3488"/>
                    <a:pt x="441" y="3309"/>
                    <a:pt x="318" y="3198"/>
                  </a:cubicBezTo>
                  <a:cubicBezTo>
                    <a:pt x="264" y="3148"/>
                    <a:pt x="159" y="2835"/>
                    <a:pt x="0" y="2825"/>
                  </a:cubicBezTo>
                  <a:lnTo>
                    <a:pt x="191" y="2377"/>
                  </a:lnTo>
                  <a:lnTo>
                    <a:pt x="758" y="0"/>
                  </a:lnTo>
                  <a:cubicBezTo>
                    <a:pt x="761" y="87"/>
                    <a:pt x="771" y="173"/>
                    <a:pt x="777" y="260"/>
                  </a:cubicBezTo>
                  <a:lnTo>
                    <a:pt x="777" y="468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4DEA68E6-64D2-4A40-8960-558B037C45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3213" y="4893635"/>
              <a:ext cx="1696497" cy="2623955"/>
            </a:xfrm>
            <a:custGeom>
              <a:avLst/>
              <a:gdLst>
                <a:gd name="T0" fmla="*/ 1686 w 2599"/>
                <a:gd name="T1" fmla="*/ 107 h 4017"/>
                <a:gd name="T2" fmla="*/ 2598 w 2599"/>
                <a:gd name="T3" fmla="*/ 0 h 4017"/>
                <a:gd name="T4" fmla="*/ 2598 w 2599"/>
                <a:gd name="T5" fmla="*/ 0 h 4017"/>
                <a:gd name="T6" fmla="*/ 2598 w 2599"/>
                <a:gd name="T7" fmla="*/ 0 h 4017"/>
                <a:gd name="T8" fmla="*/ 1908 w 2599"/>
                <a:gd name="T9" fmla="*/ 1613 h 4017"/>
                <a:gd name="T10" fmla="*/ 1908 w 2599"/>
                <a:gd name="T11" fmla="*/ 1613 h 4017"/>
                <a:gd name="T12" fmla="*/ 1908 w 2599"/>
                <a:gd name="T13" fmla="*/ 1613 h 4017"/>
                <a:gd name="T14" fmla="*/ 1101 w 2599"/>
                <a:gd name="T15" fmla="*/ 4016 h 4017"/>
                <a:gd name="T16" fmla="*/ 1101 w 2599"/>
                <a:gd name="T17" fmla="*/ 4016 h 4017"/>
                <a:gd name="T18" fmla="*/ 1101 w 2599"/>
                <a:gd name="T19" fmla="*/ 4016 h 4017"/>
                <a:gd name="T20" fmla="*/ 977 w 2599"/>
                <a:gd name="T21" fmla="*/ 3706 h 4017"/>
                <a:gd name="T22" fmla="*/ 977 w 2599"/>
                <a:gd name="T23" fmla="*/ 3706 h 4017"/>
                <a:gd name="T24" fmla="*/ 977 w 2599"/>
                <a:gd name="T25" fmla="*/ 3706 h 4017"/>
                <a:gd name="T26" fmla="*/ 8 w 2599"/>
                <a:gd name="T27" fmla="*/ 1458 h 4017"/>
                <a:gd name="T28" fmla="*/ 8 w 2599"/>
                <a:gd name="T29" fmla="*/ 1458 h 4017"/>
                <a:gd name="T30" fmla="*/ 8 w 2599"/>
                <a:gd name="T31" fmla="*/ 1458 h 4017"/>
                <a:gd name="T32" fmla="*/ 0 w 2599"/>
                <a:gd name="T33" fmla="*/ 1441 h 4017"/>
                <a:gd name="T34" fmla="*/ 0 w 2599"/>
                <a:gd name="T35" fmla="*/ 1441 h 4017"/>
                <a:gd name="T36" fmla="*/ 462 w 2599"/>
                <a:gd name="T37" fmla="*/ 878 h 4017"/>
                <a:gd name="T38" fmla="*/ 923 w 2599"/>
                <a:gd name="T39" fmla="*/ 169 h 4017"/>
                <a:gd name="T40" fmla="*/ 923 w 2599"/>
                <a:gd name="T41" fmla="*/ 169 h 4017"/>
                <a:gd name="T42" fmla="*/ 1686 w 2599"/>
                <a:gd name="T43" fmla="*/ 107 h 4017"/>
                <a:gd name="T44" fmla="*/ 1686 w 2599"/>
                <a:gd name="T45" fmla="*/ 107 h 4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599" h="4017">
                  <a:moveTo>
                    <a:pt x="1686" y="107"/>
                  </a:moveTo>
                  <a:cubicBezTo>
                    <a:pt x="1991" y="77"/>
                    <a:pt x="2296" y="37"/>
                    <a:pt x="2598" y="0"/>
                  </a:cubicBezTo>
                  <a:lnTo>
                    <a:pt x="2598" y="0"/>
                  </a:lnTo>
                  <a:lnTo>
                    <a:pt x="2598" y="0"/>
                  </a:lnTo>
                  <a:cubicBezTo>
                    <a:pt x="2481" y="262"/>
                    <a:pt x="2091" y="1372"/>
                    <a:pt x="1908" y="1613"/>
                  </a:cubicBezTo>
                  <a:lnTo>
                    <a:pt x="1908" y="1613"/>
                  </a:lnTo>
                  <a:lnTo>
                    <a:pt x="1908" y="1613"/>
                  </a:lnTo>
                  <a:cubicBezTo>
                    <a:pt x="1597" y="2015"/>
                    <a:pt x="1354" y="3071"/>
                    <a:pt x="1101" y="4016"/>
                  </a:cubicBezTo>
                  <a:lnTo>
                    <a:pt x="1101" y="4016"/>
                  </a:lnTo>
                  <a:lnTo>
                    <a:pt x="1101" y="4016"/>
                  </a:lnTo>
                  <a:cubicBezTo>
                    <a:pt x="1063" y="3912"/>
                    <a:pt x="1022" y="3809"/>
                    <a:pt x="977" y="3706"/>
                  </a:cubicBezTo>
                  <a:lnTo>
                    <a:pt x="977" y="3706"/>
                  </a:lnTo>
                  <a:lnTo>
                    <a:pt x="977" y="3706"/>
                  </a:lnTo>
                  <a:cubicBezTo>
                    <a:pt x="630" y="2957"/>
                    <a:pt x="346" y="2207"/>
                    <a:pt x="8" y="1458"/>
                  </a:cubicBezTo>
                  <a:lnTo>
                    <a:pt x="8" y="1458"/>
                  </a:lnTo>
                  <a:lnTo>
                    <a:pt x="8" y="1458"/>
                  </a:lnTo>
                  <a:cubicBezTo>
                    <a:pt x="6" y="1452"/>
                    <a:pt x="4" y="1447"/>
                    <a:pt x="0" y="1441"/>
                  </a:cubicBezTo>
                  <a:lnTo>
                    <a:pt x="0" y="1441"/>
                  </a:lnTo>
                  <a:lnTo>
                    <a:pt x="462" y="878"/>
                  </a:lnTo>
                  <a:lnTo>
                    <a:pt x="923" y="169"/>
                  </a:lnTo>
                  <a:lnTo>
                    <a:pt x="923" y="169"/>
                  </a:lnTo>
                  <a:cubicBezTo>
                    <a:pt x="1175" y="149"/>
                    <a:pt x="1428" y="129"/>
                    <a:pt x="1686" y="107"/>
                  </a:cubicBezTo>
                  <a:lnTo>
                    <a:pt x="1686" y="107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AC0AFF23-2E5D-CE4A-96CC-3F02BD892A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04385" y="6981854"/>
              <a:ext cx="1417109" cy="4761141"/>
            </a:xfrm>
            <a:custGeom>
              <a:avLst/>
              <a:gdLst>
                <a:gd name="T0" fmla="*/ 2170 w 2171"/>
                <a:gd name="T1" fmla="*/ 1607 h 7290"/>
                <a:gd name="T2" fmla="*/ 2168 w 2171"/>
                <a:gd name="T3" fmla="*/ 1640 h 7290"/>
                <a:gd name="T4" fmla="*/ 2134 w 2171"/>
                <a:gd name="T5" fmla="*/ 2101 h 7290"/>
                <a:gd name="T6" fmla="*/ 2079 w 2171"/>
                <a:gd name="T7" fmla="*/ 2391 h 7290"/>
                <a:gd name="T8" fmla="*/ 2005 w 2171"/>
                <a:gd name="T9" fmla="*/ 7289 h 7290"/>
                <a:gd name="T10" fmla="*/ 1393 w 2171"/>
                <a:gd name="T11" fmla="*/ 6868 h 7290"/>
                <a:gd name="T12" fmla="*/ 1053 w 2171"/>
                <a:gd name="T13" fmla="*/ 6131 h 7290"/>
                <a:gd name="T14" fmla="*/ 915 w 2171"/>
                <a:gd name="T15" fmla="*/ 5954 h 7290"/>
                <a:gd name="T16" fmla="*/ 143 w 2171"/>
                <a:gd name="T17" fmla="*/ 6161 h 7290"/>
                <a:gd name="T18" fmla="*/ 0 w 2171"/>
                <a:gd name="T19" fmla="*/ 6029 h 7290"/>
                <a:gd name="T20" fmla="*/ 1155 w 2171"/>
                <a:gd name="T21" fmla="*/ 3446 h 7290"/>
                <a:gd name="T22" fmla="*/ 1500 w 2171"/>
                <a:gd name="T23" fmla="*/ 2481 h 7290"/>
                <a:gd name="T24" fmla="*/ 1631 w 2171"/>
                <a:gd name="T25" fmla="*/ 2281 h 7290"/>
                <a:gd name="T26" fmla="*/ 2130 w 2171"/>
                <a:gd name="T27" fmla="*/ 0 h 7290"/>
                <a:gd name="T28" fmla="*/ 2170 w 2171"/>
                <a:gd name="T29" fmla="*/ 1488 h 7290"/>
                <a:gd name="T30" fmla="*/ 2170 w 2171"/>
                <a:gd name="T31" fmla="*/ 1607 h 7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171" h="7290">
                  <a:moveTo>
                    <a:pt x="2170" y="1607"/>
                  </a:moveTo>
                  <a:cubicBezTo>
                    <a:pt x="2169" y="1622"/>
                    <a:pt x="2168" y="1633"/>
                    <a:pt x="2168" y="1640"/>
                  </a:cubicBezTo>
                  <a:cubicBezTo>
                    <a:pt x="2155" y="1798"/>
                    <a:pt x="2147" y="1943"/>
                    <a:pt x="2134" y="2101"/>
                  </a:cubicBezTo>
                  <a:cubicBezTo>
                    <a:pt x="2120" y="2198"/>
                    <a:pt x="2086" y="2295"/>
                    <a:pt x="2079" y="2391"/>
                  </a:cubicBezTo>
                  <a:cubicBezTo>
                    <a:pt x="2040" y="2742"/>
                    <a:pt x="2014" y="5330"/>
                    <a:pt x="2005" y="7289"/>
                  </a:cubicBezTo>
                  <a:cubicBezTo>
                    <a:pt x="1696" y="6691"/>
                    <a:pt x="1508" y="6747"/>
                    <a:pt x="1393" y="6868"/>
                  </a:cubicBezTo>
                  <a:cubicBezTo>
                    <a:pt x="1219" y="7052"/>
                    <a:pt x="1154" y="6369"/>
                    <a:pt x="1053" y="6131"/>
                  </a:cubicBezTo>
                  <a:cubicBezTo>
                    <a:pt x="1035" y="6095"/>
                    <a:pt x="942" y="5936"/>
                    <a:pt x="915" y="5954"/>
                  </a:cubicBezTo>
                  <a:cubicBezTo>
                    <a:pt x="723" y="6074"/>
                    <a:pt x="345" y="5993"/>
                    <a:pt x="143" y="6161"/>
                  </a:cubicBezTo>
                  <a:cubicBezTo>
                    <a:pt x="111" y="6149"/>
                    <a:pt x="27" y="6074"/>
                    <a:pt x="0" y="6029"/>
                  </a:cubicBezTo>
                  <a:cubicBezTo>
                    <a:pt x="327" y="4666"/>
                    <a:pt x="1103" y="3552"/>
                    <a:pt x="1155" y="3446"/>
                  </a:cubicBezTo>
                  <a:cubicBezTo>
                    <a:pt x="1306" y="3136"/>
                    <a:pt x="1334" y="2791"/>
                    <a:pt x="1500" y="2481"/>
                  </a:cubicBezTo>
                  <a:cubicBezTo>
                    <a:pt x="1541" y="2412"/>
                    <a:pt x="1596" y="2350"/>
                    <a:pt x="1631" y="2281"/>
                  </a:cubicBezTo>
                  <a:cubicBezTo>
                    <a:pt x="1809" y="1912"/>
                    <a:pt x="1917" y="345"/>
                    <a:pt x="2130" y="0"/>
                  </a:cubicBezTo>
                  <a:cubicBezTo>
                    <a:pt x="2115" y="112"/>
                    <a:pt x="2164" y="1093"/>
                    <a:pt x="2170" y="1488"/>
                  </a:cubicBezTo>
                  <a:lnTo>
                    <a:pt x="2170" y="1607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00014788-C0BD-8D41-A5FD-48BA17BC4C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11319" y="4853312"/>
              <a:ext cx="1097394" cy="4259966"/>
            </a:xfrm>
            <a:custGeom>
              <a:avLst/>
              <a:gdLst>
                <a:gd name="T0" fmla="*/ 1192 w 1679"/>
                <a:gd name="T1" fmla="*/ 43 h 6523"/>
                <a:gd name="T2" fmla="*/ 1678 w 1679"/>
                <a:gd name="T3" fmla="*/ 0 h 6523"/>
                <a:gd name="T4" fmla="*/ 1678 w 1679"/>
                <a:gd name="T5" fmla="*/ 0 h 6523"/>
                <a:gd name="T6" fmla="*/ 1678 w 1679"/>
                <a:gd name="T7" fmla="*/ 0 h 6523"/>
                <a:gd name="T8" fmla="*/ 1592 w 1679"/>
                <a:gd name="T9" fmla="*/ 2698 h 6523"/>
                <a:gd name="T10" fmla="*/ 1592 w 1679"/>
                <a:gd name="T11" fmla="*/ 2698 h 6523"/>
                <a:gd name="T12" fmla="*/ 1592 w 1679"/>
                <a:gd name="T13" fmla="*/ 2698 h 6523"/>
                <a:gd name="T14" fmla="*/ 1328 w 1679"/>
                <a:gd name="T15" fmla="*/ 3466 h 6523"/>
                <a:gd name="T16" fmla="*/ 1328 w 1679"/>
                <a:gd name="T17" fmla="*/ 3466 h 6523"/>
                <a:gd name="T18" fmla="*/ 1328 w 1679"/>
                <a:gd name="T19" fmla="*/ 3466 h 6523"/>
                <a:gd name="T20" fmla="*/ 868 w 1679"/>
                <a:gd name="T21" fmla="*/ 5541 h 6523"/>
                <a:gd name="T22" fmla="*/ 868 w 1679"/>
                <a:gd name="T23" fmla="*/ 5541 h 6523"/>
                <a:gd name="T24" fmla="*/ 868 w 1679"/>
                <a:gd name="T25" fmla="*/ 5541 h 6523"/>
                <a:gd name="T26" fmla="*/ 737 w 1679"/>
                <a:gd name="T27" fmla="*/ 5741 h 6523"/>
                <a:gd name="T28" fmla="*/ 737 w 1679"/>
                <a:gd name="T29" fmla="*/ 5741 h 6523"/>
                <a:gd name="T30" fmla="*/ 737 w 1679"/>
                <a:gd name="T31" fmla="*/ 5741 h 6523"/>
                <a:gd name="T32" fmla="*/ 468 w 1679"/>
                <a:gd name="T33" fmla="*/ 6522 h 6523"/>
                <a:gd name="T34" fmla="*/ 468 w 1679"/>
                <a:gd name="T35" fmla="*/ 6522 h 6523"/>
                <a:gd name="T36" fmla="*/ 468 w 1679"/>
                <a:gd name="T37" fmla="*/ 6522 h 6523"/>
                <a:gd name="T38" fmla="*/ 350 w 1679"/>
                <a:gd name="T39" fmla="*/ 6024 h 6523"/>
                <a:gd name="T40" fmla="*/ 350 w 1679"/>
                <a:gd name="T41" fmla="*/ 6024 h 6523"/>
                <a:gd name="T42" fmla="*/ 350 w 1679"/>
                <a:gd name="T43" fmla="*/ 6024 h 6523"/>
                <a:gd name="T44" fmla="*/ 322 w 1679"/>
                <a:gd name="T45" fmla="*/ 5713 h 6523"/>
                <a:gd name="T46" fmla="*/ 322 w 1679"/>
                <a:gd name="T47" fmla="*/ 5713 h 6523"/>
                <a:gd name="T48" fmla="*/ 322 w 1679"/>
                <a:gd name="T49" fmla="*/ 5713 h 6523"/>
                <a:gd name="T50" fmla="*/ 249 w 1679"/>
                <a:gd name="T51" fmla="*/ 5283 h 6523"/>
                <a:gd name="T52" fmla="*/ 249 w 1679"/>
                <a:gd name="T53" fmla="*/ 5283 h 6523"/>
                <a:gd name="T54" fmla="*/ 249 w 1679"/>
                <a:gd name="T55" fmla="*/ 5283 h 6523"/>
                <a:gd name="T56" fmla="*/ 0 w 1679"/>
                <a:gd name="T57" fmla="*/ 2271 h 6523"/>
                <a:gd name="T58" fmla="*/ 0 w 1679"/>
                <a:gd name="T59" fmla="*/ 2271 h 6523"/>
                <a:gd name="T60" fmla="*/ 0 w 1679"/>
                <a:gd name="T61" fmla="*/ 2271 h 6523"/>
                <a:gd name="T62" fmla="*/ 179 w 1679"/>
                <a:gd name="T63" fmla="*/ 1953 h 6523"/>
                <a:gd name="T64" fmla="*/ 179 w 1679"/>
                <a:gd name="T65" fmla="*/ 1953 h 6523"/>
                <a:gd name="T66" fmla="*/ 179 w 1679"/>
                <a:gd name="T67" fmla="*/ 1953 h 6523"/>
                <a:gd name="T68" fmla="*/ 1056 w 1679"/>
                <a:gd name="T69" fmla="*/ 60 h 6523"/>
                <a:gd name="T70" fmla="*/ 1056 w 1679"/>
                <a:gd name="T71" fmla="*/ 60 h 6523"/>
                <a:gd name="T72" fmla="*/ 1056 w 1679"/>
                <a:gd name="T73" fmla="*/ 60 h 6523"/>
                <a:gd name="T74" fmla="*/ 1192 w 1679"/>
                <a:gd name="T75" fmla="*/ 43 h 6523"/>
                <a:gd name="T76" fmla="*/ 1192 w 1679"/>
                <a:gd name="T77" fmla="*/ 43 h 6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79" h="6523">
                  <a:moveTo>
                    <a:pt x="1192" y="43"/>
                  </a:moveTo>
                  <a:cubicBezTo>
                    <a:pt x="1356" y="26"/>
                    <a:pt x="1518" y="12"/>
                    <a:pt x="1678" y="0"/>
                  </a:cubicBezTo>
                  <a:lnTo>
                    <a:pt x="1678" y="0"/>
                  </a:lnTo>
                  <a:lnTo>
                    <a:pt x="1678" y="0"/>
                  </a:lnTo>
                  <a:cubicBezTo>
                    <a:pt x="1646" y="259"/>
                    <a:pt x="1618" y="2436"/>
                    <a:pt x="1592" y="2698"/>
                  </a:cubicBezTo>
                  <a:lnTo>
                    <a:pt x="1592" y="2698"/>
                  </a:lnTo>
                  <a:lnTo>
                    <a:pt x="1592" y="2698"/>
                  </a:lnTo>
                  <a:cubicBezTo>
                    <a:pt x="1557" y="3060"/>
                    <a:pt x="1376" y="3105"/>
                    <a:pt x="1328" y="3466"/>
                  </a:cubicBezTo>
                  <a:lnTo>
                    <a:pt x="1328" y="3466"/>
                  </a:lnTo>
                  <a:lnTo>
                    <a:pt x="1328" y="3466"/>
                  </a:lnTo>
                  <a:cubicBezTo>
                    <a:pt x="1115" y="3810"/>
                    <a:pt x="1047" y="5172"/>
                    <a:pt x="868" y="5541"/>
                  </a:cubicBezTo>
                  <a:lnTo>
                    <a:pt x="868" y="5541"/>
                  </a:lnTo>
                  <a:lnTo>
                    <a:pt x="868" y="5541"/>
                  </a:lnTo>
                  <a:cubicBezTo>
                    <a:pt x="834" y="5610"/>
                    <a:pt x="778" y="5672"/>
                    <a:pt x="737" y="5741"/>
                  </a:cubicBezTo>
                  <a:lnTo>
                    <a:pt x="737" y="5741"/>
                  </a:lnTo>
                  <a:lnTo>
                    <a:pt x="737" y="5741"/>
                  </a:lnTo>
                  <a:cubicBezTo>
                    <a:pt x="604" y="5991"/>
                    <a:pt x="560" y="6263"/>
                    <a:pt x="468" y="6522"/>
                  </a:cubicBezTo>
                  <a:lnTo>
                    <a:pt x="468" y="6522"/>
                  </a:lnTo>
                  <a:lnTo>
                    <a:pt x="468" y="6522"/>
                  </a:lnTo>
                  <a:cubicBezTo>
                    <a:pt x="424" y="6359"/>
                    <a:pt x="378" y="6195"/>
                    <a:pt x="350" y="6024"/>
                  </a:cubicBezTo>
                  <a:lnTo>
                    <a:pt x="350" y="6024"/>
                  </a:lnTo>
                  <a:lnTo>
                    <a:pt x="350" y="6024"/>
                  </a:lnTo>
                  <a:cubicBezTo>
                    <a:pt x="341" y="5924"/>
                    <a:pt x="341" y="5814"/>
                    <a:pt x="322" y="5713"/>
                  </a:cubicBezTo>
                  <a:lnTo>
                    <a:pt x="322" y="5713"/>
                  </a:lnTo>
                  <a:lnTo>
                    <a:pt x="322" y="5713"/>
                  </a:lnTo>
                  <a:cubicBezTo>
                    <a:pt x="295" y="5567"/>
                    <a:pt x="259" y="5421"/>
                    <a:pt x="249" y="5283"/>
                  </a:cubicBezTo>
                  <a:lnTo>
                    <a:pt x="249" y="5283"/>
                  </a:lnTo>
                  <a:lnTo>
                    <a:pt x="249" y="5283"/>
                  </a:lnTo>
                  <a:cubicBezTo>
                    <a:pt x="204" y="4277"/>
                    <a:pt x="79" y="3275"/>
                    <a:pt x="0" y="2271"/>
                  </a:cubicBezTo>
                  <a:lnTo>
                    <a:pt x="0" y="2271"/>
                  </a:lnTo>
                  <a:lnTo>
                    <a:pt x="0" y="2271"/>
                  </a:lnTo>
                  <a:cubicBezTo>
                    <a:pt x="54" y="2146"/>
                    <a:pt x="114" y="2038"/>
                    <a:pt x="179" y="1953"/>
                  </a:cubicBezTo>
                  <a:lnTo>
                    <a:pt x="179" y="1953"/>
                  </a:lnTo>
                  <a:lnTo>
                    <a:pt x="179" y="1953"/>
                  </a:lnTo>
                  <a:cubicBezTo>
                    <a:pt x="362" y="1713"/>
                    <a:pt x="939" y="322"/>
                    <a:pt x="1056" y="60"/>
                  </a:cubicBezTo>
                  <a:lnTo>
                    <a:pt x="1056" y="60"/>
                  </a:lnTo>
                  <a:lnTo>
                    <a:pt x="1056" y="60"/>
                  </a:lnTo>
                  <a:cubicBezTo>
                    <a:pt x="1101" y="54"/>
                    <a:pt x="1146" y="48"/>
                    <a:pt x="1192" y="43"/>
                  </a:cubicBezTo>
                  <a:lnTo>
                    <a:pt x="1192" y="4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89E1A391-FCDD-944B-9460-B902826BE2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64959" y="8059087"/>
              <a:ext cx="694152" cy="2802535"/>
            </a:xfrm>
            <a:custGeom>
              <a:avLst/>
              <a:gdLst>
                <a:gd name="T0" fmla="*/ 1061 w 1062"/>
                <a:gd name="T1" fmla="*/ 1596 h 4289"/>
                <a:gd name="T2" fmla="*/ 997 w 1062"/>
                <a:gd name="T3" fmla="*/ 3693 h 4289"/>
                <a:gd name="T4" fmla="*/ 927 w 1062"/>
                <a:gd name="T5" fmla="*/ 4288 h 4289"/>
                <a:gd name="T6" fmla="*/ 882 w 1062"/>
                <a:gd name="T7" fmla="*/ 4190 h 4289"/>
                <a:gd name="T8" fmla="*/ 590 w 1062"/>
                <a:gd name="T9" fmla="*/ 3139 h 4289"/>
                <a:gd name="T10" fmla="*/ 0 w 1062"/>
                <a:gd name="T11" fmla="*/ 1652 h 4289"/>
                <a:gd name="T12" fmla="*/ 139 w 1062"/>
                <a:gd name="T13" fmla="*/ 1359 h 4289"/>
                <a:gd name="T14" fmla="*/ 766 w 1062"/>
                <a:gd name="T15" fmla="*/ 624 h 4289"/>
                <a:gd name="T16" fmla="*/ 1055 w 1062"/>
                <a:gd name="T17" fmla="*/ 0 h 4289"/>
                <a:gd name="T18" fmla="*/ 1061 w 1062"/>
                <a:gd name="T19" fmla="*/ 100 h 4289"/>
                <a:gd name="T20" fmla="*/ 1061 w 1062"/>
                <a:gd name="T21" fmla="*/ 1596 h 4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62" h="4289">
                  <a:moveTo>
                    <a:pt x="1061" y="1596"/>
                  </a:moveTo>
                  <a:cubicBezTo>
                    <a:pt x="1051" y="2296"/>
                    <a:pt x="1028" y="2995"/>
                    <a:pt x="997" y="3693"/>
                  </a:cubicBezTo>
                  <a:cubicBezTo>
                    <a:pt x="986" y="3894"/>
                    <a:pt x="959" y="4092"/>
                    <a:pt x="927" y="4288"/>
                  </a:cubicBezTo>
                  <a:cubicBezTo>
                    <a:pt x="911" y="4254"/>
                    <a:pt x="896" y="4220"/>
                    <a:pt x="882" y="4190"/>
                  </a:cubicBezTo>
                  <a:cubicBezTo>
                    <a:pt x="736" y="3852"/>
                    <a:pt x="700" y="3496"/>
                    <a:pt x="590" y="3139"/>
                  </a:cubicBezTo>
                  <a:cubicBezTo>
                    <a:pt x="423" y="2624"/>
                    <a:pt x="224" y="2134"/>
                    <a:pt x="0" y="1652"/>
                  </a:cubicBezTo>
                  <a:lnTo>
                    <a:pt x="139" y="1359"/>
                  </a:lnTo>
                  <a:cubicBezTo>
                    <a:pt x="269" y="1165"/>
                    <a:pt x="619" y="820"/>
                    <a:pt x="766" y="624"/>
                  </a:cubicBezTo>
                  <a:cubicBezTo>
                    <a:pt x="879" y="477"/>
                    <a:pt x="972" y="258"/>
                    <a:pt x="1055" y="0"/>
                  </a:cubicBezTo>
                  <a:cubicBezTo>
                    <a:pt x="1058" y="34"/>
                    <a:pt x="1061" y="67"/>
                    <a:pt x="1061" y="100"/>
                  </a:cubicBezTo>
                  <a:lnTo>
                    <a:pt x="1061" y="1596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5B67B92E-B099-A844-965D-D5CBA849C9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69822" y="6336667"/>
              <a:ext cx="846809" cy="4651689"/>
            </a:xfrm>
            <a:custGeom>
              <a:avLst/>
              <a:gdLst>
                <a:gd name="T0" fmla="*/ 186 w 1295"/>
                <a:gd name="T1" fmla="*/ 7120 h 7121"/>
                <a:gd name="T2" fmla="*/ 139 w 1295"/>
                <a:gd name="T3" fmla="*/ 7111 h 7121"/>
                <a:gd name="T4" fmla="*/ 0 w 1295"/>
                <a:gd name="T5" fmla="*/ 6926 h 7121"/>
                <a:gd name="T6" fmla="*/ 70 w 1295"/>
                <a:gd name="T7" fmla="*/ 6331 h 7121"/>
                <a:gd name="T8" fmla="*/ 134 w 1295"/>
                <a:gd name="T9" fmla="*/ 2738 h 7121"/>
                <a:gd name="T10" fmla="*/ 128 w 1295"/>
                <a:gd name="T11" fmla="*/ 2638 h 7121"/>
                <a:gd name="T12" fmla="*/ 826 w 1295"/>
                <a:gd name="T13" fmla="*/ 0 h 7121"/>
                <a:gd name="T14" fmla="*/ 1075 w 1295"/>
                <a:gd name="T15" fmla="*/ 3012 h 7121"/>
                <a:gd name="T16" fmla="*/ 1148 w 1295"/>
                <a:gd name="T17" fmla="*/ 3442 h 7121"/>
                <a:gd name="T18" fmla="*/ 1176 w 1295"/>
                <a:gd name="T19" fmla="*/ 3753 h 7121"/>
                <a:gd name="T20" fmla="*/ 1294 w 1295"/>
                <a:gd name="T21" fmla="*/ 4251 h 7121"/>
                <a:gd name="T22" fmla="*/ 1219 w 1295"/>
                <a:gd name="T23" fmla="*/ 4435 h 7121"/>
                <a:gd name="T24" fmla="*/ 207 w 1295"/>
                <a:gd name="T25" fmla="*/ 7120 h 7121"/>
                <a:gd name="T26" fmla="*/ 186 w 1295"/>
                <a:gd name="T27" fmla="*/ 7120 h 7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95" h="7121">
                  <a:moveTo>
                    <a:pt x="186" y="7120"/>
                  </a:moveTo>
                  <a:cubicBezTo>
                    <a:pt x="171" y="7119"/>
                    <a:pt x="155" y="7117"/>
                    <a:pt x="139" y="7111"/>
                  </a:cubicBezTo>
                  <a:cubicBezTo>
                    <a:pt x="87" y="7092"/>
                    <a:pt x="40" y="7009"/>
                    <a:pt x="0" y="6926"/>
                  </a:cubicBezTo>
                  <a:cubicBezTo>
                    <a:pt x="32" y="6730"/>
                    <a:pt x="59" y="6532"/>
                    <a:pt x="70" y="6331"/>
                  </a:cubicBezTo>
                  <a:cubicBezTo>
                    <a:pt x="124" y="5134"/>
                    <a:pt x="152" y="3936"/>
                    <a:pt x="134" y="2738"/>
                  </a:cubicBezTo>
                  <a:cubicBezTo>
                    <a:pt x="134" y="2705"/>
                    <a:pt x="131" y="2672"/>
                    <a:pt x="128" y="2638"/>
                  </a:cubicBezTo>
                  <a:cubicBezTo>
                    <a:pt x="383" y="1843"/>
                    <a:pt x="535" y="673"/>
                    <a:pt x="826" y="0"/>
                  </a:cubicBezTo>
                  <a:cubicBezTo>
                    <a:pt x="905" y="1004"/>
                    <a:pt x="1030" y="2006"/>
                    <a:pt x="1075" y="3012"/>
                  </a:cubicBezTo>
                  <a:cubicBezTo>
                    <a:pt x="1085" y="3150"/>
                    <a:pt x="1121" y="3296"/>
                    <a:pt x="1148" y="3442"/>
                  </a:cubicBezTo>
                  <a:cubicBezTo>
                    <a:pt x="1167" y="3543"/>
                    <a:pt x="1167" y="3653"/>
                    <a:pt x="1176" y="3753"/>
                  </a:cubicBezTo>
                  <a:cubicBezTo>
                    <a:pt x="1204" y="3924"/>
                    <a:pt x="1250" y="4088"/>
                    <a:pt x="1294" y="4251"/>
                  </a:cubicBezTo>
                  <a:cubicBezTo>
                    <a:pt x="1273" y="4313"/>
                    <a:pt x="1248" y="4375"/>
                    <a:pt x="1219" y="4435"/>
                  </a:cubicBezTo>
                  <a:cubicBezTo>
                    <a:pt x="1133" y="4609"/>
                    <a:pt x="388" y="6167"/>
                    <a:pt x="207" y="7120"/>
                  </a:cubicBezTo>
                  <a:lnTo>
                    <a:pt x="186" y="712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39BADD47-DCD5-8E47-A746-A35000B809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12042" y="6768712"/>
              <a:ext cx="423404" cy="5282475"/>
            </a:xfrm>
            <a:custGeom>
              <a:avLst/>
              <a:gdLst>
                <a:gd name="T0" fmla="*/ 138 w 647"/>
                <a:gd name="T1" fmla="*/ 1987 h 8088"/>
                <a:gd name="T2" fmla="*/ 48 w 647"/>
                <a:gd name="T3" fmla="*/ 0 h 8088"/>
                <a:gd name="T4" fmla="*/ 48 w 647"/>
                <a:gd name="T5" fmla="*/ 0 h 8088"/>
                <a:gd name="T6" fmla="*/ 48 w 647"/>
                <a:gd name="T7" fmla="*/ 0 h 8088"/>
                <a:gd name="T8" fmla="*/ 274 w 647"/>
                <a:gd name="T9" fmla="*/ 1765 h 8088"/>
                <a:gd name="T10" fmla="*/ 274 w 647"/>
                <a:gd name="T11" fmla="*/ 1765 h 8088"/>
                <a:gd name="T12" fmla="*/ 274 w 647"/>
                <a:gd name="T13" fmla="*/ 1765 h 8088"/>
                <a:gd name="T14" fmla="*/ 646 w 647"/>
                <a:gd name="T15" fmla="*/ 3531 h 8088"/>
                <a:gd name="T16" fmla="*/ 646 w 647"/>
                <a:gd name="T17" fmla="*/ 3531 h 8088"/>
                <a:gd name="T18" fmla="*/ 646 w 647"/>
                <a:gd name="T19" fmla="*/ 3531 h 8088"/>
                <a:gd name="T20" fmla="*/ 646 w 647"/>
                <a:gd name="T21" fmla="*/ 3539 h 8088"/>
                <a:gd name="T22" fmla="*/ 646 w 647"/>
                <a:gd name="T23" fmla="*/ 3539 h 8088"/>
                <a:gd name="T24" fmla="*/ 646 w 647"/>
                <a:gd name="T25" fmla="*/ 3539 h 8088"/>
                <a:gd name="T26" fmla="*/ 582 w 647"/>
                <a:gd name="T27" fmla="*/ 8087 h 8088"/>
                <a:gd name="T28" fmla="*/ 582 w 647"/>
                <a:gd name="T29" fmla="*/ 8087 h 8088"/>
                <a:gd name="T30" fmla="*/ 582 w 647"/>
                <a:gd name="T31" fmla="*/ 8087 h 8088"/>
                <a:gd name="T32" fmla="*/ 173 w 647"/>
                <a:gd name="T33" fmla="*/ 7561 h 8088"/>
                <a:gd name="T34" fmla="*/ 173 w 647"/>
                <a:gd name="T35" fmla="*/ 7561 h 8088"/>
                <a:gd name="T36" fmla="*/ 173 w 647"/>
                <a:gd name="T37" fmla="*/ 7561 h 8088"/>
                <a:gd name="T38" fmla="*/ 87 w 647"/>
                <a:gd name="T39" fmla="*/ 7587 h 8088"/>
                <a:gd name="T40" fmla="*/ 87 w 647"/>
                <a:gd name="T41" fmla="*/ 7587 h 8088"/>
                <a:gd name="T42" fmla="*/ 87 w 647"/>
                <a:gd name="T43" fmla="*/ 7587 h 8088"/>
                <a:gd name="T44" fmla="*/ 0 w 647"/>
                <a:gd name="T45" fmla="*/ 7616 h 8088"/>
                <a:gd name="T46" fmla="*/ 0 w 647"/>
                <a:gd name="T47" fmla="*/ 7616 h 8088"/>
                <a:gd name="T48" fmla="*/ 0 w 647"/>
                <a:gd name="T49" fmla="*/ 7616 h 8088"/>
                <a:gd name="T50" fmla="*/ 74 w 647"/>
                <a:gd name="T51" fmla="*/ 2718 h 8088"/>
                <a:gd name="T52" fmla="*/ 74 w 647"/>
                <a:gd name="T53" fmla="*/ 2718 h 8088"/>
                <a:gd name="T54" fmla="*/ 74 w 647"/>
                <a:gd name="T55" fmla="*/ 2718 h 8088"/>
                <a:gd name="T56" fmla="*/ 129 w 647"/>
                <a:gd name="T57" fmla="*/ 2428 h 8088"/>
                <a:gd name="T58" fmla="*/ 129 w 647"/>
                <a:gd name="T59" fmla="*/ 2428 h 8088"/>
                <a:gd name="T60" fmla="*/ 129 w 647"/>
                <a:gd name="T61" fmla="*/ 2428 h 8088"/>
                <a:gd name="T62" fmla="*/ 138 w 647"/>
                <a:gd name="T63" fmla="*/ 1987 h 8088"/>
                <a:gd name="T64" fmla="*/ 138 w 647"/>
                <a:gd name="T65" fmla="*/ 1987 h 80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47" h="8088">
                  <a:moveTo>
                    <a:pt x="138" y="1987"/>
                  </a:moveTo>
                  <a:cubicBezTo>
                    <a:pt x="176" y="1676"/>
                    <a:pt x="100" y="765"/>
                    <a:pt x="48" y="0"/>
                  </a:cubicBezTo>
                  <a:lnTo>
                    <a:pt x="48" y="0"/>
                  </a:lnTo>
                  <a:lnTo>
                    <a:pt x="48" y="0"/>
                  </a:lnTo>
                  <a:cubicBezTo>
                    <a:pt x="131" y="578"/>
                    <a:pt x="153" y="1161"/>
                    <a:pt x="274" y="1765"/>
                  </a:cubicBezTo>
                  <a:lnTo>
                    <a:pt x="274" y="1765"/>
                  </a:lnTo>
                  <a:lnTo>
                    <a:pt x="274" y="1765"/>
                  </a:lnTo>
                  <a:cubicBezTo>
                    <a:pt x="396" y="2382"/>
                    <a:pt x="503" y="2941"/>
                    <a:pt x="646" y="3531"/>
                  </a:cubicBezTo>
                  <a:lnTo>
                    <a:pt x="646" y="3531"/>
                  </a:lnTo>
                  <a:lnTo>
                    <a:pt x="646" y="3531"/>
                  </a:lnTo>
                  <a:cubicBezTo>
                    <a:pt x="646" y="3533"/>
                    <a:pt x="646" y="3536"/>
                    <a:pt x="646" y="3539"/>
                  </a:cubicBezTo>
                  <a:lnTo>
                    <a:pt x="646" y="3539"/>
                  </a:lnTo>
                  <a:lnTo>
                    <a:pt x="646" y="3539"/>
                  </a:lnTo>
                  <a:cubicBezTo>
                    <a:pt x="636" y="3681"/>
                    <a:pt x="603" y="6292"/>
                    <a:pt x="582" y="8087"/>
                  </a:cubicBezTo>
                  <a:lnTo>
                    <a:pt x="582" y="8087"/>
                  </a:lnTo>
                  <a:lnTo>
                    <a:pt x="582" y="8087"/>
                  </a:lnTo>
                  <a:cubicBezTo>
                    <a:pt x="453" y="7904"/>
                    <a:pt x="335" y="7722"/>
                    <a:pt x="173" y="7561"/>
                  </a:cubicBezTo>
                  <a:lnTo>
                    <a:pt x="173" y="7561"/>
                  </a:lnTo>
                  <a:lnTo>
                    <a:pt x="173" y="7561"/>
                  </a:lnTo>
                  <a:cubicBezTo>
                    <a:pt x="145" y="7530"/>
                    <a:pt x="116" y="7558"/>
                    <a:pt x="87" y="7587"/>
                  </a:cubicBezTo>
                  <a:lnTo>
                    <a:pt x="87" y="7587"/>
                  </a:lnTo>
                  <a:lnTo>
                    <a:pt x="87" y="7587"/>
                  </a:lnTo>
                  <a:cubicBezTo>
                    <a:pt x="58" y="7614"/>
                    <a:pt x="29" y="7643"/>
                    <a:pt x="0" y="7616"/>
                  </a:cubicBezTo>
                  <a:lnTo>
                    <a:pt x="0" y="7616"/>
                  </a:lnTo>
                  <a:lnTo>
                    <a:pt x="0" y="7616"/>
                  </a:lnTo>
                  <a:cubicBezTo>
                    <a:pt x="9" y="5657"/>
                    <a:pt x="35" y="3069"/>
                    <a:pt x="74" y="2718"/>
                  </a:cubicBezTo>
                  <a:lnTo>
                    <a:pt x="74" y="2718"/>
                  </a:lnTo>
                  <a:lnTo>
                    <a:pt x="74" y="2718"/>
                  </a:lnTo>
                  <a:cubicBezTo>
                    <a:pt x="81" y="2622"/>
                    <a:pt x="115" y="2525"/>
                    <a:pt x="129" y="2428"/>
                  </a:cubicBezTo>
                  <a:lnTo>
                    <a:pt x="129" y="2428"/>
                  </a:lnTo>
                  <a:lnTo>
                    <a:pt x="129" y="2428"/>
                  </a:lnTo>
                  <a:cubicBezTo>
                    <a:pt x="142" y="2270"/>
                    <a:pt x="124" y="2145"/>
                    <a:pt x="138" y="1987"/>
                  </a:cubicBezTo>
                  <a:lnTo>
                    <a:pt x="138" y="198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41E54E29-FA8B-2A41-A83B-13709B6EC3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09161" y="4795706"/>
              <a:ext cx="1036909" cy="4280129"/>
            </a:xfrm>
            <a:custGeom>
              <a:avLst/>
              <a:gdLst>
                <a:gd name="T0" fmla="*/ 928 w 1586"/>
                <a:gd name="T1" fmla="*/ 50 h 6555"/>
                <a:gd name="T2" fmla="*/ 1585 w 1586"/>
                <a:gd name="T3" fmla="*/ 0 h 6555"/>
                <a:gd name="T4" fmla="*/ 1585 w 1586"/>
                <a:gd name="T5" fmla="*/ 0 h 6555"/>
                <a:gd name="T6" fmla="*/ 1585 w 1586"/>
                <a:gd name="T7" fmla="*/ 0 h 6555"/>
                <a:gd name="T8" fmla="*/ 1568 w 1586"/>
                <a:gd name="T9" fmla="*/ 57 h 6555"/>
                <a:gd name="T10" fmla="*/ 1568 w 1586"/>
                <a:gd name="T11" fmla="*/ 57 h 6555"/>
                <a:gd name="T12" fmla="*/ 1568 w 1586"/>
                <a:gd name="T13" fmla="*/ 57 h 6555"/>
                <a:gd name="T14" fmla="*/ 1410 w 1586"/>
                <a:gd name="T15" fmla="*/ 2774 h 6555"/>
                <a:gd name="T16" fmla="*/ 1410 w 1586"/>
                <a:gd name="T17" fmla="*/ 2774 h 6555"/>
                <a:gd name="T18" fmla="*/ 1410 w 1586"/>
                <a:gd name="T19" fmla="*/ 2774 h 6555"/>
                <a:gd name="T20" fmla="*/ 1046 w 1586"/>
                <a:gd name="T21" fmla="*/ 4790 h 6555"/>
                <a:gd name="T22" fmla="*/ 1046 w 1586"/>
                <a:gd name="T23" fmla="*/ 4790 h 6555"/>
                <a:gd name="T24" fmla="*/ 1046 w 1586"/>
                <a:gd name="T25" fmla="*/ 4790 h 6555"/>
                <a:gd name="T26" fmla="*/ 949 w 1586"/>
                <a:gd name="T27" fmla="*/ 5204 h 6555"/>
                <a:gd name="T28" fmla="*/ 949 w 1586"/>
                <a:gd name="T29" fmla="*/ 5204 h 6555"/>
                <a:gd name="T30" fmla="*/ 949 w 1586"/>
                <a:gd name="T31" fmla="*/ 5204 h 6555"/>
                <a:gd name="T32" fmla="*/ 928 w 1586"/>
                <a:gd name="T33" fmla="*/ 5431 h 6555"/>
                <a:gd name="T34" fmla="*/ 928 w 1586"/>
                <a:gd name="T35" fmla="*/ 5431 h 6555"/>
                <a:gd name="T36" fmla="*/ 928 w 1586"/>
                <a:gd name="T37" fmla="*/ 5431 h 6555"/>
                <a:gd name="T38" fmla="*/ 653 w 1586"/>
                <a:gd name="T39" fmla="*/ 6554 h 6555"/>
                <a:gd name="T40" fmla="*/ 653 w 1586"/>
                <a:gd name="T41" fmla="*/ 6554 h 6555"/>
                <a:gd name="T42" fmla="*/ 653 w 1586"/>
                <a:gd name="T43" fmla="*/ 6554 h 6555"/>
                <a:gd name="T44" fmla="*/ 281 w 1586"/>
                <a:gd name="T45" fmla="*/ 4788 h 6555"/>
                <a:gd name="T46" fmla="*/ 281 w 1586"/>
                <a:gd name="T47" fmla="*/ 4788 h 6555"/>
                <a:gd name="T48" fmla="*/ 281 w 1586"/>
                <a:gd name="T49" fmla="*/ 4788 h 6555"/>
                <a:gd name="T50" fmla="*/ 55 w 1586"/>
                <a:gd name="T51" fmla="*/ 3023 h 6555"/>
                <a:gd name="T52" fmla="*/ 55 w 1586"/>
                <a:gd name="T53" fmla="*/ 3023 h 6555"/>
                <a:gd name="T54" fmla="*/ 55 w 1586"/>
                <a:gd name="T55" fmla="*/ 3023 h 6555"/>
                <a:gd name="T56" fmla="*/ 18 w 1586"/>
                <a:gd name="T57" fmla="*/ 1943 h 6555"/>
                <a:gd name="T58" fmla="*/ 18 w 1586"/>
                <a:gd name="T59" fmla="*/ 1943 h 6555"/>
                <a:gd name="T60" fmla="*/ 18 w 1586"/>
                <a:gd name="T61" fmla="*/ 1943 h 6555"/>
                <a:gd name="T62" fmla="*/ 442 w 1586"/>
                <a:gd name="T63" fmla="*/ 90 h 6555"/>
                <a:gd name="T64" fmla="*/ 442 w 1586"/>
                <a:gd name="T65" fmla="*/ 90 h 6555"/>
                <a:gd name="T66" fmla="*/ 442 w 1586"/>
                <a:gd name="T67" fmla="*/ 90 h 6555"/>
                <a:gd name="T68" fmla="*/ 928 w 1586"/>
                <a:gd name="T69" fmla="*/ 50 h 6555"/>
                <a:gd name="T70" fmla="*/ 928 w 1586"/>
                <a:gd name="T71" fmla="*/ 50 h 65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586" h="6555">
                  <a:moveTo>
                    <a:pt x="928" y="50"/>
                  </a:moveTo>
                  <a:cubicBezTo>
                    <a:pt x="1149" y="29"/>
                    <a:pt x="1366" y="12"/>
                    <a:pt x="1585" y="0"/>
                  </a:cubicBezTo>
                  <a:lnTo>
                    <a:pt x="1585" y="0"/>
                  </a:lnTo>
                  <a:lnTo>
                    <a:pt x="1585" y="0"/>
                  </a:lnTo>
                  <a:cubicBezTo>
                    <a:pt x="1579" y="20"/>
                    <a:pt x="1574" y="39"/>
                    <a:pt x="1568" y="57"/>
                  </a:cubicBezTo>
                  <a:lnTo>
                    <a:pt x="1568" y="57"/>
                  </a:lnTo>
                  <a:lnTo>
                    <a:pt x="1568" y="57"/>
                  </a:lnTo>
                  <a:cubicBezTo>
                    <a:pt x="1500" y="326"/>
                    <a:pt x="1486" y="2505"/>
                    <a:pt x="1410" y="2774"/>
                  </a:cubicBezTo>
                  <a:lnTo>
                    <a:pt x="1410" y="2774"/>
                  </a:lnTo>
                  <a:lnTo>
                    <a:pt x="1410" y="2774"/>
                  </a:lnTo>
                  <a:cubicBezTo>
                    <a:pt x="1287" y="3214"/>
                    <a:pt x="1177" y="4348"/>
                    <a:pt x="1046" y="4790"/>
                  </a:cubicBezTo>
                  <a:lnTo>
                    <a:pt x="1046" y="4790"/>
                  </a:lnTo>
                  <a:lnTo>
                    <a:pt x="1046" y="4790"/>
                  </a:lnTo>
                  <a:cubicBezTo>
                    <a:pt x="1011" y="4928"/>
                    <a:pt x="977" y="5058"/>
                    <a:pt x="949" y="5204"/>
                  </a:cubicBezTo>
                  <a:lnTo>
                    <a:pt x="949" y="5204"/>
                  </a:lnTo>
                  <a:lnTo>
                    <a:pt x="949" y="5204"/>
                  </a:lnTo>
                  <a:cubicBezTo>
                    <a:pt x="935" y="5279"/>
                    <a:pt x="942" y="5355"/>
                    <a:pt x="928" y="5431"/>
                  </a:cubicBezTo>
                  <a:lnTo>
                    <a:pt x="928" y="5431"/>
                  </a:lnTo>
                  <a:lnTo>
                    <a:pt x="928" y="5431"/>
                  </a:lnTo>
                  <a:cubicBezTo>
                    <a:pt x="853" y="5822"/>
                    <a:pt x="690" y="6171"/>
                    <a:pt x="653" y="6554"/>
                  </a:cubicBezTo>
                  <a:lnTo>
                    <a:pt x="653" y="6554"/>
                  </a:lnTo>
                  <a:lnTo>
                    <a:pt x="653" y="6554"/>
                  </a:lnTo>
                  <a:cubicBezTo>
                    <a:pt x="510" y="5964"/>
                    <a:pt x="403" y="5405"/>
                    <a:pt x="281" y="4788"/>
                  </a:cubicBezTo>
                  <a:lnTo>
                    <a:pt x="281" y="4788"/>
                  </a:lnTo>
                  <a:lnTo>
                    <a:pt x="281" y="4788"/>
                  </a:lnTo>
                  <a:cubicBezTo>
                    <a:pt x="160" y="4184"/>
                    <a:pt x="138" y="3601"/>
                    <a:pt x="55" y="3023"/>
                  </a:cubicBezTo>
                  <a:lnTo>
                    <a:pt x="55" y="3023"/>
                  </a:lnTo>
                  <a:lnTo>
                    <a:pt x="55" y="3023"/>
                  </a:lnTo>
                  <a:cubicBezTo>
                    <a:pt x="23" y="2551"/>
                    <a:pt x="0" y="2132"/>
                    <a:pt x="18" y="1943"/>
                  </a:cubicBezTo>
                  <a:lnTo>
                    <a:pt x="18" y="1943"/>
                  </a:lnTo>
                  <a:lnTo>
                    <a:pt x="18" y="1943"/>
                  </a:lnTo>
                  <a:cubicBezTo>
                    <a:pt x="44" y="1682"/>
                    <a:pt x="411" y="349"/>
                    <a:pt x="442" y="90"/>
                  </a:cubicBezTo>
                  <a:lnTo>
                    <a:pt x="442" y="90"/>
                  </a:lnTo>
                  <a:lnTo>
                    <a:pt x="442" y="90"/>
                  </a:lnTo>
                  <a:cubicBezTo>
                    <a:pt x="604" y="77"/>
                    <a:pt x="766" y="64"/>
                    <a:pt x="928" y="50"/>
                  </a:cubicBezTo>
                  <a:lnTo>
                    <a:pt x="928" y="5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3C3B2F19-A7BF-DC40-A236-E2C935957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95036" y="5544584"/>
              <a:ext cx="1080112" cy="6425954"/>
            </a:xfrm>
            <a:custGeom>
              <a:avLst/>
              <a:gdLst>
                <a:gd name="T0" fmla="*/ 374 w 1654"/>
                <a:gd name="T1" fmla="*/ 4318 h 9840"/>
                <a:gd name="T2" fmla="*/ 1539 w 1654"/>
                <a:gd name="T3" fmla="*/ 0 h 9840"/>
                <a:gd name="T4" fmla="*/ 1539 w 1654"/>
                <a:gd name="T5" fmla="*/ 0 h 9840"/>
                <a:gd name="T6" fmla="*/ 1539 w 1654"/>
                <a:gd name="T7" fmla="*/ 0 h 9840"/>
                <a:gd name="T8" fmla="*/ 1498 w 1654"/>
                <a:gd name="T9" fmla="*/ 5062 h 9840"/>
                <a:gd name="T10" fmla="*/ 1498 w 1654"/>
                <a:gd name="T11" fmla="*/ 5062 h 9840"/>
                <a:gd name="T12" fmla="*/ 1498 w 1654"/>
                <a:gd name="T13" fmla="*/ 5062 h 9840"/>
                <a:gd name="T14" fmla="*/ 1574 w 1654"/>
                <a:gd name="T15" fmla="*/ 5531 h 9840"/>
                <a:gd name="T16" fmla="*/ 1574 w 1654"/>
                <a:gd name="T17" fmla="*/ 5531 h 9840"/>
                <a:gd name="T18" fmla="*/ 1574 w 1654"/>
                <a:gd name="T19" fmla="*/ 5531 h 9840"/>
                <a:gd name="T20" fmla="*/ 1653 w 1654"/>
                <a:gd name="T21" fmla="*/ 9135 h 9840"/>
                <a:gd name="T22" fmla="*/ 1653 w 1654"/>
                <a:gd name="T23" fmla="*/ 9135 h 9840"/>
                <a:gd name="T24" fmla="*/ 1653 w 1654"/>
                <a:gd name="T25" fmla="*/ 9135 h 9840"/>
                <a:gd name="T26" fmla="*/ 948 w 1654"/>
                <a:gd name="T27" fmla="*/ 9573 h 9840"/>
                <a:gd name="T28" fmla="*/ 948 w 1654"/>
                <a:gd name="T29" fmla="*/ 9573 h 9840"/>
                <a:gd name="T30" fmla="*/ 948 w 1654"/>
                <a:gd name="T31" fmla="*/ 9573 h 9840"/>
                <a:gd name="T32" fmla="*/ 509 w 1654"/>
                <a:gd name="T33" fmla="*/ 9390 h 9840"/>
                <a:gd name="T34" fmla="*/ 509 w 1654"/>
                <a:gd name="T35" fmla="*/ 9390 h 9840"/>
                <a:gd name="T36" fmla="*/ 509 w 1654"/>
                <a:gd name="T37" fmla="*/ 9390 h 9840"/>
                <a:gd name="T38" fmla="*/ 0 w 1654"/>
                <a:gd name="T39" fmla="*/ 9839 h 9840"/>
                <a:gd name="T40" fmla="*/ 0 w 1654"/>
                <a:gd name="T41" fmla="*/ 9839 h 9840"/>
                <a:gd name="T42" fmla="*/ 0 w 1654"/>
                <a:gd name="T43" fmla="*/ 9839 h 9840"/>
                <a:gd name="T44" fmla="*/ 374 w 1654"/>
                <a:gd name="T45" fmla="*/ 4318 h 9840"/>
                <a:gd name="T46" fmla="*/ 374 w 1654"/>
                <a:gd name="T47" fmla="*/ 4318 h 9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654" h="9840">
                  <a:moveTo>
                    <a:pt x="374" y="4318"/>
                  </a:moveTo>
                  <a:cubicBezTo>
                    <a:pt x="812" y="3693"/>
                    <a:pt x="1180" y="674"/>
                    <a:pt x="1539" y="0"/>
                  </a:cubicBezTo>
                  <a:lnTo>
                    <a:pt x="1539" y="0"/>
                  </a:lnTo>
                  <a:lnTo>
                    <a:pt x="1539" y="0"/>
                  </a:lnTo>
                  <a:cubicBezTo>
                    <a:pt x="1549" y="897"/>
                    <a:pt x="1459" y="4165"/>
                    <a:pt x="1498" y="5062"/>
                  </a:cubicBezTo>
                  <a:lnTo>
                    <a:pt x="1498" y="5062"/>
                  </a:lnTo>
                  <a:lnTo>
                    <a:pt x="1498" y="5062"/>
                  </a:lnTo>
                  <a:cubicBezTo>
                    <a:pt x="1505" y="5220"/>
                    <a:pt x="1532" y="5365"/>
                    <a:pt x="1574" y="5531"/>
                  </a:cubicBezTo>
                  <a:lnTo>
                    <a:pt x="1574" y="5531"/>
                  </a:lnTo>
                  <a:lnTo>
                    <a:pt x="1574" y="5531"/>
                  </a:lnTo>
                  <a:cubicBezTo>
                    <a:pt x="1608" y="5678"/>
                    <a:pt x="1632" y="7480"/>
                    <a:pt x="1653" y="9135"/>
                  </a:cubicBezTo>
                  <a:lnTo>
                    <a:pt x="1653" y="9135"/>
                  </a:lnTo>
                  <a:lnTo>
                    <a:pt x="1653" y="9135"/>
                  </a:lnTo>
                  <a:cubicBezTo>
                    <a:pt x="1429" y="9302"/>
                    <a:pt x="1139" y="9339"/>
                    <a:pt x="948" y="9573"/>
                  </a:cubicBezTo>
                  <a:lnTo>
                    <a:pt x="948" y="9573"/>
                  </a:lnTo>
                  <a:lnTo>
                    <a:pt x="948" y="9573"/>
                  </a:lnTo>
                  <a:cubicBezTo>
                    <a:pt x="802" y="9756"/>
                    <a:pt x="619" y="9518"/>
                    <a:pt x="509" y="9390"/>
                  </a:cubicBezTo>
                  <a:lnTo>
                    <a:pt x="509" y="9390"/>
                  </a:lnTo>
                  <a:lnTo>
                    <a:pt x="509" y="9390"/>
                  </a:lnTo>
                  <a:cubicBezTo>
                    <a:pt x="310" y="9473"/>
                    <a:pt x="194" y="9731"/>
                    <a:pt x="0" y="9839"/>
                  </a:cubicBezTo>
                  <a:lnTo>
                    <a:pt x="0" y="9839"/>
                  </a:lnTo>
                  <a:lnTo>
                    <a:pt x="0" y="9839"/>
                  </a:lnTo>
                  <a:cubicBezTo>
                    <a:pt x="117" y="7737"/>
                    <a:pt x="180" y="4741"/>
                    <a:pt x="374" y="4318"/>
                  </a:cubicBezTo>
                  <a:lnTo>
                    <a:pt x="374" y="4318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330D10F4-FEDC-6D45-89A1-9C0C47E7BF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92243" y="4775543"/>
              <a:ext cx="1227009" cy="7448462"/>
            </a:xfrm>
            <a:custGeom>
              <a:avLst/>
              <a:gdLst>
                <a:gd name="T0" fmla="*/ 1876 w 1877"/>
                <a:gd name="T1" fmla="*/ 4371 h 11402"/>
                <a:gd name="T2" fmla="*/ 1825 w 1877"/>
                <a:gd name="T3" fmla="*/ 5155 h 11402"/>
                <a:gd name="T4" fmla="*/ 1802 w 1877"/>
                <a:gd name="T5" fmla="*/ 5188 h 11402"/>
                <a:gd name="T6" fmla="*/ 1168 w 1877"/>
                <a:gd name="T7" fmla="*/ 10967 h 11402"/>
                <a:gd name="T8" fmla="*/ 478 w 1877"/>
                <a:gd name="T9" fmla="*/ 11215 h 11402"/>
                <a:gd name="T10" fmla="*/ 336 w 1877"/>
                <a:gd name="T11" fmla="*/ 11308 h 11402"/>
                <a:gd name="T12" fmla="*/ 204 w 1877"/>
                <a:gd name="T13" fmla="*/ 11401 h 11402"/>
                <a:gd name="T14" fmla="*/ 195 w 1877"/>
                <a:gd name="T15" fmla="*/ 11401 h 11402"/>
                <a:gd name="T16" fmla="*/ 0 w 1877"/>
                <a:gd name="T17" fmla="*/ 11141 h 11402"/>
                <a:gd name="T18" fmla="*/ 64 w 1877"/>
                <a:gd name="T19" fmla="*/ 6593 h 11402"/>
                <a:gd name="T20" fmla="*/ 339 w 1877"/>
                <a:gd name="T21" fmla="*/ 5462 h 11402"/>
                <a:gd name="T22" fmla="*/ 360 w 1877"/>
                <a:gd name="T23" fmla="*/ 5235 h 11402"/>
                <a:gd name="T24" fmla="*/ 457 w 1877"/>
                <a:gd name="T25" fmla="*/ 4821 h 11402"/>
                <a:gd name="T26" fmla="*/ 821 w 1877"/>
                <a:gd name="T27" fmla="*/ 2805 h 11402"/>
                <a:gd name="T28" fmla="*/ 979 w 1877"/>
                <a:gd name="T29" fmla="*/ 88 h 11402"/>
                <a:gd name="T30" fmla="*/ 996 w 1877"/>
                <a:gd name="T31" fmla="*/ 31 h 11402"/>
                <a:gd name="T32" fmla="*/ 1738 w 1877"/>
                <a:gd name="T33" fmla="*/ 0 h 11402"/>
                <a:gd name="T34" fmla="*/ 1876 w 1877"/>
                <a:gd name="T35" fmla="*/ 3737 h 11402"/>
                <a:gd name="T36" fmla="*/ 1876 w 1877"/>
                <a:gd name="T37" fmla="*/ 4371 h 11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77" h="11402">
                  <a:moveTo>
                    <a:pt x="1876" y="4371"/>
                  </a:moveTo>
                  <a:cubicBezTo>
                    <a:pt x="1867" y="4630"/>
                    <a:pt x="1866" y="4896"/>
                    <a:pt x="1825" y="5155"/>
                  </a:cubicBezTo>
                  <a:cubicBezTo>
                    <a:pt x="1817" y="5166"/>
                    <a:pt x="1810" y="5178"/>
                    <a:pt x="1802" y="5188"/>
                  </a:cubicBezTo>
                  <a:cubicBezTo>
                    <a:pt x="1607" y="5614"/>
                    <a:pt x="1391" y="8772"/>
                    <a:pt x="1168" y="10967"/>
                  </a:cubicBezTo>
                  <a:cubicBezTo>
                    <a:pt x="855" y="11129"/>
                    <a:pt x="676" y="10922"/>
                    <a:pt x="478" y="11215"/>
                  </a:cubicBezTo>
                  <a:cubicBezTo>
                    <a:pt x="469" y="11201"/>
                    <a:pt x="403" y="11254"/>
                    <a:pt x="336" y="11308"/>
                  </a:cubicBezTo>
                  <a:cubicBezTo>
                    <a:pt x="282" y="11351"/>
                    <a:pt x="228" y="11394"/>
                    <a:pt x="204" y="11401"/>
                  </a:cubicBezTo>
                  <a:lnTo>
                    <a:pt x="195" y="11401"/>
                  </a:lnTo>
                  <a:cubicBezTo>
                    <a:pt x="124" y="11315"/>
                    <a:pt x="61" y="11228"/>
                    <a:pt x="0" y="11141"/>
                  </a:cubicBezTo>
                  <a:cubicBezTo>
                    <a:pt x="21" y="9346"/>
                    <a:pt x="54" y="6735"/>
                    <a:pt x="64" y="6593"/>
                  </a:cubicBezTo>
                  <a:cubicBezTo>
                    <a:pt x="98" y="6207"/>
                    <a:pt x="263" y="5855"/>
                    <a:pt x="339" y="5462"/>
                  </a:cubicBezTo>
                  <a:cubicBezTo>
                    <a:pt x="353" y="5386"/>
                    <a:pt x="346" y="5310"/>
                    <a:pt x="360" y="5235"/>
                  </a:cubicBezTo>
                  <a:cubicBezTo>
                    <a:pt x="388" y="5089"/>
                    <a:pt x="422" y="4959"/>
                    <a:pt x="457" y="4821"/>
                  </a:cubicBezTo>
                  <a:cubicBezTo>
                    <a:pt x="588" y="4379"/>
                    <a:pt x="698" y="3245"/>
                    <a:pt x="821" y="2805"/>
                  </a:cubicBezTo>
                  <a:cubicBezTo>
                    <a:pt x="897" y="2536"/>
                    <a:pt x="911" y="357"/>
                    <a:pt x="979" y="88"/>
                  </a:cubicBezTo>
                  <a:cubicBezTo>
                    <a:pt x="985" y="70"/>
                    <a:pt x="990" y="51"/>
                    <a:pt x="996" y="31"/>
                  </a:cubicBezTo>
                  <a:cubicBezTo>
                    <a:pt x="1244" y="18"/>
                    <a:pt x="1491" y="8"/>
                    <a:pt x="1738" y="0"/>
                  </a:cubicBezTo>
                  <a:cubicBezTo>
                    <a:pt x="1556" y="1243"/>
                    <a:pt x="1831" y="2487"/>
                    <a:pt x="1876" y="3737"/>
                  </a:cubicBezTo>
                  <a:lnTo>
                    <a:pt x="1876" y="437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957358B6-C23D-AF4A-8904-158710E5D6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89637" y="4758261"/>
              <a:ext cx="619266" cy="3384356"/>
            </a:xfrm>
            <a:custGeom>
              <a:avLst/>
              <a:gdLst>
                <a:gd name="T0" fmla="*/ 0 w 948"/>
                <a:gd name="T1" fmla="*/ 777 h 5180"/>
                <a:gd name="T2" fmla="*/ 60 w 948"/>
                <a:gd name="T3" fmla="*/ 24 h 5180"/>
                <a:gd name="T4" fmla="*/ 522 w 948"/>
                <a:gd name="T5" fmla="*/ 9 h 5180"/>
                <a:gd name="T6" fmla="*/ 913 w 948"/>
                <a:gd name="T7" fmla="*/ 0 h 5180"/>
                <a:gd name="T8" fmla="*/ 934 w 948"/>
                <a:gd name="T9" fmla="*/ 1083 h 5180"/>
                <a:gd name="T10" fmla="*/ 947 w 948"/>
                <a:gd name="T11" fmla="*/ 2012 h 5180"/>
                <a:gd name="T12" fmla="*/ 147 w 948"/>
                <a:gd name="T13" fmla="*/ 5179 h 5180"/>
                <a:gd name="T14" fmla="*/ 198 w 948"/>
                <a:gd name="T15" fmla="*/ 4395 h 5180"/>
                <a:gd name="T16" fmla="*/ 0 w 948"/>
                <a:gd name="T17" fmla="*/ 1095 h 5180"/>
                <a:gd name="T18" fmla="*/ 0 w 948"/>
                <a:gd name="T19" fmla="*/ 777 h 5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8" h="5180">
                  <a:moveTo>
                    <a:pt x="0" y="777"/>
                  </a:moveTo>
                  <a:cubicBezTo>
                    <a:pt x="6" y="526"/>
                    <a:pt x="24" y="275"/>
                    <a:pt x="60" y="24"/>
                  </a:cubicBezTo>
                  <a:lnTo>
                    <a:pt x="522" y="9"/>
                  </a:lnTo>
                  <a:cubicBezTo>
                    <a:pt x="652" y="5"/>
                    <a:pt x="782" y="2"/>
                    <a:pt x="913" y="0"/>
                  </a:cubicBezTo>
                  <a:cubicBezTo>
                    <a:pt x="929" y="258"/>
                    <a:pt x="924" y="825"/>
                    <a:pt x="934" y="1083"/>
                  </a:cubicBezTo>
                  <a:cubicBezTo>
                    <a:pt x="935" y="1137"/>
                    <a:pt x="936" y="1171"/>
                    <a:pt x="947" y="2012"/>
                  </a:cubicBezTo>
                  <a:cubicBezTo>
                    <a:pt x="594" y="2674"/>
                    <a:pt x="563" y="4523"/>
                    <a:pt x="147" y="5179"/>
                  </a:cubicBezTo>
                  <a:cubicBezTo>
                    <a:pt x="188" y="4920"/>
                    <a:pt x="189" y="4654"/>
                    <a:pt x="198" y="4395"/>
                  </a:cubicBezTo>
                  <a:cubicBezTo>
                    <a:pt x="244" y="3292"/>
                    <a:pt x="21" y="2193"/>
                    <a:pt x="0" y="1095"/>
                  </a:cubicBezTo>
                  <a:lnTo>
                    <a:pt x="0" y="77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3">
              <a:extLst>
                <a:ext uri="{FF2B5EF4-FFF2-40B4-BE49-F238E27FC236}">
                  <a16:creationId xmlns:a16="http://schemas.microsoft.com/office/drawing/2014/main" id="{3A8A074D-F08F-B743-B222-2F87B1A4ED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5374" y="4752501"/>
              <a:ext cx="895775" cy="6760071"/>
            </a:xfrm>
            <a:custGeom>
              <a:avLst/>
              <a:gdLst>
                <a:gd name="T0" fmla="*/ 1370 w 1371"/>
                <a:gd name="T1" fmla="*/ 5483 h 10351"/>
                <a:gd name="T2" fmla="*/ 1338 w 1371"/>
                <a:gd name="T3" fmla="*/ 6076 h 10351"/>
                <a:gd name="T4" fmla="*/ 1264 w 1371"/>
                <a:gd name="T5" fmla="*/ 8653 h 10351"/>
                <a:gd name="T6" fmla="*/ 436 w 1371"/>
                <a:gd name="T7" fmla="*/ 10093 h 10351"/>
                <a:gd name="T8" fmla="*/ 262 w 1371"/>
                <a:gd name="T9" fmla="*/ 10322 h 10351"/>
                <a:gd name="T10" fmla="*/ 226 w 1371"/>
                <a:gd name="T11" fmla="*/ 10350 h 10351"/>
                <a:gd name="T12" fmla="*/ 147 w 1371"/>
                <a:gd name="T13" fmla="*/ 6746 h 10351"/>
                <a:gd name="T14" fmla="*/ 71 w 1371"/>
                <a:gd name="T15" fmla="*/ 6277 h 10351"/>
                <a:gd name="T16" fmla="*/ 0 w 1371"/>
                <a:gd name="T17" fmla="*/ 2723 h 10351"/>
                <a:gd name="T18" fmla="*/ 0 w 1371"/>
                <a:gd name="T19" fmla="*/ 2619 h 10351"/>
                <a:gd name="T20" fmla="*/ 90 w 1371"/>
                <a:gd name="T21" fmla="*/ 12 h 10351"/>
                <a:gd name="T22" fmla="*/ 1251 w 1371"/>
                <a:gd name="T23" fmla="*/ 0 h 10351"/>
                <a:gd name="T24" fmla="*/ 1299 w 1371"/>
                <a:gd name="T25" fmla="*/ 0 h 10351"/>
                <a:gd name="T26" fmla="*/ 1298 w 1371"/>
                <a:gd name="T27" fmla="*/ 7 h 10351"/>
                <a:gd name="T28" fmla="*/ 1291 w 1371"/>
                <a:gd name="T29" fmla="*/ 455 h 10351"/>
                <a:gd name="T30" fmla="*/ 1370 w 1371"/>
                <a:gd name="T31" fmla="*/ 4904 h 10351"/>
                <a:gd name="T32" fmla="*/ 1370 w 1371"/>
                <a:gd name="T33" fmla="*/ 5483 h 10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71" h="10351">
                  <a:moveTo>
                    <a:pt x="1370" y="5483"/>
                  </a:moveTo>
                  <a:cubicBezTo>
                    <a:pt x="1366" y="5713"/>
                    <a:pt x="1356" y="5914"/>
                    <a:pt x="1338" y="6076"/>
                  </a:cubicBezTo>
                  <a:cubicBezTo>
                    <a:pt x="1324" y="6192"/>
                    <a:pt x="1294" y="7329"/>
                    <a:pt x="1264" y="8653"/>
                  </a:cubicBezTo>
                  <a:cubicBezTo>
                    <a:pt x="951" y="9102"/>
                    <a:pt x="697" y="9594"/>
                    <a:pt x="436" y="10093"/>
                  </a:cubicBezTo>
                  <a:cubicBezTo>
                    <a:pt x="399" y="10175"/>
                    <a:pt x="335" y="10258"/>
                    <a:pt x="262" y="10322"/>
                  </a:cubicBezTo>
                  <a:cubicBezTo>
                    <a:pt x="250" y="10332"/>
                    <a:pt x="238" y="10340"/>
                    <a:pt x="226" y="10350"/>
                  </a:cubicBezTo>
                  <a:cubicBezTo>
                    <a:pt x="205" y="8695"/>
                    <a:pt x="181" y="6893"/>
                    <a:pt x="147" y="6746"/>
                  </a:cubicBezTo>
                  <a:cubicBezTo>
                    <a:pt x="105" y="6580"/>
                    <a:pt x="78" y="6435"/>
                    <a:pt x="71" y="6277"/>
                  </a:cubicBezTo>
                  <a:cubicBezTo>
                    <a:pt x="30" y="5326"/>
                    <a:pt x="28" y="3674"/>
                    <a:pt x="0" y="2723"/>
                  </a:cubicBezTo>
                  <a:lnTo>
                    <a:pt x="0" y="2619"/>
                  </a:lnTo>
                  <a:cubicBezTo>
                    <a:pt x="9" y="2112"/>
                    <a:pt x="105" y="248"/>
                    <a:pt x="90" y="12"/>
                  </a:cubicBezTo>
                  <a:cubicBezTo>
                    <a:pt x="477" y="4"/>
                    <a:pt x="864" y="0"/>
                    <a:pt x="1251" y="0"/>
                  </a:cubicBezTo>
                  <a:lnTo>
                    <a:pt x="1299" y="0"/>
                  </a:lnTo>
                  <a:cubicBezTo>
                    <a:pt x="1298" y="3"/>
                    <a:pt x="1298" y="4"/>
                    <a:pt x="1298" y="7"/>
                  </a:cubicBezTo>
                  <a:cubicBezTo>
                    <a:pt x="1291" y="159"/>
                    <a:pt x="1305" y="303"/>
                    <a:pt x="1291" y="455"/>
                  </a:cubicBezTo>
                  <a:cubicBezTo>
                    <a:pt x="1203" y="1347"/>
                    <a:pt x="1350" y="3430"/>
                    <a:pt x="1370" y="4904"/>
                  </a:cubicBezTo>
                  <a:lnTo>
                    <a:pt x="1370" y="5483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4">
              <a:extLst>
                <a:ext uri="{FF2B5EF4-FFF2-40B4-BE49-F238E27FC236}">
                  <a16:creationId xmlns:a16="http://schemas.microsoft.com/office/drawing/2014/main" id="{5BC514CF-E49C-BC4E-9F65-85D04E0A58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72182" y="4752501"/>
              <a:ext cx="1215488" cy="4902275"/>
            </a:xfrm>
            <a:custGeom>
              <a:avLst/>
              <a:gdLst>
                <a:gd name="T0" fmla="*/ 1 w 1859"/>
                <a:gd name="T1" fmla="*/ 7 h 7507"/>
                <a:gd name="T2" fmla="*/ 2 w 1859"/>
                <a:gd name="T3" fmla="*/ 0 h 7507"/>
                <a:gd name="T4" fmla="*/ 2 w 1859"/>
                <a:gd name="T5" fmla="*/ 0 h 7507"/>
                <a:gd name="T6" fmla="*/ 2 w 1859"/>
                <a:gd name="T7" fmla="*/ 0 h 7507"/>
                <a:gd name="T8" fmla="*/ 287 w 1859"/>
                <a:gd name="T9" fmla="*/ 1 h 7507"/>
                <a:gd name="T10" fmla="*/ 287 w 1859"/>
                <a:gd name="T11" fmla="*/ 1 h 7507"/>
                <a:gd name="T12" fmla="*/ 472 w 1859"/>
                <a:gd name="T13" fmla="*/ 137 h 7507"/>
                <a:gd name="T14" fmla="*/ 929 w 1859"/>
                <a:gd name="T15" fmla="*/ 1095 h 7507"/>
                <a:gd name="T16" fmla="*/ 1858 w 1859"/>
                <a:gd name="T17" fmla="*/ 5860 h 7507"/>
                <a:gd name="T18" fmla="*/ 1858 w 1859"/>
                <a:gd name="T19" fmla="*/ 5860 h 7507"/>
                <a:gd name="T20" fmla="*/ 1670 w 1859"/>
                <a:gd name="T21" fmla="*/ 6927 h 7507"/>
                <a:gd name="T22" fmla="*/ 1670 w 1859"/>
                <a:gd name="T23" fmla="*/ 6927 h 7507"/>
                <a:gd name="T24" fmla="*/ 1670 w 1859"/>
                <a:gd name="T25" fmla="*/ 6927 h 7507"/>
                <a:gd name="T26" fmla="*/ 1386 w 1859"/>
                <a:gd name="T27" fmla="*/ 7506 h 7507"/>
                <a:gd name="T28" fmla="*/ 1386 w 1859"/>
                <a:gd name="T29" fmla="*/ 7506 h 7507"/>
                <a:gd name="T30" fmla="*/ 1386 w 1859"/>
                <a:gd name="T31" fmla="*/ 7506 h 7507"/>
                <a:gd name="T32" fmla="*/ 518 w 1859"/>
                <a:gd name="T33" fmla="*/ 3750 h 7507"/>
                <a:gd name="T34" fmla="*/ 518 w 1859"/>
                <a:gd name="T35" fmla="*/ 3750 h 7507"/>
                <a:gd name="T36" fmla="*/ 518 w 1859"/>
                <a:gd name="T37" fmla="*/ 3750 h 7507"/>
                <a:gd name="T38" fmla="*/ 0 w 1859"/>
                <a:gd name="T39" fmla="*/ 50 h 7507"/>
                <a:gd name="T40" fmla="*/ 0 w 1859"/>
                <a:gd name="T41" fmla="*/ 50 h 7507"/>
                <a:gd name="T42" fmla="*/ 0 w 1859"/>
                <a:gd name="T43" fmla="*/ 50 h 7507"/>
                <a:gd name="T44" fmla="*/ 1 w 1859"/>
                <a:gd name="T45" fmla="*/ 7 h 7507"/>
                <a:gd name="T46" fmla="*/ 1 w 1859"/>
                <a:gd name="T47" fmla="*/ 7 h 7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859" h="7507">
                  <a:moveTo>
                    <a:pt x="1" y="7"/>
                  </a:moveTo>
                  <a:cubicBezTo>
                    <a:pt x="1" y="4"/>
                    <a:pt x="1" y="3"/>
                    <a:pt x="2" y="0"/>
                  </a:cubicBezTo>
                  <a:lnTo>
                    <a:pt x="2" y="0"/>
                  </a:lnTo>
                  <a:lnTo>
                    <a:pt x="2" y="0"/>
                  </a:lnTo>
                  <a:cubicBezTo>
                    <a:pt x="97" y="0"/>
                    <a:pt x="192" y="1"/>
                    <a:pt x="287" y="1"/>
                  </a:cubicBezTo>
                  <a:lnTo>
                    <a:pt x="287" y="1"/>
                  </a:lnTo>
                  <a:lnTo>
                    <a:pt x="472" y="137"/>
                  </a:lnTo>
                  <a:lnTo>
                    <a:pt x="929" y="1095"/>
                  </a:lnTo>
                  <a:lnTo>
                    <a:pt x="1858" y="5860"/>
                  </a:lnTo>
                  <a:lnTo>
                    <a:pt x="1858" y="5860"/>
                  </a:lnTo>
                  <a:cubicBezTo>
                    <a:pt x="1789" y="6227"/>
                    <a:pt x="1795" y="6586"/>
                    <a:pt x="1670" y="6927"/>
                  </a:cubicBezTo>
                  <a:lnTo>
                    <a:pt x="1670" y="6927"/>
                  </a:lnTo>
                  <a:lnTo>
                    <a:pt x="1670" y="6927"/>
                  </a:lnTo>
                  <a:cubicBezTo>
                    <a:pt x="1592" y="7129"/>
                    <a:pt x="1493" y="7318"/>
                    <a:pt x="1386" y="7506"/>
                  </a:cubicBezTo>
                  <a:lnTo>
                    <a:pt x="1386" y="7506"/>
                  </a:lnTo>
                  <a:lnTo>
                    <a:pt x="1386" y="7506"/>
                  </a:lnTo>
                  <a:cubicBezTo>
                    <a:pt x="1244" y="5960"/>
                    <a:pt x="660" y="4172"/>
                    <a:pt x="518" y="3750"/>
                  </a:cubicBezTo>
                  <a:lnTo>
                    <a:pt x="518" y="3750"/>
                  </a:lnTo>
                  <a:lnTo>
                    <a:pt x="518" y="3750"/>
                  </a:lnTo>
                  <a:cubicBezTo>
                    <a:pt x="318" y="3157"/>
                    <a:pt x="158" y="655"/>
                    <a:pt x="0" y="50"/>
                  </a:cubicBezTo>
                  <a:lnTo>
                    <a:pt x="0" y="50"/>
                  </a:lnTo>
                  <a:lnTo>
                    <a:pt x="0" y="50"/>
                  </a:lnTo>
                  <a:cubicBezTo>
                    <a:pt x="0" y="36"/>
                    <a:pt x="0" y="21"/>
                    <a:pt x="1" y="7"/>
                  </a:cubicBezTo>
                  <a:lnTo>
                    <a:pt x="1" y="7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25">
              <a:extLst>
                <a:ext uri="{FF2B5EF4-FFF2-40B4-BE49-F238E27FC236}">
                  <a16:creationId xmlns:a16="http://schemas.microsoft.com/office/drawing/2014/main" id="{33E38464-D8CD-5B42-9953-034EF38E69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88654" y="4784184"/>
              <a:ext cx="990824" cy="5711639"/>
            </a:xfrm>
            <a:custGeom>
              <a:avLst/>
              <a:gdLst>
                <a:gd name="T0" fmla="*/ 0 w 1516"/>
                <a:gd name="T1" fmla="*/ 7828 h 8745"/>
                <a:gd name="T2" fmla="*/ 19 w 1516"/>
                <a:gd name="T3" fmla="*/ 5325 h 8745"/>
                <a:gd name="T4" fmla="*/ 123 w 1516"/>
                <a:gd name="T5" fmla="*/ 405 h 8745"/>
                <a:gd name="T6" fmla="*/ 129 w 1516"/>
                <a:gd name="T7" fmla="*/ 0 h 8745"/>
                <a:gd name="T8" fmla="*/ 698 w 1516"/>
                <a:gd name="T9" fmla="*/ 1452 h 8745"/>
                <a:gd name="T10" fmla="*/ 647 w 1516"/>
                <a:gd name="T11" fmla="*/ 3700 h 8745"/>
                <a:gd name="T12" fmla="*/ 1515 w 1516"/>
                <a:gd name="T13" fmla="*/ 7456 h 8745"/>
                <a:gd name="T14" fmla="*/ 1260 w 1516"/>
                <a:gd name="T15" fmla="*/ 7892 h 8745"/>
                <a:gd name="T16" fmla="*/ 1086 w 1516"/>
                <a:gd name="T17" fmla="*/ 8211 h 8745"/>
                <a:gd name="T18" fmla="*/ 246 w 1516"/>
                <a:gd name="T19" fmla="*/ 8397 h 8745"/>
                <a:gd name="T20" fmla="*/ 0 w 1516"/>
                <a:gd name="T21" fmla="*/ 8744 h 8745"/>
                <a:gd name="T22" fmla="*/ 0 w 1516"/>
                <a:gd name="T23" fmla="*/ 7828 h 87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16" h="8745">
                  <a:moveTo>
                    <a:pt x="0" y="7828"/>
                  </a:moveTo>
                  <a:cubicBezTo>
                    <a:pt x="1" y="6511"/>
                    <a:pt x="6" y="5432"/>
                    <a:pt x="19" y="5325"/>
                  </a:cubicBezTo>
                  <a:cubicBezTo>
                    <a:pt x="150" y="4139"/>
                    <a:pt x="6" y="1584"/>
                    <a:pt x="123" y="405"/>
                  </a:cubicBezTo>
                  <a:cubicBezTo>
                    <a:pt x="135" y="268"/>
                    <a:pt x="126" y="137"/>
                    <a:pt x="129" y="0"/>
                  </a:cubicBezTo>
                  <a:cubicBezTo>
                    <a:pt x="209" y="307"/>
                    <a:pt x="698" y="660"/>
                    <a:pt x="698" y="1452"/>
                  </a:cubicBezTo>
                  <a:cubicBezTo>
                    <a:pt x="698" y="2265"/>
                    <a:pt x="548" y="3407"/>
                    <a:pt x="647" y="3700"/>
                  </a:cubicBezTo>
                  <a:cubicBezTo>
                    <a:pt x="789" y="4122"/>
                    <a:pt x="1373" y="5910"/>
                    <a:pt x="1515" y="7456"/>
                  </a:cubicBezTo>
                  <a:cubicBezTo>
                    <a:pt x="1433" y="7599"/>
                    <a:pt x="1346" y="7742"/>
                    <a:pt x="1260" y="7892"/>
                  </a:cubicBezTo>
                  <a:cubicBezTo>
                    <a:pt x="1196" y="7992"/>
                    <a:pt x="1159" y="8120"/>
                    <a:pt x="1086" y="8211"/>
                  </a:cubicBezTo>
                  <a:cubicBezTo>
                    <a:pt x="903" y="8431"/>
                    <a:pt x="392" y="8434"/>
                    <a:pt x="246" y="8397"/>
                  </a:cubicBezTo>
                  <a:cubicBezTo>
                    <a:pt x="160" y="8510"/>
                    <a:pt x="79" y="8625"/>
                    <a:pt x="0" y="8744"/>
                  </a:cubicBezTo>
                  <a:lnTo>
                    <a:pt x="0" y="7828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7AA6CAFB-8D90-4E4D-A19E-9F9736B1DA85}"/>
              </a:ext>
            </a:extLst>
          </p:cNvPr>
          <p:cNvSpPr/>
          <p:nvPr/>
        </p:nvSpPr>
        <p:spPr>
          <a:xfrm>
            <a:off x="0" y="5388807"/>
            <a:ext cx="24377650" cy="8327193"/>
          </a:xfrm>
          <a:prstGeom prst="rect">
            <a:avLst/>
          </a:prstGeom>
          <a:solidFill>
            <a:schemeClr val="accent4">
              <a:lumMod val="20000"/>
              <a:lumOff val="80000"/>
              <a:alpha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BD5507B-4879-7A41-A0C9-DAD7D82E8DFE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477F2F6-0258-4D49-BBDB-D1E6F90375F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C1345EC-841C-964C-822D-9A2FCFC43C57}"/>
              </a:ext>
            </a:extLst>
          </p:cNvPr>
          <p:cNvSpPr/>
          <p:nvPr/>
        </p:nvSpPr>
        <p:spPr>
          <a:xfrm>
            <a:off x="11483704" y="11256689"/>
            <a:ext cx="1410242" cy="1410242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B74755FD-C02D-224B-B5C1-97E5B23CB294}"/>
              </a:ext>
            </a:extLst>
          </p:cNvPr>
          <p:cNvSpPr/>
          <p:nvPr/>
        </p:nvSpPr>
        <p:spPr>
          <a:xfrm>
            <a:off x="11483704" y="3458638"/>
            <a:ext cx="1410242" cy="141024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70A6B505-7E78-4642-B8B5-B20D605EE827}"/>
              </a:ext>
            </a:extLst>
          </p:cNvPr>
          <p:cNvSpPr/>
          <p:nvPr/>
        </p:nvSpPr>
        <p:spPr>
          <a:xfrm>
            <a:off x="11483704" y="8657338"/>
            <a:ext cx="1410242" cy="1410242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5A54D932-BD16-5A4A-986E-2EB653A63BFD}"/>
              </a:ext>
            </a:extLst>
          </p:cNvPr>
          <p:cNvSpPr/>
          <p:nvPr/>
        </p:nvSpPr>
        <p:spPr>
          <a:xfrm>
            <a:off x="11483704" y="6057988"/>
            <a:ext cx="1410242" cy="141024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E13A0735-A44B-7249-9225-7A1C722CB2AB}"/>
              </a:ext>
            </a:extLst>
          </p:cNvPr>
          <p:cNvGrpSpPr/>
          <p:nvPr/>
        </p:nvGrpSpPr>
        <p:grpSpPr>
          <a:xfrm>
            <a:off x="13266597" y="3075307"/>
            <a:ext cx="7631404" cy="2208385"/>
            <a:chOff x="13249894" y="3075307"/>
            <a:chExt cx="7631404" cy="2208385"/>
          </a:xfrm>
        </p:grpSpPr>
        <p:sp>
          <p:nvSpPr>
            <p:cNvPr id="43" name="Rounded Rectangle 42">
              <a:extLst>
                <a:ext uri="{FF2B5EF4-FFF2-40B4-BE49-F238E27FC236}">
                  <a16:creationId xmlns:a16="http://schemas.microsoft.com/office/drawing/2014/main" id="{F86F441B-D902-0E43-A1DF-243DE698C6CA}"/>
                </a:ext>
              </a:extLst>
            </p:cNvPr>
            <p:cNvSpPr/>
            <p:nvPr/>
          </p:nvSpPr>
          <p:spPr>
            <a:xfrm>
              <a:off x="14625112" y="3075307"/>
              <a:ext cx="6256186" cy="2208385"/>
            </a:xfrm>
            <a:prstGeom prst="roundRect">
              <a:avLst>
                <a:gd name="adj" fmla="val 17346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50" name="Triangle 49">
              <a:extLst>
                <a:ext uri="{FF2B5EF4-FFF2-40B4-BE49-F238E27FC236}">
                  <a16:creationId xmlns:a16="http://schemas.microsoft.com/office/drawing/2014/main" id="{84DDBDFC-58B5-D348-92C0-9424A89407AB}"/>
                </a:ext>
              </a:extLst>
            </p:cNvPr>
            <p:cNvSpPr/>
            <p:nvPr/>
          </p:nvSpPr>
          <p:spPr>
            <a:xfrm rot="16200000">
              <a:off x="13735283" y="3487210"/>
              <a:ext cx="404441" cy="1375220"/>
            </a:xfrm>
            <a:prstGeom prst="triangl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5C7E5928-64CF-5143-8F31-ADBB2020CFEA}"/>
              </a:ext>
            </a:extLst>
          </p:cNvPr>
          <p:cNvSpPr txBox="1"/>
          <p:nvPr/>
        </p:nvSpPr>
        <p:spPr>
          <a:xfrm>
            <a:off x="14951012" y="327374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B958E5D0-33C8-4E4A-8DEE-DAC414C4E257}"/>
              </a:ext>
            </a:extLst>
          </p:cNvPr>
          <p:cNvSpPr txBox="1">
            <a:spLocks/>
          </p:cNvSpPr>
          <p:nvPr/>
        </p:nvSpPr>
        <p:spPr>
          <a:xfrm>
            <a:off x="14951013" y="3934490"/>
            <a:ext cx="563219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126883C2-9B5F-0D44-9AB0-471D55675F27}"/>
              </a:ext>
            </a:extLst>
          </p:cNvPr>
          <p:cNvGrpSpPr/>
          <p:nvPr/>
        </p:nvGrpSpPr>
        <p:grpSpPr>
          <a:xfrm>
            <a:off x="13266597" y="8264585"/>
            <a:ext cx="7631404" cy="2208385"/>
            <a:chOff x="13249894" y="3075307"/>
            <a:chExt cx="7631404" cy="2208385"/>
          </a:xfrm>
        </p:grpSpPr>
        <p:sp>
          <p:nvSpPr>
            <p:cNvPr id="58" name="Rounded Rectangle 57">
              <a:extLst>
                <a:ext uri="{FF2B5EF4-FFF2-40B4-BE49-F238E27FC236}">
                  <a16:creationId xmlns:a16="http://schemas.microsoft.com/office/drawing/2014/main" id="{ECB8D56F-9424-0440-881A-9C6D3FDD24C0}"/>
                </a:ext>
              </a:extLst>
            </p:cNvPr>
            <p:cNvSpPr/>
            <p:nvPr/>
          </p:nvSpPr>
          <p:spPr>
            <a:xfrm>
              <a:off x="14625112" y="3075307"/>
              <a:ext cx="6256186" cy="2208385"/>
            </a:xfrm>
            <a:prstGeom prst="roundRect">
              <a:avLst>
                <a:gd name="adj" fmla="val 17346"/>
              </a:avLst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59" name="Triangle 58">
              <a:extLst>
                <a:ext uri="{FF2B5EF4-FFF2-40B4-BE49-F238E27FC236}">
                  <a16:creationId xmlns:a16="http://schemas.microsoft.com/office/drawing/2014/main" id="{10E54525-9129-6D49-AE48-91430C589599}"/>
                </a:ext>
              </a:extLst>
            </p:cNvPr>
            <p:cNvSpPr/>
            <p:nvPr/>
          </p:nvSpPr>
          <p:spPr>
            <a:xfrm rot="16200000">
              <a:off x="13735283" y="3487210"/>
              <a:ext cx="404441" cy="1375220"/>
            </a:xfrm>
            <a:prstGeom prst="triangl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9292C58C-E387-0642-B20B-99E120873E49}"/>
              </a:ext>
            </a:extLst>
          </p:cNvPr>
          <p:cNvSpPr txBox="1"/>
          <p:nvPr/>
        </p:nvSpPr>
        <p:spPr>
          <a:xfrm>
            <a:off x="14951012" y="846302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3F472F2B-126B-BA41-9A70-13279C418ADD}"/>
              </a:ext>
            </a:extLst>
          </p:cNvPr>
          <p:cNvSpPr txBox="1">
            <a:spLocks/>
          </p:cNvSpPr>
          <p:nvPr/>
        </p:nvSpPr>
        <p:spPr>
          <a:xfrm>
            <a:off x="14951013" y="9123768"/>
            <a:ext cx="563219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F64673DA-4807-6943-B373-E8A45347EA48}"/>
              </a:ext>
            </a:extLst>
          </p:cNvPr>
          <p:cNvGrpSpPr/>
          <p:nvPr/>
        </p:nvGrpSpPr>
        <p:grpSpPr>
          <a:xfrm flipH="1">
            <a:off x="3479649" y="5669946"/>
            <a:ext cx="7625717" cy="2208385"/>
            <a:chOff x="13249894" y="3075307"/>
            <a:chExt cx="7631404" cy="2208385"/>
          </a:xfrm>
        </p:grpSpPr>
        <p:sp>
          <p:nvSpPr>
            <p:cNvPr id="65" name="Rounded Rectangle 64">
              <a:extLst>
                <a:ext uri="{FF2B5EF4-FFF2-40B4-BE49-F238E27FC236}">
                  <a16:creationId xmlns:a16="http://schemas.microsoft.com/office/drawing/2014/main" id="{6B8941AC-589E-BA4F-B6BE-BCD70B75C9D6}"/>
                </a:ext>
              </a:extLst>
            </p:cNvPr>
            <p:cNvSpPr/>
            <p:nvPr/>
          </p:nvSpPr>
          <p:spPr>
            <a:xfrm>
              <a:off x="14625112" y="3075307"/>
              <a:ext cx="6256186" cy="2208385"/>
            </a:xfrm>
            <a:prstGeom prst="roundRect">
              <a:avLst>
                <a:gd name="adj" fmla="val 17346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66" name="Triangle 65">
              <a:extLst>
                <a:ext uri="{FF2B5EF4-FFF2-40B4-BE49-F238E27FC236}">
                  <a16:creationId xmlns:a16="http://schemas.microsoft.com/office/drawing/2014/main" id="{1C782646-E2BF-4243-9FBF-18E51735A988}"/>
                </a:ext>
              </a:extLst>
            </p:cNvPr>
            <p:cNvSpPr/>
            <p:nvPr/>
          </p:nvSpPr>
          <p:spPr>
            <a:xfrm rot="16200000">
              <a:off x="13735283" y="3487210"/>
              <a:ext cx="404441" cy="1375220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C3C04D56-ED90-9549-8097-0E90529F5337}"/>
              </a:ext>
            </a:extLst>
          </p:cNvPr>
          <p:cNvSpPr txBox="1"/>
          <p:nvPr/>
        </p:nvSpPr>
        <p:spPr>
          <a:xfrm>
            <a:off x="3788970" y="586838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9ED80772-477A-2240-B654-4B13DC5E2EEC}"/>
              </a:ext>
            </a:extLst>
          </p:cNvPr>
          <p:cNvSpPr txBox="1">
            <a:spLocks/>
          </p:cNvSpPr>
          <p:nvPr/>
        </p:nvSpPr>
        <p:spPr>
          <a:xfrm>
            <a:off x="3788971" y="6529129"/>
            <a:ext cx="563219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39ED861A-2CB7-734A-8BD1-261735D1BC38}"/>
              </a:ext>
            </a:extLst>
          </p:cNvPr>
          <p:cNvGrpSpPr/>
          <p:nvPr/>
        </p:nvGrpSpPr>
        <p:grpSpPr>
          <a:xfrm flipH="1">
            <a:off x="3479649" y="10859223"/>
            <a:ext cx="7625717" cy="2208385"/>
            <a:chOff x="13249894" y="3075307"/>
            <a:chExt cx="7631404" cy="2208385"/>
          </a:xfrm>
        </p:grpSpPr>
        <p:sp>
          <p:nvSpPr>
            <p:cNvPr id="72" name="Rounded Rectangle 71">
              <a:extLst>
                <a:ext uri="{FF2B5EF4-FFF2-40B4-BE49-F238E27FC236}">
                  <a16:creationId xmlns:a16="http://schemas.microsoft.com/office/drawing/2014/main" id="{3B3FC9C0-2F6E-F141-A174-FFC4C8A9C55C}"/>
                </a:ext>
              </a:extLst>
            </p:cNvPr>
            <p:cNvSpPr/>
            <p:nvPr/>
          </p:nvSpPr>
          <p:spPr>
            <a:xfrm>
              <a:off x="14625112" y="3075307"/>
              <a:ext cx="6256186" cy="2208385"/>
            </a:xfrm>
            <a:prstGeom prst="roundRect">
              <a:avLst>
                <a:gd name="adj" fmla="val 17346"/>
              </a:avLst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73" name="Triangle 72">
              <a:extLst>
                <a:ext uri="{FF2B5EF4-FFF2-40B4-BE49-F238E27FC236}">
                  <a16:creationId xmlns:a16="http://schemas.microsoft.com/office/drawing/2014/main" id="{E369A7F7-8A5F-0649-8425-261A51EC3382}"/>
                </a:ext>
              </a:extLst>
            </p:cNvPr>
            <p:cNvSpPr/>
            <p:nvPr/>
          </p:nvSpPr>
          <p:spPr>
            <a:xfrm rot="16200000">
              <a:off x="13735283" y="3487210"/>
              <a:ext cx="404441" cy="1375220"/>
            </a:xfrm>
            <a:prstGeom prst="triangle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72D4F90B-9B08-D84E-996A-98CCE6915225}"/>
              </a:ext>
            </a:extLst>
          </p:cNvPr>
          <p:cNvSpPr txBox="1"/>
          <p:nvPr/>
        </p:nvSpPr>
        <p:spPr>
          <a:xfrm>
            <a:off x="3788970" y="1105766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BDDA9DC5-90BD-DE44-AB5D-1494836DEC30}"/>
              </a:ext>
            </a:extLst>
          </p:cNvPr>
          <p:cNvSpPr txBox="1">
            <a:spLocks/>
          </p:cNvSpPr>
          <p:nvPr/>
        </p:nvSpPr>
        <p:spPr>
          <a:xfrm>
            <a:off x="3788971" y="11718406"/>
            <a:ext cx="563219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D8AFFA7-B2DE-0A4A-83C6-61F16EF3E55C}"/>
              </a:ext>
            </a:extLst>
          </p:cNvPr>
          <p:cNvSpPr txBox="1"/>
          <p:nvPr/>
        </p:nvSpPr>
        <p:spPr>
          <a:xfrm>
            <a:off x="11676505" y="3889900"/>
            <a:ext cx="102463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25%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01186C3-9973-764A-B59F-D282DBE74351}"/>
              </a:ext>
            </a:extLst>
          </p:cNvPr>
          <p:cNvSpPr txBox="1"/>
          <p:nvPr/>
        </p:nvSpPr>
        <p:spPr>
          <a:xfrm>
            <a:off x="11676505" y="6470722"/>
            <a:ext cx="102463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25%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A550674-3635-154D-9B68-EB8F645214E9}"/>
              </a:ext>
            </a:extLst>
          </p:cNvPr>
          <p:cNvSpPr txBox="1"/>
          <p:nvPr/>
        </p:nvSpPr>
        <p:spPr>
          <a:xfrm>
            <a:off x="11676505" y="9064992"/>
            <a:ext cx="102463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25%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A799A874-7B74-8D4F-87D3-D09FE314D521}"/>
              </a:ext>
            </a:extLst>
          </p:cNvPr>
          <p:cNvSpPr txBox="1"/>
          <p:nvPr/>
        </p:nvSpPr>
        <p:spPr>
          <a:xfrm>
            <a:off x="11676505" y="11666348"/>
            <a:ext cx="102463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25%</a:t>
            </a:r>
          </a:p>
        </p:txBody>
      </p:sp>
    </p:spTree>
    <p:extLst>
      <p:ext uri="{BB962C8B-B14F-4D97-AF65-F5344CB8AC3E}">
        <p14:creationId xmlns:p14="http://schemas.microsoft.com/office/powerpoint/2010/main" val="2621682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>
            <a:extLst>
              <a:ext uri="{FF2B5EF4-FFF2-40B4-BE49-F238E27FC236}">
                <a16:creationId xmlns:a16="http://schemas.microsoft.com/office/drawing/2014/main" id="{6E908CA5-F3A3-1648-8ED4-1E0075215B9E}"/>
              </a:ext>
            </a:extLst>
          </p:cNvPr>
          <p:cNvGrpSpPr/>
          <p:nvPr/>
        </p:nvGrpSpPr>
        <p:grpSpPr>
          <a:xfrm>
            <a:off x="9089783" y="3939757"/>
            <a:ext cx="6198084" cy="7736488"/>
            <a:chOff x="9063698" y="3332512"/>
            <a:chExt cx="6022714" cy="7517590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0E439D76-F9C8-3042-A162-866C786933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9" y="3332513"/>
              <a:ext cx="6022713" cy="7517589"/>
            </a:xfrm>
            <a:custGeom>
              <a:avLst/>
              <a:gdLst>
                <a:gd name="T0" fmla="*/ 0 w 9221"/>
                <a:gd name="T1" fmla="*/ 5257 h 11508"/>
                <a:gd name="T2" fmla="*/ 2123 w 9221"/>
                <a:gd name="T3" fmla="*/ 10821 h 11508"/>
                <a:gd name="T4" fmla="*/ 2989 w 9221"/>
                <a:gd name="T5" fmla="*/ 10490 h 11508"/>
                <a:gd name="T6" fmla="*/ 4541 w 9221"/>
                <a:gd name="T7" fmla="*/ 11507 h 11508"/>
                <a:gd name="T8" fmla="*/ 5512 w 9221"/>
                <a:gd name="T9" fmla="*/ 10897 h 11508"/>
                <a:gd name="T10" fmla="*/ 6034 w 9221"/>
                <a:gd name="T11" fmla="*/ 10135 h 11508"/>
                <a:gd name="T12" fmla="*/ 8560 w 9221"/>
                <a:gd name="T13" fmla="*/ 6451 h 11508"/>
                <a:gd name="T14" fmla="*/ 9220 w 9221"/>
                <a:gd name="T15" fmla="*/ 3759 h 11508"/>
                <a:gd name="T16" fmla="*/ 7595 w 9221"/>
                <a:gd name="T17" fmla="*/ 1092 h 11508"/>
                <a:gd name="T18" fmla="*/ 5560 w 9221"/>
                <a:gd name="T19" fmla="*/ 0 h 11508"/>
                <a:gd name="T20" fmla="*/ 4922 w 9221"/>
                <a:gd name="T21" fmla="*/ 1168 h 11508"/>
                <a:gd name="T22" fmla="*/ 3399 w 9221"/>
                <a:gd name="T23" fmla="*/ 482 h 11508"/>
                <a:gd name="T24" fmla="*/ 1489 w 9221"/>
                <a:gd name="T25" fmla="*/ 1194 h 11508"/>
                <a:gd name="T26" fmla="*/ 0 w 9221"/>
                <a:gd name="T27" fmla="*/ 5257 h 11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221" h="11508">
                  <a:moveTo>
                    <a:pt x="0" y="5257"/>
                  </a:moveTo>
                  <a:lnTo>
                    <a:pt x="2123" y="10821"/>
                  </a:lnTo>
                  <a:lnTo>
                    <a:pt x="2989" y="10490"/>
                  </a:lnTo>
                  <a:lnTo>
                    <a:pt x="4541" y="11507"/>
                  </a:lnTo>
                  <a:lnTo>
                    <a:pt x="5512" y="10897"/>
                  </a:lnTo>
                  <a:lnTo>
                    <a:pt x="6034" y="10135"/>
                  </a:lnTo>
                  <a:lnTo>
                    <a:pt x="8560" y="6451"/>
                  </a:lnTo>
                  <a:lnTo>
                    <a:pt x="9220" y="3759"/>
                  </a:lnTo>
                  <a:lnTo>
                    <a:pt x="7595" y="1092"/>
                  </a:lnTo>
                  <a:lnTo>
                    <a:pt x="5560" y="0"/>
                  </a:lnTo>
                  <a:lnTo>
                    <a:pt x="4922" y="1168"/>
                  </a:lnTo>
                  <a:lnTo>
                    <a:pt x="3399" y="482"/>
                  </a:lnTo>
                  <a:lnTo>
                    <a:pt x="1489" y="1194"/>
                  </a:lnTo>
                  <a:lnTo>
                    <a:pt x="0" y="5257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E5ECB908-1053-194F-A807-C9D6730ECC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88205" y="4043945"/>
              <a:ext cx="1198206" cy="1742584"/>
            </a:xfrm>
            <a:custGeom>
              <a:avLst/>
              <a:gdLst>
                <a:gd name="T0" fmla="*/ 1833 w 1834"/>
                <a:gd name="T1" fmla="*/ 2667 h 2668"/>
                <a:gd name="T2" fmla="*/ 808 w 1834"/>
                <a:gd name="T3" fmla="*/ 2449 h 2668"/>
                <a:gd name="T4" fmla="*/ 0 w 1834"/>
                <a:gd name="T5" fmla="*/ 1962 h 2668"/>
                <a:gd name="T6" fmla="*/ 208 w 1834"/>
                <a:gd name="T7" fmla="*/ 0 h 2668"/>
                <a:gd name="T8" fmla="*/ 1833 w 1834"/>
                <a:gd name="T9" fmla="*/ 2667 h 2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34" h="2668">
                  <a:moveTo>
                    <a:pt x="1833" y="2667"/>
                  </a:moveTo>
                  <a:lnTo>
                    <a:pt x="808" y="2449"/>
                  </a:lnTo>
                  <a:lnTo>
                    <a:pt x="0" y="1962"/>
                  </a:lnTo>
                  <a:lnTo>
                    <a:pt x="208" y="0"/>
                  </a:lnTo>
                  <a:lnTo>
                    <a:pt x="1833" y="266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7C7FB540-A1B3-C34C-B0A5-464C2153DD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95761" y="3332512"/>
              <a:ext cx="1330700" cy="1996049"/>
            </a:xfrm>
            <a:custGeom>
              <a:avLst/>
              <a:gdLst>
                <a:gd name="T0" fmla="*/ 0 w 2036"/>
                <a:gd name="T1" fmla="*/ 0 h 3055"/>
                <a:gd name="T2" fmla="*/ 1827 w 2036"/>
                <a:gd name="T3" fmla="*/ 3054 h 3055"/>
                <a:gd name="T4" fmla="*/ 2035 w 2036"/>
                <a:gd name="T5" fmla="*/ 1092 h 3055"/>
                <a:gd name="T6" fmla="*/ 0 w 2036"/>
                <a:gd name="T7" fmla="*/ 0 h 30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36" h="3055">
                  <a:moveTo>
                    <a:pt x="0" y="0"/>
                  </a:moveTo>
                  <a:lnTo>
                    <a:pt x="1827" y="3054"/>
                  </a:lnTo>
                  <a:lnTo>
                    <a:pt x="2035" y="109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41DE022-013D-1642-95C6-9C57238DE4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8116" y="3332513"/>
              <a:ext cx="1517920" cy="1846273"/>
            </a:xfrm>
            <a:custGeom>
              <a:avLst/>
              <a:gdLst>
                <a:gd name="T0" fmla="*/ 2323 w 2324"/>
                <a:gd name="T1" fmla="*/ 2826 h 2827"/>
                <a:gd name="T2" fmla="*/ 0 w 2324"/>
                <a:gd name="T3" fmla="*/ 1168 h 2827"/>
                <a:gd name="T4" fmla="*/ 638 w 2324"/>
                <a:gd name="T5" fmla="*/ 0 h 2827"/>
                <a:gd name="T6" fmla="*/ 2323 w 2324"/>
                <a:gd name="T7" fmla="*/ 2826 h 28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4" h="2827">
                  <a:moveTo>
                    <a:pt x="2323" y="2826"/>
                  </a:moveTo>
                  <a:lnTo>
                    <a:pt x="0" y="1168"/>
                  </a:lnTo>
                  <a:lnTo>
                    <a:pt x="638" y="0"/>
                  </a:lnTo>
                  <a:lnTo>
                    <a:pt x="2323" y="282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ECE2DCCB-8730-B34C-AB11-7E428EB233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84413" y="3646465"/>
              <a:ext cx="1224128" cy="858330"/>
            </a:xfrm>
            <a:custGeom>
              <a:avLst/>
              <a:gdLst>
                <a:gd name="T0" fmla="*/ 0 w 1872"/>
                <a:gd name="T1" fmla="*/ 0 h 1316"/>
                <a:gd name="T2" fmla="*/ 1871 w 1872"/>
                <a:gd name="T3" fmla="*/ 1315 h 1316"/>
                <a:gd name="T4" fmla="*/ 1523 w 1872"/>
                <a:gd name="T5" fmla="*/ 686 h 1316"/>
                <a:gd name="T6" fmla="*/ 0 w 1872"/>
                <a:gd name="T7" fmla="*/ 0 h 1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72" h="1316">
                  <a:moveTo>
                    <a:pt x="0" y="0"/>
                  </a:moveTo>
                  <a:lnTo>
                    <a:pt x="1871" y="1315"/>
                  </a:lnTo>
                  <a:lnTo>
                    <a:pt x="1523" y="686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DC2EF4ED-E26D-3642-AE5E-62D21F0899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37240" y="3646465"/>
              <a:ext cx="1247172" cy="2289841"/>
            </a:xfrm>
            <a:custGeom>
              <a:avLst/>
              <a:gdLst>
                <a:gd name="T0" fmla="*/ 0 w 1911"/>
                <a:gd name="T1" fmla="*/ 712 h 3507"/>
                <a:gd name="T2" fmla="*/ 219 w 1911"/>
                <a:gd name="T3" fmla="*/ 3506 h 3507"/>
                <a:gd name="T4" fmla="*/ 1910 w 1911"/>
                <a:gd name="T5" fmla="*/ 0 h 3507"/>
                <a:gd name="T6" fmla="*/ 0 w 1911"/>
                <a:gd name="T7" fmla="*/ 712 h 3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11" h="3507">
                  <a:moveTo>
                    <a:pt x="0" y="712"/>
                  </a:moveTo>
                  <a:lnTo>
                    <a:pt x="219" y="3506"/>
                  </a:lnTo>
                  <a:lnTo>
                    <a:pt x="1910" y="0"/>
                  </a:lnTo>
                  <a:lnTo>
                    <a:pt x="0" y="71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07020A22-C67C-AD4D-990C-2D81E99F19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8" y="4110194"/>
              <a:ext cx="1117557" cy="2655639"/>
            </a:xfrm>
            <a:custGeom>
              <a:avLst/>
              <a:gdLst>
                <a:gd name="T0" fmla="*/ 1489 w 1709"/>
                <a:gd name="T1" fmla="*/ 0 h 4064"/>
                <a:gd name="T2" fmla="*/ 1708 w 1709"/>
                <a:gd name="T3" fmla="*/ 2794 h 4064"/>
                <a:gd name="T4" fmla="*/ 0 w 1709"/>
                <a:gd name="T5" fmla="*/ 4063 h 4064"/>
                <a:gd name="T6" fmla="*/ 1489 w 1709"/>
                <a:gd name="T7" fmla="*/ 0 h 4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09" h="4064">
                  <a:moveTo>
                    <a:pt x="1489" y="0"/>
                  </a:moveTo>
                  <a:lnTo>
                    <a:pt x="1708" y="2794"/>
                  </a:lnTo>
                  <a:lnTo>
                    <a:pt x="0" y="4063"/>
                  </a:lnTo>
                  <a:lnTo>
                    <a:pt x="1489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D282764-0230-9B45-89F2-1DEC205689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56955" y="3646465"/>
              <a:ext cx="1653294" cy="1918281"/>
            </a:xfrm>
            <a:custGeom>
              <a:avLst/>
              <a:gdLst>
                <a:gd name="T0" fmla="*/ 2532 w 2533"/>
                <a:gd name="T1" fmla="*/ 783 h 2939"/>
                <a:gd name="T2" fmla="*/ 0 w 2533"/>
                <a:gd name="T3" fmla="*/ 2938 h 2939"/>
                <a:gd name="T4" fmla="*/ 1417 w 2533"/>
                <a:gd name="T5" fmla="*/ 0 h 2939"/>
                <a:gd name="T6" fmla="*/ 2532 w 2533"/>
                <a:gd name="T7" fmla="*/ 783 h 29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33" h="2939">
                  <a:moveTo>
                    <a:pt x="2532" y="783"/>
                  </a:moveTo>
                  <a:lnTo>
                    <a:pt x="0" y="2938"/>
                  </a:lnTo>
                  <a:lnTo>
                    <a:pt x="1417" y="0"/>
                  </a:lnTo>
                  <a:lnTo>
                    <a:pt x="2532" y="783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638FE6B-6E08-9645-A184-CDF71998C2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13128" y="4156279"/>
              <a:ext cx="662470" cy="2767970"/>
            </a:xfrm>
            <a:custGeom>
              <a:avLst/>
              <a:gdLst>
                <a:gd name="T0" fmla="*/ 756 w 1015"/>
                <a:gd name="T1" fmla="*/ 532 h 4237"/>
                <a:gd name="T2" fmla="*/ 1014 w 1015"/>
                <a:gd name="T3" fmla="*/ 2832 h 4237"/>
                <a:gd name="T4" fmla="*/ 72 w 1015"/>
                <a:gd name="T5" fmla="*/ 4236 h 4237"/>
                <a:gd name="T6" fmla="*/ 0 w 1015"/>
                <a:gd name="T7" fmla="*/ 0 h 4237"/>
                <a:gd name="T8" fmla="*/ 756 w 1015"/>
                <a:gd name="T9" fmla="*/ 532 h 4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5" h="4237">
                  <a:moveTo>
                    <a:pt x="756" y="532"/>
                  </a:moveTo>
                  <a:lnTo>
                    <a:pt x="1014" y="2832"/>
                  </a:lnTo>
                  <a:lnTo>
                    <a:pt x="72" y="4236"/>
                  </a:lnTo>
                  <a:lnTo>
                    <a:pt x="0" y="0"/>
                  </a:lnTo>
                  <a:lnTo>
                    <a:pt x="756" y="532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B1F305B-A49A-C54C-A111-7217D41336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39137" y="4156279"/>
              <a:ext cx="720076" cy="2160227"/>
            </a:xfrm>
            <a:custGeom>
              <a:avLst/>
              <a:gdLst>
                <a:gd name="T0" fmla="*/ 1030 w 1103"/>
                <a:gd name="T1" fmla="*/ 0 h 3309"/>
                <a:gd name="T2" fmla="*/ 0 w 1103"/>
                <a:gd name="T3" fmla="*/ 877 h 3309"/>
                <a:gd name="T4" fmla="*/ 1102 w 1103"/>
                <a:gd name="T5" fmla="*/ 3308 h 3309"/>
                <a:gd name="T6" fmla="*/ 1030 w 1103"/>
                <a:gd name="T7" fmla="*/ 0 h 3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3" h="3309">
                  <a:moveTo>
                    <a:pt x="1030" y="0"/>
                  </a:moveTo>
                  <a:lnTo>
                    <a:pt x="0" y="877"/>
                  </a:lnTo>
                  <a:lnTo>
                    <a:pt x="1102" y="3308"/>
                  </a:lnTo>
                  <a:lnTo>
                    <a:pt x="103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C33685E-5D87-5F43-A762-C23F728368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8115" y="4092912"/>
              <a:ext cx="1131960" cy="1955724"/>
            </a:xfrm>
            <a:custGeom>
              <a:avLst/>
              <a:gdLst>
                <a:gd name="T0" fmla="*/ 0 w 1734"/>
                <a:gd name="T1" fmla="*/ 0 h 2993"/>
                <a:gd name="T2" fmla="*/ 1541 w 1734"/>
                <a:gd name="T3" fmla="*/ 1099 h 2993"/>
                <a:gd name="T4" fmla="*/ 1733 w 1734"/>
                <a:gd name="T5" fmla="*/ 2992 h 2993"/>
                <a:gd name="T6" fmla="*/ 0 w 1734"/>
                <a:gd name="T7" fmla="*/ 0 h 29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34" h="2993">
                  <a:moveTo>
                    <a:pt x="0" y="0"/>
                  </a:moveTo>
                  <a:lnTo>
                    <a:pt x="1541" y="1099"/>
                  </a:lnTo>
                  <a:lnTo>
                    <a:pt x="1733" y="299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7260A71D-69CB-A445-81DA-0C2AF48A86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05661" y="4504794"/>
              <a:ext cx="904415" cy="2189030"/>
            </a:xfrm>
            <a:custGeom>
              <a:avLst/>
              <a:gdLst>
                <a:gd name="T0" fmla="*/ 0 w 1386"/>
                <a:gd name="T1" fmla="*/ 0 h 3353"/>
                <a:gd name="T2" fmla="*/ 376 w 1386"/>
                <a:gd name="T3" fmla="*/ 3352 h 3353"/>
                <a:gd name="T4" fmla="*/ 1385 w 1386"/>
                <a:gd name="T5" fmla="*/ 2363 h 3353"/>
                <a:gd name="T6" fmla="*/ 0 w 1386"/>
                <a:gd name="T7" fmla="*/ 0 h 33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86" h="3353">
                  <a:moveTo>
                    <a:pt x="0" y="0"/>
                  </a:moveTo>
                  <a:lnTo>
                    <a:pt x="376" y="3352"/>
                  </a:lnTo>
                  <a:lnTo>
                    <a:pt x="1385" y="2363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B9E6896-9E3F-2440-96BF-D7459BCBD8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8377" y="5936306"/>
              <a:ext cx="823766" cy="2586512"/>
            </a:xfrm>
            <a:custGeom>
              <a:avLst/>
              <a:gdLst>
                <a:gd name="T0" fmla="*/ 0 w 1261"/>
                <a:gd name="T1" fmla="*/ 0 h 3961"/>
                <a:gd name="T2" fmla="*/ 1260 w 1261"/>
                <a:gd name="T3" fmla="*/ 3960 h 3961"/>
                <a:gd name="T4" fmla="*/ 1260 w 1261"/>
                <a:gd name="T5" fmla="*/ 172 h 3961"/>
                <a:gd name="T6" fmla="*/ 0 w 1261"/>
                <a:gd name="T7" fmla="*/ 0 h 3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61" h="3961">
                  <a:moveTo>
                    <a:pt x="0" y="0"/>
                  </a:moveTo>
                  <a:lnTo>
                    <a:pt x="1260" y="3960"/>
                  </a:lnTo>
                  <a:lnTo>
                    <a:pt x="1260" y="17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2FB11EF-A976-7641-8C8A-8AE6663ABF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8377" y="4729459"/>
              <a:ext cx="1431509" cy="1319178"/>
            </a:xfrm>
            <a:custGeom>
              <a:avLst/>
              <a:gdLst>
                <a:gd name="T0" fmla="*/ 2190 w 2191"/>
                <a:gd name="T1" fmla="*/ 912 h 2019"/>
                <a:gd name="T2" fmla="*/ 1260 w 2191"/>
                <a:gd name="T3" fmla="*/ 2018 h 2019"/>
                <a:gd name="T4" fmla="*/ 0 w 2191"/>
                <a:gd name="T5" fmla="*/ 1846 h 2019"/>
                <a:gd name="T6" fmla="*/ 274 w 2191"/>
                <a:gd name="T7" fmla="*/ 1278 h 2019"/>
                <a:gd name="T8" fmla="*/ 1776 w 2191"/>
                <a:gd name="T9" fmla="*/ 0 h 2019"/>
                <a:gd name="T10" fmla="*/ 2190 w 2191"/>
                <a:gd name="T11" fmla="*/ 912 h 20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91" h="2019">
                  <a:moveTo>
                    <a:pt x="2190" y="912"/>
                  </a:moveTo>
                  <a:lnTo>
                    <a:pt x="1260" y="2018"/>
                  </a:lnTo>
                  <a:lnTo>
                    <a:pt x="0" y="1846"/>
                  </a:lnTo>
                  <a:lnTo>
                    <a:pt x="274" y="1278"/>
                  </a:lnTo>
                  <a:lnTo>
                    <a:pt x="1776" y="0"/>
                  </a:lnTo>
                  <a:lnTo>
                    <a:pt x="2190" y="91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13A0FB10-7C78-3A45-B587-4EA89257AC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8" y="5936305"/>
              <a:ext cx="1682097" cy="1866436"/>
            </a:xfrm>
            <a:custGeom>
              <a:avLst/>
              <a:gdLst>
                <a:gd name="T0" fmla="*/ 0 w 2576"/>
                <a:gd name="T1" fmla="*/ 1269 h 2858"/>
                <a:gd name="T2" fmla="*/ 2575 w 2576"/>
                <a:gd name="T3" fmla="*/ 2857 h 2858"/>
                <a:gd name="T4" fmla="*/ 1708 w 2576"/>
                <a:gd name="T5" fmla="*/ 0 h 2858"/>
                <a:gd name="T6" fmla="*/ 0 w 2576"/>
                <a:gd name="T7" fmla="*/ 1269 h 2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6" h="2858">
                  <a:moveTo>
                    <a:pt x="0" y="1269"/>
                  </a:moveTo>
                  <a:lnTo>
                    <a:pt x="2575" y="2857"/>
                  </a:lnTo>
                  <a:lnTo>
                    <a:pt x="1708" y="0"/>
                  </a:lnTo>
                  <a:lnTo>
                    <a:pt x="0" y="126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4767AA2-160D-9C40-864C-23047D1A80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9" y="6765833"/>
              <a:ext cx="1034029" cy="2045015"/>
            </a:xfrm>
            <a:custGeom>
              <a:avLst/>
              <a:gdLst>
                <a:gd name="T0" fmla="*/ 1583 w 1584"/>
                <a:gd name="T1" fmla="*/ 1434 h 3129"/>
                <a:gd name="T2" fmla="*/ 1193 w 1584"/>
                <a:gd name="T3" fmla="*/ 3128 h 3129"/>
                <a:gd name="T4" fmla="*/ 0 w 1584"/>
                <a:gd name="T5" fmla="*/ 0 h 3129"/>
                <a:gd name="T6" fmla="*/ 1583 w 1584"/>
                <a:gd name="T7" fmla="*/ 1434 h 3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84" h="3129">
                  <a:moveTo>
                    <a:pt x="1583" y="1434"/>
                  </a:moveTo>
                  <a:lnTo>
                    <a:pt x="1193" y="3128"/>
                  </a:lnTo>
                  <a:lnTo>
                    <a:pt x="0" y="0"/>
                  </a:lnTo>
                  <a:lnTo>
                    <a:pt x="1583" y="1434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554292C-7D4B-8043-96EB-F288188C6A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02142" y="5325681"/>
              <a:ext cx="607743" cy="2477060"/>
            </a:xfrm>
            <a:custGeom>
              <a:avLst/>
              <a:gdLst>
                <a:gd name="T0" fmla="*/ 21 w 931"/>
                <a:gd name="T1" fmla="*/ 3791 h 3792"/>
                <a:gd name="T2" fmla="*/ 930 w 931"/>
                <a:gd name="T3" fmla="*/ 0 h 3792"/>
                <a:gd name="T4" fmla="*/ 0 w 931"/>
                <a:gd name="T5" fmla="*/ 1106 h 3792"/>
                <a:gd name="T6" fmla="*/ 21 w 931"/>
                <a:gd name="T7" fmla="*/ 3791 h 3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1" h="3792">
                  <a:moveTo>
                    <a:pt x="21" y="3791"/>
                  </a:moveTo>
                  <a:lnTo>
                    <a:pt x="930" y="0"/>
                  </a:lnTo>
                  <a:lnTo>
                    <a:pt x="0" y="1106"/>
                  </a:lnTo>
                  <a:lnTo>
                    <a:pt x="21" y="379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9809397-BC13-1145-A6A3-8BBB46476C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16544" y="5325681"/>
              <a:ext cx="1042669" cy="2477060"/>
            </a:xfrm>
            <a:custGeom>
              <a:avLst/>
              <a:gdLst>
                <a:gd name="T0" fmla="*/ 909 w 1598"/>
                <a:gd name="T1" fmla="*/ 0 h 3792"/>
                <a:gd name="T2" fmla="*/ 0 w 1598"/>
                <a:gd name="T3" fmla="*/ 3791 h 3792"/>
                <a:gd name="T4" fmla="*/ 1597 w 1598"/>
                <a:gd name="T5" fmla="*/ 1519 h 3792"/>
                <a:gd name="T6" fmla="*/ 909 w 1598"/>
                <a:gd name="T7" fmla="*/ 0 h 3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98" h="3792">
                  <a:moveTo>
                    <a:pt x="909" y="0"/>
                  </a:moveTo>
                  <a:lnTo>
                    <a:pt x="0" y="3791"/>
                  </a:lnTo>
                  <a:lnTo>
                    <a:pt x="1597" y="1519"/>
                  </a:lnTo>
                  <a:lnTo>
                    <a:pt x="909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20BD7FE2-416D-9748-A1FF-036297F5F1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86136" y="5645393"/>
              <a:ext cx="1100276" cy="1405588"/>
            </a:xfrm>
            <a:custGeom>
              <a:avLst/>
              <a:gdLst>
                <a:gd name="T0" fmla="*/ 657 w 1683"/>
                <a:gd name="T1" fmla="*/ 0 h 2152"/>
                <a:gd name="T2" fmla="*/ 0 w 1683"/>
                <a:gd name="T3" fmla="*/ 2151 h 2152"/>
                <a:gd name="T4" fmla="*/ 1682 w 1683"/>
                <a:gd name="T5" fmla="*/ 218 h 2152"/>
                <a:gd name="T6" fmla="*/ 657 w 1683"/>
                <a:gd name="T7" fmla="*/ 0 h 2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83" h="2152">
                  <a:moveTo>
                    <a:pt x="657" y="0"/>
                  </a:moveTo>
                  <a:lnTo>
                    <a:pt x="0" y="2151"/>
                  </a:lnTo>
                  <a:lnTo>
                    <a:pt x="1682" y="218"/>
                  </a:lnTo>
                  <a:lnTo>
                    <a:pt x="657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69B68B3A-B3DA-7742-A70A-B6002D7CC4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59212" y="5564745"/>
              <a:ext cx="898654" cy="2811175"/>
            </a:xfrm>
            <a:custGeom>
              <a:avLst/>
              <a:gdLst>
                <a:gd name="T0" fmla="*/ 0 w 1377"/>
                <a:gd name="T1" fmla="*/ 2081 h 4302"/>
                <a:gd name="T2" fmla="*/ 920 w 1377"/>
                <a:gd name="T3" fmla="*/ 0 h 4302"/>
                <a:gd name="T4" fmla="*/ 1376 w 1377"/>
                <a:gd name="T5" fmla="*/ 4301 h 4302"/>
                <a:gd name="T6" fmla="*/ 0 w 1377"/>
                <a:gd name="T7" fmla="*/ 2081 h 4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7" h="4302">
                  <a:moveTo>
                    <a:pt x="0" y="2081"/>
                  </a:moveTo>
                  <a:lnTo>
                    <a:pt x="920" y="0"/>
                  </a:lnTo>
                  <a:lnTo>
                    <a:pt x="1376" y="4301"/>
                  </a:lnTo>
                  <a:lnTo>
                    <a:pt x="0" y="2081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D0935042-0347-3F45-9A36-0BFF0D76F6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86221" y="4812988"/>
              <a:ext cx="1131960" cy="3182733"/>
            </a:xfrm>
            <a:custGeom>
              <a:avLst/>
              <a:gdLst>
                <a:gd name="T0" fmla="*/ 0 w 1733"/>
                <a:gd name="T1" fmla="*/ 0 h 4872"/>
                <a:gd name="T2" fmla="*/ 192 w 1733"/>
                <a:gd name="T3" fmla="*/ 1893 h 4872"/>
                <a:gd name="T4" fmla="*/ 624 w 1733"/>
                <a:gd name="T5" fmla="*/ 4871 h 4872"/>
                <a:gd name="T6" fmla="*/ 1732 w 1733"/>
                <a:gd name="T7" fmla="*/ 1274 h 4872"/>
                <a:gd name="T8" fmla="*/ 0 w 1733"/>
                <a:gd name="T9" fmla="*/ 0 h 4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3" h="4872">
                  <a:moveTo>
                    <a:pt x="0" y="0"/>
                  </a:moveTo>
                  <a:lnTo>
                    <a:pt x="192" y="1893"/>
                  </a:lnTo>
                  <a:lnTo>
                    <a:pt x="624" y="4871"/>
                  </a:lnTo>
                  <a:lnTo>
                    <a:pt x="1732" y="1274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56D6D8DE-BD44-744F-975A-5A0C0948B2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51209" y="5786530"/>
              <a:ext cx="1535202" cy="2664279"/>
            </a:xfrm>
            <a:custGeom>
              <a:avLst/>
              <a:gdLst>
                <a:gd name="T0" fmla="*/ 2350 w 2351"/>
                <a:gd name="T1" fmla="*/ 0 h 4079"/>
                <a:gd name="T2" fmla="*/ 1690 w 2351"/>
                <a:gd name="T3" fmla="*/ 2692 h 4079"/>
                <a:gd name="T4" fmla="*/ 0 w 2351"/>
                <a:gd name="T5" fmla="*/ 4078 h 4079"/>
                <a:gd name="T6" fmla="*/ 668 w 2351"/>
                <a:gd name="T7" fmla="*/ 1933 h 4079"/>
                <a:gd name="T8" fmla="*/ 2350 w 2351"/>
                <a:gd name="T9" fmla="*/ 0 h 40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51" h="4079">
                  <a:moveTo>
                    <a:pt x="2350" y="0"/>
                  </a:moveTo>
                  <a:lnTo>
                    <a:pt x="1690" y="2692"/>
                  </a:lnTo>
                  <a:lnTo>
                    <a:pt x="0" y="4078"/>
                  </a:lnTo>
                  <a:lnTo>
                    <a:pt x="668" y="1933"/>
                  </a:lnTo>
                  <a:lnTo>
                    <a:pt x="235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6F53F65-BF78-8645-AE1F-E5B0F81F1C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0486" y="6048636"/>
              <a:ext cx="941860" cy="1947084"/>
            </a:xfrm>
            <a:custGeom>
              <a:avLst/>
              <a:gdLst>
                <a:gd name="T0" fmla="*/ 0 w 1442"/>
                <a:gd name="T1" fmla="*/ 989 h 2979"/>
                <a:gd name="T2" fmla="*/ 1441 w 1442"/>
                <a:gd name="T3" fmla="*/ 2978 h 2979"/>
                <a:gd name="T4" fmla="*/ 1009 w 1442"/>
                <a:gd name="T5" fmla="*/ 0 h 2979"/>
                <a:gd name="T6" fmla="*/ 0 w 1442"/>
                <a:gd name="T7" fmla="*/ 989 h 2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42" h="2979">
                  <a:moveTo>
                    <a:pt x="0" y="989"/>
                  </a:moveTo>
                  <a:lnTo>
                    <a:pt x="1441" y="2978"/>
                  </a:lnTo>
                  <a:lnTo>
                    <a:pt x="1009" y="0"/>
                  </a:lnTo>
                  <a:lnTo>
                    <a:pt x="0" y="98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B51B088B-3B1B-FE44-B061-3B67AA0CD7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0486" y="6693824"/>
              <a:ext cx="941860" cy="3073284"/>
            </a:xfrm>
            <a:custGeom>
              <a:avLst/>
              <a:gdLst>
                <a:gd name="T0" fmla="*/ 0 w 1442"/>
                <a:gd name="T1" fmla="*/ 0 h 4705"/>
                <a:gd name="T2" fmla="*/ 581 w 1442"/>
                <a:gd name="T3" fmla="*/ 4704 h 4705"/>
                <a:gd name="T4" fmla="*/ 1441 w 1442"/>
                <a:gd name="T5" fmla="*/ 1989 h 4705"/>
                <a:gd name="T6" fmla="*/ 0 w 1442"/>
                <a:gd name="T7" fmla="*/ 0 h 47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42" h="4705">
                  <a:moveTo>
                    <a:pt x="0" y="0"/>
                  </a:moveTo>
                  <a:lnTo>
                    <a:pt x="581" y="4704"/>
                  </a:lnTo>
                  <a:lnTo>
                    <a:pt x="1441" y="1989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9CBDA8AB-48BA-0B43-8D41-55D1D78155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30685" y="7543514"/>
              <a:ext cx="1523681" cy="2223593"/>
            </a:xfrm>
            <a:custGeom>
              <a:avLst/>
              <a:gdLst>
                <a:gd name="T0" fmla="*/ 643 w 2334"/>
                <a:gd name="T1" fmla="*/ 1386 h 3403"/>
                <a:gd name="T2" fmla="*/ 0 w 2334"/>
                <a:gd name="T3" fmla="*/ 3402 h 3403"/>
                <a:gd name="T4" fmla="*/ 2333 w 2334"/>
                <a:gd name="T5" fmla="*/ 0 h 3403"/>
                <a:gd name="T6" fmla="*/ 643 w 2334"/>
                <a:gd name="T7" fmla="*/ 1386 h 3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4" h="3403">
                  <a:moveTo>
                    <a:pt x="643" y="1386"/>
                  </a:moveTo>
                  <a:lnTo>
                    <a:pt x="0" y="3402"/>
                  </a:lnTo>
                  <a:lnTo>
                    <a:pt x="2333" y="0"/>
                  </a:lnTo>
                  <a:lnTo>
                    <a:pt x="643" y="138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2045B6FC-24C9-0B46-A51A-9ACA7AB876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41380" y="7701930"/>
              <a:ext cx="607745" cy="2698844"/>
            </a:xfrm>
            <a:custGeom>
              <a:avLst/>
              <a:gdLst>
                <a:gd name="T0" fmla="*/ 390 w 931"/>
                <a:gd name="T1" fmla="*/ 0 h 4131"/>
                <a:gd name="T2" fmla="*/ 930 w 931"/>
                <a:gd name="T3" fmla="*/ 4130 h 4131"/>
                <a:gd name="T4" fmla="*/ 0 w 931"/>
                <a:gd name="T5" fmla="*/ 1694 h 4131"/>
                <a:gd name="T6" fmla="*/ 390 w 931"/>
                <a:gd name="T7" fmla="*/ 0 h 4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1" h="4131">
                  <a:moveTo>
                    <a:pt x="390" y="0"/>
                  </a:moveTo>
                  <a:lnTo>
                    <a:pt x="930" y="4130"/>
                  </a:lnTo>
                  <a:lnTo>
                    <a:pt x="0" y="1694"/>
                  </a:lnTo>
                  <a:lnTo>
                    <a:pt x="39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AB3EFAD8-FF6C-704D-ABB5-F09B984072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7728" y="7701930"/>
              <a:ext cx="648067" cy="2698844"/>
            </a:xfrm>
            <a:custGeom>
              <a:avLst/>
              <a:gdLst>
                <a:gd name="T0" fmla="*/ 540 w 993"/>
                <a:gd name="T1" fmla="*/ 4130 h 4131"/>
                <a:gd name="T2" fmla="*/ 992 w 993"/>
                <a:gd name="T3" fmla="*/ 154 h 4131"/>
                <a:gd name="T4" fmla="*/ 0 w 993"/>
                <a:gd name="T5" fmla="*/ 0 h 4131"/>
                <a:gd name="T6" fmla="*/ 540 w 993"/>
                <a:gd name="T7" fmla="*/ 4130 h 4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3" h="4131">
                  <a:moveTo>
                    <a:pt x="540" y="4130"/>
                  </a:moveTo>
                  <a:lnTo>
                    <a:pt x="992" y="154"/>
                  </a:lnTo>
                  <a:lnTo>
                    <a:pt x="0" y="0"/>
                  </a:lnTo>
                  <a:lnTo>
                    <a:pt x="540" y="413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C350606F-0A3D-DE43-8FFE-ECC8023945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16543" y="8522817"/>
              <a:ext cx="1013866" cy="2324403"/>
            </a:xfrm>
            <a:custGeom>
              <a:avLst/>
              <a:gdLst>
                <a:gd name="T0" fmla="*/ 1552 w 1553"/>
                <a:gd name="T1" fmla="*/ 3559 h 3560"/>
                <a:gd name="T2" fmla="*/ 776 w 1553"/>
                <a:gd name="T3" fmla="*/ 0 h 3560"/>
                <a:gd name="T4" fmla="*/ 0 w 1553"/>
                <a:gd name="T5" fmla="*/ 2542 h 3560"/>
                <a:gd name="T6" fmla="*/ 1552 w 1553"/>
                <a:gd name="T7" fmla="*/ 3559 h 3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53" h="3560">
                  <a:moveTo>
                    <a:pt x="1552" y="3559"/>
                  </a:moveTo>
                  <a:lnTo>
                    <a:pt x="776" y="0"/>
                  </a:lnTo>
                  <a:lnTo>
                    <a:pt x="0" y="2542"/>
                  </a:lnTo>
                  <a:lnTo>
                    <a:pt x="1552" y="355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3957D7DB-C0C8-E142-B24D-6CAD597F05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3477" y="6319385"/>
              <a:ext cx="584702" cy="3450602"/>
            </a:xfrm>
            <a:custGeom>
              <a:avLst/>
              <a:gdLst>
                <a:gd name="T0" fmla="*/ 821 w 895"/>
                <a:gd name="T1" fmla="*/ 0 h 5281"/>
                <a:gd name="T2" fmla="*/ 894 w 895"/>
                <a:gd name="T3" fmla="*/ 2928 h 5281"/>
                <a:gd name="T4" fmla="*/ 416 w 895"/>
                <a:gd name="T5" fmla="*/ 5280 h 5281"/>
                <a:gd name="T6" fmla="*/ 0 w 895"/>
                <a:gd name="T7" fmla="*/ 3375 h 5281"/>
                <a:gd name="T8" fmla="*/ 821 w 895"/>
                <a:gd name="T9" fmla="*/ 0 h 5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5" h="5281">
                  <a:moveTo>
                    <a:pt x="821" y="0"/>
                  </a:moveTo>
                  <a:lnTo>
                    <a:pt x="894" y="2928"/>
                  </a:lnTo>
                  <a:lnTo>
                    <a:pt x="416" y="5280"/>
                  </a:lnTo>
                  <a:lnTo>
                    <a:pt x="0" y="3375"/>
                  </a:lnTo>
                  <a:lnTo>
                    <a:pt x="821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83BF6FD6-2A9C-4E43-840E-18B9ABC903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05661" y="7644324"/>
              <a:ext cx="452207" cy="2805415"/>
            </a:xfrm>
            <a:custGeom>
              <a:avLst/>
              <a:gdLst>
                <a:gd name="T0" fmla="*/ 692 w 693"/>
                <a:gd name="T1" fmla="*/ 1117 h 4294"/>
                <a:gd name="T2" fmla="*/ 242 w 693"/>
                <a:gd name="T3" fmla="*/ 4293 h 4294"/>
                <a:gd name="T4" fmla="*/ 0 w 693"/>
                <a:gd name="T5" fmla="*/ 0 h 4294"/>
                <a:gd name="T6" fmla="*/ 692 w 693"/>
                <a:gd name="T7" fmla="*/ 1117 h 4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3" h="4294">
                  <a:moveTo>
                    <a:pt x="692" y="1117"/>
                  </a:moveTo>
                  <a:lnTo>
                    <a:pt x="242" y="4293"/>
                  </a:lnTo>
                  <a:lnTo>
                    <a:pt x="0" y="0"/>
                  </a:lnTo>
                  <a:lnTo>
                    <a:pt x="692" y="111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F10B76BF-DEDC-884B-8642-F68370C512AF}"/>
              </a:ext>
            </a:extLst>
          </p:cNvPr>
          <p:cNvSpPr/>
          <p:nvPr/>
        </p:nvSpPr>
        <p:spPr>
          <a:xfrm>
            <a:off x="0" y="5769953"/>
            <a:ext cx="24377650" cy="7946047"/>
          </a:xfrm>
          <a:prstGeom prst="rect">
            <a:avLst/>
          </a:prstGeom>
          <a:solidFill>
            <a:schemeClr val="accent4">
              <a:lumMod val="20000"/>
              <a:lumOff val="8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C487C26-D4FA-0E40-9230-76BD4F58C651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AB09349-986B-C447-930C-731206BBED9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1A90D08-9530-8A48-BC71-C7BA87E04F86}"/>
              </a:ext>
            </a:extLst>
          </p:cNvPr>
          <p:cNvSpPr txBox="1"/>
          <p:nvPr/>
        </p:nvSpPr>
        <p:spPr>
          <a:xfrm>
            <a:off x="17401863" y="369350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747B207C-09D4-D14D-B076-BB02DB0FD9E8}"/>
              </a:ext>
            </a:extLst>
          </p:cNvPr>
          <p:cNvSpPr txBox="1">
            <a:spLocks/>
          </p:cNvSpPr>
          <p:nvPr/>
        </p:nvSpPr>
        <p:spPr>
          <a:xfrm>
            <a:off x="17401863" y="4354247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3C1A918-0EFC-D94A-A505-D8EED8455551}"/>
              </a:ext>
            </a:extLst>
          </p:cNvPr>
          <p:cNvSpPr txBox="1"/>
          <p:nvPr/>
        </p:nvSpPr>
        <p:spPr>
          <a:xfrm>
            <a:off x="17401863" y="888036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E285FC99-45AD-A846-834C-78D8441198DE}"/>
              </a:ext>
            </a:extLst>
          </p:cNvPr>
          <p:cNvSpPr txBox="1">
            <a:spLocks/>
          </p:cNvSpPr>
          <p:nvPr/>
        </p:nvSpPr>
        <p:spPr>
          <a:xfrm>
            <a:off x="17401863" y="9541108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BAA2812-ED7A-E643-9E6A-6B97C261B4B3}"/>
              </a:ext>
            </a:extLst>
          </p:cNvPr>
          <p:cNvSpPr txBox="1"/>
          <p:nvPr/>
        </p:nvSpPr>
        <p:spPr>
          <a:xfrm>
            <a:off x="5393170" y="369350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8CC5F29A-F3BE-854A-BE04-3B841131C1B6}"/>
              </a:ext>
            </a:extLst>
          </p:cNvPr>
          <p:cNvSpPr txBox="1">
            <a:spLocks/>
          </p:cNvSpPr>
          <p:nvPr/>
        </p:nvSpPr>
        <p:spPr>
          <a:xfrm>
            <a:off x="2184915" y="4354247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09FBB1A-F372-3740-AF9B-2AD7E8A9C3E0}"/>
              </a:ext>
            </a:extLst>
          </p:cNvPr>
          <p:cNvSpPr txBox="1"/>
          <p:nvPr/>
        </p:nvSpPr>
        <p:spPr>
          <a:xfrm>
            <a:off x="5296988" y="8880365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62BF8756-FBB9-B849-8861-20ED4196108F}"/>
              </a:ext>
            </a:extLst>
          </p:cNvPr>
          <p:cNvSpPr txBox="1">
            <a:spLocks/>
          </p:cNvSpPr>
          <p:nvPr/>
        </p:nvSpPr>
        <p:spPr>
          <a:xfrm>
            <a:off x="2184915" y="9541108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FEA060AC-F92F-7E42-8D5B-7FD49BD51722}"/>
              </a:ext>
            </a:extLst>
          </p:cNvPr>
          <p:cNvGrpSpPr/>
          <p:nvPr/>
        </p:nvGrpSpPr>
        <p:grpSpPr>
          <a:xfrm>
            <a:off x="14421307" y="4008005"/>
            <a:ext cx="2734578" cy="1169712"/>
            <a:chOff x="14421307" y="3167743"/>
            <a:chExt cx="2734578" cy="1169712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E6F2AC1-0FEE-DE4C-85F8-8090764FE706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503002CB-384A-6145-8F38-FC8C4C13139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421307" y="3167743"/>
              <a:ext cx="2114093" cy="1169712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A3807996-1461-6848-B010-7A28D1D748FB}"/>
              </a:ext>
            </a:extLst>
          </p:cNvPr>
          <p:cNvGrpSpPr/>
          <p:nvPr/>
        </p:nvGrpSpPr>
        <p:grpSpPr>
          <a:xfrm flipH="1">
            <a:off x="7212014" y="4008005"/>
            <a:ext cx="2734056" cy="1169712"/>
            <a:chOff x="14421307" y="3167743"/>
            <a:chExt cx="2734578" cy="1169712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BCA408F7-F51A-D14A-B24C-9A2AA9B785E6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FE0687D0-F8BA-8742-8050-FDF920E9E1D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421307" y="3167743"/>
              <a:ext cx="2114093" cy="1169712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1A40ADBA-9F73-5F4A-A492-1DAA1D11E3AE}"/>
              </a:ext>
            </a:extLst>
          </p:cNvPr>
          <p:cNvGrpSpPr/>
          <p:nvPr/>
        </p:nvGrpSpPr>
        <p:grpSpPr>
          <a:xfrm flipH="1">
            <a:off x="7212015" y="7032991"/>
            <a:ext cx="3246260" cy="2139654"/>
            <a:chOff x="13909005" y="1030685"/>
            <a:chExt cx="3246880" cy="2139654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3B685746-33E6-D241-82C9-D1FB779C693E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656F84D0-15B9-A041-96C5-A63DE9A3990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909005" y="1030685"/>
              <a:ext cx="2626394" cy="2137058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5E78BAC-9880-3248-ADC0-D5ADEC444E0E}"/>
              </a:ext>
            </a:extLst>
          </p:cNvPr>
          <p:cNvGrpSpPr/>
          <p:nvPr/>
        </p:nvGrpSpPr>
        <p:grpSpPr>
          <a:xfrm>
            <a:off x="14456862" y="8051223"/>
            <a:ext cx="2699023" cy="1124932"/>
            <a:chOff x="14456862" y="2045407"/>
            <a:chExt cx="2699023" cy="1124932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59D2DECD-4AF3-344A-B953-49BA0D4FE0D3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1C1C3506-B598-9E41-90B4-DC6CC43FA18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4456862" y="2045407"/>
              <a:ext cx="2078539" cy="1122336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065467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A655016-9556-2345-B639-F57F7F2B6725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2A0395-B7CF-E643-85A0-653EA7F4315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83" name="Freeform 82">
            <a:extLst>
              <a:ext uri="{FF2B5EF4-FFF2-40B4-BE49-F238E27FC236}">
                <a16:creationId xmlns:a16="http://schemas.microsoft.com/office/drawing/2014/main" id="{14000580-8253-DF4C-98D6-C72820E6D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5251" y="3185720"/>
            <a:ext cx="13487149" cy="10301680"/>
          </a:xfrm>
          <a:custGeom>
            <a:avLst/>
            <a:gdLst>
              <a:gd name="connsiteX0" fmla="*/ 11704043 w 20410519"/>
              <a:gd name="connsiteY0" fmla="*/ 0 h 9767079"/>
              <a:gd name="connsiteX1" fmla="*/ 11704139 w 20410519"/>
              <a:gd name="connsiteY1" fmla="*/ 75 h 9767079"/>
              <a:gd name="connsiteX2" fmla="*/ 11706352 w 20410519"/>
              <a:gd name="connsiteY2" fmla="*/ 2 h 9767079"/>
              <a:gd name="connsiteX3" fmla="*/ 11706362 w 20410519"/>
              <a:gd name="connsiteY3" fmla="*/ 11 h 9767079"/>
              <a:gd name="connsiteX4" fmla="*/ 11706601 w 20410519"/>
              <a:gd name="connsiteY4" fmla="*/ 2 h 9767079"/>
              <a:gd name="connsiteX5" fmla="*/ 12802557 w 20410519"/>
              <a:gd name="connsiteY5" fmla="*/ 844677 h 9767079"/>
              <a:gd name="connsiteX6" fmla="*/ 12905526 w 20410519"/>
              <a:gd name="connsiteY6" fmla="*/ 924019 h 9767079"/>
              <a:gd name="connsiteX7" fmla="*/ 13771355 w 20410519"/>
              <a:gd name="connsiteY7" fmla="*/ 1589694 h 9767079"/>
              <a:gd name="connsiteX8" fmla="*/ 15741221 w 20410519"/>
              <a:gd name="connsiteY8" fmla="*/ 3347936 h 9767079"/>
              <a:gd name="connsiteX9" fmla="*/ 15741259 w 20410519"/>
              <a:gd name="connsiteY9" fmla="*/ 3347913 h 9767079"/>
              <a:gd name="connsiteX10" fmla="*/ 15741283 w 20410519"/>
              <a:gd name="connsiteY10" fmla="*/ 3347992 h 9767079"/>
              <a:gd name="connsiteX11" fmla="*/ 15742199 w 20410519"/>
              <a:gd name="connsiteY11" fmla="*/ 3348809 h 9767079"/>
              <a:gd name="connsiteX12" fmla="*/ 15742603 w 20410519"/>
              <a:gd name="connsiteY12" fmla="*/ 3350094 h 9767079"/>
              <a:gd name="connsiteX13" fmla="*/ 15763951 w 20410519"/>
              <a:gd name="connsiteY13" fmla="*/ 3369148 h 9767079"/>
              <a:gd name="connsiteX14" fmla="*/ 15870657 w 20410519"/>
              <a:gd name="connsiteY14" fmla="*/ 3708984 h 9767079"/>
              <a:gd name="connsiteX15" fmla="*/ 15891875 w 20410519"/>
              <a:gd name="connsiteY15" fmla="*/ 3710936 h 9767079"/>
              <a:gd name="connsiteX16" fmla="*/ 17461167 w 20410519"/>
              <a:gd name="connsiteY16" fmla="*/ 4452951 h 9767079"/>
              <a:gd name="connsiteX17" fmla="*/ 17459531 w 20410519"/>
              <a:gd name="connsiteY17" fmla="*/ 4453690 h 9767079"/>
              <a:gd name="connsiteX18" fmla="*/ 19082319 w 20410519"/>
              <a:gd name="connsiteY18" fmla="*/ 4601323 h 9767079"/>
              <a:gd name="connsiteX19" fmla="*/ 19085615 w 20410519"/>
              <a:gd name="connsiteY19" fmla="*/ 4600119 h 9767079"/>
              <a:gd name="connsiteX20" fmla="*/ 19441719 w 20410519"/>
              <a:gd name="connsiteY20" fmla="*/ 4943745 h 9767079"/>
              <a:gd name="connsiteX21" fmla="*/ 19403839 w 20410519"/>
              <a:gd name="connsiteY21" fmla="*/ 5084319 h 9767079"/>
              <a:gd name="connsiteX22" fmla="*/ 19402417 w 20410519"/>
              <a:gd name="connsiteY22" fmla="*/ 5084604 h 9767079"/>
              <a:gd name="connsiteX23" fmla="*/ 19402181 w 20410519"/>
              <a:gd name="connsiteY23" fmla="*/ 5085486 h 9767079"/>
              <a:gd name="connsiteX24" fmla="*/ 20000093 w 20410519"/>
              <a:gd name="connsiteY24" fmla="*/ 5269584 h 9767079"/>
              <a:gd name="connsiteX25" fmla="*/ 19999125 w 20410519"/>
              <a:gd name="connsiteY25" fmla="*/ 5269849 h 9767079"/>
              <a:gd name="connsiteX26" fmla="*/ 20000383 w 20410519"/>
              <a:gd name="connsiteY26" fmla="*/ 5270236 h 9767079"/>
              <a:gd name="connsiteX27" fmla="*/ 20410519 w 20410519"/>
              <a:gd name="connsiteY27" fmla="*/ 5663247 h 9767079"/>
              <a:gd name="connsiteX28" fmla="*/ 19990643 w 20410519"/>
              <a:gd name="connsiteY28" fmla="*/ 5883190 h 9767079"/>
              <a:gd name="connsiteX29" fmla="*/ 19252615 w 20410519"/>
              <a:gd name="connsiteY29" fmla="*/ 6268990 h 9767079"/>
              <a:gd name="connsiteX30" fmla="*/ 18838735 w 20410519"/>
              <a:gd name="connsiteY30" fmla="*/ 6415457 h 9767079"/>
              <a:gd name="connsiteX31" fmla="*/ 18954933 w 20410519"/>
              <a:gd name="connsiteY31" fmla="*/ 6552699 h 9767079"/>
              <a:gd name="connsiteX32" fmla="*/ 18947735 w 20410519"/>
              <a:gd name="connsiteY32" fmla="*/ 6550500 h 9767079"/>
              <a:gd name="connsiteX33" fmla="*/ 18950027 w 20410519"/>
              <a:gd name="connsiteY33" fmla="*/ 6553212 h 9767079"/>
              <a:gd name="connsiteX34" fmla="*/ 19169691 w 20410519"/>
              <a:gd name="connsiteY34" fmla="*/ 6811304 h 9767079"/>
              <a:gd name="connsiteX35" fmla="*/ 19169305 w 20410519"/>
              <a:gd name="connsiteY35" fmla="*/ 6811448 h 9767079"/>
              <a:gd name="connsiteX36" fmla="*/ 19169691 w 20410519"/>
              <a:gd name="connsiteY36" fmla="*/ 6811903 h 9767079"/>
              <a:gd name="connsiteX37" fmla="*/ 19169405 w 20410519"/>
              <a:gd name="connsiteY37" fmla="*/ 6812475 h 9767079"/>
              <a:gd name="connsiteX38" fmla="*/ 19169691 w 20410519"/>
              <a:gd name="connsiteY38" fmla="*/ 6812368 h 9767079"/>
              <a:gd name="connsiteX39" fmla="*/ 19169499 w 20410519"/>
              <a:gd name="connsiteY39" fmla="*/ 6812698 h 9767079"/>
              <a:gd name="connsiteX40" fmla="*/ 19169691 w 20410519"/>
              <a:gd name="connsiteY40" fmla="*/ 6812370 h 9767079"/>
              <a:gd name="connsiteX41" fmla="*/ 18992227 w 20410519"/>
              <a:gd name="connsiteY41" fmla="*/ 7167836 h 9767079"/>
              <a:gd name="connsiteX42" fmla="*/ 18990697 w 20410519"/>
              <a:gd name="connsiteY42" fmla="*/ 7170893 h 9767079"/>
              <a:gd name="connsiteX43" fmla="*/ 18993111 w 20410519"/>
              <a:gd name="connsiteY43" fmla="*/ 7170053 h 9767079"/>
              <a:gd name="connsiteX44" fmla="*/ 18761499 w 20410519"/>
              <a:gd name="connsiteY44" fmla="*/ 7631121 h 9767079"/>
              <a:gd name="connsiteX45" fmla="*/ 18760147 w 20410519"/>
              <a:gd name="connsiteY45" fmla="*/ 7631236 h 9767079"/>
              <a:gd name="connsiteX46" fmla="*/ 18753165 w 20410519"/>
              <a:gd name="connsiteY46" fmla="*/ 7645622 h 9767079"/>
              <a:gd name="connsiteX47" fmla="*/ 18761799 w 20410519"/>
              <a:gd name="connsiteY47" fmla="*/ 7661197 h 9767079"/>
              <a:gd name="connsiteX48" fmla="*/ 18765261 w 20410519"/>
              <a:gd name="connsiteY48" fmla="*/ 7667633 h 9767079"/>
              <a:gd name="connsiteX49" fmla="*/ 18765153 w 20410519"/>
              <a:gd name="connsiteY49" fmla="*/ 7665241 h 9767079"/>
              <a:gd name="connsiteX50" fmla="*/ 18996195 w 20410519"/>
              <a:gd name="connsiteY50" fmla="*/ 8095361 h 9767079"/>
              <a:gd name="connsiteX51" fmla="*/ 18997883 w 20410519"/>
              <a:gd name="connsiteY51" fmla="*/ 8094322 h 9767079"/>
              <a:gd name="connsiteX52" fmla="*/ 18996643 w 20410519"/>
              <a:gd name="connsiteY52" fmla="*/ 8096192 h 9767079"/>
              <a:gd name="connsiteX53" fmla="*/ 18997883 w 20410519"/>
              <a:gd name="connsiteY53" fmla="*/ 8098502 h 9767079"/>
              <a:gd name="connsiteX54" fmla="*/ 18993207 w 20410519"/>
              <a:gd name="connsiteY54" fmla="*/ 8101369 h 9767079"/>
              <a:gd name="connsiteX55" fmla="*/ 18731541 w 20410519"/>
              <a:gd name="connsiteY55" fmla="*/ 8495710 h 9767079"/>
              <a:gd name="connsiteX56" fmla="*/ 18732479 w 20410519"/>
              <a:gd name="connsiteY56" fmla="*/ 8487683 h 9767079"/>
              <a:gd name="connsiteX57" fmla="*/ 18728335 w 20410519"/>
              <a:gd name="connsiteY57" fmla="*/ 8493903 h 9767079"/>
              <a:gd name="connsiteX58" fmla="*/ 18721767 w 20410519"/>
              <a:gd name="connsiteY58" fmla="*/ 8499121 h 9767079"/>
              <a:gd name="connsiteX59" fmla="*/ 18728395 w 20410519"/>
              <a:gd name="connsiteY59" fmla="*/ 8504367 h 9767079"/>
              <a:gd name="connsiteX60" fmla="*/ 18959929 w 20410519"/>
              <a:gd name="connsiteY60" fmla="*/ 8695001 h 9767079"/>
              <a:gd name="connsiteX61" fmla="*/ 19136285 w 20410519"/>
              <a:gd name="connsiteY61" fmla="*/ 8842474 h 9767079"/>
              <a:gd name="connsiteX62" fmla="*/ 19134127 w 20410519"/>
              <a:gd name="connsiteY62" fmla="*/ 8843527 h 9767079"/>
              <a:gd name="connsiteX63" fmla="*/ 19136255 w 20410519"/>
              <a:gd name="connsiteY63" fmla="*/ 8845313 h 9767079"/>
              <a:gd name="connsiteX64" fmla="*/ 19136287 w 20410519"/>
              <a:gd name="connsiteY64" fmla="*/ 8845336 h 9767079"/>
              <a:gd name="connsiteX65" fmla="*/ 19136281 w 20410519"/>
              <a:gd name="connsiteY65" fmla="*/ 8845335 h 9767079"/>
              <a:gd name="connsiteX66" fmla="*/ 19136287 w 20410519"/>
              <a:gd name="connsiteY66" fmla="*/ 8845340 h 9767079"/>
              <a:gd name="connsiteX67" fmla="*/ 19136279 w 20410519"/>
              <a:gd name="connsiteY67" fmla="*/ 8845335 h 9767079"/>
              <a:gd name="connsiteX68" fmla="*/ 19131837 w 20410519"/>
              <a:gd name="connsiteY68" fmla="*/ 8844646 h 9767079"/>
              <a:gd name="connsiteX69" fmla="*/ 19128713 w 20410519"/>
              <a:gd name="connsiteY69" fmla="*/ 8846171 h 9767079"/>
              <a:gd name="connsiteX70" fmla="*/ 19136287 w 20410519"/>
              <a:gd name="connsiteY70" fmla="*/ 8847336 h 9767079"/>
              <a:gd name="connsiteX71" fmla="*/ 18921201 w 20410519"/>
              <a:gd name="connsiteY71" fmla="*/ 8952465 h 9767079"/>
              <a:gd name="connsiteX72" fmla="*/ 18921527 w 20410519"/>
              <a:gd name="connsiteY72" fmla="*/ 8952424 h 9767079"/>
              <a:gd name="connsiteX73" fmla="*/ 18580465 w 20410519"/>
              <a:gd name="connsiteY73" fmla="*/ 9119259 h 9767079"/>
              <a:gd name="connsiteX74" fmla="*/ 18429965 w 20410519"/>
              <a:gd name="connsiteY74" fmla="*/ 9193004 h 9767079"/>
              <a:gd name="connsiteX75" fmla="*/ 18426499 w 20410519"/>
              <a:gd name="connsiteY75" fmla="*/ 9193029 h 9767079"/>
              <a:gd name="connsiteX76" fmla="*/ 18426431 w 20410519"/>
              <a:gd name="connsiteY76" fmla="*/ 9193062 h 9767079"/>
              <a:gd name="connsiteX77" fmla="*/ 17746063 w 20410519"/>
              <a:gd name="connsiteY77" fmla="*/ 9198012 h 9767079"/>
              <a:gd name="connsiteX78" fmla="*/ 17439265 w 20410519"/>
              <a:gd name="connsiteY78" fmla="*/ 9200258 h 9767079"/>
              <a:gd name="connsiteX79" fmla="*/ 17439189 w 20410519"/>
              <a:gd name="connsiteY79" fmla="*/ 9200244 h 9767079"/>
              <a:gd name="connsiteX80" fmla="*/ 17436309 w 20410519"/>
              <a:gd name="connsiteY80" fmla="*/ 9200265 h 9767079"/>
              <a:gd name="connsiteX81" fmla="*/ 16473241 w 20410519"/>
              <a:gd name="connsiteY81" fmla="*/ 9023800 h 9767079"/>
              <a:gd name="connsiteX82" fmla="*/ 15562113 w 20410519"/>
              <a:gd name="connsiteY82" fmla="*/ 9023800 h 9767079"/>
              <a:gd name="connsiteX83" fmla="*/ 15511255 w 20410519"/>
              <a:gd name="connsiteY83" fmla="*/ 9032203 h 9767079"/>
              <a:gd name="connsiteX84" fmla="*/ 15010243 w 20410519"/>
              <a:gd name="connsiteY84" fmla="*/ 9110232 h 9767079"/>
              <a:gd name="connsiteX85" fmla="*/ 15009485 w 20410519"/>
              <a:gd name="connsiteY85" fmla="*/ 9110032 h 9767079"/>
              <a:gd name="connsiteX86" fmla="*/ 15008365 w 20410519"/>
              <a:gd name="connsiteY86" fmla="*/ 9110207 h 9767079"/>
              <a:gd name="connsiteX87" fmla="*/ 14598797 w 20410519"/>
              <a:gd name="connsiteY87" fmla="*/ 9002036 h 9767079"/>
              <a:gd name="connsiteX88" fmla="*/ 14600611 w 20410519"/>
              <a:gd name="connsiteY88" fmla="*/ 9002319 h 9767079"/>
              <a:gd name="connsiteX89" fmla="*/ 14600128 w 20410519"/>
              <a:gd name="connsiteY89" fmla="*/ 9002192 h 9767079"/>
              <a:gd name="connsiteX90" fmla="*/ 14392434 w 20410519"/>
              <a:gd name="connsiteY90" fmla="*/ 8948060 h 9767079"/>
              <a:gd name="connsiteX91" fmla="*/ 13519151 w 20410519"/>
              <a:gd name="connsiteY91" fmla="*/ 9217799 h 9767079"/>
              <a:gd name="connsiteX92" fmla="*/ 13519151 w 20410519"/>
              <a:gd name="connsiteY92" fmla="*/ 9217803 h 9767079"/>
              <a:gd name="connsiteX93" fmla="*/ 13519068 w 20410519"/>
              <a:gd name="connsiteY93" fmla="*/ 9217825 h 9767079"/>
              <a:gd name="connsiteX94" fmla="*/ 13517336 w 20410519"/>
              <a:gd name="connsiteY94" fmla="*/ 9218360 h 9767079"/>
              <a:gd name="connsiteX95" fmla="*/ 13148498 w 20410519"/>
              <a:gd name="connsiteY95" fmla="*/ 9316054 h 9767079"/>
              <a:gd name="connsiteX96" fmla="*/ 12906215 w 20410519"/>
              <a:gd name="connsiteY96" fmla="*/ 9380278 h 9767079"/>
              <a:gd name="connsiteX97" fmla="*/ 12675009 w 20410519"/>
              <a:gd name="connsiteY97" fmla="*/ 9442275 h 9767079"/>
              <a:gd name="connsiteX98" fmla="*/ 11475035 w 20410519"/>
              <a:gd name="connsiteY98" fmla="*/ 9761784 h 9767079"/>
              <a:gd name="connsiteX99" fmla="*/ 11473569 w 20410519"/>
              <a:gd name="connsiteY99" fmla="*/ 9761771 h 9767079"/>
              <a:gd name="connsiteX100" fmla="*/ 11453661 w 20410519"/>
              <a:gd name="connsiteY100" fmla="*/ 9767077 h 9767079"/>
              <a:gd name="connsiteX101" fmla="*/ 11452390 w 20410519"/>
              <a:gd name="connsiteY101" fmla="*/ 9767063 h 9767079"/>
              <a:gd name="connsiteX102" fmla="*/ 11452333 w 20410519"/>
              <a:gd name="connsiteY102" fmla="*/ 9767078 h 9767079"/>
              <a:gd name="connsiteX103" fmla="*/ 11451156 w 20410519"/>
              <a:gd name="connsiteY103" fmla="*/ 9767065 h 9767079"/>
              <a:gd name="connsiteX104" fmla="*/ 11451103 w 20410519"/>
              <a:gd name="connsiteY104" fmla="*/ 9767079 h 9767079"/>
              <a:gd name="connsiteX105" fmla="*/ 8548957 w 20410519"/>
              <a:gd name="connsiteY105" fmla="*/ 9734975 h 9767079"/>
              <a:gd name="connsiteX106" fmla="*/ 8197561 w 20410519"/>
              <a:gd name="connsiteY106" fmla="*/ 9731755 h 9767079"/>
              <a:gd name="connsiteX107" fmla="*/ 7634905 w 20410519"/>
              <a:gd name="connsiteY107" fmla="*/ 9361798 h 9767079"/>
              <a:gd name="connsiteX108" fmla="*/ 7541850 w 20410519"/>
              <a:gd name="connsiteY108" fmla="*/ 9302941 h 9767079"/>
              <a:gd name="connsiteX109" fmla="*/ 6584011 w 20410519"/>
              <a:gd name="connsiteY109" fmla="*/ 8770695 h 9767079"/>
              <a:gd name="connsiteX110" fmla="*/ 6579255 w 20410519"/>
              <a:gd name="connsiteY110" fmla="*/ 8771181 h 9767079"/>
              <a:gd name="connsiteX111" fmla="*/ 4185406 w 20410519"/>
              <a:gd name="connsiteY111" fmla="*/ 8347883 h 9767079"/>
              <a:gd name="connsiteX112" fmla="*/ 4201465 w 20410519"/>
              <a:gd name="connsiteY112" fmla="*/ 8347257 h 9767079"/>
              <a:gd name="connsiteX113" fmla="*/ 4195481 w 20410519"/>
              <a:gd name="connsiteY113" fmla="*/ 8346198 h 9767079"/>
              <a:gd name="connsiteX114" fmla="*/ 4185368 w 20410519"/>
              <a:gd name="connsiteY114" fmla="*/ 8346651 h 9767079"/>
              <a:gd name="connsiteX115" fmla="*/ 3345461 w 20410519"/>
              <a:gd name="connsiteY115" fmla="*/ 7934417 h 9767079"/>
              <a:gd name="connsiteX116" fmla="*/ 3350559 w 20410519"/>
              <a:gd name="connsiteY116" fmla="*/ 7934638 h 9767079"/>
              <a:gd name="connsiteX117" fmla="*/ 3348684 w 20410519"/>
              <a:gd name="connsiteY117" fmla="*/ 7933719 h 9767079"/>
              <a:gd name="connsiteX118" fmla="*/ 3346035 w 20410519"/>
              <a:gd name="connsiteY118" fmla="*/ 7933604 h 9767079"/>
              <a:gd name="connsiteX119" fmla="*/ 2605735 w 20410519"/>
              <a:gd name="connsiteY119" fmla="*/ 7569221 h 9767079"/>
              <a:gd name="connsiteX120" fmla="*/ 2606852 w 20410519"/>
              <a:gd name="connsiteY120" fmla="*/ 7569151 h 9767079"/>
              <a:gd name="connsiteX121" fmla="*/ 2605738 w 20410519"/>
              <a:gd name="connsiteY121" fmla="*/ 7568604 h 9767079"/>
              <a:gd name="connsiteX122" fmla="*/ 2606791 w 20410519"/>
              <a:gd name="connsiteY122" fmla="*/ 7567368 h 9767079"/>
              <a:gd name="connsiteX123" fmla="*/ 2605738 w 20410519"/>
              <a:gd name="connsiteY123" fmla="*/ 7567433 h 9767079"/>
              <a:gd name="connsiteX124" fmla="*/ 2679333 w 20410519"/>
              <a:gd name="connsiteY124" fmla="*/ 7481195 h 9767079"/>
              <a:gd name="connsiteX125" fmla="*/ 2680416 w 20410519"/>
              <a:gd name="connsiteY125" fmla="*/ 7481195 h 9767079"/>
              <a:gd name="connsiteX126" fmla="*/ 3081352 w 20410519"/>
              <a:gd name="connsiteY126" fmla="*/ 7093701 h 9767079"/>
              <a:gd name="connsiteX127" fmla="*/ 2965134 w 20410519"/>
              <a:gd name="connsiteY127" fmla="*/ 6707270 h 9767079"/>
              <a:gd name="connsiteX128" fmla="*/ 1807204 w 20410519"/>
              <a:gd name="connsiteY128" fmla="*/ 6682434 h 9767079"/>
              <a:gd name="connsiteX129" fmla="*/ 6 w 20410519"/>
              <a:gd name="connsiteY129" fmla="*/ 6475712 h 9767079"/>
              <a:gd name="connsiteX130" fmla="*/ 6 w 20410519"/>
              <a:gd name="connsiteY130" fmla="*/ 6471395 h 9767079"/>
              <a:gd name="connsiteX131" fmla="*/ 0 w 20410519"/>
              <a:gd name="connsiteY131" fmla="*/ 6471394 h 9767079"/>
              <a:gd name="connsiteX132" fmla="*/ 0 w 20410519"/>
              <a:gd name="connsiteY132" fmla="*/ 5832363 h 9767079"/>
              <a:gd name="connsiteX133" fmla="*/ 4 w 20410519"/>
              <a:gd name="connsiteY133" fmla="*/ 5832366 h 9767079"/>
              <a:gd name="connsiteX134" fmla="*/ 4 w 20410519"/>
              <a:gd name="connsiteY134" fmla="*/ 5832363 h 9767079"/>
              <a:gd name="connsiteX135" fmla="*/ 6 w 20410519"/>
              <a:gd name="connsiteY135" fmla="*/ 5832365 h 9767079"/>
              <a:gd name="connsiteX136" fmla="*/ 6 w 20410519"/>
              <a:gd name="connsiteY136" fmla="*/ 5396780 h 9767079"/>
              <a:gd name="connsiteX137" fmla="*/ 3 w 20410519"/>
              <a:gd name="connsiteY137" fmla="*/ 5396780 h 9767079"/>
              <a:gd name="connsiteX138" fmla="*/ 3 w 20410519"/>
              <a:gd name="connsiteY138" fmla="*/ 5322293 h 9767079"/>
              <a:gd name="connsiteX139" fmla="*/ 911177 w 20410519"/>
              <a:gd name="connsiteY139" fmla="*/ 5124063 h 9767079"/>
              <a:gd name="connsiteX140" fmla="*/ 1027790 w 20410519"/>
              <a:gd name="connsiteY140" fmla="*/ 5078512 h 9767079"/>
              <a:gd name="connsiteX141" fmla="*/ 1026070 w 20410519"/>
              <a:gd name="connsiteY141" fmla="*/ 5077110 h 9767079"/>
              <a:gd name="connsiteX142" fmla="*/ 1543449 w 20410519"/>
              <a:gd name="connsiteY142" fmla="*/ 4875260 h 9767079"/>
              <a:gd name="connsiteX143" fmla="*/ 2702685 w 20410519"/>
              <a:gd name="connsiteY143" fmla="*/ 4179597 h 9767079"/>
              <a:gd name="connsiteX144" fmla="*/ 2703694 w 20410519"/>
              <a:gd name="connsiteY144" fmla="*/ 4181037 h 9767079"/>
              <a:gd name="connsiteX145" fmla="*/ 2704292 w 20410519"/>
              <a:gd name="connsiteY145" fmla="*/ 4180979 h 9767079"/>
              <a:gd name="connsiteX146" fmla="*/ 2704310 w 20410519"/>
              <a:gd name="connsiteY146" fmla="*/ 4180968 h 9767079"/>
              <a:gd name="connsiteX147" fmla="*/ 2730837 w 20410519"/>
              <a:gd name="connsiteY147" fmla="*/ 4178398 h 9767079"/>
              <a:gd name="connsiteX148" fmla="*/ 2701188 w 20410519"/>
              <a:gd name="connsiteY148" fmla="*/ 4178398 h 9767079"/>
              <a:gd name="connsiteX149" fmla="*/ 4683670 w 20410519"/>
              <a:gd name="connsiteY149" fmla="*/ 3988019 h 9767079"/>
              <a:gd name="connsiteX150" fmla="*/ 6834592 w 20410519"/>
              <a:gd name="connsiteY150" fmla="*/ 2890001 h 9767079"/>
              <a:gd name="connsiteX151" fmla="*/ 7043027 w 20410519"/>
              <a:gd name="connsiteY151" fmla="*/ 2555257 h 9767079"/>
              <a:gd name="connsiteX152" fmla="*/ 7800811 w 20410519"/>
              <a:gd name="connsiteY152" fmla="*/ 1337101 h 9767079"/>
              <a:gd name="connsiteX153" fmla="*/ 7847100 w 20410519"/>
              <a:gd name="connsiteY153" fmla="*/ 1251853 h 9767079"/>
              <a:gd name="connsiteX154" fmla="*/ 8449895 w 20410519"/>
              <a:gd name="connsiteY154" fmla="*/ 105927 h 9767079"/>
              <a:gd name="connsiteX155" fmla="*/ 8452454 w 20410519"/>
              <a:gd name="connsiteY155" fmla="*/ 105843 h 9767079"/>
              <a:gd name="connsiteX156" fmla="*/ 8452481 w 20410519"/>
              <a:gd name="connsiteY156" fmla="*/ 105791 h 9767079"/>
              <a:gd name="connsiteX157" fmla="*/ 8452980 w 20410519"/>
              <a:gd name="connsiteY157" fmla="*/ 105775 h 9767079"/>
              <a:gd name="connsiteX158" fmla="*/ 8452997 w 20410519"/>
              <a:gd name="connsiteY158" fmla="*/ 105742 h 9767079"/>
              <a:gd name="connsiteX159" fmla="*/ 10145585 w 20410519"/>
              <a:gd name="connsiteY159" fmla="*/ 50730 h 9767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</a:cxnLst>
            <a:rect l="l" t="t" r="r" b="b"/>
            <a:pathLst>
              <a:path w="20410519" h="9767079">
                <a:moveTo>
                  <a:pt x="11704043" y="0"/>
                </a:moveTo>
                <a:lnTo>
                  <a:pt x="11704139" y="75"/>
                </a:lnTo>
                <a:lnTo>
                  <a:pt x="11706352" y="2"/>
                </a:lnTo>
                <a:lnTo>
                  <a:pt x="11706362" y="11"/>
                </a:lnTo>
                <a:lnTo>
                  <a:pt x="11706601" y="2"/>
                </a:lnTo>
                <a:lnTo>
                  <a:pt x="12802557" y="844677"/>
                </a:lnTo>
                <a:lnTo>
                  <a:pt x="12905526" y="924019"/>
                </a:lnTo>
                <a:lnTo>
                  <a:pt x="13771355" y="1589694"/>
                </a:lnTo>
                <a:lnTo>
                  <a:pt x="15741221" y="3347936"/>
                </a:lnTo>
                <a:lnTo>
                  <a:pt x="15741259" y="3347913"/>
                </a:lnTo>
                <a:lnTo>
                  <a:pt x="15741283" y="3347992"/>
                </a:lnTo>
                <a:lnTo>
                  <a:pt x="15742199" y="3348809"/>
                </a:lnTo>
                <a:lnTo>
                  <a:pt x="15742603" y="3350094"/>
                </a:lnTo>
                <a:lnTo>
                  <a:pt x="15763951" y="3369148"/>
                </a:lnTo>
                <a:lnTo>
                  <a:pt x="15870657" y="3708984"/>
                </a:lnTo>
                <a:lnTo>
                  <a:pt x="15891875" y="3710936"/>
                </a:lnTo>
                <a:lnTo>
                  <a:pt x="17461167" y="4452951"/>
                </a:lnTo>
                <a:lnTo>
                  <a:pt x="17459531" y="4453690"/>
                </a:lnTo>
                <a:lnTo>
                  <a:pt x="19082319" y="4601323"/>
                </a:lnTo>
                <a:lnTo>
                  <a:pt x="19085615" y="4600119"/>
                </a:lnTo>
                <a:lnTo>
                  <a:pt x="19441719" y="4943745"/>
                </a:lnTo>
                <a:lnTo>
                  <a:pt x="19403839" y="5084319"/>
                </a:lnTo>
                <a:lnTo>
                  <a:pt x="19402417" y="5084604"/>
                </a:lnTo>
                <a:lnTo>
                  <a:pt x="19402181" y="5085486"/>
                </a:lnTo>
                <a:lnTo>
                  <a:pt x="20000093" y="5269584"/>
                </a:lnTo>
                <a:lnTo>
                  <a:pt x="19999125" y="5269849"/>
                </a:lnTo>
                <a:lnTo>
                  <a:pt x="20000383" y="5270236"/>
                </a:lnTo>
                <a:lnTo>
                  <a:pt x="20410519" y="5663247"/>
                </a:lnTo>
                <a:lnTo>
                  <a:pt x="19990643" y="5883190"/>
                </a:lnTo>
                <a:lnTo>
                  <a:pt x="19252615" y="6268990"/>
                </a:lnTo>
                <a:lnTo>
                  <a:pt x="18838735" y="6415457"/>
                </a:lnTo>
                <a:lnTo>
                  <a:pt x="18954933" y="6552699"/>
                </a:lnTo>
                <a:lnTo>
                  <a:pt x="18947735" y="6550500"/>
                </a:lnTo>
                <a:lnTo>
                  <a:pt x="18950027" y="6553212"/>
                </a:lnTo>
                <a:lnTo>
                  <a:pt x="19169691" y="6811304"/>
                </a:lnTo>
                <a:lnTo>
                  <a:pt x="19169305" y="6811448"/>
                </a:lnTo>
                <a:lnTo>
                  <a:pt x="19169691" y="6811903"/>
                </a:lnTo>
                <a:lnTo>
                  <a:pt x="19169405" y="6812475"/>
                </a:lnTo>
                <a:lnTo>
                  <a:pt x="19169691" y="6812368"/>
                </a:lnTo>
                <a:lnTo>
                  <a:pt x="19169499" y="6812698"/>
                </a:lnTo>
                <a:lnTo>
                  <a:pt x="19169691" y="6812370"/>
                </a:lnTo>
                <a:lnTo>
                  <a:pt x="18992227" y="7167836"/>
                </a:lnTo>
                <a:lnTo>
                  <a:pt x="18990697" y="7170893"/>
                </a:lnTo>
                <a:lnTo>
                  <a:pt x="18993111" y="7170053"/>
                </a:lnTo>
                <a:lnTo>
                  <a:pt x="18761499" y="7631121"/>
                </a:lnTo>
                <a:lnTo>
                  <a:pt x="18760147" y="7631236"/>
                </a:lnTo>
                <a:lnTo>
                  <a:pt x="18753165" y="7645622"/>
                </a:lnTo>
                <a:lnTo>
                  <a:pt x="18761799" y="7661197"/>
                </a:lnTo>
                <a:lnTo>
                  <a:pt x="18765261" y="7667633"/>
                </a:lnTo>
                <a:lnTo>
                  <a:pt x="18765153" y="7665241"/>
                </a:lnTo>
                <a:lnTo>
                  <a:pt x="18996195" y="8095361"/>
                </a:lnTo>
                <a:lnTo>
                  <a:pt x="18997883" y="8094322"/>
                </a:lnTo>
                <a:lnTo>
                  <a:pt x="18996643" y="8096192"/>
                </a:lnTo>
                <a:lnTo>
                  <a:pt x="18997883" y="8098502"/>
                </a:lnTo>
                <a:lnTo>
                  <a:pt x="18993207" y="8101369"/>
                </a:lnTo>
                <a:lnTo>
                  <a:pt x="18731541" y="8495710"/>
                </a:lnTo>
                <a:lnTo>
                  <a:pt x="18732479" y="8487683"/>
                </a:lnTo>
                <a:lnTo>
                  <a:pt x="18728335" y="8493903"/>
                </a:lnTo>
                <a:lnTo>
                  <a:pt x="18721767" y="8499121"/>
                </a:lnTo>
                <a:lnTo>
                  <a:pt x="18728395" y="8504367"/>
                </a:lnTo>
                <a:lnTo>
                  <a:pt x="18959929" y="8695001"/>
                </a:lnTo>
                <a:lnTo>
                  <a:pt x="19136285" y="8842474"/>
                </a:lnTo>
                <a:lnTo>
                  <a:pt x="19134127" y="8843527"/>
                </a:lnTo>
                <a:lnTo>
                  <a:pt x="19136255" y="8845313"/>
                </a:lnTo>
                <a:lnTo>
                  <a:pt x="19136287" y="8845336"/>
                </a:lnTo>
                <a:lnTo>
                  <a:pt x="19136281" y="8845335"/>
                </a:lnTo>
                <a:lnTo>
                  <a:pt x="19136287" y="8845340"/>
                </a:lnTo>
                <a:lnTo>
                  <a:pt x="19136279" y="8845335"/>
                </a:lnTo>
                <a:lnTo>
                  <a:pt x="19131837" y="8844646"/>
                </a:lnTo>
                <a:lnTo>
                  <a:pt x="19128713" y="8846171"/>
                </a:lnTo>
                <a:lnTo>
                  <a:pt x="19136287" y="8847336"/>
                </a:lnTo>
                <a:lnTo>
                  <a:pt x="18921201" y="8952465"/>
                </a:lnTo>
                <a:lnTo>
                  <a:pt x="18921527" y="8952424"/>
                </a:lnTo>
                <a:lnTo>
                  <a:pt x="18580465" y="9119259"/>
                </a:lnTo>
                <a:lnTo>
                  <a:pt x="18429965" y="9193004"/>
                </a:lnTo>
                <a:lnTo>
                  <a:pt x="18426499" y="9193029"/>
                </a:lnTo>
                <a:lnTo>
                  <a:pt x="18426431" y="9193062"/>
                </a:lnTo>
                <a:lnTo>
                  <a:pt x="17746063" y="9198012"/>
                </a:lnTo>
                <a:lnTo>
                  <a:pt x="17439265" y="9200258"/>
                </a:lnTo>
                <a:lnTo>
                  <a:pt x="17439189" y="9200244"/>
                </a:lnTo>
                <a:lnTo>
                  <a:pt x="17436309" y="9200265"/>
                </a:lnTo>
                <a:lnTo>
                  <a:pt x="16473241" y="9023800"/>
                </a:lnTo>
                <a:lnTo>
                  <a:pt x="15562113" y="9023800"/>
                </a:lnTo>
                <a:lnTo>
                  <a:pt x="15511255" y="9032203"/>
                </a:lnTo>
                <a:lnTo>
                  <a:pt x="15010243" y="9110232"/>
                </a:lnTo>
                <a:lnTo>
                  <a:pt x="15009485" y="9110032"/>
                </a:lnTo>
                <a:lnTo>
                  <a:pt x="15008365" y="9110207"/>
                </a:lnTo>
                <a:lnTo>
                  <a:pt x="14598797" y="9002036"/>
                </a:lnTo>
                <a:lnTo>
                  <a:pt x="14600611" y="9002319"/>
                </a:lnTo>
                <a:lnTo>
                  <a:pt x="14600128" y="9002192"/>
                </a:lnTo>
                <a:lnTo>
                  <a:pt x="14392434" y="8948060"/>
                </a:lnTo>
                <a:lnTo>
                  <a:pt x="13519151" y="9217799"/>
                </a:lnTo>
                <a:lnTo>
                  <a:pt x="13519151" y="9217803"/>
                </a:lnTo>
                <a:lnTo>
                  <a:pt x="13519068" y="9217825"/>
                </a:lnTo>
                <a:lnTo>
                  <a:pt x="13517336" y="9218360"/>
                </a:lnTo>
                <a:lnTo>
                  <a:pt x="13148498" y="9316054"/>
                </a:lnTo>
                <a:lnTo>
                  <a:pt x="12906215" y="9380278"/>
                </a:lnTo>
                <a:lnTo>
                  <a:pt x="12675009" y="9442275"/>
                </a:lnTo>
                <a:lnTo>
                  <a:pt x="11475035" y="9761784"/>
                </a:lnTo>
                <a:lnTo>
                  <a:pt x="11473569" y="9761771"/>
                </a:lnTo>
                <a:lnTo>
                  <a:pt x="11453661" y="9767077"/>
                </a:lnTo>
                <a:lnTo>
                  <a:pt x="11452390" y="9767063"/>
                </a:lnTo>
                <a:lnTo>
                  <a:pt x="11452333" y="9767078"/>
                </a:lnTo>
                <a:lnTo>
                  <a:pt x="11451156" y="9767065"/>
                </a:lnTo>
                <a:lnTo>
                  <a:pt x="11451103" y="9767079"/>
                </a:lnTo>
                <a:lnTo>
                  <a:pt x="8548957" y="9734975"/>
                </a:lnTo>
                <a:lnTo>
                  <a:pt x="8197561" y="9731755"/>
                </a:lnTo>
                <a:lnTo>
                  <a:pt x="7634905" y="9361798"/>
                </a:lnTo>
                <a:lnTo>
                  <a:pt x="7541850" y="9302941"/>
                </a:lnTo>
                <a:lnTo>
                  <a:pt x="6584011" y="8770695"/>
                </a:lnTo>
                <a:lnTo>
                  <a:pt x="6579255" y="8771181"/>
                </a:lnTo>
                <a:lnTo>
                  <a:pt x="4185406" y="8347883"/>
                </a:lnTo>
                <a:lnTo>
                  <a:pt x="4201465" y="8347257"/>
                </a:lnTo>
                <a:lnTo>
                  <a:pt x="4195481" y="8346198"/>
                </a:lnTo>
                <a:lnTo>
                  <a:pt x="4185368" y="8346651"/>
                </a:lnTo>
                <a:lnTo>
                  <a:pt x="3345461" y="7934417"/>
                </a:lnTo>
                <a:lnTo>
                  <a:pt x="3350559" y="7934638"/>
                </a:lnTo>
                <a:lnTo>
                  <a:pt x="3348684" y="7933719"/>
                </a:lnTo>
                <a:lnTo>
                  <a:pt x="3346035" y="7933604"/>
                </a:lnTo>
                <a:lnTo>
                  <a:pt x="2605735" y="7569221"/>
                </a:lnTo>
                <a:lnTo>
                  <a:pt x="2606852" y="7569151"/>
                </a:lnTo>
                <a:lnTo>
                  <a:pt x="2605738" y="7568604"/>
                </a:lnTo>
                <a:lnTo>
                  <a:pt x="2606791" y="7567368"/>
                </a:lnTo>
                <a:lnTo>
                  <a:pt x="2605738" y="7567433"/>
                </a:lnTo>
                <a:lnTo>
                  <a:pt x="2679333" y="7481195"/>
                </a:lnTo>
                <a:lnTo>
                  <a:pt x="2680416" y="7481195"/>
                </a:lnTo>
                <a:lnTo>
                  <a:pt x="3081352" y="7093701"/>
                </a:lnTo>
                <a:lnTo>
                  <a:pt x="2965134" y="6707270"/>
                </a:lnTo>
                <a:lnTo>
                  <a:pt x="1807204" y="6682434"/>
                </a:lnTo>
                <a:lnTo>
                  <a:pt x="6" y="6475712"/>
                </a:lnTo>
                <a:lnTo>
                  <a:pt x="6" y="6471395"/>
                </a:lnTo>
                <a:lnTo>
                  <a:pt x="0" y="6471394"/>
                </a:lnTo>
                <a:lnTo>
                  <a:pt x="0" y="5832363"/>
                </a:lnTo>
                <a:lnTo>
                  <a:pt x="4" y="5832366"/>
                </a:lnTo>
                <a:lnTo>
                  <a:pt x="4" y="5832363"/>
                </a:lnTo>
                <a:lnTo>
                  <a:pt x="6" y="5832365"/>
                </a:lnTo>
                <a:lnTo>
                  <a:pt x="6" y="5396780"/>
                </a:lnTo>
                <a:lnTo>
                  <a:pt x="3" y="5396780"/>
                </a:lnTo>
                <a:lnTo>
                  <a:pt x="3" y="5322293"/>
                </a:lnTo>
                <a:lnTo>
                  <a:pt x="911177" y="5124063"/>
                </a:lnTo>
                <a:lnTo>
                  <a:pt x="1027790" y="5078512"/>
                </a:lnTo>
                <a:lnTo>
                  <a:pt x="1026070" y="5077110"/>
                </a:lnTo>
                <a:lnTo>
                  <a:pt x="1543449" y="4875260"/>
                </a:lnTo>
                <a:lnTo>
                  <a:pt x="2702685" y="4179597"/>
                </a:lnTo>
                <a:lnTo>
                  <a:pt x="2703694" y="4181037"/>
                </a:lnTo>
                <a:lnTo>
                  <a:pt x="2704292" y="4180979"/>
                </a:lnTo>
                <a:lnTo>
                  <a:pt x="2704310" y="4180968"/>
                </a:lnTo>
                <a:lnTo>
                  <a:pt x="2730837" y="4178398"/>
                </a:lnTo>
                <a:lnTo>
                  <a:pt x="2701188" y="4178398"/>
                </a:lnTo>
                <a:lnTo>
                  <a:pt x="4683670" y="3988019"/>
                </a:lnTo>
                <a:lnTo>
                  <a:pt x="6834592" y="2890001"/>
                </a:lnTo>
                <a:lnTo>
                  <a:pt x="7043027" y="2555257"/>
                </a:lnTo>
                <a:lnTo>
                  <a:pt x="7800811" y="1337101"/>
                </a:lnTo>
                <a:lnTo>
                  <a:pt x="7847100" y="1251853"/>
                </a:lnTo>
                <a:lnTo>
                  <a:pt x="8449895" y="105927"/>
                </a:lnTo>
                <a:lnTo>
                  <a:pt x="8452454" y="105843"/>
                </a:lnTo>
                <a:lnTo>
                  <a:pt x="8452481" y="105791"/>
                </a:lnTo>
                <a:lnTo>
                  <a:pt x="8452980" y="105775"/>
                </a:lnTo>
                <a:lnTo>
                  <a:pt x="8452997" y="105742"/>
                </a:lnTo>
                <a:lnTo>
                  <a:pt x="10145585" y="5073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03F7641E-55FC-6E40-97AA-8891E244EEC2}"/>
              </a:ext>
            </a:extLst>
          </p:cNvPr>
          <p:cNvSpPr/>
          <p:nvPr/>
        </p:nvSpPr>
        <p:spPr>
          <a:xfrm>
            <a:off x="0" y="11232440"/>
            <a:ext cx="24377650" cy="2483560"/>
          </a:xfrm>
          <a:prstGeom prst="rect">
            <a:avLst/>
          </a:prstGeom>
          <a:solidFill>
            <a:schemeClr val="accent4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E19A4C79-D50B-C94C-B895-B48036BEB2C2}"/>
              </a:ext>
            </a:extLst>
          </p:cNvPr>
          <p:cNvSpPr/>
          <p:nvPr/>
        </p:nvSpPr>
        <p:spPr>
          <a:xfrm>
            <a:off x="0" y="9220760"/>
            <a:ext cx="24377650" cy="2011680"/>
          </a:xfrm>
          <a:prstGeom prst="rect">
            <a:avLst/>
          </a:prstGeom>
          <a:solidFill>
            <a:schemeClr val="accent4">
              <a:lumMod val="7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8736183E-4674-104B-A3DA-87E5FF680CFF}"/>
              </a:ext>
            </a:extLst>
          </p:cNvPr>
          <p:cNvSpPr/>
          <p:nvPr/>
        </p:nvSpPr>
        <p:spPr>
          <a:xfrm>
            <a:off x="0" y="7209080"/>
            <a:ext cx="24377650" cy="2011680"/>
          </a:xfrm>
          <a:prstGeom prst="rect">
            <a:avLst/>
          </a:prstGeom>
          <a:solidFill>
            <a:schemeClr val="accent4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E18909F8-EB9E-5A46-BA8E-CE661AB8F8A2}"/>
              </a:ext>
            </a:extLst>
          </p:cNvPr>
          <p:cNvSpPr/>
          <p:nvPr/>
        </p:nvSpPr>
        <p:spPr>
          <a:xfrm>
            <a:off x="0" y="5197400"/>
            <a:ext cx="24377650" cy="2011680"/>
          </a:xfrm>
          <a:prstGeom prst="rect">
            <a:avLst/>
          </a:prstGeom>
          <a:solidFill>
            <a:schemeClr val="accent4">
              <a:lumMod val="60000"/>
              <a:lumOff val="4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66309D7-B16D-654C-AE30-46C600038DC3}"/>
              </a:ext>
            </a:extLst>
          </p:cNvPr>
          <p:cNvSpPr txBox="1"/>
          <p:nvPr/>
        </p:nvSpPr>
        <p:spPr>
          <a:xfrm>
            <a:off x="11401860" y="3899172"/>
            <a:ext cx="1572866" cy="58477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DF4287E6-22BB-2147-8C5E-BADCF7810726}"/>
              </a:ext>
            </a:extLst>
          </p:cNvPr>
          <p:cNvSpPr txBox="1"/>
          <p:nvPr/>
        </p:nvSpPr>
        <p:spPr>
          <a:xfrm>
            <a:off x="11358578" y="5910852"/>
            <a:ext cx="1659430" cy="58477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B8BCB122-FA1E-CD4C-A921-603FCF67983D}"/>
              </a:ext>
            </a:extLst>
          </p:cNvPr>
          <p:cNvSpPr txBox="1"/>
          <p:nvPr/>
        </p:nvSpPr>
        <p:spPr>
          <a:xfrm>
            <a:off x="11353769" y="7922532"/>
            <a:ext cx="1669047" cy="58477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DCADD24-C069-E44D-9ECA-7F373E20E9CB}"/>
              </a:ext>
            </a:extLst>
          </p:cNvPr>
          <p:cNvSpPr txBox="1"/>
          <p:nvPr/>
        </p:nvSpPr>
        <p:spPr>
          <a:xfrm>
            <a:off x="11340945" y="9934212"/>
            <a:ext cx="1694695" cy="58477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A39EC07A-B5C2-BC45-B2DB-D431431290C4}"/>
              </a:ext>
            </a:extLst>
          </p:cNvPr>
          <p:cNvSpPr txBox="1"/>
          <p:nvPr/>
        </p:nvSpPr>
        <p:spPr>
          <a:xfrm>
            <a:off x="11344151" y="11800232"/>
            <a:ext cx="1688283" cy="58477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80903033-FD4F-3042-AC65-B8CE4CAD78DD}"/>
              </a:ext>
            </a:extLst>
          </p:cNvPr>
          <p:cNvSpPr txBox="1">
            <a:spLocks/>
          </p:cNvSpPr>
          <p:nvPr/>
        </p:nvSpPr>
        <p:spPr>
          <a:xfrm>
            <a:off x="1520825" y="3643942"/>
            <a:ext cx="775403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A90AB85F-51E0-8047-97E8-E746C07A5BDC}"/>
              </a:ext>
            </a:extLst>
          </p:cNvPr>
          <p:cNvSpPr txBox="1">
            <a:spLocks/>
          </p:cNvSpPr>
          <p:nvPr/>
        </p:nvSpPr>
        <p:spPr>
          <a:xfrm>
            <a:off x="1520825" y="7673117"/>
            <a:ext cx="775403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16FD9CFE-494F-B84C-A7F2-C834F675CAC6}"/>
              </a:ext>
            </a:extLst>
          </p:cNvPr>
          <p:cNvSpPr txBox="1">
            <a:spLocks/>
          </p:cNvSpPr>
          <p:nvPr/>
        </p:nvSpPr>
        <p:spPr>
          <a:xfrm>
            <a:off x="1520825" y="11545001"/>
            <a:ext cx="775403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37590653-755F-5744-AF16-3EF4F3893EA0}"/>
              </a:ext>
            </a:extLst>
          </p:cNvPr>
          <p:cNvSpPr txBox="1">
            <a:spLocks/>
          </p:cNvSpPr>
          <p:nvPr/>
        </p:nvSpPr>
        <p:spPr>
          <a:xfrm>
            <a:off x="15102794" y="9673167"/>
            <a:ext cx="775403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8" name="Subtitle 2">
            <a:extLst>
              <a:ext uri="{FF2B5EF4-FFF2-40B4-BE49-F238E27FC236}">
                <a16:creationId xmlns:a16="http://schemas.microsoft.com/office/drawing/2014/main" id="{3F3D71D1-216C-B343-B441-218D9E4C8C70}"/>
              </a:ext>
            </a:extLst>
          </p:cNvPr>
          <p:cNvSpPr txBox="1">
            <a:spLocks/>
          </p:cNvSpPr>
          <p:nvPr/>
        </p:nvSpPr>
        <p:spPr>
          <a:xfrm>
            <a:off x="15102794" y="5661437"/>
            <a:ext cx="775403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89929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>
            <a:extLst>
              <a:ext uri="{FF2B5EF4-FFF2-40B4-BE49-F238E27FC236}">
                <a16:creationId xmlns:a16="http://schemas.microsoft.com/office/drawing/2014/main" id="{2D69F5EF-C9EB-3C42-9A67-565500E85232}"/>
              </a:ext>
            </a:extLst>
          </p:cNvPr>
          <p:cNvGrpSpPr/>
          <p:nvPr/>
        </p:nvGrpSpPr>
        <p:grpSpPr>
          <a:xfrm>
            <a:off x="13945172" y="3729040"/>
            <a:ext cx="6196342" cy="7734314"/>
            <a:chOff x="9063698" y="3332512"/>
            <a:chExt cx="6022714" cy="7517590"/>
          </a:xfrm>
        </p:grpSpPr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5B5D6A0F-4CBD-294A-A6B6-4EF90644E3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9" y="3332513"/>
              <a:ext cx="6022713" cy="7517589"/>
            </a:xfrm>
            <a:custGeom>
              <a:avLst/>
              <a:gdLst>
                <a:gd name="T0" fmla="*/ 0 w 9221"/>
                <a:gd name="T1" fmla="*/ 5257 h 11508"/>
                <a:gd name="T2" fmla="*/ 2123 w 9221"/>
                <a:gd name="T3" fmla="*/ 10821 h 11508"/>
                <a:gd name="T4" fmla="*/ 2989 w 9221"/>
                <a:gd name="T5" fmla="*/ 10490 h 11508"/>
                <a:gd name="T6" fmla="*/ 4541 w 9221"/>
                <a:gd name="T7" fmla="*/ 11507 h 11508"/>
                <a:gd name="T8" fmla="*/ 5512 w 9221"/>
                <a:gd name="T9" fmla="*/ 10897 h 11508"/>
                <a:gd name="T10" fmla="*/ 6034 w 9221"/>
                <a:gd name="T11" fmla="*/ 10135 h 11508"/>
                <a:gd name="T12" fmla="*/ 8560 w 9221"/>
                <a:gd name="T13" fmla="*/ 6451 h 11508"/>
                <a:gd name="T14" fmla="*/ 9220 w 9221"/>
                <a:gd name="T15" fmla="*/ 3759 h 11508"/>
                <a:gd name="T16" fmla="*/ 7595 w 9221"/>
                <a:gd name="T17" fmla="*/ 1092 h 11508"/>
                <a:gd name="T18" fmla="*/ 5560 w 9221"/>
                <a:gd name="T19" fmla="*/ 0 h 11508"/>
                <a:gd name="T20" fmla="*/ 4922 w 9221"/>
                <a:gd name="T21" fmla="*/ 1168 h 11508"/>
                <a:gd name="T22" fmla="*/ 3399 w 9221"/>
                <a:gd name="T23" fmla="*/ 482 h 11508"/>
                <a:gd name="T24" fmla="*/ 1489 w 9221"/>
                <a:gd name="T25" fmla="*/ 1194 h 11508"/>
                <a:gd name="T26" fmla="*/ 0 w 9221"/>
                <a:gd name="T27" fmla="*/ 5257 h 11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221" h="11508">
                  <a:moveTo>
                    <a:pt x="0" y="5257"/>
                  </a:moveTo>
                  <a:lnTo>
                    <a:pt x="2123" y="10821"/>
                  </a:lnTo>
                  <a:lnTo>
                    <a:pt x="2989" y="10490"/>
                  </a:lnTo>
                  <a:lnTo>
                    <a:pt x="4541" y="11507"/>
                  </a:lnTo>
                  <a:lnTo>
                    <a:pt x="5512" y="10897"/>
                  </a:lnTo>
                  <a:lnTo>
                    <a:pt x="6034" y="10135"/>
                  </a:lnTo>
                  <a:lnTo>
                    <a:pt x="8560" y="6451"/>
                  </a:lnTo>
                  <a:lnTo>
                    <a:pt x="9220" y="3759"/>
                  </a:lnTo>
                  <a:lnTo>
                    <a:pt x="7595" y="1092"/>
                  </a:lnTo>
                  <a:lnTo>
                    <a:pt x="5560" y="0"/>
                  </a:lnTo>
                  <a:lnTo>
                    <a:pt x="4922" y="1168"/>
                  </a:lnTo>
                  <a:lnTo>
                    <a:pt x="3399" y="482"/>
                  </a:lnTo>
                  <a:lnTo>
                    <a:pt x="1489" y="1194"/>
                  </a:lnTo>
                  <a:lnTo>
                    <a:pt x="0" y="5257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CFB97FDF-6758-2841-8007-5D4B9F5889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88205" y="4043945"/>
              <a:ext cx="1198206" cy="1742584"/>
            </a:xfrm>
            <a:custGeom>
              <a:avLst/>
              <a:gdLst>
                <a:gd name="T0" fmla="*/ 1833 w 1834"/>
                <a:gd name="T1" fmla="*/ 2667 h 2668"/>
                <a:gd name="T2" fmla="*/ 808 w 1834"/>
                <a:gd name="T3" fmla="*/ 2449 h 2668"/>
                <a:gd name="T4" fmla="*/ 0 w 1834"/>
                <a:gd name="T5" fmla="*/ 1962 h 2668"/>
                <a:gd name="T6" fmla="*/ 208 w 1834"/>
                <a:gd name="T7" fmla="*/ 0 h 2668"/>
                <a:gd name="T8" fmla="*/ 1833 w 1834"/>
                <a:gd name="T9" fmla="*/ 2667 h 2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34" h="2668">
                  <a:moveTo>
                    <a:pt x="1833" y="2667"/>
                  </a:moveTo>
                  <a:lnTo>
                    <a:pt x="808" y="2449"/>
                  </a:lnTo>
                  <a:lnTo>
                    <a:pt x="0" y="1962"/>
                  </a:lnTo>
                  <a:lnTo>
                    <a:pt x="208" y="0"/>
                  </a:lnTo>
                  <a:lnTo>
                    <a:pt x="1833" y="266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71CA943A-38EA-ED4E-8198-229184CD45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95761" y="3332512"/>
              <a:ext cx="1330700" cy="1996049"/>
            </a:xfrm>
            <a:custGeom>
              <a:avLst/>
              <a:gdLst>
                <a:gd name="T0" fmla="*/ 0 w 2036"/>
                <a:gd name="T1" fmla="*/ 0 h 3055"/>
                <a:gd name="T2" fmla="*/ 1827 w 2036"/>
                <a:gd name="T3" fmla="*/ 3054 h 3055"/>
                <a:gd name="T4" fmla="*/ 2035 w 2036"/>
                <a:gd name="T5" fmla="*/ 1092 h 3055"/>
                <a:gd name="T6" fmla="*/ 0 w 2036"/>
                <a:gd name="T7" fmla="*/ 0 h 30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36" h="3055">
                  <a:moveTo>
                    <a:pt x="0" y="0"/>
                  </a:moveTo>
                  <a:lnTo>
                    <a:pt x="1827" y="3054"/>
                  </a:lnTo>
                  <a:lnTo>
                    <a:pt x="2035" y="109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F52C3D8D-5ED1-BB4B-9435-7314D426CF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8116" y="3332513"/>
              <a:ext cx="1517920" cy="1846273"/>
            </a:xfrm>
            <a:custGeom>
              <a:avLst/>
              <a:gdLst>
                <a:gd name="T0" fmla="*/ 2323 w 2324"/>
                <a:gd name="T1" fmla="*/ 2826 h 2827"/>
                <a:gd name="T2" fmla="*/ 0 w 2324"/>
                <a:gd name="T3" fmla="*/ 1168 h 2827"/>
                <a:gd name="T4" fmla="*/ 638 w 2324"/>
                <a:gd name="T5" fmla="*/ 0 h 2827"/>
                <a:gd name="T6" fmla="*/ 2323 w 2324"/>
                <a:gd name="T7" fmla="*/ 2826 h 28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4" h="2827">
                  <a:moveTo>
                    <a:pt x="2323" y="2826"/>
                  </a:moveTo>
                  <a:lnTo>
                    <a:pt x="0" y="1168"/>
                  </a:lnTo>
                  <a:lnTo>
                    <a:pt x="638" y="0"/>
                  </a:lnTo>
                  <a:lnTo>
                    <a:pt x="2323" y="282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9D66D3A5-1273-D846-994C-BB1462D520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84413" y="3646465"/>
              <a:ext cx="1224128" cy="858330"/>
            </a:xfrm>
            <a:custGeom>
              <a:avLst/>
              <a:gdLst>
                <a:gd name="T0" fmla="*/ 0 w 1872"/>
                <a:gd name="T1" fmla="*/ 0 h 1316"/>
                <a:gd name="T2" fmla="*/ 1871 w 1872"/>
                <a:gd name="T3" fmla="*/ 1315 h 1316"/>
                <a:gd name="T4" fmla="*/ 1523 w 1872"/>
                <a:gd name="T5" fmla="*/ 686 h 1316"/>
                <a:gd name="T6" fmla="*/ 0 w 1872"/>
                <a:gd name="T7" fmla="*/ 0 h 1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72" h="1316">
                  <a:moveTo>
                    <a:pt x="0" y="0"/>
                  </a:moveTo>
                  <a:lnTo>
                    <a:pt x="1871" y="1315"/>
                  </a:lnTo>
                  <a:lnTo>
                    <a:pt x="1523" y="686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FE117197-E5E5-BE48-AA45-E2E882BC0E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37240" y="3646465"/>
              <a:ext cx="1247172" cy="2289841"/>
            </a:xfrm>
            <a:custGeom>
              <a:avLst/>
              <a:gdLst>
                <a:gd name="T0" fmla="*/ 0 w 1911"/>
                <a:gd name="T1" fmla="*/ 712 h 3507"/>
                <a:gd name="T2" fmla="*/ 219 w 1911"/>
                <a:gd name="T3" fmla="*/ 3506 h 3507"/>
                <a:gd name="T4" fmla="*/ 1910 w 1911"/>
                <a:gd name="T5" fmla="*/ 0 h 3507"/>
                <a:gd name="T6" fmla="*/ 0 w 1911"/>
                <a:gd name="T7" fmla="*/ 712 h 3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11" h="3507">
                  <a:moveTo>
                    <a:pt x="0" y="712"/>
                  </a:moveTo>
                  <a:lnTo>
                    <a:pt x="219" y="3506"/>
                  </a:lnTo>
                  <a:lnTo>
                    <a:pt x="1910" y="0"/>
                  </a:lnTo>
                  <a:lnTo>
                    <a:pt x="0" y="71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4B570FF9-4DBA-4A45-9DC4-C33CB74C53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8" y="4110194"/>
              <a:ext cx="1117557" cy="2655639"/>
            </a:xfrm>
            <a:custGeom>
              <a:avLst/>
              <a:gdLst>
                <a:gd name="T0" fmla="*/ 1489 w 1709"/>
                <a:gd name="T1" fmla="*/ 0 h 4064"/>
                <a:gd name="T2" fmla="*/ 1708 w 1709"/>
                <a:gd name="T3" fmla="*/ 2794 h 4064"/>
                <a:gd name="T4" fmla="*/ 0 w 1709"/>
                <a:gd name="T5" fmla="*/ 4063 h 4064"/>
                <a:gd name="T6" fmla="*/ 1489 w 1709"/>
                <a:gd name="T7" fmla="*/ 0 h 4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09" h="4064">
                  <a:moveTo>
                    <a:pt x="1489" y="0"/>
                  </a:moveTo>
                  <a:lnTo>
                    <a:pt x="1708" y="2794"/>
                  </a:lnTo>
                  <a:lnTo>
                    <a:pt x="0" y="4063"/>
                  </a:lnTo>
                  <a:lnTo>
                    <a:pt x="1489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id="{D0DC44E4-0AA8-D54E-87B3-F2154DBA69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56955" y="3646465"/>
              <a:ext cx="1653294" cy="1918281"/>
            </a:xfrm>
            <a:custGeom>
              <a:avLst/>
              <a:gdLst>
                <a:gd name="T0" fmla="*/ 2532 w 2533"/>
                <a:gd name="T1" fmla="*/ 783 h 2939"/>
                <a:gd name="T2" fmla="*/ 0 w 2533"/>
                <a:gd name="T3" fmla="*/ 2938 h 2939"/>
                <a:gd name="T4" fmla="*/ 1417 w 2533"/>
                <a:gd name="T5" fmla="*/ 0 h 2939"/>
                <a:gd name="T6" fmla="*/ 2532 w 2533"/>
                <a:gd name="T7" fmla="*/ 783 h 29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33" h="2939">
                  <a:moveTo>
                    <a:pt x="2532" y="783"/>
                  </a:moveTo>
                  <a:lnTo>
                    <a:pt x="0" y="2938"/>
                  </a:lnTo>
                  <a:lnTo>
                    <a:pt x="1417" y="0"/>
                  </a:lnTo>
                  <a:lnTo>
                    <a:pt x="2532" y="783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6D8445C0-F21A-824B-8FED-F7DD98FC44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13128" y="4156279"/>
              <a:ext cx="662470" cy="2767970"/>
            </a:xfrm>
            <a:custGeom>
              <a:avLst/>
              <a:gdLst>
                <a:gd name="T0" fmla="*/ 756 w 1015"/>
                <a:gd name="T1" fmla="*/ 532 h 4237"/>
                <a:gd name="T2" fmla="*/ 1014 w 1015"/>
                <a:gd name="T3" fmla="*/ 2832 h 4237"/>
                <a:gd name="T4" fmla="*/ 72 w 1015"/>
                <a:gd name="T5" fmla="*/ 4236 h 4237"/>
                <a:gd name="T6" fmla="*/ 0 w 1015"/>
                <a:gd name="T7" fmla="*/ 0 h 4237"/>
                <a:gd name="T8" fmla="*/ 756 w 1015"/>
                <a:gd name="T9" fmla="*/ 532 h 4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5" h="4237">
                  <a:moveTo>
                    <a:pt x="756" y="532"/>
                  </a:moveTo>
                  <a:lnTo>
                    <a:pt x="1014" y="2832"/>
                  </a:lnTo>
                  <a:lnTo>
                    <a:pt x="72" y="4236"/>
                  </a:lnTo>
                  <a:lnTo>
                    <a:pt x="0" y="0"/>
                  </a:lnTo>
                  <a:lnTo>
                    <a:pt x="756" y="532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307D4A40-2718-CB4F-88A1-765634DF6F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39137" y="4156279"/>
              <a:ext cx="720076" cy="2160227"/>
            </a:xfrm>
            <a:custGeom>
              <a:avLst/>
              <a:gdLst>
                <a:gd name="T0" fmla="*/ 1030 w 1103"/>
                <a:gd name="T1" fmla="*/ 0 h 3309"/>
                <a:gd name="T2" fmla="*/ 0 w 1103"/>
                <a:gd name="T3" fmla="*/ 877 h 3309"/>
                <a:gd name="T4" fmla="*/ 1102 w 1103"/>
                <a:gd name="T5" fmla="*/ 3308 h 3309"/>
                <a:gd name="T6" fmla="*/ 1030 w 1103"/>
                <a:gd name="T7" fmla="*/ 0 h 3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3" h="3309">
                  <a:moveTo>
                    <a:pt x="1030" y="0"/>
                  </a:moveTo>
                  <a:lnTo>
                    <a:pt x="0" y="877"/>
                  </a:lnTo>
                  <a:lnTo>
                    <a:pt x="1102" y="3308"/>
                  </a:lnTo>
                  <a:lnTo>
                    <a:pt x="103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1685226F-ED5E-904A-B17C-87CD1F0F3A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8115" y="4092912"/>
              <a:ext cx="1131960" cy="1955724"/>
            </a:xfrm>
            <a:custGeom>
              <a:avLst/>
              <a:gdLst>
                <a:gd name="T0" fmla="*/ 0 w 1734"/>
                <a:gd name="T1" fmla="*/ 0 h 2993"/>
                <a:gd name="T2" fmla="*/ 1541 w 1734"/>
                <a:gd name="T3" fmla="*/ 1099 h 2993"/>
                <a:gd name="T4" fmla="*/ 1733 w 1734"/>
                <a:gd name="T5" fmla="*/ 2992 h 2993"/>
                <a:gd name="T6" fmla="*/ 0 w 1734"/>
                <a:gd name="T7" fmla="*/ 0 h 29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34" h="2993">
                  <a:moveTo>
                    <a:pt x="0" y="0"/>
                  </a:moveTo>
                  <a:lnTo>
                    <a:pt x="1541" y="1099"/>
                  </a:lnTo>
                  <a:lnTo>
                    <a:pt x="1733" y="299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F6C27517-4210-2145-858E-686F8CDDFC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05661" y="4504794"/>
              <a:ext cx="904415" cy="2189030"/>
            </a:xfrm>
            <a:custGeom>
              <a:avLst/>
              <a:gdLst>
                <a:gd name="T0" fmla="*/ 0 w 1386"/>
                <a:gd name="T1" fmla="*/ 0 h 3353"/>
                <a:gd name="T2" fmla="*/ 376 w 1386"/>
                <a:gd name="T3" fmla="*/ 3352 h 3353"/>
                <a:gd name="T4" fmla="*/ 1385 w 1386"/>
                <a:gd name="T5" fmla="*/ 2363 h 3353"/>
                <a:gd name="T6" fmla="*/ 0 w 1386"/>
                <a:gd name="T7" fmla="*/ 0 h 33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86" h="3353">
                  <a:moveTo>
                    <a:pt x="0" y="0"/>
                  </a:moveTo>
                  <a:lnTo>
                    <a:pt x="376" y="3352"/>
                  </a:lnTo>
                  <a:lnTo>
                    <a:pt x="1385" y="2363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4DCEB535-1305-AE47-8A9C-09251F3D06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8377" y="5936306"/>
              <a:ext cx="823766" cy="2586512"/>
            </a:xfrm>
            <a:custGeom>
              <a:avLst/>
              <a:gdLst>
                <a:gd name="T0" fmla="*/ 0 w 1261"/>
                <a:gd name="T1" fmla="*/ 0 h 3961"/>
                <a:gd name="T2" fmla="*/ 1260 w 1261"/>
                <a:gd name="T3" fmla="*/ 3960 h 3961"/>
                <a:gd name="T4" fmla="*/ 1260 w 1261"/>
                <a:gd name="T5" fmla="*/ 172 h 3961"/>
                <a:gd name="T6" fmla="*/ 0 w 1261"/>
                <a:gd name="T7" fmla="*/ 0 h 3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61" h="3961">
                  <a:moveTo>
                    <a:pt x="0" y="0"/>
                  </a:moveTo>
                  <a:lnTo>
                    <a:pt x="1260" y="3960"/>
                  </a:lnTo>
                  <a:lnTo>
                    <a:pt x="1260" y="17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id="{6730498D-C19C-7749-81DE-CD2B22B2DF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8377" y="4729459"/>
              <a:ext cx="1431509" cy="1319178"/>
            </a:xfrm>
            <a:custGeom>
              <a:avLst/>
              <a:gdLst>
                <a:gd name="T0" fmla="*/ 2190 w 2191"/>
                <a:gd name="T1" fmla="*/ 912 h 2019"/>
                <a:gd name="T2" fmla="*/ 1260 w 2191"/>
                <a:gd name="T3" fmla="*/ 2018 h 2019"/>
                <a:gd name="T4" fmla="*/ 0 w 2191"/>
                <a:gd name="T5" fmla="*/ 1846 h 2019"/>
                <a:gd name="T6" fmla="*/ 274 w 2191"/>
                <a:gd name="T7" fmla="*/ 1278 h 2019"/>
                <a:gd name="T8" fmla="*/ 1776 w 2191"/>
                <a:gd name="T9" fmla="*/ 0 h 2019"/>
                <a:gd name="T10" fmla="*/ 2190 w 2191"/>
                <a:gd name="T11" fmla="*/ 912 h 20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91" h="2019">
                  <a:moveTo>
                    <a:pt x="2190" y="912"/>
                  </a:moveTo>
                  <a:lnTo>
                    <a:pt x="1260" y="2018"/>
                  </a:lnTo>
                  <a:lnTo>
                    <a:pt x="0" y="1846"/>
                  </a:lnTo>
                  <a:lnTo>
                    <a:pt x="274" y="1278"/>
                  </a:lnTo>
                  <a:lnTo>
                    <a:pt x="1776" y="0"/>
                  </a:lnTo>
                  <a:lnTo>
                    <a:pt x="2190" y="91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47F97F01-0AD3-604D-80C7-9486B2E89C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8" y="5936305"/>
              <a:ext cx="1682097" cy="1866436"/>
            </a:xfrm>
            <a:custGeom>
              <a:avLst/>
              <a:gdLst>
                <a:gd name="T0" fmla="*/ 0 w 2576"/>
                <a:gd name="T1" fmla="*/ 1269 h 2858"/>
                <a:gd name="T2" fmla="*/ 2575 w 2576"/>
                <a:gd name="T3" fmla="*/ 2857 h 2858"/>
                <a:gd name="T4" fmla="*/ 1708 w 2576"/>
                <a:gd name="T5" fmla="*/ 0 h 2858"/>
                <a:gd name="T6" fmla="*/ 0 w 2576"/>
                <a:gd name="T7" fmla="*/ 1269 h 2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6" h="2858">
                  <a:moveTo>
                    <a:pt x="0" y="1269"/>
                  </a:moveTo>
                  <a:lnTo>
                    <a:pt x="2575" y="2857"/>
                  </a:lnTo>
                  <a:lnTo>
                    <a:pt x="1708" y="0"/>
                  </a:lnTo>
                  <a:lnTo>
                    <a:pt x="0" y="126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DA7628AB-A77A-4A45-AA82-B01CD9FE55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9" y="6765833"/>
              <a:ext cx="1034029" cy="2045015"/>
            </a:xfrm>
            <a:custGeom>
              <a:avLst/>
              <a:gdLst>
                <a:gd name="T0" fmla="*/ 1583 w 1584"/>
                <a:gd name="T1" fmla="*/ 1434 h 3129"/>
                <a:gd name="T2" fmla="*/ 1193 w 1584"/>
                <a:gd name="T3" fmla="*/ 3128 h 3129"/>
                <a:gd name="T4" fmla="*/ 0 w 1584"/>
                <a:gd name="T5" fmla="*/ 0 h 3129"/>
                <a:gd name="T6" fmla="*/ 1583 w 1584"/>
                <a:gd name="T7" fmla="*/ 1434 h 3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84" h="3129">
                  <a:moveTo>
                    <a:pt x="1583" y="1434"/>
                  </a:moveTo>
                  <a:lnTo>
                    <a:pt x="1193" y="3128"/>
                  </a:lnTo>
                  <a:lnTo>
                    <a:pt x="0" y="0"/>
                  </a:lnTo>
                  <a:lnTo>
                    <a:pt x="1583" y="1434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26A8DE10-EC62-9840-82B4-66BE972A92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02142" y="5325681"/>
              <a:ext cx="607743" cy="2477060"/>
            </a:xfrm>
            <a:custGeom>
              <a:avLst/>
              <a:gdLst>
                <a:gd name="T0" fmla="*/ 21 w 931"/>
                <a:gd name="T1" fmla="*/ 3791 h 3792"/>
                <a:gd name="T2" fmla="*/ 930 w 931"/>
                <a:gd name="T3" fmla="*/ 0 h 3792"/>
                <a:gd name="T4" fmla="*/ 0 w 931"/>
                <a:gd name="T5" fmla="*/ 1106 h 3792"/>
                <a:gd name="T6" fmla="*/ 21 w 931"/>
                <a:gd name="T7" fmla="*/ 3791 h 3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1" h="3792">
                  <a:moveTo>
                    <a:pt x="21" y="3791"/>
                  </a:moveTo>
                  <a:lnTo>
                    <a:pt x="930" y="0"/>
                  </a:lnTo>
                  <a:lnTo>
                    <a:pt x="0" y="1106"/>
                  </a:lnTo>
                  <a:lnTo>
                    <a:pt x="21" y="379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87298347-69C8-D746-86BD-03CE762277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16544" y="5325681"/>
              <a:ext cx="1042669" cy="2477060"/>
            </a:xfrm>
            <a:custGeom>
              <a:avLst/>
              <a:gdLst>
                <a:gd name="T0" fmla="*/ 909 w 1598"/>
                <a:gd name="T1" fmla="*/ 0 h 3792"/>
                <a:gd name="T2" fmla="*/ 0 w 1598"/>
                <a:gd name="T3" fmla="*/ 3791 h 3792"/>
                <a:gd name="T4" fmla="*/ 1597 w 1598"/>
                <a:gd name="T5" fmla="*/ 1519 h 3792"/>
                <a:gd name="T6" fmla="*/ 909 w 1598"/>
                <a:gd name="T7" fmla="*/ 0 h 3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98" h="3792">
                  <a:moveTo>
                    <a:pt x="909" y="0"/>
                  </a:moveTo>
                  <a:lnTo>
                    <a:pt x="0" y="3791"/>
                  </a:lnTo>
                  <a:lnTo>
                    <a:pt x="1597" y="1519"/>
                  </a:lnTo>
                  <a:lnTo>
                    <a:pt x="909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130C2573-259D-2D40-A373-8D854FF5A2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86136" y="5645393"/>
              <a:ext cx="1100276" cy="1405588"/>
            </a:xfrm>
            <a:custGeom>
              <a:avLst/>
              <a:gdLst>
                <a:gd name="T0" fmla="*/ 657 w 1683"/>
                <a:gd name="T1" fmla="*/ 0 h 2152"/>
                <a:gd name="T2" fmla="*/ 0 w 1683"/>
                <a:gd name="T3" fmla="*/ 2151 h 2152"/>
                <a:gd name="T4" fmla="*/ 1682 w 1683"/>
                <a:gd name="T5" fmla="*/ 218 h 2152"/>
                <a:gd name="T6" fmla="*/ 657 w 1683"/>
                <a:gd name="T7" fmla="*/ 0 h 2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83" h="2152">
                  <a:moveTo>
                    <a:pt x="657" y="0"/>
                  </a:moveTo>
                  <a:lnTo>
                    <a:pt x="0" y="2151"/>
                  </a:lnTo>
                  <a:lnTo>
                    <a:pt x="1682" y="218"/>
                  </a:lnTo>
                  <a:lnTo>
                    <a:pt x="657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76B7B94C-9C9F-614F-A546-C8EA38E9C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59212" y="5564745"/>
              <a:ext cx="898654" cy="2811175"/>
            </a:xfrm>
            <a:custGeom>
              <a:avLst/>
              <a:gdLst>
                <a:gd name="T0" fmla="*/ 0 w 1377"/>
                <a:gd name="T1" fmla="*/ 2081 h 4302"/>
                <a:gd name="T2" fmla="*/ 920 w 1377"/>
                <a:gd name="T3" fmla="*/ 0 h 4302"/>
                <a:gd name="T4" fmla="*/ 1376 w 1377"/>
                <a:gd name="T5" fmla="*/ 4301 h 4302"/>
                <a:gd name="T6" fmla="*/ 0 w 1377"/>
                <a:gd name="T7" fmla="*/ 2081 h 4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7" h="4302">
                  <a:moveTo>
                    <a:pt x="0" y="2081"/>
                  </a:moveTo>
                  <a:lnTo>
                    <a:pt x="920" y="0"/>
                  </a:lnTo>
                  <a:lnTo>
                    <a:pt x="1376" y="4301"/>
                  </a:lnTo>
                  <a:lnTo>
                    <a:pt x="0" y="2081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E1E7544B-EDAD-2548-8763-72A09D223C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86221" y="4812988"/>
              <a:ext cx="1131960" cy="3182733"/>
            </a:xfrm>
            <a:custGeom>
              <a:avLst/>
              <a:gdLst>
                <a:gd name="T0" fmla="*/ 0 w 1733"/>
                <a:gd name="T1" fmla="*/ 0 h 4872"/>
                <a:gd name="T2" fmla="*/ 192 w 1733"/>
                <a:gd name="T3" fmla="*/ 1893 h 4872"/>
                <a:gd name="T4" fmla="*/ 624 w 1733"/>
                <a:gd name="T5" fmla="*/ 4871 h 4872"/>
                <a:gd name="T6" fmla="*/ 1732 w 1733"/>
                <a:gd name="T7" fmla="*/ 1274 h 4872"/>
                <a:gd name="T8" fmla="*/ 0 w 1733"/>
                <a:gd name="T9" fmla="*/ 0 h 4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3" h="4872">
                  <a:moveTo>
                    <a:pt x="0" y="0"/>
                  </a:moveTo>
                  <a:lnTo>
                    <a:pt x="192" y="1893"/>
                  </a:lnTo>
                  <a:lnTo>
                    <a:pt x="624" y="4871"/>
                  </a:lnTo>
                  <a:lnTo>
                    <a:pt x="1732" y="1274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65A28AF5-5678-7147-8397-E7F70EB717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51209" y="5786530"/>
              <a:ext cx="1535202" cy="2664279"/>
            </a:xfrm>
            <a:custGeom>
              <a:avLst/>
              <a:gdLst>
                <a:gd name="T0" fmla="*/ 2350 w 2351"/>
                <a:gd name="T1" fmla="*/ 0 h 4079"/>
                <a:gd name="T2" fmla="*/ 1690 w 2351"/>
                <a:gd name="T3" fmla="*/ 2692 h 4079"/>
                <a:gd name="T4" fmla="*/ 0 w 2351"/>
                <a:gd name="T5" fmla="*/ 4078 h 4079"/>
                <a:gd name="T6" fmla="*/ 668 w 2351"/>
                <a:gd name="T7" fmla="*/ 1933 h 4079"/>
                <a:gd name="T8" fmla="*/ 2350 w 2351"/>
                <a:gd name="T9" fmla="*/ 0 h 40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51" h="4079">
                  <a:moveTo>
                    <a:pt x="2350" y="0"/>
                  </a:moveTo>
                  <a:lnTo>
                    <a:pt x="1690" y="2692"/>
                  </a:lnTo>
                  <a:lnTo>
                    <a:pt x="0" y="4078"/>
                  </a:lnTo>
                  <a:lnTo>
                    <a:pt x="668" y="1933"/>
                  </a:lnTo>
                  <a:lnTo>
                    <a:pt x="235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C1028DE9-D584-F34A-A234-E319D1B246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0486" y="6048636"/>
              <a:ext cx="941860" cy="1947084"/>
            </a:xfrm>
            <a:custGeom>
              <a:avLst/>
              <a:gdLst>
                <a:gd name="T0" fmla="*/ 0 w 1442"/>
                <a:gd name="T1" fmla="*/ 989 h 2979"/>
                <a:gd name="T2" fmla="*/ 1441 w 1442"/>
                <a:gd name="T3" fmla="*/ 2978 h 2979"/>
                <a:gd name="T4" fmla="*/ 1009 w 1442"/>
                <a:gd name="T5" fmla="*/ 0 h 2979"/>
                <a:gd name="T6" fmla="*/ 0 w 1442"/>
                <a:gd name="T7" fmla="*/ 989 h 2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42" h="2979">
                  <a:moveTo>
                    <a:pt x="0" y="989"/>
                  </a:moveTo>
                  <a:lnTo>
                    <a:pt x="1441" y="2978"/>
                  </a:lnTo>
                  <a:lnTo>
                    <a:pt x="1009" y="0"/>
                  </a:lnTo>
                  <a:lnTo>
                    <a:pt x="0" y="98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7AD62686-C3B3-C748-88CF-365A73CDB5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0486" y="6693824"/>
              <a:ext cx="941860" cy="3073284"/>
            </a:xfrm>
            <a:custGeom>
              <a:avLst/>
              <a:gdLst>
                <a:gd name="T0" fmla="*/ 0 w 1442"/>
                <a:gd name="T1" fmla="*/ 0 h 4705"/>
                <a:gd name="T2" fmla="*/ 581 w 1442"/>
                <a:gd name="T3" fmla="*/ 4704 h 4705"/>
                <a:gd name="T4" fmla="*/ 1441 w 1442"/>
                <a:gd name="T5" fmla="*/ 1989 h 4705"/>
                <a:gd name="T6" fmla="*/ 0 w 1442"/>
                <a:gd name="T7" fmla="*/ 0 h 47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42" h="4705">
                  <a:moveTo>
                    <a:pt x="0" y="0"/>
                  </a:moveTo>
                  <a:lnTo>
                    <a:pt x="581" y="4704"/>
                  </a:lnTo>
                  <a:lnTo>
                    <a:pt x="1441" y="1989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09D66EAC-CFD7-254B-BDDA-D5B70A7AD9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30685" y="7543514"/>
              <a:ext cx="1523681" cy="2223593"/>
            </a:xfrm>
            <a:custGeom>
              <a:avLst/>
              <a:gdLst>
                <a:gd name="T0" fmla="*/ 643 w 2334"/>
                <a:gd name="T1" fmla="*/ 1386 h 3403"/>
                <a:gd name="T2" fmla="*/ 0 w 2334"/>
                <a:gd name="T3" fmla="*/ 3402 h 3403"/>
                <a:gd name="T4" fmla="*/ 2333 w 2334"/>
                <a:gd name="T5" fmla="*/ 0 h 3403"/>
                <a:gd name="T6" fmla="*/ 643 w 2334"/>
                <a:gd name="T7" fmla="*/ 1386 h 3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4" h="3403">
                  <a:moveTo>
                    <a:pt x="643" y="1386"/>
                  </a:moveTo>
                  <a:lnTo>
                    <a:pt x="0" y="3402"/>
                  </a:lnTo>
                  <a:lnTo>
                    <a:pt x="2333" y="0"/>
                  </a:lnTo>
                  <a:lnTo>
                    <a:pt x="643" y="138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33A08311-2492-4447-9219-05FAF3F5CC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41380" y="7701930"/>
              <a:ext cx="607745" cy="2698844"/>
            </a:xfrm>
            <a:custGeom>
              <a:avLst/>
              <a:gdLst>
                <a:gd name="T0" fmla="*/ 390 w 931"/>
                <a:gd name="T1" fmla="*/ 0 h 4131"/>
                <a:gd name="T2" fmla="*/ 930 w 931"/>
                <a:gd name="T3" fmla="*/ 4130 h 4131"/>
                <a:gd name="T4" fmla="*/ 0 w 931"/>
                <a:gd name="T5" fmla="*/ 1694 h 4131"/>
                <a:gd name="T6" fmla="*/ 390 w 931"/>
                <a:gd name="T7" fmla="*/ 0 h 4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1" h="4131">
                  <a:moveTo>
                    <a:pt x="390" y="0"/>
                  </a:moveTo>
                  <a:lnTo>
                    <a:pt x="930" y="4130"/>
                  </a:lnTo>
                  <a:lnTo>
                    <a:pt x="0" y="1694"/>
                  </a:lnTo>
                  <a:lnTo>
                    <a:pt x="39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47C79B76-DBC7-BD43-B77B-C72D9D8DA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7728" y="7701930"/>
              <a:ext cx="648067" cy="2698844"/>
            </a:xfrm>
            <a:custGeom>
              <a:avLst/>
              <a:gdLst>
                <a:gd name="T0" fmla="*/ 540 w 993"/>
                <a:gd name="T1" fmla="*/ 4130 h 4131"/>
                <a:gd name="T2" fmla="*/ 992 w 993"/>
                <a:gd name="T3" fmla="*/ 154 h 4131"/>
                <a:gd name="T4" fmla="*/ 0 w 993"/>
                <a:gd name="T5" fmla="*/ 0 h 4131"/>
                <a:gd name="T6" fmla="*/ 540 w 993"/>
                <a:gd name="T7" fmla="*/ 4130 h 4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3" h="4131">
                  <a:moveTo>
                    <a:pt x="540" y="4130"/>
                  </a:moveTo>
                  <a:lnTo>
                    <a:pt x="992" y="154"/>
                  </a:lnTo>
                  <a:lnTo>
                    <a:pt x="0" y="0"/>
                  </a:lnTo>
                  <a:lnTo>
                    <a:pt x="540" y="413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3202A6B3-B5AE-DA43-8A2A-E73798B546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16543" y="8522817"/>
              <a:ext cx="1013866" cy="2324403"/>
            </a:xfrm>
            <a:custGeom>
              <a:avLst/>
              <a:gdLst>
                <a:gd name="T0" fmla="*/ 1552 w 1553"/>
                <a:gd name="T1" fmla="*/ 3559 h 3560"/>
                <a:gd name="T2" fmla="*/ 776 w 1553"/>
                <a:gd name="T3" fmla="*/ 0 h 3560"/>
                <a:gd name="T4" fmla="*/ 0 w 1553"/>
                <a:gd name="T5" fmla="*/ 2542 h 3560"/>
                <a:gd name="T6" fmla="*/ 1552 w 1553"/>
                <a:gd name="T7" fmla="*/ 3559 h 3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53" h="3560">
                  <a:moveTo>
                    <a:pt x="1552" y="3559"/>
                  </a:moveTo>
                  <a:lnTo>
                    <a:pt x="776" y="0"/>
                  </a:lnTo>
                  <a:lnTo>
                    <a:pt x="0" y="2542"/>
                  </a:lnTo>
                  <a:lnTo>
                    <a:pt x="1552" y="355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02BE1899-BA08-5447-B3FC-C5879F76B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3477" y="6319385"/>
              <a:ext cx="584702" cy="3450602"/>
            </a:xfrm>
            <a:custGeom>
              <a:avLst/>
              <a:gdLst>
                <a:gd name="T0" fmla="*/ 821 w 895"/>
                <a:gd name="T1" fmla="*/ 0 h 5281"/>
                <a:gd name="T2" fmla="*/ 894 w 895"/>
                <a:gd name="T3" fmla="*/ 2928 h 5281"/>
                <a:gd name="T4" fmla="*/ 416 w 895"/>
                <a:gd name="T5" fmla="*/ 5280 h 5281"/>
                <a:gd name="T6" fmla="*/ 0 w 895"/>
                <a:gd name="T7" fmla="*/ 3375 h 5281"/>
                <a:gd name="T8" fmla="*/ 821 w 895"/>
                <a:gd name="T9" fmla="*/ 0 h 5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5" h="5281">
                  <a:moveTo>
                    <a:pt x="821" y="0"/>
                  </a:moveTo>
                  <a:lnTo>
                    <a:pt x="894" y="2928"/>
                  </a:lnTo>
                  <a:lnTo>
                    <a:pt x="416" y="5280"/>
                  </a:lnTo>
                  <a:lnTo>
                    <a:pt x="0" y="3375"/>
                  </a:lnTo>
                  <a:lnTo>
                    <a:pt x="821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6" name="Freeform 65">
              <a:extLst>
                <a:ext uri="{FF2B5EF4-FFF2-40B4-BE49-F238E27FC236}">
                  <a16:creationId xmlns:a16="http://schemas.microsoft.com/office/drawing/2014/main" id="{9ACFA45F-163C-BA42-A552-AA313825E1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05661" y="7644324"/>
              <a:ext cx="452207" cy="2805415"/>
            </a:xfrm>
            <a:custGeom>
              <a:avLst/>
              <a:gdLst>
                <a:gd name="T0" fmla="*/ 692 w 693"/>
                <a:gd name="T1" fmla="*/ 1117 h 4294"/>
                <a:gd name="T2" fmla="*/ 242 w 693"/>
                <a:gd name="T3" fmla="*/ 4293 h 4294"/>
                <a:gd name="T4" fmla="*/ 0 w 693"/>
                <a:gd name="T5" fmla="*/ 0 h 4294"/>
                <a:gd name="T6" fmla="*/ 692 w 693"/>
                <a:gd name="T7" fmla="*/ 1117 h 4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3" h="4294">
                  <a:moveTo>
                    <a:pt x="692" y="1117"/>
                  </a:moveTo>
                  <a:lnTo>
                    <a:pt x="242" y="4293"/>
                  </a:lnTo>
                  <a:lnTo>
                    <a:pt x="0" y="0"/>
                  </a:lnTo>
                  <a:lnTo>
                    <a:pt x="692" y="111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B5C00A19-F75C-5641-BFFC-05AC078855C7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D86129-F735-314C-A098-47BB314856D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7154FDC-8C67-144B-BFF1-B5B00CC38C25}"/>
              </a:ext>
            </a:extLst>
          </p:cNvPr>
          <p:cNvGrpSpPr/>
          <p:nvPr/>
        </p:nvGrpSpPr>
        <p:grpSpPr>
          <a:xfrm>
            <a:off x="5148588" y="4511362"/>
            <a:ext cx="4371438" cy="5456458"/>
            <a:chOff x="9063698" y="3332512"/>
            <a:chExt cx="6022714" cy="7517590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1514516B-B59D-DD40-9E5A-4A5967AF6B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9" y="3332513"/>
              <a:ext cx="6022713" cy="7517589"/>
            </a:xfrm>
            <a:custGeom>
              <a:avLst/>
              <a:gdLst>
                <a:gd name="T0" fmla="*/ 0 w 9221"/>
                <a:gd name="T1" fmla="*/ 5257 h 11508"/>
                <a:gd name="T2" fmla="*/ 2123 w 9221"/>
                <a:gd name="T3" fmla="*/ 10821 h 11508"/>
                <a:gd name="T4" fmla="*/ 2989 w 9221"/>
                <a:gd name="T5" fmla="*/ 10490 h 11508"/>
                <a:gd name="T6" fmla="*/ 4541 w 9221"/>
                <a:gd name="T7" fmla="*/ 11507 h 11508"/>
                <a:gd name="T8" fmla="*/ 5512 w 9221"/>
                <a:gd name="T9" fmla="*/ 10897 h 11508"/>
                <a:gd name="T10" fmla="*/ 6034 w 9221"/>
                <a:gd name="T11" fmla="*/ 10135 h 11508"/>
                <a:gd name="T12" fmla="*/ 8560 w 9221"/>
                <a:gd name="T13" fmla="*/ 6451 h 11508"/>
                <a:gd name="T14" fmla="*/ 9220 w 9221"/>
                <a:gd name="T15" fmla="*/ 3759 h 11508"/>
                <a:gd name="T16" fmla="*/ 7595 w 9221"/>
                <a:gd name="T17" fmla="*/ 1092 h 11508"/>
                <a:gd name="T18" fmla="*/ 5560 w 9221"/>
                <a:gd name="T19" fmla="*/ 0 h 11508"/>
                <a:gd name="T20" fmla="*/ 4922 w 9221"/>
                <a:gd name="T21" fmla="*/ 1168 h 11508"/>
                <a:gd name="T22" fmla="*/ 3399 w 9221"/>
                <a:gd name="T23" fmla="*/ 482 h 11508"/>
                <a:gd name="T24" fmla="*/ 1489 w 9221"/>
                <a:gd name="T25" fmla="*/ 1194 h 11508"/>
                <a:gd name="T26" fmla="*/ 0 w 9221"/>
                <a:gd name="T27" fmla="*/ 5257 h 11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221" h="11508">
                  <a:moveTo>
                    <a:pt x="0" y="5257"/>
                  </a:moveTo>
                  <a:lnTo>
                    <a:pt x="2123" y="10821"/>
                  </a:lnTo>
                  <a:lnTo>
                    <a:pt x="2989" y="10490"/>
                  </a:lnTo>
                  <a:lnTo>
                    <a:pt x="4541" y="11507"/>
                  </a:lnTo>
                  <a:lnTo>
                    <a:pt x="5512" y="10897"/>
                  </a:lnTo>
                  <a:lnTo>
                    <a:pt x="6034" y="10135"/>
                  </a:lnTo>
                  <a:lnTo>
                    <a:pt x="8560" y="6451"/>
                  </a:lnTo>
                  <a:lnTo>
                    <a:pt x="9220" y="3759"/>
                  </a:lnTo>
                  <a:lnTo>
                    <a:pt x="7595" y="1092"/>
                  </a:lnTo>
                  <a:lnTo>
                    <a:pt x="5560" y="0"/>
                  </a:lnTo>
                  <a:lnTo>
                    <a:pt x="4922" y="1168"/>
                  </a:lnTo>
                  <a:lnTo>
                    <a:pt x="3399" y="482"/>
                  </a:lnTo>
                  <a:lnTo>
                    <a:pt x="1489" y="1194"/>
                  </a:lnTo>
                  <a:lnTo>
                    <a:pt x="0" y="5257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6F4F6ED3-9223-9E44-A446-77379F9682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88205" y="4043945"/>
              <a:ext cx="1198206" cy="1742584"/>
            </a:xfrm>
            <a:custGeom>
              <a:avLst/>
              <a:gdLst>
                <a:gd name="T0" fmla="*/ 1833 w 1834"/>
                <a:gd name="T1" fmla="*/ 2667 h 2668"/>
                <a:gd name="T2" fmla="*/ 808 w 1834"/>
                <a:gd name="T3" fmla="*/ 2449 h 2668"/>
                <a:gd name="T4" fmla="*/ 0 w 1834"/>
                <a:gd name="T5" fmla="*/ 1962 h 2668"/>
                <a:gd name="T6" fmla="*/ 208 w 1834"/>
                <a:gd name="T7" fmla="*/ 0 h 2668"/>
                <a:gd name="T8" fmla="*/ 1833 w 1834"/>
                <a:gd name="T9" fmla="*/ 2667 h 2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34" h="2668">
                  <a:moveTo>
                    <a:pt x="1833" y="2667"/>
                  </a:moveTo>
                  <a:lnTo>
                    <a:pt x="808" y="2449"/>
                  </a:lnTo>
                  <a:lnTo>
                    <a:pt x="0" y="1962"/>
                  </a:lnTo>
                  <a:lnTo>
                    <a:pt x="208" y="0"/>
                  </a:lnTo>
                  <a:lnTo>
                    <a:pt x="1833" y="266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FB8BEE3-0298-534A-A551-209248816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95761" y="3332512"/>
              <a:ext cx="1330700" cy="1996049"/>
            </a:xfrm>
            <a:custGeom>
              <a:avLst/>
              <a:gdLst>
                <a:gd name="T0" fmla="*/ 0 w 2036"/>
                <a:gd name="T1" fmla="*/ 0 h 3055"/>
                <a:gd name="T2" fmla="*/ 1827 w 2036"/>
                <a:gd name="T3" fmla="*/ 3054 h 3055"/>
                <a:gd name="T4" fmla="*/ 2035 w 2036"/>
                <a:gd name="T5" fmla="*/ 1092 h 3055"/>
                <a:gd name="T6" fmla="*/ 0 w 2036"/>
                <a:gd name="T7" fmla="*/ 0 h 30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36" h="3055">
                  <a:moveTo>
                    <a:pt x="0" y="0"/>
                  </a:moveTo>
                  <a:lnTo>
                    <a:pt x="1827" y="3054"/>
                  </a:lnTo>
                  <a:lnTo>
                    <a:pt x="2035" y="109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2197A252-6F09-B142-AD28-ED242DADEE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8116" y="3332513"/>
              <a:ext cx="1517920" cy="1846273"/>
            </a:xfrm>
            <a:custGeom>
              <a:avLst/>
              <a:gdLst>
                <a:gd name="T0" fmla="*/ 2323 w 2324"/>
                <a:gd name="T1" fmla="*/ 2826 h 2827"/>
                <a:gd name="T2" fmla="*/ 0 w 2324"/>
                <a:gd name="T3" fmla="*/ 1168 h 2827"/>
                <a:gd name="T4" fmla="*/ 638 w 2324"/>
                <a:gd name="T5" fmla="*/ 0 h 2827"/>
                <a:gd name="T6" fmla="*/ 2323 w 2324"/>
                <a:gd name="T7" fmla="*/ 2826 h 28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4" h="2827">
                  <a:moveTo>
                    <a:pt x="2323" y="2826"/>
                  </a:moveTo>
                  <a:lnTo>
                    <a:pt x="0" y="1168"/>
                  </a:lnTo>
                  <a:lnTo>
                    <a:pt x="638" y="0"/>
                  </a:lnTo>
                  <a:lnTo>
                    <a:pt x="2323" y="282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C581CF73-DBFE-D44B-9518-A1AEBFE4A1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84413" y="3646465"/>
              <a:ext cx="1224128" cy="858330"/>
            </a:xfrm>
            <a:custGeom>
              <a:avLst/>
              <a:gdLst>
                <a:gd name="T0" fmla="*/ 0 w 1872"/>
                <a:gd name="T1" fmla="*/ 0 h 1316"/>
                <a:gd name="T2" fmla="*/ 1871 w 1872"/>
                <a:gd name="T3" fmla="*/ 1315 h 1316"/>
                <a:gd name="T4" fmla="*/ 1523 w 1872"/>
                <a:gd name="T5" fmla="*/ 686 h 1316"/>
                <a:gd name="T6" fmla="*/ 0 w 1872"/>
                <a:gd name="T7" fmla="*/ 0 h 1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72" h="1316">
                  <a:moveTo>
                    <a:pt x="0" y="0"/>
                  </a:moveTo>
                  <a:lnTo>
                    <a:pt x="1871" y="1315"/>
                  </a:lnTo>
                  <a:lnTo>
                    <a:pt x="1523" y="686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C85DCED-C4C2-8D44-92F7-2646885225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37240" y="3646465"/>
              <a:ext cx="1247172" cy="2289841"/>
            </a:xfrm>
            <a:custGeom>
              <a:avLst/>
              <a:gdLst>
                <a:gd name="T0" fmla="*/ 0 w 1911"/>
                <a:gd name="T1" fmla="*/ 712 h 3507"/>
                <a:gd name="T2" fmla="*/ 219 w 1911"/>
                <a:gd name="T3" fmla="*/ 3506 h 3507"/>
                <a:gd name="T4" fmla="*/ 1910 w 1911"/>
                <a:gd name="T5" fmla="*/ 0 h 3507"/>
                <a:gd name="T6" fmla="*/ 0 w 1911"/>
                <a:gd name="T7" fmla="*/ 712 h 3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11" h="3507">
                  <a:moveTo>
                    <a:pt x="0" y="712"/>
                  </a:moveTo>
                  <a:lnTo>
                    <a:pt x="219" y="3506"/>
                  </a:lnTo>
                  <a:lnTo>
                    <a:pt x="1910" y="0"/>
                  </a:lnTo>
                  <a:lnTo>
                    <a:pt x="0" y="71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EE8482F1-E348-BC40-814C-F6A706A39E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8" y="4110194"/>
              <a:ext cx="1117557" cy="2655639"/>
            </a:xfrm>
            <a:custGeom>
              <a:avLst/>
              <a:gdLst>
                <a:gd name="T0" fmla="*/ 1489 w 1709"/>
                <a:gd name="T1" fmla="*/ 0 h 4064"/>
                <a:gd name="T2" fmla="*/ 1708 w 1709"/>
                <a:gd name="T3" fmla="*/ 2794 h 4064"/>
                <a:gd name="T4" fmla="*/ 0 w 1709"/>
                <a:gd name="T5" fmla="*/ 4063 h 4064"/>
                <a:gd name="T6" fmla="*/ 1489 w 1709"/>
                <a:gd name="T7" fmla="*/ 0 h 4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09" h="4064">
                  <a:moveTo>
                    <a:pt x="1489" y="0"/>
                  </a:moveTo>
                  <a:lnTo>
                    <a:pt x="1708" y="2794"/>
                  </a:lnTo>
                  <a:lnTo>
                    <a:pt x="0" y="4063"/>
                  </a:lnTo>
                  <a:lnTo>
                    <a:pt x="1489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5CD5C46-2EDE-D64B-967C-0475992277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56955" y="3646465"/>
              <a:ext cx="1653294" cy="1918281"/>
            </a:xfrm>
            <a:custGeom>
              <a:avLst/>
              <a:gdLst>
                <a:gd name="T0" fmla="*/ 2532 w 2533"/>
                <a:gd name="T1" fmla="*/ 783 h 2939"/>
                <a:gd name="T2" fmla="*/ 0 w 2533"/>
                <a:gd name="T3" fmla="*/ 2938 h 2939"/>
                <a:gd name="T4" fmla="*/ 1417 w 2533"/>
                <a:gd name="T5" fmla="*/ 0 h 2939"/>
                <a:gd name="T6" fmla="*/ 2532 w 2533"/>
                <a:gd name="T7" fmla="*/ 783 h 29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33" h="2939">
                  <a:moveTo>
                    <a:pt x="2532" y="783"/>
                  </a:moveTo>
                  <a:lnTo>
                    <a:pt x="0" y="2938"/>
                  </a:lnTo>
                  <a:lnTo>
                    <a:pt x="1417" y="0"/>
                  </a:lnTo>
                  <a:lnTo>
                    <a:pt x="2532" y="783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E3C0E46-968E-9548-9093-66A252AA9B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13128" y="4156279"/>
              <a:ext cx="662470" cy="2767970"/>
            </a:xfrm>
            <a:custGeom>
              <a:avLst/>
              <a:gdLst>
                <a:gd name="T0" fmla="*/ 756 w 1015"/>
                <a:gd name="T1" fmla="*/ 532 h 4237"/>
                <a:gd name="T2" fmla="*/ 1014 w 1015"/>
                <a:gd name="T3" fmla="*/ 2832 h 4237"/>
                <a:gd name="T4" fmla="*/ 72 w 1015"/>
                <a:gd name="T5" fmla="*/ 4236 h 4237"/>
                <a:gd name="T6" fmla="*/ 0 w 1015"/>
                <a:gd name="T7" fmla="*/ 0 h 4237"/>
                <a:gd name="T8" fmla="*/ 756 w 1015"/>
                <a:gd name="T9" fmla="*/ 532 h 4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5" h="4237">
                  <a:moveTo>
                    <a:pt x="756" y="532"/>
                  </a:moveTo>
                  <a:lnTo>
                    <a:pt x="1014" y="2832"/>
                  </a:lnTo>
                  <a:lnTo>
                    <a:pt x="72" y="4236"/>
                  </a:lnTo>
                  <a:lnTo>
                    <a:pt x="0" y="0"/>
                  </a:lnTo>
                  <a:lnTo>
                    <a:pt x="756" y="532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CE06097-CA93-1942-85D3-B34710FAD2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39137" y="4156279"/>
              <a:ext cx="720076" cy="2160227"/>
            </a:xfrm>
            <a:custGeom>
              <a:avLst/>
              <a:gdLst>
                <a:gd name="T0" fmla="*/ 1030 w 1103"/>
                <a:gd name="T1" fmla="*/ 0 h 3309"/>
                <a:gd name="T2" fmla="*/ 0 w 1103"/>
                <a:gd name="T3" fmla="*/ 877 h 3309"/>
                <a:gd name="T4" fmla="*/ 1102 w 1103"/>
                <a:gd name="T5" fmla="*/ 3308 h 3309"/>
                <a:gd name="T6" fmla="*/ 1030 w 1103"/>
                <a:gd name="T7" fmla="*/ 0 h 3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3" h="3309">
                  <a:moveTo>
                    <a:pt x="1030" y="0"/>
                  </a:moveTo>
                  <a:lnTo>
                    <a:pt x="0" y="877"/>
                  </a:lnTo>
                  <a:lnTo>
                    <a:pt x="1102" y="3308"/>
                  </a:lnTo>
                  <a:lnTo>
                    <a:pt x="103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7354AD4-B21F-4A4D-9AB3-3A9DEEAE2A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8115" y="4092912"/>
              <a:ext cx="1131960" cy="1955724"/>
            </a:xfrm>
            <a:custGeom>
              <a:avLst/>
              <a:gdLst>
                <a:gd name="T0" fmla="*/ 0 w 1734"/>
                <a:gd name="T1" fmla="*/ 0 h 2993"/>
                <a:gd name="T2" fmla="*/ 1541 w 1734"/>
                <a:gd name="T3" fmla="*/ 1099 h 2993"/>
                <a:gd name="T4" fmla="*/ 1733 w 1734"/>
                <a:gd name="T5" fmla="*/ 2992 h 2993"/>
                <a:gd name="T6" fmla="*/ 0 w 1734"/>
                <a:gd name="T7" fmla="*/ 0 h 29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34" h="2993">
                  <a:moveTo>
                    <a:pt x="0" y="0"/>
                  </a:moveTo>
                  <a:lnTo>
                    <a:pt x="1541" y="1099"/>
                  </a:lnTo>
                  <a:lnTo>
                    <a:pt x="1733" y="299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3A83870-2DA7-C44D-84A9-E5132B45ED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05661" y="4504794"/>
              <a:ext cx="904415" cy="2189030"/>
            </a:xfrm>
            <a:custGeom>
              <a:avLst/>
              <a:gdLst>
                <a:gd name="T0" fmla="*/ 0 w 1386"/>
                <a:gd name="T1" fmla="*/ 0 h 3353"/>
                <a:gd name="T2" fmla="*/ 376 w 1386"/>
                <a:gd name="T3" fmla="*/ 3352 h 3353"/>
                <a:gd name="T4" fmla="*/ 1385 w 1386"/>
                <a:gd name="T5" fmla="*/ 2363 h 3353"/>
                <a:gd name="T6" fmla="*/ 0 w 1386"/>
                <a:gd name="T7" fmla="*/ 0 h 33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86" h="3353">
                  <a:moveTo>
                    <a:pt x="0" y="0"/>
                  </a:moveTo>
                  <a:lnTo>
                    <a:pt x="376" y="3352"/>
                  </a:lnTo>
                  <a:lnTo>
                    <a:pt x="1385" y="2363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269E616A-BDB8-FE43-9674-62ABD0A0E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8377" y="5936306"/>
              <a:ext cx="823766" cy="2586512"/>
            </a:xfrm>
            <a:custGeom>
              <a:avLst/>
              <a:gdLst>
                <a:gd name="T0" fmla="*/ 0 w 1261"/>
                <a:gd name="T1" fmla="*/ 0 h 3961"/>
                <a:gd name="T2" fmla="*/ 1260 w 1261"/>
                <a:gd name="T3" fmla="*/ 3960 h 3961"/>
                <a:gd name="T4" fmla="*/ 1260 w 1261"/>
                <a:gd name="T5" fmla="*/ 172 h 3961"/>
                <a:gd name="T6" fmla="*/ 0 w 1261"/>
                <a:gd name="T7" fmla="*/ 0 h 3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61" h="3961">
                  <a:moveTo>
                    <a:pt x="0" y="0"/>
                  </a:moveTo>
                  <a:lnTo>
                    <a:pt x="1260" y="3960"/>
                  </a:lnTo>
                  <a:lnTo>
                    <a:pt x="1260" y="17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4B9BBA51-03E1-C54A-8393-7114B81395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8377" y="4729459"/>
              <a:ext cx="1431509" cy="1319178"/>
            </a:xfrm>
            <a:custGeom>
              <a:avLst/>
              <a:gdLst>
                <a:gd name="T0" fmla="*/ 2190 w 2191"/>
                <a:gd name="T1" fmla="*/ 912 h 2019"/>
                <a:gd name="T2" fmla="*/ 1260 w 2191"/>
                <a:gd name="T3" fmla="*/ 2018 h 2019"/>
                <a:gd name="T4" fmla="*/ 0 w 2191"/>
                <a:gd name="T5" fmla="*/ 1846 h 2019"/>
                <a:gd name="T6" fmla="*/ 274 w 2191"/>
                <a:gd name="T7" fmla="*/ 1278 h 2019"/>
                <a:gd name="T8" fmla="*/ 1776 w 2191"/>
                <a:gd name="T9" fmla="*/ 0 h 2019"/>
                <a:gd name="T10" fmla="*/ 2190 w 2191"/>
                <a:gd name="T11" fmla="*/ 912 h 20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91" h="2019">
                  <a:moveTo>
                    <a:pt x="2190" y="912"/>
                  </a:moveTo>
                  <a:lnTo>
                    <a:pt x="1260" y="2018"/>
                  </a:lnTo>
                  <a:lnTo>
                    <a:pt x="0" y="1846"/>
                  </a:lnTo>
                  <a:lnTo>
                    <a:pt x="274" y="1278"/>
                  </a:lnTo>
                  <a:lnTo>
                    <a:pt x="1776" y="0"/>
                  </a:lnTo>
                  <a:lnTo>
                    <a:pt x="2190" y="91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51DC58D-B9F0-4448-96BE-01B9B2F418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8" y="5936305"/>
              <a:ext cx="1682097" cy="1866436"/>
            </a:xfrm>
            <a:custGeom>
              <a:avLst/>
              <a:gdLst>
                <a:gd name="T0" fmla="*/ 0 w 2576"/>
                <a:gd name="T1" fmla="*/ 1269 h 2858"/>
                <a:gd name="T2" fmla="*/ 2575 w 2576"/>
                <a:gd name="T3" fmla="*/ 2857 h 2858"/>
                <a:gd name="T4" fmla="*/ 1708 w 2576"/>
                <a:gd name="T5" fmla="*/ 0 h 2858"/>
                <a:gd name="T6" fmla="*/ 0 w 2576"/>
                <a:gd name="T7" fmla="*/ 1269 h 2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6" h="2858">
                  <a:moveTo>
                    <a:pt x="0" y="1269"/>
                  </a:moveTo>
                  <a:lnTo>
                    <a:pt x="2575" y="2857"/>
                  </a:lnTo>
                  <a:lnTo>
                    <a:pt x="1708" y="0"/>
                  </a:lnTo>
                  <a:lnTo>
                    <a:pt x="0" y="126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EC77201-A983-5B42-B454-444B3DD434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9" y="6765833"/>
              <a:ext cx="1034029" cy="2045015"/>
            </a:xfrm>
            <a:custGeom>
              <a:avLst/>
              <a:gdLst>
                <a:gd name="T0" fmla="*/ 1583 w 1584"/>
                <a:gd name="T1" fmla="*/ 1434 h 3129"/>
                <a:gd name="T2" fmla="*/ 1193 w 1584"/>
                <a:gd name="T3" fmla="*/ 3128 h 3129"/>
                <a:gd name="T4" fmla="*/ 0 w 1584"/>
                <a:gd name="T5" fmla="*/ 0 h 3129"/>
                <a:gd name="T6" fmla="*/ 1583 w 1584"/>
                <a:gd name="T7" fmla="*/ 1434 h 3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84" h="3129">
                  <a:moveTo>
                    <a:pt x="1583" y="1434"/>
                  </a:moveTo>
                  <a:lnTo>
                    <a:pt x="1193" y="3128"/>
                  </a:lnTo>
                  <a:lnTo>
                    <a:pt x="0" y="0"/>
                  </a:lnTo>
                  <a:lnTo>
                    <a:pt x="1583" y="1434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1307A9E-4505-7946-AED7-0CE59917AD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02142" y="5325681"/>
              <a:ext cx="607743" cy="2477060"/>
            </a:xfrm>
            <a:custGeom>
              <a:avLst/>
              <a:gdLst>
                <a:gd name="T0" fmla="*/ 21 w 931"/>
                <a:gd name="T1" fmla="*/ 3791 h 3792"/>
                <a:gd name="T2" fmla="*/ 930 w 931"/>
                <a:gd name="T3" fmla="*/ 0 h 3792"/>
                <a:gd name="T4" fmla="*/ 0 w 931"/>
                <a:gd name="T5" fmla="*/ 1106 h 3792"/>
                <a:gd name="T6" fmla="*/ 21 w 931"/>
                <a:gd name="T7" fmla="*/ 3791 h 3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1" h="3792">
                  <a:moveTo>
                    <a:pt x="21" y="3791"/>
                  </a:moveTo>
                  <a:lnTo>
                    <a:pt x="930" y="0"/>
                  </a:lnTo>
                  <a:lnTo>
                    <a:pt x="0" y="1106"/>
                  </a:lnTo>
                  <a:lnTo>
                    <a:pt x="21" y="379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CFB3456-7B30-0642-B7C2-71A3196FB8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16544" y="5325681"/>
              <a:ext cx="1042669" cy="2477060"/>
            </a:xfrm>
            <a:custGeom>
              <a:avLst/>
              <a:gdLst>
                <a:gd name="T0" fmla="*/ 909 w 1598"/>
                <a:gd name="T1" fmla="*/ 0 h 3792"/>
                <a:gd name="T2" fmla="*/ 0 w 1598"/>
                <a:gd name="T3" fmla="*/ 3791 h 3792"/>
                <a:gd name="T4" fmla="*/ 1597 w 1598"/>
                <a:gd name="T5" fmla="*/ 1519 h 3792"/>
                <a:gd name="T6" fmla="*/ 909 w 1598"/>
                <a:gd name="T7" fmla="*/ 0 h 3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98" h="3792">
                  <a:moveTo>
                    <a:pt x="909" y="0"/>
                  </a:moveTo>
                  <a:lnTo>
                    <a:pt x="0" y="3791"/>
                  </a:lnTo>
                  <a:lnTo>
                    <a:pt x="1597" y="1519"/>
                  </a:lnTo>
                  <a:lnTo>
                    <a:pt x="909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AFE1B6E-86CA-6D4A-A769-85D4377425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86136" y="5645393"/>
              <a:ext cx="1100276" cy="1405588"/>
            </a:xfrm>
            <a:custGeom>
              <a:avLst/>
              <a:gdLst>
                <a:gd name="T0" fmla="*/ 657 w 1683"/>
                <a:gd name="T1" fmla="*/ 0 h 2152"/>
                <a:gd name="T2" fmla="*/ 0 w 1683"/>
                <a:gd name="T3" fmla="*/ 2151 h 2152"/>
                <a:gd name="T4" fmla="*/ 1682 w 1683"/>
                <a:gd name="T5" fmla="*/ 218 h 2152"/>
                <a:gd name="T6" fmla="*/ 657 w 1683"/>
                <a:gd name="T7" fmla="*/ 0 h 2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83" h="2152">
                  <a:moveTo>
                    <a:pt x="657" y="0"/>
                  </a:moveTo>
                  <a:lnTo>
                    <a:pt x="0" y="2151"/>
                  </a:lnTo>
                  <a:lnTo>
                    <a:pt x="1682" y="218"/>
                  </a:lnTo>
                  <a:lnTo>
                    <a:pt x="657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88358A8A-8B6C-DB42-B48C-B83FCF0422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59212" y="5564745"/>
              <a:ext cx="898654" cy="2811175"/>
            </a:xfrm>
            <a:custGeom>
              <a:avLst/>
              <a:gdLst>
                <a:gd name="T0" fmla="*/ 0 w 1377"/>
                <a:gd name="T1" fmla="*/ 2081 h 4302"/>
                <a:gd name="T2" fmla="*/ 920 w 1377"/>
                <a:gd name="T3" fmla="*/ 0 h 4302"/>
                <a:gd name="T4" fmla="*/ 1376 w 1377"/>
                <a:gd name="T5" fmla="*/ 4301 h 4302"/>
                <a:gd name="T6" fmla="*/ 0 w 1377"/>
                <a:gd name="T7" fmla="*/ 2081 h 4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7" h="4302">
                  <a:moveTo>
                    <a:pt x="0" y="2081"/>
                  </a:moveTo>
                  <a:lnTo>
                    <a:pt x="920" y="0"/>
                  </a:lnTo>
                  <a:lnTo>
                    <a:pt x="1376" y="4301"/>
                  </a:lnTo>
                  <a:lnTo>
                    <a:pt x="0" y="2081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EBC0E4FD-A5BB-4A46-874A-34A5497A48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86221" y="4812988"/>
              <a:ext cx="1131960" cy="3182733"/>
            </a:xfrm>
            <a:custGeom>
              <a:avLst/>
              <a:gdLst>
                <a:gd name="T0" fmla="*/ 0 w 1733"/>
                <a:gd name="T1" fmla="*/ 0 h 4872"/>
                <a:gd name="T2" fmla="*/ 192 w 1733"/>
                <a:gd name="T3" fmla="*/ 1893 h 4872"/>
                <a:gd name="T4" fmla="*/ 624 w 1733"/>
                <a:gd name="T5" fmla="*/ 4871 h 4872"/>
                <a:gd name="T6" fmla="*/ 1732 w 1733"/>
                <a:gd name="T7" fmla="*/ 1274 h 4872"/>
                <a:gd name="T8" fmla="*/ 0 w 1733"/>
                <a:gd name="T9" fmla="*/ 0 h 4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3" h="4872">
                  <a:moveTo>
                    <a:pt x="0" y="0"/>
                  </a:moveTo>
                  <a:lnTo>
                    <a:pt x="192" y="1893"/>
                  </a:lnTo>
                  <a:lnTo>
                    <a:pt x="624" y="4871"/>
                  </a:lnTo>
                  <a:lnTo>
                    <a:pt x="1732" y="1274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CA2F6CDC-6B47-9743-A851-29D9D8A82F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51209" y="5786530"/>
              <a:ext cx="1535202" cy="2664279"/>
            </a:xfrm>
            <a:custGeom>
              <a:avLst/>
              <a:gdLst>
                <a:gd name="T0" fmla="*/ 2350 w 2351"/>
                <a:gd name="T1" fmla="*/ 0 h 4079"/>
                <a:gd name="T2" fmla="*/ 1690 w 2351"/>
                <a:gd name="T3" fmla="*/ 2692 h 4079"/>
                <a:gd name="T4" fmla="*/ 0 w 2351"/>
                <a:gd name="T5" fmla="*/ 4078 h 4079"/>
                <a:gd name="T6" fmla="*/ 668 w 2351"/>
                <a:gd name="T7" fmla="*/ 1933 h 4079"/>
                <a:gd name="T8" fmla="*/ 2350 w 2351"/>
                <a:gd name="T9" fmla="*/ 0 h 40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51" h="4079">
                  <a:moveTo>
                    <a:pt x="2350" y="0"/>
                  </a:moveTo>
                  <a:lnTo>
                    <a:pt x="1690" y="2692"/>
                  </a:lnTo>
                  <a:lnTo>
                    <a:pt x="0" y="4078"/>
                  </a:lnTo>
                  <a:lnTo>
                    <a:pt x="668" y="1933"/>
                  </a:lnTo>
                  <a:lnTo>
                    <a:pt x="235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DABB81F5-D4F1-974E-9295-2868510522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0486" y="6048636"/>
              <a:ext cx="941860" cy="1947084"/>
            </a:xfrm>
            <a:custGeom>
              <a:avLst/>
              <a:gdLst>
                <a:gd name="T0" fmla="*/ 0 w 1442"/>
                <a:gd name="T1" fmla="*/ 989 h 2979"/>
                <a:gd name="T2" fmla="*/ 1441 w 1442"/>
                <a:gd name="T3" fmla="*/ 2978 h 2979"/>
                <a:gd name="T4" fmla="*/ 1009 w 1442"/>
                <a:gd name="T5" fmla="*/ 0 h 2979"/>
                <a:gd name="T6" fmla="*/ 0 w 1442"/>
                <a:gd name="T7" fmla="*/ 989 h 2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42" h="2979">
                  <a:moveTo>
                    <a:pt x="0" y="989"/>
                  </a:moveTo>
                  <a:lnTo>
                    <a:pt x="1441" y="2978"/>
                  </a:lnTo>
                  <a:lnTo>
                    <a:pt x="1009" y="0"/>
                  </a:lnTo>
                  <a:lnTo>
                    <a:pt x="0" y="98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E8AE1396-6824-AA4D-841B-751B5DEB4B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0486" y="6693824"/>
              <a:ext cx="941860" cy="3073284"/>
            </a:xfrm>
            <a:custGeom>
              <a:avLst/>
              <a:gdLst>
                <a:gd name="T0" fmla="*/ 0 w 1442"/>
                <a:gd name="T1" fmla="*/ 0 h 4705"/>
                <a:gd name="T2" fmla="*/ 581 w 1442"/>
                <a:gd name="T3" fmla="*/ 4704 h 4705"/>
                <a:gd name="T4" fmla="*/ 1441 w 1442"/>
                <a:gd name="T5" fmla="*/ 1989 h 4705"/>
                <a:gd name="T6" fmla="*/ 0 w 1442"/>
                <a:gd name="T7" fmla="*/ 0 h 47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42" h="4705">
                  <a:moveTo>
                    <a:pt x="0" y="0"/>
                  </a:moveTo>
                  <a:lnTo>
                    <a:pt x="581" y="4704"/>
                  </a:lnTo>
                  <a:lnTo>
                    <a:pt x="1441" y="1989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2289252D-6630-8749-ACFC-8EA6A267A2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30685" y="7543514"/>
              <a:ext cx="1523681" cy="2223593"/>
            </a:xfrm>
            <a:custGeom>
              <a:avLst/>
              <a:gdLst>
                <a:gd name="T0" fmla="*/ 643 w 2334"/>
                <a:gd name="T1" fmla="*/ 1386 h 3403"/>
                <a:gd name="T2" fmla="*/ 0 w 2334"/>
                <a:gd name="T3" fmla="*/ 3402 h 3403"/>
                <a:gd name="T4" fmla="*/ 2333 w 2334"/>
                <a:gd name="T5" fmla="*/ 0 h 3403"/>
                <a:gd name="T6" fmla="*/ 643 w 2334"/>
                <a:gd name="T7" fmla="*/ 1386 h 3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4" h="3403">
                  <a:moveTo>
                    <a:pt x="643" y="1386"/>
                  </a:moveTo>
                  <a:lnTo>
                    <a:pt x="0" y="3402"/>
                  </a:lnTo>
                  <a:lnTo>
                    <a:pt x="2333" y="0"/>
                  </a:lnTo>
                  <a:lnTo>
                    <a:pt x="643" y="138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F8D6B79A-5A45-FA42-B6D3-92CBF3163A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41380" y="7701930"/>
              <a:ext cx="607745" cy="2698844"/>
            </a:xfrm>
            <a:custGeom>
              <a:avLst/>
              <a:gdLst>
                <a:gd name="T0" fmla="*/ 390 w 931"/>
                <a:gd name="T1" fmla="*/ 0 h 4131"/>
                <a:gd name="T2" fmla="*/ 930 w 931"/>
                <a:gd name="T3" fmla="*/ 4130 h 4131"/>
                <a:gd name="T4" fmla="*/ 0 w 931"/>
                <a:gd name="T5" fmla="*/ 1694 h 4131"/>
                <a:gd name="T6" fmla="*/ 390 w 931"/>
                <a:gd name="T7" fmla="*/ 0 h 4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1" h="4131">
                  <a:moveTo>
                    <a:pt x="390" y="0"/>
                  </a:moveTo>
                  <a:lnTo>
                    <a:pt x="930" y="4130"/>
                  </a:lnTo>
                  <a:lnTo>
                    <a:pt x="0" y="1694"/>
                  </a:lnTo>
                  <a:lnTo>
                    <a:pt x="39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F013607C-9806-6749-B66B-8ECB3F24FC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7728" y="7701930"/>
              <a:ext cx="648067" cy="2698844"/>
            </a:xfrm>
            <a:custGeom>
              <a:avLst/>
              <a:gdLst>
                <a:gd name="T0" fmla="*/ 540 w 993"/>
                <a:gd name="T1" fmla="*/ 4130 h 4131"/>
                <a:gd name="T2" fmla="*/ 992 w 993"/>
                <a:gd name="T3" fmla="*/ 154 h 4131"/>
                <a:gd name="T4" fmla="*/ 0 w 993"/>
                <a:gd name="T5" fmla="*/ 0 h 4131"/>
                <a:gd name="T6" fmla="*/ 540 w 993"/>
                <a:gd name="T7" fmla="*/ 4130 h 4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3" h="4131">
                  <a:moveTo>
                    <a:pt x="540" y="4130"/>
                  </a:moveTo>
                  <a:lnTo>
                    <a:pt x="992" y="154"/>
                  </a:lnTo>
                  <a:lnTo>
                    <a:pt x="0" y="0"/>
                  </a:lnTo>
                  <a:lnTo>
                    <a:pt x="540" y="413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9943923D-DDCC-6949-95F3-9B391C95E9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16543" y="8522817"/>
              <a:ext cx="1013866" cy="2324403"/>
            </a:xfrm>
            <a:custGeom>
              <a:avLst/>
              <a:gdLst>
                <a:gd name="T0" fmla="*/ 1552 w 1553"/>
                <a:gd name="T1" fmla="*/ 3559 h 3560"/>
                <a:gd name="T2" fmla="*/ 776 w 1553"/>
                <a:gd name="T3" fmla="*/ 0 h 3560"/>
                <a:gd name="T4" fmla="*/ 0 w 1553"/>
                <a:gd name="T5" fmla="*/ 2542 h 3560"/>
                <a:gd name="T6" fmla="*/ 1552 w 1553"/>
                <a:gd name="T7" fmla="*/ 3559 h 3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53" h="3560">
                  <a:moveTo>
                    <a:pt x="1552" y="3559"/>
                  </a:moveTo>
                  <a:lnTo>
                    <a:pt x="776" y="0"/>
                  </a:lnTo>
                  <a:lnTo>
                    <a:pt x="0" y="2542"/>
                  </a:lnTo>
                  <a:lnTo>
                    <a:pt x="1552" y="355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3CD87D69-C10D-0A43-AE98-65C0C1975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3477" y="6319385"/>
              <a:ext cx="584702" cy="3450602"/>
            </a:xfrm>
            <a:custGeom>
              <a:avLst/>
              <a:gdLst>
                <a:gd name="T0" fmla="*/ 821 w 895"/>
                <a:gd name="T1" fmla="*/ 0 h 5281"/>
                <a:gd name="T2" fmla="*/ 894 w 895"/>
                <a:gd name="T3" fmla="*/ 2928 h 5281"/>
                <a:gd name="T4" fmla="*/ 416 w 895"/>
                <a:gd name="T5" fmla="*/ 5280 h 5281"/>
                <a:gd name="T6" fmla="*/ 0 w 895"/>
                <a:gd name="T7" fmla="*/ 3375 h 5281"/>
                <a:gd name="T8" fmla="*/ 821 w 895"/>
                <a:gd name="T9" fmla="*/ 0 h 5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5" h="5281">
                  <a:moveTo>
                    <a:pt x="821" y="0"/>
                  </a:moveTo>
                  <a:lnTo>
                    <a:pt x="894" y="2928"/>
                  </a:lnTo>
                  <a:lnTo>
                    <a:pt x="416" y="5280"/>
                  </a:lnTo>
                  <a:lnTo>
                    <a:pt x="0" y="3375"/>
                  </a:lnTo>
                  <a:lnTo>
                    <a:pt x="821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76161A8-F4CD-594E-B722-46442C4AEB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05661" y="7644324"/>
              <a:ext cx="452207" cy="2805415"/>
            </a:xfrm>
            <a:custGeom>
              <a:avLst/>
              <a:gdLst>
                <a:gd name="T0" fmla="*/ 692 w 693"/>
                <a:gd name="T1" fmla="*/ 1117 h 4294"/>
                <a:gd name="T2" fmla="*/ 242 w 693"/>
                <a:gd name="T3" fmla="*/ 4293 h 4294"/>
                <a:gd name="T4" fmla="*/ 0 w 693"/>
                <a:gd name="T5" fmla="*/ 0 h 4294"/>
                <a:gd name="T6" fmla="*/ 692 w 693"/>
                <a:gd name="T7" fmla="*/ 1117 h 4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3" h="4294">
                  <a:moveTo>
                    <a:pt x="692" y="1117"/>
                  </a:moveTo>
                  <a:lnTo>
                    <a:pt x="242" y="4293"/>
                  </a:lnTo>
                  <a:lnTo>
                    <a:pt x="0" y="0"/>
                  </a:lnTo>
                  <a:lnTo>
                    <a:pt x="692" y="111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4F325259-7785-974D-83F6-59BFB43347AD}"/>
              </a:ext>
            </a:extLst>
          </p:cNvPr>
          <p:cNvSpPr/>
          <p:nvPr/>
        </p:nvSpPr>
        <p:spPr>
          <a:xfrm>
            <a:off x="-1" y="6444715"/>
            <a:ext cx="24377650" cy="7286009"/>
          </a:xfrm>
          <a:prstGeom prst="rect">
            <a:avLst/>
          </a:prstGeom>
          <a:solidFill>
            <a:schemeClr val="accent4">
              <a:lumMod val="20000"/>
              <a:lumOff val="8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E07749F-3FB7-DF43-97AD-1DB16ACB3EB1}"/>
              </a:ext>
            </a:extLst>
          </p:cNvPr>
          <p:cNvSpPr txBox="1"/>
          <p:nvPr/>
        </p:nvSpPr>
        <p:spPr>
          <a:xfrm>
            <a:off x="12188825" y="1105144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71F989A8-A6C1-8948-A46F-852B00D00E98}"/>
              </a:ext>
            </a:extLst>
          </p:cNvPr>
          <p:cNvSpPr txBox="1">
            <a:spLocks/>
          </p:cNvSpPr>
          <p:nvPr/>
        </p:nvSpPr>
        <p:spPr>
          <a:xfrm>
            <a:off x="12188825" y="11712192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691C8C0-9F14-9548-BAC5-6C12C66F89EC}"/>
              </a:ext>
            </a:extLst>
          </p:cNvPr>
          <p:cNvSpPr txBox="1"/>
          <p:nvPr/>
        </p:nvSpPr>
        <p:spPr>
          <a:xfrm>
            <a:off x="2713317" y="1030017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12E30C5E-98E9-3D40-92F6-6A9345FA5F03}"/>
              </a:ext>
            </a:extLst>
          </p:cNvPr>
          <p:cNvSpPr txBox="1">
            <a:spLocks/>
          </p:cNvSpPr>
          <p:nvPr/>
        </p:nvSpPr>
        <p:spPr>
          <a:xfrm>
            <a:off x="2713317" y="1096091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985DDB0-06DF-D942-AAA7-D3C1023784DB}"/>
              </a:ext>
            </a:extLst>
          </p:cNvPr>
          <p:cNvSpPr txBox="1"/>
          <p:nvPr/>
        </p:nvSpPr>
        <p:spPr>
          <a:xfrm>
            <a:off x="18362137" y="1716797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5A4BE53C-78B1-E443-809A-3D6F79CE42DF}"/>
              </a:ext>
            </a:extLst>
          </p:cNvPr>
          <p:cNvSpPr txBox="1">
            <a:spLocks/>
          </p:cNvSpPr>
          <p:nvPr/>
        </p:nvSpPr>
        <p:spPr>
          <a:xfrm>
            <a:off x="15275712" y="2377540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19FCD84E-942C-A748-8397-6817621169D7}"/>
              </a:ext>
            </a:extLst>
          </p:cNvPr>
          <p:cNvSpPr txBox="1"/>
          <p:nvPr/>
        </p:nvSpPr>
        <p:spPr>
          <a:xfrm>
            <a:off x="8694542" y="246477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9EA8E805-0A8A-7D43-8141-5CAFE8C0A0DE}"/>
              </a:ext>
            </a:extLst>
          </p:cNvPr>
          <p:cNvSpPr txBox="1">
            <a:spLocks/>
          </p:cNvSpPr>
          <p:nvPr/>
        </p:nvSpPr>
        <p:spPr>
          <a:xfrm>
            <a:off x="5572851" y="312551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77" name="Elbow Connector 76">
            <a:extLst>
              <a:ext uri="{FF2B5EF4-FFF2-40B4-BE49-F238E27FC236}">
                <a16:creationId xmlns:a16="http://schemas.microsoft.com/office/drawing/2014/main" id="{74E494F4-C4A3-6241-BC46-7FFBF7B527AD}"/>
              </a:ext>
            </a:extLst>
          </p:cNvPr>
          <p:cNvCxnSpPr>
            <a:cxnSpLocks/>
            <a:stCxn id="72" idx="3"/>
            <a:endCxn id="55" idx="2"/>
          </p:cNvCxnSpPr>
          <p:nvPr/>
        </p:nvCxnSpPr>
        <p:spPr>
          <a:xfrm>
            <a:off x="20056833" y="2009185"/>
            <a:ext cx="84008" cy="4245907"/>
          </a:xfrm>
          <a:prstGeom prst="bentConnector3">
            <a:avLst>
              <a:gd name="adj1" fmla="val 1020115"/>
            </a:avLst>
          </a:prstGeom>
          <a:ln w="38100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Elbow Connector 79">
            <a:extLst>
              <a:ext uri="{FF2B5EF4-FFF2-40B4-BE49-F238E27FC236}">
                <a16:creationId xmlns:a16="http://schemas.microsoft.com/office/drawing/2014/main" id="{2C700EA5-CCF4-184B-88AD-1F63338C534B}"/>
              </a:ext>
            </a:extLst>
          </p:cNvPr>
          <p:cNvCxnSpPr>
            <a:cxnSpLocks/>
            <a:stCxn id="74" idx="3"/>
            <a:endCxn id="23" idx="2"/>
          </p:cNvCxnSpPr>
          <p:nvPr/>
        </p:nvCxnSpPr>
        <p:spPr>
          <a:xfrm flipH="1">
            <a:off x="9519551" y="2757160"/>
            <a:ext cx="834421" cy="3536299"/>
          </a:xfrm>
          <a:prstGeom prst="bentConnector3">
            <a:avLst>
              <a:gd name="adj1" fmla="val -60604"/>
            </a:avLst>
          </a:prstGeom>
          <a:ln w="38100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Elbow Connector 87">
            <a:extLst>
              <a:ext uri="{FF2B5EF4-FFF2-40B4-BE49-F238E27FC236}">
                <a16:creationId xmlns:a16="http://schemas.microsoft.com/office/drawing/2014/main" id="{ED809244-EBBC-504F-9099-10C70F5D97D7}"/>
              </a:ext>
            </a:extLst>
          </p:cNvPr>
          <p:cNvCxnSpPr>
            <a:cxnSpLocks/>
            <a:endCxn id="70" idx="1"/>
          </p:cNvCxnSpPr>
          <p:nvPr/>
        </p:nvCxnSpPr>
        <p:spPr>
          <a:xfrm rot="10800000" flipV="1">
            <a:off x="2713318" y="8454564"/>
            <a:ext cx="2994153" cy="2137996"/>
          </a:xfrm>
          <a:prstGeom prst="bentConnector3">
            <a:avLst>
              <a:gd name="adj1" fmla="val 119150"/>
            </a:avLst>
          </a:prstGeom>
          <a:ln w="38100">
            <a:solidFill>
              <a:schemeClr val="accent4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92">
            <a:extLst>
              <a:ext uri="{FF2B5EF4-FFF2-40B4-BE49-F238E27FC236}">
                <a16:creationId xmlns:a16="http://schemas.microsoft.com/office/drawing/2014/main" id="{9531B2A2-9E57-4E49-B26E-32F16B190D81}"/>
              </a:ext>
            </a:extLst>
          </p:cNvPr>
          <p:cNvCxnSpPr>
            <a:cxnSpLocks/>
            <a:endCxn id="68" idx="1"/>
          </p:cNvCxnSpPr>
          <p:nvPr/>
        </p:nvCxnSpPr>
        <p:spPr>
          <a:xfrm rot="10800000" flipV="1">
            <a:off x="12188825" y="9371891"/>
            <a:ext cx="2551444" cy="1971946"/>
          </a:xfrm>
          <a:prstGeom prst="bentConnector3">
            <a:avLst>
              <a:gd name="adj1" fmla="val 127761"/>
            </a:avLst>
          </a:prstGeom>
          <a:ln w="38100">
            <a:solidFill>
              <a:schemeClr val="accent4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3040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87A4C0D-EAED-0546-8755-58ECD25355D0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E21BE6-5402-C740-BAD0-71798D4C937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E875DFC-2864-564D-A632-84E5ECB18A0A}"/>
              </a:ext>
            </a:extLst>
          </p:cNvPr>
          <p:cNvGrpSpPr/>
          <p:nvPr/>
        </p:nvGrpSpPr>
        <p:grpSpPr>
          <a:xfrm>
            <a:off x="7155381" y="3026026"/>
            <a:ext cx="9132224" cy="9613530"/>
            <a:chOff x="8815992" y="3980579"/>
            <a:chExt cx="6284820" cy="6616056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E4FE619D-FD9D-874D-93D4-791BC09D14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15992" y="5374646"/>
              <a:ext cx="1016748" cy="849690"/>
            </a:xfrm>
            <a:custGeom>
              <a:avLst/>
              <a:gdLst>
                <a:gd name="T0" fmla="*/ 53 w 1557"/>
                <a:gd name="T1" fmla="*/ 303 h 1303"/>
                <a:gd name="T2" fmla="*/ 0 w 1557"/>
                <a:gd name="T3" fmla="*/ 107 h 1303"/>
                <a:gd name="T4" fmla="*/ 53 w 1557"/>
                <a:gd name="T5" fmla="*/ 0 h 1303"/>
                <a:gd name="T6" fmla="*/ 915 w 1557"/>
                <a:gd name="T7" fmla="*/ 0 h 1303"/>
                <a:gd name="T8" fmla="*/ 1556 w 1557"/>
                <a:gd name="T9" fmla="*/ 78 h 1303"/>
                <a:gd name="T10" fmla="*/ 1556 w 1557"/>
                <a:gd name="T11" fmla="*/ 254 h 1303"/>
                <a:gd name="T12" fmla="*/ 1409 w 1557"/>
                <a:gd name="T13" fmla="*/ 509 h 1303"/>
                <a:gd name="T14" fmla="*/ 1214 w 1557"/>
                <a:gd name="T15" fmla="*/ 714 h 1303"/>
                <a:gd name="T16" fmla="*/ 1037 w 1557"/>
                <a:gd name="T17" fmla="*/ 1008 h 1303"/>
                <a:gd name="T18" fmla="*/ 866 w 1557"/>
                <a:gd name="T19" fmla="*/ 1302 h 1303"/>
                <a:gd name="T20" fmla="*/ 665 w 1557"/>
                <a:gd name="T21" fmla="*/ 1223 h 1303"/>
                <a:gd name="T22" fmla="*/ 539 w 1557"/>
                <a:gd name="T23" fmla="*/ 939 h 1303"/>
                <a:gd name="T24" fmla="*/ 220 w 1557"/>
                <a:gd name="T25" fmla="*/ 597 h 1303"/>
                <a:gd name="T26" fmla="*/ 53 w 1557"/>
                <a:gd name="T27" fmla="*/ 303 h 1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7" h="1303">
                  <a:moveTo>
                    <a:pt x="53" y="303"/>
                  </a:moveTo>
                  <a:lnTo>
                    <a:pt x="0" y="107"/>
                  </a:lnTo>
                  <a:lnTo>
                    <a:pt x="53" y="0"/>
                  </a:lnTo>
                  <a:lnTo>
                    <a:pt x="915" y="0"/>
                  </a:lnTo>
                  <a:lnTo>
                    <a:pt x="1556" y="78"/>
                  </a:lnTo>
                  <a:lnTo>
                    <a:pt x="1556" y="254"/>
                  </a:lnTo>
                  <a:lnTo>
                    <a:pt x="1409" y="509"/>
                  </a:lnTo>
                  <a:lnTo>
                    <a:pt x="1214" y="714"/>
                  </a:lnTo>
                  <a:lnTo>
                    <a:pt x="1037" y="1008"/>
                  </a:lnTo>
                  <a:lnTo>
                    <a:pt x="866" y="1302"/>
                  </a:lnTo>
                  <a:lnTo>
                    <a:pt x="665" y="1223"/>
                  </a:lnTo>
                  <a:lnTo>
                    <a:pt x="539" y="939"/>
                  </a:lnTo>
                  <a:lnTo>
                    <a:pt x="220" y="597"/>
                  </a:lnTo>
                  <a:lnTo>
                    <a:pt x="53" y="30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9C34CE2B-AA40-BA40-B373-368A13CBF2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50555" y="5573387"/>
              <a:ext cx="541497" cy="653828"/>
            </a:xfrm>
            <a:custGeom>
              <a:avLst/>
              <a:gdLst>
                <a:gd name="T0" fmla="*/ 813 w 828"/>
                <a:gd name="T1" fmla="*/ 999 h 1000"/>
                <a:gd name="T2" fmla="*/ 813 w 828"/>
                <a:gd name="T3" fmla="*/ 999 h 1000"/>
                <a:gd name="T4" fmla="*/ 769 w 828"/>
                <a:gd name="T5" fmla="*/ 622 h 1000"/>
                <a:gd name="T6" fmla="*/ 486 w 828"/>
                <a:gd name="T7" fmla="*/ 250 h 1000"/>
                <a:gd name="T8" fmla="*/ 0 w 828"/>
                <a:gd name="T9" fmla="*/ 0 h 1000"/>
                <a:gd name="T10" fmla="*/ 167 w 828"/>
                <a:gd name="T11" fmla="*/ 294 h 1000"/>
                <a:gd name="T12" fmla="*/ 486 w 828"/>
                <a:gd name="T13" fmla="*/ 636 h 1000"/>
                <a:gd name="T14" fmla="*/ 612 w 828"/>
                <a:gd name="T15" fmla="*/ 920 h 1000"/>
                <a:gd name="T16" fmla="*/ 813 w 828"/>
                <a:gd name="T17" fmla="*/ 999 h 1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28" h="1000">
                  <a:moveTo>
                    <a:pt x="813" y="999"/>
                  </a:moveTo>
                  <a:lnTo>
                    <a:pt x="813" y="999"/>
                  </a:lnTo>
                  <a:cubicBezTo>
                    <a:pt x="827" y="975"/>
                    <a:pt x="769" y="622"/>
                    <a:pt x="769" y="622"/>
                  </a:cubicBezTo>
                  <a:lnTo>
                    <a:pt x="486" y="250"/>
                  </a:lnTo>
                  <a:lnTo>
                    <a:pt x="0" y="0"/>
                  </a:lnTo>
                  <a:lnTo>
                    <a:pt x="167" y="294"/>
                  </a:lnTo>
                  <a:lnTo>
                    <a:pt x="486" y="636"/>
                  </a:lnTo>
                  <a:lnTo>
                    <a:pt x="612" y="920"/>
                  </a:lnTo>
                  <a:lnTo>
                    <a:pt x="813" y="999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74539684-84D7-6644-A9B7-FAEE0CECA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15992" y="5374646"/>
              <a:ext cx="1016748" cy="167058"/>
            </a:xfrm>
            <a:custGeom>
              <a:avLst/>
              <a:gdLst>
                <a:gd name="T0" fmla="*/ 0 w 1557"/>
                <a:gd name="T1" fmla="*/ 107 h 255"/>
                <a:gd name="T2" fmla="*/ 887 w 1557"/>
                <a:gd name="T3" fmla="*/ 107 h 255"/>
                <a:gd name="T4" fmla="*/ 1556 w 1557"/>
                <a:gd name="T5" fmla="*/ 254 h 255"/>
                <a:gd name="T6" fmla="*/ 1556 w 1557"/>
                <a:gd name="T7" fmla="*/ 78 h 255"/>
                <a:gd name="T8" fmla="*/ 915 w 1557"/>
                <a:gd name="T9" fmla="*/ 0 h 255"/>
                <a:gd name="T10" fmla="*/ 53 w 1557"/>
                <a:gd name="T11" fmla="*/ 0 h 255"/>
                <a:gd name="T12" fmla="*/ 0 w 1557"/>
                <a:gd name="T13" fmla="*/ 107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57" h="255">
                  <a:moveTo>
                    <a:pt x="0" y="107"/>
                  </a:moveTo>
                  <a:lnTo>
                    <a:pt x="887" y="107"/>
                  </a:lnTo>
                  <a:lnTo>
                    <a:pt x="1556" y="254"/>
                  </a:lnTo>
                  <a:lnTo>
                    <a:pt x="1556" y="78"/>
                  </a:lnTo>
                  <a:lnTo>
                    <a:pt x="915" y="0"/>
                  </a:lnTo>
                  <a:lnTo>
                    <a:pt x="53" y="0"/>
                  </a:lnTo>
                  <a:lnTo>
                    <a:pt x="0" y="107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38E9ED3E-87E9-C347-959A-26A520080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83412" y="5446653"/>
              <a:ext cx="449327" cy="691273"/>
            </a:xfrm>
            <a:custGeom>
              <a:avLst/>
              <a:gdLst>
                <a:gd name="T0" fmla="*/ 19 w 689"/>
                <a:gd name="T1" fmla="*/ 0 h 1060"/>
                <a:gd name="T2" fmla="*/ 0 w 689"/>
                <a:gd name="T3" fmla="*/ 272 h 1060"/>
                <a:gd name="T4" fmla="*/ 113 w 689"/>
                <a:gd name="T5" fmla="*/ 532 h 1060"/>
                <a:gd name="T6" fmla="*/ 77 w 689"/>
                <a:gd name="T7" fmla="*/ 1059 h 1060"/>
                <a:gd name="T8" fmla="*/ 346 w 689"/>
                <a:gd name="T9" fmla="*/ 607 h 1060"/>
                <a:gd name="T10" fmla="*/ 541 w 689"/>
                <a:gd name="T11" fmla="*/ 402 h 1060"/>
                <a:gd name="T12" fmla="*/ 688 w 689"/>
                <a:gd name="T13" fmla="*/ 147 h 1060"/>
                <a:gd name="T14" fmla="*/ 19 w 689"/>
                <a:gd name="T15" fmla="*/ 0 h 10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89" h="1060">
                  <a:moveTo>
                    <a:pt x="19" y="0"/>
                  </a:moveTo>
                  <a:lnTo>
                    <a:pt x="0" y="272"/>
                  </a:lnTo>
                  <a:lnTo>
                    <a:pt x="113" y="532"/>
                  </a:lnTo>
                  <a:lnTo>
                    <a:pt x="77" y="1059"/>
                  </a:lnTo>
                  <a:lnTo>
                    <a:pt x="346" y="607"/>
                  </a:lnTo>
                  <a:lnTo>
                    <a:pt x="541" y="402"/>
                  </a:lnTo>
                  <a:lnTo>
                    <a:pt x="688" y="147"/>
                  </a:lnTo>
                  <a:lnTo>
                    <a:pt x="19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6AA07B84-F77E-F242-B231-194A92E94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18426" y="5446655"/>
              <a:ext cx="279388" cy="417643"/>
            </a:xfrm>
            <a:custGeom>
              <a:avLst/>
              <a:gdLst>
                <a:gd name="T0" fmla="*/ 0 w 427"/>
                <a:gd name="T1" fmla="*/ 0 h 638"/>
                <a:gd name="T2" fmla="*/ 43 w 427"/>
                <a:gd name="T3" fmla="*/ 297 h 638"/>
                <a:gd name="T4" fmla="*/ 338 w 427"/>
                <a:gd name="T5" fmla="*/ 637 h 638"/>
                <a:gd name="T6" fmla="*/ 407 w 427"/>
                <a:gd name="T7" fmla="*/ 272 h 638"/>
                <a:gd name="T8" fmla="*/ 426 w 427"/>
                <a:gd name="T9" fmla="*/ 0 h 638"/>
                <a:gd name="T10" fmla="*/ 0 w 427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7" h="638">
                  <a:moveTo>
                    <a:pt x="0" y="0"/>
                  </a:moveTo>
                  <a:lnTo>
                    <a:pt x="43" y="297"/>
                  </a:lnTo>
                  <a:lnTo>
                    <a:pt x="338" y="637"/>
                  </a:lnTo>
                  <a:lnTo>
                    <a:pt x="407" y="272"/>
                  </a:lnTo>
                  <a:lnTo>
                    <a:pt x="426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69282F9A-E2F9-CB4D-910B-EA4BB78680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67145" y="5363124"/>
              <a:ext cx="633667" cy="529976"/>
            </a:xfrm>
            <a:custGeom>
              <a:avLst/>
              <a:gdLst>
                <a:gd name="T0" fmla="*/ 930 w 972"/>
                <a:gd name="T1" fmla="*/ 222 h 811"/>
                <a:gd name="T2" fmla="*/ 971 w 972"/>
                <a:gd name="T3" fmla="*/ 103 h 811"/>
                <a:gd name="T4" fmla="*/ 942 w 972"/>
                <a:gd name="T5" fmla="*/ 33 h 811"/>
                <a:gd name="T6" fmla="*/ 407 w 972"/>
                <a:gd name="T7" fmla="*/ 0 h 811"/>
                <a:gd name="T8" fmla="*/ 6 w 972"/>
                <a:gd name="T9" fmla="*/ 23 h 811"/>
                <a:gd name="T10" fmla="*/ 0 w 972"/>
                <a:gd name="T11" fmla="*/ 133 h 811"/>
                <a:gd name="T12" fmla="*/ 81 w 972"/>
                <a:gd name="T13" fmla="*/ 297 h 811"/>
                <a:gd name="T14" fmla="*/ 194 w 972"/>
                <a:gd name="T15" fmla="*/ 432 h 811"/>
                <a:gd name="T16" fmla="*/ 292 w 972"/>
                <a:gd name="T17" fmla="*/ 621 h 811"/>
                <a:gd name="T18" fmla="*/ 387 w 972"/>
                <a:gd name="T19" fmla="*/ 810 h 811"/>
                <a:gd name="T20" fmla="*/ 515 w 972"/>
                <a:gd name="T21" fmla="*/ 770 h 811"/>
                <a:gd name="T22" fmla="*/ 604 w 972"/>
                <a:gd name="T23" fmla="*/ 598 h 811"/>
                <a:gd name="T24" fmla="*/ 815 w 972"/>
                <a:gd name="T25" fmla="*/ 398 h 811"/>
                <a:gd name="T26" fmla="*/ 930 w 972"/>
                <a:gd name="T27" fmla="*/ 222 h 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72" h="811">
                  <a:moveTo>
                    <a:pt x="930" y="222"/>
                  </a:moveTo>
                  <a:lnTo>
                    <a:pt x="971" y="103"/>
                  </a:lnTo>
                  <a:lnTo>
                    <a:pt x="942" y="33"/>
                  </a:lnTo>
                  <a:lnTo>
                    <a:pt x="407" y="0"/>
                  </a:lnTo>
                  <a:lnTo>
                    <a:pt x="6" y="23"/>
                  </a:lnTo>
                  <a:lnTo>
                    <a:pt x="0" y="133"/>
                  </a:lnTo>
                  <a:lnTo>
                    <a:pt x="81" y="297"/>
                  </a:lnTo>
                  <a:lnTo>
                    <a:pt x="194" y="432"/>
                  </a:lnTo>
                  <a:lnTo>
                    <a:pt x="292" y="621"/>
                  </a:lnTo>
                  <a:lnTo>
                    <a:pt x="387" y="810"/>
                  </a:lnTo>
                  <a:lnTo>
                    <a:pt x="515" y="770"/>
                  </a:lnTo>
                  <a:lnTo>
                    <a:pt x="604" y="598"/>
                  </a:lnTo>
                  <a:lnTo>
                    <a:pt x="815" y="398"/>
                  </a:lnTo>
                  <a:lnTo>
                    <a:pt x="930" y="222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C9CCB151-484A-FE4E-ABD5-15CE526D64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14851" y="5510021"/>
              <a:ext cx="360039" cy="385961"/>
            </a:xfrm>
            <a:custGeom>
              <a:avLst/>
              <a:gdLst>
                <a:gd name="T0" fmla="*/ 8 w 552"/>
                <a:gd name="T1" fmla="*/ 588 h 589"/>
                <a:gd name="T2" fmla="*/ 8 w 552"/>
                <a:gd name="T3" fmla="*/ 588 h 589"/>
                <a:gd name="T4" fmla="*/ 50 w 552"/>
                <a:gd name="T5" fmla="*/ 356 h 589"/>
                <a:gd name="T6" fmla="*/ 240 w 552"/>
                <a:gd name="T7" fmla="*/ 136 h 589"/>
                <a:gd name="T8" fmla="*/ 551 w 552"/>
                <a:gd name="T9" fmla="*/ 0 h 589"/>
                <a:gd name="T10" fmla="*/ 436 w 552"/>
                <a:gd name="T11" fmla="*/ 176 h 589"/>
                <a:gd name="T12" fmla="*/ 225 w 552"/>
                <a:gd name="T13" fmla="*/ 376 h 589"/>
                <a:gd name="T14" fmla="*/ 135 w 552"/>
                <a:gd name="T15" fmla="*/ 548 h 589"/>
                <a:gd name="T16" fmla="*/ 8 w 552"/>
                <a:gd name="T17" fmla="*/ 588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2" h="589">
                  <a:moveTo>
                    <a:pt x="8" y="588"/>
                  </a:moveTo>
                  <a:lnTo>
                    <a:pt x="8" y="588"/>
                  </a:lnTo>
                  <a:cubicBezTo>
                    <a:pt x="0" y="573"/>
                    <a:pt x="50" y="356"/>
                    <a:pt x="50" y="356"/>
                  </a:cubicBezTo>
                  <a:lnTo>
                    <a:pt x="240" y="136"/>
                  </a:lnTo>
                  <a:lnTo>
                    <a:pt x="551" y="0"/>
                  </a:lnTo>
                  <a:lnTo>
                    <a:pt x="436" y="176"/>
                  </a:lnTo>
                  <a:lnTo>
                    <a:pt x="225" y="376"/>
                  </a:lnTo>
                  <a:lnTo>
                    <a:pt x="135" y="548"/>
                  </a:lnTo>
                  <a:lnTo>
                    <a:pt x="8" y="588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330C0107-4AD5-A542-BD66-16E3972163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67145" y="5363125"/>
              <a:ext cx="633667" cy="86409"/>
            </a:xfrm>
            <a:custGeom>
              <a:avLst/>
              <a:gdLst>
                <a:gd name="T0" fmla="*/ 971 w 972"/>
                <a:gd name="T1" fmla="*/ 103 h 134"/>
                <a:gd name="T2" fmla="*/ 420 w 972"/>
                <a:gd name="T3" fmla="*/ 68 h 134"/>
                <a:gd name="T4" fmla="*/ 0 w 972"/>
                <a:gd name="T5" fmla="*/ 133 h 134"/>
                <a:gd name="T6" fmla="*/ 6 w 972"/>
                <a:gd name="T7" fmla="*/ 23 h 134"/>
                <a:gd name="T8" fmla="*/ 407 w 972"/>
                <a:gd name="T9" fmla="*/ 0 h 134"/>
                <a:gd name="T10" fmla="*/ 942 w 972"/>
                <a:gd name="T11" fmla="*/ 33 h 134"/>
                <a:gd name="T12" fmla="*/ 971 w 972"/>
                <a:gd name="T13" fmla="*/ 10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2" h="134">
                  <a:moveTo>
                    <a:pt x="971" y="103"/>
                  </a:moveTo>
                  <a:lnTo>
                    <a:pt x="420" y="68"/>
                  </a:lnTo>
                  <a:lnTo>
                    <a:pt x="0" y="133"/>
                  </a:lnTo>
                  <a:lnTo>
                    <a:pt x="6" y="23"/>
                  </a:lnTo>
                  <a:lnTo>
                    <a:pt x="407" y="0"/>
                  </a:lnTo>
                  <a:lnTo>
                    <a:pt x="942" y="33"/>
                  </a:lnTo>
                  <a:lnTo>
                    <a:pt x="971" y="103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C4074FB2-C2F2-A846-AD9D-76FD21DBD6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67145" y="5409209"/>
              <a:ext cx="276509" cy="429166"/>
            </a:xfrm>
            <a:custGeom>
              <a:avLst/>
              <a:gdLst>
                <a:gd name="T0" fmla="*/ 420 w 422"/>
                <a:gd name="T1" fmla="*/ 0 h 655"/>
                <a:gd name="T2" fmla="*/ 421 w 422"/>
                <a:gd name="T3" fmla="*/ 169 h 655"/>
                <a:gd name="T4" fmla="*/ 342 w 422"/>
                <a:gd name="T5" fmla="*/ 326 h 655"/>
                <a:gd name="T6" fmla="*/ 343 w 422"/>
                <a:gd name="T7" fmla="*/ 654 h 655"/>
                <a:gd name="T8" fmla="*/ 194 w 422"/>
                <a:gd name="T9" fmla="*/ 364 h 655"/>
                <a:gd name="T10" fmla="*/ 81 w 422"/>
                <a:gd name="T11" fmla="*/ 229 h 655"/>
                <a:gd name="T12" fmla="*/ 0 w 422"/>
                <a:gd name="T13" fmla="*/ 65 h 655"/>
                <a:gd name="T14" fmla="*/ 420 w 422"/>
                <a:gd name="T15" fmla="*/ 0 h 6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2" h="655">
                  <a:moveTo>
                    <a:pt x="420" y="0"/>
                  </a:moveTo>
                  <a:lnTo>
                    <a:pt x="421" y="169"/>
                  </a:lnTo>
                  <a:lnTo>
                    <a:pt x="342" y="326"/>
                  </a:lnTo>
                  <a:lnTo>
                    <a:pt x="343" y="654"/>
                  </a:lnTo>
                  <a:lnTo>
                    <a:pt x="194" y="364"/>
                  </a:lnTo>
                  <a:lnTo>
                    <a:pt x="81" y="229"/>
                  </a:lnTo>
                  <a:lnTo>
                    <a:pt x="0" y="65"/>
                  </a:lnTo>
                  <a:lnTo>
                    <a:pt x="42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F3AF5C6C-FAFC-7E4A-8208-7234AEF415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43654" y="5409210"/>
              <a:ext cx="172818" cy="259227"/>
            </a:xfrm>
            <a:custGeom>
              <a:avLst/>
              <a:gdLst>
                <a:gd name="T0" fmla="*/ 265 w 266"/>
                <a:gd name="T1" fmla="*/ 16 h 399"/>
                <a:gd name="T2" fmla="*/ 227 w 266"/>
                <a:gd name="T3" fmla="*/ 199 h 399"/>
                <a:gd name="T4" fmla="*/ 29 w 266"/>
                <a:gd name="T5" fmla="*/ 398 h 399"/>
                <a:gd name="T6" fmla="*/ 1 w 266"/>
                <a:gd name="T7" fmla="*/ 169 h 399"/>
                <a:gd name="T8" fmla="*/ 0 w 266"/>
                <a:gd name="T9" fmla="*/ 0 h 399"/>
                <a:gd name="T10" fmla="*/ 265 w 266"/>
                <a:gd name="T11" fmla="*/ 16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6" h="399">
                  <a:moveTo>
                    <a:pt x="265" y="16"/>
                  </a:moveTo>
                  <a:lnTo>
                    <a:pt x="227" y="199"/>
                  </a:lnTo>
                  <a:lnTo>
                    <a:pt x="29" y="398"/>
                  </a:lnTo>
                  <a:lnTo>
                    <a:pt x="1" y="169"/>
                  </a:lnTo>
                  <a:lnTo>
                    <a:pt x="0" y="0"/>
                  </a:lnTo>
                  <a:lnTo>
                    <a:pt x="265" y="16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2FC273E7-61E5-734F-9E8F-33305D46D0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77565" y="3980579"/>
              <a:ext cx="4202362" cy="6616056"/>
            </a:xfrm>
            <a:custGeom>
              <a:avLst/>
              <a:gdLst>
                <a:gd name="T0" fmla="*/ 0 w 6433"/>
                <a:gd name="T1" fmla="*/ 3951 h 10128"/>
                <a:gd name="T2" fmla="*/ 719 w 6433"/>
                <a:gd name="T3" fmla="*/ 2309 h 10128"/>
                <a:gd name="T4" fmla="*/ 1471 w 6433"/>
                <a:gd name="T5" fmla="*/ 2018 h 10128"/>
                <a:gd name="T6" fmla="*/ 2070 w 6433"/>
                <a:gd name="T7" fmla="*/ 838 h 10128"/>
                <a:gd name="T8" fmla="*/ 2994 w 6433"/>
                <a:gd name="T9" fmla="*/ 0 h 10128"/>
                <a:gd name="T10" fmla="*/ 4140 w 6433"/>
                <a:gd name="T11" fmla="*/ 0 h 10128"/>
                <a:gd name="T12" fmla="*/ 4892 w 6433"/>
                <a:gd name="T13" fmla="*/ 1146 h 10128"/>
                <a:gd name="T14" fmla="*/ 5251 w 6433"/>
                <a:gd name="T15" fmla="*/ 2635 h 10128"/>
                <a:gd name="T16" fmla="*/ 6004 w 6433"/>
                <a:gd name="T17" fmla="*/ 3579 h 10128"/>
                <a:gd name="T18" fmla="*/ 6432 w 6433"/>
                <a:gd name="T19" fmla="*/ 4619 h 10128"/>
                <a:gd name="T20" fmla="*/ 5748 w 6433"/>
                <a:gd name="T21" fmla="*/ 6637 h 10128"/>
                <a:gd name="T22" fmla="*/ 4841 w 6433"/>
                <a:gd name="T23" fmla="*/ 7698 h 10128"/>
                <a:gd name="T24" fmla="*/ 4345 w 6433"/>
                <a:gd name="T25" fmla="*/ 9135 h 10128"/>
                <a:gd name="T26" fmla="*/ 3609 w 6433"/>
                <a:gd name="T27" fmla="*/ 10127 h 10128"/>
                <a:gd name="T28" fmla="*/ 2960 w 6433"/>
                <a:gd name="T29" fmla="*/ 9922 h 10128"/>
                <a:gd name="T30" fmla="*/ 2447 w 6433"/>
                <a:gd name="T31" fmla="*/ 8211 h 10128"/>
                <a:gd name="T32" fmla="*/ 1437 w 6433"/>
                <a:gd name="T33" fmla="*/ 6962 h 10128"/>
                <a:gd name="T34" fmla="*/ 907 w 6433"/>
                <a:gd name="T35" fmla="*/ 5645 h 10128"/>
                <a:gd name="T36" fmla="*/ 0 w 6433"/>
                <a:gd name="T37" fmla="*/ 4397 h 10128"/>
                <a:gd name="T38" fmla="*/ 0 w 6433"/>
                <a:gd name="T39" fmla="*/ 3951 h 10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433" h="10128">
                  <a:moveTo>
                    <a:pt x="0" y="3951"/>
                  </a:moveTo>
                  <a:lnTo>
                    <a:pt x="719" y="2309"/>
                  </a:lnTo>
                  <a:lnTo>
                    <a:pt x="1471" y="2018"/>
                  </a:lnTo>
                  <a:lnTo>
                    <a:pt x="2070" y="838"/>
                  </a:lnTo>
                  <a:lnTo>
                    <a:pt x="2994" y="0"/>
                  </a:lnTo>
                  <a:lnTo>
                    <a:pt x="4140" y="0"/>
                  </a:lnTo>
                  <a:lnTo>
                    <a:pt x="4892" y="1146"/>
                  </a:lnTo>
                  <a:lnTo>
                    <a:pt x="5251" y="2635"/>
                  </a:lnTo>
                  <a:lnTo>
                    <a:pt x="6004" y="3579"/>
                  </a:lnTo>
                  <a:lnTo>
                    <a:pt x="6432" y="4619"/>
                  </a:lnTo>
                  <a:lnTo>
                    <a:pt x="5748" y="6637"/>
                  </a:lnTo>
                  <a:lnTo>
                    <a:pt x="4841" y="7698"/>
                  </a:lnTo>
                  <a:lnTo>
                    <a:pt x="4345" y="9135"/>
                  </a:lnTo>
                  <a:lnTo>
                    <a:pt x="3609" y="10127"/>
                  </a:lnTo>
                  <a:lnTo>
                    <a:pt x="2960" y="9922"/>
                  </a:lnTo>
                  <a:lnTo>
                    <a:pt x="2447" y="8211"/>
                  </a:lnTo>
                  <a:lnTo>
                    <a:pt x="1437" y="6962"/>
                  </a:lnTo>
                  <a:lnTo>
                    <a:pt x="907" y="5645"/>
                  </a:lnTo>
                  <a:lnTo>
                    <a:pt x="0" y="4397"/>
                  </a:lnTo>
                  <a:lnTo>
                    <a:pt x="0" y="395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43492165-6AD2-6046-9E86-26B2A1D733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47056" y="5299758"/>
              <a:ext cx="985063" cy="607745"/>
            </a:xfrm>
            <a:custGeom>
              <a:avLst/>
              <a:gdLst>
                <a:gd name="T0" fmla="*/ 0 w 1507"/>
                <a:gd name="T1" fmla="*/ 291 h 932"/>
                <a:gd name="T2" fmla="*/ 996 w 1507"/>
                <a:gd name="T3" fmla="*/ 931 h 932"/>
                <a:gd name="T4" fmla="*/ 1506 w 1507"/>
                <a:gd name="T5" fmla="*/ 775 h 932"/>
                <a:gd name="T6" fmla="*/ 752 w 1507"/>
                <a:gd name="T7" fmla="*/ 0 h 932"/>
                <a:gd name="T8" fmla="*/ 0 w 1507"/>
                <a:gd name="T9" fmla="*/ 291 h 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7" h="932">
                  <a:moveTo>
                    <a:pt x="0" y="291"/>
                  </a:moveTo>
                  <a:lnTo>
                    <a:pt x="996" y="931"/>
                  </a:lnTo>
                  <a:lnTo>
                    <a:pt x="1506" y="775"/>
                  </a:lnTo>
                  <a:lnTo>
                    <a:pt x="752" y="0"/>
                  </a:lnTo>
                  <a:lnTo>
                    <a:pt x="0" y="291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4EF74FD3-8C8C-D34A-A7A7-1D974EE8F8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6706" y="4527836"/>
              <a:ext cx="783442" cy="1278854"/>
            </a:xfrm>
            <a:custGeom>
              <a:avLst/>
              <a:gdLst>
                <a:gd name="T0" fmla="*/ 754 w 1198"/>
                <a:gd name="T1" fmla="*/ 1955 h 1956"/>
                <a:gd name="T2" fmla="*/ 1197 w 1198"/>
                <a:gd name="T3" fmla="*/ 1180 h 1956"/>
                <a:gd name="T4" fmla="*/ 599 w 1198"/>
                <a:gd name="T5" fmla="*/ 0 h 1956"/>
                <a:gd name="T6" fmla="*/ 0 w 1198"/>
                <a:gd name="T7" fmla="*/ 1180 h 1956"/>
                <a:gd name="T8" fmla="*/ 754 w 1198"/>
                <a:gd name="T9" fmla="*/ 1955 h 19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98" h="1956">
                  <a:moveTo>
                    <a:pt x="754" y="1955"/>
                  </a:moveTo>
                  <a:lnTo>
                    <a:pt x="1197" y="1180"/>
                  </a:lnTo>
                  <a:lnTo>
                    <a:pt x="599" y="0"/>
                  </a:lnTo>
                  <a:lnTo>
                    <a:pt x="0" y="1180"/>
                  </a:lnTo>
                  <a:lnTo>
                    <a:pt x="754" y="1955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77EA5264-0DFE-A34E-BFD4-9EA2501786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28427" y="3980579"/>
              <a:ext cx="1126197" cy="1866436"/>
            </a:xfrm>
            <a:custGeom>
              <a:avLst/>
              <a:gdLst>
                <a:gd name="T0" fmla="*/ 924 w 1724"/>
                <a:gd name="T1" fmla="*/ 0 h 2859"/>
                <a:gd name="T2" fmla="*/ 1625 w 1724"/>
                <a:gd name="T3" fmla="*/ 1155 h 2859"/>
                <a:gd name="T4" fmla="*/ 1723 w 1724"/>
                <a:gd name="T5" fmla="*/ 2858 h 2859"/>
                <a:gd name="T6" fmla="*/ 598 w 1724"/>
                <a:gd name="T7" fmla="*/ 2018 h 2859"/>
                <a:gd name="T8" fmla="*/ 0 w 1724"/>
                <a:gd name="T9" fmla="*/ 838 h 2859"/>
                <a:gd name="T10" fmla="*/ 924 w 1724"/>
                <a:gd name="T11" fmla="*/ 0 h 2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4" h="2859">
                  <a:moveTo>
                    <a:pt x="924" y="0"/>
                  </a:moveTo>
                  <a:lnTo>
                    <a:pt x="1625" y="1155"/>
                  </a:lnTo>
                  <a:lnTo>
                    <a:pt x="1723" y="2858"/>
                  </a:lnTo>
                  <a:lnTo>
                    <a:pt x="598" y="2018"/>
                  </a:lnTo>
                  <a:lnTo>
                    <a:pt x="0" y="838"/>
                  </a:lnTo>
                  <a:lnTo>
                    <a:pt x="924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A233AF9F-373B-2945-A10C-44A6BB18BA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3291" y="3980580"/>
              <a:ext cx="1241409" cy="754639"/>
            </a:xfrm>
            <a:custGeom>
              <a:avLst/>
              <a:gdLst>
                <a:gd name="T0" fmla="*/ 701 w 1899"/>
                <a:gd name="T1" fmla="*/ 1155 h 1156"/>
                <a:gd name="T2" fmla="*/ 1898 w 1899"/>
                <a:gd name="T3" fmla="*/ 1146 h 1156"/>
                <a:gd name="T4" fmla="*/ 1146 w 1899"/>
                <a:gd name="T5" fmla="*/ 0 h 1156"/>
                <a:gd name="T6" fmla="*/ 0 w 1899"/>
                <a:gd name="T7" fmla="*/ 0 h 1156"/>
                <a:gd name="T8" fmla="*/ 701 w 1899"/>
                <a:gd name="T9" fmla="*/ 1155 h 1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99" h="1156">
                  <a:moveTo>
                    <a:pt x="701" y="1155"/>
                  </a:moveTo>
                  <a:lnTo>
                    <a:pt x="1898" y="1146"/>
                  </a:lnTo>
                  <a:lnTo>
                    <a:pt x="1146" y="0"/>
                  </a:lnTo>
                  <a:lnTo>
                    <a:pt x="0" y="0"/>
                  </a:lnTo>
                  <a:lnTo>
                    <a:pt x="701" y="1155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FF82DF98-44CE-B746-A3F4-39737F0F0F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77565" y="6855121"/>
              <a:ext cx="1598569" cy="2491462"/>
            </a:xfrm>
            <a:custGeom>
              <a:avLst/>
              <a:gdLst>
                <a:gd name="T0" fmla="*/ 0 w 2448"/>
                <a:gd name="T1" fmla="*/ 0 h 3815"/>
                <a:gd name="T2" fmla="*/ 1905 w 2448"/>
                <a:gd name="T3" fmla="*/ 1300 h 3815"/>
                <a:gd name="T4" fmla="*/ 2391 w 2448"/>
                <a:gd name="T5" fmla="*/ 2809 h 3815"/>
                <a:gd name="T6" fmla="*/ 2447 w 2448"/>
                <a:gd name="T7" fmla="*/ 3814 h 3815"/>
                <a:gd name="T8" fmla="*/ 1437 w 2448"/>
                <a:gd name="T9" fmla="*/ 2565 h 3815"/>
                <a:gd name="T10" fmla="*/ 907 w 2448"/>
                <a:gd name="T11" fmla="*/ 1248 h 3815"/>
                <a:gd name="T12" fmla="*/ 0 w 2448"/>
                <a:gd name="T13" fmla="*/ 0 h 38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48" h="3815">
                  <a:moveTo>
                    <a:pt x="0" y="0"/>
                  </a:moveTo>
                  <a:lnTo>
                    <a:pt x="1905" y="1300"/>
                  </a:lnTo>
                  <a:lnTo>
                    <a:pt x="2391" y="2809"/>
                  </a:lnTo>
                  <a:lnTo>
                    <a:pt x="2447" y="3814"/>
                  </a:lnTo>
                  <a:lnTo>
                    <a:pt x="1437" y="2565"/>
                  </a:lnTo>
                  <a:lnTo>
                    <a:pt x="907" y="1248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4D4BEF1C-87E6-7646-A1A2-F681DEC731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1855" y="5299757"/>
              <a:ext cx="1394066" cy="5164383"/>
            </a:xfrm>
            <a:custGeom>
              <a:avLst/>
              <a:gdLst>
                <a:gd name="T0" fmla="*/ 0 w 2134"/>
                <a:gd name="T1" fmla="*/ 3679 h 7905"/>
                <a:gd name="T2" fmla="*/ 320 w 2134"/>
                <a:gd name="T3" fmla="*/ 775 h 7905"/>
                <a:gd name="T4" fmla="*/ 763 w 2134"/>
                <a:gd name="T5" fmla="*/ 0 h 7905"/>
                <a:gd name="T6" fmla="*/ 1888 w 2134"/>
                <a:gd name="T7" fmla="*/ 840 h 7905"/>
                <a:gd name="T8" fmla="*/ 2133 w 2134"/>
                <a:gd name="T9" fmla="*/ 3359 h 7905"/>
                <a:gd name="T10" fmla="*/ 1415 w 2134"/>
                <a:gd name="T11" fmla="*/ 7665 h 7905"/>
                <a:gd name="T12" fmla="*/ 1055 w 2134"/>
                <a:gd name="T13" fmla="*/ 7904 h 7905"/>
                <a:gd name="T14" fmla="*/ 542 w 2134"/>
                <a:gd name="T15" fmla="*/ 6193 h 7905"/>
                <a:gd name="T16" fmla="*/ 468 w 2134"/>
                <a:gd name="T17" fmla="*/ 5129 h 7905"/>
                <a:gd name="T18" fmla="*/ 0 w 2134"/>
                <a:gd name="T19" fmla="*/ 3679 h 7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34" h="7905">
                  <a:moveTo>
                    <a:pt x="0" y="3679"/>
                  </a:moveTo>
                  <a:lnTo>
                    <a:pt x="320" y="775"/>
                  </a:lnTo>
                  <a:lnTo>
                    <a:pt x="763" y="0"/>
                  </a:lnTo>
                  <a:lnTo>
                    <a:pt x="1888" y="840"/>
                  </a:lnTo>
                  <a:lnTo>
                    <a:pt x="2133" y="3359"/>
                  </a:lnTo>
                  <a:lnTo>
                    <a:pt x="1415" y="7665"/>
                  </a:lnTo>
                  <a:lnTo>
                    <a:pt x="1055" y="7904"/>
                  </a:lnTo>
                  <a:lnTo>
                    <a:pt x="542" y="6193"/>
                  </a:lnTo>
                  <a:lnTo>
                    <a:pt x="468" y="5129"/>
                  </a:lnTo>
                  <a:lnTo>
                    <a:pt x="0" y="3679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F740E20E-516A-9F4A-BDB1-29B92617EE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83239" y="5806692"/>
              <a:ext cx="748879" cy="1898120"/>
            </a:xfrm>
            <a:custGeom>
              <a:avLst/>
              <a:gdLst>
                <a:gd name="T0" fmla="*/ 634 w 1145"/>
                <a:gd name="T1" fmla="*/ 156 h 2905"/>
                <a:gd name="T2" fmla="*/ 0 w 1145"/>
                <a:gd name="T3" fmla="*/ 2341 h 2905"/>
                <a:gd name="T4" fmla="*/ 824 w 1145"/>
                <a:gd name="T5" fmla="*/ 2904 h 2905"/>
                <a:gd name="T6" fmla="*/ 1144 w 1145"/>
                <a:gd name="T7" fmla="*/ 0 h 2905"/>
                <a:gd name="T8" fmla="*/ 634 w 1145"/>
                <a:gd name="T9" fmla="*/ 156 h 2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5" h="2905">
                  <a:moveTo>
                    <a:pt x="634" y="156"/>
                  </a:moveTo>
                  <a:lnTo>
                    <a:pt x="0" y="2341"/>
                  </a:lnTo>
                  <a:lnTo>
                    <a:pt x="824" y="2904"/>
                  </a:lnTo>
                  <a:lnTo>
                    <a:pt x="1144" y="0"/>
                  </a:lnTo>
                  <a:lnTo>
                    <a:pt x="634" y="156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9BB16854-B2B4-3D41-AF9D-FABE74A2C3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0148" y="5299757"/>
              <a:ext cx="895773" cy="3398757"/>
            </a:xfrm>
            <a:custGeom>
              <a:avLst/>
              <a:gdLst>
                <a:gd name="T0" fmla="*/ 0 w 1371"/>
                <a:gd name="T1" fmla="*/ 0 h 5203"/>
                <a:gd name="T2" fmla="*/ 264 w 1371"/>
                <a:gd name="T3" fmla="*/ 3385 h 5203"/>
                <a:gd name="T4" fmla="*/ 1063 w 1371"/>
                <a:gd name="T5" fmla="*/ 5202 h 5203"/>
                <a:gd name="T6" fmla="*/ 1370 w 1371"/>
                <a:gd name="T7" fmla="*/ 3359 h 5203"/>
                <a:gd name="T8" fmla="*/ 1125 w 1371"/>
                <a:gd name="T9" fmla="*/ 840 h 5203"/>
                <a:gd name="T10" fmla="*/ 0 w 1371"/>
                <a:gd name="T11" fmla="*/ 0 h 5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1" h="5203">
                  <a:moveTo>
                    <a:pt x="0" y="0"/>
                  </a:moveTo>
                  <a:lnTo>
                    <a:pt x="264" y="3385"/>
                  </a:lnTo>
                  <a:lnTo>
                    <a:pt x="1063" y="5202"/>
                  </a:lnTo>
                  <a:lnTo>
                    <a:pt x="1370" y="3359"/>
                  </a:lnTo>
                  <a:lnTo>
                    <a:pt x="1125" y="84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99BCD330-A2CC-7947-9165-F0CE520757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10249" y="9948565"/>
              <a:ext cx="904415" cy="648069"/>
            </a:xfrm>
            <a:custGeom>
              <a:avLst/>
              <a:gdLst>
                <a:gd name="T0" fmla="*/ 360 w 1386"/>
                <a:gd name="T1" fmla="*/ 548 h 993"/>
                <a:gd name="T2" fmla="*/ 1385 w 1386"/>
                <a:gd name="T3" fmla="*/ 0 h 993"/>
                <a:gd name="T4" fmla="*/ 649 w 1386"/>
                <a:gd name="T5" fmla="*/ 992 h 993"/>
                <a:gd name="T6" fmla="*/ 0 w 1386"/>
                <a:gd name="T7" fmla="*/ 787 h 993"/>
                <a:gd name="T8" fmla="*/ 360 w 1386"/>
                <a:gd name="T9" fmla="*/ 548 h 9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6" h="993">
                  <a:moveTo>
                    <a:pt x="360" y="548"/>
                  </a:moveTo>
                  <a:lnTo>
                    <a:pt x="1385" y="0"/>
                  </a:lnTo>
                  <a:lnTo>
                    <a:pt x="649" y="992"/>
                  </a:lnTo>
                  <a:lnTo>
                    <a:pt x="0" y="787"/>
                  </a:lnTo>
                  <a:lnTo>
                    <a:pt x="360" y="548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32D8DFA1-B99F-DE41-9391-2ED4038080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14301" y="5849896"/>
              <a:ext cx="1319178" cy="4101551"/>
            </a:xfrm>
            <a:custGeom>
              <a:avLst/>
              <a:gdLst>
                <a:gd name="T0" fmla="*/ 614 w 2018"/>
                <a:gd name="T1" fmla="*/ 6277 h 6278"/>
                <a:gd name="T2" fmla="*/ 0 w 2018"/>
                <a:gd name="T3" fmla="*/ 4362 h 6278"/>
                <a:gd name="T4" fmla="*/ 307 w 2018"/>
                <a:gd name="T5" fmla="*/ 2519 h 6278"/>
                <a:gd name="T6" fmla="*/ 62 w 2018"/>
                <a:gd name="T7" fmla="*/ 0 h 6278"/>
                <a:gd name="T8" fmla="*/ 1390 w 2018"/>
                <a:gd name="T9" fmla="*/ 1387 h 6278"/>
                <a:gd name="T10" fmla="*/ 2017 w 2018"/>
                <a:gd name="T11" fmla="*/ 3779 h 6278"/>
                <a:gd name="T12" fmla="*/ 1110 w 2018"/>
                <a:gd name="T13" fmla="*/ 4840 h 6278"/>
                <a:gd name="T14" fmla="*/ 614 w 2018"/>
                <a:gd name="T15" fmla="*/ 6277 h 6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18" h="6278">
                  <a:moveTo>
                    <a:pt x="614" y="6277"/>
                  </a:moveTo>
                  <a:lnTo>
                    <a:pt x="0" y="4362"/>
                  </a:lnTo>
                  <a:lnTo>
                    <a:pt x="307" y="2519"/>
                  </a:lnTo>
                  <a:lnTo>
                    <a:pt x="62" y="0"/>
                  </a:lnTo>
                  <a:lnTo>
                    <a:pt x="1390" y="1387"/>
                  </a:lnTo>
                  <a:lnTo>
                    <a:pt x="2017" y="3779"/>
                  </a:lnTo>
                  <a:lnTo>
                    <a:pt x="1110" y="4840"/>
                  </a:lnTo>
                  <a:lnTo>
                    <a:pt x="614" y="627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4AC37530-F263-CE4D-9779-30B68AEB56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54625" y="5703001"/>
              <a:ext cx="1445912" cy="1641772"/>
            </a:xfrm>
            <a:custGeom>
              <a:avLst/>
              <a:gdLst>
                <a:gd name="T0" fmla="*/ 1458 w 2212"/>
                <a:gd name="T1" fmla="*/ 0 h 2514"/>
                <a:gd name="T2" fmla="*/ 0 w 2212"/>
                <a:gd name="T3" fmla="*/ 223 h 2514"/>
                <a:gd name="T4" fmla="*/ 1328 w 2212"/>
                <a:gd name="T5" fmla="*/ 1610 h 2514"/>
                <a:gd name="T6" fmla="*/ 1997 w 2212"/>
                <a:gd name="T7" fmla="*/ 2513 h 2514"/>
                <a:gd name="T8" fmla="*/ 2211 w 2212"/>
                <a:gd name="T9" fmla="*/ 944 h 2514"/>
                <a:gd name="T10" fmla="*/ 1458 w 2212"/>
                <a:gd name="T11" fmla="*/ 0 h 2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12" h="2514">
                  <a:moveTo>
                    <a:pt x="1458" y="0"/>
                  </a:moveTo>
                  <a:lnTo>
                    <a:pt x="0" y="223"/>
                  </a:lnTo>
                  <a:lnTo>
                    <a:pt x="1328" y="1610"/>
                  </a:lnTo>
                  <a:lnTo>
                    <a:pt x="1997" y="2513"/>
                  </a:lnTo>
                  <a:lnTo>
                    <a:pt x="2211" y="944"/>
                  </a:lnTo>
                  <a:lnTo>
                    <a:pt x="1458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B871F1B1-C233-2340-883B-EB9BAF0230E6}"/>
              </a:ext>
            </a:extLst>
          </p:cNvPr>
          <p:cNvSpPr/>
          <p:nvPr/>
        </p:nvSpPr>
        <p:spPr>
          <a:xfrm>
            <a:off x="-4733" y="5328456"/>
            <a:ext cx="24377650" cy="8406777"/>
          </a:xfrm>
          <a:prstGeom prst="rect">
            <a:avLst/>
          </a:prstGeom>
          <a:solidFill>
            <a:schemeClr val="accent4">
              <a:lumMod val="20000"/>
              <a:lumOff val="8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0CEB128-7EA5-AB40-BB15-A53B9DA01700}"/>
              </a:ext>
            </a:extLst>
          </p:cNvPr>
          <p:cNvSpPr txBox="1"/>
          <p:nvPr/>
        </p:nvSpPr>
        <p:spPr>
          <a:xfrm>
            <a:off x="18075704" y="287795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4936ED44-CB73-0045-9E60-776AE0B751D2}"/>
              </a:ext>
            </a:extLst>
          </p:cNvPr>
          <p:cNvSpPr txBox="1">
            <a:spLocks/>
          </p:cNvSpPr>
          <p:nvPr/>
        </p:nvSpPr>
        <p:spPr>
          <a:xfrm>
            <a:off x="18075704" y="353869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6266BE7-33F6-8D4E-8FE8-E5D91F8CC5A3}"/>
              </a:ext>
            </a:extLst>
          </p:cNvPr>
          <p:cNvSpPr txBox="1"/>
          <p:nvPr/>
        </p:nvSpPr>
        <p:spPr>
          <a:xfrm>
            <a:off x="18075704" y="677970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21275D83-2AFE-1342-B9DE-B2CB559700F5}"/>
              </a:ext>
            </a:extLst>
          </p:cNvPr>
          <p:cNvSpPr txBox="1">
            <a:spLocks/>
          </p:cNvSpPr>
          <p:nvPr/>
        </p:nvSpPr>
        <p:spPr>
          <a:xfrm>
            <a:off x="18075704" y="744044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D004251-5305-0740-B9BF-E01B9DE381D4}"/>
              </a:ext>
            </a:extLst>
          </p:cNvPr>
          <p:cNvSpPr txBox="1"/>
          <p:nvPr/>
        </p:nvSpPr>
        <p:spPr>
          <a:xfrm>
            <a:off x="18075704" y="10681453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7C77E69A-C698-354D-81A6-D682861C6A84}"/>
              </a:ext>
            </a:extLst>
          </p:cNvPr>
          <p:cNvSpPr txBox="1">
            <a:spLocks/>
          </p:cNvSpPr>
          <p:nvPr/>
        </p:nvSpPr>
        <p:spPr>
          <a:xfrm>
            <a:off x="18075704" y="1134219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6229862-2A54-484B-945A-61B396E35327}"/>
              </a:ext>
            </a:extLst>
          </p:cNvPr>
          <p:cNvSpPr txBox="1"/>
          <p:nvPr/>
        </p:nvSpPr>
        <p:spPr>
          <a:xfrm>
            <a:off x="4723147" y="287795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F082D0C7-CF6D-654D-B395-C4B883DCB08A}"/>
              </a:ext>
            </a:extLst>
          </p:cNvPr>
          <p:cNvSpPr txBox="1">
            <a:spLocks/>
          </p:cNvSpPr>
          <p:nvPr/>
        </p:nvSpPr>
        <p:spPr>
          <a:xfrm>
            <a:off x="1514892" y="353869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F8C04A4-21A9-B940-8E22-FF1C35233FAA}"/>
              </a:ext>
            </a:extLst>
          </p:cNvPr>
          <p:cNvSpPr txBox="1"/>
          <p:nvPr/>
        </p:nvSpPr>
        <p:spPr>
          <a:xfrm>
            <a:off x="4626965" y="6779703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1C929437-8133-B640-A64A-31D99551D3B7}"/>
              </a:ext>
            </a:extLst>
          </p:cNvPr>
          <p:cNvSpPr txBox="1">
            <a:spLocks/>
          </p:cNvSpPr>
          <p:nvPr/>
        </p:nvSpPr>
        <p:spPr>
          <a:xfrm>
            <a:off x="1514892" y="744044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46086CF-1193-0D4E-82CD-471E53B45466}"/>
              </a:ext>
            </a:extLst>
          </p:cNvPr>
          <p:cNvSpPr txBox="1"/>
          <p:nvPr/>
        </p:nvSpPr>
        <p:spPr>
          <a:xfrm>
            <a:off x="4607729" y="10681453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15AFD32A-2794-4240-9D70-21696280B7D1}"/>
              </a:ext>
            </a:extLst>
          </p:cNvPr>
          <p:cNvSpPr txBox="1">
            <a:spLocks/>
          </p:cNvSpPr>
          <p:nvPr/>
        </p:nvSpPr>
        <p:spPr>
          <a:xfrm>
            <a:off x="1514892" y="1134219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0AA8B932-3ED5-FA4F-9BFF-2D6280F42E3E}"/>
              </a:ext>
            </a:extLst>
          </p:cNvPr>
          <p:cNvGrpSpPr/>
          <p:nvPr/>
        </p:nvGrpSpPr>
        <p:grpSpPr>
          <a:xfrm>
            <a:off x="13577408" y="3167743"/>
            <a:ext cx="4066711" cy="1326582"/>
            <a:chOff x="12983912" y="3167743"/>
            <a:chExt cx="4066711" cy="1326582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2015B2EB-25D7-EC42-B59C-19A40F53AE06}"/>
                </a:ext>
              </a:extLst>
            </p:cNvPr>
            <p:cNvCxnSpPr>
              <a:cxnSpLocks/>
            </p:cNvCxnSpPr>
            <p:nvPr/>
          </p:nvCxnSpPr>
          <p:spPr>
            <a:xfrm>
              <a:off x="15679023" y="3170339"/>
              <a:ext cx="1371600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79951A64-07EF-DB4E-A487-72C824E1A97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983912" y="3167743"/>
              <a:ext cx="2742868" cy="1326582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CC1CE6D-B83D-B34F-AD0B-13E6452D8BE2}"/>
              </a:ext>
            </a:extLst>
          </p:cNvPr>
          <p:cNvGrpSpPr/>
          <p:nvPr/>
        </p:nvGrpSpPr>
        <p:grpSpPr>
          <a:xfrm flipH="1">
            <a:off x="6717943" y="3167743"/>
            <a:ext cx="4337223" cy="1220546"/>
            <a:chOff x="12817835" y="3167743"/>
            <a:chExt cx="4338051" cy="1220546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9BAC8BBC-6355-C347-8D96-E7A5AF04CE65}"/>
                </a:ext>
              </a:extLst>
            </p:cNvPr>
            <p:cNvCxnSpPr>
              <a:cxnSpLocks/>
            </p:cNvCxnSpPr>
            <p:nvPr/>
          </p:nvCxnSpPr>
          <p:spPr>
            <a:xfrm>
              <a:off x="15784024" y="3170339"/>
              <a:ext cx="1371862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776D76D-4B3A-1948-B80D-A856752E63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817835" y="3167743"/>
              <a:ext cx="2966189" cy="1220546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3D82E30F-34DF-7740-B4E3-AC98E2B7C519}"/>
              </a:ext>
            </a:extLst>
          </p:cNvPr>
          <p:cNvGrpSpPr/>
          <p:nvPr/>
        </p:nvGrpSpPr>
        <p:grpSpPr>
          <a:xfrm flipH="1">
            <a:off x="6717943" y="9881472"/>
            <a:ext cx="4153943" cy="1095262"/>
            <a:chOff x="13001150" y="2075077"/>
            <a:chExt cx="4154736" cy="1095262"/>
          </a:xfrm>
        </p:grpSpPr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78D5D931-05EE-E748-96B5-2ED86FDA2D57}"/>
                </a:ext>
              </a:extLst>
            </p:cNvPr>
            <p:cNvCxnSpPr>
              <a:cxnSpLocks/>
            </p:cNvCxnSpPr>
            <p:nvPr/>
          </p:nvCxnSpPr>
          <p:spPr>
            <a:xfrm>
              <a:off x="15784024" y="3170339"/>
              <a:ext cx="1371862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0DF826D-AED7-5B45-B688-67EC836D688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001150" y="2075077"/>
              <a:ext cx="2782874" cy="1095262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C03FB52A-6DA6-A04A-9548-5C52D83007AE}"/>
              </a:ext>
            </a:extLst>
          </p:cNvPr>
          <p:cNvGrpSpPr/>
          <p:nvPr/>
        </p:nvGrpSpPr>
        <p:grpSpPr>
          <a:xfrm>
            <a:off x="12529248" y="10162568"/>
            <a:ext cx="5114871" cy="817676"/>
            <a:chOff x="11935752" y="10162568"/>
            <a:chExt cx="5114871" cy="817676"/>
          </a:xfrm>
        </p:grpSpPr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EFA2FE50-997A-E74F-B771-BC6D419070CC}"/>
                </a:ext>
              </a:extLst>
            </p:cNvPr>
            <p:cNvCxnSpPr>
              <a:cxnSpLocks/>
            </p:cNvCxnSpPr>
            <p:nvPr/>
          </p:nvCxnSpPr>
          <p:spPr>
            <a:xfrm>
              <a:off x="15679023" y="10980244"/>
              <a:ext cx="1371600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E35BB628-4B75-CB4C-A770-92596607F5E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935752" y="10162568"/>
              <a:ext cx="3743271" cy="814166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1F2480DA-501D-404D-BCCB-89D717FC367A}"/>
              </a:ext>
            </a:extLst>
          </p:cNvPr>
          <p:cNvGrpSpPr/>
          <p:nvPr/>
        </p:nvGrpSpPr>
        <p:grpSpPr>
          <a:xfrm>
            <a:off x="13705622" y="7078603"/>
            <a:ext cx="3938497" cy="820273"/>
            <a:chOff x="13112126" y="7078603"/>
            <a:chExt cx="3938497" cy="820273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AC2508D1-F44B-1543-93DA-521753298C0B}"/>
                </a:ext>
              </a:extLst>
            </p:cNvPr>
            <p:cNvCxnSpPr>
              <a:cxnSpLocks/>
            </p:cNvCxnSpPr>
            <p:nvPr/>
          </p:nvCxnSpPr>
          <p:spPr>
            <a:xfrm>
              <a:off x="15679023" y="7081199"/>
              <a:ext cx="1371600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CAD3CC8A-A9B8-654F-8713-A3BE42A952F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3112126" y="7078603"/>
              <a:ext cx="2566897" cy="820273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044663B9-C080-5F41-B4AD-76E75EF87FD4}"/>
              </a:ext>
            </a:extLst>
          </p:cNvPr>
          <p:cNvGrpSpPr/>
          <p:nvPr/>
        </p:nvGrpSpPr>
        <p:grpSpPr>
          <a:xfrm flipH="1">
            <a:off x="6717946" y="5839169"/>
            <a:ext cx="3810510" cy="1239434"/>
            <a:chOff x="13344647" y="1939155"/>
            <a:chExt cx="3811238" cy="1239434"/>
          </a:xfrm>
        </p:grpSpPr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569C1A15-8075-9E4A-9182-20194C6C91A7}"/>
                </a:ext>
              </a:extLst>
            </p:cNvPr>
            <p:cNvCxnSpPr>
              <a:cxnSpLocks/>
            </p:cNvCxnSpPr>
            <p:nvPr/>
          </p:nvCxnSpPr>
          <p:spPr>
            <a:xfrm>
              <a:off x="15784023" y="3170339"/>
              <a:ext cx="1371862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26C0C4F-BD00-254F-9823-C34919E0ED5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344647" y="1939155"/>
              <a:ext cx="2439378" cy="1239434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93321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26AA0F85-132C-8A41-A864-A7DD76871025}"/>
              </a:ext>
            </a:extLst>
          </p:cNvPr>
          <p:cNvGrpSpPr/>
          <p:nvPr/>
        </p:nvGrpSpPr>
        <p:grpSpPr>
          <a:xfrm>
            <a:off x="2591477" y="3340470"/>
            <a:ext cx="6106287" cy="9613530"/>
            <a:chOff x="2591477" y="3340470"/>
            <a:chExt cx="6106287" cy="9613530"/>
          </a:xfrm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74FF769E-3B7A-284D-83E8-D126EE90A3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1477" y="3340470"/>
              <a:ext cx="6106287" cy="9613530"/>
            </a:xfrm>
            <a:custGeom>
              <a:avLst/>
              <a:gdLst>
                <a:gd name="T0" fmla="*/ 0 w 6433"/>
                <a:gd name="T1" fmla="*/ 3951 h 10128"/>
                <a:gd name="T2" fmla="*/ 719 w 6433"/>
                <a:gd name="T3" fmla="*/ 2309 h 10128"/>
                <a:gd name="T4" fmla="*/ 1471 w 6433"/>
                <a:gd name="T5" fmla="*/ 2018 h 10128"/>
                <a:gd name="T6" fmla="*/ 2070 w 6433"/>
                <a:gd name="T7" fmla="*/ 838 h 10128"/>
                <a:gd name="T8" fmla="*/ 2994 w 6433"/>
                <a:gd name="T9" fmla="*/ 0 h 10128"/>
                <a:gd name="T10" fmla="*/ 4140 w 6433"/>
                <a:gd name="T11" fmla="*/ 0 h 10128"/>
                <a:gd name="T12" fmla="*/ 4892 w 6433"/>
                <a:gd name="T13" fmla="*/ 1146 h 10128"/>
                <a:gd name="T14" fmla="*/ 5251 w 6433"/>
                <a:gd name="T15" fmla="*/ 2635 h 10128"/>
                <a:gd name="T16" fmla="*/ 6004 w 6433"/>
                <a:gd name="T17" fmla="*/ 3579 h 10128"/>
                <a:gd name="T18" fmla="*/ 6432 w 6433"/>
                <a:gd name="T19" fmla="*/ 4619 h 10128"/>
                <a:gd name="T20" fmla="*/ 5748 w 6433"/>
                <a:gd name="T21" fmla="*/ 6637 h 10128"/>
                <a:gd name="T22" fmla="*/ 4841 w 6433"/>
                <a:gd name="T23" fmla="*/ 7698 h 10128"/>
                <a:gd name="T24" fmla="*/ 4345 w 6433"/>
                <a:gd name="T25" fmla="*/ 9135 h 10128"/>
                <a:gd name="T26" fmla="*/ 3609 w 6433"/>
                <a:gd name="T27" fmla="*/ 10127 h 10128"/>
                <a:gd name="T28" fmla="*/ 2960 w 6433"/>
                <a:gd name="T29" fmla="*/ 9922 h 10128"/>
                <a:gd name="T30" fmla="*/ 2447 w 6433"/>
                <a:gd name="T31" fmla="*/ 8211 h 10128"/>
                <a:gd name="T32" fmla="*/ 1437 w 6433"/>
                <a:gd name="T33" fmla="*/ 6962 h 10128"/>
                <a:gd name="T34" fmla="*/ 907 w 6433"/>
                <a:gd name="T35" fmla="*/ 5645 h 10128"/>
                <a:gd name="T36" fmla="*/ 0 w 6433"/>
                <a:gd name="T37" fmla="*/ 4397 h 10128"/>
                <a:gd name="T38" fmla="*/ 0 w 6433"/>
                <a:gd name="T39" fmla="*/ 3951 h 10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433" h="10128">
                  <a:moveTo>
                    <a:pt x="0" y="3951"/>
                  </a:moveTo>
                  <a:lnTo>
                    <a:pt x="719" y="2309"/>
                  </a:lnTo>
                  <a:lnTo>
                    <a:pt x="1471" y="2018"/>
                  </a:lnTo>
                  <a:lnTo>
                    <a:pt x="2070" y="838"/>
                  </a:lnTo>
                  <a:lnTo>
                    <a:pt x="2994" y="0"/>
                  </a:lnTo>
                  <a:lnTo>
                    <a:pt x="4140" y="0"/>
                  </a:lnTo>
                  <a:lnTo>
                    <a:pt x="4892" y="1146"/>
                  </a:lnTo>
                  <a:lnTo>
                    <a:pt x="5251" y="2635"/>
                  </a:lnTo>
                  <a:lnTo>
                    <a:pt x="6004" y="3579"/>
                  </a:lnTo>
                  <a:lnTo>
                    <a:pt x="6432" y="4619"/>
                  </a:lnTo>
                  <a:lnTo>
                    <a:pt x="5748" y="6637"/>
                  </a:lnTo>
                  <a:lnTo>
                    <a:pt x="4841" y="7698"/>
                  </a:lnTo>
                  <a:lnTo>
                    <a:pt x="4345" y="9135"/>
                  </a:lnTo>
                  <a:lnTo>
                    <a:pt x="3609" y="10127"/>
                  </a:lnTo>
                  <a:lnTo>
                    <a:pt x="2960" y="9922"/>
                  </a:lnTo>
                  <a:lnTo>
                    <a:pt x="2447" y="8211"/>
                  </a:lnTo>
                  <a:lnTo>
                    <a:pt x="1437" y="6962"/>
                  </a:lnTo>
                  <a:lnTo>
                    <a:pt x="907" y="5645"/>
                  </a:lnTo>
                  <a:lnTo>
                    <a:pt x="0" y="4397"/>
                  </a:lnTo>
                  <a:lnTo>
                    <a:pt x="0" y="395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4DC8A8DA-B233-C44C-9BAD-1D0B007C3E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3676" y="5257317"/>
              <a:ext cx="1431356" cy="883090"/>
            </a:xfrm>
            <a:custGeom>
              <a:avLst/>
              <a:gdLst>
                <a:gd name="T0" fmla="*/ 0 w 1507"/>
                <a:gd name="T1" fmla="*/ 291 h 932"/>
                <a:gd name="T2" fmla="*/ 996 w 1507"/>
                <a:gd name="T3" fmla="*/ 931 h 932"/>
                <a:gd name="T4" fmla="*/ 1506 w 1507"/>
                <a:gd name="T5" fmla="*/ 775 h 932"/>
                <a:gd name="T6" fmla="*/ 752 w 1507"/>
                <a:gd name="T7" fmla="*/ 0 h 932"/>
                <a:gd name="T8" fmla="*/ 0 w 1507"/>
                <a:gd name="T9" fmla="*/ 291 h 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7" h="932">
                  <a:moveTo>
                    <a:pt x="0" y="291"/>
                  </a:moveTo>
                  <a:lnTo>
                    <a:pt x="996" y="931"/>
                  </a:lnTo>
                  <a:lnTo>
                    <a:pt x="1506" y="775"/>
                  </a:lnTo>
                  <a:lnTo>
                    <a:pt x="752" y="0"/>
                  </a:lnTo>
                  <a:lnTo>
                    <a:pt x="0" y="291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7095B5D1-0475-AE41-86F9-C2F63403E8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5167" y="4135668"/>
              <a:ext cx="1138389" cy="1858252"/>
            </a:xfrm>
            <a:custGeom>
              <a:avLst/>
              <a:gdLst>
                <a:gd name="T0" fmla="*/ 754 w 1198"/>
                <a:gd name="T1" fmla="*/ 1955 h 1956"/>
                <a:gd name="T2" fmla="*/ 1197 w 1198"/>
                <a:gd name="T3" fmla="*/ 1180 h 1956"/>
                <a:gd name="T4" fmla="*/ 599 w 1198"/>
                <a:gd name="T5" fmla="*/ 0 h 1956"/>
                <a:gd name="T6" fmla="*/ 0 w 1198"/>
                <a:gd name="T7" fmla="*/ 1180 h 1956"/>
                <a:gd name="T8" fmla="*/ 754 w 1198"/>
                <a:gd name="T9" fmla="*/ 1955 h 19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98" h="1956">
                  <a:moveTo>
                    <a:pt x="754" y="1955"/>
                  </a:moveTo>
                  <a:lnTo>
                    <a:pt x="1197" y="1180"/>
                  </a:lnTo>
                  <a:lnTo>
                    <a:pt x="599" y="0"/>
                  </a:lnTo>
                  <a:lnTo>
                    <a:pt x="0" y="1180"/>
                  </a:lnTo>
                  <a:lnTo>
                    <a:pt x="754" y="1955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BFDDE7F3-DCF4-A24B-B35D-408C68A9D1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4361" y="3340470"/>
              <a:ext cx="1636433" cy="2712045"/>
            </a:xfrm>
            <a:custGeom>
              <a:avLst/>
              <a:gdLst>
                <a:gd name="T0" fmla="*/ 924 w 1724"/>
                <a:gd name="T1" fmla="*/ 0 h 2859"/>
                <a:gd name="T2" fmla="*/ 1625 w 1724"/>
                <a:gd name="T3" fmla="*/ 1155 h 2859"/>
                <a:gd name="T4" fmla="*/ 1723 w 1724"/>
                <a:gd name="T5" fmla="*/ 2858 h 2859"/>
                <a:gd name="T6" fmla="*/ 598 w 1724"/>
                <a:gd name="T7" fmla="*/ 2018 h 2859"/>
                <a:gd name="T8" fmla="*/ 0 w 1724"/>
                <a:gd name="T9" fmla="*/ 838 h 2859"/>
                <a:gd name="T10" fmla="*/ 924 w 1724"/>
                <a:gd name="T11" fmla="*/ 0 h 2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4" h="2859">
                  <a:moveTo>
                    <a:pt x="924" y="0"/>
                  </a:moveTo>
                  <a:lnTo>
                    <a:pt x="1625" y="1155"/>
                  </a:lnTo>
                  <a:lnTo>
                    <a:pt x="1723" y="2858"/>
                  </a:lnTo>
                  <a:lnTo>
                    <a:pt x="598" y="2018"/>
                  </a:lnTo>
                  <a:lnTo>
                    <a:pt x="0" y="838"/>
                  </a:lnTo>
                  <a:lnTo>
                    <a:pt x="924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1DB1DBA1-70CB-ED42-8FFA-D3C544DE2F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3266" y="3340471"/>
              <a:ext cx="1803843" cy="1096536"/>
            </a:xfrm>
            <a:custGeom>
              <a:avLst/>
              <a:gdLst>
                <a:gd name="T0" fmla="*/ 701 w 1899"/>
                <a:gd name="T1" fmla="*/ 1155 h 1156"/>
                <a:gd name="T2" fmla="*/ 1898 w 1899"/>
                <a:gd name="T3" fmla="*/ 1146 h 1156"/>
                <a:gd name="T4" fmla="*/ 1146 w 1899"/>
                <a:gd name="T5" fmla="*/ 0 h 1156"/>
                <a:gd name="T6" fmla="*/ 0 w 1899"/>
                <a:gd name="T7" fmla="*/ 0 h 1156"/>
                <a:gd name="T8" fmla="*/ 701 w 1899"/>
                <a:gd name="T9" fmla="*/ 1155 h 1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99" h="1156">
                  <a:moveTo>
                    <a:pt x="701" y="1155"/>
                  </a:moveTo>
                  <a:lnTo>
                    <a:pt x="1898" y="1146"/>
                  </a:lnTo>
                  <a:lnTo>
                    <a:pt x="1146" y="0"/>
                  </a:lnTo>
                  <a:lnTo>
                    <a:pt x="0" y="0"/>
                  </a:lnTo>
                  <a:lnTo>
                    <a:pt x="701" y="1155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476180F8-9415-DF46-A1E4-D30D230611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1477" y="7517354"/>
              <a:ext cx="2322818" cy="3620245"/>
            </a:xfrm>
            <a:custGeom>
              <a:avLst/>
              <a:gdLst>
                <a:gd name="T0" fmla="*/ 0 w 2448"/>
                <a:gd name="T1" fmla="*/ 0 h 3815"/>
                <a:gd name="T2" fmla="*/ 1905 w 2448"/>
                <a:gd name="T3" fmla="*/ 1300 h 3815"/>
                <a:gd name="T4" fmla="*/ 2391 w 2448"/>
                <a:gd name="T5" fmla="*/ 2809 h 3815"/>
                <a:gd name="T6" fmla="*/ 2447 w 2448"/>
                <a:gd name="T7" fmla="*/ 3814 h 3815"/>
                <a:gd name="T8" fmla="*/ 1437 w 2448"/>
                <a:gd name="T9" fmla="*/ 2565 h 3815"/>
                <a:gd name="T10" fmla="*/ 907 w 2448"/>
                <a:gd name="T11" fmla="*/ 1248 h 3815"/>
                <a:gd name="T12" fmla="*/ 0 w 2448"/>
                <a:gd name="T13" fmla="*/ 0 h 38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48" h="3815">
                  <a:moveTo>
                    <a:pt x="0" y="0"/>
                  </a:moveTo>
                  <a:lnTo>
                    <a:pt x="1905" y="1300"/>
                  </a:lnTo>
                  <a:lnTo>
                    <a:pt x="2391" y="2809"/>
                  </a:lnTo>
                  <a:lnTo>
                    <a:pt x="2447" y="3814"/>
                  </a:lnTo>
                  <a:lnTo>
                    <a:pt x="1437" y="2565"/>
                  </a:lnTo>
                  <a:lnTo>
                    <a:pt x="907" y="1248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96CB0543-A2C4-CF4F-8B03-F87759F502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506" y="5257316"/>
              <a:ext cx="2025662" cy="7504161"/>
            </a:xfrm>
            <a:custGeom>
              <a:avLst/>
              <a:gdLst>
                <a:gd name="T0" fmla="*/ 0 w 2134"/>
                <a:gd name="T1" fmla="*/ 3679 h 7905"/>
                <a:gd name="T2" fmla="*/ 320 w 2134"/>
                <a:gd name="T3" fmla="*/ 775 h 7905"/>
                <a:gd name="T4" fmla="*/ 763 w 2134"/>
                <a:gd name="T5" fmla="*/ 0 h 7905"/>
                <a:gd name="T6" fmla="*/ 1888 w 2134"/>
                <a:gd name="T7" fmla="*/ 840 h 7905"/>
                <a:gd name="T8" fmla="*/ 2133 w 2134"/>
                <a:gd name="T9" fmla="*/ 3359 h 7905"/>
                <a:gd name="T10" fmla="*/ 1415 w 2134"/>
                <a:gd name="T11" fmla="*/ 7665 h 7905"/>
                <a:gd name="T12" fmla="*/ 1055 w 2134"/>
                <a:gd name="T13" fmla="*/ 7904 h 7905"/>
                <a:gd name="T14" fmla="*/ 542 w 2134"/>
                <a:gd name="T15" fmla="*/ 6193 h 7905"/>
                <a:gd name="T16" fmla="*/ 468 w 2134"/>
                <a:gd name="T17" fmla="*/ 5129 h 7905"/>
                <a:gd name="T18" fmla="*/ 0 w 2134"/>
                <a:gd name="T19" fmla="*/ 3679 h 7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34" h="7905">
                  <a:moveTo>
                    <a:pt x="0" y="3679"/>
                  </a:moveTo>
                  <a:lnTo>
                    <a:pt x="320" y="775"/>
                  </a:lnTo>
                  <a:lnTo>
                    <a:pt x="763" y="0"/>
                  </a:lnTo>
                  <a:lnTo>
                    <a:pt x="1888" y="840"/>
                  </a:lnTo>
                  <a:lnTo>
                    <a:pt x="2133" y="3359"/>
                  </a:lnTo>
                  <a:lnTo>
                    <a:pt x="1415" y="7665"/>
                  </a:lnTo>
                  <a:lnTo>
                    <a:pt x="1055" y="7904"/>
                  </a:lnTo>
                  <a:lnTo>
                    <a:pt x="542" y="6193"/>
                  </a:lnTo>
                  <a:lnTo>
                    <a:pt x="468" y="5129"/>
                  </a:lnTo>
                  <a:lnTo>
                    <a:pt x="0" y="3679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F215044D-5761-784F-AD6E-9EE43465C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6864" y="5993923"/>
              <a:ext cx="1088167" cy="2758083"/>
            </a:xfrm>
            <a:custGeom>
              <a:avLst/>
              <a:gdLst>
                <a:gd name="T0" fmla="*/ 634 w 1145"/>
                <a:gd name="T1" fmla="*/ 156 h 2905"/>
                <a:gd name="T2" fmla="*/ 0 w 1145"/>
                <a:gd name="T3" fmla="*/ 2341 h 2905"/>
                <a:gd name="T4" fmla="*/ 824 w 1145"/>
                <a:gd name="T5" fmla="*/ 2904 h 2905"/>
                <a:gd name="T6" fmla="*/ 1144 w 1145"/>
                <a:gd name="T7" fmla="*/ 0 h 2905"/>
                <a:gd name="T8" fmla="*/ 634 w 1145"/>
                <a:gd name="T9" fmla="*/ 156 h 2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5" h="2905">
                  <a:moveTo>
                    <a:pt x="634" y="156"/>
                  </a:moveTo>
                  <a:lnTo>
                    <a:pt x="0" y="2341"/>
                  </a:lnTo>
                  <a:lnTo>
                    <a:pt x="824" y="2904"/>
                  </a:lnTo>
                  <a:lnTo>
                    <a:pt x="1144" y="0"/>
                  </a:lnTo>
                  <a:lnTo>
                    <a:pt x="634" y="156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034DB6F5-D067-554F-BBAE-11BB2DF6BE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3556" y="5257316"/>
              <a:ext cx="1301613" cy="4938600"/>
            </a:xfrm>
            <a:custGeom>
              <a:avLst/>
              <a:gdLst>
                <a:gd name="T0" fmla="*/ 0 w 1371"/>
                <a:gd name="T1" fmla="*/ 0 h 5203"/>
                <a:gd name="T2" fmla="*/ 264 w 1371"/>
                <a:gd name="T3" fmla="*/ 3385 h 5203"/>
                <a:gd name="T4" fmla="*/ 1063 w 1371"/>
                <a:gd name="T5" fmla="*/ 5202 h 5203"/>
                <a:gd name="T6" fmla="*/ 1370 w 1371"/>
                <a:gd name="T7" fmla="*/ 3359 h 5203"/>
                <a:gd name="T8" fmla="*/ 1125 w 1371"/>
                <a:gd name="T9" fmla="*/ 840 h 5203"/>
                <a:gd name="T10" fmla="*/ 0 w 1371"/>
                <a:gd name="T11" fmla="*/ 0 h 5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1" h="5203">
                  <a:moveTo>
                    <a:pt x="0" y="0"/>
                  </a:moveTo>
                  <a:lnTo>
                    <a:pt x="264" y="3385"/>
                  </a:lnTo>
                  <a:lnTo>
                    <a:pt x="1063" y="5202"/>
                  </a:lnTo>
                  <a:lnTo>
                    <a:pt x="1370" y="3359"/>
                  </a:lnTo>
                  <a:lnTo>
                    <a:pt x="1125" y="84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4F915628-BEFB-F84E-830E-24EDA9D5C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9784" y="12012315"/>
              <a:ext cx="1314170" cy="941684"/>
            </a:xfrm>
            <a:custGeom>
              <a:avLst/>
              <a:gdLst>
                <a:gd name="T0" fmla="*/ 360 w 1386"/>
                <a:gd name="T1" fmla="*/ 548 h 993"/>
                <a:gd name="T2" fmla="*/ 1385 w 1386"/>
                <a:gd name="T3" fmla="*/ 0 h 993"/>
                <a:gd name="T4" fmla="*/ 649 w 1386"/>
                <a:gd name="T5" fmla="*/ 992 h 993"/>
                <a:gd name="T6" fmla="*/ 0 w 1386"/>
                <a:gd name="T7" fmla="*/ 787 h 993"/>
                <a:gd name="T8" fmla="*/ 360 w 1386"/>
                <a:gd name="T9" fmla="*/ 548 h 9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6" h="993">
                  <a:moveTo>
                    <a:pt x="360" y="548"/>
                  </a:moveTo>
                  <a:lnTo>
                    <a:pt x="1385" y="0"/>
                  </a:lnTo>
                  <a:lnTo>
                    <a:pt x="649" y="992"/>
                  </a:lnTo>
                  <a:lnTo>
                    <a:pt x="0" y="787"/>
                  </a:lnTo>
                  <a:lnTo>
                    <a:pt x="360" y="548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F14CEDAD-E432-DD44-9DFF-1B7558B5C4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32202" y="6056701"/>
              <a:ext cx="1916846" cy="5959802"/>
            </a:xfrm>
            <a:custGeom>
              <a:avLst/>
              <a:gdLst>
                <a:gd name="T0" fmla="*/ 614 w 2018"/>
                <a:gd name="T1" fmla="*/ 6277 h 6278"/>
                <a:gd name="T2" fmla="*/ 0 w 2018"/>
                <a:gd name="T3" fmla="*/ 4362 h 6278"/>
                <a:gd name="T4" fmla="*/ 307 w 2018"/>
                <a:gd name="T5" fmla="*/ 2519 h 6278"/>
                <a:gd name="T6" fmla="*/ 62 w 2018"/>
                <a:gd name="T7" fmla="*/ 0 h 6278"/>
                <a:gd name="T8" fmla="*/ 1390 w 2018"/>
                <a:gd name="T9" fmla="*/ 1387 h 6278"/>
                <a:gd name="T10" fmla="*/ 2017 w 2018"/>
                <a:gd name="T11" fmla="*/ 3779 h 6278"/>
                <a:gd name="T12" fmla="*/ 1110 w 2018"/>
                <a:gd name="T13" fmla="*/ 4840 h 6278"/>
                <a:gd name="T14" fmla="*/ 614 w 2018"/>
                <a:gd name="T15" fmla="*/ 6277 h 6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18" h="6278">
                  <a:moveTo>
                    <a:pt x="614" y="6277"/>
                  </a:moveTo>
                  <a:lnTo>
                    <a:pt x="0" y="4362"/>
                  </a:lnTo>
                  <a:lnTo>
                    <a:pt x="307" y="2519"/>
                  </a:lnTo>
                  <a:lnTo>
                    <a:pt x="62" y="0"/>
                  </a:lnTo>
                  <a:lnTo>
                    <a:pt x="1390" y="1387"/>
                  </a:lnTo>
                  <a:lnTo>
                    <a:pt x="2017" y="3779"/>
                  </a:lnTo>
                  <a:lnTo>
                    <a:pt x="1110" y="4840"/>
                  </a:lnTo>
                  <a:lnTo>
                    <a:pt x="614" y="627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44C18462-16A8-F44F-82A0-DEC6FD3D50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90795" y="5843253"/>
              <a:ext cx="2100998" cy="2385594"/>
            </a:xfrm>
            <a:custGeom>
              <a:avLst/>
              <a:gdLst>
                <a:gd name="T0" fmla="*/ 1458 w 2212"/>
                <a:gd name="T1" fmla="*/ 0 h 2514"/>
                <a:gd name="T2" fmla="*/ 0 w 2212"/>
                <a:gd name="T3" fmla="*/ 223 h 2514"/>
                <a:gd name="T4" fmla="*/ 1328 w 2212"/>
                <a:gd name="T5" fmla="*/ 1610 h 2514"/>
                <a:gd name="T6" fmla="*/ 1997 w 2212"/>
                <a:gd name="T7" fmla="*/ 2513 h 2514"/>
                <a:gd name="T8" fmla="*/ 2211 w 2212"/>
                <a:gd name="T9" fmla="*/ 944 h 2514"/>
                <a:gd name="T10" fmla="*/ 1458 w 2212"/>
                <a:gd name="T11" fmla="*/ 0 h 2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12" h="2514">
                  <a:moveTo>
                    <a:pt x="1458" y="0"/>
                  </a:moveTo>
                  <a:lnTo>
                    <a:pt x="0" y="223"/>
                  </a:lnTo>
                  <a:lnTo>
                    <a:pt x="1328" y="1610"/>
                  </a:lnTo>
                  <a:lnTo>
                    <a:pt x="1997" y="2513"/>
                  </a:lnTo>
                  <a:lnTo>
                    <a:pt x="2211" y="944"/>
                  </a:lnTo>
                  <a:lnTo>
                    <a:pt x="1458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78955BA-9342-F74B-A2A2-9934301CC232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57627B-ACC1-D646-83DF-7F003553AE9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0114B31-8473-9F42-ADDD-52B33340EB49}"/>
              </a:ext>
            </a:extLst>
          </p:cNvPr>
          <p:cNvSpPr/>
          <p:nvPr/>
        </p:nvSpPr>
        <p:spPr>
          <a:xfrm>
            <a:off x="-4733" y="6052514"/>
            <a:ext cx="24377650" cy="7682719"/>
          </a:xfrm>
          <a:prstGeom prst="rect">
            <a:avLst/>
          </a:prstGeom>
          <a:solidFill>
            <a:schemeClr val="accent4">
              <a:lumMod val="20000"/>
              <a:lumOff val="8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316F4A8-A144-3548-B67A-03878830E60E}"/>
              </a:ext>
            </a:extLst>
          </p:cNvPr>
          <p:cNvSpPr txBox="1"/>
          <p:nvPr/>
        </p:nvSpPr>
        <p:spPr>
          <a:xfrm>
            <a:off x="12053523" y="3235749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5F11CADD-A591-F54C-A387-7602556B02A4}"/>
              </a:ext>
            </a:extLst>
          </p:cNvPr>
          <p:cNvSpPr txBox="1">
            <a:spLocks/>
          </p:cNvSpPr>
          <p:nvPr/>
        </p:nvSpPr>
        <p:spPr>
          <a:xfrm>
            <a:off x="12047979" y="3940350"/>
            <a:ext cx="973819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288FE2D-AC98-504B-B9A0-78B819A865B0}"/>
              </a:ext>
            </a:extLst>
          </p:cNvPr>
          <p:cNvSpPr txBox="1"/>
          <p:nvPr/>
        </p:nvSpPr>
        <p:spPr>
          <a:xfrm>
            <a:off x="12053523" y="7098694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190F213E-9421-D042-BA42-33016B97AC1A}"/>
              </a:ext>
            </a:extLst>
          </p:cNvPr>
          <p:cNvSpPr txBox="1">
            <a:spLocks/>
          </p:cNvSpPr>
          <p:nvPr/>
        </p:nvSpPr>
        <p:spPr>
          <a:xfrm>
            <a:off x="12047979" y="7803295"/>
            <a:ext cx="973819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1C18D23-F9E6-6C41-9E0E-9BD46A6ABEFF}"/>
              </a:ext>
            </a:extLst>
          </p:cNvPr>
          <p:cNvSpPr txBox="1"/>
          <p:nvPr/>
        </p:nvSpPr>
        <p:spPr>
          <a:xfrm>
            <a:off x="12053523" y="10961640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F6091B9F-F8CB-9B47-8CB9-4EC797E3F4C4}"/>
              </a:ext>
            </a:extLst>
          </p:cNvPr>
          <p:cNvSpPr txBox="1">
            <a:spLocks/>
          </p:cNvSpPr>
          <p:nvPr/>
        </p:nvSpPr>
        <p:spPr>
          <a:xfrm>
            <a:off x="12047979" y="11666241"/>
            <a:ext cx="973819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cxnSp>
        <p:nvCxnSpPr>
          <p:cNvPr id="38" name="Elbow Connector 37">
            <a:extLst>
              <a:ext uri="{FF2B5EF4-FFF2-40B4-BE49-F238E27FC236}">
                <a16:creationId xmlns:a16="http://schemas.microsoft.com/office/drawing/2014/main" id="{B50169F5-1032-A64A-997B-865D6CEE1D12}"/>
              </a:ext>
            </a:extLst>
          </p:cNvPr>
          <p:cNvCxnSpPr>
            <a:stCxn id="19" idx="1"/>
            <a:endCxn id="28" idx="1"/>
          </p:cNvCxnSpPr>
          <p:nvPr/>
        </p:nvCxnSpPr>
        <p:spPr>
          <a:xfrm flipV="1">
            <a:off x="7236159" y="3528137"/>
            <a:ext cx="4817364" cy="899384"/>
          </a:xfrm>
          <a:prstGeom prst="bentConnector3">
            <a:avLst/>
          </a:prstGeom>
          <a:ln w="38100" cap="rnd">
            <a:solidFill>
              <a:schemeClr val="bg1">
                <a:lumMod val="65000"/>
              </a:schemeClr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>
            <a:extLst>
              <a:ext uri="{FF2B5EF4-FFF2-40B4-BE49-F238E27FC236}">
                <a16:creationId xmlns:a16="http://schemas.microsoft.com/office/drawing/2014/main" id="{7B83A247-F60A-864D-92EE-1A4110803284}"/>
              </a:ext>
            </a:extLst>
          </p:cNvPr>
          <p:cNvCxnSpPr>
            <a:cxnSpLocks/>
            <a:endCxn id="30" idx="1"/>
          </p:cNvCxnSpPr>
          <p:nvPr/>
        </p:nvCxnSpPr>
        <p:spPr>
          <a:xfrm flipV="1">
            <a:off x="6425168" y="7391082"/>
            <a:ext cx="5628355" cy="1052528"/>
          </a:xfrm>
          <a:prstGeom prst="bentConnector3">
            <a:avLst/>
          </a:prstGeom>
          <a:ln w="38100" cap="rnd">
            <a:solidFill>
              <a:schemeClr val="bg1">
                <a:lumMod val="65000"/>
              </a:schemeClr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>
            <a:extLst>
              <a:ext uri="{FF2B5EF4-FFF2-40B4-BE49-F238E27FC236}">
                <a16:creationId xmlns:a16="http://schemas.microsoft.com/office/drawing/2014/main" id="{EAEF55C5-2AF2-8647-B860-88CB514E8D52}"/>
              </a:ext>
            </a:extLst>
          </p:cNvPr>
          <p:cNvCxnSpPr>
            <a:cxnSpLocks/>
            <a:endCxn id="32" idx="1"/>
          </p:cNvCxnSpPr>
          <p:nvPr/>
        </p:nvCxnSpPr>
        <p:spPr>
          <a:xfrm flipV="1">
            <a:off x="5399784" y="11254028"/>
            <a:ext cx="6653739" cy="1139010"/>
          </a:xfrm>
          <a:prstGeom prst="bentConnector3">
            <a:avLst/>
          </a:prstGeom>
          <a:ln w="38100" cap="rnd">
            <a:solidFill>
              <a:schemeClr val="bg1">
                <a:lumMod val="65000"/>
              </a:schemeClr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9357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21E1E214-FE50-9442-9C4A-AC9E2BE0F625}"/>
              </a:ext>
            </a:extLst>
          </p:cNvPr>
          <p:cNvGrpSpPr/>
          <p:nvPr/>
        </p:nvGrpSpPr>
        <p:grpSpPr>
          <a:xfrm>
            <a:off x="3990722" y="5484997"/>
            <a:ext cx="6202742" cy="5215958"/>
            <a:chOff x="15366848" y="5034948"/>
            <a:chExt cx="920757" cy="774275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DEC6E3D1-9EBA-5D48-8C06-CD7441093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6848" y="5034948"/>
              <a:ext cx="920757" cy="770087"/>
            </a:xfrm>
            <a:custGeom>
              <a:avLst/>
              <a:gdLst>
                <a:gd name="T0" fmla="*/ 930 w 972"/>
                <a:gd name="T1" fmla="*/ 222 h 811"/>
                <a:gd name="T2" fmla="*/ 971 w 972"/>
                <a:gd name="T3" fmla="*/ 103 h 811"/>
                <a:gd name="T4" fmla="*/ 942 w 972"/>
                <a:gd name="T5" fmla="*/ 33 h 811"/>
                <a:gd name="T6" fmla="*/ 407 w 972"/>
                <a:gd name="T7" fmla="*/ 0 h 811"/>
                <a:gd name="T8" fmla="*/ 6 w 972"/>
                <a:gd name="T9" fmla="*/ 23 h 811"/>
                <a:gd name="T10" fmla="*/ 0 w 972"/>
                <a:gd name="T11" fmla="*/ 133 h 811"/>
                <a:gd name="T12" fmla="*/ 81 w 972"/>
                <a:gd name="T13" fmla="*/ 297 h 811"/>
                <a:gd name="T14" fmla="*/ 194 w 972"/>
                <a:gd name="T15" fmla="*/ 432 h 811"/>
                <a:gd name="T16" fmla="*/ 292 w 972"/>
                <a:gd name="T17" fmla="*/ 621 h 811"/>
                <a:gd name="T18" fmla="*/ 387 w 972"/>
                <a:gd name="T19" fmla="*/ 810 h 811"/>
                <a:gd name="T20" fmla="*/ 515 w 972"/>
                <a:gd name="T21" fmla="*/ 770 h 811"/>
                <a:gd name="T22" fmla="*/ 604 w 972"/>
                <a:gd name="T23" fmla="*/ 598 h 811"/>
                <a:gd name="T24" fmla="*/ 815 w 972"/>
                <a:gd name="T25" fmla="*/ 398 h 811"/>
                <a:gd name="T26" fmla="*/ 930 w 972"/>
                <a:gd name="T27" fmla="*/ 222 h 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72" h="811">
                  <a:moveTo>
                    <a:pt x="930" y="222"/>
                  </a:moveTo>
                  <a:lnTo>
                    <a:pt x="971" y="103"/>
                  </a:lnTo>
                  <a:lnTo>
                    <a:pt x="942" y="33"/>
                  </a:lnTo>
                  <a:lnTo>
                    <a:pt x="407" y="0"/>
                  </a:lnTo>
                  <a:lnTo>
                    <a:pt x="6" y="23"/>
                  </a:lnTo>
                  <a:lnTo>
                    <a:pt x="0" y="133"/>
                  </a:lnTo>
                  <a:lnTo>
                    <a:pt x="81" y="297"/>
                  </a:lnTo>
                  <a:lnTo>
                    <a:pt x="194" y="432"/>
                  </a:lnTo>
                  <a:lnTo>
                    <a:pt x="292" y="621"/>
                  </a:lnTo>
                  <a:lnTo>
                    <a:pt x="387" y="810"/>
                  </a:lnTo>
                  <a:lnTo>
                    <a:pt x="515" y="770"/>
                  </a:lnTo>
                  <a:lnTo>
                    <a:pt x="604" y="598"/>
                  </a:lnTo>
                  <a:lnTo>
                    <a:pt x="815" y="398"/>
                  </a:lnTo>
                  <a:lnTo>
                    <a:pt x="930" y="222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0A88CB81-5164-1A42-8AFE-54BD930A95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23722" y="5248398"/>
              <a:ext cx="523158" cy="560825"/>
            </a:xfrm>
            <a:custGeom>
              <a:avLst/>
              <a:gdLst>
                <a:gd name="T0" fmla="*/ 8 w 552"/>
                <a:gd name="T1" fmla="*/ 588 h 589"/>
                <a:gd name="T2" fmla="*/ 8 w 552"/>
                <a:gd name="T3" fmla="*/ 588 h 589"/>
                <a:gd name="T4" fmla="*/ 50 w 552"/>
                <a:gd name="T5" fmla="*/ 356 h 589"/>
                <a:gd name="T6" fmla="*/ 240 w 552"/>
                <a:gd name="T7" fmla="*/ 136 h 589"/>
                <a:gd name="T8" fmla="*/ 551 w 552"/>
                <a:gd name="T9" fmla="*/ 0 h 589"/>
                <a:gd name="T10" fmla="*/ 436 w 552"/>
                <a:gd name="T11" fmla="*/ 176 h 589"/>
                <a:gd name="T12" fmla="*/ 225 w 552"/>
                <a:gd name="T13" fmla="*/ 376 h 589"/>
                <a:gd name="T14" fmla="*/ 135 w 552"/>
                <a:gd name="T15" fmla="*/ 548 h 589"/>
                <a:gd name="T16" fmla="*/ 8 w 552"/>
                <a:gd name="T17" fmla="*/ 588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2" h="589">
                  <a:moveTo>
                    <a:pt x="8" y="588"/>
                  </a:moveTo>
                  <a:lnTo>
                    <a:pt x="8" y="588"/>
                  </a:lnTo>
                  <a:cubicBezTo>
                    <a:pt x="0" y="573"/>
                    <a:pt x="50" y="356"/>
                    <a:pt x="50" y="356"/>
                  </a:cubicBezTo>
                  <a:lnTo>
                    <a:pt x="240" y="136"/>
                  </a:lnTo>
                  <a:lnTo>
                    <a:pt x="551" y="0"/>
                  </a:lnTo>
                  <a:lnTo>
                    <a:pt x="436" y="176"/>
                  </a:lnTo>
                  <a:lnTo>
                    <a:pt x="225" y="376"/>
                  </a:lnTo>
                  <a:lnTo>
                    <a:pt x="135" y="548"/>
                  </a:lnTo>
                  <a:lnTo>
                    <a:pt x="8" y="588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601B51EA-5FF8-2047-823F-15E87CFE35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6848" y="5034949"/>
              <a:ext cx="920757" cy="125558"/>
            </a:xfrm>
            <a:custGeom>
              <a:avLst/>
              <a:gdLst>
                <a:gd name="T0" fmla="*/ 971 w 972"/>
                <a:gd name="T1" fmla="*/ 103 h 134"/>
                <a:gd name="T2" fmla="*/ 420 w 972"/>
                <a:gd name="T3" fmla="*/ 68 h 134"/>
                <a:gd name="T4" fmla="*/ 0 w 972"/>
                <a:gd name="T5" fmla="*/ 133 h 134"/>
                <a:gd name="T6" fmla="*/ 6 w 972"/>
                <a:gd name="T7" fmla="*/ 23 h 134"/>
                <a:gd name="T8" fmla="*/ 407 w 972"/>
                <a:gd name="T9" fmla="*/ 0 h 134"/>
                <a:gd name="T10" fmla="*/ 942 w 972"/>
                <a:gd name="T11" fmla="*/ 33 h 134"/>
                <a:gd name="T12" fmla="*/ 971 w 972"/>
                <a:gd name="T13" fmla="*/ 10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2" h="134">
                  <a:moveTo>
                    <a:pt x="971" y="103"/>
                  </a:moveTo>
                  <a:lnTo>
                    <a:pt x="420" y="68"/>
                  </a:lnTo>
                  <a:lnTo>
                    <a:pt x="0" y="133"/>
                  </a:lnTo>
                  <a:lnTo>
                    <a:pt x="6" y="23"/>
                  </a:lnTo>
                  <a:lnTo>
                    <a:pt x="407" y="0"/>
                  </a:lnTo>
                  <a:lnTo>
                    <a:pt x="942" y="33"/>
                  </a:lnTo>
                  <a:lnTo>
                    <a:pt x="971" y="103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CE758D7F-EA15-064A-ABD1-892948D972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6848" y="5098854"/>
              <a:ext cx="401784" cy="623604"/>
            </a:xfrm>
            <a:custGeom>
              <a:avLst/>
              <a:gdLst>
                <a:gd name="T0" fmla="*/ 420 w 422"/>
                <a:gd name="T1" fmla="*/ 0 h 655"/>
                <a:gd name="T2" fmla="*/ 421 w 422"/>
                <a:gd name="T3" fmla="*/ 169 h 655"/>
                <a:gd name="T4" fmla="*/ 342 w 422"/>
                <a:gd name="T5" fmla="*/ 326 h 655"/>
                <a:gd name="T6" fmla="*/ 343 w 422"/>
                <a:gd name="T7" fmla="*/ 654 h 655"/>
                <a:gd name="T8" fmla="*/ 194 w 422"/>
                <a:gd name="T9" fmla="*/ 364 h 655"/>
                <a:gd name="T10" fmla="*/ 81 w 422"/>
                <a:gd name="T11" fmla="*/ 229 h 655"/>
                <a:gd name="T12" fmla="*/ 0 w 422"/>
                <a:gd name="T13" fmla="*/ 65 h 655"/>
                <a:gd name="T14" fmla="*/ 420 w 422"/>
                <a:gd name="T15" fmla="*/ 0 h 6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2" h="655">
                  <a:moveTo>
                    <a:pt x="420" y="0"/>
                  </a:moveTo>
                  <a:lnTo>
                    <a:pt x="421" y="169"/>
                  </a:lnTo>
                  <a:lnTo>
                    <a:pt x="342" y="326"/>
                  </a:lnTo>
                  <a:lnTo>
                    <a:pt x="343" y="654"/>
                  </a:lnTo>
                  <a:lnTo>
                    <a:pt x="194" y="364"/>
                  </a:lnTo>
                  <a:lnTo>
                    <a:pt x="81" y="229"/>
                  </a:lnTo>
                  <a:lnTo>
                    <a:pt x="0" y="65"/>
                  </a:lnTo>
                  <a:lnTo>
                    <a:pt x="42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BFD22FC8-6EAC-4A49-871A-61F8A4B012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68633" y="5095016"/>
              <a:ext cx="251115" cy="376673"/>
            </a:xfrm>
            <a:custGeom>
              <a:avLst/>
              <a:gdLst>
                <a:gd name="T0" fmla="*/ 265 w 266"/>
                <a:gd name="T1" fmla="*/ 16 h 399"/>
                <a:gd name="T2" fmla="*/ 227 w 266"/>
                <a:gd name="T3" fmla="*/ 199 h 399"/>
                <a:gd name="T4" fmla="*/ 29 w 266"/>
                <a:gd name="T5" fmla="*/ 398 h 399"/>
                <a:gd name="T6" fmla="*/ 1 w 266"/>
                <a:gd name="T7" fmla="*/ 169 h 399"/>
                <a:gd name="T8" fmla="*/ 0 w 266"/>
                <a:gd name="T9" fmla="*/ 0 h 399"/>
                <a:gd name="T10" fmla="*/ 265 w 266"/>
                <a:gd name="T11" fmla="*/ 16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6" h="399">
                  <a:moveTo>
                    <a:pt x="265" y="16"/>
                  </a:moveTo>
                  <a:lnTo>
                    <a:pt x="227" y="199"/>
                  </a:lnTo>
                  <a:lnTo>
                    <a:pt x="29" y="398"/>
                  </a:lnTo>
                  <a:lnTo>
                    <a:pt x="1" y="169"/>
                  </a:lnTo>
                  <a:lnTo>
                    <a:pt x="0" y="0"/>
                  </a:lnTo>
                  <a:lnTo>
                    <a:pt x="265" y="16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49BF68D-5066-1143-93B4-9404672A8B6C}"/>
              </a:ext>
            </a:extLst>
          </p:cNvPr>
          <p:cNvGrpSpPr/>
          <p:nvPr/>
        </p:nvGrpSpPr>
        <p:grpSpPr>
          <a:xfrm>
            <a:off x="14184186" y="5484997"/>
            <a:ext cx="6202742" cy="5215958"/>
            <a:chOff x="15366848" y="5034948"/>
            <a:chExt cx="920757" cy="774275"/>
          </a:xfrm>
        </p:grpSpPr>
        <p:sp>
          <p:nvSpPr>
            <p:cNvPr id="30" name="Freeform 6">
              <a:extLst>
                <a:ext uri="{FF2B5EF4-FFF2-40B4-BE49-F238E27FC236}">
                  <a16:creationId xmlns:a16="http://schemas.microsoft.com/office/drawing/2014/main" id="{59985D4F-3E01-4F4E-8F0F-658F051228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6848" y="5034948"/>
              <a:ext cx="920757" cy="770087"/>
            </a:xfrm>
            <a:custGeom>
              <a:avLst/>
              <a:gdLst>
                <a:gd name="T0" fmla="*/ 930 w 972"/>
                <a:gd name="T1" fmla="*/ 222 h 811"/>
                <a:gd name="T2" fmla="*/ 971 w 972"/>
                <a:gd name="T3" fmla="*/ 103 h 811"/>
                <a:gd name="T4" fmla="*/ 942 w 972"/>
                <a:gd name="T5" fmla="*/ 33 h 811"/>
                <a:gd name="T6" fmla="*/ 407 w 972"/>
                <a:gd name="T7" fmla="*/ 0 h 811"/>
                <a:gd name="T8" fmla="*/ 6 w 972"/>
                <a:gd name="T9" fmla="*/ 23 h 811"/>
                <a:gd name="T10" fmla="*/ 0 w 972"/>
                <a:gd name="T11" fmla="*/ 133 h 811"/>
                <a:gd name="T12" fmla="*/ 81 w 972"/>
                <a:gd name="T13" fmla="*/ 297 h 811"/>
                <a:gd name="T14" fmla="*/ 194 w 972"/>
                <a:gd name="T15" fmla="*/ 432 h 811"/>
                <a:gd name="T16" fmla="*/ 292 w 972"/>
                <a:gd name="T17" fmla="*/ 621 h 811"/>
                <a:gd name="T18" fmla="*/ 387 w 972"/>
                <a:gd name="T19" fmla="*/ 810 h 811"/>
                <a:gd name="T20" fmla="*/ 515 w 972"/>
                <a:gd name="T21" fmla="*/ 770 h 811"/>
                <a:gd name="T22" fmla="*/ 604 w 972"/>
                <a:gd name="T23" fmla="*/ 598 h 811"/>
                <a:gd name="T24" fmla="*/ 815 w 972"/>
                <a:gd name="T25" fmla="*/ 398 h 811"/>
                <a:gd name="T26" fmla="*/ 930 w 972"/>
                <a:gd name="T27" fmla="*/ 222 h 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72" h="811">
                  <a:moveTo>
                    <a:pt x="930" y="222"/>
                  </a:moveTo>
                  <a:lnTo>
                    <a:pt x="971" y="103"/>
                  </a:lnTo>
                  <a:lnTo>
                    <a:pt x="942" y="33"/>
                  </a:lnTo>
                  <a:lnTo>
                    <a:pt x="407" y="0"/>
                  </a:lnTo>
                  <a:lnTo>
                    <a:pt x="6" y="23"/>
                  </a:lnTo>
                  <a:lnTo>
                    <a:pt x="0" y="133"/>
                  </a:lnTo>
                  <a:lnTo>
                    <a:pt x="81" y="297"/>
                  </a:lnTo>
                  <a:lnTo>
                    <a:pt x="194" y="432"/>
                  </a:lnTo>
                  <a:lnTo>
                    <a:pt x="292" y="621"/>
                  </a:lnTo>
                  <a:lnTo>
                    <a:pt x="387" y="810"/>
                  </a:lnTo>
                  <a:lnTo>
                    <a:pt x="515" y="770"/>
                  </a:lnTo>
                  <a:lnTo>
                    <a:pt x="604" y="598"/>
                  </a:lnTo>
                  <a:lnTo>
                    <a:pt x="815" y="398"/>
                  </a:lnTo>
                  <a:lnTo>
                    <a:pt x="930" y="222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7">
              <a:extLst>
                <a:ext uri="{FF2B5EF4-FFF2-40B4-BE49-F238E27FC236}">
                  <a16:creationId xmlns:a16="http://schemas.microsoft.com/office/drawing/2014/main" id="{C6501E67-2AF2-044A-8193-44C9D12645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23722" y="5248398"/>
              <a:ext cx="523158" cy="560825"/>
            </a:xfrm>
            <a:custGeom>
              <a:avLst/>
              <a:gdLst>
                <a:gd name="T0" fmla="*/ 8 w 552"/>
                <a:gd name="T1" fmla="*/ 588 h 589"/>
                <a:gd name="T2" fmla="*/ 8 w 552"/>
                <a:gd name="T3" fmla="*/ 588 h 589"/>
                <a:gd name="T4" fmla="*/ 50 w 552"/>
                <a:gd name="T5" fmla="*/ 356 h 589"/>
                <a:gd name="T6" fmla="*/ 240 w 552"/>
                <a:gd name="T7" fmla="*/ 136 h 589"/>
                <a:gd name="T8" fmla="*/ 551 w 552"/>
                <a:gd name="T9" fmla="*/ 0 h 589"/>
                <a:gd name="T10" fmla="*/ 436 w 552"/>
                <a:gd name="T11" fmla="*/ 176 h 589"/>
                <a:gd name="T12" fmla="*/ 225 w 552"/>
                <a:gd name="T13" fmla="*/ 376 h 589"/>
                <a:gd name="T14" fmla="*/ 135 w 552"/>
                <a:gd name="T15" fmla="*/ 548 h 589"/>
                <a:gd name="T16" fmla="*/ 8 w 552"/>
                <a:gd name="T17" fmla="*/ 588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2" h="589">
                  <a:moveTo>
                    <a:pt x="8" y="588"/>
                  </a:moveTo>
                  <a:lnTo>
                    <a:pt x="8" y="588"/>
                  </a:lnTo>
                  <a:cubicBezTo>
                    <a:pt x="0" y="573"/>
                    <a:pt x="50" y="356"/>
                    <a:pt x="50" y="356"/>
                  </a:cubicBezTo>
                  <a:lnTo>
                    <a:pt x="240" y="136"/>
                  </a:lnTo>
                  <a:lnTo>
                    <a:pt x="551" y="0"/>
                  </a:lnTo>
                  <a:lnTo>
                    <a:pt x="436" y="176"/>
                  </a:lnTo>
                  <a:lnTo>
                    <a:pt x="225" y="376"/>
                  </a:lnTo>
                  <a:lnTo>
                    <a:pt x="135" y="548"/>
                  </a:lnTo>
                  <a:lnTo>
                    <a:pt x="8" y="588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8">
              <a:extLst>
                <a:ext uri="{FF2B5EF4-FFF2-40B4-BE49-F238E27FC236}">
                  <a16:creationId xmlns:a16="http://schemas.microsoft.com/office/drawing/2014/main" id="{DCC7F779-D83D-874B-A459-954C06FE03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6848" y="5034949"/>
              <a:ext cx="920757" cy="125558"/>
            </a:xfrm>
            <a:custGeom>
              <a:avLst/>
              <a:gdLst>
                <a:gd name="T0" fmla="*/ 971 w 972"/>
                <a:gd name="T1" fmla="*/ 103 h 134"/>
                <a:gd name="T2" fmla="*/ 420 w 972"/>
                <a:gd name="T3" fmla="*/ 68 h 134"/>
                <a:gd name="T4" fmla="*/ 0 w 972"/>
                <a:gd name="T5" fmla="*/ 133 h 134"/>
                <a:gd name="T6" fmla="*/ 6 w 972"/>
                <a:gd name="T7" fmla="*/ 23 h 134"/>
                <a:gd name="T8" fmla="*/ 407 w 972"/>
                <a:gd name="T9" fmla="*/ 0 h 134"/>
                <a:gd name="T10" fmla="*/ 942 w 972"/>
                <a:gd name="T11" fmla="*/ 33 h 134"/>
                <a:gd name="T12" fmla="*/ 971 w 972"/>
                <a:gd name="T13" fmla="*/ 10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2" h="134">
                  <a:moveTo>
                    <a:pt x="971" y="103"/>
                  </a:moveTo>
                  <a:lnTo>
                    <a:pt x="420" y="68"/>
                  </a:lnTo>
                  <a:lnTo>
                    <a:pt x="0" y="133"/>
                  </a:lnTo>
                  <a:lnTo>
                    <a:pt x="6" y="23"/>
                  </a:lnTo>
                  <a:lnTo>
                    <a:pt x="407" y="0"/>
                  </a:lnTo>
                  <a:lnTo>
                    <a:pt x="942" y="33"/>
                  </a:lnTo>
                  <a:lnTo>
                    <a:pt x="971" y="103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" name="Freeform 9">
              <a:extLst>
                <a:ext uri="{FF2B5EF4-FFF2-40B4-BE49-F238E27FC236}">
                  <a16:creationId xmlns:a16="http://schemas.microsoft.com/office/drawing/2014/main" id="{D64AEFDA-87A3-CB48-9F1D-C77D66B1AD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6848" y="5098854"/>
              <a:ext cx="401784" cy="623604"/>
            </a:xfrm>
            <a:custGeom>
              <a:avLst/>
              <a:gdLst>
                <a:gd name="T0" fmla="*/ 420 w 422"/>
                <a:gd name="T1" fmla="*/ 0 h 655"/>
                <a:gd name="T2" fmla="*/ 421 w 422"/>
                <a:gd name="T3" fmla="*/ 169 h 655"/>
                <a:gd name="T4" fmla="*/ 342 w 422"/>
                <a:gd name="T5" fmla="*/ 326 h 655"/>
                <a:gd name="T6" fmla="*/ 343 w 422"/>
                <a:gd name="T7" fmla="*/ 654 h 655"/>
                <a:gd name="T8" fmla="*/ 194 w 422"/>
                <a:gd name="T9" fmla="*/ 364 h 655"/>
                <a:gd name="T10" fmla="*/ 81 w 422"/>
                <a:gd name="T11" fmla="*/ 229 h 655"/>
                <a:gd name="T12" fmla="*/ 0 w 422"/>
                <a:gd name="T13" fmla="*/ 65 h 655"/>
                <a:gd name="T14" fmla="*/ 420 w 422"/>
                <a:gd name="T15" fmla="*/ 0 h 6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2" h="655">
                  <a:moveTo>
                    <a:pt x="420" y="0"/>
                  </a:moveTo>
                  <a:lnTo>
                    <a:pt x="421" y="169"/>
                  </a:lnTo>
                  <a:lnTo>
                    <a:pt x="342" y="326"/>
                  </a:lnTo>
                  <a:lnTo>
                    <a:pt x="343" y="654"/>
                  </a:lnTo>
                  <a:lnTo>
                    <a:pt x="194" y="364"/>
                  </a:lnTo>
                  <a:lnTo>
                    <a:pt x="81" y="229"/>
                  </a:lnTo>
                  <a:lnTo>
                    <a:pt x="0" y="65"/>
                  </a:lnTo>
                  <a:lnTo>
                    <a:pt x="42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4" name="Freeform 10">
              <a:extLst>
                <a:ext uri="{FF2B5EF4-FFF2-40B4-BE49-F238E27FC236}">
                  <a16:creationId xmlns:a16="http://schemas.microsoft.com/office/drawing/2014/main" id="{1A2076C2-83A6-C64D-8109-8406B4AC4F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68633" y="5095016"/>
              <a:ext cx="251115" cy="376673"/>
            </a:xfrm>
            <a:custGeom>
              <a:avLst/>
              <a:gdLst>
                <a:gd name="T0" fmla="*/ 265 w 266"/>
                <a:gd name="T1" fmla="*/ 16 h 399"/>
                <a:gd name="T2" fmla="*/ 227 w 266"/>
                <a:gd name="T3" fmla="*/ 199 h 399"/>
                <a:gd name="T4" fmla="*/ 29 w 266"/>
                <a:gd name="T5" fmla="*/ 398 h 399"/>
                <a:gd name="T6" fmla="*/ 1 w 266"/>
                <a:gd name="T7" fmla="*/ 169 h 399"/>
                <a:gd name="T8" fmla="*/ 0 w 266"/>
                <a:gd name="T9" fmla="*/ 0 h 399"/>
                <a:gd name="T10" fmla="*/ 265 w 266"/>
                <a:gd name="T11" fmla="*/ 16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6" h="399">
                  <a:moveTo>
                    <a:pt x="265" y="16"/>
                  </a:moveTo>
                  <a:lnTo>
                    <a:pt x="227" y="199"/>
                  </a:lnTo>
                  <a:lnTo>
                    <a:pt x="29" y="398"/>
                  </a:lnTo>
                  <a:lnTo>
                    <a:pt x="1" y="169"/>
                  </a:lnTo>
                  <a:lnTo>
                    <a:pt x="0" y="0"/>
                  </a:lnTo>
                  <a:lnTo>
                    <a:pt x="265" y="16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4FDCA177-897B-B545-A918-58A7F09333A0}"/>
              </a:ext>
            </a:extLst>
          </p:cNvPr>
          <p:cNvSpPr/>
          <p:nvPr/>
        </p:nvSpPr>
        <p:spPr>
          <a:xfrm>
            <a:off x="-4733" y="6356689"/>
            <a:ext cx="24377650" cy="7378544"/>
          </a:xfrm>
          <a:prstGeom prst="rect">
            <a:avLst/>
          </a:prstGeom>
          <a:solidFill>
            <a:schemeClr val="accent4">
              <a:lumMod val="20000"/>
              <a:lumOff val="8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5C0305C-0BCF-894B-8C02-ADA9298C4203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317CEC-9EFD-464C-B7DB-E1FBDF5670F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3D069EE-27E0-C040-BCF2-77320FD9C795}"/>
              </a:ext>
            </a:extLst>
          </p:cNvPr>
          <p:cNvSpPr txBox="1"/>
          <p:nvPr/>
        </p:nvSpPr>
        <p:spPr>
          <a:xfrm>
            <a:off x="6262377" y="1116747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FE99CA4B-8978-8D49-81C9-2A989CF881DE}"/>
              </a:ext>
            </a:extLst>
          </p:cNvPr>
          <p:cNvSpPr txBox="1">
            <a:spLocks/>
          </p:cNvSpPr>
          <p:nvPr/>
        </p:nvSpPr>
        <p:spPr>
          <a:xfrm>
            <a:off x="4701532" y="1182821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F0A00A9-7D0D-0243-9714-DDB95E18A9A3}"/>
              </a:ext>
            </a:extLst>
          </p:cNvPr>
          <p:cNvSpPr txBox="1"/>
          <p:nvPr/>
        </p:nvSpPr>
        <p:spPr>
          <a:xfrm>
            <a:off x="16438208" y="1116747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50977119-FC96-A042-8145-BF992FB49EDB}"/>
              </a:ext>
            </a:extLst>
          </p:cNvPr>
          <p:cNvSpPr txBox="1">
            <a:spLocks/>
          </p:cNvSpPr>
          <p:nvPr/>
        </p:nvSpPr>
        <p:spPr>
          <a:xfrm>
            <a:off x="14894996" y="1182821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CB40207-4483-8947-8BB3-330C3292B95F}"/>
              </a:ext>
            </a:extLst>
          </p:cNvPr>
          <p:cNvSpPr txBox="1"/>
          <p:nvPr/>
        </p:nvSpPr>
        <p:spPr>
          <a:xfrm>
            <a:off x="6305659" y="311121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BAB4A6C6-35A2-EC4A-B272-3E1BEFDE6249}"/>
              </a:ext>
            </a:extLst>
          </p:cNvPr>
          <p:cNvSpPr txBox="1">
            <a:spLocks/>
          </p:cNvSpPr>
          <p:nvPr/>
        </p:nvSpPr>
        <p:spPr>
          <a:xfrm>
            <a:off x="4701532" y="3771959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F1303EE-46EB-AA49-8E76-DDB718C406F6}"/>
              </a:ext>
            </a:extLst>
          </p:cNvPr>
          <p:cNvSpPr txBox="1"/>
          <p:nvPr/>
        </p:nvSpPr>
        <p:spPr>
          <a:xfrm>
            <a:off x="16451032" y="311121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739CBBD1-D439-C347-B447-9A7D37F76436}"/>
              </a:ext>
            </a:extLst>
          </p:cNvPr>
          <p:cNvSpPr txBox="1">
            <a:spLocks/>
          </p:cNvSpPr>
          <p:nvPr/>
        </p:nvSpPr>
        <p:spPr>
          <a:xfrm>
            <a:off x="14894996" y="3771959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951764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D19953D-E584-D343-AFBF-BE3ED6702898}"/>
              </a:ext>
            </a:extLst>
          </p:cNvPr>
          <p:cNvGrpSpPr/>
          <p:nvPr/>
        </p:nvGrpSpPr>
        <p:grpSpPr>
          <a:xfrm>
            <a:off x="8187332" y="3762344"/>
            <a:ext cx="7997052" cy="9953656"/>
            <a:chOff x="8187332" y="3762344"/>
            <a:chExt cx="7997052" cy="9953656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E6556F84-B2DC-1A49-A870-A001C326D7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87332" y="4843026"/>
              <a:ext cx="3454394" cy="1812514"/>
            </a:xfrm>
            <a:custGeom>
              <a:avLst/>
              <a:gdLst>
                <a:gd name="T0" fmla="*/ 2757 w 4017"/>
                <a:gd name="T1" fmla="*/ 2108 h 2109"/>
                <a:gd name="T2" fmla="*/ 4016 w 4017"/>
                <a:gd name="T3" fmla="*/ 471 h 2109"/>
                <a:gd name="T4" fmla="*/ 2647 w 4017"/>
                <a:gd name="T5" fmla="*/ 0 h 2109"/>
                <a:gd name="T6" fmla="*/ 1576 w 4017"/>
                <a:gd name="T7" fmla="*/ 1219 h 2109"/>
                <a:gd name="T8" fmla="*/ 0 w 4017"/>
                <a:gd name="T9" fmla="*/ 2108 h 2109"/>
                <a:gd name="T10" fmla="*/ 2757 w 4017"/>
                <a:gd name="T11" fmla="*/ 2108 h 2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17" h="2109">
                  <a:moveTo>
                    <a:pt x="2757" y="2108"/>
                  </a:moveTo>
                  <a:lnTo>
                    <a:pt x="4016" y="471"/>
                  </a:lnTo>
                  <a:lnTo>
                    <a:pt x="2647" y="0"/>
                  </a:lnTo>
                  <a:lnTo>
                    <a:pt x="1576" y="1219"/>
                  </a:lnTo>
                  <a:lnTo>
                    <a:pt x="0" y="2108"/>
                  </a:lnTo>
                  <a:lnTo>
                    <a:pt x="2757" y="2108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F2182184-19F3-544A-9616-259EEF5627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62453" y="4843026"/>
              <a:ext cx="1372656" cy="504320"/>
            </a:xfrm>
            <a:custGeom>
              <a:avLst/>
              <a:gdLst>
                <a:gd name="T0" fmla="*/ 0 w 1595"/>
                <a:gd name="T1" fmla="*/ 0 h 585"/>
                <a:gd name="T2" fmla="*/ 352 w 1595"/>
                <a:gd name="T3" fmla="*/ 330 h 585"/>
                <a:gd name="T4" fmla="*/ 1594 w 1595"/>
                <a:gd name="T5" fmla="*/ 584 h 585"/>
                <a:gd name="T6" fmla="*/ 1141 w 1595"/>
                <a:gd name="T7" fmla="*/ 349 h 585"/>
                <a:gd name="T8" fmla="*/ 0 w 1595"/>
                <a:gd name="T9" fmla="*/ 0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95" h="585">
                  <a:moveTo>
                    <a:pt x="0" y="0"/>
                  </a:moveTo>
                  <a:lnTo>
                    <a:pt x="352" y="330"/>
                  </a:lnTo>
                  <a:lnTo>
                    <a:pt x="1594" y="584"/>
                  </a:lnTo>
                  <a:lnTo>
                    <a:pt x="1141" y="349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FAF13B5B-BB94-A64B-9F99-1B19E49EB9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87332" y="5127417"/>
              <a:ext cx="3454394" cy="1528122"/>
            </a:xfrm>
            <a:custGeom>
              <a:avLst/>
              <a:gdLst>
                <a:gd name="T0" fmla="*/ 2757 w 4017"/>
                <a:gd name="T1" fmla="*/ 1778 h 1779"/>
                <a:gd name="T2" fmla="*/ 4016 w 4017"/>
                <a:gd name="T3" fmla="*/ 141 h 1779"/>
                <a:gd name="T4" fmla="*/ 2999 w 4017"/>
                <a:gd name="T5" fmla="*/ 0 h 1779"/>
                <a:gd name="T6" fmla="*/ 1863 w 4017"/>
                <a:gd name="T7" fmla="*/ 1070 h 1779"/>
                <a:gd name="T8" fmla="*/ 0 w 4017"/>
                <a:gd name="T9" fmla="*/ 1778 h 1779"/>
                <a:gd name="T10" fmla="*/ 2757 w 4017"/>
                <a:gd name="T11" fmla="*/ 1778 h 17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17" h="1779">
                  <a:moveTo>
                    <a:pt x="2757" y="1778"/>
                  </a:moveTo>
                  <a:lnTo>
                    <a:pt x="4016" y="141"/>
                  </a:lnTo>
                  <a:lnTo>
                    <a:pt x="2999" y="0"/>
                  </a:lnTo>
                  <a:lnTo>
                    <a:pt x="1863" y="1070"/>
                  </a:lnTo>
                  <a:lnTo>
                    <a:pt x="0" y="1778"/>
                  </a:lnTo>
                  <a:lnTo>
                    <a:pt x="2757" y="1778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B8B6439A-0742-EE48-8EC9-1167A7D8A3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2740" y="4573806"/>
              <a:ext cx="3431644" cy="2081735"/>
            </a:xfrm>
            <a:custGeom>
              <a:avLst/>
              <a:gdLst>
                <a:gd name="T0" fmla="*/ 1913 w 3990"/>
                <a:gd name="T1" fmla="*/ 2421 h 2422"/>
                <a:gd name="T2" fmla="*/ 0 w 3990"/>
                <a:gd name="T3" fmla="*/ 582 h 2422"/>
                <a:gd name="T4" fmla="*/ 1383 w 3990"/>
                <a:gd name="T5" fmla="*/ 0 h 2422"/>
                <a:gd name="T6" fmla="*/ 3231 w 3990"/>
                <a:gd name="T7" fmla="*/ 1412 h 2422"/>
                <a:gd name="T8" fmla="*/ 3989 w 3990"/>
                <a:gd name="T9" fmla="*/ 2421 h 2422"/>
                <a:gd name="T10" fmla="*/ 1913 w 3990"/>
                <a:gd name="T11" fmla="*/ 2421 h 2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90" h="2422">
                  <a:moveTo>
                    <a:pt x="1913" y="2421"/>
                  </a:moveTo>
                  <a:lnTo>
                    <a:pt x="0" y="582"/>
                  </a:lnTo>
                  <a:lnTo>
                    <a:pt x="1383" y="0"/>
                  </a:lnTo>
                  <a:lnTo>
                    <a:pt x="3231" y="1412"/>
                  </a:lnTo>
                  <a:lnTo>
                    <a:pt x="3989" y="2421"/>
                  </a:lnTo>
                  <a:lnTo>
                    <a:pt x="1913" y="2421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A739CD88-9A93-384B-BBA5-2DAEC41E91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2740" y="5074332"/>
              <a:ext cx="3431644" cy="1581208"/>
            </a:xfrm>
            <a:custGeom>
              <a:avLst/>
              <a:gdLst>
                <a:gd name="T0" fmla="*/ 1913 w 3990"/>
                <a:gd name="T1" fmla="*/ 1839 h 1840"/>
                <a:gd name="T2" fmla="*/ 0 w 3990"/>
                <a:gd name="T3" fmla="*/ 0 h 1840"/>
                <a:gd name="T4" fmla="*/ 2376 w 3990"/>
                <a:gd name="T5" fmla="*/ 367 h 1840"/>
                <a:gd name="T6" fmla="*/ 3231 w 3990"/>
                <a:gd name="T7" fmla="*/ 830 h 1840"/>
                <a:gd name="T8" fmla="*/ 3989 w 3990"/>
                <a:gd name="T9" fmla="*/ 1839 h 1840"/>
                <a:gd name="T10" fmla="*/ 1913 w 3990"/>
                <a:gd name="T11" fmla="*/ 1839 h 1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90" h="1840">
                  <a:moveTo>
                    <a:pt x="1913" y="1839"/>
                  </a:moveTo>
                  <a:lnTo>
                    <a:pt x="0" y="0"/>
                  </a:lnTo>
                  <a:lnTo>
                    <a:pt x="2376" y="367"/>
                  </a:lnTo>
                  <a:lnTo>
                    <a:pt x="3231" y="830"/>
                  </a:lnTo>
                  <a:lnTo>
                    <a:pt x="3989" y="1839"/>
                  </a:lnTo>
                  <a:lnTo>
                    <a:pt x="1913" y="1839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29D2E023-5871-E640-A028-6B3AFA5F66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5896" y="3762344"/>
              <a:ext cx="6256585" cy="2896988"/>
            </a:xfrm>
            <a:custGeom>
              <a:avLst/>
              <a:gdLst>
                <a:gd name="T0" fmla="*/ 7274 w 7275"/>
                <a:gd name="T1" fmla="*/ 3368 h 3369"/>
                <a:gd name="T2" fmla="*/ 6171 w 7275"/>
                <a:gd name="T3" fmla="*/ 1969 h 3369"/>
                <a:gd name="T4" fmla="*/ 5680 w 7275"/>
                <a:gd name="T5" fmla="*/ 1912 h 3369"/>
                <a:gd name="T6" fmla="*/ 4771 w 7275"/>
                <a:gd name="T7" fmla="*/ 871 h 3369"/>
                <a:gd name="T8" fmla="*/ 4230 w 7275"/>
                <a:gd name="T9" fmla="*/ 871 h 3369"/>
                <a:gd name="T10" fmla="*/ 3640 w 7275"/>
                <a:gd name="T11" fmla="*/ 0 h 3369"/>
                <a:gd name="T12" fmla="*/ 1822 w 7275"/>
                <a:gd name="T13" fmla="*/ 1912 h 3369"/>
                <a:gd name="T14" fmla="*/ 937 w 7275"/>
                <a:gd name="T15" fmla="*/ 2328 h 3369"/>
                <a:gd name="T16" fmla="*/ 0 w 7275"/>
                <a:gd name="T17" fmla="*/ 3368 h 3369"/>
                <a:gd name="T18" fmla="*/ 7274 w 7275"/>
                <a:gd name="T19" fmla="*/ 3368 h 3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275" h="3369">
                  <a:moveTo>
                    <a:pt x="7274" y="3368"/>
                  </a:moveTo>
                  <a:lnTo>
                    <a:pt x="6171" y="1969"/>
                  </a:lnTo>
                  <a:lnTo>
                    <a:pt x="5680" y="1912"/>
                  </a:lnTo>
                  <a:lnTo>
                    <a:pt x="4771" y="871"/>
                  </a:lnTo>
                  <a:lnTo>
                    <a:pt x="4230" y="871"/>
                  </a:lnTo>
                  <a:lnTo>
                    <a:pt x="3640" y="0"/>
                  </a:lnTo>
                  <a:lnTo>
                    <a:pt x="1822" y="1912"/>
                  </a:lnTo>
                  <a:lnTo>
                    <a:pt x="937" y="2328"/>
                  </a:lnTo>
                  <a:lnTo>
                    <a:pt x="0" y="3368"/>
                  </a:lnTo>
                  <a:lnTo>
                    <a:pt x="7274" y="3368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3F07ED3A-3134-3D46-B08A-C1534504FD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5896" y="3762344"/>
              <a:ext cx="6256585" cy="2896988"/>
            </a:xfrm>
            <a:custGeom>
              <a:avLst/>
              <a:gdLst>
                <a:gd name="T0" fmla="*/ 7274 w 7275"/>
                <a:gd name="T1" fmla="*/ 3368 h 3369"/>
                <a:gd name="T2" fmla="*/ 6171 w 7275"/>
                <a:gd name="T3" fmla="*/ 1969 h 3369"/>
                <a:gd name="T4" fmla="*/ 5265 w 7275"/>
                <a:gd name="T5" fmla="*/ 2359 h 3369"/>
                <a:gd name="T6" fmla="*/ 4771 w 7275"/>
                <a:gd name="T7" fmla="*/ 871 h 3369"/>
                <a:gd name="T8" fmla="*/ 3794 w 7275"/>
                <a:gd name="T9" fmla="*/ 1026 h 3369"/>
                <a:gd name="T10" fmla="*/ 3640 w 7275"/>
                <a:gd name="T11" fmla="*/ 0 h 3369"/>
                <a:gd name="T12" fmla="*/ 2616 w 7275"/>
                <a:gd name="T13" fmla="*/ 1855 h 3369"/>
                <a:gd name="T14" fmla="*/ 1670 w 7275"/>
                <a:gd name="T15" fmla="*/ 2438 h 3369"/>
                <a:gd name="T16" fmla="*/ 0 w 7275"/>
                <a:gd name="T17" fmla="*/ 3368 h 3369"/>
                <a:gd name="T18" fmla="*/ 7274 w 7275"/>
                <a:gd name="T19" fmla="*/ 3368 h 3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275" h="3369">
                  <a:moveTo>
                    <a:pt x="7274" y="3368"/>
                  </a:moveTo>
                  <a:lnTo>
                    <a:pt x="6171" y="1969"/>
                  </a:lnTo>
                  <a:lnTo>
                    <a:pt x="5265" y="2359"/>
                  </a:lnTo>
                  <a:lnTo>
                    <a:pt x="4771" y="871"/>
                  </a:lnTo>
                  <a:lnTo>
                    <a:pt x="3794" y="1026"/>
                  </a:lnTo>
                  <a:lnTo>
                    <a:pt x="3640" y="0"/>
                  </a:lnTo>
                  <a:lnTo>
                    <a:pt x="2616" y="1855"/>
                  </a:lnTo>
                  <a:lnTo>
                    <a:pt x="1670" y="2438"/>
                  </a:lnTo>
                  <a:lnTo>
                    <a:pt x="0" y="3368"/>
                  </a:lnTo>
                  <a:lnTo>
                    <a:pt x="7274" y="3368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BC96CFE2-317F-644F-834E-8567E01060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5896" y="4642057"/>
              <a:ext cx="6256585" cy="2013482"/>
            </a:xfrm>
            <a:custGeom>
              <a:avLst/>
              <a:gdLst>
                <a:gd name="T0" fmla="*/ 7274 w 7275"/>
                <a:gd name="T1" fmla="*/ 2342 h 2343"/>
                <a:gd name="T2" fmla="*/ 6704 w 7275"/>
                <a:gd name="T3" fmla="*/ 1619 h 2343"/>
                <a:gd name="T4" fmla="*/ 5837 w 7275"/>
                <a:gd name="T5" fmla="*/ 1917 h 2343"/>
                <a:gd name="T6" fmla="*/ 5265 w 7275"/>
                <a:gd name="T7" fmla="*/ 1333 h 2343"/>
                <a:gd name="T8" fmla="*/ 4475 w 7275"/>
                <a:gd name="T9" fmla="*/ 1572 h 2343"/>
                <a:gd name="T10" fmla="*/ 3794 w 7275"/>
                <a:gd name="T11" fmla="*/ 0 h 2343"/>
                <a:gd name="T12" fmla="*/ 3296 w 7275"/>
                <a:gd name="T13" fmla="*/ 852 h 2343"/>
                <a:gd name="T14" fmla="*/ 2199 w 7275"/>
                <a:gd name="T15" fmla="*/ 1979 h 2343"/>
                <a:gd name="T16" fmla="*/ 1670 w 7275"/>
                <a:gd name="T17" fmla="*/ 1412 h 2343"/>
                <a:gd name="T18" fmla="*/ 0 w 7275"/>
                <a:gd name="T19" fmla="*/ 2342 h 2343"/>
                <a:gd name="T20" fmla="*/ 7274 w 7275"/>
                <a:gd name="T21" fmla="*/ 2342 h 23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75" h="2343">
                  <a:moveTo>
                    <a:pt x="7274" y="2342"/>
                  </a:moveTo>
                  <a:lnTo>
                    <a:pt x="6704" y="1619"/>
                  </a:lnTo>
                  <a:lnTo>
                    <a:pt x="5837" y="1917"/>
                  </a:lnTo>
                  <a:lnTo>
                    <a:pt x="5265" y="1333"/>
                  </a:lnTo>
                  <a:lnTo>
                    <a:pt x="4475" y="1572"/>
                  </a:lnTo>
                  <a:lnTo>
                    <a:pt x="3794" y="0"/>
                  </a:lnTo>
                  <a:lnTo>
                    <a:pt x="3296" y="852"/>
                  </a:lnTo>
                  <a:lnTo>
                    <a:pt x="2199" y="1979"/>
                  </a:lnTo>
                  <a:lnTo>
                    <a:pt x="1670" y="1412"/>
                  </a:lnTo>
                  <a:lnTo>
                    <a:pt x="0" y="2342"/>
                  </a:lnTo>
                  <a:lnTo>
                    <a:pt x="7274" y="2342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45118F8D-47E4-D344-8BDD-AAFB0F8EC2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5896" y="5377682"/>
              <a:ext cx="6256585" cy="1281651"/>
            </a:xfrm>
            <a:custGeom>
              <a:avLst/>
              <a:gdLst>
                <a:gd name="T0" fmla="*/ 7274 w 7275"/>
                <a:gd name="T1" fmla="*/ 1490 h 1491"/>
                <a:gd name="T2" fmla="*/ 6610 w 7275"/>
                <a:gd name="T3" fmla="*/ 1189 h 1491"/>
                <a:gd name="T4" fmla="*/ 5837 w 7275"/>
                <a:gd name="T5" fmla="*/ 1065 h 1491"/>
                <a:gd name="T6" fmla="*/ 5004 w 7275"/>
                <a:gd name="T7" fmla="*/ 1143 h 1491"/>
                <a:gd name="T8" fmla="*/ 4475 w 7275"/>
                <a:gd name="T9" fmla="*/ 720 h 1491"/>
                <a:gd name="T10" fmla="*/ 3275 w 7275"/>
                <a:gd name="T11" fmla="*/ 1378 h 1491"/>
                <a:gd name="T12" fmla="*/ 3296 w 7275"/>
                <a:gd name="T13" fmla="*/ 0 h 1491"/>
                <a:gd name="T14" fmla="*/ 2361 w 7275"/>
                <a:gd name="T15" fmla="*/ 1315 h 1491"/>
                <a:gd name="T16" fmla="*/ 1507 w 7275"/>
                <a:gd name="T17" fmla="*/ 1268 h 1491"/>
                <a:gd name="T18" fmla="*/ 0 w 7275"/>
                <a:gd name="T19" fmla="*/ 1490 h 1491"/>
                <a:gd name="T20" fmla="*/ 7274 w 7275"/>
                <a:gd name="T21" fmla="*/ 1490 h 1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75" h="1491">
                  <a:moveTo>
                    <a:pt x="7274" y="1490"/>
                  </a:moveTo>
                  <a:lnTo>
                    <a:pt x="6610" y="1189"/>
                  </a:lnTo>
                  <a:lnTo>
                    <a:pt x="5837" y="1065"/>
                  </a:lnTo>
                  <a:lnTo>
                    <a:pt x="5004" y="1143"/>
                  </a:lnTo>
                  <a:lnTo>
                    <a:pt x="4475" y="720"/>
                  </a:lnTo>
                  <a:lnTo>
                    <a:pt x="3275" y="1378"/>
                  </a:lnTo>
                  <a:lnTo>
                    <a:pt x="3296" y="0"/>
                  </a:lnTo>
                  <a:lnTo>
                    <a:pt x="2361" y="1315"/>
                  </a:lnTo>
                  <a:lnTo>
                    <a:pt x="1507" y="1268"/>
                  </a:lnTo>
                  <a:lnTo>
                    <a:pt x="0" y="1490"/>
                  </a:lnTo>
                  <a:lnTo>
                    <a:pt x="7274" y="149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78FD2FD8-2038-744D-9DF8-FB98EC37DD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87332" y="6655540"/>
              <a:ext cx="3454394" cy="5028018"/>
            </a:xfrm>
            <a:custGeom>
              <a:avLst/>
              <a:gdLst>
                <a:gd name="T0" fmla="*/ 2757 w 4017"/>
                <a:gd name="T1" fmla="*/ 0 h 5846"/>
                <a:gd name="T2" fmla="*/ 4016 w 4017"/>
                <a:gd name="T3" fmla="*/ 4367 h 5846"/>
                <a:gd name="T4" fmla="*/ 3112 w 4017"/>
                <a:gd name="T5" fmla="*/ 5845 h 5846"/>
                <a:gd name="T6" fmla="*/ 1492 w 4017"/>
                <a:gd name="T7" fmla="*/ 2461 h 5846"/>
                <a:gd name="T8" fmla="*/ 383 w 4017"/>
                <a:gd name="T9" fmla="*/ 1775 h 5846"/>
                <a:gd name="T10" fmla="*/ 0 w 4017"/>
                <a:gd name="T11" fmla="*/ 0 h 5846"/>
                <a:gd name="T12" fmla="*/ 2757 w 4017"/>
                <a:gd name="T13" fmla="*/ 0 h 5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17" h="5846">
                  <a:moveTo>
                    <a:pt x="2757" y="0"/>
                  </a:moveTo>
                  <a:lnTo>
                    <a:pt x="4016" y="4367"/>
                  </a:lnTo>
                  <a:lnTo>
                    <a:pt x="3112" y="5845"/>
                  </a:lnTo>
                  <a:lnTo>
                    <a:pt x="1492" y="2461"/>
                  </a:lnTo>
                  <a:lnTo>
                    <a:pt x="383" y="1775"/>
                  </a:lnTo>
                  <a:lnTo>
                    <a:pt x="0" y="0"/>
                  </a:lnTo>
                  <a:lnTo>
                    <a:pt x="2757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B68031B5-6AAD-EC4C-9568-DF8170FDB2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65803" y="10155435"/>
              <a:ext cx="1069307" cy="1528122"/>
            </a:xfrm>
            <a:custGeom>
              <a:avLst/>
              <a:gdLst>
                <a:gd name="T0" fmla="*/ 113 w 1243"/>
                <a:gd name="T1" fmla="*/ 1778 h 1779"/>
                <a:gd name="T2" fmla="*/ 0 w 1243"/>
                <a:gd name="T3" fmla="*/ 676 h 1779"/>
                <a:gd name="T4" fmla="*/ 1242 w 1243"/>
                <a:gd name="T5" fmla="*/ 0 h 1779"/>
                <a:gd name="T6" fmla="*/ 789 w 1243"/>
                <a:gd name="T7" fmla="*/ 626 h 1779"/>
                <a:gd name="T8" fmla="*/ 113 w 1243"/>
                <a:gd name="T9" fmla="*/ 1778 h 17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3" h="1779">
                  <a:moveTo>
                    <a:pt x="113" y="1778"/>
                  </a:moveTo>
                  <a:lnTo>
                    <a:pt x="0" y="676"/>
                  </a:lnTo>
                  <a:lnTo>
                    <a:pt x="1242" y="0"/>
                  </a:lnTo>
                  <a:lnTo>
                    <a:pt x="789" y="626"/>
                  </a:lnTo>
                  <a:lnTo>
                    <a:pt x="113" y="1778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8D94B845-6EFF-794E-9315-DD4B78B633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87332" y="6655539"/>
              <a:ext cx="3454394" cy="4080050"/>
            </a:xfrm>
            <a:custGeom>
              <a:avLst/>
              <a:gdLst>
                <a:gd name="T0" fmla="*/ 2757 w 4017"/>
                <a:gd name="T1" fmla="*/ 0 h 4744"/>
                <a:gd name="T2" fmla="*/ 4016 w 4017"/>
                <a:gd name="T3" fmla="*/ 4367 h 4744"/>
                <a:gd name="T4" fmla="*/ 2999 w 4017"/>
                <a:gd name="T5" fmla="*/ 4743 h 4744"/>
                <a:gd name="T6" fmla="*/ 1319 w 4017"/>
                <a:gd name="T7" fmla="*/ 943 h 4744"/>
                <a:gd name="T8" fmla="*/ 383 w 4017"/>
                <a:gd name="T9" fmla="*/ 1775 h 4744"/>
                <a:gd name="T10" fmla="*/ 729 w 4017"/>
                <a:gd name="T11" fmla="*/ 790 h 4744"/>
                <a:gd name="T12" fmla="*/ 0 w 4017"/>
                <a:gd name="T13" fmla="*/ 0 h 4744"/>
                <a:gd name="T14" fmla="*/ 2757 w 4017"/>
                <a:gd name="T15" fmla="*/ 0 h 4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17" h="4744">
                  <a:moveTo>
                    <a:pt x="2757" y="0"/>
                  </a:moveTo>
                  <a:lnTo>
                    <a:pt x="4016" y="4367"/>
                  </a:lnTo>
                  <a:lnTo>
                    <a:pt x="2999" y="4743"/>
                  </a:lnTo>
                  <a:lnTo>
                    <a:pt x="1319" y="943"/>
                  </a:lnTo>
                  <a:lnTo>
                    <a:pt x="383" y="1775"/>
                  </a:lnTo>
                  <a:lnTo>
                    <a:pt x="729" y="790"/>
                  </a:lnTo>
                  <a:lnTo>
                    <a:pt x="0" y="0"/>
                  </a:lnTo>
                  <a:lnTo>
                    <a:pt x="2757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C7149593-B084-A84B-A8A1-5A961337FE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2740" y="6655540"/>
              <a:ext cx="3431644" cy="5574048"/>
            </a:xfrm>
            <a:custGeom>
              <a:avLst/>
              <a:gdLst>
                <a:gd name="T0" fmla="*/ 1913 w 3990"/>
                <a:gd name="T1" fmla="*/ 0 h 6481"/>
                <a:gd name="T2" fmla="*/ 0 w 3990"/>
                <a:gd name="T3" fmla="*/ 4905 h 6481"/>
                <a:gd name="T4" fmla="*/ 1792 w 3990"/>
                <a:gd name="T5" fmla="*/ 6480 h 6481"/>
                <a:gd name="T6" fmla="*/ 3523 w 3990"/>
                <a:gd name="T7" fmla="*/ 2650 h 6481"/>
                <a:gd name="T8" fmla="*/ 3989 w 3990"/>
                <a:gd name="T9" fmla="*/ 0 h 6481"/>
                <a:gd name="T10" fmla="*/ 1913 w 3990"/>
                <a:gd name="T11" fmla="*/ 0 h 6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90" h="6481">
                  <a:moveTo>
                    <a:pt x="1913" y="0"/>
                  </a:moveTo>
                  <a:lnTo>
                    <a:pt x="0" y="4905"/>
                  </a:lnTo>
                  <a:lnTo>
                    <a:pt x="1792" y="6480"/>
                  </a:lnTo>
                  <a:lnTo>
                    <a:pt x="3523" y="2650"/>
                  </a:lnTo>
                  <a:lnTo>
                    <a:pt x="3989" y="0"/>
                  </a:lnTo>
                  <a:lnTo>
                    <a:pt x="1913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397EF651-5E97-D94F-AE44-CC09F27A7B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2740" y="6655539"/>
              <a:ext cx="3431644" cy="4220351"/>
            </a:xfrm>
            <a:custGeom>
              <a:avLst/>
              <a:gdLst>
                <a:gd name="T0" fmla="*/ 1913 w 3990"/>
                <a:gd name="T1" fmla="*/ 0 h 4906"/>
                <a:gd name="T2" fmla="*/ 0 w 3990"/>
                <a:gd name="T3" fmla="*/ 4905 h 4906"/>
                <a:gd name="T4" fmla="*/ 2376 w 3990"/>
                <a:gd name="T5" fmla="*/ 3928 h 4906"/>
                <a:gd name="T6" fmla="*/ 3523 w 3990"/>
                <a:gd name="T7" fmla="*/ 2650 h 4906"/>
                <a:gd name="T8" fmla="*/ 3989 w 3990"/>
                <a:gd name="T9" fmla="*/ 0 h 4906"/>
                <a:gd name="T10" fmla="*/ 1913 w 3990"/>
                <a:gd name="T11" fmla="*/ 0 h 4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90" h="4906">
                  <a:moveTo>
                    <a:pt x="1913" y="0"/>
                  </a:moveTo>
                  <a:lnTo>
                    <a:pt x="0" y="4905"/>
                  </a:lnTo>
                  <a:lnTo>
                    <a:pt x="2376" y="3928"/>
                  </a:lnTo>
                  <a:lnTo>
                    <a:pt x="3523" y="2650"/>
                  </a:lnTo>
                  <a:lnTo>
                    <a:pt x="3989" y="0"/>
                  </a:lnTo>
                  <a:lnTo>
                    <a:pt x="1913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27F78903-8DC3-E846-BE70-B2F35E081A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5896" y="6655540"/>
              <a:ext cx="6256585" cy="7060460"/>
            </a:xfrm>
            <a:custGeom>
              <a:avLst/>
              <a:gdLst>
                <a:gd name="T0" fmla="*/ 7274 w 7275"/>
                <a:gd name="T1" fmla="*/ 0 h 8210"/>
                <a:gd name="T2" fmla="*/ 6171 w 7275"/>
                <a:gd name="T3" fmla="*/ 3734 h 8210"/>
                <a:gd name="T4" fmla="*/ 5680 w 7275"/>
                <a:gd name="T5" fmla="*/ 3886 h 8210"/>
                <a:gd name="T6" fmla="*/ 4920 w 7275"/>
                <a:gd name="T7" fmla="*/ 6786 h 8210"/>
                <a:gd name="T8" fmla="*/ 4310 w 7275"/>
                <a:gd name="T9" fmla="*/ 6961 h 8210"/>
                <a:gd name="T10" fmla="*/ 3640 w 7275"/>
                <a:gd name="T11" fmla="*/ 8209 h 8210"/>
                <a:gd name="T12" fmla="*/ 1822 w 7275"/>
                <a:gd name="T13" fmla="*/ 3886 h 8210"/>
                <a:gd name="T14" fmla="*/ 937 w 7275"/>
                <a:gd name="T15" fmla="*/ 2775 h 8210"/>
                <a:gd name="T16" fmla="*/ 0 w 7275"/>
                <a:gd name="T17" fmla="*/ 0 h 8210"/>
                <a:gd name="T18" fmla="*/ 7274 w 7275"/>
                <a:gd name="T19" fmla="*/ 0 h 8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275" h="8210">
                  <a:moveTo>
                    <a:pt x="7274" y="0"/>
                  </a:moveTo>
                  <a:lnTo>
                    <a:pt x="6171" y="3734"/>
                  </a:lnTo>
                  <a:lnTo>
                    <a:pt x="5680" y="3886"/>
                  </a:lnTo>
                  <a:lnTo>
                    <a:pt x="4920" y="6786"/>
                  </a:lnTo>
                  <a:lnTo>
                    <a:pt x="4310" y="6961"/>
                  </a:lnTo>
                  <a:lnTo>
                    <a:pt x="3640" y="8209"/>
                  </a:lnTo>
                  <a:lnTo>
                    <a:pt x="1822" y="3886"/>
                  </a:lnTo>
                  <a:lnTo>
                    <a:pt x="937" y="2775"/>
                  </a:lnTo>
                  <a:lnTo>
                    <a:pt x="0" y="0"/>
                  </a:lnTo>
                  <a:lnTo>
                    <a:pt x="7274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60872433-C4E2-5B47-BDF9-31446CE5EA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5896" y="6655540"/>
              <a:ext cx="6256585" cy="7060460"/>
            </a:xfrm>
            <a:custGeom>
              <a:avLst/>
              <a:gdLst>
                <a:gd name="T0" fmla="*/ 7274 w 7275"/>
                <a:gd name="T1" fmla="*/ 0 h 8210"/>
                <a:gd name="T2" fmla="*/ 6171 w 7275"/>
                <a:gd name="T3" fmla="*/ 3734 h 8210"/>
                <a:gd name="T4" fmla="*/ 5265 w 7275"/>
                <a:gd name="T5" fmla="*/ 2693 h 8210"/>
                <a:gd name="T6" fmla="*/ 4920 w 7275"/>
                <a:gd name="T7" fmla="*/ 6786 h 8210"/>
                <a:gd name="T8" fmla="*/ 3794 w 7275"/>
                <a:gd name="T9" fmla="*/ 6252 h 8210"/>
                <a:gd name="T10" fmla="*/ 3640 w 7275"/>
                <a:gd name="T11" fmla="*/ 8209 h 8210"/>
                <a:gd name="T12" fmla="*/ 2616 w 7275"/>
                <a:gd name="T13" fmla="*/ 4038 h 8210"/>
                <a:gd name="T14" fmla="*/ 1670 w 7275"/>
                <a:gd name="T15" fmla="*/ 2483 h 8210"/>
                <a:gd name="T16" fmla="*/ 0 w 7275"/>
                <a:gd name="T17" fmla="*/ 0 h 8210"/>
                <a:gd name="T18" fmla="*/ 7274 w 7275"/>
                <a:gd name="T19" fmla="*/ 0 h 8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275" h="8210">
                  <a:moveTo>
                    <a:pt x="7274" y="0"/>
                  </a:moveTo>
                  <a:lnTo>
                    <a:pt x="6171" y="3734"/>
                  </a:lnTo>
                  <a:lnTo>
                    <a:pt x="5265" y="2693"/>
                  </a:lnTo>
                  <a:lnTo>
                    <a:pt x="4920" y="6786"/>
                  </a:lnTo>
                  <a:lnTo>
                    <a:pt x="3794" y="6252"/>
                  </a:lnTo>
                  <a:lnTo>
                    <a:pt x="3640" y="8209"/>
                  </a:lnTo>
                  <a:lnTo>
                    <a:pt x="2616" y="4038"/>
                  </a:lnTo>
                  <a:lnTo>
                    <a:pt x="1670" y="2483"/>
                  </a:lnTo>
                  <a:lnTo>
                    <a:pt x="0" y="0"/>
                  </a:lnTo>
                  <a:lnTo>
                    <a:pt x="7274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3E21CC09-9399-444F-ACC1-13B33DC613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5896" y="6655540"/>
              <a:ext cx="6256585" cy="5376870"/>
            </a:xfrm>
            <a:custGeom>
              <a:avLst/>
              <a:gdLst>
                <a:gd name="T0" fmla="*/ 7274 w 7275"/>
                <a:gd name="T1" fmla="*/ 0 h 6253"/>
                <a:gd name="T2" fmla="*/ 6704 w 7275"/>
                <a:gd name="T3" fmla="*/ 1930 h 6253"/>
                <a:gd name="T4" fmla="*/ 5837 w 7275"/>
                <a:gd name="T5" fmla="*/ 1137 h 6253"/>
                <a:gd name="T6" fmla="*/ 5265 w 7275"/>
                <a:gd name="T7" fmla="*/ 2693 h 6253"/>
                <a:gd name="T8" fmla="*/ 4475 w 7275"/>
                <a:gd name="T9" fmla="*/ 2056 h 6253"/>
                <a:gd name="T10" fmla="*/ 3794 w 7275"/>
                <a:gd name="T11" fmla="*/ 6252 h 6253"/>
                <a:gd name="T12" fmla="*/ 3296 w 7275"/>
                <a:gd name="T13" fmla="*/ 3977 h 6253"/>
                <a:gd name="T14" fmla="*/ 2199 w 7275"/>
                <a:gd name="T15" fmla="*/ 970 h 6253"/>
                <a:gd name="T16" fmla="*/ 1670 w 7275"/>
                <a:gd name="T17" fmla="*/ 2483 h 6253"/>
                <a:gd name="T18" fmla="*/ 0 w 7275"/>
                <a:gd name="T19" fmla="*/ 0 h 6253"/>
                <a:gd name="T20" fmla="*/ 7274 w 7275"/>
                <a:gd name="T21" fmla="*/ 0 h 6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75" h="6253">
                  <a:moveTo>
                    <a:pt x="7274" y="0"/>
                  </a:moveTo>
                  <a:lnTo>
                    <a:pt x="6704" y="1930"/>
                  </a:lnTo>
                  <a:lnTo>
                    <a:pt x="5837" y="1137"/>
                  </a:lnTo>
                  <a:lnTo>
                    <a:pt x="5265" y="2693"/>
                  </a:lnTo>
                  <a:lnTo>
                    <a:pt x="4475" y="2056"/>
                  </a:lnTo>
                  <a:lnTo>
                    <a:pt x="3794" y="6252"/>
                  </a:lnTo>
                  <a:lnTo>
                    <a:pt x="3296" y="3977"/>
                  </a:lnTo>
                  <a:lnTo>
                    <a:pt x="2199" y="970"/>
                  </a:lnTo>
                  <a:lnTo>
                    <a:pt x="1670" y="2483"/>
                  </a:lnTo>
                  <a:lnTo>
                    <a:pt x="0" y="0"/>
                  </a:lnTo>
                  <a:lnTo>
                    <a:pt x="7274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50482BEB-4A17-DB45-9096-50FF4FC9DB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5896" y="6655540"/>
              <a:ext cx="6256585" cy="3420266"/>
            </a:xfrm>
            <a:custGeom>
              <a:avLst/>
              <a:gdLst>
                <a:gd name="T0" fmla="*/ 7274 w 7275"/>
                <a:gd name="T1" fmla="*/ 0 h 3978"/>
                <a:gd name="T2" fmla="*/ 6610 w 7275"/>
                <a:gd name="T3" fmla="*/ 802 h 3978"/>
                <a:gd name="T4" fmla="*/ 5837 w 7275"/>
                <a:gd name="T5" fmla="*/ 1137 h 3978"/>
                <a:gd name="T6" fmla="*/ 5004 w 7275"/>
                <a:gd name="T7" fmla="*/ 928 h 3978"/>
                <a:gd name="T8" fmla="*/ 4475 w 7275"/>
                <a:gd name="T9" fmla="*/ 2056 h 3978"/>
                <a:gd name="T10" fmla="*/ 3275 w 7275"/>
                <a:gd name="T11" fmla="*/ 301 h 3978"/>
                <a:gd name="T12" fmla="*/ 3296 w 7275"/>
                <a:gd name="T13" fmla="*/ 3977 h 3978"/>
                <a:gd name="T14" fmla="*/ 2361 w 7275"/>
                <a:gd name="T15" fmla="*/ 468 h 3978"/>
                <a:gd name="T16" fmla="*/ 1507 w 7275"/>
                <a:gd name="T17" fmla="*/ 594 h 3978"/>
                <a:gd name="T18" fmla="*/ 0 w 7275"/>
                <a:gd name="T19" fmla="*/ 0 h 3978"/>
                <a:gd name="T20" fmla="*/ 7274 w 7275"/>
                <a:gd name="T21" fmla="*/ 0 h 39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75" h="3978">
                  <a:moveTo>
                    <a:pt x="7274" y="0"/>
                  </a:moveTo>
                  <a:lnTo>
                    <a:pt x="6610" y="802"/>
                  </a:lnTo>
                  <a:lnTo>
                    <a:pt x="5837" y="1137"/>
                  </a:lnTo>
                  <a:lnTo>
                    <a:pt x="5004" y="928"/>
                  </a:lnTo>
                  <a:lnTo>
                    <a:pt x="4475" y="2056"/>
                  </a:lnTo>
                  <a:lnTo>
                    <a:pt x="3275" y="301"/>
                  </a:lnTo>
                  <a:lnTo>
                    <a:pt x="3296" y="3977"/>
                  </a:lnTo>
                  <a:lnTo>
                    <a:pt x="2361" y="468"/>
                  </a:lnTo>
                  <a:lnTo>
                    <a:pt x="1507" y="594"/>
                  </a:lnTo>
                  <a:lnTo>
                    <a:pt x="0" y="0"/>
                  </a:lnTo>
                  <a:lnTo>
                    <a:pt x="7274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F48C8292-1745-3E45-AF68-2ED5C91FE0F4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83B4AB1-5D68-694E-998F-2B14FF8EC3B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4EFC53A-F466-B746-AB91-0F6214123A5E}"/>
              </a:ext>
            </a:extLst>
          </p:cNvPr>
          <p:cNvSpPr/>
          <p:nvPr/>
        </p:nvSpPr>
        <p:spPr>
          <a:xfrm>
            <a:off x="0" y="6655539"/>
            <a:ext cx="24377650" cy="7060462"/>
          </a:xfrm>
          <a:prstGeom prst="rect">
            <a:avLst/>
          </a:prstGeom>
          <a:solidFill>
            <a:schemeClr val="accent4">
              <a:lumMod val="20000"/>
              <a:lumOff val="8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282CA51-2287-B841-8491-D12674B0E013}"/>
              </a:ext>
            </a:extLst>
          </p:cNvPr>
          <p:cNvSpPr txBox="1"/>
          <p:nvPr/>
        </p:nvSpPr>
        <p:spPr>
          <a:xfrm>
            <a:off x="18075704" y="287795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CF109FE7-77CE-BC44-A78B-0EC4F9204734}"/>
              </a:ext>
            </a:extLst>
          </p:cNvPr>
          <p:cNvSpPr txBox="1">
            <a:spLocks/>
          </p:cNvSpPr>
          <p:nvPr/>
        </p:nvSpPr>
        <p:spPr>
          <a:xfrm>
            <a:off x="18075704" y="353869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1F0A388-90C3-C04D-A51C-4D305F0A2FC2}"/>
              </a:ext>
            </a:extLst>
          </p:cNvPr>
          <p:cNvSpPr txBox="1"/>
          <p:nvPr/>
        </p:nvSpPr>
        <p:spPr>
          <a:xfrm>
            <a:off x="18075704" y="677970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B6E621A1-5162-8A41-9507-AD1E444883F5}"/>
              </a:ext>
            </a:extLst>
          </p:cNvPr>
          <p:cNvSpPr txBox="1">
            <a:spLocks/>
          </p:cNvSpPr>
          <p:nvPr/>
        </p:nvSpPr>
        <p:spPr>
          <a:xfrm>
            <a:off x="18075704" y="744044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64F540E-8CC9-8541-AB56-A3654A73D81E}"/>
              </a:ext>
            </a:extLst>
          </p:cNvPr>
          <p:cNvSpPr txBox="1"/>
          <p:nvPr/>
        </p:nvSpPr>
        <p:spPr>
          <a:xfrm>
            <a:off x="18075704" y="1068145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14267761-03E2-294E-B85A-73DB1966CD16}"/>
              </a:ext>
            </a:extLst>
          </p:cNvPr>
          <p:cNvSpPr txBox="1">
            <a:spLocks/>
          </p:cNvSpPr>
          <p:nvPr/>
        </p:nvSpPr>
        <p:spPr>
          <a:xfrm>
            <a:off x="18075704" y="1134219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44D586D-A8CF-4A49-BEA0-6CCBEF0D508D}"/>
              </a:ext>
            </a:extLst>
          </p:cNvPr>
          <p:cNvSpPr txBox="1"/>
          <p:nvPr/>
        </p:nvSpPr>
        <p:spPr>
          <a:xfrm>
            <a:off x="4636583" y="432219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335D0C0D-876D-9D44-BB0E-97562A4D0A00}"/>
              </a:ext>
            </a:extLst>
          </p:cNvPr>
          <p:cNvSpPr txBox="1">
            <a:spLocks/>
          </p:cNvSpPr>
          <p:nvPr/>
        </p:nvSpPr>
        <p:spPr>
          <a:xfrm>
            <a:off x="1514892" y="4982941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DBACC70-E902-CD47-B3D7-20F96931376D}"/>
              </a:ext>
            </a:extLst>
          </p:cNvPr>
          <p:cNvSpPr txBox="1"/>
          <p:nvPr/>
        </p:nvSpPr>
        <p:spPr>
          <a:xfrm>
            <a:off x="4601317" y="9237207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E0ACE168-7DB7-784B-9443-F0333221AE76}"/>
              </a:ext>
            </a:extLst>
          </p:cNvPr>
          <p:cNvSpPr txBox="1">
            <a:spLocks/>
          </p:cNvSpPr>
          <p:nvPr/>
        </p:nvSpPr>
        <p:spPr>
          <a:xfrm>
            <a:off x="1514892" y="9897950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37" name="Elbow Connector 36">
            <a:extLst>
              <a:ext uri="{FF2B5EF4-FFF2-40B4-BE49-F238E27FC236}">
                <a16:creationId xmlns:a16="http://schemas.microsoft.com/office/drawing/2014/main" id="{2EEB081F-76D6-5141-B003-881E8F0D6E87}"/>
              </a:ext>
            </a:extLst>
          </p:cNvPr>
          <p:cNvCxnSpPr>
            <a:cxnSpLocks/>
            <a:endCxn id="32" idx="3"/>
          </p:cNvCxnSpPr>
          <p:nvPr/>
        </p:nvCxnSpPr>
        <p:spPr>
          <a:xfrm rot="10800000">
            <a:off x="6296013" y="4614587"/>
            <a:ext cx="3618516" cy="1000091"/>
          </a:xfrm>
          <a:prstGeom prst="bentConnector3">
            <a:avLst/>
          </a:prstGeom>
          <a:ln w="38100" cap="rnd">
            <a:solidFill>
              <a:schemeClr val="accent4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>
            <a:extLst>
              <a:ext uri="{FF2B5EF4-FFF2-40B4-BE49-F238E27FC236}">
                <a16:creationId xmlns:a16="http://schemas.microsoft.com/office/drawing/2014/main" id="{6F6C3037-AEA7-6743-9C91-C0BA3D841072}"/>
              </a:ext>
            </a:extLst>
          </p:cNvPr>
          <p:cNvCxnSpPr>
            <a:cxnSpLocks/>
            <a:endCxn id="34" idx="3"/>
          </p:cNvCxnSpPr>
          <p:nvPr/>
        </p:nvCxnSpPr>
        <p:spPr>
          <a:xfrm rot="10800000" flipV="1">
            <a:off x="6296014" y="8807147"/>
            <a:ext cx="5004451" cy="722448"/>
          </a:xfrm>
          <a:prstGeom prst="bentConnector3">
            <a:avLst/>
          </a:prstGeom>
          <a:ln w="38100" cap="rnd">
            <a:solidFill>
              <a:schemeClr val="accent4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>
            <a:extLst>
              <a:ext uri="{FF2B5EF4-FFF2-40B4-BE49-F238E27FC236}">
                <a16:creationId xmlns:a16="http://schemas.microsoft.com/office/drawing/2014/main" id="{95DA9021-A5CB-EF47-9918-CA30DDFE3C3E}"/>
              </a:ext>
            </a:extLst>
          </p:cNvPr>
          <p:cNvCxnSpPr>
            <a:cxnSpLocks/>
            <a:endCxn id="25" idx="1"/>
          </p:cNvCxnSpPr>
          <p:nvPr/>
        </p:nvCxnSpPr>
        <p:spPr>
          <a:xfrm flipV="1">
            <a:off x="13251373" y="3170340"/>
            <a:ext cx="4824331" cy="1667766"/>
          </a:xfrm>
          <a:prstGeom prst="bentConnector3">
            <a:avLst/>
          </a:prstGeom>
          <a:ln w="38100" cap="rnd">
            <a:solidFill>
              <a:schemeClr val="accent4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>
            <a:extLst>
              <a:ext uri="{FF2B5EF4-FFF2-40B4-BE49-F238E27FC236}">
                <a16:creationId xmlns:a16="http://schemas.microsoft.com/office/drawing/2014/main" id="{24488A7A-23C2-4041-ACD1-6699914B56F5}"/>
              </a:ext>
            </a:extLst>
          </p:cNvPr>
          <p:cNvCxnSpPr>
            <a:cxnSpLocks/>
            <a:endCxn id="27" idx="1"/>
          </p:cNvCxnSpPr>
          <p:nvPr/>
        </p:nvCxnSpPr>
        <p:spPr>
          <a:xfrm flipV="1">
            <a:off x="13251373" y="7072091"/>
            <a:ext cx="4824331" cy="319074"/>
          </a:xfrm>
          <a:prstGeom prst="bentConnector3">
            <a:avLst/>
          </a:prstGeom>
          <a:ln w="38100" cap="rnd">
            <a:solidFill>
              <a:schemeClr val="accent4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>
            <a:extLst>
              <a:ext uri="{FF2B5EF4-FFF2-40B4-BE49-F238E27FC236}">
                <a16:creationId xmlns:a16="http://schemas.microsoft.com/office/drawing/2014/main" id="{D2BE7E82-8D43-4B4D-A424-70F2E1C83A39}"/>
              </a:ext>
            </a:extLst>
          </p:cNvPr>
          <p:cNvCxnSpPr>
            <a:cxnSpLocks/>
            <a:endCxn id="29" idx="1"/>
          </p:cNvCxnSpPr>
          <p:nvPr/>
        </p:nvCxnSpPr>
        <p:spPr>
          <a:xfrm>
            <a:off x="13516267" y="9636742"/>
            <a:ext cx="4559437" cy="1337099"/>
          </a:xfrm>
          <a:prstGeom prst="bentConnector3">
            <a:avLst/>
          </a:prstGeom>
          <a:ln w="38100" cap="rnd">
            <a:solidFill>
              <a:schemeClr val="accent4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9361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76FC4C3-EBF5-8341-B62C-AA64E5F37AD2}"/>
              </a:ext>
            </a:extLst>
          </p:cNvPr>
          <p:cNvGrpSpPr/>
          <p:nvPr/>
        </p:nvGrpSpPr>
        <p:grpSpPr>
          <a:xfrm>
            <a:off x="8037931" y="4472400"/>
            <a:ext cx="8271808" cy="7078020"/>
            <a:chOff x="9884585" y="5967987"/>
            <a:chExt cx="6186890" cy="5293997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4D685666-B3EC-AF4E-BC6A-D2C7243334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5967988"/>
              <a:ext cx="6186890" cy="5293996"/>
            </a:xfrm>
            <a:custGeom>
              <a:avLst/>
              <a:gdLst>
                <a:gd name="T0" fmla="*/ 9472 w 9473"/>
                <a:gd name="T1" fmla="*/ 3702 h 8103"/>
                <a:gd name="T2" fmla="*/ 7291 w 9473"/>
                <a:gd name="T3" fmla="*/ 7619 h 8103"/>
                <a:gd name="T4" fmla="*/ 6402 w 9473"/>
                <a:gd name="T5" fmla="*/ 7386 h 8103"/>
                <a:gd name="T6" fmla="*/ 4807 w 9473"/>
                <a:gd name="T7" fmla="*/ 8102 h 8103"/>
                <a:gd name="T8" fmla="*/ 3809 w 9473"/>
                <a:gd name="T9" fmla="*/ 7673 h 8103"/>
                <a:gd name="T10" fmla="*/ 3274 w 9473"/>
                <a:gd name="T11" fmla="*/ 7136 h 8103"/>
                <a:gd name="T12" fmla="*/ 678 w 9473"/>
                <a:gd name="T13" fmla="*/ 4543 h 8103"/>
                <a:gd name="T14" fmla="*/ 0 w 9473"/>
                <a:gd name="T15" fmla="*/ 2648 h 8103"/>
                <a:gd name="T16" fmla="*/ 1670 w 9473"/>
                <a:gd name="T17" fmla="*/ 770 h 8103"/>
                <a:gd name="T18" fmla="*/ 3761 w 9473"/>
                <a:gd name="T19" fmla="*/ 0 h 8103"/>
                <a:gd name="T20" fmla="*/ 4416 w 9473"/>
                <a:gd name="T21" fmla="*/ 823 h 8103"/>
                <a:gd name="T22" fmla="*/ 5981 w 9473"/>
                <a:gd name="T23" fmla="*/ 340 h 8103"/>
                <a:gd name="T24" fmla="*/ 7943 w 9473"/>
                <a:gd name="T25" fmla="*/ 841 h 8103"/>
                <a:gd name="T26" fmla="*/ 9472 w 9473"/>
                <a:gd name="T27" fmla="*/ 3702 h 8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473" h="8103">
                  <a:moveTo>
                    <a:pt x="9472" y="3702"/>
                  </a:moveTo>
                  <a:lnTo>
                    <a:pt x="7291" y="7619"/>
                  </a:lnTo>
                  <a:lnTo>
                    <a:pt x="6402" y="7386"/>
                  </a:lnTo>
                  <a:lnTo>
                    <a:pt x="4807" y="8102"/>
                  </a:lnTo>
                  <a:lnTo>
                    <a:pt x="3809" y="7673"/>
                  </a:lnTo>
                  <a:lnTo>
                    <a:pt x="3274" y="7136"/>
                  </a:lnTo>
                  <a:lnTo>
                    <a:pt x="678" y="4543"/>
                  </a:lnTo>
                  <a:lnTo>
                    <a:pt x="0" y="2648"/>
                  </a:lnTo>
                  <a:lnTo>
                    <a:pt x="1670" y="770"/>
                  </a:lnTo>
                  <a:lnTo>
                    <a:pt x="3761" y="0"/>
                  </a:lnTo>
                  <a:lnTo>
                    <a:pt x="4416" y="823"/>
                  </a:lnTo>
                  <a:lnTo>
                    <a:pt x="5981" y="340"/>
                  </a:lnTo>
                  <a:lnTo>
                    <a:pt x="7943" y="841"/>
                  </a:lnTo>
                  <a:lnTo>
                    <a:pt x="9472" y="370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BEE284E0-252E-0141-B9E1-7ACAC2FD6B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6469161"/>
              <a:ext cx="1229888" cy="1227009"/>
            </a:xfrm>
            <a:custGeom>
              <a:avLst/>
              <a:gdLst>
                <a:gd name="T0" fmla="*/ 0 w 1885"/>
                <a:gd name="T1" fmla="*/ 1878 h 1879"/>
                <a:gd name="T2" fmla="*/ 1053 w 1885"/>
                <a:gd name="T3" fmla="*/ 1724 h 1879"/>
                <a:gd name="T4" fmla="*/ 1884 w 1885"/>
                <a:gd name="T5" fmla="*/ 1381 h 1879"/>
                <a:gd name="T6" fmla="*/ 1670 w 1885"/>
                <a:gd name="T7" fmla="*/ 0 h 1879"/>
                <a:gd name="T8" fmla="*/ 0 w 1885"/>
                <a:gd name="T9" fmla="*/ 1878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85" h="1879">
                  <a:moveTo>
                    <a:pt x="0" y="1878"/>
                  </a:moveTo>
                  <a:lnTo>
                    <a:pt x="1053" y="1724"/>
                  </a:lnTo>
                  <a:lnTo>
                    <a:pt x="1884" y="1381"/>
                  </a:lnTo>
                  <a:lnTo>
                    <a:pt x="1670" y="0"/>
                  </a:lnTo>
                  <a:lnTo>
                    <a:pt x="0" y="1878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1BEFAD20-75D5-EB49-8483-34581079F6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6220" y="5967987"/>
              <a:ext cx="1365263" cy="1405588"/>
            </a:xfrm>
            <a:custGeom>
              <a:avLst/>
              <a:gdLst>
                <a:gd name="T0" fmla="*/ 2091 w 2092"/>
                <a:gd name="T1" fmla="*/ 0 h 2152"/>
                <a:gd name="T2" fmla="*/ 214 w 2092"/>
                <a:gd name="T3" fmla="*/ 2151 h 2152"/>
                <a:gd name="T4" fmla="*/ 0 w 2092"/>
                <a:gd name="T5" fmla="*/ 770 h 2152"/>
                <a:gd name="T6" fmla="*/ 2091 w 2092"/>
                <a:gd name="T7" fmla="*/ 0 h 2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92" h="2152">
                  <a:moveTo>
                    <a:pt x="2091" y="0"/>
                  </a:moveTo>
                  <a:lnTo>
                    <a:pt x="214" y="2151"/>
                  </a:lnTo>
                  <a:lnTo>
                    <a:pt x="0" y="770"/>
                  </a:lnTo>
                  <a:lnTo>
                    <a:pt x="2091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74B966C5-A895-7647-9032-E87CF160CB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9525" y="5967987"/>
              <a:ext cx="1561124" cy="1301897"/>
            </a:xfrm>
            <a:custGeom>
              <a:avLst/>
              <a:gdLst>
                <a:gd name="T0" fmla="*/ 0 w 2388"/>
                <a:gd name="T1" fmla="*/ 1990 h 1991"/>
                <a:gd name="T2" fmla="*/ 2387 w 2388"/>
                <a:gd name="T3" fmla="*/ 823 h 1991"/>
                <a:gd name="T4" fmla="*/ 1732 w 2388"/>
                <a:gd name="T5" fmla="*/ 0 h 1991"/>
                <a:gd name="T6" fmla="*/ 0 w 2388"/>
                <a:gd name="T7" fmla="*/ 1990 h 1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88" h="1991">
                  <a:moveTo>
                    <a:pt x="0" y="1990"/>
                  </a:moveTo>
                  <a:lnTo>
                    <a:pt x="2387" y="823"/>
                  </a:lnTo>
                  <a:lnTo>
                    <a:pt x="1732" y="0"/>
                  </a:lnTo>
                  <a:lnTo>
                    <a:pt x="0" y="199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7A63C040-4887-5A4C-8917-37DDC8FF8C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4463" y="6189772"/>
              <a:ext cx="1255812" cy="604864"/>
            </a:xfrm>
            <a:custGeom>
              <a:avLst/>
              <a:gdLst>
                <a:gd name="T0" fmla="*/ 1923 w 1924"/>
                <a:gd name="T1" fmla="*/ 0 h 927"/>
                <a:gd name="T2" fmla="*/ 0 w 1924"/>
                <a:gd name="T3" fmla="*/ 926 h 927"/>
                <a:gd name="T4" fmla="*/ 358 w 1924"/>
                <a:gd name="T5" fmla="*/ 483 h 927"/>
                <a:gd name="T6" fmla="*/ 1923 w 1924"/>
                <a:gd name="T7" fmla="*/ 0 h 9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24" h="927">
                  <a:moveTo>
                    <a:pt x="1923" y="0"/>
                  </a:moveTo>
                  <a:lnTo>
                    <a:pt x="0" y="926"/>
                  </a:lnTo>
                  <a:lnTo>
                    <a:pt x="358" y="483"/>
                  </a:lnTo>
                  <a:lnTo>
                    <a:pt x="1923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845E245B-9D6E-B94B-A080-7321F1C97E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90276" y="6189772"/>
              <a:ext cx="1281734" cy="1612969"/>
            </a:xfrm>
            <a:custGeom>
              <a:avLst/>
              <a:gdLst>
                <a:gd name="T0" fmla="*/ 1962 w 1963"/>
                <a:gd name="T1" fmla="*/ 501 h 2470"/>
                <a:gd name="T2" fmla="*/ 1736 w 1963"/>
                <a:gd name="T3" fmla="*/ 2469 h 2470"/>
                <a:gd name="T4" fmla="*/ 0 w 1963"/>
                <a:gd name="T5" fmla="*/ 0 h 2470"/>
                <a:gd name="T6" fmla="*/ 1962 w 1963"/>
                <a:gd name="T7" fmla="*/ 501 h 2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3" h="2470">
                  <a:moveTo>
                    <a:pt x="1962" y="501"/>
                  </a:moveTo>
                  <a:lnTo>
                    <a:pt x="1736" y="2469"/>
                  </a:lnTo>
                  <a:lnTo>
                    <a:pt x="0" y="0"/>
                  </a:lnTo>
                  <a:lnTo>
                    <a:pt x="1962" y="501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C208A45F-D9CA-124C-9297-57A77FF016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25115" y="6518127"/>
              <a:ext cx="1146360" cy="1869315"/>
            </a:xfrm>
            <a:custGeom>
              <a:avLst/>
              <a:gdLst>
                <a:gd name="T0" fmla="*/ 226 w 1756"/>
                <a:gd name="T1" fmla="*/ 0 h 2862"/>
                <a:gd name="T2" fmla="*/ 0 w 1756"/>
                <a:gd name="T3" fmla="*/ 1968 h 2862"/>
                <a:gd name="T4" fmla="*/ 1755 w 1756"/>
                <a:gd name="T5" fmla="*/ 2861 h 2862"/>
                <a:gd name="T6" fmla="*/ 226 w 1756"/>
                <a:gd name="T7" fmla="*/ 0 h 2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56" h="2862">
                  <a:moveTo>
                    <a:pt x="226" y="0"/>
                  </a:moveTo>
                  <a:lnTo>
                    <a:pt x="0" y="1968"/>
                  </a:lnTo>
                  <a:lnTo>
                    <a:pt x="1755" y="2861"/>
                  </a:lnTo>
                  <a:lnTo>
                    <a:pt x="226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0AE6E497-7887-F042-9076-48F020631C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41397" y="6189773"/>
              <a:ext cx="1699378" cy="1350861"/>
            </a:xfrm>
            <a:custGeom>
              <a:avLst/>
              <a:gdLst>
                <a:gd name="T0" fmla="*/ 0 w 2602"/>
                <a:gd name="T1" fmla="*/ 552 h 2070"/>
                <a:gd name="T2" fmla="*/ 2601 w 2602"/>
                <a:gd name="T3" fmla="*/ 2069 h 2070"/>
                <a:gd name="T4" fmla="*/ 1146 w 2602"/>
                <a:gd name="T5" fmla="*/ 0 h 2070"/>
                <a:gd name="T6" fmla="*/ 0 w 2602"/>
                <a:gd name="T7" fmla="*/ 552 h 2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02" h="2070">
                  <a:moveTo>
                    <a:pt x="0" y="552"/>
                  </a:moveTo>
                  <a:lnTo>
                    <a:pt x="2601" y="2069"/>
                  </a:lnTo>
                  <a:lnTo>
                    <a:pt x="1146" y="0"/>
                  </a:lnTo>
                  <a:lnTo>
                    <a:pt x="0" y="55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1FD5F073-B7AD-5F46-B21E-885C0862E0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61646" y="6549809"/>
              <a:ext cx="682631" cy="1947084"/>
            </a:xfrm>
            <a:custGeom>
              <a:avLst/>
              <a:gdLst>
                <a:gd name="T0" fmla="*/ 265 w 1043"/>
                <a:gd name="T1" fmla="*/ 374 h 2983"/>
                <a:gd name="T2" fmla="*/ 0 w 1043"/>
                <a:gd name="T3" fmla="*/ 1994 h 2983"/>
                <a:gd name="T4" fmla="*/ 967 w 1043"/>
                <a:gd name="T5" fmla="*/ 2982 h 2983"/>
                <a:gd name="T6" fmla="*/ 1042 w 1043"/>
                <a:gd name="T7" fmla="*/ 0 h 2983"/>
                <a:gd name="T8" fmla="*/ 265 w 1043"/>
                <a:gd name="T9" fmla="*/ 374 h 2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3" h="2983">
                  <a:moveTo>
                    <a:pt x="265" y="374"/>
                  </a:moveTo>
                  <a:lnTo>
                    <a:pt x="0" y="1994"/>
                  </a:lnTo>
                  <a:lnTo>
                    <a:pt x="967" y="2982"/>
                  </a:lnTo>
                  <a:lnTo>
                    <a:pt x="1042" y="0"/>
                  </a:lnTo>
                  <a:lnTo>
                    <a:pt x="265" y="374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990EFB52-EB49-294A-91B3-36240BE78C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2430" y="6549808"/>
              <a:ext cx="740239" cy="1520800"/>
            </a:xfrm>
            <a:custGeom>
              <a:avLst/>
              <a:gdLst>
                <a:gd name="T0" fmla="*/ 75 w 1134"/>
                <a:gd name="T1" fmla="*/ 0 h 2329"/>
                <a:gd name="T2" fmla="*/ 1133 w 1134"/>
                <a:gd name="T3" fmla="*/ 616 h 2329"/>
                <a:gd name="T4" fmla="*/ 0 w 1134"/>
                <a:gd name="T5" fmla="*/ 2328 h 2329"/>
                <a:gd name="T6" fmla="*/ 75 w 1134"/>
                <a:gd name="T7" fmla="*/ 0 h 2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34" h="2329">
                  <a:moveTo>
                    <a:pt x="75" y="0"/>
                  </a:moveTo>
                  <a:lnTo>
                    <a:pt x="1133" y="616"/>
                  </a:lnTo>
                  <a:lnTo>
                    <a:pt x="0" y="2328"/>
                  </a:lnTo>
                  <a:lnTo>
                    <a:pt x="7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6CE5F9F0-DDB2-8144-A953-B706BDFDA1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7006" y="6503724"/>
              <a:ext cx="1163642" cy="1376785"/>
            </a:xfrm>
            <a:custGeom>
              <a:avLst/>
              <a:gdLst>
                <a:gd name="T0" fmla="*/ 1780 w 1781"/>
                <a:gd name="T1" fmla="*/ 0 h 2107"/>
                <a:gd name="T2" fmla="*/ 197 w 1781"/>
                <a:gd name="T3" fmla="*/ 774 h 2107"/>
                <a:gd name="T4" fmla="*/ 0 w 1781"/>
                <a:gd name="T5" fmla="*/ 2106 h 2107"/>
                <a:gd name="T6" fmla="*/ 1780 w 1781"/>
                <a:gd name="T7" fmla="*/ 0 h 2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1" h="2107">
                  <a:moveTo>
                    <a:pt x="1780" y="0"/>
                  </a:moveTo>
                  <a:lnTo>
                    <a:pt x="197" y="774"/>
                  </a:lnTo>
                  <a:lnTo>
                    <a:pt x="0" y="2106"/>
                  </a:lnTo>
                  <a:lnTo>
                    <a:pt x="178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4C556601-A0B6-EB40-A0C5-9F583AB46C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7006" y="6794635"/>
              <a:ext cx="930337" cy="1540961"/>
            </a:xfrm>
            <a:custGeom>
              <a:avLst/>
              <a:gdLst>
                <a:gd name="T0" fmla="*/ 1422 w 1423"/>
                <a:gd name="T1" fmla="*/ 0 h 2361"/>
                <a:gd name="T2" fmla="*/ 1035 w 1423"/>
                <a:gd name="T3" fmla="*/ 2360 h 2361"/>
                <a:gd name="T4" fmla="*/ 0 w 1423"/>
                <a:gd name="T5" fmla="*/ 1663 h 2361"/>
                <a:gd name="T6" fmla="*/ 1422 w 1423"/>
                <a:gd name="T7" fmla="*/ 0 h 2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23" h="2361">
                  <a:moveTo>
                    <a:pt x="1422" y="0"/>
                  </a:moveTo>
                  <a:lnTo>
                    <a:pt x="1035" y="2360"/>
                  </a:lnTo>
                  <a:lnTo>
                    <a:pt x="0" y="1663"/>
                  </a:lnTo>
                  <a:lnTo>
                    <a:pt x="1422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84B7CE88-FA1B-2A42-87F3-9C57273645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81185" y="7802741"/>
              <a:ext cx="846809" cy="1820351"/>
            </a:xfrm>
            <a:custGeom>
              <a:avLst/>
              <a:gdLst>
                <a:gd name="T0" fmla="*/ 1294 w 1295"/>
                <a:gd name="T1" fmla="*/ 0 h 2788"/>
                <a:gd name="T2" fmla="*/ 0 w 1295"/>
                <a:gd name="T3" fmla="*/ 2787 h 2788"/>
                <a:gd name="T4" fmla="*/ 0 w 1295"/>
                <a:gd name="T5" fmla="*/ 120 h 2788"/>
                <a:gd name="T6" fmla="*/ 1294 w 1295"/>
                <a:gd name="T7" fmla="*/ 0 h 27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5" h="2788">
                  <a:moveTo>
                    <a:pt x="1294" y="0"/>
                  </a:moveTo>
                  <a:lnTo>
                    <a:pt x="0" y="2787"/>
                  </a:lnTo>
                  <a:lnTo>
                    <a:pt x="0" y="120"/>
                  </a:lnTo>
                  <a:lnTo>
                    <a:pt x="1294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E189869C-896F-9045-85C8-446EF68D92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6161" y="6953052"/>
              <a:ext cx="1468954" cy="927457"/>
            </a:xfrm>
            <a:custGeom>
              <a:avLst/>
              <a:gdLst>
                <a:gd name="T0" fmla="*/ 0 w 2250"/>
                <a:gd name="T1" fmla="*/ 643 h 1422"/>
                <a:gd name="T2" fmla="*/ 955 w 2250"/>
                <a:gd name="T3" fmla="*/ 1421 h 1422"/>
                <a:gd name="T4" fmla="*/ 2249 w 2250"/>
                <a:gd name="T5" fmla="*/ 1301 h 1422"/>
                <a:gd name="T6" fmla="*/ 1968 w 2250"/>
                <a:gd name="T7" fmla="*/ 901 h 1422"/>
                <a:gd name="T8" fmla="*/ 425 w 2250"/>
                <a:gd name="T9" fmla="*/ 0 h 1422"/>
                <a:gd name="T10" fmla="*/ 0 w 2250"/>
                <a:gd name="T11" fmla="*/ 643 h 1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0" h="1422">
                  <a:moveTo>
                    <a:pt x="0" y="643"/>
                  </a:moveTo>
                  <a:lnTo>
                    <a:pt x="955" y="1421"/>
                  </a:lnTo>
                  <a:lnTo>
                    <a:pt x="2249" y="1301"/>
                  </a:lnTo>
                  <a:lnTo>
                    <a:pt x="1968" y="901"/>
                  </a:lnTo>
                  <a:lnTo>
                    <a:pt x="425" y="0"/>
                  </a:lnTo>
                  <a:lnTo>
                    <a:pt x="0" y="64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C64D8703-18AA-5D4F-9149-4E40E68AA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43293" y="7802741"/>
              <a:ext cx="1728181" cy="1313418"/>
            </a:xfrm>
            <a:custGeom>
              <a:avLst/>
              <a:gdLst>
                <a:gd name="T0" fmla="*/ 2645 w 2646"/>
                <a:gd name="T1" fmla="*/ 893 h 2012"/>
                <a:gd name="T2" fmla="*/ 0 w 2646"/>
                <a:gd name="T3" fmla="*/ 2011 h 2012"/>
                <a:gd name="T4" fmla="*/ 890 w 2646"/>
                <a:gd name="T5" fmla="*/ 0 h 2012"/>
                <a:gd name="T6" fmla="*/ 2645 w 2646"/>
                <a:gd name="T7" fmla="*/ 893 h 20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46" h="2012">
                  <a:moveTo>
                    <a:pt x="2645" y="893"/>
                  </a:moveTo>
                  <a:lnTo>
                    <a:pt x="0" y="2011"/>
                  </a:lnTo>
                  <a:lnTo>
                    <a:pt x="890" y="0"/>
                  </a:lnTo>
                  <a:lnTo>
                    <a:pt x="2645" y="89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414EB587-B56D-8C43-9BD9-C5191A3FCC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08642" y="8384562"/>
              <a:ext cx="1062832" cy="1440151"/>
            </a:xfrm>
            <a:custGeom>
              <a:avLst/>
              <a:gdLst>
                <a:gd name="T0" fmla="*/ 0 w 1627"/>
                <a:gd name="T1" fmla="*/ 1010 h 2203"/>
                <a:gd name="T2" fmla="*/ 400 w 1627"/>
                <a:gd name="T3" fmla="*/ 2202 h 2203"/>
                <a:gd name="T4" fmla="*/ 1626 w 1627"/>
                <a:gd name="T5" fmla="*/ 0 h 2203"/>
                <a:gd name="T6" fmla="*/ 0 w 1627"/>
                <a:gd name="T7" fmla="*/ 1010 h 2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27" h="2203">
                  <a:moveTo>
                    <a:pt x="0" y="1010"/>
                  </a:moveTo>
                  <a:lnTo>
                    <a:pt x="400" y="2202"/>
                  </a:lnTo>
                  <a:lnTo>
                    <a:pt x="1626" y="0"/>
                  </a:lnTo>
                  <a:lnTo>
                    <a:pt x="0" y="101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550E3A60-FE4E-414A-BD2D-62D0802874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6161" y="7373575"/>
              <a:ext cx="625025" cy="1742584"/>
            </a:xfrm>
            <a:custGeom>
              <a:avLst/>
              <a:gdLst>
                <a:gd name="T0" fmla="*/ 934 w 956"/>
                <a:gd name="T1" fmla="*/ 2669 h 2670"/>
                <a:gd name="T2" fmla="*/ 0 w 956"/>
                <a:gd name="T3" fmla="*/ 0 h 2670"/>
                <a:gd name="T4" fmla="*/ 955 w 956"/>
                <a:gd name="T5" fmla="*/ 778 h 2670"/>
                <a:gd name="T6" fmla="*/ 934 w 956"/>
                <a:gd name="T7" fmla="*/ 2669 h 2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6" h="2670">
                  <a:moveTo>
                    <a:pt x="934" y="2669"/>
                  </a:moveTo>
                  <a:lnTo>
                    <a:pt x="0" y="0"/>
                  </a:lnTo>
                  <a:lnTo>
                    <a:pt x="955" y="778"/>
                  </a:lnTo>
                  <a:lnTo>
                    <a:pt x="934" y="266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D47034FC-18B1-0B4B-9123-C4F1F2500D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2430" y="7373575"/>
              <a:ext cx="1074354" cy="1742584"/>
            </a:xfrm>
            <a:custGeom>
              <a:avLst/>
              <a:gdLst>
                <a:gd name="T0" fmla="*/ 708 w 1643"/>
                <a:gd name="T1" fmla="*/ 0 h 2670"/>
                <a:gd name="T2" fmla="*/ 1642 w 1643"/>
                <a:gd name="T3" fmla="*/ 2669 h 2670"/>
                <a:gd name="T4" fmla="*/ 0 w 1643"/>
                <a:gd name="T5" fmla="*/ 1069 h 2670"/>
                <a:gd name="T6" fmla="*/ 708 w 1643"/>
                <a:gd name="T7" fmla="*/ 0 h 2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43" h="2670">
                  <a:moveTo>
                    <a:pt x="708" y="0"/>
                  </a:moveTo>
                  <a:lnTo>
                    <a:pt x="1642" y="2669"/>
                  </a:lnTo>
                  <a:lnTo>
                    <a:pt x="0" y="1069"/>
                  </a:lnTo>
                  <a:lnTo>
                    <a:pt x="708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93EF94C5-2C4F-FE45-8384-BD002A0100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7595359"/>
              <a:ext cx="1129079" cy="990824"/>
            </a:xfrm>
            <a:custGeom>
              <a:avLst/>
              <a:gdLst>
                <a:gd name="T0" fmla="*/ 1053 w 1729"/>
                <a:gd name="T1" fmla="*/ 0 h 1515"/>
                <a:gd name="T2" fmla="*/ 1728 w 1729"/>
                <a:gd name="T3" fmla="*/ 1514 h 1515"/>
                <a:gd name="T4" fmla="*/ 0 w 1729"/>
                <a:gd name="T5" fmla="*/ 154 h 1515"/>
                <a:gd name="T6" fmla="*/ 1053 w 1729"/>
                <a:gd name="T7" fmla="*/ 0 h 1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29" h="1515">
                  <a:moveTo>
                    <a:pt x="1053" y="0"/>
                  </a:moveTo>
                  <a:lnTo>
                    <a:pt x="1728" y="1514"/>
                  </a:lnTo>
                  <a:lnTo>
                    <a:pt x="0" y="154"/>
                  </a:lnTo>
                  <a:lnTo>
                    <a:pt x="1053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D83644CF-F716-7146-A5F0-D6F2FFD940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0733" y="7540633"/>
              <a:ext cx="924578" cy="1978769"/>
            </a:xfrm>
            <a:custGeom>
              <a:avLst/>
              <a:gdLst>
                <a:gd name="T0" fmla="*/ 1413 w 1414"/>
                <a:gd name="T1" fmla="*/ 1465 h 3029"/>
                <a:gd name="T2" fmla="*/ 469 w 1414"/>
                <a:gd name="T3" fmla="*/ 0 h 3029"/>
                <a:gd name="T4" fmla="*/ 0 w 1414"/>
                <a:gd name="T5" fmla="*/ 3028 h 3029"/>
                <a:gd name="T6" fmla="*/ 1413 w 1414"/>
                <a:gd name="T7" fmla="*/ 1465 h 3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14" h="3029">
                  <a:moveTo>
                    <a:pt x="1413" y="1465"/>
                  </a:moveTo>
                  <a:lnTo>
                    <a:pt x="469" y="0"/>
                  </a:lnTo>
                  <a:lnTo>
                    <a:pt x="0" y="3028"/>
                  </a:lnTo>
                  <a:lnTo>
                    <a:pt x="1413" y="1465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B151A61F-B998-C247-B308-159B843272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72976" y="7010658"/>
              <a:ext cx="1163642" cy="2240875"/>
            </a:xfrm>
            <a:custGeom>
              <a:avLst/>
              <a:gdLst>
                <a:gd name="T0" fmla="*/ 1780 w 1781"/>
                <a:gd name="T1" fmla="*/ 0 h 3430"/>
                <a:gd name="T2" fmla="*/ 1583 w 1781"/>
                <a:gd name="T3" fmla="*/ 1332 h 3430"/>
                <a:gd name="T4" fmla="*/ 1138 w 1781"/>
                <a:gd name="T5" fmla="*/ 3429 h 3430"/>
                <a:gd name="T6" fmla="*/ 0 w 1781"/>
                <a:gd name="T7" fmla="*/ 897 h 3430"/>
                <a:gd name="T8" fmla="*/ 1780 w 1781"/>
                <a:gd name="T9" fmla="*/ 0 h 3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81" h="3430">
                  <a:moveTo>
                    <a:pt x="1780" y="0"/>
                  </a:moveTo>
                  <a:lnTo>
                    <a:pt x="1583" y="1332"/>
                  </a:lnTo>
                  <a:lnTo>
                    <a:pt x="1138" y="3429"/>
                  </a:lnTo>
                  <a:lnTo>
                    <a:pt x="0" y="897"/>
                  </a:lnTo>
                  <a:lnTo>
                    <a:pt x="178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ED218C95-AF15-CC4E-A81B-F703BD791C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7696170"/>
              <a:ext cx="1578406" cy="1875078"/>
            </a:xfrm>
            <a:custGeom>
              <a:avLst/>
              <a:gdLst>
                <a:gd name="T0" fmla="*/ 0 w 2416"/>
                <a:gd name="T1" fmla="*/ 0 h 2871"/>
                <a:gd name="T2" fmla="*/ 678 w 2416"/>
                <a:gd name="T3" fmla="*/ 1895 h 2871"/>
                <a:gd name="T4" fmla="*/ 2415 w 2416"/>
                <a:gd name="T5" fmla="*/ 2870 h 2871"/>
                <a:gd name="T6" fmla="*/ 1728 w 2416"/>
                <a:gd name="T7" fmla="*/ 1360 h 2871"/>
                <a:gd name="T8" fmla="*/ 0 w 2416"/>
                <a:gd name="T9" fmla="*/ 0 h 2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16" h="2871">
                  <a:moveTo>
                    <a:pt x="0" y="0"/>
                  </a:moveTo>
                  <a:lnTo>
                    <a:pt x="678" y="1895"/>
                  </a:lnTo>
                  <a:lnTo>
                    <a:pt x="2415" y="2870"/>
                  </a:lnTo>
                  <a:lnTo>
                    <a:pt x="1728" y="136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3">
              <a:extLst>
                <a:ext uri="{FF2B5EF4-FFF2-40B4-BE49-F238E27FC236}">
                  <a16:creationId xmlns:a16="http://schemas.microsoft.com/office/drawing/2014/main" id="{2B19A679-6359-9243-AB26-E2F7228C18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6094" y="7880508"/>
              <a:ext cx="967782" cy="1371024"/>
            </a:xfrm>
            <a:custGeom>
              <a:avLst/>
              <a:gdLst>
                <a:gd name="T0" fmla="*/ 1480 w 1481"/>
                <a:gd name="T1" fmla="*/ 697 h 2098"/>
                <a:gd name="T2" fmla="*/ 0 w 1481"/>
                <a:gd name="T3" fmla="*/ 2097 h 2098"/>
                <a:gd name="T4" fmla="*/ 445 w 1481"/>
                <a:gd name="T5" fmla="*/ 0 h 2098"/>
                <a:gd name="T6" fmla="*/ 1480 w 1481"/>
                <a:gd name="T7" fmla="*/ 697 h 2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81" h="2098">
                  <a:moveTo>
                    <a:pt x="1480" y="697"/>
                  </a:moveTo>
                  <a:lnTo>
                    <a:pt x="0" y="2097"/>
                  </a:lnTo>
                  <a:lnTo>
                    <a:pt x="445" y="0"/>
                  </a:lnTo>
                  <a:lnTo>
                    <a:pt x="1480" y="69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4">
              <a:extLst>
                <a:ext uri="{FF2B5EF4-FFF2-40B4-BE49-F238E27FC236}">
                  <a16:creationId xmlns:a16="http://schemas.microsoft.com/office/drawing/2014/main" id="{34805E13-3238-F343-B616-5EEA88B158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6094" y="8335597"/>
              <a:ext cx="967782" cy="2163108"/>
            </a:xfrm>
            <a:custGeom>
              <a:avLst/>
              <a:gdLst>
                <a:gd name="T0" fmla="*/ 1480 w 1481"/>
                <a:gd name="T1" fmla="*/ 0 h 3313"/>
                <a:gd name="T2" fmla="*/ 884 w 1481"/>
                <a:gd name="T3" fmla="*/ 3312 h 3313"/>
                <a:gd name="T4" fmla="*/ 0 w 1481"/>
                <a:gd name="T5" fmla="*/ 1400 h 3313"/>
                <a:gd name="T6" fmla="*/ 1480 w 1481"/>
                <a:gd name="T7" fmla="*/ 0 h 3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81" h="3313">
                  <a:moveTo>
                    <a:pt x="1480" y="0"/>
                  </a:moveTo>
                  <a:lnTo>
                    <a:pt x="884" y="3312"/>
                  </a:lnTo>
                  <a:lnTo>
                    <a:pt x="0" y="1400"/>
                  </a:lnTo>
                  <a:lnTo>
                    <a:pt x="148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25">
              <a:extLst>
                <a:ext uri="{FF2B5EF4-FFF2-40B4-BE49-F238E27FC236}">
                  <a16:creationId xmlns:a16="http://schemas.microsoft.com/office/drawing/2014/main" id="{19DBA7A3-50BB-204F-B3E2-22A0947F63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28151" y="8934700"/>
              <a:ext cx="1566885" cy="1564005"/>
            </a:xfrm>
            <a:custGeom>
              <a:avLst/>
              <a:gdLst>
                <a:gd name="T0" fmla="*/ 1737 w 2398"/>
                <a:gd name="T1" fmla="*/ 975 h 2396"/>
                <a:gd name="T2" fmla="*/ 2397 w 2398"/>
                <a:gd name="T3" fmla="*/ 2395 h 2396"/>
                <a:gd name="T4" fmla="*/ 0 w 2398"/>
                <a:gd name="T5" fmla="*/ 0 h 2396"/>
                <a:gd name="T6" fmla="*/ 1737 w 2398"/>
                <a:gd name="T7" fmla="*/ 975 h 2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98" h="2396">
                  <a:moveTo>
                    <a:pt x="1737" y="975"/>
                  </a:moveTo>
                  <a:lnTo>
                    <a:pt x="2397" y="2395"/>
                  </a:lnTo>
                  <a:lnTo>
                    <a:pt x="0" y="0"/>
                  </a:lnTo>
                  <a:lnTo>
                    <a:pt x="1737" y="97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" name="Freeform 26">
              <a:extLst>
                <a:ext uri="{FF2B5EF4-FFF2-40B4-BE49-F238E27FC236}">
                  <a16:creationId xmlns:a16="http://schemas.microsoft.com/office/drawing/2014/main" id="{9D0D5FE8-E148-654F-8D10-E0C052885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45724" y="9044151"/>
              <a:ext cx="625027" cy="1898120"/>
            </a:xfrm>
            <a:custGeom>
              <a:avLst/>
              <a:gdLst>
                <a:gd name="T0" fmla="*/ 555 w 956"/>
                <a:gd name="T1" fmla="*/ 0 h 2908"/>
                <a:gd name="T2" fmla="*/ 0 w 956"/>
                <a:gd name="T3" fmla="*/ 2907 h 2908"/>
                <a:gd name="T4" fmla="*/ 955 w 956"/>
                <a:gd name="T5" fmla="*/ 1192 h 2908"/>
                <a:gd name="T6" fmla="*/ 555 w 956"/>
                <a:gd name="T7" fmla="*/ 0 h 2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6" h="2908">
                  <a:moveTo>
                    <a:pt x="555" y="0"/>
                  </a:moveTo>
                  <a:lnTo>
                    <a:pt x="0" y="2907"/>
                  </a:lnTo>
                  <a:lnTo>
                    <a:pt x="955" y="1192"/>
                  </a:lnTo>
                  <a:lnTo>
                    <a:pt x="555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Freeform 27">
              <a:extLst>
                <a:ext uri="{FF2B5EF4-FFF2-40B4-BE49-F238E27FC236}">
                  <a16:creationId xmlns:a16="http://schemas.microsoft.com/office/drawing/2014/main" id="{71E82337-8E31-634C-B1CE-79A6D731F7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43293" y="9044151"/>
              <a:ext cx="665349" cy="1898120"/>
            </a:xfrm>
            <a:custGeom>
              <a:avLst/>
              <a:gdLst>
                <a:gd name="T0" fmla="*/ 464 w 1020"/>
                <a:gd name="T1" fmla="*/ 2907 h 2908"/>
                <a:gd name="T2" fmla="*/ 0 w 1020"/>
                <a:gd name="T3" fmla="*/ 108 h 2908"/>
                <a:gd name="T4" fmla="*/ 1019 w 1020"/>
                <a:gd name="T5" fmla="*/ 0 h 2908"/>
                <a:gd name="T6" fmla="*/ 464 w 1020"/>
                <a:gd name="T7" fmla="*/ 2907 h 2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0" h="2908">
                  <a:moveTo>
                    <a:pt x="464" y="2907"/>
                  </a:moveTo>
                  <a:lnTo>
                    <a:pt x="0" y="108"/>
                  </a:lnTo>
                  <a:lnTo>
                    <a:pt x="1019" y="0"/>
                  </a:lnTo>
                  <a:lnTo>
                    <a:pt x="464" y="2907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Freeform 28">
              <a:extLst>
                <a:ext uri="{FF2B5EF4-FFF2-40B4-BE49-F238E27FC236}">
                  <a16:creationId xmlns:a16="http://schemas.microsoft.com/office/drawing/2014/main" id="{6297D8C0-D1F2-824F-8380-46A943003C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24116" y="9623093"/>
              <a:ext cx="1042669" cy="1638891"/>
            </a:xfrm>
            <a:custGeom>
              <a:avLst/>
              <a:gdLst>
                <a:gd name="T0" fmla="*/ 0 w 1596"/>
                <a:gd name="T1" fmla="*/ 2506 h 2507"/>
                <a:gd name="T2" fmla="*/ 797 w 1596"/>
                <a:gd name="T3" fmla="*/ 0 h 2507"/>
                <a:gd name="T4" fmla="*/ 1595 w 1596"/>
                <a:gd name="T5" fmla="*/ 1790 h 2507"/>
                <a:gd name="T6" fmla="*/ 0 w 1596"/>
                <a:gd name="T7" fmla="*/ 2506 h 2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96" h="2507">
                  <a:moveTo>
                    <a:pt x="0" y="2506"/>
                  </a:moveTo>
                  <a:lnTo>
                    <a:pt x="797" y="0"/>
                  </a:lnTo>
                  <a:lnTo>
                    <a:pt x="1595" y="1790"/>
                  </a:lnTo>
                  <a:lnTo>
                    <a:pt x="0" y="250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29">
              <a:extLst>
                <a:ext uri="{FF2B5EF4-FFF2-40B4-BE49-F238E27FC236}">
                  <a16:creationId xmlns:a16="http://schemas.microsoft.com/office/drawing/2014/main" id="{6A2F0B3D-F576-9540-8C40-B90146F06F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46345" y="8070609"/>
              <a:ext cx="599103" cy="2428096"/>
            </a:xfrm>
            <a:custGeom>
              <a:avLst/>
              <a:gdLst>
                <a:gd name="T0" fmla="*/ 73 w 918"/>
                <a:gd name="T1" fmla="*/ 0 h 3719"/>
                <a:gd name="T2" fmla="*/ 0 w 918"/>
                <a:gd name="T3" fmla="*/ 2062 h 3719"/>
                <a:gd name="T4" fmla="*/ 490 w 918"/>
                <a:gd name="T5" fmla="*/ 3718 h 3719"/>
                <a:gd name="T6" fmla="*/ 917 w 918"/>
                <a:gd name="T7" fmla="*/ 2376 h 3719"/>
                <a:gd name="T8" fmla="*/ 73 w 918"/>
                <a:gd name="T9" fmla="*/ 0 h 37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18" h="3719">
                  <a:moveTo>
                    <a:pt x="73" y="0"/>
                  </a:moveTo>
                  <a:lnTo>
                    <a:pt x="0" y="2062"/>
                  </a:lnTo>
                  <a:lnTo>
                    <a:pt x="490" y="3718"/>
                  </a:lnTo>
                  <a:lnTo>
                    <a:pt x="917" y="2376"/>
                  </a:lnTo>
                  <a:lnTo>
                    <a:pt x="73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30">
              <a:extLst>
                <a:ext uri="{FF2B5EF4-FFF2-40B4-BE49-F238E27FC236}">
                  <a16:creationId xmlns:a16="http://schemas.microsoft.com/office/drawing/2014/main" id="{ECD1230E-B439-F24D-A64C-84A5CAA927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0733" y="9006709"/>
              <a:ext cx="463730" cy="1975887"/>
            </a:xfrm>
            <a:custGeom>
              <a:avLst/>
              <a:gdLst>
                <a:gd name="T0" fmla="*/ 0 w 712"/>
                <a:gd name="T1" fmla="*/ 786 h 3023"/>
                <a:gd name="T2" fmla="*/ 462 w 712"/>
                <a:gd name="T3" fmla="*/ 3022 h 3023"/>
                <a:gd name="T4" fmla="*/ 711 w 712"/>
                <a:gd name="T5" fmla="*/ 0 h 3023"/>
                <a:gd name="T6" fmla="*/ 0 w 712"/>
                <a:gd name="T7" fmla="*/ 786 h 3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2" h="3023">
                  <a:moveTo>
                    <a:pt x="0" y="786"/>
                  </a:moveTo>
                  <a:lnTo>
                    <a:pt x="462" y="3022"/>
                  </a:lnTo>
                  <a:lnTo>
                    <a:pt x="711" y="0"/>
                  </a:lnTo>
                  <a:lnTo>
                    <a:pt x="0" y="78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BD30334A-6159-6F47-8082-1CD0DE872106}"/>
              </a:ext>
            </a:extLst>
          </p:cNvPr>
          <p:cNvSpPr/>
          <p:nvPr/>
        </p:nvSpPr>
        <p:spPr>
          <a:xfrm>
            <a:off x="0" y="6659554"/>
            <a:ext cx="24377650" cy="7060159"/>
          </a:xfrm>
          <a:prstGeom prst="rect">
            <a:avLst/>
          </a:prstGeom>
          <a:solidFill>
            <a:schemeClr val="accent4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307620B-86D0-7249-91FB-17B2147B5F29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0158E78-EBE6-5B4D-BD06-A4C93E02A7A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E2786D9-1A69-4A4E-9734-52C025FD9FF3}"/>
              </a:ext>
            </a:extLst>
          </p:cNvPr>
          <p:cNvSpPr txBox="1"/>
          <p:nvPr/>
        </p:nvSpPr>
        <p:spPr>
          <a:xfrm>
            <a:off x="18031184" y="415070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73CC3A9A-9967-DB44-B033-964F8E1D57CD}"/>
              </a:ext>
            </a:extLst>
          </p:cNvPr>
          <p:cNvSpPr txBox="1">
            <a:spLocks/>
          </p:cNvSpPr>
          <p:nvPr/>
        </p:nvSpPr>
        <p:spPr>
          <a:xfrm>
            <a:off x="18031184" y="481144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217BF43-D6EB-DA47-9D89-E0C55C092809}"/>
              </a:ext>
            </a:extLst>
          </p:cNvPr>
          <p:cNvSpPr txBox="1"/>
          <p:nvPr/>
        </p:nvSpPr>
        <p:spPr>
          <a:xfrm>
            <a:off x="18031184" y="933756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60B8EAAF-46FB-0648-8597-16E1C15DABD8}"/>
              </a:ext>
            </a:extLst>
          </p:cNvPr>
          <p:cNvSpPr txBox="1">
            <a:spLocks/>
          </p:cNvSpPr>
          <p:nvPr/>
        </p:nvSpPr>
        <p:spPr>
          <a:xfrm>
            <a:off x="18031184" y="999830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9819A13-3C96-BB4C-A8DD-F200B67912B6}"/>
              </a:ext>
            </a:extLst>
          </p:cNvPr>
          <p:cNvSpPr txBox="1"/>
          <p:nvPr/>
        </p:nvSpPr>
        <p:spPr>
          <a:xfrm>
            <a:off x="4773600" y="415070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EDCF6CB1-7018-8346-83D9-21B008765630}"/>
              </a:ext>
            </a:extLst>
          </p:cNvPr>
          <p:cNvSpPr txBox="1">
            <a:spLocks/>
          </p:cNvSpPr>
          <p:nvPr/>
        </p:nvSpPr>
        <p:spPr>
          <a:xfrm>
            <a:off x="1565345" y="481144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3B72D04-1084-B445-9052-ECA895CB9EA6}"/>
              </a:ext>
            </a:extLst>
          </p:cNvPr>
          <p:cNvSpPr txBox="1"/>
          <p:nvPr/>
        </p:nvSpPr>
        <p:spPr>
          <a:xfrm>
            <a:off x="4677418" y="9337563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8173015E-676A-8749-93BA-1146979A8B6A}"/>
              </a:ext>
            </a:extLst>
          </p:cNvPr>
          <p:cNvSpPr txBox="1">
            <a:spLocks/>
          </p:cNvSpPr>
          <p:nvPr/>
        </p:nvSpPr>
        <p:spPr>
          <a:xfrm>
            <a:off x="1565345" y="999830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F57D55FF-99A0-2447-A9CE-F37A3C1E06CC}"/>
              </a:ext>
            </a:extLst>
          </p:cNvPr>
          <p:cNvGrpSpPr/>
          <p:nvPr/>
        </p:nvGrpSpPr>
        <p:grpSpPr>
          <a:xfrm flipH="1">
            <a:off x="6717940" y="7674318"/>
            <a:ext cx="3622849" cy="1957210"/>
            <a:chOff x="13532346" y="1213130"/>
            <a:chExt cx="3623540" cy="1957210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4D9DE91-6D02-E344-B0F9-624AFB067CE6}"/>
                </a:ext>
              </a:extLst>
            </p:cNvPr>
            <p:cNvCxnSpPr>
              <a:cxnSpLocks/>
            </p:cNvCxnSpPr>
            <p:nvPr/>
          </p:nvCxnSpPr>
          <p:spPr>
            <a:xfrm>
              <a:off x="15784024" y="3170339"/>
              <a:ext cx="1371862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153F46DE-BE4B-3442-A8AD-5450A00EB32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532346" y="1213130"/>
              <a:ext cx="2251680" cy="1957210"/>
            </a:xfrm>
            <a:prstGeom prst="line">
              <a:avLst/>
            </a:prstGeom>
            <a:ln w="38100">
              <a:solidFill>
                <a:schemeClr val="bg1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0EFEB97-B20F-EB4D-BD03-75C7280E8603}"/>
              </a:ext>
            </a:extLst>
          </p:cNvPr>
          <p:cNvGrpSpPr/>
          <p:nvPr/>
        </p:nvGrpSpPr>
        <p:grpSpPr>
          <a:xfrm>
            <a:off x="14168616" y="8529396"/>
            <a:ext cx="3475503" cy="1104811"/>
            <a:chOff x="13575120" y="9875433"/>
            <a:chExt cx="3475503" cy="1104811"/>
          </a:xfrm>
        </p:grpSpPr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338F6BCA-9349-7B4E-8260-0CAA1F84EEFA}"/>
                </a:ext>
              </a:extLst>
            </p:cNvPr>
            <p:cNvCxnSpPr>
              <a:cxnSpLocks/>
            </p:cNvCxnSpPr>
            <p:nvPr/>
          </p:nvCxnSpPr>
          <p:spPr>
            <a:xfrm>
              <a:off x="15679023" y="10980244"/>
              <a:ext cx="1371600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AED28FC1-D168-D74F-B73B-86DEA09E5C6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575120" y="9875433"/>
              <a:ext cx="2103904" cy="1101301"/>
            </a:xfrm>
            <a:prstGeom prst="line">
              <a:avLst/>
            </a:prstGeom>
            <a:ln w="38100">
              <a:solidFill>
                <a:schemeClr val="bg1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43717031-DED1-5D41-A7C4-F4037F979A53}"/>
              </a:ext>
            </a:extLst>
          </p:cNvPr>
          <p:cNvGrpSpPr/>
          <p:nvPr/>
        </p:nvGrpSpPr>
        <p:grpSpPr>
          <a:xfrm>
            <a:off x="13577408" y="4441618"/>
            <a:ext cx="4066711" cy="1326582"/>
            <a:chOff x="12983912" y="3167743"/>
            <a:chExt cx="4066711" cy="1326582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976B38EA-0118-874D-A47C-8176F682A39A}"/>
                </a:ext>
              </a:extLst>
            </p:cNvPr>
            <p:cNvCxnSpPr>
              <a:cxnSpLocks/>
            </p:cNvCxnSpPr>
            <p:nvPr/>
          </p:nvCxnSpPr>
          <p:spPr>
            <a:xfrm>
              <a:off x="15679023" y="3170339"/>
              <a:ext cx="1371600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1AC4C23-2439-5C4A-9D60-5FF6C271F30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983912" y="3167743"/>
              <a:ext cx="2742868" cy="1326582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55FBEE92-F4CE-CA49-A237-5770258A1C96}"/>
              </a:ext>
            </a:extLst>
          </p:cNvPr>
          <p:cNvGrpSpPr/>
          <p:nvPr/>
        </p:nvGrpSpPr>
        <p:grpSpPr>
          <a:xfrm flipH="1">
            <a:off x="6717943" y="4441618"/>
            <a:ext cx="4337223" cy="1220546"/>
            <a:chOff x="12817835" y="3167743"/>
            <a:chExt cx="4338051" cy="1220546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5E65C168-3FB6-224A-A721-3B1E82DE77DD}"/>
                </a:ext>
              </a:extLst>
            </p:cNvPr>
            <p:cNvCxnSpPr>
              <a:cxnSpLocks/>
            </p:cNvCxnSpPr>
            <p:nvPr/>
          </p:nvCxnSpPr>
          <p:spPr>
            <a:xfrm>
              <a:off x="15784024" y="3170339"/>
              <a:ext cx="1371862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E2FD8400-4281-3C40-9F94-39754B79ADF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817835" y="3167743"/>
              <a:ext cx="2966189" cy="1220546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934341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INFO 2">
      <a:dk1>
        <a:srgbClr val="AAAAAA"/>
      </a:dk1>
      <a:lt1>
        <a:srgbClr val="FFFFFF"/>
      </a:lt1>
      <a:dk2>
        <a:srgbClr val="08204D"/>
      </a:dk2>
      <a:lt2>
        <a:srgbClr val="FFFFFF"/>
      </a:lt2>
      <a:accent1>
        <a:srgbClr val="425EAB"/>
      </a:accent1>
      <a:accent2>
        <a:srgbClr val="55C589"/>
      </a:accent2>
      <a:accent3>
        <a:srgbClr val="FA7F6D"/>
      </a:accent3>
      <a:accent4>
        <a:srgbClr val="1682D0"/>
      </a:accent4>
      <a:accent5>
        <a:srgbClr val="FDA328"/>
      </a:accent5>
      <a:accent6>
        <a:srgbClr val="DDDEDD"/>
      </a:accent6>
      <a:hlink>
        <a:srgbClr val="E54E69"/>
      </a:hlink>
      <a:folHlink>
        <a:srgbClr val="B7C5E1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69891</TotalTime>
  <Words>1915</Words>
  <Application>Microsoft Macintosh PowerPoint</Application>
  <PresentationFormat>Custom</PresentationFormat>
  <Paragraphs>324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8474</cp:revision>
  <cp:lastPrinted>2019-08-21T17:56:17Z</cp:lastPrinted>
  <dcterms:created xsi:type="dcterms:W3CDTF">2014-11-12T21:47:38Z</dcterms:created>
  <dcterms:modified xsi:type="dcterms:W3CDTF">2019-10-22T04:00:27Z</dcterms:modified>
  <cp:category/>
</cp:coreProperties>
</file>